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3"/>
  </p:notesMasterIdLst>
  <p:sldIdLst>
    <p:sldId id="256" r:id="rId2"/>
    <p:sldId id="267" r:id="rId3"/>
    <p:sldId id="265" r:id="rId4"/>
    <p:sldId id="261" r:id="rId5"/>
    <p:sldId id="259" r:id="rId6"/>
    <p:sldId id="263" r:id="rId7"/>
    <p:sldId id="272" r:id="rId8"/>
    <p:sldId id="273" r:id="rId9"/>
    <p:sldId id="275" r:id="rId10"/>
    <p:sldId id="274" r:id="rId11"/>
    <p:sldId id="277" r:id="rId12"/>
  </p:sldIdLst>
  <p:sldSz cx="9144000" cy="5143500" type="screen16x9"/>
  <p:notesSz cx="6858000" cy="9144000"/>
  <p:embeddedFontLst>
    <p:embeddedFont>
      <p:font typeface="Advent Pro" panose="020B0604020202020204" charset="0"/>
      <p:regular r:id="rId14"/>
      <p:bold r:id="rId15"/>
    </p:embeddedFont>
    <p:embeddedFont>
      <p:font typeface="Algerian" panose="04020705040A02060702" pitchFamily="82" charset="0"/>
      <p:regular r:id="rId16"/>
    </p:embeddedFont>
    <p:embeddedFont>
      <p:font typeface="Bebas Neue" panose="020B0604020202020204" charset="0"/>
      <p:regular r:id="rId17"/>
    </p:embeddedFont>
    <p:embeddedFont>
      <p:font typeface="Cambria" panose="02040503050406030204" pitchFamily="18" charset="0"/>
      <p:regular r:id="rId18"/>
      <p:bold r:id="rId19"/>
      <p:italic r:id="rId20"/>
      <p:boldItalic r:id="rId21"/>
    </p:embeddedFont>
    <p:embeddedFont>
      <p:font typeface="Cambria Math" panose="02040503050406030204" pitchFamily="18" charset="0"/>
      <p:regular r:id="rId22"/>
    </p:embeddedFont>
    <p:embeddedFont>
      <p:font typeface="Comfortaa"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E9FE1C-F7EF-43E8-8498-D54B218DDD0E}">
  <a:tblStyle styleId="{A5E9FE1C-F7EF-43E8-8498-D54B218DDD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a174c4478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a174c4478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a16ca711b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a16ca711b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16ca711b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16ca711b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9b2eb27d1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9b2eb27d1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a174c447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a174c447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a9b2eb223c_0_2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a9b2eb223c_0_2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16ca711b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16ca711b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869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598695" y="595831"/>
            <a:ext cx="636241" cy="604657"/>
          </a:xfrm>
          <a:custGeom>
            <a:avLst/>
            <a:gdLst/>
            <a:ahLst/>
            <a:cxnLst/>
            <a:rect l="l" t="t" r="r" b="b"/>
            <a:pathLst>
              <a:path w="14665" h="13937" fill="none" extrusionOk="0">
                <a:moveTo>
                  <a:pt x="4340" y="837"/>
                </a:moveTo>
                <a:lnTo>
                  <a:pt x="4340" y="837"/>
                </a:lnTo>
                <a:lnTo>
                  <a:pt x="3963" y="1025"/>
                </a:lnTo>
                <a:lnTo>
                  <a:pt x="3586" y="1241"/>
                </a:lnTo>
                <a:lnTo>
                  <a:pt x="3235" y="1484"/>
                </a:lnTo>
                <a:lnTo>
                  <a:pt x="2858" y="1780"/>
                </a:lnTo>
                <a:lnTo>
                  <a:pt x="2508" y="2103"/>
                </a:lnTo>
                <a:lnTo>
                  <a:pt x="2157" y="2454"/>
                </a:lnTo>
                <a:lnTo>
                  <a:pt x="1807" y="2831"/>
                </a:lnTo>
                <a:lnTo>
                  <a:pt x="1483" y="3209"/>
                </a:lnTo>
                <a:lnTo>
                  <a:pt x="1187" y="3640"/>
                </a:lnTo>
                <a:lnTo>
                  <a:pt x="917" y="4044"/>
                </a:lnTo>
                <a:lnTo>
                  <a:pt x="675" y="4476"/>
                </a:lnTo>
                <a:lnTo>
                  <a:pt x="459" y="4907"/>
                </a:lnTo>
                <a:lnTo>
                  <a:pt x="297" y="5365"/>
                </a:lnTo>
                <a:lnTo>
                  <a:pt x="162" y="5796"/>
                </a:lnTo>
                <a:lnTo>
                  <a:pt x="55" y="6228"/>
                </a:lnTo>
                <a:lnTo>
                  <a:pt x="1" y="6632"/>
                </a:lnTo>
                <a:lnTo>
                  <a:pt x="1" y="6632"/>
                </a:lnTo>
                <a:lnTo>
                  <a:pt x="1" y="7063"/>
                </a:lnTo>
                <a:lnTo>
                  <a:pt x="1" y="7468"/>
                </a:lnTo>
                <a:lnTo>
                  <a:pt x="55" y="7872"/>
                </a:lnTo>
                <a:lnTo>
                  <a:pt x="135" y="8276"/>
                </a:lnTo>
                <a:lnTo>
                  <a:pt x="216" y="8681"/>
                </a:lnTo>
                <a:lnTo>
                  <a:pt x="351" y="9058"/>
                </a:lnTo>
                <a:lnTo>
                  <a:pt x="486" y="9435"/>
                </a:lnTo>
                <a:lnTo>
                  <a:pt x="675" y="9813"/>
                </a:lnTo>
                <a:lnTo>
                  <a:pt x="863" y="10190"/>
                </a:lnTo>
                <a:lnTo>
                  <a:pt x="1079" y="10540"/>
                </a:lnTo>
                <a:lnTo>
                  <a:pt x="1322" y="10864"/>
                </a:lnTo>
                <a:lnTo>
                  <a:pt x="1564" y="11187"/>
                </a:lnTo>
                <a:lnTo>
                  <a:pt x="1861" y="11511"/>
                </a:lnTo>
                <a:lnTo>
                  <a:pt x="2130" y="11807"/>
                </a:lnTo>
                <a:lnTo>
                  <a:pt x="2454" y="12077"/>
                </a:lnTo>
                <a:lnTo>
                  <a:pt x="2777" y="12320"/>
                </a:lnTo>
                <a:lnTo>
                  <a:pt x="2777" y="12320"/>
                </a:lnTo>
                <a:lnTo>
                  <a:pt x="3128" y="12562"/>
                </a:lnTo>
                <a:lnTo>
                  <a:pt x="3478" y="12778"/>
                </a:lnTo>
                <a:lnTo>
                  <a:pt x="3828" y="12966"/>
                </a:lnTo>
                <a:lnTo>
                  <a:pt x="4206" y="13155"/>
                </a:lnTo>
                <a:lnTo>
                  <a:pt x="4583" y="13317"/>
                </a:lnTo>
                <a:lnTo>
                  <a:pt x="4987" y="13452"/>
                </a:lnTo>
                <a:lnTo>
                  <a:pt x="5365" y="13586"/>
                </a:lnTo>
                <a:lnTo>
                  <a:pt x="5769" y="13694"/>
                </a:lnTo>
                <a:lnTo>
                  <a:pt x="6173" y="13775"/>
                </a:lnTo>
                <a:lnTo>
                  <a:pt x="6578" y="13856"/>
                </a:lnTo>
                <a:lnTo>
                  <a:pt x="6982" y="13910"/>
                </a:lnTo>
                <a:lnTo>
                  <a:pt x="7386" y="13937"/>
                </a:lnTo>
                <a:lnTo>
                  <a:pt x="7791" y="13937"/>
                </a:lnTo>
                <a:lnTo>
                  <a:pt x="8222" y="13937"/>
                </a:lnTo>
                <a:lnTo>
                  <a:pt x="8626" y="13910"/>
                </a:lnTo>
                <a:lnTo>
                  <a:pt x="9031" y="13883"/>
                </a:lnTo>
                <a:lnTo>
                  <a:pt x="9031" y="13883"/>
                </a:lnTo>
                <a:lnTo>
                  <a:pt x="9624" y="13802"/>
                </a:lnTo>
                <a:lnTo>
                  <a:pt x="10217" y="13667"/>
                </a:lnTo>
                <a:lnTo>
                  <a:pt x="10783" y="13506"/>
                </a:lnTo>
                <a:lnTo>
                  <a:pt x="11349" y="13317"/>
                </a:lnTo>
                <a:lnTo>
                  <a:pt x="11861" y="13047"/>
                </a:lnTo>
                <a:lnTo>
                  <a:pt x="12373" y="12751"/>
                </a:lnTo>
                <a:lnTo>
                  <a:pt x="12616" y="12562"/>
                </a:lnTo>
                <a:lnTo>
                  <a:pt x="12831" y="12400"/>
                </a:lnTo>
                <a:lnTo>
                  <a:pt x="13047" y="12185"/>
                </a:lnTo>
                <a:lnTo>
                  <a:pt x="13263" y="11969"/>
                </a:lnTo>
                <a:lnTo>
                  <a:pt x="13263" y="11969"/>
                </a:lnTo>
                <a:lnTo>
                  <a:pt x="13478" y="11726"/>
                </a:lnTo>
                <a:lnTo>
                  <a:pt x="13667" y="11457"/>
                </a:lnTo>
                <a:lnTo>
                  <a:pt x="13829" y="11187"/>
                </a:lnTo>
                <a:lnTo>
                  <a:pt x="13990" y="10918"/>
                </a:lnTo>
                <a:lnTo>
                  <a:pt x="14125" y="10621"/>
                </a:lnTo>
                <a:lnTo>
                  <a:pt x="14260" y="10325"/>
                </a:lnTo>
                <a:lnTo>
                  <a:pt x="14368" y="10028"/>
                </a:lnTo>
                <a:lnTo>
                  <a:pt x="14449" y="9705"/>
                </a:lnTo>
                <a:lnTo>
                  <a:pt x="14583" y="9058"/>
                </a:lnTo>
                <a:lnTo>
                  <a:pt x="14637" y="8411"/>
                </a:lnTo>
                <a:lnTo>
                  <a:pt x="14664" y="7764"/>
                </a:lnTo>
                <a:lnTo>
                  <a:pt x="14637" y="7117"/>
                </a:lnTo>
                <a:lnTo>
                  <a:pt x="14637" y="7117"/>
                </a:lnTo>
                <a:lnTo>
                  <a:pt x="14583" y="6659"/>
                </a:lnTo>
                <a:lnTo>
                  <a:pt x="14503" y="6201"/>
                </a:lnTo>
                <a:lnTo>
                  <a:pt x="14395" y="5769"/>
                </a:lnTo>
                <a:lnTo>
                  <a:pt x="14260" y="5338"/>
                </a:lnTo>
                <a:lnTo>
                  <a:pt x="14125" y="4907"/>
                </a:lnTo>
                <a:lnTo>
                  <a:pt x="13964" y="4502"/>
                </a:lnTo>
                <a:lnTo>
                  <a:pt x="13775" y="4098"/>
                </a:lnTo>
                <a:lnTo>
                  <a:pt x="13559" y="3721"/>
                </a:lnTo>
                <a:lnTo>
                  <a:pt x="13317" y="3343"/>
                </a:lnTo>
                <a:lnTo>
                  <a:pt x="13074" y="2966"/>
                </a:lnTo>
                <a:lnTo>
                  <a:pt x="12804" y="2616"/>
                </a:lnTo>
                <a:lnTo>
                  <a:pt x="12508" y="2292"/>
                </a:lnTo>
                <a:lnTo>
                  <a:pt x="12184" y="1969"/>
                </a:lnTo>
                <a:lnTo>
                  <a:pt x="11861" y="1645"/>
                </a:lnTo>
                <a:lnTo>
                  <a:pt x="11511" y="1376"/>
                </a:lnTo>
                <a:lnTo>
                  <a:pt x="11133" y="1106"/>
                </a:lnTo>
                <a:lnTo>
                  <a:pt x="11133" y="1106"/>
                </a:lnTo>
                <a:lnTo>
                  <a:pt x="10756" y="864"/>
                </a:lnTo>
                <a:lnTo>
                  <a:pt x="10352" y="675"/>
                </a:lnTo>
                <a:lnTo>
                  <a:pt x="9947" y="486"/>
                </a:lnTo>
                <a:lnTo>
                  <a:pt x="9516" y="324"/>
                </a:lnTo>
                <a:lnTo>
                  <a:pt x="9085" y="217"/>
                </a:lnTo>
                <a:lnTo>
                  <a:pt x="8653" y="109"/>
                </a:lnTo>
                <a:lnTo>
                  <a:pt x="8195" y="55"/>
                </a:lnTo>
                <a:lnTo>
                  <a:pt x="7764" y="28"/>
                </a:lnTo>
                <a:lnTo>
                  <a:pt x="7306" y="1"/>
                </a:lnTo>
                <a:lnTo>
                  <a:pt x="6874" y="28"/>
                </a:lnTo>
                <a:lnTo>
                  <a:pt x="6416" y="82"/>
                </a:lnTo>
                <a:lnTo>
                  <a:pt x="5985" y="163"/>
                </a:lnTo>
                <a:lnTo>
                  <a:pt x="5553" y="297"/>
                </a:lnTo>
                <a:lnTo>
                  <a:pt x="5149" y="432"/>
                </a:lnTo>
                <a:lnTo>
                  <a:pt x="4745" y="621"/>
                </a:lnTo>
                <a:lnTo>
                  <a:pt x="4340" y="8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4567500" cy="2052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20000" y="2592600"/>
            <a:ext cx="29805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sz="14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2" name="Google Shape;12;p2"/>
          <p:cNvSpPr/>
          <p:nvPr/>
        </p:nvSpPr>
        <p:spPr>
          <a:xfrm rot="-1412214">
            <a:off x="3129932" y="-567491"/>
            <a:ext cx="7692570" cy="7478764"/>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4832505" y="484012"/>
            <a:ext cx="532160" cy="53216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63763" y="3157875"/>
            <a:ext cx="105295" cy="105295"/>
          </a:xfrm>
          <a:custGeom>
            <a:avLst/>
            <a:gdLst/>
            <a:ahLst/>
            <a:cxnLst/>
            <a:rect l="l" t="t" r="r" b="b"/>
            <a:pathLst>
              <a:path w="2427" h="2427" extrusionOk="0">
                <a:moveTo>
                  <a:pt x="1214" y="0"/>
                </a:moveTo>
                <a:lnTo>
                  <a:pt x="971" y="27"/>
                </a:lnTo>
                <a:lnTo>
                  <a:pt x="728" y="81"/>
                </a:lnTo>
                <a:lnTo>
                  <a:pt x="513" y="189"/>
                </a:lnTo>
                <a:lnTo>
                  <a:pt x="351" y="351"/>
                </a:lnTo>
                <a:lnTo>
                  <a:pt x="189" y="540"/>
                </a:lnTo>
                <a:lnTo>
                  <a:pt x="82" y="728"/>
                </a:lnTo>
                <a:lnTo>
                  <a:pt x="28" y="971"/>
                </a:lnTo>
                <a:lnTo>
                  <a:pt x="1" y="1213"/>
                </a:lnTo>
                <a:lnTo>
                  <a:pt x="28" y="1456"/>
                </a:lnTo>
                <a:lnTo>
                  <a:pt x="82" y="1672"/>
                </a:lnTo>
                <a:lnTo>
                  <a:pt x="189" y="1887"/>
                </a:lnTo>
                <a:lnTo>
                  <a:pt x="351" y="2076"/>
                </a:lnTo>
                <a:lnTo>
                  <a:pt x="513" y="2211"/>
                </a:lnTo>
                <a:lnTo>
                  <a:pt x="728" y="2319"/>
                </a:lnTo>
                <a:lnTo>
                  <a:pt x="971" y="2399"/>
                </a:lnTo>
                <a:lnTo>
                  <a:pt x="1214" y="2426"/>
                </a:lnTo>
                <a:lnTo>
                  <a:pt x="1456" y="2399"/>
                </a:lnTo>
                <a:lnTo>
                  <a:pt x="1672" y="2319"/>
                </a:lnTo>
                <a:lnTo>
                  <a:pt x="1888" y="2211"/>
                </a:lnTo>
                <a:lnTo>
                  <a:pt x="2049" y="2076"/>
                </a:lnTo>
                <a:lnTo>
                  <a:pt x="2211" y="1887"/>
                </a:lnTo>
                <a:lnTo>
                  <a:pt x="2319" y="1672"/>
                </a:lnTo>
                <a:lnTo>
                  <a:pt x="2400" y="1456"/>
                </a:lnTo>
                <a:lnTo>
                  <a:pt x="2427" y="1213"/>
                </a:lnTo>
                <a:lnTo>
                  <a:pt x="2400" y="971"/>
                </a:lnTo>
                <a:lnTo>
                  <a:pt x="2319" y="728"/>
                </a:lnTo>
                <a:lnTo>
                  <a:pt x="2211" y="540"/>
                </a:lnTo>
                <a:lnTo>
                  <a:pt x="2049" y="351"/>
                </a:lnTo>
                <a:lnTo>
                  <a:pt x="1888" y="189"/>
                </a:lnTo>
                <a:lnTo>
                  <a:pt x="1672" y="81"/>
                </a:lnTo>
                <a:lnTo>
                  <a:pt x="1456" y="27"/>
                </a:lnTo>
                <a:lnTo>
                  <a:pt x="1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53098" y="3695156"/>
            <a:ext cx="532193" cy="505739"/>
          </a:xfrm>
          <a:custGeom>
            <a:avLst/>
            <a:gdLst/>
            <a:ahLst/>
            <a:cxnLst/>
            <a:rect l="l" t="t" r="r" b="b"/>
            <a:pathLst>
              <a:path w="14665" h="13937" extrusionOk="0">
                <a:moveTo>
                  <a:pt x="7306" y="1"/>
                </a:moveTo>
                <a:lnTo>
                  <a:pt x="6874" y="28"/>
                </a:lnTo>
                <a:lnTo>
                  <a:pt x="6416" y="81"/>
                </a:lnTo>
                <a:lnTo>
                  <a:pt x="5985" y="162"/>
                </a:lnTo>
                <a:lnTo>
                  <a:pt x="5554" y="270"/>
                </a:lnTo>
                <a:lnTo>
                  <a:pt x="5149" y="432"/>
                </a:lnTo>
                <a:lnTo>
                  <a:pt x="4745" y="594"/>
                </a:lnTo>
                <a:lnTo>
                  <a:pt x="4341" y="809"/>
                </a:lnTo>
                <a:lnTo>
                  <a:pt x="4341" y="836"/>
                </a:lnTo>
                <a:lnTo>
                  <a:pt x="3963" y="998"/>
                </a:lnTo>
                <a:lnTo>
                  <a:pt x="3613" y="1214"/>
                </a:lnTo>
                <a:lnTo>
                  <a:pt x="3235" y="1483"/>
                </a:lnTo>
                <a:lnTo>
                  <a:pt x="2858" y="1753"/>
                </a:lnTo>
                <a:lnTo>
                  <a:pt x="2508" y="2076"/>
                </a:lnTo>
                <a:lnTo>
                  <a:pt x="2157" y="2427"/>
                </a:lnTo>
                <a:lnTo>
                  <a:pt x="1807" y="2804"/>
                </a:lnTo>
                <a:lnTo>
                  <a:pt x="1483" y="3208"/>
                </a:lnTo>
                <a:lnTo>
                  <a:pt x="1187" y="3613"/>
                </a:lnTo>
                <a:lnTo>
                  <a:pt x="917" y="4044"/>
                </a:lnTo>
                <a:lnTo>
                  <a:pt x="675" y="4475"/>
                </a:lnTo>
                <a:lnTo>
                  <a:pt x="459" y="4906"/>
                </a:lnTo>
                <a:lnTo>
                  <a:pt x="297" y="5338"/>
                </a:lnTo>
                <a:lnTo>
                  <a:pt x="162" y="5769"/>
                </a:lnTo>
                <a:lnTo>
                  <a:pt x="55" y="6200"/>
                </a:lnTo>
                <a:lnTo>
                  <a:pt x="1" y="6632"/>
                </a:lnTo>
                <a:lnTo>
                  <a:pt x="1" y="7036"/>
                </a:lnTo>
                <a:lnTo>
                  <a:pt x="1" y="7440"/>
                </a:lnTo>
                <a:lnTo>
                  <a:pt x="55" y="7845"/>
                </a:lnTo>
                <a:lnTo>
                  <a:pt x="136" y="8249"/>
                </a:lnTo>
                <a:lnTo>
                  <a:pt x="216" y="8653"/>
                </a:lnTo>
                <a:lnTo>
                  <a:pt x="351" y="9058"/>
                </a:lnTo>
                <a:lnTo>
                  <a:pt x="486" y="9435"/>
                </a:lnTo>
                <a:lnTo>
                  <a:pt x="675" y="9812"/>
                </a:lnTo>
                <a:lnTo>
                  <a:pt x="863" y="10163"/>
                </a:lnTo>
                <a:lnTo>
                  <a:pt x="1079" y="10513"/>
                </a:lnTo>
                <a:lnTo>
                  <a:pt x="1322" y="10864"/>
                </a:lnTo>
                <a:lnTo>
                  <a:pt x="1564" y="11187"/>
                </a:lnTo>
                <a:lnTo>
                  <a:pt x="1861" y="11484"/>
                </a:lnTo>
                <a:lnTo>
                  <a:pt x="2130" y="11780"/>
                </a:lnTo>
                <a:lnTo>
                  <a:pt x="2454" y="12050"/>
                </a:lnTo>
                <a:lnTo>
                  <a:pt x="2777" y="12319"/>
                </a:lnTo>
                <a:lnTo>
                  <a:pt x="3128" y="12535"/>
                </a:lnTo>
                <a:lnTo>
                  <a:pt x="3478" y="12750"/>
                </a:lnTo>
                <a:lnTo>
                  <a:pt x="3855" y="12966"/>
                </a:lnTo>
                <a:lnTo>
                  <a:pt x="4206" y="13128"/>
                </a:lnTo>
                <a:lnTo>
                  <a:pt x="4583" y="13290"/>
                </a:lnTo>
                <a:lnTo>
                  <a:pt x="4987" y="13424"/>
                </a:lnTo>
                <a:lnTo>
                  <a:pt x="5365" y="13559"/>
                </a:lnTo>
                <a:lnTo>
                  <a:pt x="5769" y="13667"/>
                </a:lnTo>
                <a:lnTo>
                  <a:pt x="6173" y="13748"/>
                </a:lnTo>
                <a:lnTo>
                  <a:pt x="6578" y="13829"/>
                </a:lnTo>
                <a:lnTo>
                  <a:pt x="6982" y="13883"/>
                </a:lnTo>
                <a:lnTo>
                  <a:pt x="7386" y="13910"/>
                </a:lnTo>
                <a:lnTo>
                  <a:pt x="7791" y="13936"/>
                </a:lnTo>
                <a:lnTo>
                  <a:pt x="8222" y="13936"/>
                </a:lnTo>
                <a:lnTo>
                  <a:pt x="8626" y="13910"/>
                </a:lnTo>
                <a:lnTo>
                  <a:pt x="9058" y="13856"/>
                </a:lnTo>
                <a:lnTo>
                  <a:pt x="9624" y="13775"/>
                </a:lnTo>
                <a:lnTo>
                  <a:pt x="10217" y="13667"/>
                </a:lnTo>
                <a:lnTo>
                  <a:pt x="10783" y="13505"/>
                </a:lnTo>
                <a:lnTo>
                  <a:pt x="11349" y="13290"/>
                </a:lnTo>
                <a:lnTo>
                  <a:pt x="11861" y="13047"/>
                </a:lnTo>
                <a:lnTo>
                  <a:pt x="12373" y="12723"/>
                </a:lnTo>
                <a:lnTo>
                  <a:pt x="12616" y="12562"/>
                </a:lnTo>
                <a:lnTo>
                  <a:pt x="12831" y="12373"/>
                </a:lnTo>
                <a:lnTo>
                  <a:pt x="13047" y="12184"/>
                </a:lnTo>
                <a:lnTo>
                  <a:pt x="13263" y="11969"/>
                </a:lnTo>
                <a:lnTo>
                  <a:pt x="13478" y="11699"/>
                </a:lnTo>
                <a:lnTo>
                  <a:pt x="13667" y="11457"/>
                </a:lnTo>
                <a:lnTo>
                  <a:pt x="13829" y="11187"/>
                </a:lnTo>
                <a:lnTo>
                  <a:pt x="13990" y="10891"/>
                </a:lnTo>
                <a:lnTo>
                  <a:pt x="14125" y="10621"/>
                </a:lnTo>
                <a:lnTo>
                  <a:pt x="14260" y="10298"/>
                </a:lnTo>
                <a:lnTo>
                  <a:pt x="14368" y="10001"/>
                </a:lnTo>
                <a:lnTo>
                  <a:pt x="14449" y="9678"/>
                </a:lnTo>
                <a:lnTo>
                  <a:pt x="14584" y="9058"/>
                </a:lnTo>
                <a:lnTo>
                  <a:pt x="14637" y="8411"/>
                </a:lnTo>
                <a:lnTo>
                  <a:pt x="14664" y="7737"/>
                </a:lnTo>
                <a:lnTo>
                  <a:pt x="14637" y="7090"/>
                </a:lnTo>
                <a:lnTo>
                  <a:pt x="14584" y="6632"/>
                </a:lnTo>
                <a:lnTo>
                  <a:pt x="14503" y="6200"/>
                </a:lnTo>
                <a:lnTo>
                  <a:pt x="14395" y="5742"/>
                </a:lnTo>
                <a:lnTo>
                  <a:pt x="14287" y="5311"/>
                </a:lnTo>
                <a:lnTo>
                  <a:pt x="14125" y="4906"/>
                </a:lnTo>
                <a:lnTo>
                  <a:pt x="13964" y="4502"/>
                </a:lnTo>
                <a:lnTo>
                  <a:pt x="13775" y="4098"/>
                </a:lnTo>
                <a:lnTo>
                  <a:pt x="13559" y="3693"/>
                </a:lnTo>
                <a:lnTo>
                  <a:pt x="13317" y="3316"/>
                </a:lnTo>
                <a:lnTo>
                  <a:pt x="13074" y="2966"/>
                </a:lnTo>
                <a:lnTo>
                  <a:pt x="12804" y="2615"/>
                </a:lnTo>
                <a:lnTo>
                  <a:pt x="12508" y="2265"/>
                </a:lnTo>
                <a:lnTo>
                  <a:pt x="12184" y="1941"/>
                </a:lnTo>
                <a:lnTo>
                  <a:pt x="11861" y="1645"/>
                </a:lnTo>
                <a:lnTo>
                  <a:pt x="11511" y="1348"/>
                </a:lnTo>
                <a:lnTo>
                  <a:pt x="11133" y="1079"/>
                </a:lnTo>
                <a:lnTo>
                  <a:pt x="10756" y="863"/>
                </a:lnTo>
                <a:lnTo>
                  <a:pt x="10352" y="648"/>
                </a:lnTo>
                <a:lnTo>
                  <a:pt x="9947" y="459"/>
                </a:lnTo>
                <a:lnTo>
                  <a:pt x="9516" y="324"/>
                </a:lnTo>
                <a:lnTo>
                  <a:pt x="9085" y="189"/>
                </a:lnTo>
                <a:lnTo>
                  <a:pt x="8653" y="108"/>
                </a:lnTo>
                <a:lnTo>
                  <a:pt x="8195" y="28"/>
                </a:lnTo>
                <a:lnTo>
                  <a:pt x="7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97740" y="1551963"/>
            <a:ext cx="203519" cy="204690"/>
          </a:xfrm>
          <a:custGeom>
            <a:avLst/>
            <a:gdLst/>
            <a:ahLst/>
            <a:cxnLst/>
            <a:rect l="l" t="t" r="r" b="b"/>
            <a:pathLst>
              <a:path w="4691" h="4718" extrusionOk="0">
                <a:moveTo>
                  <a:pt x="4691" y="2345"/>
                </a:moveTo>
                <a:lnTo>
                  <a:pt x="4691" y="2345"/>
                </a:lnTo>
                <a:lnTo>
                  <a:pt x="4691" y="2588"/>
                </a:lnTo>
                <a:lnTo>
                  <a:pt x="4664" y="2831"/>
                </a:lnTo>
                <a:lnTo>
                  <a:pt x="4583" y="3046"/>
                </a:lnTo>
                <a:lnTo>
                  <a:pt x="4529" y="3262"/>
                </a:lnTo>
                <a:lnTo>
                  <a:pt x="4421" y="3478"/>
                </a:lnTo>
                <a:lnTo>
                  <a:pt x="4286" y="3666"/>
                </a:lnTo>
                <a:lnTo>
                  <a:pt x="4152" y="3855"/>
                </a:lnTo>
                <a:lnTo>
                  <a:pt x="4017" y="4017"/>
                </a:lnTo>
                <a:lnTo>
                  <a:pt x="3855" y="4178"/>
                </a:lnTo>
                <a:lnTo>
                  <a:pt x="3666" y="4313"/>
                </a:lnTo>
                <a:lnTo>
                  <a:pt x="3478" y="4421"/>
                </a:lnTo>
                <a:lnTo>
                  <a:pt x="3262" y="4529"/>
                </a:lnTo>
                <a:lnTo>
                  <a:pt x="3046" y="4610"/>
                </a:lnTo>
                <a:lnTo>
                  <a:pt x="2831" y="4664"/>
                </a:lnTo>
                <a:lnTo>
                  <a:pt x="2588" y="4691"/>
                </a:lnTo>
                <a:lnTo>
                  <a:pt x="2346" y="4717"/>
                </a:lnTo>
                <a:lnTo>
                  <a:pt x="2346" y="4717"/>
                </a:lnTo>
                <a:lnTo>
                  <a:pt x="2103" y="4691"/>
                </a:lnTo>
                <a:lnTo>
                  <a:pt x="1860" y="4664"/>
                </a:lnTo>
                <a:lnTo>
                  <a:pt x="1645" y="4610"/>
                </a:lnTo>
                <a:lnTo>
                  <a:pt x="1429" y="4529"/>
                </a:lnTo>
                <a:lnTo>
                  <a:pt x="1214" y="4421"/>
                </a:lnTo>
                <a:lnTo>
                  <a:pt x="1025" y="4313"/>
                </a:lnTo>
                <a:lnTo>
                  <a:pt x="836" y="4178"/>
                </a:lnTo>
                <a:lnTo>
                  <a:pt x="674" y="4017"/>
                </a:lnTo>
                <a:lnTo>
                  <a:pt x="540" y="3855"/>
                </a:lnTo>
                <a:lnTo>
                  <a:pt x="405" y="3666"/>
                </a:lnTo>
                <a:lnTo>
                  <a:pt x="270" y="3478"/>
                </a:lnTo>
                <a:lnTo>
                  <a:pt x="162" y="3262"/>
                </a:lnTo>
                <a:lnTo>
                  <a:pt x="108" y="3046"/>
                </a:lnTo>
                <a:lnTo>
                  <a:pt x="27" y="2831"/>
                </a:lnTo>
                <a:lnTo>
                  <a:pt x="1" y="2588"/>
                </a:lnTo>
                <a:lnTo>
                  <a:pt x="1" y="2345"/>
                </a:lnTo>
                <a:lnTo>
                  <a:pt x="1" y="2345"/>
                </a:lnTo>
                <a:lnTo>
                  <a:pt x="1" y="2103"/>
                </a:lnTo>
                <a:lnTo>
                  <a:pt x="27" y="1887"/>
                </a:lnTo>
                <a:lnTo>
                  <a:pt x="108" y="1645"/>
                </a:lnTo>
                <a:lnTo>
                  <a:pt x="162" y="1429"/>
                </a:lnTo>
                <a:lnTo>
                  <a:pt x="270" y="1240"/>
                </a:lnTo>
                <a:lnTo>
                  <a:pt x="405" y="1025"/>
                </a:lnTo>
                <a:lnTo>
                  <a:pt x="540" y="863"/>
                </a:lnTo>
                <a:lnTo>
                  <a:pt x="674" y="701"/>
                </a:lnTo>
                <a:lnTo>
                  <a:pt x="836" y="539"/>
                </a:lnTo>
                <a:lnTo>
                  <a:pt x="1025" y="405"/>
                </a:lnTo>
                <a:lnTo>
                  <a:pt x="1214" y="270"/>
                </a:lnTo>
                <a:lnTo>
                  <a:pt x="1429" y="189"/>
                </a:lnTo>
                <a:lnTo>
                  <a:pt x="1645" y="108"/>
                </a:lnTo>
                <a:lnTo>
                  <a:pt x="1860" y="54"/>
                </a:lnTo>
                <a:lnTo>
                  <a:pt x="2103" y="0"/>
                </a:lnTo>
                <a:lnTo>
                  <a:pt x="2346" y="0"/>
                </a:lnTo>
                <a:lnTo>
                  <a:pt x="2346" y="0"/>
                </a:lnTo>
                <a:lnTo>
                  <a:pt x="2588" y="0"/>
                </a:lnTo>
                <a:lnTo>
                  <a:pt x="2831" y="54"/>
                </a:lnTo>
                <a:lnTo>
                  <a:pt x="3046" y="108"/>
                </a:lnTo>
                <a:lnTo>
                  <a:pt x="3262" y="189"/>
                </a:lnTo>
                <a:lnTo>
                  <a:pt x="3478" y="270"/>
                </a:lnTo>
                <a:lnTo>
                  <a:pt x="3666" y="405"/>
                </a:lnTo>
                <a:lnTo>
                  <a:pt x="3855" y="539"/>
                </a:lnTo>
                <a:lnTo>
                  <a:pt x="4017" y="701"/>
                </a:lnTo>
                <a:lnTo>
                  <a:pt x="4152" y="863"/>
                </a:lnTo>
                <a:lnTo>
                  <a:pt x="4286" y="1025"/>
                </a:lnTo>
                <a:lnTo>
                  <a:pt x="4421" y="1240"/>
                </a:lnTo>
                <a:lnTo>
                  <a:pt x="4529" y="1429"/>
                </a:lnTo>
                <a:lnTo>
                  <a:pt x="4583" y="1645"/>
                </a:lnTo>
                <a:lnTo>
                  <a:pt x="4664" y="1887"/>
                </a:lnTo>
                <a:lnTo>
                  <a:pt x="4691" y="2103"/>
                </a:lnTo>
                <a:lnTo>
                  <a:pt x="4691" y="2345"/>
                </a:lnTo>
                <a:lnTo>
                  <a:pt x="4691" y="2345"/>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49582" y="3695146"/>
            <a:ext cx="719280" cy="99438"/>
          </a:xfrm>
          <a:custGeom>
            <a:avLst/>
            <a:gdLst/>
            <a:ahLst/>
            <a:cxnLst/>
            <a:rect l="l" t="t" r="r" b="b"/>
            <a:pathLst>
              <a:path w="16579" h="2292" extrusionOk="0">
                <a:moveTo>
                  <a:pt x="1" y="1"/>
                </a:moveTo>
                <a:lnTo>
                  <a:pt x="1" y="2292"/>
                </a:lnTo>
                <a:lnTo>
                  <a:pt x="16578" y="2292"/>
                </a:lnTo>
                <a:lnTo>
                  <a:pt x="1657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49582" y="3874066"/>
            <a:ext cx="311114" cy="98310"/>
          </a:xfrm>
          <a:custGeom>
            <a:avLst/>
            <a:gdLst/>
            <a:ahLst/>
            <a:cxnLst/>
            <a:rect l="l" t="t" r="r" b="b"/>
            <a:pathLst>
              <a:path w="7171" h="2266" extrusionOk="0">
                <a:moveTo>
                  <a:pt x="1" y="1"/>
                </a:moveTo>
                <a:lnTo>
                  <a:pt x="1" y="2265"/>
                </a:lnTo>
                <a:lnTo>
                  <a:pt x="7171" y="2265"/>
                </a:lnTo>
                <a:lnTo>
                  <a:pt x="717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290"/>
        <p:cNvGrpSpPr/>
        <p:nvPr/>
      </p:nvGrpSpPr>
      <p:grpSpPr>
        <a:xfrm>
          <a:off x="0" y="0"/>
          <a:ext cx="0" cy="0"/>
          <a:chOff x="0" y="0"/>
          <a:chExt cx="0" cy="0"/>
        </a:xfrm>
      </p:grpSpPr>
      <p:sp>
        <p:nvSpPr>
          <p:cNvPr id="291" name="Google Shape;291;p31"/>
          <p:cNvSpPr/>
          <p:nvPr/>
        </p:nvSpPr>
        <p:spPr>
          <a:xfrm rot="-899980" flipH="1">
            <a:off x="-2715468" y="2166453"/>
            <a:ext cx="6215842" cy="604307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2" name="Google Shape;292;p31"/>
          <p:cNvSpPr/>
          <p:nvPr/>
        </p:nvSpPr>
        <p:spPr>
          <a:xfrm flipH="1">
            <a:off x="7765015" y="276526"/>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3" name="Google Shape;293;p31"/>
          <p:cNvSpPr/>
          <p:nvPr/>
        </p:nvSpPr>
        <p:spPr>
          <a:xfrm flipH="1">
            <a:off x="1604119" y="4603492"/>
            <a:ext cx="392072" cy="39205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4" name="Google Shape;294;p31"/>
          <p:cNvSpPr/>
          <p:nvPr/>
        </p:nvSpPr>
        <p:spPr>
          <a:xfrm flipH="1">
            <a:off x="849865" y="804301"/>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5" name="Google Shape;295;p31"/>
          <p:cNvSpPr/>
          <p:nvPr/>
        </p:nvSpPr>
        <p:spPr>
          <a:xfrm flipH="1">
            <a:off x="8082775" y="4074925"/>
            <a:ext cx="1449274" cy="144919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40"/>
        <p:cNvGrpSpPr/>
        <p:nvPr/>
      </p:nvGrpSpPr>
      <p:grpSpPr>
        <a:xfrm>
          <a:off x="0" y="0"/>
          <a:ext cx="0" cy="0"/>
          <a:chOff x="0" y="0"/>
          <a:chExt cx="0" cy="0"/>
        </a:xfrm>
      </p:grpSpPr>
      <p:grpSp>
        <p:nvGrpSpPr>
          <p:cNvPr id="41" name="Google Shape;41;p6"/>
          <p:cNvGrpSpPr/>
          <p:nvPr/>
        </p:nvGrpSpPr>
        <p:grpSpPr>
          <a:xfrm>
            <a:off x="8505840" y="3987503"/>
            <a:ext cx="1078381" cy="1211863"/>
            <a:chOff x="8296567" y="3382846"/>
            <a:chExt cx="1566731" cy="1760661"/>
          </a:xfrm>
        </p:grpSpPr>
        <p:sp>
          <p:nvSpPr>
            <p:cNvPr id="42" name="Google Shape;42;p6"/>
            <p:cNvSpPr/>
            <p:nvPr/>
          </p:nvSpPr>
          <p:spPr>
            <a:xfrm rot="-9843276">
              <a:off x="8477850" y="3519591"/>
              <a:ext cx="1204165" cy="1487169"/>
            </a:xfrm>
            <a:custGeom>
              <a:avLst/>
              <a:gdLst/>
              <a:ahLst/>
              <a:cxnLst/>
              <a:rect l="l" t="t" r="r" b="b"/>
              <a:pathLst>
                <a:path w="260480" h="68867" extrusionOk="0">
                  <a:moveTo>
                    <a:pt x="77329" y="1"/>
                  </a:moveTo>
                  <a:lnTo>
                    <a:pt x="42877" y="121"/>
                  </a:lnTo>
                  <a:lnTo>
                    <a:pt x="25623" y="5887"/>
                  </a:lnTo>
                  <a:lnTo>
                    <a:pt x="24107" y="6480"/>
                  </a:lnTo>
                  <a:lnTo>
                    <a:pt x="22644" y="7068"/>
                  </a:lnTo>
                  <a:lnTo>
                    <a:pt x="21235" y="7646"/>
                  </a:lnTo>
                  <a:lnTo>
                    <a:pt x="19881" y="8218"/>
                  </a:lnTo>
                  <a:lnTo>
                    <a:pt x="18581" y="8785"/>
                  </a:lnTo>
                  <a:lnTo>
                    <a:pt x="17335" y="9342"/>
                  </a:lnTo>
                  <a:lnTo>
                    <a:pt x="16143" y="9889"/>
                  </a:lnTo>
                  <a:lnTo>
                    <a:pt x="14979" y="10430"/>
                  </a:lnTo>
                  <a:lnTo>
                    <a:pt x="13895" y="10961"/>
                  </a:lnTo>
                  <a:lnTo>
                    <a:pt x="12839" y="11486"/>
                  </a:lnTo>
                  <a:lnTo>
                    <a:pt x="11837" y="12007"/>
                  </a:lnTo>
                  <a:lnTo>
                    <a:pt x="10889" y="12517"/>
                  </a:lnTo>
                  <a:lnTo>
                    <a:pt x="9968" y="13016"/>
                  </a:lnTo>
                  <a:lnTo>
                    <a:pt x="9101" y="13511"/>
                  </a:lnTo>
                  <a:lnTo>
                    <a:pt x="8289" y="13995"/>
                  </a:lnTo>
                  <a:lnTo>
                    <a:pt x="7503" y="14473"/>
                  </a:lnTo>
                  <a:lnTo>
                    <a:pt x="6772" y="14947"/>
                  </a:lnTo>
                  <a:lnTo>
                    <a:pt x="6095" y="15405"/>
                  </a:lnTo>
                  <a:lnTo>
                    <a:pt x="5445" y="15863"/>
                  </a:lnTo>
                  <a:lnTo>
                    <a:pt x="4849" y="16305"/>
                  </a:lnTo>
                  <a:lnTo>
                    <a:pt x="4280" y="16747"/>
                  </a:lnTo>
                  <a:lnTo>
                    <a:pt x="3738" y="17174"/>
                  </a:lnTo>
                  <a:lnTo>
                    <a:pt x="3251" y="17601"/>
                  </a:lnTo>
                  <a:lnTo>
                    <a:pt x="2817" y="18012"/>
                  </a:lnTo>
                  <a:lnTo>
                    <a:pt x="2384" y="18418"/>
                  </a:lnTo>
                  <a:lnTo>
                    <a:pt x="2005" y="18819"/>
                  </a:lnTo>
                  <a:lnTo>
                    <a:pt x="1680" y="19209"/>
                  </a:lnTo>
                  <a:lnTo>
                    <a:pt x="1355" y="19589"/>
                  </a:lnTo>
                  <a:lnTo>
                    <a:pt x="1084" y="19964"/>
                  </a:lnTo>
                  <a:lnTo>
                    <a:pt x="840" y="20333"/>
                  </a:lnTo>
                  <a:lnTo>
                    <a:pt x="651" y="20692"/>
                  </a:lnTo>
                  <a:lnTo>
                    <a:pt x="461" y="21041"/>
                  </a:lnTo>
                  <a:lnTo>
                    <a:pt x="326" y="21384"/>
                  </a:lnTo>
                  <a:lnTo>
                    <a:pt x="190" y="21717"/>
                  </a:lnTo>
                  <a:lnTo>
                    <a:pt x="109" y="22040"/>
                  </a:lnTo>
                  <a:lnTo>
                    <a:pt x="55" y="22363"/>
                  </a:lnTo>
                  <a:lnTo>
                    <a:pt x="1" y="22670"/>
                  </a:lnTo>
                  <a:lnTo>
                    <a:pt x="1" y="22972"/>
                  </a:lnTo>
                  <a:lnTo>
                    <a:pt x="28" y="23263"/>
                  </a:lnTo>
                  <a:lnTo>
                    <a:pt x="55" y="23549"/>
                  </a:lnTo>
                  <a:lnTo>
                    <a:pt x="136" y="23825"/>
                  </a:lnTo>
                  <a:lnTo>
                    <a:pt x="217" y="24096"/>
                  </a:lnTo>
                  <a:lnTo>
                    <a:pt x="326" y="24356"/>
                  </a:lnTo>
                  <a:lnTo>
                    <a:pt x="461" y="24606"/>
                  </a:lnTo>
                  <a:lnTo>
                    <a:pt x="624" y="24850"/>
                  </a:lnTo>
                  <a:lnTo>
                    <a:pt x="786" y="25084"/>
                  </a:lnTo>
                  <a:lnTo>
                    <a:pt x="976" y="25313"/>
                  </a:lnTo>
                  <a:lnTo>
                    <a:pt x="1192" y="25532"/>
                  </a:lnTo>
                  <a:lnTo>
                    <a:pt x="1436" y="25745"/>
                  </a:lnTo>
                  <a:lnTo>
                    <a:pt x="1680" y="25948"/>
                  </a:lnTo>
                  <a:lnTo>
                    <a:pt x="1951" y="26141"/>
                  </a:lnTo>
                  <a:lnTo>
                    <a:pt x="2222" y="26328"/>
                  </a:lnTo>
                  <a:lnTo>
                    <a:pt x="2520" y="26505"/>
                  </a:lnTo>
                  <a:lnTo>
                    <a:pt x="2817" y="26672"/>
                  </a:lnTo>
                  <a:lnTo>
                    <a:pt x="3142" y="26833"/>
                  </a:lnTo>
                  <a:lnTo>
                    <a:pt x="3468" y="26984"/>
                  </a:lnTo>
                  <a:lnTo>
                    <a:pt x="3820" y="27130"/>
                  </a:lnTo>
                  <a:lnTo>
                    <a:pt x="4172" y="27265"/>
                  </a:lnTo>
                  <a:lnTo>
                    <a:pt x="4524" y="27390"/>
                  </a:lnTo>
                  <a:lnTo>
                    <a:pt x="4903" y="27509"/>
                  </a:lnTo>
                  <a:lnTo>
                    <a:pt x="5282" y="27619"/>
                  </a:lnTo>
                  <a:lnTo>
                    <a:pt x="5661" y="27723"/>
                  </a:lnTo>
                  <a:lnTo>
                    <a:pt x="6068" y="27817"/>
                  </a:lnTo>
                  <a:lnTo>
                    <a:pt x="6474" y="27900"/>
                  </a:lnTo>
                  <a:lnTo>
                    <a:pt x="6880" y="27978"/>
                  </a:lnTo>
                  <a:lnTo>
                    <a:pt x="7287" y="28051"/>
                  </a:lnTo>
                  <a:lnTo>
                    <a:pt x="7693" y="28118"/>
                  </a:lnTo>
                  <a:lnTo>
                    <a:pt x="8099" y="28181"/>
                  </a:lnTo>
                  <a:lnTo>
                    <a:pt x="8532" y="28238"/>
                  </a:lnTo>
                  <a:lnTo>
                    <a:pt x="8939" y="28290"/>
                  </a:lnTo>
                  <a:lnTo>
                    <a:pt x="9372" y="28337"/>
                  </a:lnTo>
                  <a:lnTo>
                    <a:pt x="9805" y="28384"/>
                  </a:lnTo>
                  <a:lnTo>
                    <a:pt x="10239" y="28420"/>
                  </a:lnTo>
                  <a:lnTo>
                    <a:pt x="10672" y="28451"/>
                  </a:lnTo>
                  <a:lnTo>
                    <a:pt x="11106" y="28483"/>
                  </a:lnTo>
                  <a:lnTo>
                    <a:pt x="11539" y="28509"/>
                  </a:lnTo>
                  <a:lnTo>
                    <a:pt x="11972" y="28529"/>
                  </a:lnTo>
                  <a:lnTo>
                    <a:pt x="12433" y="28545"/>
                  </a:lnTo>
                  <a:lnTo>
                    <a:pt x="12866" y="28556"/>
                  </a:lnTo>
                  <a:lnTo>
                    <a:pt x="13327" y="28566"/>
                  </a:lnTo>
                  <a:lnTo>
                    <a:pt x="13787" y="28571"/>
                  </a:lnTo>
                  <a:lnTo>
                    <a:pt x="14220" y="28571"/>
                  </a:lnTo>
                  <a:lnTo>
                    <a:pt x="14681" y="28566"/>
                  </a:lnTo>
                  <a:lnTo>
                    <a:pt x="15141" y="28561"/>
                  </a:lnTo>
                  <a:lnTo>
                    <a:pt x="15602" y="28550"/>
                  </a:lnTo>
                  <a:lnTo>
                    <a:pt x="16062" y="28535"/>
                  </a:lnTo>
                  <a:lnTo>
                    <a:pt x="16496" y="28519"/>
                  </a:lnTo>
                  <a:lnTo>
                    <a:pt x="16956" y="28498"/>
                  </a:lnTo>
                  <a:lnTo>
                    <a:pt x="17877" y="28446"/>
                  </a:lnTo>
                  <a:lnTo>
                    <a:pt x="18825" y="28384"/>
                  </a:lnTo>
                  <a:lnTo>
                    <a:pt x="19746" y="28306"/>
                  </a:lnTo>
                  <a:lnTo>
                    <a:pt x="20667" y="28217"/>
                  </a:lnTo>
                  <a:lnTo>
                    <a:pt x="21588" y="28118"/>
                  </a:lnTo>
                  <a:lnTo>
                    <a:pt x="22508" y="28014"/>
                  </a:lnTo>
                  <a:lnTo>
                    <a:pt x="23429" y="27895"/>
                  </a:lnTo>
                  <a:lnTo>
                    <a:pt x="24350" y="27770"/>
                  </a:lnTo>
                  <a:lnTo>
                    <a:pt x="25244" y="27640"/>
                  </a:lnTo>
                  <a:lnTo>
                    <a:pt x="26165" y="27499"/>
                  </a:lnTo>
                  <a:lnTo>
                    <a:pt x="27059" y="27348"/>
                  </a:lnTo>
                  <a:lnTo>
                    <a:pt x="27953" y="27197"/>
                  </a:lnTo>
                  <a:lnTo>
                    <a:pt x="28819" y="27041"/>
                  </a:lnTo>
                  <a:lnTo>
                    <a:pt x="29686" y="26875"/>
                  </a:lnTo>
                  <a:lnTo>
                    <a:pt x="30553" y="26708"/>
                  </a:lnTo>
                  <a:lnTo>
                    <a:pt x="31392" y="26542"/>
                  </a:lnTo>
                  <a:lnTo>
                    <a:pt x="32232" y="26365"/>
                  </a:lnTo>
                  <a:lnTo>
                    <a:pt x="33045" y="26193"/>
                  </a:lnTo>
                  <a:lnTo>
                    <a:pt x="34616" y="25839"/>
                  </a:lnTo>
                  <a:lnTo>
                    <a:pt x="36187" y="25480"/>
                  </a:lnTo>
                  <a:lnTo>
                    <a:pt x="37703" y="25116"/>
                  </a:lnTo>
                  <a:lnTo>
                    <a:pt x="39247" y="24746"/>
                  </a:lnTo>
                  <a:lnTo>
                    <a:pt x="40737" y="24371"/>
                  </a:lnTo>
                  <a:lnTo>
                    <a:pt x="43608" y="23658"/>
                  </a:lnTo>
                  <a:lnTo>
                    <a:pt x="44989" y="23320"/>
                  </a:lnTo>
                  <a:lnTo>
                    <a:pt x="46316" y="22998"/>
                  </a:lnTo>
                  <a:lnTo>
                    <a:pt x="47562" y="22706"/>
                  </a:lnTo>
                  <a:lnTo>
                    <a:pt x="48727" y="22441"/>
                  </a:lnTo>
                  <a:lnTo>
                    <a:pt x="49296" y="22321"/>
                  </a:lnTo>
                  <a:lnTo>
                    <a:pt x="49838" y="22212"/>
                  </a:lnTo>
                  <a:lnTo>
                    <a:pt x="50352" y="22113"/>
                  </a:lnTo>
                  <a:lnTo>
                    <a:pt x="50867" y="22024"/>
                  </a:lnTo>
                  <a:lnTo>
                    <a:pt x="51327" y="21941"/>
                  </a:lnTo>
                  <a:lnTo>
                    <a:pt x="51788" y="21873"/>
                  </a:lnTo>
                  <a:lnTo>
                    <a:pt x="52194" y="21821"/>
                  </a:lnTo>
                  <a:lnTo>
                    <a:pt x="52600" y="21780"/>
                  </a:lnTo>
                  <a:lnTo>
                    <a:pt x="52952" y="21749"/>
                  </a:lnTo>
                  <a:lnTo>
                    <a:pt x="53142" y="21738"/>
                  </a:lnTo>
                  <a:lnTo>
                    <a:pt x="53304" y="21733"/>
                  </a:lnTo>
                  <a:lnTo>
                    <a:pt x="53602" y="21733"/>
                  </a:lnTo>
                  <a:lnTo>
                    <a:pt x="53765" y="21738"/>
                  </a:lnTo>
                  <a:lnTo>
                    <a:pt x="53900" y="21749"/>
                  </a:lnTo>
                  <a:lnTo>
                    <a:pt x="54415" y="21795"/>
                  </a:lnTo>
                  <a:lnTo>
                    <a:pt x="54875" y="21847"/>
                  </a:lnTo>
                  <a:lnTo>
                    <a:pt x="55309" y="21910"/>
                  </a:lnTo>
                  <a:lnTo>
                    <a:pt x="55715" y="21972"/>
                  </a:lnTo>
                  <a:lnTo>
                    <a:pt x="56067" y="22050"/>
                  </a:lnTo>
                  <a:lnTo>
                    <a:pt x="56392" y="22134"/>
                  </a:lnTo>
                  <a:lnTo>
                    <a:pt x="56663" y="22222"/>
                  </a:lnTo>
                  <a:lnTo>
                    <a:pt x="56880" y="22326"/>
                  </a:lnTo>
                  <a:lnTo>
                    <a:pt x="57069" y="22436"/>
                  </a:lnTo>
                  <a:lnTo>
                    <a:pt x="57205" y="22560"/>
                  </a:lnTo>
                  <a:lnTo>
                    <a:pt x="57286" y="22696"/>
                  </a:lnTo>
                  <a:lnTo>
                    <a:pt x="57313" y="22841"/>
                  </a:lnTo>
                  <a:lnTo>
                    <a:pt x="57313" y="23003"/>
                  </a:lnTo>
                  <a:lnTo>
                    <a:pt x="57232" y="23180"/>
                  </a:lnTo>
                  <a:lnTo>
                    <a:pt x="57096" y="23367"/>
                  </a:lnTo>
                  <a:lnTo>
                    <a:pt x="56934" y="23570"/>
                  </a:lnTo>
                  <a:lnTo>
                    <a:pt x="56094" y="24387"/>
                  </a:lnTo>
                  <a:lnTo>
                    <a:pt x="55471" y="25058"/>
                  </a:lnTo>
                  <a:lnTo>
                    <a:pt x="55119" y="25443"/>
                  </a:lnTo>
                  <a:lnTo>
                    <a:pt x="54767" y="25865"/>
                  </a:lnTo>
                  <a:lnTo>
                    <a:pt x="54388" y="26318"/>
                  </a:lnTo>
                  <a:lnTo>
                    <a:pt x="54036" y="26797"/>
                  </a:lnTo>
                  <a:lnTo>
                    <a:pt x="53684" y="27296"/>
                  </a:lnTo>
                  <a:lnTo>
                    <a:pt x="53332" y="27811"/>
                  </a:lnTo>
                  <a:lnTo>
                    <a:pt x="53007" y="28347"/>
                  </a:lnTo>
                  <a:lnTo>
                    <a:pt x="52736" y="28899"/>
                  </a:lnTo>
                  <a:lnTo>
                    <a:pt x="52465" y="29461"/>
                  </a:lnTo>
                  <a:lnTo>
                    <a:pt x="52275" y="30028"/>
                  </a:lnTo>
                  <a:lnTo>
                    <a:pt x="52113" y="30601"/>
                  </a:lnTo>
                  <a:lnTo>
                    <a:pt x="52004" y="31178"/>
                  </a:lnTo>
                  <a:lnTo>
                    <a:pt x="51977" y="31465"/>
                  </a:lnTo>
                  <a:lnTo>
                    <a:pt x="51977" y="31751"/>
                  </a:lnTo>
                  <a:lnTo>
                    <a:pt x="51977" y="32037"/>
                  </a:lnTo>
                  <a:lnTo>
                    <a:pt x="52004" y="32318"/>
                  </a:lnTo>
                  <a:lnTo>
                    <a:pt x="52031" y="32604"/>
                  </a:lnTo>
                  <a:lnTo>
                    <a:pt x="52113" y="32880"/>
                  </a:lnTo>
                  <a:lnTo>
                    <a:pt x="52194" y="33156"/>
                  </a:lnTo>
                  <a:lnTo>
                    <a:pt x="52302" y="33432"/>
                  </a:lnTo>
                  <a:lnTo>
                    <a:pt x="52438" y="33702"/>
                  </a:lnTo>
                  <a:lnTo>
                    <a:pt x="52573" y="33968"/>
                  </a:lnTo>
                  <a:lnTo>
                    <a:pt x="52763" y="34233"/>
                  </a:lnTo>
                  <a:lnTo>
                    <a:pt x="52952" y="34488"/>
                  </a:lnTo>
                  <a:lnTo>
                    <a:pt x="53196" y="34743"/>
                  </a:lnTo>
                  <a:lnTo>
                    <a:pt x="53440" y="34988"/>
                  </a:lnTo>
                  <a:lnTo>
                    <a:pt x="53738" y="35232"/>
                  </a:lnTo>
                  <a:lnTo>
                    <a:pt x="54063" y="35467"/>
                  </a:lnTo>
                  <a:lnTo>
                    <a:pt x="54388" y="35695"/>
                  </a:lnTo>
                  <a:lnTo>
                    <a:pt x="54767" y="35919"/>
                  </a:lnTo>
                  <a:lnTo>
                    <a:pt x="55173" y="36133"/>
                  </a:lnTo>
                  <a:lnTo>
                    <a:pt x="55607" y="36341"/>
                  </a:lnTo>
                  <a:lnTo>
                    <a:pt x="56094" y="36544"/>
                  </a:lnTo>
                  <a:lnTo>
                    <a:pt x="56582" y="36731"/>
                  </a:lnTo>
                  <a:lnTo>
                    <a:pt x="57124" y="36913"/>
                  </a:lnTo>
                  <a:lnTo>
                    <a:pt x="57692" y="37090"/>
                  </a:lnTo>
                  <a:lnTo>
                    <a:pt x="58315" y="37252"/>
                  </a:lnTo>
                  <a:lnTo>
                    <a:pt x="58965" y="37408"/>
                  </a:lnTo>
                  <a:lnTo>
                    <a:pt x="59290" y="37480"/>
                  </a:lnTo>
                  <a:lnTo>
                    <a:pt x="59642" y="37548"/>
                  </a:lnTo>
                  <a:lnTo>
                    <a:pt x="59995" y="37616"/>
                  </a:lnTo>
                  <a:lnTo>
                    <a:pt x="60374" y="37683"/>
                  </a:lnTo>
                  <a:lnTo>
                    <a:pt x="60753" y="37746"/>
                  </a:lnTo>
                  <a:lnTo>
                    <a:pt x="61132" y="37803"/>
                  </a:lnTo>
                  <a:lnTo>
                    <a:pt x="61511" y="37855"/>
                  </a:lnTo>
                  <a:lnTo>
                    <a:pt x="61891" y="37907"/>
                  </a:lnTo>
                  <a:lnTo>
                    <a:pt x="62297" y="37959"/>
                  </a:lnTo>
                  <a:lnTo>
                    <a:pt x="62703" y="38001"/>
                  </a:lnTo>
                  <a:lnTo>
                    <a:pt x="63082" y="38043"/>
                  </a:lnTo>
                  <a:lnTo>
                    <a:pt x="63489" y="38084"/>
                  </a:lnTo>
                  <a:lnTo>
                    <a:pt x="64301" y="38152"/>
                  </a:lnTo>
                  <a:lnTo>
                    <a:pt x="65141" y="38209"/>
                  </a:lnTo>
                  <a:lnTo>
                    <a:pt x="65980" y="38251"/>
                  </a:lnTo>
                  <a:lnTo>
                    <a:pt x="66847" y="38282"/>
                  </a:lnTo>
                  <a:lnTo>
                    <a:pt x="67714" y="38303"/>
                  </a:lnTo>
                  <a:lnTo>
                    <a:pt x="68581" y="38318"/>
                  </a:lnTo>
                  <a:lnTo>
                    <a:pt x="69474" y="38318"/>
                  </a:lnTo>
                  <a:lnTo>
                    <a:pt x="70368" y="38308"/>
                  </a:lnTo>
                  <a:lnTo>
                    <a:pt x="71262" y="38287"/>
                  </a:lnTo>
                  <a:lnTo>
                    <a:pt x="72156" y="38261"/>
                  </a:lnTo>
                  <a:lnTo>
                    <a:pt x="73077" y="38219"/>
                  </a:lnTo>
                  <a:lnTo>
                    <a:pt x="73998" y="38173"/>
                  </a:lnTo>
                  <a:lnTo>
                    <a:pt x="74919" y="38121"/>
                  </a:lnTo>
                  <a:lnTo>
                    <a:pt x="75867" y="38058"/>
                  </a:lnTo>
                  <a:lnTo>
                    <a:pt x="76787" y="37990"/>
                  </a:lnTo>
                  <a:lnTo>
                    <a:pt x="77708" y="37912"/>
                  </a:lnTo>
                  <a:lnTo>
                    <a:pt x="78656" y="37829"/>
                  </a:lnTo>
                  <a:lnTo>
                    <a:pt x="79604" y="37735"/>
                  </a:lnTo>
                  <a:lnTo>
                    <a:pt x="80525" y="37642"/>
                  </a:lnTo>
                  <a:lnTo>
                    <a:pt x="81473" y="37538"/>
                  </a:lnTo>
                  <a:lnTo>
                    <a:pt x="82394" y="37428"/>
                  </a:lnTo>
                  <a:lnTo>
                    <a:pt x="83315" y="37319"/>
                  </a:lnTo>
                  <a:lnTo>
                    <a:pt x="84263" y="37199"/>
                  </a:lnTo>
                  <a:lnTo>
                    <a:pt x="85184" y="37080"/>
                  </a:lnTo>
                  <a:lnTo>
                    <a:pt x="86105" y="36955"/>
                  </a:lnTo>
                  <a:lnTo>
                    <a:pt x="86999" y="36825"/>
                  </a:lnTo>
                  <a:lnTo>
                    <a:pt x="87920" y="36689"/>
                  </a:lnTo>
                  <a:lnTo>
                    <a:pt x="88813" y="36554"/>
                  </a:lnTo>
                  <a:lnTo>
                    <a:pt x="90601" y="36278"/>
                  </a:lnTo>
                  <a:lnTo>
                    <a:pt x="92334" y="35992"/>
                  </a:lnTo>
                  <a:lnTo>
                    <a:pt x="94014" y="35701"/>
                  </a:lnTo>
                  <a:lnTo>
                    <a:pt x="95666" y="35409"/>
                  </a:lnTo>
                  <a:lnTo>
                    <a:pt x="97237" y="35123"/>
                  </a:lnTo>
                  <a:lnTo>
                    <a:pt x="98754" y="34837"/>
                  </a:lnTo>
                  <a:lnTo>
                    <a:pt x="100189" y="34556"/>
                  </a:lnTo>
                  <a:lnTo>
                    <a:pt x="101571" y="34285"/>
                  </a:lnTo>
                  <a:lnTo>
                    <a:pt x="104062" y="33791"/>
                  </a:lnTo>
                  <a:lnTo>
                    <a:pt x="106148" y="33364"/>
                  </a:lnTo>
                  <a:lnTo>
                    <a:pt x="107042" y="33187"/>
                  </a:lnTo>
                  <a:lnTo>
                    <a:pt x="107827" y="33036"/>
                  </a:lnTo>
                  <a:lnTo>
                    <a:pt x="108477" y="32917"/>
                  </a:lnTo>
                  <a:lnTo>
                    <a:pt x="109019" y="32828"/>
                  </a:lnTo>
                  <a:lnTo>
                    <a:pt x="109479" y="32760"/>
                  </a:lnTo>
                  <a:lnTo>
                    <a:pt x="109913" y="32708"/>
                  </a:lnTo>
                  <a:lnTo>
                    <a:pt x="110346" y="32662"/>
                  </a:lnTo>
                  <a:lnTo>
                    <a:pt x="110752" y="32625"/>
                  </a:lnTo>
                  <a:lnTo>
                    <a:pt x="111159" y="32594"/>
                  </a:lnTo>
                  <a:lnTo>
                    <a:pt x="111538" y="32578"/>
                  </a:lnTo>
                  <a:lnTo>
                    <a:pt x="111917" y="32568"/>
                  </a:lnTo>
                  <a:lnTo>
                    <a:pt x="112269" y="32563"/>
                  </a:lnTo>
                  <a:lnTo>
                    <a:pt x="112594" y="32568"/>
                  </a:lnTo>
                  <a:lnTo>
                    <a:pt x="112946" y="32578"/>
                  </a:lnTo>
                  <a:lnTo>
                    <a:pt x="113244" y="32594"/>
                  </a:lnTo>
                  <a:lnTo>
                    <a:pt x="113542" y="32620"/>
                  </a:lnTo>
                  <a:lnTo>
                    <a:pt x="113840" y="32651"/>
                  </a:lnTo>
                  <a:lnTo>
                    <a:pt x="114111" y="32688"/>
                  </a:lnTo>
                  <a:lnTo>
                    <a:pt x="114382" y="32724"/>
                  </a:lnTo>
                  <a:lnTo>
                    <a:pt x="114599" y="32771"/>
                  </a:lnTo>
                  <a:lnTo>
                    <a:pt x="114842" y="32823"/>
                  </a:lnTo>
                  <a:lnTo>
                    <a:pt x="115059" y="32875"/>
                  </a:lnTo>
                  <a:lnTo>
                    <a:pt x="115249" y="32932"/>
                  </a:lnTo>
                  <a:lnTo>
                    <a:pt x="115438" y="32989"/>
                  </a:lnTo>
                  <a:lnTo>
                    <a:pt x="115601" y="33057"/>
                  </a:lnTo>
                  <a:lnTo>
                    <a:pt x="115763" y="33119"/>
                  </a:lnTo>
                  <a:lnTo>
                    <a:pt x="115899" y="33187"/>
                  </a:lnTo>
                  <a:lnTo>
                    <a:pt x="116034" y="33260"/>
                  </a:lnTo>
                  <a:lnTo>
                    <a:pt x="116224" y="33400"/>
                  </a:lnTo>
                  <a:lnTo>
                    <a:pt x="116386" y="33546"/>
                  </a:lnTo>
                  <a:lnTo>
                    <a:pt x="116467" y="33687"/>
                  </a:lnTo>
                  <a:lnTo>
                    <a:pt x="116495" y="33827"/>
                  </a:lnTo>
                  <a:lnTo>
                    <a:pt x="116386" y="35581"/>
                  </a:lnTo>
                  <a:lnTo>
                    <a:pt x="116305" y="37153"/>
                  </a:lnTo>
                  <a:lnTo>
                    <a:pt x="116169" y="39005"/>
                  </a:lnTo>
                  <a:lnTo>
                    <a:pt x="115980" y="40998"/>
                  </a:lnTo>
                  <a:lnTo>
                    <a:pt x="115763" y="42986"/>
                  </a:lnTo>
                  <a:lnTo>
                    <a:pt x="115628" y="43939"/>
                  </a:lnTo>
                  <a:lnTo>
                    <a:pt x="115492" y="44839"/>
                  </a:lnTo>
                  <a:lnTo>
                    <a:pt x="115330" y="45666"/>
                  </a:lnTo>
                  <a:lnTo>
                    <a:pt x="115167" y="46411"/>
                  </a:lnTo>
                  <a:lnTo>
                    <a:pt x="115113" y="46754"/>
                  </a:lnTo>
                  <a:lnTo>
                    <a:pt x="115086" y="47087"/>
                  </a:lnTo>
                  <a:lnTo>
                    <a:pt x="115086" y="47415"/>
                  </a:lnTo>
                  <a:lnTo>
                    <a:pt x="115113" y="47738"/>
                  </a:lnTo>
                  <a:lnTo>
                    <a:pt x="115167" y="48050"/>
                  </a:lnTo>
                  <a:lnTo>
                    <a:pt x="115276" y="48357"/>
                  </a:lnTo>
                  <a:lnTo>
                    <a:pt x="115411" y="48654"/>
                  </a:lnTo>
                  <a:lnTo>
                    <a:pt x="115601" y="48940"/>
                  </a:lnTo>
                  <a:lnTo>
                    <a:pt x="115790" y="49221"/>
                  </a:lnTo>
                  <a:lnTo>
                    <a:pt x="116034" y="49497"/>
                  </a:lnTo>
                  <a:lnTo>
                    <a:pt x="116332" y="49757"/>
                  </a:lnTo>
                  <a:lnTo>
                    <a:pt x="116630" y="50012"/>
                  </a:lnTo>
                  <a:lnTo>
                    <a:pt x="116982" y="50262"/>
                  </a:lnTo>
                  <a:lnTo>
                    <a:pt x="117388" y="50496"/>
                  </a:lnTo>
                  <a:lnTo>
                    <a:pt x="117795" y="50725"/>
                  </a:lnTo>
                  <a:lnTo>
                    <a:pt x="118255" y="50943"/>
                  </a:lnTo>
                  <a:lnTo>
                    <a:pt x="118770" y="51152"/>
                  </a:lnTo>
                  <a:lnTo>
                    <a:pt x="119311" y="51355"/>
                  </a:lnTo>
                  <a:lnTo>
                    <a:pt x="119880" y="51542"/>
                  </a:lnTo>
                  <a:lnTo>
                    <a:pt x="120503" y="51724"/>
                  </a:lnTo>
                  <a:lnTo>
                    <a:pt x="121153" y="51896"/>
                  </a:lnTo>
                  <a:lnTo>
                    <a:pt x="121830" y="52057"/>
                  </a:lnTo>
                  <a:lnTo>
                    <a:pt x="122210" y="52130"/>
                  </a:lnTo>
                  <a:lnTo>
                    <a:pt x="122562" y="52203"/>
                  </a:lnTo>
                  <a:lnTo>
                    <a:pt x="122941" y="52276"/>
                  </a:lnTo>
                  <a:lnTo>
                    <a:pt x="123347" y="52343"/>
                  </a:lnTo>
                  <a:lnTo>
                    <a:pt x="123753" y="52411"/>
                  </a:lnTo>
                  <a:lnTo>
                    <a:pt x="124160" y="52473"/>
                  </a:lnTo>
                  <a:lnTo>
                    <a:pt x="124566" y="52536"/>
                  </a:lnTo>
                  <a:lnTo>
                    <a:pt x="124999" y="52593"/>
                  </a:lnTo>
                  <a:lnTo>
                    <a:pt x="125433" y="52650"/>
                  </a:lnTo>
                  <a:lnTo>
                    <a:pt x="125893" y="52702"/>
                  </a:lnTo>
                  <a:lnTo>
                    <a:pt x="126354" y="52749"/>
                  </a:lnTo>
                  <a:lnTo>
                    <a:pt x="126841" y="52796"/>
                  </a:lnTo>
                  <a:lnTo>
                    <a:pt x="127302" y="52843"/>
                  </a:lnTo>
                  <a:lnTo>
                    <a:pt x="127789" y="52885"/>
                  </a:lnTo>
                  <a:lnTo>
                    <a:pt x="128304" y="52921"/>
                  </a:lnTo>
                  <a:lnTo>
                    <a:pt x="128818" y="52957"/>
                  </a:lnTo>
                  <a:lnTo>
                    <a:pt x="129333" y="52989"/>
                  </a:lnTo>
                  <a:lnTo>
                    <a:pt x="129875" y="53020"/>
                  </a:lnTo>
                  <a:lnTo>
                    <a:pt x="130416" y="53051"/>
                  </a:lnTo>
                  <a:lnTo>
                    <a:pt x="130958" y="53072"/>
                  </a:lnTo>
                  <a:lnTo>
                    <a:pt x="131527" y="53093"/>
                  </a:lnTo>
                  <a:lnTo>
                    <a:pt x="132069" y="53108"/>
                  </a:lnTo>
                  <a:lnTo>
                    <a:pt x="132610" y="53113"/>
                  </a:lnTo>
                  <a:lnTo>
                    <a:pt x="133152" y="53119"/>
                  </a:lnTo>
                  <a:lnTo>
                    <a:pt x="133694" y="53119"/>
                  </a:lnTo>
                  <a:lnTo>
                    <a:pt x="134208" y="53108"/>
                  </a:lnTo>
                  <a:lnTo>
                    <a:pt x="134723" y="53098"/>
                  </a:lnTo>
                  <a:lnTo>
                    <a:pt x="135238" y="53077"/>
                  </a:lnTo>
                  <a:lnTo>
                    <a:pt x="135752" y="53056"/>
                  </a:lnTo>
                  <a:lnTo>
                    <a:pt x="136240" y="53030"/>
                  </a:lnTo>
                  <a:lnTo>
                    <a:pt x="136727" y="52999"/>
                  </a:lnTo>
                  <a:lnTo>
                    <a:pt x="137215" y="52963"/>
                  </a:lnTo>
                  <a:lnTo>
                    <a:pt x="137702" y="52921"/>
                  </a:lnTo>
                  <a:lnTo>
                    <a:pt x="138190" y="52874"/>
                  </a:lnTo>
                  <a:lnTo>
                    <a:pt x="138650" y="52827"/>
                  </a:lnTo>
                  <a:lnTo>
                    <a:pt x="139111" y="52775"/>
                  </a:lnTo>
                  <a:lnTo>
                    <a:pt x="139571" y="52718"/>
                  </a:lnTo>
                  <a:lnTo>
                    <a:pt x="140032" y="52661"/>
                  </a:lnTo>
                  <a:lnTo>
                    <a:pt x="140492" y="52598"/>
                  </a:lnTo>
                  <a:lnTo>
                    <a:pt x="140925" y="52531"/>
                  </a:lnTo>
                  <a:lnTo>
                    <a:pt x="141792" y="52390"/>
                  </a:lnTo>
                  <a:lnTo>
                    <a:pt x="142659" y="52239"/>
                  </a:lnTo>
                  <a:lnTo>
                    <a:pt x="143499" y="52078"/>
                  </a:lnTo>
                  <a:lnTo>
                    <a:pt x="144311" y="51911"/>
                  </a:lnTo>
                  <a:lnTo>
                    <a:pt x="145097" y="51729"/>
                  </a:lnTo>
                  <a:lnTo>
                    <a:pt x="145882" y="51547"/>
                  </a:lnTo>
                  <a:lnTo>
                    <a:pt x="146640" y="51360"/>
                  </a:lnTo>
                  <a:lnTo>
                    <a:pt x="147399" y="51162"/>
                  </a:lnTo>
                  <a:lnTo>
                    <a:pt x="148130" y="50969"/>
                  </a:lnTo>
                  <a:lnTo>
                    <a:pt x="148834" y="50772"/>
                  </a:lnTo>
                  <a:lnTo>
                    <a:pt x="150243" y="50371"/>
                  </a:lnTo>
                  <a:lnTo>
                    <a:pt x="151570" y="49981"/>
                  </a:lnTo>
                  <a:lnTo>
                    <a:pt x="152870" y="49606"/>
                  </a:lnTo>
                  <a:lnTo>
                    <a:pt x="154116" y="49257"/>
                  </a:lnTo>
                  <a:lnTo>
                    <a:pt x="154739" y="49096"/>
                  </a:lnTo>
                  <a:lnTo>
                    <a:pt x="155335" y="48945"/>
                  </a:lnTo>
                  <a:lnTo>
                    <a:pt x="155931" y="48805"/>
                  </a:lnTo>
                  <a:lnTo>
                    <a:pt x="156500" y="48674"/>
                  </a:lnTo>
                  <a:lnTo>
                    <a:pt x="156797" y="48617"/>
                  </a:lnTo>
                  <a:lnTo>
                    <a:pt x="157095" y="48560"/>
                  </a:lnTo>
                  <a:lnTo>
                    <a:pt x="157393" y="48513"/>
                  </a:lnTo>
                  <a:lnTo>
                    <a:pt x="157691" y="48466"/>
                  </a:lnTo>
                  <a:lnTo>
                    <a:pt x="157962" y="48425"/>
                  </a:lnTo>
                  <a:lnTo>
                    <a:pt x="158260" y="48388"/>
                  </a:lnTo>
                  <a:lnTo>
                    <a:pt x="158558" y="48352"/>
                  </a:lnTo>
                  <a:lnTo>
                    <a:pt x="158856" y="48321"/>
                  </a:lnTo>
                  <a:lnTo>
                    <a:pt x="159154" y="48295"/>
                  </a:lnTo>
                  <a:lnTo>
                    <a:pt x="159425" y="48269"/>
                  </a:lnTo>
                  <a:lnTo>
                    <a:pt x="160021" y="48232"/>
                  </a:lnTo>
                  <a:lnTo>
                    <a:pt x="160589" y="48211"/>
                  </a:lnTo>
                  <a:lnTo>
                    <a:pt x="161158" y="48201"/>
                  </a:lnTo>
                  <a:lnTo>
                    <a:pt x="161727" y="48196"/>
                  </a:lnTo>
                  <a:lnTo>
                    <a:pt x="162296" y="48206"/>
                  </a:lnTo>
                  <a:lnTo>
                    <a:pt x="162837" y="48227"/>
                  </a:lnTo>
                  <a:lnTo>
                    <a:pt x="163379" y="48253"/>
                  </a:lnTo>
                  <a:lnTo>
                    <a:pt x="163894" y="48284"/>
                  </a:lnTo>
                  <a:lnTo>
                    <a:pt x="164408" y="48326"/>
                  </a:lnTo>
                  <a:lnTo>
                    <a:pt x="164896" y="48373"/>
                  </a:lnTo>
                  <a:lnTo>
                    <a:pt x="165356" y="48419"/>
                  </a:lnTo>
                  <a:lnTo>
                    <a:pt x="165817" y="48477"/>
                  </a:lnTo>
                  <a:lnTo>
                    <a:pt x="166250" y="48534"/>
                  </a:lnTo>
                  <a:lnTo>
                    <a:pt x="166684" y="48591"/>
                  </a:lnTo>
                  <a:lnTo>
                    <a:pt x="167063" y="48654"/>
                  </a:lnTo>
                  <a:lnTo>
                    <a:pt x="167794" y="48773"/>
                  </a:lnTo>
                  <a:lnTo>
                    <a:pt x="168417" y="48888"/>
                  </a:lnTo>
                  <a:lnTo>
                    <a:pt x="168905" y="48992"/>
                  </a:lnTo>
                  <a:lnTo>
                    <a:pt x="169257" y="49070"/>
                  </a:lnTo>
                  <a:lnTo>
                    <a:pt x="169582" y="49148"/>
                  </a:lnTo>
                  <a:lnTo>
                    <a:pt x="170096" y="49377"/>
                  </a:lnTo>
                  <a:lnTo>
                    <a:pt x="170746" y="49663"/>
                  </a:lnTo>
                  <a:lnTo>
                    <a:pt x="171667" y="50059"/>
                  </a:lnTo>
                  <a:lnTo>
                    <a:pt x="172886" y="50563"/>
                  </a:lnTo>
                  <a:lnTo>
                    <a:pt x="174376" y="51178"/>
                  </a:lnTo>
                  <a:lnTo>
                    <a:pt x="176191" y="51891"/>
                  </a:lnTo>
                  <a:lnTo>
                    <a:pt x="178276" y="52713"/>
                  </a:lnTo>
                  <a:lnTo>
                    <a:pt x="180714" y="53629"/>
                  </a:lnTo>
                  <a:lnTo>
                    <a:pt x="183449" y="54643"/>
                  </a:lnTo>
                  <a:lnTo>
                    <a:pt x="186510" y="55757"/>
                  </a:lnTo>
                  <a:lnTo>
                    <a:pt x="188162" y="56350"/>
                  </a:lnTo>
                  <a:lnTo>
                    <a:pt x="189923" y="56964"/>
                  </a:lnTo>
                  <a:lnTo>
                    <a:pt x="191737" y="57599"/>
                  </a:lnTo>
                  <a:lnTo>
                    <a:pt x="193661" y="58260"/>
                  </a:lnTo>
                  <a:lnTo>
                    <a:pt x="195665" y="58942"/>
                  </a:lnTo>
                  <a:lnTo>
                    <a:pt x="197750" y="59650"/>
                  </a:lnTo>
                  <a:lnTo>
                    <a:pt x="199944" y="60373"/>
                  </a:lnTo>
                  <a:lnTo>
                    <a:pt x="202220" y="61123"/>
                  </a:lnTo>
                  <a:lnTo>
                    <a:pt x="204576" y="61893"/>
                  </a:lnTo>
                  <a:lnTo>
                    <a:pt x="207041" y="62684"/>
                  </a:lnTo>
                  <a:lnTo>
                    <a:pt x="208287" y="63074"/>
                  </a:lnTo>
                  <a:lnTo>
                    <a:pt x="209533" y="63449"/>
                  </a:lnTo>
                  <a:lnTo>
                    <a:pt x="210751" y="63813"/>
                  </a:lnTo>
                  <a:lnTo>
                    <a:pt x="211943" y="64157"/>
                  </a:lnTo>
                  <a:lnTo>
                    <a:pt x="213162" y="64484"/>
                  </a:lnTo>
                  <a:lnTo>
                    <a:pt x="214327" y="64797"/>
                  </a:lnTo>
                  <a:lnTo>
                    <a:pt x="215518" y="65098"/>
                  </a:lnTo>
                  <a:lnTo>
                    <a:pt x="216656" y="65385"/>
                  </a:lnTo>
                  <a:lnTo>
                    <a:pt x="217821" y="65655"/>
                  </a:lnTo>
                  <a:lnTo>
                    <a:pt x="218931" y="65910"/>
                  </a:lnTo>
                  <a:lnTo>
                    <a:pt x="220069" y="66155"/>
                  </a:lnTo>
                  <a:lnTo>
                    <a:pt x="221152" y="66384"/>
                  </a:lnTo>
                  <a:lnTo>
                    <a:pt x="222236" y="66602"/>
                  </a:lnTo>
                  <a:lnTo>
                    <a:pt x="223319" y="66811"/>
                  </a:lnTo>
                  <a:lnTo>
                    <a:pt x="224375" y="67003"/>
                  </a:lnTo>
                  <a:lnTo>
                    <a:pt x="225432" y="67185"/>
                  </a:lnTo>
                  <a:lnTo>
                    <a:pt x="226434" y="67357"/>
                  </a:lnTo>
                  <a:lnTo>
                    <a:pt x="227463" y="67513"/>
                  </a:lnTo>
                  <a:lnTo>
                    <a:pt x="228438" y="67664"/>
                  </a:lnTo>
                  <a:lnTo>
                    <a:pt x="229440" y="67799"/>
                  </a:lnTo>
                  <a:lnTo>
                    <a:pt x="230388" y="67929"/>
                  </a:lnTo>
                  <a:lnTo>
                    <a:pt x="231336" y="68049"/>
                  </a:lnTo>
                  <a:lnTo>
                    <a:pt x="232257" y="68158"/>
                  </a:lnTo>
                  <a:lnTo>
                    <a:pt x="233178" y="68257"/>
                  </a:lnTo>
                  <a:lnTo>
                    <a:pt x="234072" y="68346"/>
                  </a:lnTo>
                  <a:lnTo>
                    <a:pt x="234939" y="68429"/>
                  </a:lnTo>
                  <a:lnTo>
                    <a:pt x="235805" y="68502"/>
                  </a:lnTo>
                  <a:lnTo>
                    <a:pt x="236645" y="68570"/>
                  </a:lnTo>
                  <a:lnTo>
                    <a:pt x="237457" y="68627"/>
                  </a:lnTo>
                  <a:lnTo>
                    <a:pt x="238270" y="68679"/>
                  </a:lnTo>
                  <a:lnTo>
                    <a:pt x="239056" y="68720"/>
                  </a:lnTo>
                  <a:lnTo>
                    <a:pt x="239814" y="68762"/>
                  </a:lnTo>
                  <a:lnTo>
                    <a:pt x="240545" y="68793"/>
                  </a:lnTo>
                  <a:lnTo>
                    <a:pt x="241277" y="68819"/>
                  </a:lnTo>
                  <a:lnTo>
                    <a:pt x="241981" y="68835"/>
                  </a:lnTo>
                  <a:lnTo>
                    <a:pt x="242658" y="68851"/>
                  </a:lnTo>
                  <a:lnTo>
                    <a:pt x="243335" y="68861"/>
                  </a:lnTo>
                  <a:lnTo>
                    <a:pt x="243958" y="68866"/>
                  </a:lnTo>
                  <a:lnTo>
                    <a:pt x="245177" y="68866"/>
                  </a:lnTo>
                  <a:lnTo>
                    <a:pt x="245773" y="68856"/>
                  </a:lnTo>
                  <a:lnTo>
                    <a:pt x="246314" y="68845"/>
                  </a:lnTo>
                  <a:lnTo>
                    <a:pt x="246856" y="68835"/>
                  </a:lnTo>
                  <a:lnTo>
                    <a:pt x="247371" y="68819"/>
                  </a:lnTo>
                  <a:lnTo>
                    <a:pt x="248319" y="68778"/>
                  </a:lnTo>
                  <a:lnTo>
                    <a:pt x="249185" y="68736"/>
                  </a:lnTo>
                  <a:lnTo>
                    <a:pt x="249944" y="68684"/>
                  </a:lnTo>
                  <a:lnTo>
                    <a:pt x="250621" y="68632"/>
                  </a:lnTo>
                  <a:lnTo>
                    <a:pt x="251217" y="68580"/>
                  </a:lnTo>
                  <a:lnTo>
                    <a:pt x="251677" y="68533"/>
                  </a:lnTo>
                  <a:lnTo>
                    <a:pt x="252056" y="68491"/>
                  </a:lnTo>
                  <a:lnTo>
                    <a:pt x="252327" y="68460"/>
                  </a:lnTo>
                  <a:lnTo>
                    <a:pt x="252544" y="68429"/>
                  </a:lnTo>
                  <a:lnTo>
                    <a:pt x="252300" y="68497"/>
                  </a:lnTo>
                  <a:lnTo>
                    <a:pt x="252517" y="68476"/>
                  </a:lnTo>
                  <a:lnTo>
                    <a:pt x="252788" y="68445"/>
                  </a:lnTo>
                  <a:lnTo>
                    <a:pt x="253167" y="68403"/>
                  </a:lnTo>
                  <a:lnTo>
                    <a:pt x="253600" y="68346"/>
                  </a:lnTo>
                  <a:lnTo>
                    <a:pt x="254088" y="68278"/>
                  </a:lnTo>
                  <a:lnTo>
                    <a:pt x="254630" y="68190"/>
                  </a:lnTo>
                  <a:lnTo>
                    <a:pt x="255198" y="68086"/>
                  </a:lnTo>
                  <a:lnTo>
                    <a:pt x="255821" y="67961"/>
                  </a:lnTo>
                  <a:lnTo>
                    <a:pt x="256444" y="67820"/>
                  </a:lnTo>
                  <a:lnTo>
                    <a:pt x="256742" y="67742"/>
                  </a:lnTo>
                  <a:lnTo>
                    <a:pt x="257040" y="67659"/>
                  </a:lnTo>
                  <a:lnTo>
                    <a:pt x="257338" y="67576"/>
                  </a:lnTo>
                  <a:lnTo>
                    <a:pt x="257663" y="67482"/>
                  </a:lnTo>
                  <a:lnTo>
                    <a:pt x="257934" y="67383"/>
                  </a:lnTo>
                  <a:lnTo>
                    <a:pt x="258232" y="67279"/>
                  </a:lnTo>
                  <a:lnTo>
                    <a:pt x="258503" y="67170"/>
                  </a:lnTo>
                  <a:lnTo>
                    <a:pt x="258774" y="67050"/>
                  </a:lnTo>
                  <a:lnTo>
                    <a:pt x="259017" y="66930"/>
                  </a:lnTo>
                  <a:lnTo>
                    <a:pt x="259261" y="66805"/>
                  </a:lnTo>
                  <a:lnTo>
                    <a:pt x="259478" y="66670"/>
                  </a:lnTo>
                  <a:lnTo>
                    <a:pt x="259667" y="66530"/>
                  </a:lnTo>
                  <a:lnTo>
                    <a:pt x="259857" y="66384"/>
                  </a:lnTo>
                  <a:lnTo>
                    <a:pt x="260020" y="66233"/>
                  </a:lnTo>
                  <a:lnTo>
                    <a:pt x="260155" y="66072"/>
                  </a:lnTo>
                  <a:lnTo>
                    <a:pt x="260290" y="65905"/>
                  </a:lnTo>
                  <a:lnTo>
                    <a:pt x="260372" y="65733"/>
                  </a:lnTo>
                  <a:lnTo>
                    <a:pt x="260453" y="65556"/>
                  </a:lnTo>
                  <a:lnTo>
                    <a:pt x="260480" y="65369"/>
                  </a:lnTo>
                  <a:lnTo>
                    <a:pt x="260480" y="65176"/>
                  </a:lnTo>
                  <a:lnTo>
                    <a:pt x="260480" y="64974"/>
                  </a:lnTo>
                  <a:lnTo>
                    <a:pt x="260399" y="64765"/>
                  </a:lnTo>
                  <a:lnTo>
                    <a:pt x="260317" y="64552"/>
                  </a:lnTo>
                  <a:lnTo>
                    <a:pt x="260182" y="64328"/>
                  </a:lnTo>
                  <a:lnTo>
                    <a:pt x="260020" y="64099"/>
                  </a:lnTo>
                  <a:lnTo>
                    <a:pt x="259830" y="63860"/>
                  </a:lnTo>
                  <a:lnTo>
                    <a:pt x="259586" y="63610"/>
                  </a:lnTo>
                  <a:lnTo>
                    <a:pt x="259288" y="63355"/>
                  </a:lnTo>
                  <a:lnTo>
                    <a:pt x="258963" y="63095"/>
                  </a:lnTo>
                  <a:lnTo>
                    <a:pt x="258584" y="62824"/>
                  </a:lnTo>
                  <a:lnTo>
                    <a:pt x="258151" y="62543"/>
                  </a:lnTo>
                  <a:lnTo>
                    <a:pt x="257690" y="62252"/>
                  </a:lnTo>
                  <a:lnTo>
                    <a:pt x="257176" y="61955"/>
                  </a:lnTo>
                  <a:lnTo>
                    <a:pt x="256580" y="61653"/>
                  </a:lnTo>
                  <a:lnTo>
                    <a:pt x="255957" y="61336"/>
                  </a:lnTo>
                  <a:lnTo>
                    <a:pt x="255280" y="61013"/>
                  </a:lnTo>
                  <a:lnTo>
                    <a:pt x="254548" y="60680"/>
                  </a:lnTo>
                  <a:lnTo>
                    <a:pt x="253736" y="60337"/>
                  </a:lnTo>
                  <a:lnTo>
                    <a:pt x="252869" y="59988"/>
                  </a:lnTo>
                  <a:lnTo>
                    <a:pt x="251975" y="59624"/>
                  </a:lnTo>
                  <a:lnTo>
                    <a:pt x="250973" y="59254"/>
                  </a:lnTo>
                  <a:lnTo>
                    <a:pt x="249944" y="58874"/>
                  </a:lnTo>
                  <a:lnTo>
                    <a:pt x="248833" y="58484"/>
                  </a:lnTo>
                  <a:lnTo>
                    <a:pt x="247642" y="58089"/>
                  </a:lnTo>
                  <a:lnTo>
                    <a:pt x="245231" y="57287"/>
                  </a:lnTo>
                  <a:lnTo>
                    <a:pt x="242902" y="56517"/>
                  </a:lnTo>
                  <a:lnTo>
                    <a:pt x="240599" y="55773"/>
                  </a:lnTo>
                  <a:lnTo>
                    <a:pt x="238351" y="55055"/>
                  </a:lnTo>
                  <a:lnTo>
                    <a:pt x="236157" y="54362"/>
                  </a:lnTo>
                  <a:lnTo>
                    <a:pt x="234018" y="53691"/>
                  </a:lnTo>
                  <a:lnTo>
                    <a:pt x="231959" y="53051"/>
                  </a:lnTo>
                  <a:lnTo>
                    <a:pt x="229955" y="52432"/>
                  </a:lnTo>
                  <a:lnTo>
                    <a:pt x="228005" y="51838"/>
                  </a:lnTo>
                  <a:lnTo>
                    <a:pt x="226109" y="51276"/>
                  </a:lnTo>
                  <a:lnTo>
                    <a:pt x="222561" y="50220"/>
                  </a:lnTo>
                  <a:lnTo>
                    <a:pt x="219256" y="49268"/>
                  </a:lnTo>
                  <a:lnTo>
                    <a:pt x="216250" y="48414"/>
                  </a:lnTo>
                  <a:lnTo>
                    <a:pt x="213568" y="47665"/>
                  </a:lnTo>
                  <a:lnTo>
                    <a:pt x="211185" y="47014"/>
                  </a:lnTo>
                  <a:lnTo>
                    <a:pt x="209126" y="46463"/>
                  </a:lnTo>
                  <a:lnTo>
                    <a:pt x="207420" y="46015"/>
                  </a:lnTo>
                  <a:lnTo>
                    <a:pt x="206066" y="45666"/>
                  </a:lnTo>
                  <a:lnTo>
                    <a:pt x="205091" y="45417"/>
                  </a:lnTo>
                  <a:lnTo>
                    <a:pt x="204278" y="45219"/>
                  </a:lnTo>
                  <a:lnTo>
                    <a:pt x="204088" y="45130"/>
                  </a:lnTo>
                  <a:lnTo>
                    <a:pt x="203899" y="45032"/>
                  </a:lnTo>
                  <a:lnTo>
                    <a:pt x="203682" y="44901"/>
                  </a:lnTo>
                  <a:lnTo>
                    <a:pt x="203465" y="44745"/>
                  </a:lnTo>
                  <a:lnTo>
                    <a:pt x="203249" y="44568"/>
                  </a:lnTo>
                  <a:lnTo>
                    <a:pt x="203167" y="44470"/>
                  </a:lnTo>
                  <a:lnTo>
                    <a:pt x="203113" y="44376"/>
                  </a:lnTo>
                  <a:lnTo>
                    <a:pt x="203059" y="44272"/>
                  </a:lnTo>
                  <a:lnTo>
                    <a:pt x="203032" y="44173"/>
                  </a:lnTo>
                  <a:lnTo>
                    <a:pt x="203032" y="44069"/>
                  </a:lnTo>
                  <a:lnTo>
                    <a:pt x="203059" y="43960"/>
                  </a:lnTo>
                  <a:lnTo>
                    <a:pt x="203140" y="43855"/>
                  </a:lnTo>
                  <a:lnTo>
                    <a:pt x="203222" y="43751"/>
                  </a:lnTo>
                  <a:lnTo>
                    <a:pt x="203384" y="43652"/>
                  </a:lnTo>
                  <a:lnTo>
                    <a:pt x="203547" y="43548"/>
                  </a:lnTo>
                  <a:lnTo>
                    <a:pt x="203790" y="43455"/>
                  </a:lnTo>
                  <a:lnTo>
                    <a:pt x="204061" y="43356"/>
                  </a:lnTo>
                  <a:lnTo>
                    <a:pt x="204386" y="43267"/>
                  </a:lnTo>
                  <a:lnTo>
                    <a:pt x="204793" y="43179"/>
                  </a:lnTo>
                  <a:lnTo>
                    <a:pt x="205226" y="43101"/>
                  </a:lnTo>
                  <a:lnTo>
                    <a:pt x="205470" y="43059"/>
                  </a:lnTo>
                  <a:lnTo>
                    <a:pt x="205741" y="43023"/>
                  </a:lnTo>
                  <a:lnTo>
                    <a:pt x="206011" y="42986"/>
                  </a:lnTo>
                  <a:lnTo>
                    <a:pt x="206309" y="42955"/>
                  </a:lnTo>
                  <a:lnTo>
                    <a:pt x="206634" y="42924"/>
                  </a:lnTo>
                  <a:lnTo>
                    <a:pt x="206959" y="42893"/>
                  </a:lnTo>
                  <a:lnTo>
                    <a:pt x="207312" y="42867"/>
                  </a:lnTo>
                  <a:lnTo>
                    <a:pt x="207691" y="42841"/>
                  </a:lnTo>
                  <a:lnTo>
                    <a:pt x="208070" y="42815"/>
                  </a:lnTo>
                  <a:lnTo>
                    <a:pt x="208476" y="42794"/>
                  </a:lnTo>
                  <a:lnTo>
                    <a:pt x="209343" y="42757"/>
                  </a:lnTo>
                  <a:lnTo>
                    <a:pt x="210291" y="42721"/>
                  </a:lnTo>
                  <a:lnTo>
                    <a:pt x="211266" y="42690"/>
                  </a:lnTo>
                  <a:lnTo>
                    <a:pt x="212295" y="42664"/>
                  </a:lnTo>
                  <a:lnTo>
                    <a:pt x="214489" y="42617"/>
                  </a:lnTo>
                  <a:lnTo>
                    <a:pt x="216818" y="42575"/>
                  </a:lnTo>
                  <a:lnTo>
                    <a:pt x="219256" y="42534"/>
                  </a:lnTo>
                  <a:lnTo>
                    <a:pt x="221748" y="42487"/>
                  </a:lnTo>
                  <a:lnTo>
                    <a:pt x="222994" y="42461"/>
                  </a:lnTo>
                  <a:lnTo>
                    <a:pt x="224267" y="42435"/>
                  </a:lnTo>
                  <a:lnTo>
                    <a:pt x="225513" y="42398"/>
                  </a:lnTo>
                  <a:lnTo>
                    <a:pt x="226732" y="42362"/>
                  </a:lnTo>
                  <a:lnTo>
                    <a:pt x="227951" y="42320"/>
                  </a:lnTo>
                  <a:lnTo>
                    <a:pt x="229169" y="42268"/>
                  </a:lnTo>
                  <a:lnTo>
                    <a:pt x="230334" y="42216"/>
                  </a:lnTo>
                  <a:lnTo>
                    <a:pt x="231472" y="42154"/>
                  </a:lnTo>
                  <a:lnTo>
                    <a:pt x="232582" y="42086"/>
                  </a:lnTo>
                  <a:lnTo>
                    <a:pt x="233638" y="42008"/>
                  </a:lnTo>
                  <a:lnTo>
                    <a:pt x="234668" y="41920"/>
                  </a:lnTo>
                  <a:lnTo>
                    <a:pt x="235155" y="41873"/>
                  </a:lnTo>
                  <a:lnTo>
                    <a:pt x="235616" y="41826"/>
                  </a:lnTo>
                  <a:lnTo>
                    <a:pt x="236076" y="41774"/>
                  </a:lnTo>
                  <a:lnTo>
                    <a:pt x="236537" y="41717"/>
                  </a:lnTo>
                  <a:lnTo>
                    <a:pt x="236970" y="41665"/>
                  </a:lnTo>
                  <a:lnTo>
                    <a:pt x="237376" y="41602"/>
                  </a:lnTo>
                  <a:lnTo>
                    <a:pt x="237783" y="41540"/>
                  </a:lnTo>
                  <a:lnTo>
                    <a:pt x="238162" y="41477"/>
                  </a:lnTo>
                  <a:lnTo>
                    <a:pt x="238541" y="41404"/>
                  </a:lnTo>
                  <a:lnTo>
                    <a:pt x="238866" y="41337"/>
                  </a:lnTo>
                  <a:lnTo>
                    <a:pt x="239191" y="41259"/>
                  </a:lnTo>
                  <a:lnTo>
                    <a:pt x="239516" y="41181"/>
                  </a:lnTo>
                  <a:lnTo>
                    <a:pt x="239787" y="41103"/>
                  </a:lnTo>
                  <a:lnTo>
                    <a:pt x="240058" y="41014"/>
                  </a:lnTo>
                  <a:lnTo>
                    <a:pt x="240301" y="40926"/>
                  </a:lnTo>
                  <a:lnTo>
                    <a:pt x="240518" y="40837"/>
                  </a:lnTo>
                  <a:lnTo>
                    <a:pt x="240708" y="40743"/>
                  </a:lnTo>
                  <a:lnTo>
                    <a:pt x="240897" y="40645"/>
                  </a:lnTo>
                  <a:lnTo>
                    <a:pt x="241033" y="40540"/>
                  </a:lnTo>
                  <a:lnTo>
                    <a:pt x="241168" y="40442"/>
                  </a:lnTo>
                  <a:lnTo>
                    <a:pt x="241304" y="40338"/>
                  </a:lnTo>
                  <a:lnTo>
                    <a:pt x="241385" y="40239"/>
                  </a:lnTo>
                  <a:lnTo>
                    <a:pt x="241466" y="40140"/>
                  </a:lnTo>
                  <a:lnTo>
                    <a:pt x="241547" y="40041"/>
                  </a:lnTo>
                  <a:lnTo>
                    <a:pt x="241574" y="39937"/>
                  </a:lnTo>
                  <a:lnTo>
                    <a:pt x="241629" y="39838"/>
                  </a:lnTo>
                  <a:lnTo>
                    <a:pt x="241629" y="39739"/>
                  </a:lnTo>
                  <a:lnTo>
                    <a:pt x="241629" y="39640"/>
                  </a:lnTo>
                  <a:lnTo>
                    <a:pt x="241602" y="39541"/>
                  </a:lnTo>
                  <a:lnTo>
                    <a:pt x="241574" y="39442"/>
                  </a:lnTo>
                  <a:lnTo>
                    <a:pt x="241520" y="39344"/>
                  </a:lnTo>
                  <a:lnTo>
                    <a:pt x="241439" y="39245"/>
                  </a:lnTo>
                  <a:lnTo>
                    <a:pt x="241358" y="39146"/>
                  </a:lnTo>
                  <a:lnTo>
                    <a:pt x="241249" y="39047"/>
                  </a:lnTo>
                  <a:lnTo>
                    <a:pt x="241114" y="38948"/>
                  </a:lnTo>
                  <a:lnTo>
                    <a:pt x="240979" y="38849"/>
                  </a:lnTo>
                  <a:lnTo>
                    <a:pt x="240654" y="38657"/>
                  </a:lnTo>
                  <a:lnTo>
                    <a:pt x="240274" y="38464"/>
                  </a:lnTo>
                  <a:lnTo>
                    <a:pt x="239814" y="38271"/>
                  </a:lnTo>
                  <a:lnTo>
                    <a:pt x="239299" y="38079"/>
                  </a:lnTo>
                  <a:lnTo>
                    <a:pt x="238731" y="37886"/>
                  </a:lnTo>
                  <a:lnTo>
                    <a:pt x="238080" y="37699"/>
                  </a:lnTo>
                  <a:lnTo>
                    <a:pt x="237376" y="37512"/>
                  </a:lnTo>
                  <a:lnTo>
                    <a:pt x="236618" y="37324"/>
                  </a:lnTo>
                  <a:lnTo>
                    <a:pt x="235778" y="37142"/>
                  </a:lnTo>
                  <a:lnTo>
                    <a:pt x="234911" y="36960"/>
                  </a:lnTo>
                  <a:lnTo>
                    <a:pt x="233963" y="36778"/>
                  </a:lnTo>
                  <a:lnTo>
                    <a:pt x="232961" y="36596"/>
                  </a:lnTo>
                  <a:lnTo>
                    <a:pt x="231905" y="36419"/>
                  </a:lnTo>
                  <a:lnTo>
                    <a:pt x="230795" y="36242"/>
                  </a:lnTo>
                  <a:lnTo>
                    <a:pt x="229603" y="36070"/>
                  </a:lnTo>
                  <a:lnTo>
                    <a:pt x="228384" y="35898"/>
                  </a:lnTo>
                  <a:lnTo>
                    <a:pt x="227084" y="35727"/>
                  </a:lnTo>
                  <a:lnTo>
                    <a:pt x="225757" y="35560"/>
                  </a:lnTo>
                  <a:lnTo>
                    <a:pt x="224375" y="35394"/>
                  </a:lnTo>
                  <a:lnTo>
                    <a:pt x="222913" y="35232"/>
                  </a:lnTo>
                  <a:lnTo>
                    <a:pt x="221423" y="35071"/>
                  </a:lnTo>
                  <a:lnTo>
                    <a:pt x="219879" y="34910"/>
                  </a:lnTo>
                  <a:lnTo>
                    <a:pt x="218281" y="34754"/>
                  </a:lnTo>
                  <a:lnTo>
                    <a:pt x="214814" y="34420"/>
                  </a:lnTo>
                  <a:lnTo>
                    <a:pt x="210941" y="34041"/>
                  </a:lnTo>
                  <a:lnTo>
                    <a:pt x="206770" y="33624"/>
                  </a:lnTo>
                  <a:lnTo>
                    <a:pt x="202382" y="33182"/>
                  </a:lnTo>
                  <a:lnTo>
                    <a:pt x="193200" y="32250"/>
                  </a:lnTo>
                  <a:lnTo>
                    <a:pt x="184045" y="31314"/>
                  </a:lnTo>
                  <a:lnTo>
                    <a:pt x="175540" y="30439"/>
                  </a:lnTo>
                  <a:lnTo>
                    <a:pt x="168309" y="29690"/>
                  </a:lnTo>
                  <a:lnTo>
                    <a:pt x="160264" y="28847"/>
                  </a:lnTo>
                  <a:lnTo>
                    <a:pt x="159641" y="28774"/>
                  </a:lnTo>
                  <a:lnTo>
                    <a:pt x="159018" y="28691"/>
                  </a:lnTo>
                  <a:lnTo>
                    <a:pt x="158423" y="28592"/>
                  </a:lnTo>
                  <a:lnTo>
                    <a:pt x="157854" y="28488"/>
                  </a:lnTo>
                  <a:lnTo>
                    <a:pt x="157610" y="28436"/>
                  </a:lnTo>
                  <a:lnTo>
                    <a:pt x="157366" y="28379"/>
                  </a:lnTo>
                  <a:lnTo>
                    <a:pt x="157122" y="28321"/>
                  </a:lnTo>
                  <a:lnTo>
                    <a:pt x="156906" y="28264"/>
                  </a:lnTo>
                  <a:lnTo>
                    <a:pt x="156716" y="28202"/>
                  </a:lnTo>
                  <a:lnTo>
                    <a:pt x="156554" y="28144"/>
                  </a:lnTo>
                  <a:lnTo>
                    <a:pt x="156418" y="28082"/>
                  </a:lnTo>
                  <a:lnTo>
                    <a:pt x="156310" y="28019"/>
                  </a:lnTo>
                  <a:lnTo>
                    <a:pt x="156202" y="27957"/>
                  </a:lnTo>
                  <a:lnTo>
                    <a:pt x="156147" y="27895"/>
                  </a:lnTo>
                  <a:lnTo>
                    <a:pt x="156120" y="27832"/>
                  </a:lnTo>
                  <a:lnTo>
                    <a:pt x="156120" y="27770"/>
                  </a:lnTo>
                  <a:lnTo>
                    <a:pt x="156174" y="27707"/>
                  </a:lnTo>
                  <a:lnTo>
                    <a:pt x="156229" y="27650"/>
                  </a:lnTo>
                  <a:lnTo>
                    <a:pt x="156364" y="27588"/>
                  </a:lnTo>
                  <a:lnTo>
                    <a:pt x="156500" y="27530"/>
                  </a:lnTo>
                  <a:lnTo>
                    <a:pt x="156689" y="27468"/>
                  </a:lnTo>
                  <a:lnTo>
                    <a:pt x="156933" y="27416"/>
                  </a:lnTo>
                  <a:lnTo>
                    <a:pt x="157231" y="27359"/>
                  </a:lnTo>
                  <a:lnTo>
                    <a:pt x="157556" y="27307"/>
                  </a:lnTo>
                  <a:lnTo>
                    <a:pt x="157935" y="27254"/>
                  </a:lnTo>
                  <a:lnTo>
                    <a:pt x="158341" y="27202"/>
                  </a:lnTo>
                  <a:lnTo>
                    <a:pt x="158829" y="27156"/>
                  </a:lnTo>
                  <a:lnTo>
                    <a:pt x="159371" y="27114"/>
                  </a:lnTo>
                  <a:lnTo>
                    <a:pt x="160048" y="27067"/>
                  </a:lnTo>
                  <a:lnTo>
                    <a:pt x="160914" y="27015"/>
                  </a:lnTo>
                  <a:lnTo>
                    <a:pt x="161998" y="26958"/>
                  </a:lnTo>
                  <a:lnTo>
                    <a:pt x="163244" y="26895"/>
                  </a:lnTo>
                  <a:lnTo>
                    <a:pt x="166196" y="26750"/>
                  </a:lnTo>
                  <a:lnTo>
                    <a:pt x="169690" y="26573"/>
                  </a:lnTo>
                  <a:lnTo>
                    <a:pt x="171586" y="26474"/>
                  </a:lnTo>
                  <a:lnTo>
                    <a:pt x="173563" y="26365"/>
                  </a:lnTo>
                  <a:lnTo>
                    <a:pt x="175595" y="26250"/>
                  </a:lnTo>
                  <a:lnTo>
                    <a:pt x="177680" y="26125"/>
                  </a:lnTo>
                  <a:lnTo>
                    <a:pt x="179793" y="25995"/>
                  </a:lnTo>
                  <a:lnTo>
                    <a:pt x="181933" y="25849"/>
                  </a:lnTo>
                  <a:lnTo>
                    <a:pt x="184072" y="25698"/>
                  </a:lnTo>
                  <a:lnTo>
                    <a:pt x="186185" y="25537"/>
                  </a:lnTo>
                  <a:lnTo>
                    <a:pt x="187241" y="25449"/>
                  </a:lnTo>
                  <a:lnTo>
                    <a:pt x="188298" y="25365"/>
                  </a:lnTo>
                  <a:lnTo>
                    <a:pt x="189327" y="25272"/>
                  </a:lnTo>
                  <a:lnTo>
                    <a:pt x="190329" y="25178"/>
                  </a:lnTo>
                  <a:lnTo>
                    <a:pt x="191331" y="25084"/>
                  </a:lnTo>
                  <a:lnTo>
                    <a:pt x="192306" y="24986"/>
                  </a:lnTo>
                  <a:lnTo>
                    <a:pt x="193281" y="24881"/>
                  </a:lnTo>
                  <a:lnTo>
                    <a:pt x="194229" y="24777"/>
                  </a:lnTo>
                  <a:lnTo>
                    <a:pt x="195123" y="24673"/>
                  </a:lnTo>
                  <a:lnTo>
                    <a:pt x="196017" y="24559"/>
                  </a:lnTo>
                  <a:lnTo>
                    <a:pt x="196884" y="24450"/>
                  </a:lnTo>
                  <a:lnTo>
                    <a:pt x="197723" y="24330"/>
                  </a:lnTo>
                  <a:lnTo>
                    <a:pt x="198536" y="24210"/>
                  </a:lnTo>
                  <a:lnTo>
                    <a:pt x="199294" y="24090"/>
                  </a:lnTo>
                  <a:lnTo>
                    <a:pt x="200026" y="23960"/>
                  </a:lnTo>
                  <a:lnTo>
                    <a:pt x="200730" y="23835"/>
                  </a:lnTo>
                  <a:lnTo>
                    <a:pt x="201380" y="23700"/>
                  </a:lnTo>
                  <a:lnTo>
                    <a:pt x="202003" y="23565"/>
                  </a:lnTo>
                  <a:lnTo>
                    <a:pt x="202572" y="23424"/>
                  </a:lnTo>
                  <a:lnTo>
                    <a:pt x="203086" y="23284"/>
                  </a:lnTo>
                  <a:lnTo>
                    <a:pt x="203574" y="23138"/>
                  </a:lnTo>
                  <a:lnTo>
                    <a:pt x="204007" y="22987"/>
                  </a:lnTo>
                  <a:lnTo>
                    <a:pt x="204386" y="22836"/>
                  </a:lnTo>
                  <a:lnTo>
                    <a:pt x="204684" y="22680"/>
                  </a:lnTo>
                  <a:lnTo>
                    <a:pt x="204955" y="22519"/>
                  </a:lnTo>
                  <a:lnTo>
                    <a:pt x="205172" y="22357"/>
                  </a:lnTo>
                  <a:lnTo>
                    <a:pt x="205334" y="22191"/>
                  </a:lnTo>
                  <a:lnTo>
                    <a:pt x="205416" y="22019"/>
                  </a:lnTo>
                  <a:lnTo>
                    <a:pt x="205443" y="21931"/>
                  </a:lnTo>
                  <a:lnTo>
                    <a:pt x="205443" y="21842"/>
                  </a:lnTo>
                  <a:lnTo>
                    <a:pt x="205416" y="21754"/>
                  </a:lnTo>
                  <a:lnTo>
                    <a:pt x="205388" y="21665"/>
                  </a:lnTo>
                  <a:lnTo>
                    <a:pt x="205361" y="21577"/>
                  </a:lnTo>
                  <a:lnTo>
                    <a:pt x="205280" y="21483"/>
                  </a:lnTo>
                  <a:lnTo>
                    <a:pt x="205199" y="21390"/>
                  </a:lnTo>
                  <a:lnTo>
                    <a:pt x="205118" y="21296"/>
                  </a:lnTo>
                  <a:lnTo>
                    <a:pt x="204982" y="21202"/>
                  </a:lnTo>
                  <a:lnTo>
                    <a:pt x="204874" y="21109"/>
                  </a:lnTo>
                  <a:lnTo>
                    <a:pt x="204711" y="21015"/>
                  </a:lnTo>
                  <a:lnTo>
                    <a:pt x="204549" y="20926"/>
                  </a:lnTo>
                  <a:lnTo>
                    <a:pt x="204170" y="20739"/>
                  </a:lnTo>
                  <a:lnTo>
                    <a:pt x="203709" y="20557"/>
                  </a:lnTo>
                  <a:lnTo>
                    <a:pt x="203222" y="20375"/>
                  </a:lnTo>
                  <a:lnTo>
                    <a:pt x="202653" y="20193"/>
                  </a:lnTo>
                  <a:lnTo>
                    <a:pt x="202030" y="20016"/>
                  </a:lnTo>
                  <a:lnTo>
                    <a:pt x="201353" y="19839"/>
                  </a:lnTo>
                  <a:lnTo>
                    <a:pt x="200621" y="19667"/>
                  </a:lnTo>
                  <a:lnTo>
                    <a:pt x="199836" y="19490"/>
                  </a:lnTo>
                  <a:lnTo>
                    <a:pt x="199023" y="19318"/>
                  </a:lnTo>
                  <a:lnTo>
                    <a:pt x="198130" y="19152"/>
                  </a:lnTo>
                  <a:lnTo>
                    <a:pt x="197236" y="18980"/>
                  </a:lnTo>
                  <a:lnTo>
                    <a:pt x="196261" y="18819"/>
                  </a:lnTo>
                  <a:lnTo>
                    <a:pt x="195259" y="18652"/>
                  </a:lnTo>
                  <a:lnTo>
                    <a:pt x="194229" y="18491"/>
                  </a:lnTo>
                  <a:lnTo>
                    <a:pt x="193146" y="18330"/>
                  </a:lnTo>
                  <a:lnTo>
                    <a:pt x="192035" y="18173"/>
                  </a:lnTo>
                  <a:lnTo>
                    <a:pt x="190898" y="18017"/>
                  </a:lnTo>
                  <a:lnTo>
                    <a:pt x="189733" y="17861"/>
                  </a:lnTo>
                  <a:lnTo>
                    <a:pt x="188541" y="17710"/>
                  </a:lnTo>
                  <a:lnTo>
                    <a:pt x="187323" y="17565"/>
                  </a:lnTo>
                  <a:lnTo>
                    <a:pt x="186104" y="17414"/>
                  </a:lnTo>
                  <a:lnTo>
                    <a:pt x="184831" y="17268"/>
                  </a:lnTo>
                  <a:lnTo>
                    <a:pt x="183558" y="17127"/>
                  </a:lnTo>
                  <a:lnTo>
                    <a:pt x="182258" y="16987"/>
                  </a:lnTo>
                  <a:lnTo>
                    <a:pt x="180958" y="16852"/>
                  </a:lnTo>
                  <a:lnTo>
                    <a:pt x="179630" y="16716"/>
                  </a:lnTo>
                  <a:lnTo>
                    <a:pt x="176976" y="16451"/>
                  </a:lnTo>
                  <a:lnTo>
                    <a:pt x="174295" y="16201"/>
                  </a:lnTo>
                  <a:lnTo>
                    <a:pt x="171613" y="15956"/>
                  </a:lnTo>
                  <a:lnTo>
                    <a:pt x="168932" y="15728"/>
                  </a:lnTo>
                  <a:lnTo>
                    <a:pt x="166277" y="15509"/>
                  </a:lnTo>
                  <a:lnTo>
                    <a:pt x="163677" y="15301"/>
                  </a:lnTo>
                  <a:lnTo>
                    <a:pt x="161158" y="15108"/>
                  </a:lnTo>
                  <a:lnTo>
                    <a:pt x="158721" y="14921"/>
                  </a:lnTo>
                  <a:lnTo>
                    <a:pt x="156364" y="14754"/>
                  </a:lnTo>
                  <a:lnTo>
                    <a:pt x="154143" y="14593"/>
                  </a:lnTo>
                  <a:lnTo>
                    <a:pt x="152058" y="14453"/>
                  </a:lnTo>
                  <a:lnTo>
                    <a:pt x="150107" y="14317"/>
                  </a:lnTo>
                  <a:lnTo>
                    <a:pt x="146749" y="14099"/>
                  </a:lnTo>
                  <a:lnTo>
                    <a:pt x="142605" y="13838"/>
                  </a:lnTo>
                  <a:lnTo>
                    <a:pt x="141603" y="13771"/>
                  </a:lnTo>
                  <a:lnTo>
                    <a:pt x="140682" y="13698"/>
                  </a:lnTo>
                  <a:lnTo>
                    <a:pt x="139842" y="13630"/>
                  </a:lnTo>
                  <a:lnTo>
                    <a:pt x="139111" y="13552"/>
                  </a:lnTo>
                  <a:lnTo>
                    <a:pt x="138461" y="13474"/>
                  </a:lnTo>
                  <a:lnTo>
                    <a:pt x="137865" y="13396"/>
                  </a:lnTo>
                  <a:lnTo>
                    <a:pt x="137377" y="13318"/>
                  </a:lnTo>
                  <a:lnTo>
                    <a:pt x="136944" y="13235"/>
                  </a:lnTo>
                  <a:lnTo>
                    <a:pt x="136592" y="13146"/>
                  </a:lnTo>
                  <a:lnTo>
                    <a:pt x="136294" y="13058"/>
                  </a:lnTo>
                  <a:lnTo>
                    <a:pt x="136077" y="12964"/>
                  </a:lnTo>
                  <a:lnTo>
                    <a:pt x="135888" y="12870"/>
                  </a:lnTo>
                  <a:lnTo>
                    <a:pt x="135779" y="12772"/>
                  </a:lnTo>
                  <a:lnTo>
                    <a:pt x="135725" y="12668"/>
                  </a:lnTo>
                  <a:lnTo>
                    <a:pt x="135698" y="12563"/>
                  </a:lnTo>
                  <a:lnTo>
                    <a:pt x="135725" y="12454"/>
                  </a:lnTo>
                  <a:lnTo>
                    <a:pt x="135752" y="12428"/>
                  </a:lnTo>
                  <a:lnTo>
                    <a:pt x="135779" y="12402"/>
                  </a:lnTo>
                  <a:lnTo>
                    <a:pt x="135861" y="12376"/>
                  </a:lnTo>
                  <a:lnTo>
                    <a:pt x="135942" y="12350"/>
                  </a:lnTo>
                  <a:lnTo>
                    <a:pt x="136050" y="12324"/>
                  </a:lnTo>
                  <a:lnTo>
                    <a:pt x="136158" y="12298"/>
                  </a:lnTo>
                  <a:lnTo>
                    <a:pt x="136483" y="12251"/>
                  </a:lnTo>
                  <a:lnTo>
                    <a:pt x="136863" y="12204"/>
                  </a:lnTo>
                  <a:lnTo>
                    <a:pt x="137323" y="12163"/>
                  </a:lnTo>
                  <a:lnTo>
                    <a:pt x="137838" y="12121"/>
                  </a:lnTo>
                  <a:lnTo>
                    <a:pt x="138434" y="12079"/>
                  </a:lnTo>
                  <a:lnTo>
                    <a:pt x="139084" y="12038"/>
                  </a:lnTo>
                  <a:lnTo>
                    <a:pt x="139788" y="12001"/>
                  </a:lnTo>
                  <a:lnTo>
                    <a:pt x="140573" y="11965"/>
                  </a:lnTo>
                  <a:lnTo>
                    <a:pt x="141386" y="11929"/>
                  </a:lnTo>
                  <a:lnTo>
                    <a:pt x="143146" y="11856"/>
                  </a:lnTo>
                  <a:lnTo>
                    <a:pt x="145097" y="11788"/>
                  </a:lnTo>
                  <a:lnTo>
                    <a:pt x="147209" y="11720"/>
                  </a:lnTo>
                  <a:lnTo>
                    <a:pt x="149403" y="11653"/>
                  </a:lnTo>
                  <a:lnTo>
                    <a:pt x="154089" y="11517"/>
                  </a:lnTo>
                  <a:lnTo>
                    <a:pt x="156500" y="11445"/>
                  </a:lnTo>
                  <a:lnTo>
                    <a:pt x="158910" y="11372"/>
                  </a:lnTo>
                  <a:lnTo>
                    <a:pt x="161321" y="11288"/>
                  </a:lnTo>
                  <a:lnTo>
                    <a:pt x="163704" y="11205"/>
                  </a:lnTo>
                  <a:lnTo>
                    <a:pt x="166088" y="11106"/>
                  </a:lnTo>
                  <a:lnTo>
                    <a:pt x="167279" y="11054"/>
                  </a:lnTo>
                  <a:lnTo>
                    <a:pt x="168444" y="11002"/>
                  </a:lnTo>
                  <a:lnTo>
                    <a:pt x="169636" y="10940"/>
                  </a:lnTo>
                  <a:lnTo>
                    <a:pt x="170801" y="10877"/>
                  </a:lnTo>
                  <a:lnTo>
                    <a:pt x="171965" y="10810"/>
                  </a:lnTo>
                  <a:lnTo>
                    <a:pt x="173130" y="10742"/>
                  </a:lnTo>
                  <a:lnTo>
                    <a:pt x="174240" y="10664"/>
                  </a:lnTo>
                  <a:lnTo>
                    <a:pt x="175351" y="10586"/>
                  </a:lnTo>
                  <a:lnTo>
                    <a:pt x="176434" y="10503"/>
                  </a:lnTo>
                  <a:lnTo>
                    <a:pt x="177464" y="10414"/>
                  </a:lnTo>
                  <a:lnTo>
                    <a:pt x="178493" y="10320"/>
                  </a:lnTo>
                  <a:lnTo>
                    <a:pt x="179468" y="10222"/>
                  </a:lnTo>
                  <a:lnTo>
                    <a:pt x="180416" y="10123"/>
                  </a:lnTo>
                  <a:lnTo>
                    <a:pt x="181310" y="10013"/>
                  </a:lnTo>
                  <a:lnTo>
                    <a:pt x="182149" y="9899"/>
                  </a:lnTo>
                  <a:lnTo>
                    <a:pt x="182962" y="9779"/>
                  </a:lnTo>
                  <a:lnTo>
                    <a:pt x="183693" y="9660"/>
                  </a:lnTo>
                  <a:lnTo>
                    <a:pt x="184370" y="9529"/>
                  </a:lnTo>
                  <a:lnTo>
                    <a:pt x="184695" y="9462"/>
                  </a:lnTo>
                  <a:lnTo>
                    <a:pt x="184993" y="9394"/>
                  </a:lnTo>
                  <a:lnTo>
                    <a:pt x="185291" y="9321"/>
                  </a:lnTo>
                  <a:lnTo>
                    <a:pt x="185562" y="9254"/>
                  </a:lnTo>
                  <a:lnTo>
                    <a:pt x="185806" y="9176"/>
                  </a:lnTo>
                  <a:lnTo>
                    <a:pt x="186050" y="9103"/>
                  </a:lnTo>
                  <a:lnTo>
                    <a:pt x="186266" y="9030"/>
                  </a:lnTo>
                  <a:lnTo>
                    <a:pt x="186456" y="8952"/>
                  </a:lnTo>
                  <a:lnTo>
                    <a:pt x="186645" y="8869"/>
                  </a:lnTo>
                  <a:lnTo>
                    <a:pt x="186808" y="8790"/>
                  </a:lnTo>
                  <a:lnTo>
                    <a:pt x="186943" y="8707"/>
                  </a:lnTo>
                  <a:lnTo>
                    <a:pt x="187052" y="8624"/>
                  </a:lnTo>
                  <a:lnTo>
                    <a:pt x="187160" y="8535"/>
                  </a:lnTo>
                  <a:lnTo>
                    <a:pt x="187241" y="8447"/>
                  </a:lnTo>
                  <a:lnTo>
                    <a:pt x="187296" y="8359"/>
                  </a:lnTo>
                  <a:lnTo>
                    <a:pt x="187323" y="8270"/>
                  </a:lnTo>
                  <a:lnTo>
                    <a:pt x="187350" y="8176"/>
                  </a:lnTo>
                  <a:lnTo>
                    <a:pt x="187350" y="8083"/>
                  </a:lnTo>
                  <a:lnTo>
                    <a:pt x="187296" y="7984"/>
                  </a:lnTo>
                  <a:lnTo>
                    <a:pt x="187241" y="7885"/>
                  </a:lnTo>
                  <a:lnTo>
                    <a:pt x="187160" y="7786"/>
                  </a:lnTo>
                  <a:lnTo>
                    <a:pt x="187052" y="7687"/>
                  </a:lnTo>
                  <a:lnTo>
                    <a:pt x="186916" y="7583"/>
                  </a:lnTo>
                  <a:lnTo>
                    <a:pt x="186781" y="7474"/>
                  </a:lnTo>
                  <a:lnTo>
                    <a:pt x="186591" y="7370"/>
                  </a:lnTo>
                  <a:lnTo>
                    <a:pt x="186348" y="7255"/>
                  </a:lnTo>
                  <a:lnTo>
                    <a:pt x="186077" y="7141"/>
                  </a:lnTo>
                  <a:lnTo>
                    <a:pt x="185752" y="7026"/>
                  </a:lnTo>
                  <a:lnTo>
                    <a:pt x="185400" y="6907"/>
                  </a:lnTo>
                  <a:lnTo>
                    <a:pt x="184993" y="6782"/>
                  </a:lnTo>
                  <a:lnTo>
                    <a:pt x="184560" y="6657"/>
                  </a:lnTo>
                  <a:lnTo>
                    <a:pt x="184072" y="6532"/>
                  </a:lnTo>
                  <a:lnTo>
                    <a:pt x="183531" y="6402"/>
                  </a:lnTo>
                  <a:lnTo>
                    <a:pt x="182962" y="6267"/>
                  </a:lnTo>
                  <a:lnTo>
                    <a:pt x="182339" y="6136"/>
                  </a:lnTo>
                  <a:lnTo>
                    <a:pt x="181689" y="6001"/>
                  </a:lnTo>
                  <a:lnTo>
                    <a:pt x="180985" y="5861"/>
                  </a:lnTo>
                  <a:lnTo>
                    <a:pt x="180226" y="5725"/>
                  </a:lnTo>
                  <a:lnTo>
                    <a:pt x="179414" y="5585"/>
                  </a:lnTo>
                  <a:lnTo>
                    <a:pt x="178574" y="5444"/>
                  </a:lnTo>
                  <a:lnTo>
                    <a:pt x="177680" y="5299"/>
                  </a:lnTo>
                  <a:lnTo>
                    <a:pt x="176732" y="5158"/>
                  </a:lnTo>
                  <a:lnTo>
                    <a:pt x="175757" y="5012"/>
                  </a:lnTo>
                  <a:lnTo>
                    <a:pt x="174728" y="4867"/>
                  </a:lnTo>
                  <a:lnTo>
                    <a:pt x="173645" y="4721"/>
                  </a:lnTo>
                  <a:lnTo>
                    <a:pt x="172507" y="4580"/>
                  </a:lnTo>
                  <a:lnTo>
                    <a:pt x="171342" y="4435"/>
                  </a:lnTo>
                  <a:lnTo>
                    <a:pt x="170096" y="4289"/>
                  </a:lnTo>
                  <a:lnTo>
                    <a:pt x="168823" y="4138"/>
                  </a:lnTo>
                  <a:lnTo>
                    <a:pt x="167496" y="3998"/>
                  </a:lnTo>
                  <a:lnTo>
                    <a:pt x="166142" y="3852"/>
                  </a:lnTo>
                  <a:lnTo>
                    <a:pt x="164706" y="3706"/>
                  </a:lnTo>
                  <a:lnTo>
                    <a:pt x="163217" y="3560"/>
                  </a:lnTo>
                  <a:lnTo>
                    <a:pt x="161700" y="3420"/>
                  </a:lnTo>
                  <a:lnTo>
                    <a:pt x="160129" y="3274"/>
                  </a:lnTo>
                  <a:lnTo>
                    <a:pt x="158504" y="3134"/>
                  </a:lnTo>
                  <a:lnTo>
                    <a:pt x="156825" y="2993"/>
                  </a:lnTo>
                  <a:lnTo>
                    <a:pt x="155091" y="2853"/>
                  </a:lnTo>
                  <a:lnTo>
                    <a:pt x="153303" y="2717"/>
                  </a:lnTo>
                  <a:lnTo>
                    <a:pt x="151462" y="2582"/>
                  </a:lnTo>
                  <a:lnTo>
                    <a:pt x="149566" y="2447"/>
                  </a:lnTo>
                  <a:lnTo>
                    <a:pt x="147643" y="2317"/>
                  </a:lnTo>
                  <a:lnTo>
                    <a:pt x="145638" y="2187"/>
                  </a:lnTo>
                  <a:lnTo>
                    <a:pt x="143580" y="2056"/>
                  </a:lnTo>
                  <a:lnTo>
                    <a:pt x="141494" y="1932"/>
                  </a:lnTo>
                  <a:lnTo>
                    <a:pt x="139327" y="1807"/>
                  </a:lnTo>
                  <a:lnTo>
                    <a:pt x="137106" y="1687"/>
                  </a:lnTo>
                  <a:lnTo>
                    <a:pt x="134831" y="1567"/>
                  </a:lnTo>
                  <a:lnTo>
                    <a:pt x="132529" y="1453"/>
                  </a:lnTo>
                  <a:lnTo>
                    <a:pt x="130146" y="1343"/>
                  </a:lnTo>
                  <a:lnTo>
                    <a:pt x="127708" y="1234"/>
                  </a:lnTo>
                  <a:lnTo>
                    <a:pt x="125216" y="1125"/>
                  </a:lnTo>
                  <a:lnTo>
                    <a:pt x="122643" y="1026"/>
                  </a:lnTo>
                  <a:lnTo>
                    <a:pt x="120043" y="927"/>
                  </a:lnTo>
                  <a:lnTo>
                    <a:pt x="117388" y="833"/>
                  </a:lnTo>
                  <a:lnTo>
                    <a:pt x="114653" y="740"/>
                  </a:lnTo>
                  <a:lnTo>
                    <a:pt x="111863" y="651"/>
                  </a:lnTo>
                  <a:lnTo>
                    <a:pt x="109046" y="568"/>
                  </a:lnTo>
                  <a:lnTo>
                    <a:pt x="106121" y="490"/>
                  </a:lnTo>
                  <a:lnTo>
                    <a:pt x="103169" y="417"/>
                  </a:lnTo>
                  <a:lnTo>
                    <a:pt x="100162" y="350"/>
                  </a:lnTo>
                  <a:lnTo>
                    <a:pt x="97074" y="282"/>
                  </a:lnTo>
                  <a:lnTo>
                    <a:pt x="93932" y="225"/>
                  </a:lnTo>
                  <a:lnTo>
                    <a:pt x="90736" y="167"/>
                  </a:lnTo>
                  <a:lnTo>
                    <a:pt x="87486" y="115"/>
                  </a:lnTo>
                  <a:lnTo>
                    <a:pt x="84155" y="74"/>
                  </a:lnTo>
                  <a:lnTo>
                    <a:pt x="80769" y="32"/>
                  </a:lnTo>
                  <a:lnTo>
                    <a:pt x="77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9843276">
              <a:off x="8594932" y="3685525"/>
              <a:ext cx="874111" cy="1342743"/>
            </a:xfrm>
            <a:custGeom>
              <a:avLst/>
              <a:gdLst/>
              <a:ahLst/>
              <a:cxnLst/>
              <a:rect l="l" t="t" r="r" b="b"/>
              <a:pathLst>
                <a:path w="189084" h="62179" extrusionOk="0">
                  <a:moveTo>
                    <a:pt x="651" y="0"/>
                  </a:moveTo>
                  <a:lnTo>
                    <a:pt x="1" y="104"/>
                  </a:lnTo>
                  <a:lnTo>
                    <a:pt x="3766" y="1343"/>
                  </a:lnTo>
                  <a:lnTo>
                    <a:pt x="7883" y="2691"/>
                  </a:lnTo>
                  <a:lnTo>
                    <a:pt x="16875" y="5668"/>
                  </a:lnTo>
                  <a:lnTo>
                    <a:pt x="26761" y="8962"/>
                  </a:lnTo>
                  <a:lnTo>
                    <a:pt x="37324" y="12485"/>
                  </a:lnTo>
                  <a:lnTo>
                    <a:pt x="59643" y="19932"/>
                  </a:lnTo>
                  <a:lnTo>
                    <a:pt x="70937" y="23694"/>
                  </a:lnTo>
                  <a:lnTo>
                    <a:pt x="82015" y="27379"/>
                  </a:lnTo>
                  <a:lnTo>
                    <a:pt x="92822" y="30954"/>
                  </a:lnTo>
                  <a:lnTo>
                    <a:pt x="103304" y="34425"/>
                  </a:lnTo>
                  <a:lnTo>
                    <a:pt x="113461" y="37777"/>
                  </a:lnTo>
                  <a:lnTo>
                    <a:pt x="123212" y="40982"/>
                  </a:lnTo>
                  <a:lnTo>
                    <a:pt x="132502" y="44037"/>
                  </a:lnTo>
                  <a:lnTo>
                    <a:pt x="141305" y="46910"/>
                  </a:lnTo>
                  <a:lnTo>
                    <a:pt x="149539" y="49595"/>
                  </a:lnTo>
                  <a:lnTo>
                    <a:pt x="157177" y="52062"/>
                  </a:lnTo>
                  <a:lnTo>
                    <a:pt x="164138" y="54305"/>
                  </a:lnTo>
                  <a:lnTo>
                    <a:pt x="170367" y="56303"/>
                  </a:lnTo>
                  <a:lnTo>
                    <a:pt x="175785" y="58036"/>
                  </a:lnTo>
                  <a:lnTo>
                    <a:pt x="180389" y="59493"/>
                  </a:lnTo>
                  <a:lnTo>
                    <a:pt x="186781" y="61481"/>
                  </a:lnTo>
                  <a:lnTo>
                    <a:pt x="187756" y="61783"/>
                  </a:lnTo>
                  <a:lnTo>
                    <a:pt x="188460" y="62007"/>
                  </a:lnTo>
                  <a:lnTo>
                    <a:pt x="188921" y="62132"/>
                  </a:lnTo>
                  <a:lnTo>
                    <a:pt x="189083" y="62178"/>
                  </a:lnTo>
                  <a:lnTo>
                    <a:pt x="188569" y="61991"/>
                  </a:lnTo>
                  <a:lnTo>
                    <a:pt x="186971" y="61460"/>
                  </a:lnTo>
                  <a:lnTo>
                    <a:pt x="180741" y="59425"/>
                  </a:lnTo>
                  <a:lnTo>
                    <a:pt x="170882" y="56215"/>
                  </a:lnTo>
                  <a:lnTo>
                    <a:pt x="157827" y="51963"/>
                  </a:lnTo>
                  <a:lnTo>
                    <a:pt x="150270" y="49486"/>
                  </a:lnTo>
                  <a:lnTo>
                    <a:pt x="142090" y="46800"/>
                  </a:lnTo>
                  <a:lnTo>
                    <a:pt x="124079" y="40863"/>
                  </a:lnTo>
                  <a:lnTo>
                    <a:pt x="104252" y="34300"/>
                  </a:lnTo>
                  <a:lnTo>
                    <a:pt x="82963" y="27249"/>
                  </a:lnTo>
                  <a:lnTo>
                    <a:pt x="71858" y="23559"/>
                  </a:lnTo>
                  <a:lnTo>
                    <a:pt x="60537" y="19802"/>
                  </a:lnTo>
                  <a:lnTo>
                    <a:pt x="38191" y="12360"/>
                  </a:lnTo>
                  <a:lnTo>
                    <a:pt x="27574" y="8842"/>
                  </a:lnTo>
                  <a:lnTo>
                    <a:pt x="17633" y="5553"/>
                  </a:lnTo>
                  <a:lnTo>
                    <a:pt x="12975" y="4023"/>
                  </a:lnTo>
                  <a:lnTo>
                    <a:pt x="8587" y="2582"/>
                  </a:lnTo>
                  <a:lnTo>
                    <a:pt x="4470" y="1239"/>
                  </a:lnTo>
                  <a:lnTo>
                    <a:pt x="6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9843276">
              <a:off x="8594932" y="3685525"/>
              <a:ext cx="874111" cy="1342743"/>
            </a:xfrm>
            <a:custGeom>
              <a:avLst/>
              <a:gdLst/>
              <a:ahLst/>
              <a:cxnLst/>
              <a:rect l="l" t="t" r="r" b="b"/>
              <a:pathLst>
                <a:path w="189084" h="62179" fill="none" extrusionOk="0">
                  <a:moveTo>
                    <a:pt x="651" y="0"/>
                  </a:moveTo>
                  <a:lnTo>
                    <a:pt x="651" y="0"/>
                  </a:lnTo>
                  <a:lnTo>
                    <a:pt x="4470" y="1239"/>
                  </a:lnTo>
                  <a:lnTo>
                    <a:pt x="8587" y="2582"/>
                  </a:lnTo>
                  <a:lnTo>
                    <a:pt x="12975" y="4023"/>
                  </a:lnTo>
                  <a:lnTo>
                    <a:pt x="17633" y="5553"/>
                  </a:lnTo>
                  <a:lnTo>
                    <a:pt x="27574" y="8842"/>
                  </a:lnTo>
                  <a:lnTo>
                    <a:pt x="38191" y="12360"/>
                  </a:lnTo>
                  <a:lnTo>
                    <a:pt x="60537" y="19802"/>
                  </a:lnTo>
                  <a:lnTo>
                    <a:pt x="71858" y="23559"/>
                  </a:lnTo>
                  <a:lnTo>
                    <a:pt x="82963" y="27249"/>
                  </a:lnTo>
                  <a:lnTo>
                    <a:pt x="82963" y="27249"/>
                  </a:lnTo>
                  <a:lnTo>
                    <a:pt x="104252" y="34300"/>
                  </a:lnTo>
                  <a:lnTo>
                    <a:pt x="124079" y="40863"/>
                  </a:lnTo>
                  <a:lnTo>
                    <a:pt x="142090" y="46800"/>
                  </a:lnTo>
                  <a:lnTo>
                    <a:pt x="150270" y="49486"/>
                  </a:lnTo>
                  <a:lnTo>
                    <a:pt x="157827" y="51963"/>
                  </a:lnTo>
                  <a:lnTo>
                    <a:pt x="157827" y="51963"/>
                  </a:lnTo>
                  <a:lnTo>
                    <a:pt x="170882" y="56215"/>
                  </a:lnTo>
                  <a:lnTo>
                    <a:pt x="180741" y="59425"/>
                  </a:lnTo>
                  <a:lnTo>
                    <a:pt x="186971" y="61460"/>
                  </a:lnTo>
                  <a:lnTo>
                    <a:pt x="188569" y="61991"/>
                  </a:lnTo>
                  <a:lnTo>
                    <a:pt x="189083" y="62178"/>
                  </a:lnTo>
                  <a:lnTo>
                    <a:pt x="189083" y="62178"/>
                  </a:lnTo>
                  <a:lnTo>
                    <a:pt x="188921" y="62132"/>
                  </a:lnTo>
                  <a:lnTo>
                    <a:pt x="188460" y="62007"/>
                  </a:lnTo>
                  <a:lnTo>
                    <a:pt x="188460" y="62007"/>
                  </a:lnTo>
                  <a:lnTo>
                    <a:pt x="187756" y="61783"/>
                  </a:lnTo>
                  <a:lnTo>
                    <a:pt x="186781" y="61481"/>
                  </a:lnTo>
                  <a:lnTo>
                    <a:pt x="180389" y="59493"/>
                  </a:lnTo>
                  <a:lnTo>
                    <a:pt x="180389" y="59493"/>
                  </a:lnTo>
                  <a:lnTo>
                    <a:pt x="175785" y="58036"/>
                  </a:lnTo>
                  <a:lnTo>
                    <a:pt x="170367" y="56303"/>
                  </a:lnTo>
                  <a:lnTo>
                    <a:pt x="164138" y="54305"/>
                  </a:lnTo>
                  <a:lnTo>
                    <a:pt x="157177" y="52062"/>
                  </a:lnTo>
                  <a:lnTo>
                    <a:pt x="157177" y="52062"/>
                  </a:lnTo>
                  <a:lnTo>
                    <a:pt x="149539" y="49595"/>
                  </a:lnTo>
                  <a:lnTo>
                    <a:pt x="141305" y="46910"/>
                  </a:lnTo>
                  <a:lnTo>
                    <a:pt x="132502" y="44037"/>
                  </a:lnTo>
                  <a:lnTo>
                    <a:pt x="123212" y="40982"/>
                  </a:lnTo>
                  <a:lnTo>
                    <a:pt x="113461" y="37777"/>
                  </a:lnTo>
                  <a:lnTo>
                    <a:pt x="103304" y="34425"/>
                  </a:lnTo>
                  <a:lnTo>
                    <a:pt x="92822" y="30954"/>
                  </a:lnTo>
                  <a:lnTo>
                    <a:pt x="82015" y="27379"/>
                  </a:lnTo>
                  <a:lnTo>
                    <a:pt x="82015" y="27379"/>
                  </a:lnTo>
                  <a:lnTo>
                    <a:pt x="70937" y="23694"/>
                  </a:lnTo>
                  <a:lnTo>
                    <a:pt x="59643" y="19932"/>
                  </a:lnTo>
                  <a:lnTo>
                    <a:pt x="37324" y="12485"/>
                  </a:lnTo>
                  <a:lnTo>
                    <a:pt x="26761" y="8962"/>
                  </a:lnTo>
                  <a:lnTo>
                    <a:pt x="16875" y="5668"/>
                  </a:lnTo>
                  <a:lnTo>
                    <a:pt x="7883" y="2691"/>
                  </a:lnTo>
                  <a:lnTo>
                    <a:pt x="3766" y="1343"/>
                  </a:lnTo>
                  <a:lnTo>
                    <a:pt x="1" y="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9843276">
              <a:off x="8726951" y="4082119"/>
              <a:ext cx="276596" cy="85537"/>
            </a:xfrm>
            <a:custGeom>
              <a:avLst/>
              <a:gdLst/>
              <a:ahLst/>
              <a:cxnLst/>
              <a:rect l="l" t="t" r="r" b="b"/>
              <a:pathLst>
                <a:path w="59832" h="3961" extrusionOk="0">
                  <a:moveTo>
                    <a:pt x="0" y="0"/>
                  </a:moveTo>
                  <a:lnTo>
                    <a:pt x="569" y="52"/>
                  </a:lnTo>
                  <a:lnTo>
                    <a:pt x="1138" y="99"/>
                  </a:lnTo>
                  <a:lnTo>
                    <a:pt x="1706" y="141"/>
                  </a:lnTo>
                  <a:lnTo>
                    <a:pt x="2302" y="177"/>
                  </a:lnTo>
                  <a:lnTo>
                    <a:pt x="8694" y="640"/>
                  </a:lnTo>
                  <a:lnTo>
                    <a:pt x="29713" y="2108"/>
                  </a:lnTo>
                  <a:lnTo>
                    <a:pt x="35726" y="2514"/>
                  </a:lnTo>
                  <a:lnTo>
                    <a:pt x="41332" y="2883"/>
                  </a:lnTo>
                  <a:lnTo>
                    <a:pt x="46451" y="3211"/>
                  </a:lnTo>
                  <a:lnTo>
                    <a:pt x="48754" y="3357"/>
                  </a:lnTo>
                  <a:lnTo>
                    <a:pt x="50920" y="3482"/>
                  </a:lnTo>
                  <a:lnTo>
                    <a:pt x="52843" y="3601"/>
                  </a:lnTo>
                  <a:lnTo>
                    <a:pt x="54604" y="3700"/>
                  </a:lnTo>
                  <a:lnTo>
                    <a:pt x="56121" y="3789"/>
                  </a:lnTo>
                  <a:lnTo>
                    <a:pt x="57421" y="3856"/>
                  </a:lnTo>
                  <a:lnTo>
                    <a:pt x="58017" y="3893"/>
                  </a:lnTo>
                  <a:lnTo>
                    <a:pt x="58613" y="3919"/>
                  </a:lnTo>
                  <a:lnTo>
                    <a:pt x="59208" y="3945"/>
                  </a:lnTo>
                  <a:lnTo>
                    <a:pt x="59831" y="3961"/>
                  </a:lnTo>
                  <a:lnTo>
                    <a:pt x="59290" y="3898"/>
                  </a:lnTo>
                  <a:lnTo>
                    <a:pt x="58721" y="3841"/>
                  </a:lnTo>
                  <a:lnTo>
                    <a:pt x="58125" y="3789"/>
                  </a:lnTo>
                  <a:lnTo>
                    <a:pt x="57529" y="3747"/>
                  </a:lnTo>
                  <a:lnTo>
                    <a:pt x="51137" y="3320"/>
                  </a:lnTo>
                  <a:lnTo>
                    <a:pt x="30092" y="1889"/>
                  </a:lnTo>
                  <a:lnTo>
                    <a:pt x="24079" y="1473"/>
                  </a:lnTo>
                  <a:lnTo>
                    <a:pt x="18472" y="1093"/>
                  </a:lnTo>
                  <a:lnTo>
                    <a:pt x="13380" y="760"/>
                  </a:lnTo>
                  <a:lnTo>
                    <a:pt x="11078" y="609"/>
                  </a:lnTo>
                  <a:lnTo>
                    <a:pt x="8938" y="479"/>
                  </a:lnTo>
                  <a:lnTo>
                    <a:pt x="5255" y="255"/>
                  </a:lnTo>
                  <a:lnTo>
                    <a:pt x="3738" y="167"/>
                  </a:lnTo>
                  <a:lnTo>
                    <a:pt x="2438" y="99"/>
                  </a:lnTo>
                  <a:lnTo>
                    <a:pt x="1842" y="63"/>
                  </a:lnTo>
                  <a:lnTo>
                    <a:pt x="1246" y="37"/>
                  </a:lnTo>
                  <a:lnTo>
                    <a:pt x="623" y="1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9843276">
              <a:off x="9037031" y="3926766"/>
              <a:ext cx="98800" cy="289521"/>
            </a:xfrm>
            <a:custGeom>
              <a:avLst/>
              <a:gdLst/>
              <a:ahLst/>
              <a:cxnLst/>
              <a:rect l="l" t="t" r="r" b="b"/>
              <a:pathLst>
                <a:path w="21372" h="13407" extrusionOk="0">
                  <a:moveTo>
                    <a:pt x="21344" y="1"/>
                  </a:moveTo>
                  <a:lnTo>
                    <a:pt x="21317" y="11"/>
                  </a:lnTo>
                  <a:lnTo>
                    <a:pt x="21236" y="37"/>
                  </a:lnTo>
                  <a:lnTo>
                    <a:pt x="21019" y="136"/>
                  </a:lnTo>
                  <a:lnTo>
                    <a:pt x="20721" y="297"/>
                  </a:lnTo>
                  <a:lnTo>
                    <a:pt x="20315" y="516"/>
                  </a:lnTo>
                  <a:lnTo>
                    <a:pt x="19258" y="1130"/>
                  </a:lnTo>
                  <a:lnTo>
                    <a:pt x="17877" y="1942"/>
                  </a:lnTo>
                  <a:lnTo>
                    <a:pt x="16225" y="2930"/>
                  </a:lnTo>
                  <a:lnTo>
                    <a:pt x="14383" y="4065"/>
                  </a:lnTo>
                  <a:lnTo>
                    <a:pt x="12352" y="5319"/>
                  </a:lnTo>
                  <a:lnTo>
                    <a:pt x="10185" y="6672"/>
                  </a:lnTo>
                  <a:lnTo>
                    <a:pt x="8045" y="8025"/>
                  </a:lnTo>
                  <a:lnTo>
                    <a:pt x="6068" y="9285"/>
                  </a:lnTo>
                  <a:lnTo>
                    <a:pt x="4307" y="10424"/>
                  </a:lnTo>
                  <a:lnTo>
                    <a:pt x="2790" y="11424"/>
                  </a:lnTo>
                  <a:lnTo>
                    <a:pt x="1545" y="12246"/>
                  </a:lnTo>
                  <a:lnTo>
                    <a:pt x="651" y="12870"/>
                  </a:lnTo>
                  <a:lnTo>
                    <a:pt x="353" y="13099"/>
                  </a:lnTo>
                  <a:lnTo>
                    <a:pt x="136" y="13266"/>
                  </a:lnTo>
                  <a:lnTo>
                    <a:pt x="28" y="13370"/>
                  </a:lnTo>
                  <a:lnTo>
                    <a:pt x="1" y="13396"/>
                  </a:lnTo>
                  <a:lnTo>
                    <a:pt x="1" y="13406"/>
                  </a:lnTo>
                  <a:lnTo>
                    <a:pt x="55" y="13401"/>
                  </a:lnTo>
                  <a:lnTo>
                    <a:pt x="109" y="13375"/>
                  </a:lnTo>
                  <a:lnTo>
                    <a:pt x="326" y="13276"/>
                  </a:lnTo>
                  <a:lnTo>
                    <a:pt x="651" y="13115"/>
                  </a:lnTo>
                  <a:lnTo>
                    <a:pt x="1057" y="12891"/>
                  </a:lnTo>
                  <a:lnTo>
                    <a:pt x="2113" y="12277"/>
                  </a:lnTo>
                  <a:lnTo>
                    <a:pt x="3495" y="11460"/>
                  </a:lnTo>
                  <a:lnTo>
                    <a:pt x="5120" y="10471"/>
                  </a:lnTo>
                  <a:lnTo>
                    <a:pt x="6989" y="9337"/>
                  </a:lnTo>
                  <a:lnTo>
                    <a:pt x="9020" y="8077"/>
                  </a:lnTo>
                  <a:lnTo>
                    <a:pt x="11187" y="6729"/>
                  </a:lnTo>
                  <a:lnTo>
                    <a:pt x="13327" y="5382"/>
                  </a:lnTo>
                  <a:lnTo>
                    <a:pt x="15304" y="4122"/>
                  </a:lnTo>
                  <a:lnTo>
                    <a:pt x="17064" y="2977"/>
                  </a:lnTo>
                  <a:lnTo>
                    <a:pt x="18581" y="1983"/>
                  </a:lnTo>
                  <a:lnTo>
                    <a:pt x="19800" y="1156"/>
                  </a:lnTo>
                  <a:lnTo>
                    <a:pt x="20694" y="537"/>
                  </a:lnTo>
                  <a:lnTo>
                    <a:pt x="21236" y="141"/>
                  </a:lnTo>
                  <a:lnTo>
                    <a:pt x="21344" y="37"/>
                  </a:lnTo>
                  <a:lnTo>
                    <a:pt x="21371" y="11"/>
                  </a:lnTo>
                  <a:lnTo>
                    <a:pt x="21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9843276">
              <a:off x="9120861" y="4361644"/>
              <a:ext cx="153761" cy="229617"/>
            </a:xfrm>
            <a:custGeom>
              <a:avLst/>
              <a:gdLst/>
              <a:ahLst/>
              <a:cxnLst/>
              <a:rect l="l" t="t" r="r" b="b"/>
              <a:pathLst>
                <a:path w="33261" h="10633" extrusionOk="0">
                  <a:moveTo>
                    <a:pt x="33261" y="1"/>
                  </a:moveTo>
                  <a:lnTo>
                    <a:pt x="32773" y="84"/>
                  </a:lnTo>
                  <a:lnTo>
                    <a:pt x="32313" y="178"/>
                  </a:lnTo>
                  <a:lnTo>
                    <a:pt x="31880" y="277"/>
                  </a:lnTo>
                  <a:lnTo>
                    <a:pt x="31473" y="375"/>
                  </a:lnTo>
                  <a:lnTo>
                    <a:pt x="30634" y="584"/>
                  </a:lnTo>
                  <a:lnTo>
                    <a:pt x="29686" y="833"/>
                  </a:lnTo>
                  <a:lnTo>
                    <a:pt x="27411" y="1447"/>
                  </a:lnTo>
                  <a:lnTo>
                    <a:pt x="26083" y="1812"/>
                  </a:lnTo>
                  <a:lnTo>
                    <a:pt x="24675" y="2207"/>
                  </a:lnTo>
                  <a:lnTo>
                    <a:pt x="23185" y="2629"/>
                  </a:lnTo>
                  <a:lnTo>
                    <a:pt x="21641" y="3082"/>
                  </a:lnTo>
                  <a:lnTo>
                    <a:pt x="20016" y="3560"/>
                  </a:lnTo>
                  <a:lnTo>
                    <a:pt x="18364" y="4065"/>
                  </a:lnTo>
                  <a:lnTo>
                    <a:pt x="16658" y="4585"/>
                  </a:lnTo>
                  <a:lnTo>
                    <a:pt x="14951" y="5132"/>
                  </a:lnTo>
                  <a:lnTo>
                    <a:pt x="13272" y="5678"/>
                  </a:lnTo>
                  <a:lnTo>
                    <a:pt x="11674" y="6214"/>
                  </a:lnTo>
                  <a:lnTo>
                    <a:pt x="10130" y="6735"/>
                  </a:lnTo>
                  <a:lnTo>
                    <a:pt x="8695" y="7234"/>
                  </a:lnTo>
                  <a:lnTo>
                    <a:pt x="7367" y="7713"/>
                  </a:lnTo>
                  <a:lnTo>
                    <a:pt x="6122" y="8166"/>
                  </a:lnTo>
                  <a:lnTo>
                    <a:pt x="4957" y="8587"/>
                  </a:lnTo>
                  <a:lnTo>
                    <a:pt x="3928" y="8978"/>
                  </a:lnTo>
                  <a:lnTo>
                    <a:pt x="3007" y="9337"/>
                  </a:lnTo>
                  <a:lnTo>
                    <a:pt x="2194" y="9659"/>
                  </a:lnTo>
                  <a:lnTo>
                    <a:pt x="921" y="10180"/>
                  </a:lnTo>
                  <a:lnTo>
                    <a:pt x="650" y="10289"/>
                  </a:lnTo>
                  <a:lnTo>
                    <a:pt x="407" y="10404"/>
                  </a:lnTo>
                  <a:lnTo>
                    <a:pt x="190" y="10518"/>
                  </a:lnTo>
                  <a:lnTo>
                    <a:pt x="0" y="10633"/>
                  </a:lnTo>
                  <a:lnTo>
                    <a:pt x="352" y="10534"/>
                  </a:lnTo>
                  <a:lnTo>
                    <a:pt x="704" y="10435"/>
                  </a:lnTo>
                  <a:lnTo>
                    <a:pt x="1029" y="10326"/>
                  </a:lnTo>
                  <a:lnTo>
                    <a:pt x="1300" y="10216"/>
                  </a:lnTo>
                  <a:lnTo>
                    <a:pt x="4740" y="9045"/>
                  </a:lnTo>
                  <a:lnTo>
                    <a:pt x="7042" y="8244"/>
                  </a:lnTo>
                  <a:lnTo>
                    <a:pt x="9724" y="7323"/>
                  </a:lnTo>
                  <a:lnTo>
                    <a:pt x="12730" y="6313"/>
                  </a:lnTo>
                  <a:lnTo>
                    <a:pt x="14355" y="5782"/>
                  </a:lnTo>
                  <a:lnTo>
                    <a:pt x="16035" y="5236"/>
                  </a:lnTo>
                  <a:lnTo>
                    <a:pt x="17714" y="4695"/>
                  </a:lnTo>
                  <a:lnTo>
                    <a:pt x="19393" y="4169"/>
                  </a:lnTo>
                  <a:lnTo>
                    <a:pt x="21018" y="3664"/>
                  </a:lnTo>
                  <a:lnTo>
                    <a:pt x="22589" y="3186"/>
                  </a:lnTo>
                  <a:lnTo>
                    <a:pt x="25542" y="2296"/>
                  </a:lnTo>
                  <a:lnTo>
                    <a:pt x="28169" y="1531"/>
                  </a:lnTo>
                  <a:lnTo>
                    <a:pt x="31961" y="422"/>
                  </a:lnTo>
                  <a:lnTo>
                    <a:pt x="32313" y="323"/>
                  </a:lnTo>
                  <a:lnTo>
                    <a:pt x="32638" y="214"/>
                  </a:lnTo>
                  <a:lnTo>
                    <a:pt x="32963" y="110"/>
                  </a:lnTo>
                  <a:lnTo>
                    <a:pt x="33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9843276">
              <a:off x="8824757" y="4511086"/>
              <a:ext cx="275343" cy="14620"/>
            </a:xfrm>
            <a:custGeom>
              <a:avLst/>
              <a:gdLst/>
              <a:ahLst/>
              <a:cxnLst/>
              <a:rect l="l" t="t" r="r" b="b"/>
              <a:pathLst>
                <a:path w="59561" h="677" extrusionOk="0">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9843276">
              <a:off x="8860710" y="4854203"/>
              <a:ext cx="353099" cy="15311"/>
            </a:xfrm>
            <a:custGeom>
              <a:avLst/>
              <a:gdLst/>
              <a:ahLst/>
              <a:cxnLst/>
              <a:rect l="l" t="t" r="r" b="b"/>
              <a:pathLst>
                <a:path w="76381" h="709" extrusionOk="0">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9843276">
              <a:off x="9234116" y="4647224"/>
              <a:ext cx="185067" cy="296475"/>
            </a:xfrm>
            <a:custGeom>
              <a:avLst/>
              <a:gdLst/>
              <a:ahLst/>
              <a:cxnLst/>
              <a:rect l="l" t="t" r="r" b="b"/>
              <a:pathLst>
                <a:path w="40033" h="13729" extrusionOk="0">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6"/>
          <p:cNvSpPr/>
          <p:nvPr/>
        </p:nvSpPr>
        <p:spPr>
          <a:xfrm>
            <a:off x="-400049" y="4264015"/>
            <a:ext cx="1290077" cy="129001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7668050" y="4806009"/>
            <a:ext cx="929503" cy="929503"/>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 name="Google Shape;53;p6"/>
          <p:cNvSpPr/>
          <p:nvPr/>
        </p:nvSpPr>
        <p:spPr>
          <a:xfrm>
            <a:off x="5813" y="3591330"/>
            <a:ext cx="478350" cy="47835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 name="Google Shape;54;p6"/>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5"/>
        <p:cNvGrpSpPr/>
        <p:nvPr/>
      </p:nvGrpSpPr>
      <p:grpSpPr>
        <a:xfrm>
          <a:off x="0" y="0"/>
          <a:ext cx="0" cy="0"/>
          <a:chOff x="0" y="0"/>
          <a:chExt cx="0" cy="0"/>
        </a:xfrm>
      </p:grpSpPr>
      <p:sp>
        <p:nvSpPr>
          <p:cNvPr id="56" name="Google Shape;56;p7"/>
          <p:cNvSpPr/>
          <p:nvPr/>
        </p:nvSpPr>
        <p:spPr>
          <a:xfrm rot="9450036" flipH="1">
            <a:off x="432840" y="5190724"/>
            <a:ext cx="354091" cy="18806"/>
          </a:xfrm>
          <a:custGeom>
            <a:avLst/>
            <a:gdLst/>
            <a:ahLst/>
            <a:cxnLst/>
            <a:rect l="l" t="t" r="r" b="b"/>
            <a:pathLst>
              <a:path w="59561" h="677" extrusionOk="0">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9450036" flipH="1">
            <a:off x="337707" y="5640230"/>
            <a:ext cx="454086" cy="19695"/>
          </a:xfrm>
          <a:custGeom>
            <a:avLst/>
            <a:gdLst/>
            <a:ahLst/>
            <a:cxnLst/>
            <a:rect l="l" t="t" r="r" b="b"/>
            <a:pathLst>
              <a:path w="76381" h="709" extrusionOk="0">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9450036" flipH="1">
            <a:off x="66188" y="5417068"/>
            <a:ext cx="237997" cy="381371"/>
          </a:xfrm>
          <a:custGeom>
            <a:avLst/>
            <a:gdLst/>
            <a:ahLst/>
            <a:cxnLst/>
            <a:rect l="l" t="t" r="r" b="b"/>
            <a:pathLst>
              <a:path w="40033" h="13729" extrusionOk="0">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66900" y="-40850"/>
            <a:ext cx="8557654" cy="5225129"/>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subTitle" idx="1"/>
          </p:nvPr>
        </p:nvSpPr>
        <p:spPr>
          <a:xfrm>
            <a:off x="1091750" y="2685350"/>
            <a:ext cx="3108600" cy="11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1" name="Google Shape;61;p7"/>
          <p:cNvSpPr/>
          <p:nvPr/>
        </p:nvSpPr>
        <p:spPr>
          <a:xfrm>
            <a:off x="7704732" y="3987396"/>
            <a:ext cx="719280" cy="99438"/>
          </a:xfrm>
          <a:custGeom>
            <a:avLst/>
            <a:gdLst/>
            <a:ahLst/>
            <a:cxnLst/>
            <a:rect l="l" t="t" r="r" b="b"/>
            <a:pathLst>
              <a:path w="16579" h="2292" extrusionOk="0">
                <a:moveTo>
                  <a:pt x="1" y="1"/>
                </a:moveTo>
                <a:lnTo>
                  <a:pt x="1" y="2292"/>
                </a:lnTo>
                <a:lnTo>
                  <a:pt x="16578" y="2292"/>
                </a:lnTo>
                <a:lnTo>
                  <a:pt x="16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4571997" y="1249300"/>
            <a:ext cx="758897" cy="758867"/>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911614" y="4086811"/>
            <a:ext cx="2085404" cy="2085312"/>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8350381" y="1200503"/>
            <a:ext cx="361397" cy="36139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7704732" y="4166316"/>
            <a:ext cx="311114" cy="98310"/>
          </a:xfrm>
          <a:custGeom>
            <a:avLst/>
            <a:gdLst/>
            <a:ahLst/>
            <a:cxnLst/>
            <a:rect l="l" t="t" r="r" b="b"/>
            <a:pathLst>
              <a:path w="7171" h="2266" extrusionOk="0">
                <a:moveTo>
                  <a:pt x="1" y="1"/>
                </a:moveTo>
                <a:lnTo>
                  <a:pt x="1" y="2265"/>
                </a:lnTo>
                <a:lnTo>
                  <a:pt x="7171" y="2265"/>
                </a:lnTo>
                <a:lnTo>
                  <a:pt x="71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txBox="1">
            <a:spLocks noGrp="1"/>
          </p:cNvSpPr>
          <p:nvPr>
            <p:ph type="title"/>
          </p:nvPr>
        </p:nvSpPr>
        <p:spPr>
          <a:xfrm>
            <a:off x="1091675" y="830375"/>
            <a:ext cx="3108600" cy="174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48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dk1"/>
        </a:solidFill>
        <a:effectLst/>
      </p:bgPr>
    </p:bg>
    <p:spTree>
      <p:nvGrpSpPr>
        <p:cNvPr id="1" name="Shape 102"/>
        <p:cNvGrpSpPr/>
        <p:nvPr/>
      </p:nvGrpSpPr>
      <p:grpSpPr>
        <a:xfrm>
          <a:off x="0" y="0"/>
          <a:ext cx="0" cy="0"/>
          <a:chOff x="0" y="0"/>
          <a:chExt cx="0" cy="0"/>
        </a:xfrm>
      </p:grpSpPr>
      <p:sp>
        <p:nvSpPr>
          <p:cNvPr id="103" name="Google Shape;103;p14"/>
          <p:cNvSpPr txBox="1">
            <a:spLocks noGrp="1"/>
          </p:cNvSpPr>
          <p:nvPr>
            <p:ph type="subTitle" idx="1"/>
          </p:nvPr>
        </p:nvSpPr>
        <p:spPr>
          <a:xfrm>
            <a:off x="720000" y="10494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04" name="Google Shape;104;p14"/>
          <p:cNvSpPr txBox="1">
            <a:spLocks noGrp="1"/>
          </p:cNvSpPr>
          <p:nvPr>
            <p:ph type="subTitle" idx="2"/>
          </p:nvPr>
        </p:nvSpPr>
        <p:spPr>
          <a:xfrm>
            <a:off x="720000" y="36162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5" name="Google Shape;105;p14"/>
          <p:cNvSpPr txBox="1">
            <a:spLocks noGrp="1"/>
          </p:cNvSpPr>
          <p:nvPr>
            <p:ph type="subTitle" idx="3"/>
          </p:nvPr>
        </p:nvSpPr>
        <p:spPr>
          <a:xfrm>
            <a:off x="3403800" y="10494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06" name="Google Shape;106;p14"/>
          <p:cNvSpPr txBox="1">
            <a:spLocks noGrp="1"/>
          </p:cNvSpPr>
          <p:nvPr>
            <p:ph type="subTitle" idx="4"/>
          </p:nvPr>
        </p:nvSpPr>
        <p:spPr>
          <a:xfrm>
            <a:off x="3403800" y="36162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4"/>
          <p:cNvSpPr txBox="1">
            <a:spLocks noGrp="1"/>
          </p:cNvSpPr>
          <p:nvPr>
            <p:ph type="subTitle" idx="5"/>
          </p:nvPr>
        </p:nvSpPr>
        <p:spPr>
          <a:xfrm>
            <a:off x="6087600" y="10494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08" name="Google Shape;108;p14"/>
          <p:cNvSpPr txBox="1">
            <a:spLocks noGrp="1"/>
          </p:cNvSpPr>
          <p:nvPr>
            <p:ph type="subTitle" idx="6"/>
          </p:nvPr>
        </p:nvSpPr>
        <p:spPr>
          <a:xfrm>
            <a:off x="6087600" y="36162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14"/>
          <p:cNvSpPr/>
          <p:nvPr/>
        </p:nvSpPr>
        <p:spPr>
          <a:xfrm rot="10800000">
            <a:off x="-1310533" y="-1203999"/>
            <a:ext cx="3421033" cy="332594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0" name="Google Shape;110;p14"/>
          <p:cNvSpPr/>
          <p:nvPr/>
        </p:nvSpPr>
        <p:spPr>
          <a:xfrm>
            <a:off x="-682999" y="4259200"/>
            <a:ext cx="1537819" cy="1537788"/>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8194301" y="4259200"/>
            <a:ext cx="1537819" cy="1537788"/>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113"/>
        <p:cNvGrpSpPr/>
        <p:nvPr/>
      </p:nvGrpSpPr>
      <p:grpSpPr>
        <a:xfrm>
          <a:off x="0" y="0"/>
          <a:ext cx="0" cy="0"/>
          <a:chOff x="0" y="0"/>
          <a:chExt cx="0" cy="0"/>
        </a:xfrm>
      </p:grpSpPr>
      <p:sp>
        <p:nvSpPr>
          <p:cNvPr id="114" name="Google Shape;114;p15"/>
          <p:cNvSpPr/>
          <p:nvPr/>
        </p:nvSpPr>
        <p:spPr>
          <a:xfrm rot="-1979271">
            <a:off x="1002530" y="-2805231"/>
            <a:ext cx="9494158" cy="9875002"/>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subTitle" idx="1"/>
          </p:nvPr>
        </p:nvSpPr>
        <p:spPr>
          <a:xfrm>
            <a:off x="4572000" y="2353350"/>
            <a:ext cx="3852000" cy="1668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6" name="Google Shape;116;p15"/>
          <p:cNvSpPr txBox="1">
            <a:spLocks noGrp="1"/>
          </p:cNvSpPr>
          <p:nvPr>
            <p:ph type="title"/>
          </p:nvPr>
        </p:nvSpPr>
        <p:spPr>
          <a:xfrm>
            <a:off x="4572000" y="1389325"/>
            <a:ext cx="3852000" cy="9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5"/>
          <p:cNvSpPr/>
          <p:nvPr/>
        </p:nvSpPr>
        <p:spPr>
          <a:xfrm>
            <a:off x="7624752" y="4165033"/>
            <a:ext cx="1035526" cy="1035496"/>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6"/>
          <p:cNvSpPr/>
          <p:nvPr/>
        </p:nvSpPr>
        <p:spPr>
          <a:xfrm rot="10800000" flipH="1">
            <a:off x="-52325" y="0"/>
            <a:ext cx="8423935" cy="5143438"/>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rgbClr val="52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flipH="1">
            <a:off x="239085" y="4352824"/>
            <a:ext cx="961838" cy="961808"/>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flipH="1">
            <a:off x="8357657" y="440613"/>
            <a:ext cx="503028" cy="50302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2" name="Google Shape;122;p16"/>
          <p:cNvSpPr/>
          <p:nvPr/>
        </p:nvSpPr>
        <p:spPr>
          <a:xfrm flipH="1">
            <a:off x="358531" y="1102178"/>
            <a:ext cx="361397" cy="36139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subTitle" idx="1"/>
          </p:nvPr>
        </p:nvSpPr>
        <p:spPr>
          <a:xfrm>
            <a:off x="720000" y="2353350"/>
            <a:ext cx="38520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4" name="Google Shape;124;p16"/>
          <p:cNvSpPr txBox="1">
            <a:spLocks noGrp="1"/>
          </p:cNvSpPr>
          <p:nvPr>
            <p:ph type="title"/>
          </p:nvPr>
        </p:nvSpPr>
        <p:spPr>
          <a:xfrm>
            <a:off x="720000" y="1389325"/>
            <a:ext cx="3852000" cy="9618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125"/>
        <p:cNvGrpSpPr/>
        <p:nvPr/>
      </p:nvGrpSpPr>
      <p:grpSpPr>
        <a:xfrm>
          <a:off x="0" y="0"/>
          <a:ext cx="0" cy="0"/>
          <a:chOff x="0" y="0"/>
          <a:chExt cx="0" cy="0"/>
        </a:xfrm>
      </p:grpSpPr>
      <p:sp>
        <p:nvSpPr>
          <p:cNvPr id="126" name="Google Shape;126;p17"/>
          <p:cNvSpPr/>
          <p:nvPr/>
        </p:nvSpPr>
        <p:spPr>
          <a:xfrm rot="6084613">
            <a:off x="-3425968" y="-449828"/>
            <a:ext cx="6215915" cy="6043150"/>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 name="Google Shape;127;p17"/>
          <p:cNvSpPr txBox="1">
            <a:spLocks noGrp="1"/>
          </p:cNvSpPr>
          <p:nvPr>
            <p:ph type="title"/>
          </p:nvPr>
        </p:nvSpPr>
        <p:spPr>
          <a:xfrm>
            <a:off x="1588475" y="679628"/>
            <a:ext cx="26103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8" name="Google Shape;128;p17"/>
          <p:cNvSpPr txBox="1">
            <a:spLocks noGrp="1"/>
          </p:cNvSpPr>
          <p:nvPr>
            <p:ph type="title" idx="2" hasCustomPrompt="1"/>
          </p:nvPr>
        </p:nvSpPr>
        <p:spPr>
          <a:xfrm>
            <a:off x="890650" y="660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7"/>
          <p:cNvSpPr txBox="1">
            <a:spLocks noGrp="1"/>
          </p:cNvSpPr>
          <p:nvPr>
            <p:ph type="subTitle" idx="1"/>
          </p:nvPr>
        </p:nvSpPr>
        <p:spPr>
          <a:xfrm>
            <a:off x="1588475" y="1491100"/>
            <a:ext cx="21840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0" name="Google Shape;130;p17"/>
          <p:cNvSpPr txBox="1">
            <a:spLocks noGrp="1"/>
          </p:cNvSpPr>
          <p:nvPr>
            <p:ph type="title" idx="3"/>
          </p:nvPr>
        </p:nvSpPr>
        <p:spPr>
          <a:xfrm>
            <a:off x="4622700" y="679628"/>
            <a:ext cx="18573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1" name="Google Shape;131;p17"/>
          <p:cNvSpPr txBox="1">
            <a:spLocks noGrp="1"/>
          </p:cNvSpPr>
          <p:nvPr>
            <p:ph type="title" idx="4" hasCustomPrompt="1"/>
          </p:nvPr>
        </p:nvSpPr>
        <p:spPr>
          <a:xfrm>
            <a:off x="3924875" y="660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7"/>
          <p:cNvSpPr txBox="1">
            <a:spLocks noGrp="1"/>
          </p:cNvSpPr>
          <p:nvPr>
            <p:ph type="subTitle" idx="5"/>
          </p:nvPr>
        </p:nvSpPr>
        <p:spPr>
          <a:xfrm>
            <a:off x="4622700" y="1491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3" name="Google Shape;133;p17"/>
          <p:cNvSpPr txBox="1">
            <a:spLocks noGrp="1"/>
          </p:cNvSpPr>
          <p:nvPr>
            <p:ph type="title" idx="6"/>
          </p:nvPr>
        </p:nvSpPr>
        <p:spPr>
          <a:xfrm>
            <a:off x="3178050" y="2697629"/>
            <a:ext cx="20547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7"/>
          <p:cNvSpPr txBox="1">
            <a:spLocks noGrp="1"/>
          </p:cNvSpPr>
          <p:nvPr>
            <p:ph type="title" idx="7" hasCustomPrompt="1"/>
          </p:nvPr>
        </p:nvSpPr>
        <p:spPr>
          <a:xfrm>
            <a:off x="2480225" y="2678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7"/>
          <p:cNvSpPr txBox="1">
            <a:spLocks noGrp="1"/>
          </p:cNvSpPr>
          <p:nvPr>
            <p:ph type="subTitle" idx="8"/>
          </p:nvPr>
        </p:nvSpPr>
        <p:spPr>
          <a:xfrm>
            <a:off x="3178050" y="3509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6" name="Google Shape;136;p17"/>
          <p:cNvSpPr txBox="1">
            <a:spLocks noGrp="1"/>
          </p:cNvSpPr>
          <p:nvPr>
            <p:ph type="title" idx="9"/>
          </p:nvPr>
        </p:nvSpPr>
        <p:spPr>
          <a:xfrm>
            <a:off x="6212275" y="2697629"/>
            <a:ext cx="21840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7" name="Google Shape;137;p17"/>
          <p:cNvSpPr txBox="1">
            <a:spLocks noGrp="1"/>
          </p:cNvSpPr>
          <p:nvPr>
            <p:ph type="title" idx="13" hasCustomPrompt="1"/>
          </p:nvPr>
        </p:nvSpPr>
        <p:spPr>
          <a:xfrm>
            <a:off x="5514450" y="2678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7"/>
          <p:cNvSpPr txBox="1">
            <a:spLocks noGrp="1"/>
          </p:cNvSpPr>
          <p:nvPr>
            <p:ph type="subTitle" idx="14"/>
          </p:nvPr>
        </p:nvSpPr>
        <p:spPr>
          <a:xfrm>
            <a:off x="6212275" y="3509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9" name="Google Shape;139;p17"/>
          <p:cNvSpPr/>
          <p:nvPr/>
        </p:nvSpPr>
        <p:spPr>
          <a:xfrm>
            <a:off x="256755" y="3543954"/>
            <a:ext cx="1375387" cy="137532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52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0" y="3040926"/>
            <a:ext cx="503028" cy="50302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s 2">
  <p:cSld name="CUSTOM_6">
    <p:bg>
      <p:bgPr>
        <a:solidFill>
          <a:schemeClr val="lt2"/>
        </a:solidFill>
        <a:effectLst/>
      </p:bgPr>
    </p:bg>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22"/>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2"/>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22"/>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2"/>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2" name="Google Shape;192;p22"/>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2"/>
          <p:cNvSpPr txBox="1">
            <a:spLocks noGrp="1"/>
          </p:cNvSpPr>
          <p:nvPr>
            <p:ph type="title" idx="6"/>
          </p:nvPr>
        </p:nvSpPr>
        <p:spPr>
          <a:xfrm>
            <a:off x="720000" y="4057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86"/>
        <p:cNvGrpSpPr/>
        <p:nvPr/>
      </p:nvGrpSpPr>
      <p:grpSpPr>
        <a:xfrm>
          <a:off x="0" y="0"/>
          <a:ext cx="0" cy="0"/>
          <a:chOff x="0" y="0"/>
          <a:chExt cx="0" cy="0"/>
        </a:xfrm>
      </p:grpSpPr>
      <p:sp>
        <p:nvSpPr>
          <p:cNvPr id="287" name="Google Shape;287;p30"/>
          <p:cNvSpPr/>
          <p:nvPr/>
        </p:nvSpPr>
        <p:spPr>
          <a:xfrm rot="-6545385">
            <a:off x="5884704" y="-3110292"/>
            <a:ext cx="6215951" cy="6043185"/>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8" name="Google Shape;288;p30"/>
          <p:cNvSpPr/>
          <p:nvPr/>
        </p:nvSpPr>
        <p:spPr>
          <a:xfrm>
            <a:off x="8160513" y="4340026"/>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9" name="Google Shape;289;p30"/>
          <p:cNvSpPr/>
          <p:nvPr/>
        </p:nvSpPr>
        <p:spPr>
          <a:xfrm>
            <a:off x="-762688" y="4023872"/>
            <a:ext cx="2084791" cy="208470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Advent Pro"/>
              <a:buNone/>
              <a:defRPr sz="2800" b="1">
                <a:solidFill>
                  <a:schemeClr val="lt1"/>
                </a:solidFill>
                <a:latin typeface="Advent Pro"/>
                <a:ea typeface="Advent Pro"/>
                <a:cs typeface="Advent Pro"/>
                <a:sym typeface="Advent Pr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Comfortaa"/>
              <a:buChar char="●"/>
              <a:defRPr sz="1800">
                <a:solidFill>
                  <a:schemeClr val="lt1"/>
                </a:solidFill>
                <a:latin typeface="Comfortaa"/>
                <a:ea typeface="Comfortaa"/>
                <a:cs typeface="Comfortaa"/>
                <a:sym typeface="Comfortaa"/>
              </a:defRPr>
            </a:lvl1pPr>
            <a:lvl2pPr marL="914400" lvl="1"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2pPr>
            <a:lvl3pPr marL="1371600" lvl="2"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3pPr>
            <a:lvl4pPr marL="1828800" lvl="3"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4pPr>
            <a:lvl5pPr marL="2286000" lvl="4"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5pPr>
            <a:lvl6pPr marL="2743200" lvl="5"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6pPr>
            <a:lvl7pPr marL="3200400" lvl="6"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7pPr>
            <a:lvl8pPr marL="3657600" lvl="7"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8pPr>
            <a:lvl9pPr marL="4114800" lvl="8" indent="-317500">
              <a:lnSpc>
                <a:spcPct val="115000"/>
              </a:lnSpc>
              <a:spcBef>
                <a:spcPts val="1600"/>
              </a:spcBef>
              <a:spcAft>
                <a:spcPts val="1600"/>
              </a:spcAft>
              <a:buClr>
                <a:schemeClr val="lt1"/>
              </a:buClr>
              <a:buSzPts val="1400"/>
              <a:buFont typeface="Comfortaa"/>
              <a:buChar char="■"/>
              <a:defRPr>
                <a:solidFill>
                  <a:schemeClr val="lt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60" r:id="rId4"/>
    <p:sldLayoutId id="2147483661" r:id="rId5"/>
    <p:sldLayoutId id="2147483662" r:id="rId6"/>
    <p:sldLayoutId id="2147483663" r:id="rId7"/>
    <p:sldLayoutId id="2147483668"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www.publicdomainpictures.net/view-image.php?image=222895&amp;picture=thank-you-lobster-text-tit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enterpriseai/definition/AI-Artificial-Intelligenc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hatis.techtarget.com/definition/algorith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3"/>
        <p:cNvGrpSpPr/>
        <p:nvPr/>
      </p:nvGrpSpPr>
      <p:grpSpPr>
        <a:xfrm>
          <a:off x="0" y="0"/>
          <a:ext cx="0" cy="0"/>
          <a:chOff x="0" y="0"/>
          <a:chExt cx="0" cy="0"/>
        </a:xfrm>
      </p:grpSpPr>
      <p:sp>
        <p:nvSpPr>
          <p:cNvPr id="304" name="Google Shape;304;p34"/>
          <p:cNvSpPr txBox="1">
            <a:spLocks noGrp="1"/>
          </p:cNvSpPr>
          <p:nvPr>
            <p:ph type="ctrTitle"/>
          </p:nvPr>
        </p:nvSpPr>
        <p:spPr>
          <a:xfrm>
            <a:off x="527821" y="1701880"/>
            <a:ext cx="3627394" cy="15260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100" dirty="0">
                <a:solidFill>
                  <a:schemeClr val="accent6"/>
                </a:solidFill>
                <a:latin typeface="Cambria Math" panose="02040503050406030204" pitchFamily="18" charset="0"/>
                <a:ea typeface="Cambria Math" panose="02040503050406030204" pitchFamily="18" charset="0"/>
              </a:rPr>
              <a:t>MACHINE LEARNING</a:t>
            </a:r>
            <a:endParaRPr lang="en-US" dirty="0">
              <a:solidFill>
                <a:schemeClr val="accent6"/>
              </a:solidFill>
              <a:latin typeface="Cambria Math" panose="02040503050406030204" pitchFamily="18" charset="0"/>
              <a:ea typeface="Cambria Math" panose="02040503050406030204" pitchFamily="18" charset="0"/>
            </a:endParaRPr>
          </a:p>
        </p:txBody>
      </p:sp>
      <p:sp>
        <p:nvSpPr>
          <p:cNvPr id="305" name="Google Shape;305;p34"/>
          <p:cNvSpPr txBox="1">
            <a:spLocks noGrp="1"/>
          </p:cNvSpPr>
          <p:nvPr>
            <p:ph type="subTitle" idx="1"/>
          </p:nvPr>
        </p:nvSpPr>
        <p:spPr>
          <a:xfrm>
            <a:off x="333095" y="3962053"/>
            <a:ext cx="29805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i-IN" sz="1600" dirty="0">
                <a:latin typeface="Cambria Math" panose="02040503050406030204" pitchFamily="18" charset="0"/>
                <a:ea typeface="Cambria Math" panose="02040503050406030204" pitchFamily="18" charset="0"/>
              </a:rPr>
              <a:t>Presented To :</a:t>
            </a:r>
          </a:p>
          <a:p>
            <a:pPr marL="0" lvl="0" indent="0" algn="l" rtl="0">
              <a:spcBef>
                <a:spcPts val="0"/>
              </a:spcBef>
              <a:spcAft>
                <a:spcPts val="0"/>
              </a:spcAft>
              <a:buNone/>
            </a:pPr>
            <a:r>
              <a:rPr lang="hi-IN" sz="1600" dirty="0">
                <a:latin typeface="Cambria Math" panose="02040503050406030204" pitchFamily="18" charset="0"/>
                <a:ea typeface="Cambria Math" panose="02040503050406030204" pitchFamily="18" charset="0"/>
              </a:rPr>
              <a:t>Vijay Bijlwan Sir</a:t>
            </a:r>
          </a:p>
          <a:p>
            <a:pPr marL="0" lvl="0" indent="0" algn="l" rtl="0">
              <a:spcBef>
                <a:spcPts val="0"/>
              </a:spcBef>
              <a:spcAft>
                <a:spcPts val="0"/>
              </a:spcAft>
              <a:buNone/>
            </a:pPr>
            <a:r>
              <a:rPr lang="hi-IN" sz="1600" dirty="0">
                <a:latin typeface="Cambria Math" panose="02040503050406030204" pitchFamily="18" charset="0"/>
                <a:ea typeface="Cambria Math" panose="02040503050406030204" pitchFamily="18" charset="0"/>
              </a:rPr>
              <a:t>Dept. Of CSE</a:t>
            </a:r>
            <a:endParaRPr sz="1600" dirty="0">
              <a:latin typeface="Cambria Math" panose="02040503050406030204" pitchFamily="18" charset="0"/>
              <a:ea typeface="Cambria Math" panose="02040503050406030204" pitchFamily="18" charset="0"/>
            </a:endParaRPr>
          </a:p>
        </p:txBody>
      </p:sp>
      <p:grpSp>
        <p:nvGrpSpPr>
          <p:cNvPr id="306" name="Google Shape;306;p34"/>
          <p:cNvGrpSpPr/>
          <p:nvPr/>
        </p:nvGrpSpPr>
        <p:grpSpPr>
          <a:xfrm rot="10800000" flipH="1">
            <a:off x="6553838" y="154173"/>
            <a:ext cx="2500660" cy="4282930"/>
            <a:chOff x="-3002450" y="-19693725"/>
            <a:chExt cx="4934325" cy="19931850"/>
          </a:xfrm>
        </p:grpSpPr>
        <p:sp>
          <p:nvSpPr>
            <p:cNvPr id="307" name="Google Shape;307;p34"/>
            <p:cNvSpPr/>
            <p:nvPr/>
          </p:nvSpPr>
          <p:spPr>
            <a:xfrm>
              <a:off x="-893850" y="-17881275"/>
              <a:ext cx="15675" cy="46100"/>
            </a:xfrm>
            <a:custGeom>
              <a:avLst/>
              <a:gdLst/>
              <a:ahLst/>
              <a:cxnLst/>
              <a:rect l="l" t="t" r="r" b="b"/>
              <a:pathLst>
                <a:path w="627" h="1844" extrusionOk="0">
                  <a:moveTo>
                    <a:pt x="297" y="0"/>
                  </a:moveTo>
                  <a:lnTo>
                    <a:pt x="255" y="16"/>
                  </a:lnTo>
                  <a:lnTo>
                    <a:pt x="218" y="46"/>
                  </a:lnTo>
                  <a:lnTo>
                    <a:pt x="186" y="93"/>
                  </a:lnTo>
                  <a:lnTo>
                    <a:pt x="149" y="139"/>
                  </a:lnTo>
                  <a:lnTo>
                    <a:pt x="122" y="200"/>
                  </a:lnTo>
                  <a:lnTo>
                    <a:pt x="101" y="262"/>
                  </a:lnTo>
                  <a:lnTo>
                    <a:pt x="58" y="400"/>
                  </a:lnTo>
                  <a:lnTo>
                    <a:pt x="27" y="553"/>
                  </a:lnTo>
                  <a:lnTo>
                    <a:pt x="11" y="722"/>
                  </a:lnTo>
                  <a:lnTo>
                    <a:pt x="0" y="907"/>
                  </a:lnTo>
                  <a:lnTo>
                    <a:pt x="5" y="1076"/>
                  </a:lnTo>
                  <a:lnTo>
                    <a:pt x="21" y="1260"/>
                  </a:lnTo>
                  <a:lnTo>
                    <a:pt x="37" y="1337"/>
                  </a:lnTo>
                  <a:lnTo>
                    <a:pt x="53" y="1429"/>
                  </a:lnTo>
                  <a:lnTo>
                    <a:pt x="69" y="1506"/>
                  </a:lnTo>
                  <a:lnTo>
                    <a:pt x="90" y="1567"/>
                  </a:lnTo>
                  <a:lnTo>
                    <a:pt x="138" y="1690"/>
                  </a:lnTo>
                  <a:lnTo>
                    <a:pt x="196" y="1767"/>
                  </a:lnTo>
                  <a:lnTo>
                    <a:pt x="249" y="1829"/>
                  </a:lnTo>
                  <a:lnTo>
                    <a:pt x="313" y="1844"/>
                  </a:lnTo>
                  <a:lnTo>
                    <a:pt x="377" y="1829"/>
                  </a:lnTo>
                  <a:lnTo>
                    <a:pt x="435" y="1782"/>
                  </a:lnTo>
                  <a:lnTo>
                    <a:pt x="462" y="1752"/>
                  </a:lnTo>
                  <a:lnTo>
                    <a:pt x="493" y="1706"/>
                  </a:lnTo>
                  <a:lnTo>
                    <a:pt x="520" y="1629"/>
                  </a:lnTo>
                  <a:lnTo>
                    <a:pt x="546" y="1552"/>
                  </a:lnTo>
                  <a:lnTo>
                    <a:pt x="568" y="1475"/>
                  </a:lnTo>
                  <a:lnTo>
                    <a:pt x="589" y="1383"/>
                  </a:lnTo>
                  <a:lnTo>
                    <a:pt x="600" y="1291"/>
                  </a:lnTo>
                  <a:lnTo>
                    <a:pt x="610" y="1199"/>
                  </a:lnTo>
                  <a:lnTo>
                    <a:pt x="621" y="1106"/>
                  </a:lnTo>
                  <a:lnTo>
                    <a:pt x="626" y="1014"/>
                  </a:lnTo>
                  <a:lnTo>
                    <a:pt x="621" y="830"/>
                  </a:lnTo>
                  <a:lnTo>
                    <a:pt x="610" y="646"/>
                  </a:lnTo>
                  <a:lnTo>
                    <a:pt x="584" y="477"/>
                  </a:lnTo>
                  <a:lnTo>
                    <a:pt x="552" y="323"/>
                  </a:lnTo>
                  <a:lnTo>
                    <a:pt x="525" y="246"/>
                  </a:lnTo>
                  <a:lnTo>
                    <a:pt x="504" y="185"/>
                  </a:lnTo>
                  <a:lnTo>
                    <a:pt x="478" y="123"/>
                  </a:lnTo>
                  <a:lnTo>
                    <a:pt x="446" y="77"/>
                  </a:lnTo>
                  <a:lnTo>
                    <a:pt x="409" y="31"/>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893850" y="-17881275"/>
              <a:ext cx="15675" cy="46100"/>
            </a:xfrm>
            <a:custGeom>
              <a:avLst/>
              <a:gdLst/>
              <a:ahLst/>
              <a:cxnLst/>
              <a:rect l="l" t="t" r="r" b="b"/>
              <a:pathLst>
                <a:path w="627" h="1844" fill="none" extrusionOk="0">
                  <a:moveTo>
                    <a:pt x="493" y="1706"/>
                  </a:moveTo>
                  <a:lnTo>
                    <a:pt x="493" y="1706"/>
                  </a:lnTo>
                  <a:lnTo>
                    <a:pt x="462" y="1752"/>
                  </a:lnTo>
                  <a:lnTo>
                    <a:pt x="435" y="1782"/>
                  </a:lnTo>
                  <a:lnTo>
                    <a:pt x="377" y="1829"/>
                  </a:lnTo>
                  <a:lnTo>
                    <a:pt x="313" y="1844"/>
                  </a:lnTo>
                  <a:lnTo>
                    <a:pt x="249" y="1829"/>
                  </a:lnTo>
                  <a:lnTo>
                    <a:pt x="196" y="1767"/>
                  </a:lnTo>
                  <a:lnTo>
                    <a:pt x="138" y="1690"/>
                  </a:lnTo>
                  <a:lnTo>
                    <a:pt x="90" y="1567"/>
                  </a:lnTo>
                  <a:lnTo>
                    <a:pt x="69" y="1506"/>
                  </a:lnTo>
                  <a:lnTo>
                    <a:pt x="53" y="1429"/>
                  </a:lnTo>
                  <a:lnTo>
                    <a:pt x="53" y="1429"/>
                  </a:lnTo>
                  <a:lnTo>
                    <a:pt x="37" y="1337"/>
                  </a:lnTo>
                  <a:lnTo>
                    <a:pt x="21" y="1260"/>
                  </a:lnTo>
                  <a:lnTo>
                    <a:pt x="5" y="1076"/>
                  </a:lnTo>
                  <a:lnTo>
                    <a:pt x="0" y="907"/>
                  </a:lnTo>
                  <a:lnTo>
                    <a:pt x="11" y="722"/>
                  </a:lnTo>
                  <a:lnTo>
                    <a:pt x="27" y="553"/>
                  </a:lnTo>
                  <a:lnTo>
                    <a:pt x="58" y="400"/>
                  </a:lnTo>
                  <a:lnTo>
                    <a:pt x="101" y="262"/>
                  </a:lnTo>
                  <a:lnTo>
                    <a:pt x="122" y="200"/>
                  </a:lnTo>
                  <a:lnTo>
                    <a:pt x="149" y="139"/>
                  </a:lnTo>
                  <a:lnTo>
                    <a:pt x="149" y="139"/>
                  </a:lnTo>
                  <a:lnTo>
                    <a:pt x="186" y="93"/>
                  </a:lnTo>
                  <a:lnTo>
                    <a:pt x="218" y="46"/>
                  </a:lnTo>
                  <a:lnTo>
                    <a:pt x="255" y="16"/>
                  </a:lnTo>
                  <a:lnTo>
                    <a:pt x="297" y="0"/>
                  </a:lnTo>
                  <a:lnTo>
                    <a:pt x="334" y="0"/>
                  </a:lnTo>
                  <a:lnTo>
                    <a:pt x="371" y="16"/>
                  </a:lnTo>
                  <a:lnTo>
                    <a:pt x="409" y="31"/>
                  </a:lnTo>
                  <a:lnTo>
                    <a:pt x="446" y="77"/>
                  </a:lnTo>
                  <a:lnTo>
                    <a:pt x="446" y="77"/>
                  </a:lnTo>
                  <a:lnTo>
                    <a:pt x="478" y="123"/>
                  </a:lnTo>
                  <a:lnTo>
                    <a:pt x="504" y="185"/>
                  </a:lnTo>
                  <a:lnTo>
                    <a:pt x="525" y="246"/>
                  </a:lnTo>
                  <a:lnTo>
                    <a:pt x="552" y="323"/>
                  </a:lnTo>
                  <a:lnTo>
                    <a:pt x="584" y="477"/>
                  </a:lnTo>
                  <a:lnTo>
                    <a:pt x="610" y="646"/>
                  </a:lnTo>
                  <a:lnTo>
                    <a:pt x="621" y="830"/>
                  </a:lnTo>
                  <a:lnTo>
                    <a:pt x="626" y="1014"/>
                  </a:lnTo>
                  <a:lnTo>
                    <a:pt x="621" y="1106"/>
                  </a:lnTo>
                  <a:lnTo>
                    <a:pt x="610" y="1199"/>
                  </a:lnTo>
                  <a:lnTo>
                    <a:pt x="600" y="1291"/>
                  </a:lnTo>
                  <a:lnTo>
                    <a:pt x="589" y="1383"/>
                  </a:lnTo>
                  <a:lnTo>
                    <a:pt x="589" y="1383"/>
                  </a:lnTo>
                  <a:lnTo>
                    <a:pt x="568" y="1475"/>
                  </a:lnTo>
                  <a:lnTo>
                    <a:pt x="546" y="1552"/>
                  </a:lnTo>
                  <a:lnTo>
                    <a:pt x="520" y="1629"/>
                  </a:lnTo>
                  <a:lnTo>
                    <a:pt x="493" y="17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2840400" y="-4835475"/>
              <a:ext cx="1604975" cy="3241200"/>
            </a:xfrm>
            <a:custGeom>
              <a:avLst/>
              <a:gdLst/>
              <a:ahLst/>
              <a:cxnLst/>
              <a:rect l="l" t="t" r="r" b="b"/>
              <a:pathLst>
                <a:path w="64199" h="129648" extrusionOk="0">
                  <a:moveTo>
                    <a:pt x="62443" y="0"/>
                  </a:moveTo>
                  <a:lnTo>
                    <a:pt x="62029" y="169"/>
                  </a:lnTo>
                  <a:lnTo>
                    <a:pt x="60857" y="676"/>
                  </a:lnTo>
                  <a:lnTo>
                    <a:pt x="59027" y="1475"/>
                  </a:lnTo>
                  <a:lnTo>
                    <a:pt x="56640" y="2550"/>
                  </a:lnTo>
                  <a:lnTo>
                    <a:pt x="55271" y="3180"/>
                  </a:lnTo>
                  <a:lnTo>
                    <a:pt x="53802" y="3887"/>
                  </a:lnTo>
                  <a:lnTo>
                    <a:pt x="52248" y="4624"/>
                  </a:lnTo>
                  <a:lnTo>
                    <a:pt x="50619" y="5423"/>
                  </a:lnTo>
                  <a:lnTo>
                    <a:pt x="48922" y="6268"/>
                  </a:lnTo>
                  <a:lnTo>
                    <a:pt x="47182" y="7175"/>
                  </a:lnTo>
                  <a:lnTo>
                    <a:pt x="45405" y="8112"/>
                  </a:lnTo>
                  <a:lnTo>
                    <a:pt x="43602" y="9080"/>
                  </a:lnTo>
                  <a:lnTo>
                    <a:pt x="41788" y="10093"/>
                  </a:lnTo>
                  <a:lnTo>
                    <a:pt x="39974" y="11138"/>
                  </a:lnTo>
                  <a:lnTo>
                    <a:pt x="39072" y="11660"/>
                  </a:lnTo>
                  <a:lnTo>
                    <a:pt x="38181" y="12198"/>
                  </a:lnTo>
                  <a:lnTo>
                    <a:pt x="37290" y="12751"/>
                  </a:lnTo>
                  <a:lnTo>
                    <a:pt x="36409" y="13304"/>
                  </a:lnTo>
                  <a:lnTo>
                    <a:pt x="35539" y="13857"/>
                  </a:lnTo>
                  <a:lnTo>
                    <a:pt x="34680" y="14426"/>
                  </a:lnTo>
                  <a:lnTo>
                    <a:pt x="33837" y="14994"/>
                  </a:lnTo>
                  <a:lnTo>
                    <a:pt x="33004" y="15563"/>
                  </a:lnTo>
                  <a:lnTo>
                    <a:pt x="32187" y="16131"/>
                  </a:lnTo>
                  <a:lnTo>
                    <a:pt x="31391" y="16715"/>
                  </a:lnTo>
                  <a:lnTo>
                    <a:pt x="30617" y="17299"/>
                  </a:lnTo>
                  <a:lnTo>
                    <a:pt x="29858" y="17882"/>
                  </a:lnTo>
                  <a:lnTo>
                    <a:pt x="29126" y="18466"/>
                  </a:lnTo>
                  <a:lnTo>
                    <a:pt x="28421" y="19050"/>
                  </a:lnTo>
                  <a:lnTo>
                    <a:pt x="27737" y="19634"/>
                  </a:lnTo>
                  <a:lnTo>
                    <a:pt x="27084" y="20233"/>
                  </a:lnTo>
                  <a:lnTo>
                    <a:pt x="26458" y="20817"/>
                  </a:lnTo>
                  <a:lnTo>
                    <a:pt x="25864" y="21416"/>
                  </a:lnTo>
                  <a:lnTo>
                    <a:pt x="25302" y="22000"/>
                  </a:lnTo>
                  <a:lnTo>
                    <a:pt x="24772" y="22599"/>
                  </a:lnTo>
                  <a:lnTo>
                    <a:pt x="24522" y="22891"/>
                  </a:lnTo>
                  <a:lnTo>
                    <a:pt x="24278" y="23183"/>
                  </a:lnTo>
                  <a:lnTo>
                    <a:pt x="24050" y="23475"/>
                  </a:lnTo>
                  <a:lnTo>
                    <a:pt x="23822" y="23766"/>
                  </a:lnTo>
                  <a:lnTo>
                    <a:pt x="23610" y="24058"/>
                  </a:lnTo>
                  <a:lnTo>
                    <a:pt x="23408" y="24350"/>
                  </a:lnTo>
                  <a:lnTo>
                    <a:pt x="23212" y="24642"/>
                  </a:lnTo>
                  <a:lnTo>
                    <a:pt x="23032" y="24934"/>
                  </a:lnTo>
                  <a:lnTo>
                    <a:pt x="22857" y="25226"/>
                  </a:lnTo>
                  <a:lnTo>
                    <a:pt x="22698" y="25518"/>
                  </a:lnTo>
                  <a:lnTo>
                    <a:pt x="22549" y="25810"/>
                  </a:lnTo>
                  <a:lnTo>
                    <a:pt x="22406" y="26086"/>
                  </a:lnTo>
                  <a:lnTo>
                    <a:pt x="22279" y="26378"/>
                  </a:lnTo>
                  <a:lnTo>
                    <a:pt x="22162" y="26670"/>
                  </a:lnTo>
                  <a:lnTo>
                    <a:pt x="22056" y="26947"/>
                  </a:lnTo>
                  <a:lnTo>
                    <a:pt x="21960" y="27238"/>
                  </a:lnTo>
                  <a:lnTo>
                    <a:pt x="21775" y="27853"/>
                  </a:lnTo>
                  <a:lnTo>
                    <a:pt x="21573" y="28544"/>
                  </a:lnTo>
                  <a:lnTo>
                    <a:pt x="21345" y="29343"/>
                  </a:lnTo>
                  <a:lnTo>
                    <a:pt x="21101" y="30204"/>
                  </a:lnTo>
                  <a:lnTo>
                    <a:pt x="20560" y="32185"/>
                  </a:lnTo>
                  <a:lnTo>
                    <a:pt x="19950" y="34459"/>
                  </a:lnTo>
                  <a:lnTo>
                    <a:pt x="19276" y="36994"/>
                  </a:lnTo>
                  <a:lnTo>
                    <a:pt x="18550" y="39775"/>
                  </a:lnTo>
                  <a:lnTo>
                    <a:pt x="17775" y="42786"/>
                  </a:lnTo>
                  <a:lnTo>
                    <a:pt x="16958" y="45966"/>
                  </a:lnTo>
                  <a:lnTo>
                    <a:pt x="16104" y="49330"/>
                  </a:lnTo>
                  <a:lnTo>
                    <a:pt x="15219" y="52833"/>
                  </a:lnTo>
                  <a:lnTo>
                    <a:pt x="14306" y="56443"/>
                  </a:lnTo>
                  <a:lnTo>
                    <a:pt x="13378" y="60161"/>
                  </a:lnTo>
                  <a:lnTo>
                    <a:pt x="11484" y="67735"/>
                  </a:lnTo>
                  <a:lnTo>
                    <a:pt x="9585" y="75386"/>
                  </a:lnTo>
                  <a:lnTo>
                    <a:pt x="7729" y="82898"/>
                  </a:lnTo>
                  <a:lnTo>
                    <a:pt x="5968" y="90057"/>
                  </a:lnTo>
                  <a:lnTo>
                    <a:pt x="4345" y="96679"/>
                  </a:lnTo>
                  <a:lnTo>
                    <a:pt x="2907" y="102532"/>
                  </a:lnTo>
                  <a:lnTo>
                    <a:pt x="791" y="111212"/>
                  </a:lnTo>
                  <a:lnTo>
                    <a:pt x="1" y="114469"/>
                  </a:lnTo>
                  <a:lnTo>
                    <a:pt x="11654" y="129648"/>
                  </a:lnTo>
                  <a:lnTo>
                    <a:pt x="32871" y="59900"/>
                  </a:lnTo>
                  <a:lnTo>
                    <a:pt x="64198" y="44506"/>
                  </a:lnTo>
                  <a:lnTo>
                    <a:pt x="62443"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2840400" y="-4835475"/>
              <a:ext cx="1604975" cy="3241200"/>
            </a:xfrm>
            <a:custGeom>
              <a:avLst/>
              <a:gdLst/>
              <a:ahLst/>
              <a:cxnLst/>
              <a:rect l="l" t="t" r="r" b="b"/>
              <a:pathLst>
                <a:path w="64199" h="129648" fill="none" extrusionOk="0">
                  <a:moveTo>
                    <a:pt x="11654" y="129648"/>
                  </a:moveTo>
                  <a:lnTo>
                    <a:pt x="1" y="114469"/>
                  </a:lnTo>
                  <a:lnTo>
                    <a:pt x="1" y="114469"/>
                  </a:lnTo>
                  <a:lnTo>
                    <a:pt x="791" y="111212"/>
                  </a:lnTo>
                  <a:lnTo>
                    <a:pt x="2907" y="102532"/>
                  </a:lnTo>
                  <a:lnTo>
                    <a:pt x="4345" y="96679"/>
                  </a:lnTo>
                  <a:lnTo>
                    <a:pt x="5968" y="90057"/>
                  </a:lnTo>
                  <a:lnTo>
                    <a:pt x="7729" y="82898"/>
                  </a:lnTo>
                  <a:lnTo>
                    <a:pt x="9585" y="75386"/>
                  </a:lnTo>
                  <a:lnTo>
                    <a:pt x="11484" y="67735"/>
                  </a:lnTo>
                  <a:lnTo>
                    <a:pt x="13378" y="60161"/>
                  </a:lnTo>
                  <a:lnTo>
                    <a:pt x="14306" y="56443"/>
                  </a:lnTo>
                  <a:lnTo>
                    <a:pt x="15219" y="52833"/>
                  </a:lnTo>
                  <a:lnTo>
                    <a:pt x="16104" y="49330"/>
                  </a:lnTo>
                  <a:lnTo>
                    <a:pt x="16958" y="45966"/>
                  </a:lnTo>
                  <a:lnTo>
                    <a:pt x="17775" y="42786"/>
                  </a:lnTo>
                  <a:lnTo>
                    <a:pt x="18550" y="39775"/>
                  </a:lnTo>
                  <a:lnTo>
                    <a:pt x="19276" y="36994"/>
                  </a:lnTo>
                  <a:lnTo>
                    <a:pt x="19950" y="34459"/>
                  </a:lnTo>
                  <a:lnTo>
                    <a:pt x="20560" y="32185"/>
                  </a:lnTo>
                  <a:lnTo>
                    <a:pt x="21101" y="30204"/>
                  </a:lnTo>
                  <a:lnTo>
                    <a:pt x="21345" y="29343"/>
                  </a:lnTo>
                  <a:lnTo>
                    <a:pt x="21573" y="28544"/>
                  </a:lnTo>
                  <a:lnTo>
                    <a:pt x="21775" y="27853"/>
                  </a:lnTo>
                  <a:lnTo>
                    <a:pt x="21960" y="27238"/>
                  </a:lnTo>
                  <a:lnTo>
                    <a:pt x="21960" y="27238"/>
                  </a:lnTo>
                  <a:lnTo>
                    <a:pt x="22056" y="26947"/>
                  </a:lnTo>
                  <a:lnTo>
                    <a:pt x="22162" y="26670"/>
                  </a:lnTo>
                  <a:lnTo>
                    <a:pt x="22279" y="26378"/>
                  </a:lnTo>
                  <a:lnTo>
                    <a:pt x="22406" y="26086"/>
                  </a:lnTo>
                  <a:lnTo>
                    <a:pt x="22549" y="25810"/>
                  </a:lnTo>
                  <a:lnTo>
                    <a:pt x="22698" y="25518"/>
                  </a:lnTo>
                  <a:lnTo>
                    <a:pt x="22857" y="25226"/>
                  </a:lnTo>
                  <a:lnTo>
                    <a:pt x="23032" y="24934"/>
                  </a:lnTo>
                  <a:lnTo>
                    <a:pt x="23212" y="24642"/>
                  </a:lnTo>
                  <a:lnTo>
                    <a:pt x="23408" y="24350"/>
                  </a:lnTo>
                  <a:lnTo>
                    <a:pt x="23610" y="24058"/>
                  </a:lnTo>
                  <a:lnTo>
                    <a:pt x="23822" y="23766"/>
                  </a:lnTo>
                  <a:lnTo>
                    <a:pt x="24050" y="23475"/>
                  </a:lnTo>
                  <a:lnTo>
                    <a:pt x="24278" y="23183"/>
                  </a:lnTo>
                  <a:lnTo>
                    <a:pt x="24522" y="22891"/>
                  </a:lnTo>
                  <a:lnTo>
                    <a:pt x="24772" y="22599"/>
                  </a:lnTo>
                  <a:lnTo>
                    <a:pt x="25302" y="22000"/>
                  </a:lnTo>
                  <a:lnTo>
                    <a:pt x="25864" y="21416"/>
                  </a:lnTo>
                  <a:lnTo>
                    <a:pt x="26458" y="20817"/>
                  </a:lnTo>
                  <a:lnTo>
                    <a:pt x="27084" y="20233"/>
                  </a:lnTo>
                  <a:lnTo>
                    <a:pt x="27737" y="19634"/>
                  </a:lnTo>
                  <a:lnTo>
                    <a:pt x="28421" y="19050"/>
                  </a:lnTo>
                  <a:lnTo>
                    <a:pt x="29126" y="18466"/>
                  </a:lnTo>
                  <a:lnTo>
                    <a:pt x="29858" y="17882"/>
                  </a:lnTo>
                  <a:lnTo>
                    <a:pt x="30617" y="17299"/>
                  </a:lnTo>
                  <a:lnTo>
                    <a:pt x="31391" y="16715"/>
                  </a:lnTo>
                  <a:lnTo>
                    <a:pt x="32187" y="16131"/>
                  </a:lnTo>
                  <a:lnTo>
                    <a:pt x="33004" y="15563"/>
                  </a:lnTo>
                  <a:lnTo>
                    <a:pt x="33837" y="14994"/>
                  </a:lnTo>
                  <a:lnTo>
                    <a:pt x="34680" y="14426"/>
                  </a:lnTo>
                  <a:lnTo>
                    <a:pt x="35539" y="13857"/>
                  </a:lnTo>
                  <a:lnTo>
                    <a:pt x="36409" y="13304"/>
                  </a:lnTo>
                  <a:lnTo>
                    <a:pt x="37290" y="12751"/>
                  </a:lnTo>
                  <a:lnTo>
                    <a:pt x="38181" y="12198"/>
                  </a:lnTo>
                  <a:lnTo>
                    <a:pt x="39072" y="11660"/>
                  </a:lnTo>
                  <a:lnTo>
                    <a:pt x="39974" y="11138"/>
                  </a:lnTo>
                  <a:lnTo>
                    <a:pt x="41788" y="10093"/>
                  </a:lnTo>
                  <a:lnTo>
                    <a:pt x="43602" y="9080"/>
                  </a:lnTo>
                  <a:lnTo>
                    <a:pt x="45405" y="8112"/>
                  </a:lnTo>
                  <a:lnTo>
                    <a:pt x="47182" y="7175"/>
                  </a:lnTo>
                  <a:lnTo>
                    <a:pt x="48922" y="6268"/>
                  </a:lnTo>
                  <a:lnTo>
                    <a:pt x="50619" y="5423"/>
                  </a:lnTo>
                  <a:lnTo>
                    <a:pt x="52248" y="4624"/>
                  </a:lnTo>
                  <a:lnTo>
                    <a:pt x="53802" y="3887"/>
                  </a:lnTo>
                  <a:lnTo>
                    <a:pt x="55271" y="3180"/>
                  </a:lnTo>
                  <a:lnTo>
                    <a:pt x="56640" y="2550"/>
                  </a:lnTo>
                  <a:lnTo>
                    <a:pt x="59027" y="1475"/>
                  </a:lnTo>
                  <a:lnTo>
                    <a:pt x="60857" y="676"/>
                  </a:lnTo>
                  <a:lnTo>
                    <a:pt x="62029" y="169"/>
                  </a:lnTo>
                  <a:lnTo>
                    <a:pt x="62443" y="0"/>
                  </a:lnTo>
                  <a:lnTo>
                    <a:pt x="64198" y="44506"/>
                  </a:lnTo>
                  <a:lnTo>
                    <a:pt x="32871" y="59900"/>
                  </a:lnTo>
                  <a:lnTo>
                    <a:pt x="11654" y="129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2251100" y="-4243625"/>
              <a:ext cx="232900" cy="923725"/>
            </a:xfrm>
            <a:custGeom>
              <a:avLst/>
              <a:gdLst/>
              <a:ahLst/>
              <a:cxnLst/>
              <a:rect l="l" t="t" r="r" b="b"/>
              <a:pathLst>
                <a:path w="9316" h="36949" extrusionOk="0">
                  <a:moveTo>
                    <a:pt x="33" y="0"/>
                  </a:moveTo>
                  <a:lnTo>
                    <a:pt x="17" y="231"/>
                  </a:lnTo>
                  <a:lnTo>
                    <a:pt x="11" y="477"/>
                  </a:lnTo>
                  <a:lnTo>
                    <a:pt x="6" y="722"/>
                  </a:lnTo>
                  <a:lnTo>
                    <a:pt x="1" y="953"/>
                  </a:lnTo>
                  <a:lnTo>
                    <a:pt x="6" y="1199"/>
                  </a:lnTo>
                  <a:lnTo>
                    <a:pt x="11" y="1429"/>
                  </a:lnTo>
                  <a:lnTo>
                    <a:pt x="17" y="1675"/>
                  </a:lnTo>
                  <a:lnTo>
                    <a:pt x="33" y="1905"/>
                  </a:lnTo>
                  <a:lnTo>
                    <a:pt x="49" y="2551"/>
                  </a:lnTo>
                  <a:lnTo>
                    <a:pt x="70" y="3196"/>
                  </a:lnTo>
                  <a:lnTo>
                    <a:pt x="96" y="3841"/>
                  </a:lnTo>
                  <a:lnTo>
                    <a:pt x="128" y="4486"/>
                  </a:lnTo>
                  <a:lnTo>
                    <a:pt x="165" y="5116"/>
                  </a:lnTo>
                  <a:lnTo>
                    <a:pt x="208" y="5761"/>
                  </a:lnTo>
                  <a:lnTo>
                    <a:pt x="255" y="6391"/>
                  </a:lnTo>
                  <a:lnTo>
                    <a:pt x="303" y="7021"/>
                  </a:lnTo>
                  <a:lnTo>
                    <a:pt x="383" y="7943"/>
                  </a:lnTo>
                  <a:lnTo>
                    <a:pt x="473" y="8880"/>
                  </a:lnTo>
                  <a:lnTo>
                    <a:pt x="563" y="9802"/>
                  </a:lnTo>
                  <a:lnTo>
                    <a:pt x="669" y="10708"/>
                  </a:lnTo>
                  <a:lnTo>
                    <a:pt x="775" y="11630"/>
                  </a:lnTo>
                  <a:lnTo>
                    <a:pt x="892" y="12521"/>
                  </a:lnTo>
                  <a:lnTo>
                    <a:pt x="1019" y="13412"/>
                  </a:lnTo>
                  <a:lnTo>
                    <a:pt x="1147" y="14303"/>
                  </a:lnTo>
                  <a:lnTo>
                    <a:pt x="1316" y="15379"/>
                  </a:lnTo>
                  <a:lnTo>
                    <a:pt x="1497" y="16439"/>
                  </a:lnTo>
                  <a:lnTo>
                    <a:pt x="1688" y="17483"/>
                  </a:lnTo>
                  <a:lnTo>
                    <a:pt x="1884" y="18513"/>
                  </a:lnTo>
                  <a:lnTo>
                    <a:pt x="2091" y="19527"/>
                  </a:lnTo>
                  <a:lnTo>
                    <a:pt x="2308" y="20525"/>
                  </a:lnTo>
                  <a:lnTo>
                    <a:pt x="2531" y="21508"/>
                  </a:lnTo>
                  <a:lnTo>
                    <a:pt x="2764" y="22476"/>
                  </a:lnTo>
                  <a:lnTo>
                    <a:pt x="3014" y="23413"/>
                  </a:lnTo>
                  <a:lnTo>
                    <a:pt x="3268" y="24335"/>
                  </a:lnTo>
                  <a:lnTo>
                    <a:pt x="3533" y="25242"/>
                  </a:lnTo>
                  <a:lnTo>
                    <a:pt x="3804" y="26117"/>
                  </a:lnTo>
                  <a:lnTo>
                    <a:pt x="4080" y="26978"/>
                  </a:lnTo>
                  <a:lnTo>
                    <a:pt x="4366" y="27823"/>
                  </a:lnTo>
                  <a:lnTo>
                    <a:pt x="4658" y="28652"/>
                  </a:lnTo>
                  <a:lnTo>
                    <a:pt x="4955" y="29451"/>
                  </a:lnTo>
                  <a:lnTo>
                    <a:pt x="5204" y="30081"/>
                  </a:lnTo>
                  <a:lnTo>
                    <a:pt x="5464" y="30695"/>
                  </a:lnTo>
                  <a:lnTo>
                    <a:pt x="5724" y="31279"/>
                  </a:lnTo>
                  <a:lnTo>
                    <a:pt x="5989" y="31863"/>
                  </a:lnTo>
                  <a:lnTo>
                    <a:pt x="6260" y="32416"/>
                  </a:lnTo>
                  <a:lnTo>
                    <a:pt x="6536" y="32954"/>
                  </a:lnTo>
                  <a:lnTo>
                    <a:pt x="6812" y="33476"/>
                  </a:lnTo>
                  <a:lnTo>
                    <a:pt x="7098" y="33983"/>
                  </a:lnTo>
                  <a:lnTo>
                    <a:pt x="7289" y="34321"/>
                  </a:lnTo>
                  <a:lnTo>
                    <a:pt x="7480" y="34644"/>
                  </a:lnTo>
                  <a:lnTo>
                    <a:pt x="7676" y="34951"/>
                  </a:lnTo>
                  <a:lnTo>
                    <a:pt x="7878" y="35258"/>
                  </a:lnTo>
                  <a:lnTo>
                    <a:pt x="8074" y="35535"/>
                  </a:lnTo>
                  <a:lnTo>
                    <a:pt x="8281" y="35811"/>
                  </a:lnTo>
                  <a:lnTo>
                    <a:pt x="8482" y="36072"/>
                  </a:lnTo>
                  <a:lnTo>
                    <a:pt x="8689" y="36318"/>
                  </a:lnTo>
                  <a:lnTo>
                    <a:pt x="8949" y="36625"/>
                  </a:lnTo>
                  <a:lnTo>
                    <a:pt x="9140" y="36841"/>
                  </a:lnTo>
                  <a:lnTo>
                    <a:pt x="9209" y="36902"/>
                  </a:lnTo>
                  <a:lnTo>
                    <a:pt x="9257" y="36933"/>
                  </a:lnTo>
                  <a:lnTo>
                    <a:pt x="9278" y="36948"/>
                  </a:lnTo>
                  <a:lnTo>
                    <a:pt x="9294" y="36933"/>
                  </a:lnTo>
                  <a:lnTo>
                    <a:pt x="9305" y="36917"/>
                  </a:lnTo>
                  <a:lnTo>
                    <a:pt x="9315" y="36887"/>
                  </a:lnTo>
                  <a:lnTo>
                    <a:pt x="9315" y="36871"/>
                  </a:lnTo>
                  <a:lnTo>
                    <a:pt x="9310" y="36856"/>
                  </a:lnTo>
                  <a:lnTo>
                    <a:pt x="9283" y="36779"/>
                  </a:lnTo>
                  <a:lnTo>
                    <a:pt x="9241" y="36702"/>
                  </a:lnTo>
                  <a:lnTo>
                    <a:pt x="9177" y="36595"/>
                  </a:lnTo>
                  <a:lnTo>
                    <a:pt x="9002" y="36303"/>
                  </a:lnTo>
                  <a:lnTo>
                    <a:pt x="8758" y="35919"/>
                  </a:lnTo>
                  <a:lnTo>
                    <a:pt x="8456" y="35443"/>
                  </a:lnTo>
                  <a:lnTo>
                    <a:pt x="8095" y="34843"/>
                  </a:lnTo>
                  <a:lnTo>
                    <a:pt x="7692" y="34137"/>
                  </a:lnTo>
                  <a:lnTo>
                    <a:pt x="7475" y="33737"/>
                  </a:lnTo>
                  <a:lnTo>
                    <a:pt x="7246" y="33307"/>
                  </a:lnTo>
                  <a:lnTo>
                    <a:pt x="6976" y="32785"/>
                  </a:lnTo>
                  <a:lnTo>
                    <a:pt x="6711" y="32232"/>
                  </a:lnTo>
                  <a:lnTo>
                    <a:pt x="6451" y="31679"/>
                  </a:lnTo>
                  <a:lnTo>
                    <a:pt x="6191" y="31110"/>
                  </a:lnTo>
                  <a:lnTo>
                    <a:pt x="5942" y="30526"/>
                  </a:lnTo>
                  <a:lnTo>
                    <a:pt x="5692" y="29912"/>
                  </a:lnTo>
                  <a:lnTo>
                    <a:pt x="5443" y="29297"/>
                  </a:lnTo>
                  <a:lnTo>
                    <a:pt x="5204" y="28667"/>
                  </a:lnTo>
                  <a:lnTo>
                    <a:pt x="4918" y="27869"/>
                  </a:lnTo>
                  <a:lnTo>
                    <a:pt x="4637" y="27054"/>
                  </a:lnTo>
                  <a:lnTo>
                    <a:pt x="4361" y="26209"/>
                  </a:lnTo>
                  <a:lnTo>
                    <a:pt x="4090" y="25364"/>
                  </a:lnTo>
                  <a:lnTo>
                    <a:pt x="3831" y="24504"/>
                  </a:lnTo>
                  <a:lnTo>
                    <a:pt x="3576" y="23613"/>
                  </a:lnTo>
                  <a:lnTo>
                    <a:pt x="3327" y="22722"/>
                  </a:lnTo>
                  <a:lnTo>
                    <a:pt x="3083" y="21800"/>
                  </a:lnTo>
                  <a:lnTo>
                    <a:pt x="2860" y="20848"/>
                  </a:lnTo>
                  <a:lnTo>
                    <a:pt x="2637" y="19895"/>
                  </a:lnTo>
                  <a:lnTo>
                    <a:pt x="2425" y="18927"/>
                  </a:lnTo>
                  <a:lnTo>
                    <a:pt x="2223" y="17944"/>
                  </a:lnTo>
                  <a:lnTo>
                    <a:pt x="2027" y="16946"/>
                  </a:lnTo>
                  <a:lnTo>
                    <a:pt x="1836" y="15932"/>
                  </a:lnTo>
                  <a:lnTo>
                    <a:pt x="1650" y="14918"/>
                  </a:lnTo>
                  <a:lnTo>
                    <a:pt x="1475" y="13873"/>
                  </a:lnTo>
                  <a:lnTo>
                    <a:pt x="1343" y="13028"/>
                  </a:lnTo>
                  <a:lnTo>
                    <a:pt x="1216" y="12152"/>
                  </a:lnTo>
                  <a:lnTo>
                    <a:pt x="1094" y="11277"/>
                  </a:lnTo>
                  <a:lnTo>
                    <a:pt x="977" y="10401"/>
                  </a:lnTo>
                  <a:lnTo>
                    <a:pt x="871" y="9510"/>
                  </a:lnTo>
                  <a:lnTo>
                    <a:pt x="765" y="8619"/>
                  </a:lnTo>
                  <a:lnTo>
                    <a:pt x="669" y="7728"/>
                  </a:lnTo>
                  <a:lnTo>
                    <a:pt x="579" y="6821"/>
                  </a:lnTo>
                  <a:lnTo>
                    <a:pt x="510" y="6053"/>
                  </a:lnTo>
                  <a:lnTo>
                    <a:pt x="446" y="5331"/>
                  </a:lnTo>
                  <a:lnTo>
                    <a:pt x="335" y="4010"/>
                  </a:lnTo>
                  <a:lnTo>
                    <a:pt x="250" y="2842"/>
                  </a:lnTo>
                  <a:lnTo>
                    <a:pt x="181" y="1859"/>
                  </a:lnTo>
                  <a:lnTo>
                    <a:pt x="128" y="1060"/>
                  </a:lnTo>
                  <a:lnTo>
                    <a:pt x="91" y="477"/>
                  </a:lnTo>
                  <a:lnTo>
                    <a:pt x="75" y="277"/>
                  </a:lnTo>
                  <a:lnTo>
                    <a:pt x="59" y="123"/>
                  </a:lnTo>
                  <a:lnTo>
                    <a:pt x="43" y="31"/>
                  </a:lnTo>
                  <a:lnTo>
                    <a:pt x="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2190350" y="-4285875"/>
              <a:ext cx="767025" cy="466675"/>
            </a:xfrm>
            <a:custGeom>
              <a:avLst/>
              <a:gdLst/>
              <a:ahLst/>
              <a:cxnLst/>
              <a:rect l="l" t="t" r="r" b="b"/>
              <a:pathLst>
                <a:path w="30681" h="18667" extrusionOk="0">
                  <a:moveTo>
                    <a:pt x="30526" y="0"/>
                  </a:moveTo>
                  <a:lnTo>
                    <a:pt x="30372" y="16"/>
                  </a:lnTo>
                  <a:lnTo>
                    <a:pt x="30219" y="46"/>
                  </a:lnTo>
                  <a:lnTo>
                    <a:pt x="30065" y="77"/>
                  </a:lnTo>
                  <a:lnTo>
                    <a:pt x="29911" y="123"/>
                  </a:lnTo>
                  <a:lnTo>
                    <a:pt x="29757" y="169"/>
                  </a:lnTo>
                  <a:lnTo>
                    <a:pt x="29603" y="231"/>
                  </a:lnTo>
                  <a:lnTo>
                    <a:pt x="29450" y="308"/>
                  </a:lnTo>
                  <a:lnTo>
                    <a:pt x="28792" y="538"/>
                  </a:lnTo>
                  <a:lnTo>
                    <a:pt x="28012" y="830"/>
                  </a:lnTo>
                  <a:lnTo>
                    <a:pt x="27121" y="1199"/>
                  </a:lnTo>
                  <a:lnTo>
                    <a:pt x="26118" y="1629"/>
                  </a:lnTo>
                  <a:lnTo>
                    <a:pt x="25015" y="2120"/>
                  </a:lnTo>
                  <a:lnTo>
                    <a:pt x="23827" y="2674"/>
                  </a:lnTo>
                  <a:lnTo>
                    <a:pt x="22549" y="3303"/>
                  </a:lnTo>
                  <a:lnTo>
                    <a:pt x="21201" y="3979"/>
                  </a:lnTo>
                  <a:lnTo>
                    <a:pt x="19780" y="4732"/>
                  </a:lnTo>
                  <a:lnTo>
                    <a:pt x="18305" y="5546"/>
                  </a:lnTo>
                  <a:lnTo>
                    <a:pt x="16772" y="6422"/>
                  </a:lnTo>
                  <a:lnTo>
                    <a:pt x="15993" y="6883"/>
                  </a:lnTo>
                  <a:lnTo>
                    <a:pt x="15202" y="7359"/>
                  </a:lnTo>
                  <a:lnTo>
                    <a:pt x="13632" y="8342"/>
                  </a:lnTo>
                  <a:lnTo>
                    <a:pt x="12110" y="9326"/>
                  </a:lnTo>
                  <a:lnTo>
                    <a:pt x="10641" y="10294"/>
                  </a:lnTo>
                  <a:lnTo>
                    <a:pt x="9240" y="11246"/>
                  </a:lnTo>
                  <a:lnTo>
                    <a:pt x="7909" y="12199"/>
                  </a:lnTo>
                  <a:lnTo>
                    <a:pt x="6652" y="13105"/>
                  </a:lnTo>
                  <a:lnTo>
                    <a:pt x="5485" y="13996"/>
                  </a:lnTo>
                  <a:lnTo>
                    <a:pt x="4408" y="14841"/>
                  </a:lnTo>
                  <a:lnTo>
                    <a:pt x="3432" y="15624"/>
                  </a:lnTo>
                  <a:lnTo>
                    <a:pt x="2562" y="16331"/>
                  </a:lnTo>
                  <a:lnTo>
                    <a:pt x="1804" y="16976"/>
                  </a:lnTo>
                  <a:lnTo>
                    <a:pt x="1172" y="17529"/>
                  </a:lnTo>
                  <a:lnTo>
                    <a:pt x="875" y="17760"/>
                  </a:lnTo>
                  <a:lnTo>
                    <a:pt x="578" y="18036"/>
                  </a:lnTo>
                  <a:lnTo>
                    <a:pt x="287" y="18328"/>
                  </a:lnTo>
                  <a:lnTo>
                    <a:pt x="0" y="18666"/>
                  </a:lnTo>
                  <a:lnTo>
                    <a:pt x="154" y="18620"/>
                  </a:lnTo>
                  <a:lnTo>
                    <a:pt x="308" y="18559"/>
                  </a:lnTo>
                  <a:lnTo>
                    <a:pt x="462" y="18482"/>
                  </a:lnTo>
                  <a:lnTo>
                    <a:pt x="610" y="18390"/>
                  </a:lnTo>
                  <a:lnTo>
                    <a:pt x="764" y="18298"/>
                  </a:lnTo>
                  <a:lnTo>
                    <a:pt x="913" y="18190"/>
                  </a:lnTo>
                  <a:lnTo>
                    <a:pt x="1061" y="18067"/>
                  </a:lnTo>
                  <a:lnTo>
                    <a:pt x="1210" y="17944"/>
                  </a:lnTo>
                  <a:lnTo>
                    <a:pt x="4477" y="15640"/>
                  </a:lnTo>
                  <a:lnTo>
                    <a:pt x="5559" y="14872"/>
                  </a:lnTo>
                  <a:lnTo>
                    <a:pt x="6731" y="14057"/>
                  </a:lnTo>
                  <a:lnTo>
                    <a:pt x="7988" y="13197"/>
                  </a:lnTo>
                  <a:lnTo>
                    <a:pt x="9320" y="12291"/>
                  </a:lnTo>
                  <a:lnTo>
                    <a:pt x="10725" y="11369"/>
                  </a:lnTo>
                  <a:lnTo>
                    <a:pt x="12189" y="10416"/>
                  </a:lnTo>
                  <a:lnTo>
                    <a:pt x="13706" y="9449"/>
                  </a:lnTo>
                  <a:lnTo>
                    <a:pt x="15277" y="8481"/>
                  </a:lnTo>
                  <a:lnTo>
                    <a:pt x="16847" y="7544"/>
                  </a:lnTo>
                  <a:lnTo>
                    <a:pt x="18374" y="6653"/>
                  </a:lnTo>
                  <a:lnTo>
                    <a:pt x="19849" y="5808"/>
                  </a:lnTo>
                  <a:lnTo>
                    <a:pt x="21265" y="5024"/>
                  </a:lnTo>
                  <a:lnTo>
                    <a:pt x="22612" y="4287"/>
                  </a:lnTo>
                  <a:lnTo>
                    <a:pt x="23880" y="3611"/>
                  </a:lnTo>
                  <a:lnTo>
                    <a:pt x="25068" y="2996"/>
                  </a:lnTo>
                  <a:lnTo>
                    <a:pt x="26161" y="2443"/>
                  </a:lnTo>
                  <a:lnTo>
                    <a:pt x="29476" y="738"/>
                  </a:lnTo>
                  <a:lnTo>
                    <a:pt x="29625" y="676"/>
                  </a:lnTo>
                  <a:lnTo>
                    <a:pt x="29778" y="615"/>
                  </a:lnTo>
                  <a:lnTo>
                    <a:pt x="29932" y="538"/>
                  </a:lnTo>
                  <a:lnTo>
                    <a:pt x="30081" y="446"/>
                  </a:lnTo>
                  <a:lnTo>
                    <a:pt x="30235" y="338"/>
                  </a:lnTo>
                  <a:lnTo>
                    <a:pt x="30383" y="231"/>
                  </a:lnTo>
                  <a:lnTo>
                    <a:pt x="30532" y="123"/>
                  </a:lnTo>
                  <a:lnTo>
                    <a:pt x="30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2625050" y="-3466650"/>
              <a:ext cx="534825" cy="1749850"/>
            </a:xfrm>
            <a:custGeom>
              <a:avLst/>
              <a:gdLst/>
              <a:ahLst/>
              <a:cxnLst/>
              <a:rect l="l" t="t" r="r" b="b"/>
              <a:pathLst>
                <a:path w="21393" h="69994" extrusionOk="0">
                  <a:moveTo>
                    <a:pt x="21382" y="0"/>
                  </a:moveTo>
                  <a:lnTo>
                    <a:pt x="21366" y="31"/>
                  </a:lnTo>
                  <a:lnTo>
                    <a:pt x="21313" y="154"/>
                  </a:lnTo>
                  <a:lnTo>
                    <a:pt x="21239" y="354"/>
                  </a:lnTo>
                  <a:lnTo>
                    <a:pt x="21133" y="646"/>
                  </a:lnTo>
                  <a:lnTo>
                    <a:pt x="20852" y="1475"/>
                  </a:lnTo>
                  <a:lnTo>
                    <a:pt x="20475" y="2612"/>
                  </a:lnTo>
                  <a:lnTo>
                    <a:pt x="20009" y="4056"/>
                  </a:lnTo>
                  <a:lnTo>
                    <a:pt x="19457" y="5777"/>
                  </a:lnTo>
                  <a:lnTo>
                    <a:pt x="18826" y="7774"/>
                  </a:lnTo>
                  <a:lnTo>
                    <a:pt x="18125" y="10002"/>
                  </a:lnTo>
                  <a:lnTo>
                    <a:pt x="16524" y="15133"/>
                  </a:lnTo>
                  <a:lnTo>
                    <a:pt x="14699" y="21048"/>
                  </a:lnTo>
                  <a:lnTo>
                    <a:pt x="12683" y="27592"/>
                  </a:lnTo>
                  <a:lnTo>
                    <a:pt x="10530" y="34628"/>
                  </a:lnTo>
                  <a:lnTo>
                    <a:pt x="8382" y="41695"/>
                  </a:lnTo>
                  <a:lnTo>
                    <a:pt x="6387" y="48286"/>
                  </a:lnTo>
                  <a:lnTo>
                    <a:pt x="4589" y="54262"/>
                  </a:lnTo>
                  <a:lnTo>
                    <a:pt x="3024" y="59486"/>
                  </a:lnTo>
                  <a:lnTo>
                    <a:pt x="1741" y="63803"/>
                  </a:lnTo>
                  <a:lnTo>
                    <a:pt x="1221" y="65585"/>
                  </a:lnTo>
                  <a:lnTo>
                    <a:pt x="786" y="67090"/>
                  </a:lnTo>
                  <a:lnTo>
                    <a:pt x="436" y="68304"/>
                  </a:lnTo>
                  <a:lnTo>
                    <a:pt x="192" y="69210"/>
                  </a:lnTo>
                  <a:lnTo>
                    <a:pt x="102" y="69533"/>
                  </a:lnTo>
                  <a:lnTo>
                    <a:pt x="43" y="69763"/>
                  </a:lnTo>
                  <a:lnTo>
                    <a:pt x="11" y="69917"/>
                  </a:lnTo>
                  <a:lnTo>
                    <a:pt x="1" y="69963"/>
                  </a:lnTo>
                  <a:lnTo>
                    <a:pt x="1" y="69994"/>
                  </a:lnTo>
                  <a:lnTo>
                    <a:pt x="11" y="69994"/>
                  </a:lnTo>
                  <a:lnTo>
                    <a:pt x="27" y="69963"/>
                  </a:lnTo>
                  <a:lnTo>
                    <a:pt x="80" y="69840"/>
                  </a:lnTo>
                  <a:lnTo>
                    <a:pt x="160" y="69640"/>
                  </a:lnTo>
                  <a:lnTo>
                    <a:pt x="261" y="69364"/>
                  </a:lnTo>
                  <a:lnTo>
                    <a:pt x="547" y="68534"/>
                  </a:lnTo>
                  <a:lnTo>
                    <a:pt x="924" y="67397"/>
                  </a:lnTo>
                  <a:lnTo>
                    <a:pt x="1390" y="65953"/>
                  </a:lnTo>
                  <a:lnTo>
                    <a:pt x="1937" y="64233"/>
                  </a:lnTo>
                  <a:lnTo>
                    <a:pt x="2568" y="62236"/>
                  </a:lnTo>
                  <a:lnTo>
                    <a:pt x="3268" y="60008"/>
                  </a:lnTo>
                  <a:lnTo>
                    <a:pt x="4870" y="54877"/>
                  </a:lnTo>
                  <a:lnTo>
                    <a:pt x="6700" y="48962"/>
                  </a:lnTo>
                  <a:lnTo>
                    <a:pt x="8710" y="42417"/>
                  </a:lnTo>
                  <a:lnTo>
                    <a:pt x="10864" y="35381"/>
                  </a:lnTo>
                  <a:lnTo>
                    <a:pt x="13012" y="28330"/>
                  </a:lnTo>
                  <a:lnTo>
                    <a:pt x="15012" y="21739"/>
                  </a:lnTo>
                  <a:lnTo>
                    <a:pt x="16821" y="15747"/>
                  </a:lnTo>
                  <a:lnTo>
                    <a:pt x="18385" y="10524"/>
                  </a:lnTo>
                  <a:lnTo>
                    <a:pt x="19064" y="8235"/>
                  </a:lnTo>
                  <a:lnTo>
                    <a:pt x="19669" y="6192"/>
                  </a:lnTo>
                  <a:lnTo>
                    <a:pt x="20194" y="4410"/>
                  </a:lnTo>
                  <a:lnTo>
                    <a:pt x="20629" y="2904"/>
                  </a:lnTo>
                  <a:lnTo>
                    <a:pt x="20974" y="1690"/>
                  </a:lnTo>
                  <a:lnTo>
                    <a:pt x="21218" y="784"/>
                  </a:lnTo>
                  <a:lnTo>
                    <a:pt x="21303" y="461"/>
                  </a:lnTo>
                  <a:lnTo>
                    <a:pt x="21361" y="216"/>
                  </a:lnTo>
                  <a:lnTo>
                    <a:pt x="21388" y="62"/>
                  </a:lnTo>
                  <a:lnTo>
                    <a:pt x="21393" y="31"/>
                  </a:lnTo>
                  <a:lnTo>
                    <a:pt x="213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2265950" y="-3095625"/>
              <a:ext cx="15950" cy="44950"/>
            </a:xfrm>
            <a:custGeom>
              <a:avLst/>
              <a:gdLst/>
              <a:ahLst/>
              <a:cxnLst/>
              <a:rect l="l" t="t" r="r" b="b"/>
              <a:pathLst>
                <a:path w="638" h="1798" extrusionOk="0">
                  <a:moveTo>
                    <a:pt x="292" y="0"/>
                  </a:moveTo>
                  <a:lnTo>
                    <a:pt x="261" y="15"/>
                  </a:lnTo>
                  <a:lnTo>
                    <a:pt x="229" y="31"/>
                  </a:lnTo>
                  <a:lnTo>
                    <a:pt x="170" y="108"/>
                  </a:lnTo>
                  <a:lnTo>
                    <a:pt x="117" y="200"/>
                  </a:lnTo>
                  <a:lnTo>
                    <a:pt x="75" y="323"/>
                  </a:lnTo>
                  <a:lnTo>
                    <a:pt x="38" y="476"/>
                  </a:lnTo>
                  <a:lnTo>
                    <a:pt x="17" y="645"/>
                  </a:lnTo>
                  <a:lnTo>
                    <a:pt x="1" y="814"/>
                  </a:lnTo>
                  <a:lnTo>
                    <a:pt x="1" y="906"/>
                  </a:lnTo>
                  <a:lnTo>
                    <a:pt x="1" y="999"/>
                  </a:lnTo>
                  <a:lnTo>
                    <a:pt x="17" y="1152"/>
                  </a:lnTo>
                  <a:lnTo>
                    <a:pt x="38" y="1290"/>
                  </a:lnTo>
                  <a:lnTo>
                    <a:pt x="54" y="1367"/>
                  </a:lnTo>
                  <a:lnTo>
                    <a:pt x="75" y="1444"/>
                  </a:lnTo>
                  <a:lnTo>
                    <a:pt x="96" y="1521"/>
                  </a:lnTo>
                  <a:lnTo>
                    <a:pt x="123" y="1582"/>
                  </a:lnTo>
                  <a:lnTo>
                    <a:pt x="176" y="1690"/>
                  </a:lnTo>
                  <a:lnTo>
                    <a:pt x="234" y="1751"/>
                  </a:lnTo>
                  <a:lnTo>
                    <a:pt x="298" y="1797"/>
                  </a:lnTo>
                  <a:lnTo>
                    <a:pt x="361" y="1797"/>
                  </a:lnTo>
                  <a:lnTo>
                    <a:pt x="393" y="1782"/>
                  </a:lnTo>
                  <a:lnTo>
                    <a:pt x="425" y="1767"/>
                  </a:lnTo>
                  <a:lnTo>
                    <a:pt x="457" y="1736"/>
                  </a:lnTo>
                  <a:lnTo>
                    <a:pt x="489" y="1690"/>
                  </a:lnTo>
                  <a:lnTo>
                    <a:pt x="521" y="1644"/>
                  </a:lnTo>
                  <a:lnTo>
                    <a:pt x="547" y="1567"/>
                  </a:lnTo>
                  <a:lnTo>
                    <a:pt x="574" y="1475"/>
                  </a:lnTo>
                  <a:lnTo>
                    <a:pt x="595" y="1383"/>
                  </a:lnTo>
                  <a:lnTo>
                    <a:pt x="616" y="1275"/>
                  </a:lnTo>
                  <a:lnTo>
                    <a:pt x="627" y="1183"/>
                  </a:lnTo>
                  <a:lnTo>
                    <a:pt x="637" y="1060"/>
                  </a:lnTo>
                  <a:lnTo>
                    <a:pt x="637" y="953"/>
                  </a:lnTo>
                  <a:lnTo>
                    <a:pt x="637" y="830"/>
                  </a:lnTo>
                  <a:lnTo>
                    <a:pt x="632" y="737"/>
                  </a:lnTo>
                  <a:lnTo>
                    <a:pt x="627" y="645"/>
                  </a:lnTo>
                  <a:lnTo>
                    <a:pt x="600" y="476"/>
                  </a:lnTo>
                  <a:lnTo>
                    <a:pt x="568" y="338"/>
                  </a:lnTo>
                  <a:lnTo>
                    <a:pt x="526" y="215"/>
                  </a:lnTo>
                  <a:lnTo>
                    <a:pt x="473" y="108"/>
                  </a:lnTo>
                  <a:lnTo>
                    <a:pt x="414" y="46"/>
                  </a:lnTo>
                  <a:lnTo>
                    <a:pt x="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2265950" y="-3095625"/>
              <a:ext cx="15950" cy="44950"/>
            </a:xfrm>
            <a:custGeom>
              <a:avLst/>
              <a:gdLst/>
              <a:ahLst/>
              <a:cxnLst/>
              <a:rect l="l" t="t" r="r" b="b"/>
              <a:pathLst>
                <a:path w="638" h="1798" fill="none" extrusionOk="0">
                  <a:moveTo>
                    <a:pt x="489" y="1690"/>
                  </a:moveTo>
                  <a:lnTo>
                    <a:pt x="489" y="1690"/>
                  </a:lnTo>
                  <a:lnTo>
                    <a:pt x="457" y="1736"/>
                  </a:lnTo>
                  <a:lnTo>
                    <a:pt x="425" y="1767"/>
                  </a:lnTo>
                  <a:lnTo>
                    <a:pt x="393" y="1782"/>
                  </a:lnTo>
                  <a:lnTo>
                    <a:pt x="361" y="1797"/>
                  </a:lnTo>
                  <a:lnTo>
                    <a:pt x="298" y="1797"/>
                  </a:lnTo>
                  <a:lnTo>
                    <a:pt x="234" y="1751"/>
                  </a:lnTo>
                  <a:lnTo>
                    <a:pt x="176" y="1690"/>
                  </a:lnTo>
                  <a:lnTo>
                    <a:pt x="123" y="1582"/>
                  </a:lnTo>
                  <a:lnTo>
                    <a:pt x="96" y="1521"/>
                  </a:lnTo>
                  <a:lnTo>
                    <a:pt x="75" y="1444"/>
                  </a:lnTo>
                  <a:lnTo>
                    <a:pt x="54" y="1367"/>
                  </a:lnTo>
                  <a:lnTo>
                    <a:pt x="38" y="1290"/>
                  </a:lnTo>
                  <a:lnTo>
                    <a:pt x="38" y="1290"/>
                  </a:lnTo>
                  <a:lnTo>
                    <a:pt x="17" y="1152"/>
                  </a:lnTo>
                  <a:lnTo>
                    <a:pt x="1" y="999"/>
                  </a:lnTo>
                  <a:lnTo>
                    <a:pt x="1" y="999"/>
                  </a:lnTo>
                  <a:lnTo>
                    <a:pt x="1" y="906"/>
                  </a:lnTo>
                  <a:lnTo>
                    <a:pt x="1" y="814"/>
                  </a:lnTo>
                  <a:lnTo>
                    <a:pt x="17" y="645"/>
                  </a:lnTo>
                  <a:lnTo>
                    <a:pt x="38" y="476"/>
                  </a:lnTo>
                  <a:lnTo>
                    <a:pt x="75" y="323"/>
                  </a:lnTo>
                  <a:lnTo>
                    <a:pt x="117" y="200"/>
                  </a:lnTo>
                  <a:lnTo>
                    <a:pt x="170" y="108"/>
                  </a:lnTo>
                  <a:lnTo>
                    <a:pt x="229" y="31"/>
                  </a:lnTo>
                  <a:lnTo>
                    <a:pt x="261" y="15"/>
                  </a:lnTo>
                  <a:lnTo>
                    <a:pt x="292" y="0"/>
                  </a:lnTo>
                  <a:lnTo>
                    <a:pt x="292" y="0"/>
                  </a:lnTo>
                  <a:lnTo>
                    <a:pt x="324" y="0"/>
                  </a:lnTo>
                  <a:lnTo>
                    <a:pt x="356" y="0"/>
                  </a:lnTo>
                  <a:lnTo>
                    <a:pt x="414" y="46"/>
                  </a:lnTo>
                  <a:lnTo>
                    <a:pt x="473" y="108"/>
                  </a:lnTo>
                  <a:lnTo>
                    <a:pt x="526" y="215"/>
                  </a:lnTo>
                  <a:lnTo>
                    <a:pt x="568" y="338"/>
                  </a:lnTo>
                  <a:lnTo>
                    <a:pt x="600" y="476"/>
                  </a:lnTo>
                  <a:lnTo>
                    <a:pt x="627" y="645"/>
                  </a:lnTo>
                  <a:lnTo>
                    <a:pt x="632" y="737"/>
                  </a:lnTo>
                  <a:lnTo>
                    <a:pt x="637" y="830"/>
                  </a:lnTo>
                  <a:lnTo>
                    <a:pt x="637" y="830"/>
                  </a:lnTo>
                  <a:lnTo>
                    <a:pt x="637" y="953"/>
                  </a:lnTo>
                  <a:lnTo>
                    <a:pt x="637" y="1060"/>
                  </a:lnTo>
                  <a:lnTo>
                    <a:pt x="627" y="1183"/>
                  </a:lnTo>
                  <a:lnTo>
                    <a:pt x="616" y="1275"/>
                  </a:lnTo>
                  <a:lnTo>
                    <a:pt x="595" y="1383"/>
                  </a:lnTo>
                  <a:lnTo>
                    <a:pt x="574" y="1475"/>
                  </a:lnTo>
                  <a:lnTo>
                    <a:pt x="547" y="1567"/>
                  </a:lnTo>
                  <a:lnTo>
                    <a:pt x="521"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1788950" y="-3991675"/>
              <a:ext cx="16075" cy="45725"/>
            </a:xfrm>
            <a:custGeom>
              <a:avLst/>
              <a:gdLst/>
              <a:ahLst/>
              <a:cxnLst/>
              <a:rect l="l" t="t" r="r" b="b"/>
              <a:pathLst>
                <a:path w="643" h="1829" extrusionOk="0">
                  <a:moveTo>
                    <a:pt x="319" y="0"/>
                  </a:moveTo>
                  <a:lnTo>
                    <a:pt x="287" y="16"/>
                  </a:lnTo>
                  <a:lnTo>
                    <a:pt x="255" y="31"/>
                  </a:lnTo>
                  <a:lnTo>
                    <a:pt x="223" y="46"/>
                  </a:lnTo>
                  <a:lnTo>
                    <a:pt x="165" y="123"/>
                  </a:lnTo>
                  <a:lnTo>
                    <a:pt x="117" y="231"/>
                  </a:lnTo>
                  <a:lnTo>
                    <a:pt x="69" y="354"/>
                  </a:lnTo>
                  <a:lnTo>
                    <a:pt x="37" y="492"/>
                  </a:lnTo>
                  <a:lnTo>
                    <a:pt x="16" y="661"/>
                  </a:lnTo>
                  <a:lnTo>
                    <a:pt x="0" y="845"/>
                  </a:lnTo>
                  <a:lnTo>
                    <a:pt x="0" y="937"/>
                  </a:lnTo>
                  <a:lnTo>
                    <a:pt x="6" y="1030"/>
                  </a:lnTo>
                  <a:lnTo>
                    <a:pt x="16" y="1199"/>
                  </a:lnTo>
                  <a:lnTo>
                    <a:pt x="43" y="1368"/>
                  </a:lnTo>
                  <a:lnTo>
                    <a:pt x="64" y="1444"/>
                  </a:lnTo>
                  <a:lnTo>
                    <a:pt x="80" y="1521"/>
                  </a:lnTo>
                  <a:lnTo>
                    <a:pt x="106" y="1583"/>
                  </a:lnTo>
                  <a:lnTo>
                    <a:pt x="128" y="1644"/>
                  </a:lnTo>
                  <a:lnTo>
                    <a:pt x="181" y="1736"/>
                  </a:lnTo>
                  <a:lnTo>
                    <a:pt x="244" y="1813"/>
                  </a:lnTo>
                  <a:lnTo>
                    <a:pt x="303" y="1829"/>
                  </a:lnTo>
                  <a:lnTo>
                    <a:pt x="366" y="1829"/>
                  </a:lnTo>
                  <a:lnTo>
                    <a:pt x="398" y="1813"/>
                  </a:lnTo>
                  <a:lnTo>
                    <a:pt x="430" y="1798"/>
                  </a:lnTo>
                  <a:lnTo>
                    <a:pt x="462" y="1752"/>
                  </a:lnTo>
                  <a:lnTo>
                    <a:pt x="488" y="1706"/>
                  </a:lnTo>
                  <a:lnTo>
                    <a:pt x="515" y="1675"/>
                  </a:lnTo>
                  <a:lnTo>
                    <a:pt x="547" y="1583"/>
                  </a:lnTo>
                  <a:lnTo>
                    <a:pt x="573" y="1506"/>
                  </a:lnTo>
                  <a:lnTo>
                    <a:pt x="594" y="1398"/>
                  </a:lnTo>
                  <a:lnTo>
                    <a:pt x="616" y="1291"/>
                  </a:lnTo>
                  <a:lnTo>
                    <a:pt x="626" y="1183"/>
                  </a:lnTo>
                  <a:lnTo>
                    <a:pt x="637" y="1076"/>
                  </a:lnTo>
                  <a:lnTo>
                    <a:pt x="642" y="953"/>
                  </a:lnTo>
                  <a:lnTo>
                    <a:pt x="637" y="830"/>
                  </a:lnTo>
                  <a:lnTo>
                    <a:pt x="631" y="738"/>
                  </a:lnTo>
                  <a:lnTo>
                    <a:pt x="626" y="646"/>
                  </a:lnTo>
                  <a:lnTo>
                    <a:pt x="600" y="477"/>
                  </a:lnTo>
                  <a:lnTo>
                    <a:pt x="562" y="338"/>
                  </a:lnTo>
                  <a:lnTo>
                    <a:pt x="520" y="215"/>
                  </a:lnTo>
                  <a:lnTo>
                    <a:pt x="467" y="108"/>
                  </a:lnTo>
                  <a:lnTo>
                    <a:pt x="414" y="46"/>
                  </a:lnTo>
                  <a:lnTo>
                    <a:pt x="350" y="16"/>
                  </a:lnTo>
                  <a:lnTo>
                    <a:pt x="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1788950" y="-3991675"/>
              <a:ext cx="16075" cy="45725"/>
            </a:xfrm>
            <a:custGeom>
              <a:avLst/>
              <a:gdLst/>
              <a:ahLst/>
              <a:cxnLst/>
              <a:rect l="l" t="t" r="r" b="b"/>
              <a:pathLst>
                <a:path w="643" h="1829" fill="none" extrusionOk="0">
                  <a:moveTo>
                    <a:pt x="488" y="1706"/>
                  </a:moveTo>
                  <a:lnTo>
                    <a:pt x="488" y="1706"/>
                  </a:lnTo>
                  <a:lnTo>
                    <a:pt x="462" y="1752"/>
                  </a:lnTo>
                  <a:lnTo>
                    <a:pt x="430" y="1798"/>
                  </a:lnTo>
                  <a:lnTo>
                    <a:pt x="398" y="1813"/>
                  </a:lnTo>
                  <a:lnTo>
                    <a:pt x="366" y="1829"/>
                  </a:lnTo>
                  <a:lnTo>
                    <a:pt x="303" y="1829"/>
                  </a:lnTo>
                  <a:lnTo>
                    <a:pt x="244" y="1813"/>
                  </a:lnTo>
                  <a:lnTo>
                    <a:pt x="181" y="1736"/>
                  </a:lnTo>
                  <a:lnTo>
                    <a:pt x="128" y="1644"/>
                  </a:lnTo>
                  <a:lnTo>
                    <a:pt x="106" y="1583"/>
                  </a:lnTo>
                  <a:lnTo>
                    <a:pt x="80" y="1521"/>
                  </a:lnTo>
                  <a:lnTo>
                    <a:pt x="64" y="1444"/>
                  </a:lnTo>
                  <a:lnTo>
                    <a:pt x="43" y="1368"/>
                  </a:lnTo>
                  <a:lnTo>
                    <a:pt x="43" y="1368"/>
                  </a:lnTo>
                  <a:lnTo>
                    <a:pt x="16" y="1199"/>
                  </a:lnTo>
                  <a:lnTo>
                    <a:pt x="6" y="1030"/>
                  </a:lnTo>
                  <a:lnTo>
                    <a:pt x="6" y="1030"/>
                  </a:lnTo>
                  <a:lnTo>
                    <a:pt x="0" y="937"/>
                  </a:lnTo>
                  <a:lnTo>
                    <a:pt x="0" y="845"/>
                  </a:lnTo>
                  <a:lnTo>
                    <a:pt x="16" y="661"/>
                  </a:lnTo>
                  <a:lnTo>
                    <a:pt x="37" y="492"/>
                  </a:lnTo>
                  <a:lnTo>
                    <a:pt x="69" y="354"/>
                  </a:lnTo>
                  <a:lnTo>
                    <a:pt x="117" y="231"/>
                  </a:lnTo>
                  <a:lnTo>
                    <a:pt x="165" y="123"/>
                  </a:lnTo>
                  <a:lnTo>
                    <a:pt x="223" y="46"/>
                  </a:lnTo>
                  <a:lnTo>
                    <a:pt x="255" y="31"/>
                  </a:lnTo>
                  <a:lnTo>
                    <a:pt x="287" y="16"/>
                  </a:lnTo>
                  <a:lnTo>
                    <a:pt x="287" y="16"/>
                  </a:lnTo>
                  <a:lnTo>
                    <a:pt x="319" y="0"/>
                  </a:lnTo>
                  <a:lnTo>
                    <a:pt x="350" y="16"/>
                  </a:lnTo>
                  <a:lnTo>
                    <a:pt x="414" y="46"/>
                  </a:lnTo>
                  <a:lnTo>
                    <a:pt x="467" y="108"/>
                  </a:lnTo>
                  <a:lnTo>
                    <a:pt x="520" y="215"/>
                  </a:lnTo>
                  <a:lnTo>
                    <a:pt x="562" y="338"/>
                  </a:lnTo>
                  <a:lnTo>
                    <a:pt x="600" y="477"/>
                  </a:lnTo>
                  <a:lnTo>
                    <a:pt x="626" y="646"/>
                  </a:lnTo>
                  <a:lnTo>
                    <a:pt x="631" y="738"/>
                  </a:lnTo>
                  <a:lnTo>
                    <a:pt x="637" y="830"/>
                  </a:lnTo>
                  <a:lnTo>
                    <a:pt x="637" y="830"/>
                  </a:lnTo>
                  <a:lnTo>
                    <a:pt x="642" y="953"/>
                  </a:lnTo>
                  <a:lnTo>
                    <a:pt x="637" y="1076"/>
                  </a:lnTo>
                  <a:lnTo>
                    <a:pt x="626" y="1183"/>
                  </a:lnTo>
                  <a:lnTo>
                    <a:pt x="616" y="1291"/>
                  </a:lnTo>
                  <a:lnTo>
                    <a:pt x="594" y="1398"/>
                  </a:lnTo>
                  <a:lnTo>
                    <a:pt x="573" y="1506"/>
                  </a:lnTo>
                  <a:lnTo>
                    <a:pt x="547" y="1583"/>
                  </a:lnTo>
                  <a:lnTo>
                    <a:pt x="515"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2018225" y="-3843050"/>
              <a:ext cx="15525" cy="44200"/>
            </a:xfrm>
            <a:custGeom>
              <a:avLst/>
              <a:gdLst/>
              <a:ahLst/>
              <a:cxnLst/>
              <a:rect l="l" t="t" r="r" b="b"/>
              <a:pathLst>
                <a:path w="621" h="1768" extrusionOk="0">
                  <a:moveTo>
                    <a:pt x="340" y="1"/>
                  </a:moveTo>
                  <a:lnTo>
                    <a:pt x="302" y="16"/>
                  </a:lnTo>
                  <a:lnTo>
                    <a:pt x="271" y="16"/>
                  </a:lnTo>
                  <a:lnTo>
                    <a:pt x="239" y="47"/>
                  </a:lnTo>
                  <a:lnTo>
                    <a:pt x="207" y="78"/>
                  </a:lnTo>
                  <a:lnTo>
                    <a:pt x="149" y="170"/>
                  </a:lnTo>
                  <a:lnTo>
                    <a:pt x="101" y="277"/>
                  </a:lnTo>
                  <a:lnTo>
                    <a:pt x="58" y="416"/>
                  </a:lnTo>
                  <a:lnTo>
                    <a:pt x="27" y="585"/>
                  </a:lnTo>
                  <a:lnTo>
                    <a:pt x="16" y="677"/>
                  </a:lnTo>
                  <a:lnTo>
                    <a:pt x="5" y="769"/>
                  </a:lnTo>
                  <a:lnTo>
                    <a:pt x="0" y="861"/>
                  </a:lnTo>
                  <a:lnTo>
                    <a:pt x="0" y="953"/>
                  </a:lnTo>
                  <a:lnTo>
                    <a:pt x="11" y="1107"/>
                  </a:lnTo>
                  <a:lnTo>
                    <a:pt x="32" y="1261"/>
                  </a:lnTo>
                  <a:lnTo>
                    <a:pt x="48" y="1337"/>
                  </a:lnTo>
                  <a:lnTo>
                    <a:pt x="69" y="1430"/>
                  </a:lnTo>
                  <a:lnTo>
                    <a:pt x="90" y="1491"/>
                  </a:lnTo>
                  <a:lnTo>
                    <a:pt x="117" y="1552"/>
                  </a:lnTo>
                  <a:lnTo>
                    <a:pt x="170" y="1660"/>
                  </a:lnTo>
                  <a:lnTo>
                    <a:pt x="228" y="1737"/>
                  </a:lnTo>
                  <a:lnTo>
                    <a:pt x="292" y="1768"/>
                  </a:lnTo>
                  <a:lnTo>
                    <a:pt x="356" y="1768"/>
                  </a:lnTo>
                  <a:lnTo>
                    <a:pt x="387" y="1752"/>
                  </a:lnTo>
                  <a:lnTo>
                    <a:pt x="424" y="1737"/>
                  </a:lnTo>
                  <a:lnTo>
                    <a:pt x="451" y="1706"/>
                  </a:lnTo>
                  <a:lnTo>
                    <a:pt x="483" y="1660"/>
                  </a:lnTo>
                  <a:lnTo>
                    <a:pt x="515" y="1599"/>
                  </a:lnTo>
                  <a:lnTo>
                    <a:pt x="552" y="1476"/>
                  </a:lnTo>
                  <a:lnTo>
                    <a:pt x="584" y="1322"/>
                  </a:lnTo>
                  <a:lnTo>
                    <a:pt x="600" y="1245"/>
                  </a:lnTo>
                  <a:lnTo>
                    <a:pt x="610" y="1153"/>
                  </a:lnTo>
                  <a:lnTo>
                    <a:pt x="615" y="1061"/>
                  </a:lnTo>
                  <a:lnTo>
                    <a:pt x="621" y="969"/>
                  </a:lnTo>
                  <a:lnTo>
                    <a:pt x="615" y="784"/>
                  </a:lnTo>
                  <a:lnTo>
                    <a:pt x="605" y="600"/>
                  </a:lnTo>
                  <a:lnTo>
                    <a:pt x="578" y="431"/>
                  </a:lnTo>
                  <a:lnTo>
                    <a:pt x="541" y="293"/>
                  </a:lnTo>
                  <a:lnTo>
                    <a:pt x="520" y="216"/>
                  </a:lnTo>
                  <a:lnTo>
                    <a:pt x="493" y="154"/>
                  </a:lnTo>
                  <a:lnTo>
                    <a:pt x="467" y="108"/>
                  </a:lnTo>
                  <a:lnTo>
                    <a:pt x="440" y="62"/>
                  </a:lnTo>
                  <a:lnTo>
                    <a:pt x="387"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2018225" y="-3843050"/>
              <a:ext cx="15525" cy="44200"/>
            </a:xfrm>
            <a:custGeom>
              <a:avLst/>
              <a:gdLst/>
              <a:ahLst/>
              <a:cxnLst/>
              <a:rect l="l" t="t" r="r" b="b"/>
              <a:pathLst>
                <a:path w="621" h="1768" fill="none" extrusionOk="0">
                  <a:moveTo>
                    <a:pt x="483" y="1660"/>
                  </a:moveTo>
                  <a:lnTo>
                    <a:pt x="483" y="1660"/>
                  </a:lnTo>
                  <a:lnTo>
                    <a:pt x="451" y="1706"/>
                  </a:lnTo>
                  <a:lnTo>
                    <a:pt x="424" y="1737"/>
                  </a:lnTo>
                  <a:lnTo>
                    <a:pt x="387" y="1752"/>
                  </a:lnTo>
                  <a:lnTo>
                    <a:pt x="356" y="1768"/>
                  </a:lnTo>
                  <a:lnTo>
                    <a:pt x="292" y="1768"/>
                  </a:lnTo>
                  <a:lnTo>
                    <a:pt x="228" y="1737"/>
                  </a:lnTo>
                  <a:lnTo>
                    <a:pt x="170" y="1660"/>
                  </a:lnTo>
                  <a:lnTo>
                    <a:pt x="117" y="1552"/>
                  </a:lnTo>
                  <a:lnTo>
                    <a:pt x="90" y="1491"/>
                  </a:lnTo>
                  <a:lnTo>
                    <a:pt x="69" y="1430"/>
                  </a:lnTo>
                  <a:lnTo>
                    <a:pt x="48" y="1337"/>
                  </a:lnTo>
                  <a:lnTo>
                    <a:pt x="32" y="1261"/>
                  </a:lnTo>
                  <a:lnTo>
                    <a:pt x="32" y="1261"/>
                  </a:lnTo>
                  <a:lnTo>
                    <a:pt x="11" y="1107"/>
                  </a:lnTo>
                  <a:lnTo>
                    <a:pt x="0" y="953"/>
                  </a:lnTo>
                  <a:lnTo>
                    <a:pt x="0" y="953"/>
                  </a:lnTo>
                  <a:lnTo>
                    <a:pt x="0" y="861"/>
                  </a:lnTo>
                  <a:lnTo>
                    <a:pt x="5" y="769"/>
                  </a:lnTo>
                  <a:lnTo>
                    <a:pt x="16" y="677"/>
                  </a:lnTo>
                  <a:lnTo>
                    <a:pt x="27" y="585"/>
                  </a:lnTo>
                  <a:lnTo>
                    <a:pt x="58" y="416"/>
                  </a:lnTo>
                  <a:lnTo>
                    <a:pt x="101" y="277"/>
                  </a:lnTo>
                  <a:lnTo>
                    <a:pt x="149" y="170"/>
                  </a:lnTo>
                  <a:lnTo>
                    <a:pt x="207" y="78"/>
                  </a:lnTo>
                  <a:lnTo>
                    <a:pt x="239" y="47"/>
                  </a:lnTo>
                  <a:lnTo>
                    <a:pt x="271" y="16"/>
                  </a:lnTo>
                  <a:lnTo>
                    <a:pt x="302" y="16"/>
                  </a:lnTo>
                  <a:lnTo>
                    <a:pt x="340" y="1"/>
                  </a:lnTo>
                  <a:lnTo>
                    <a:pt x="340" y="1"/>
                  </a:lnTo>
                  <a:lnTo>
                    <a:pt x="387" y="16"/>
                  </a:lnTo>
                  <a:lnTo>
                    <a:pt x="440" y="62"/>
                  </a:lnTo>
                  <a:lnTo>
                    <a:pt x="440" y="62"/>
                  </a:lnTo>
                  <a:lnTo>
                    <a:pt x="467" y="108"/>
                  </a:lnTo>
                  <a:lnTo>
                    <a:pt x="493" y="154"/>
                  </a:lnTo>
                  <a:lnTo>
                    <a:pt x="520" y="216"/>
                  </a:lnTo>
                  <a:lnTo>
                    <a:pt x="541" y="293"/>
                  </a:lnTo>
                  <a:lnTo>
                    <a:pt x="578" y="431"/>
                  </a:lnTo>
                  <a:lnTo>
                    <a:pt x="605" y="600"/>
                  </a:lnTo>
                  <a:lnTo>
                    <a:pt x="615" y="784"/>
                  </a:lnTo>
                  <a:lnTo>
                    <a:pt x="621" y="969"/>
                  </a:lnTo>
                  <a:lnTo>
                    <a:pt x="615" y="1061"/>
                  </a:lnTo>
                  <a:lnTo>
                    <a:pt x="610" y="1153"/>
                  </a:lnTo>
                  <a:lnTo>
                    <a:pt x="600" y="1245"/>
                  </a:lnTo>
                  <a:lnTo>
                    <a:pt x="584" y="1322"/>
                  </a:lnTo>
                  <a:lnTo>
                    <a:pt x="584" y="1322"/>
                  </a:lnTo>
                  <a:lnTo>
                    <a:pt x="552" y="1476"/>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2396025" y="-2673150"/>
              <a:ext cx="15925" cy="45725"/>
            </a:xfrm>
            <a:custGeom>
              <a:avLst/>
              <a:gdLst/>
              <a:ahLst/>
              <a:cxnLst/>
              <a:rect l="l" t="t" r="r" b="b"/>
              <a:pathLst>
                <a:path w="637" h="1829" extrusionOk="0">
                  <a:moveTo>
                    <a:pt x="287" y="0"/>
                  </a:moveTo>
                  <a:lnTo>
                    <a:pt x="255" y="16"/>
                  </a:lnTo>
                  <a:lnTo>
                    <a:pt x="223" y="46"/>
                  </a:lnTo>
                  <a:lnTo>
                    <a:pt x="165" y="123"/>
                  </a:lnTo>
                  <a:lnTo>
                    <a:pt x="112" y="215"/>
                  </a:lnTo>
                  <a:lnTo>
                    <a:pt x="69" y="338"/>
                  </a:lnTo>
                  <a:lnTo>
                    <a:pt x="37" y="492"/>
                  </a:lnTo>
                  <a:lnTo>
                    <a:pt x="16" y="661"/>
                  </a:lnTo>
                  <a:lnTo>
                    <a:pt x="0" y="830"/>
                  </a:lnTo>
                  <a:lnTo>
                    <a:pt x="0" y="922"/>
                  </a:lnTo>
                  <a:lnTo>
                    <a:pt x="0" y="1030"/>
                  </a:lnTo>
                  <a:lnTo>
                    <a:pt x="16" y="1199"/>
                  </a:lnTo>
                  <a:lnTo>
                    <a:pt x="43" y="1352"/>
                  </a:lnTo>
                  <a:lnTo>
                    <a:pt x="59" y="1444"/>
                  </a:lnTo>
                  <a:lnTo>
                    <a:pt x="80" y="1521"/>
                  </a:lnTo>
                  <a:lnTo>
                    <a:pt x="101" y="1583"/>
                  </a:lnTo>
                  <a:lnTo>
                    <a:pt x="128" y="1644"/>
                  </a:lnTo>
                  <a:lnTo>
                    <a:pt x="181" y="1736"/>
                  </a:lnTo>
                  <a:lnTo>
                    <a:pt x="239" y="1798"/>
                  </a:lnTo>
                  <a:lnTo>
                    <a:pt x="303" y="1828"/>
                  </a:lnTo>
                  <a:lnTo>
                    <a:pt x="366" y="1828"/>
                  </a:lnTo>
                  <a:lnTo>
                    <a:pt x="398" y="1813"/>
                  </a:lnTo>
                  <a:lnTo>
                    <a:pt x="430" y="1782"/>
                  </a:lnTo>
                  <a:lnTo>
                    <a:pt x="456" y="1752"/>
                  </a:lnTo>
                  <a:lnTo>
                    <a:pt x="488" y="1705"/>
                  </a:lnTo>
                  <a:lnTo>
                    <a:pt x="509" y="1659"/>
                  </a:lnTo>
                  <a:lnTo>
                    <a:pt x="541" y="1583"/>
                  </a:lnTo>
                  <a:lnTo>
                    <a:pt x="568" y="1490"/>
                  </a:lnTo>
                  <a:lnTo>
                    <a:pt x="594" y="1398"/>
                  </a:lnTo>
                  <a:lnTo>
                    <a:pt x="610" y="1291"/>
                  </a:lnTo>
                  <a:lnTo>
                    <a:pt x="626" y="1183"/>
                  </a:lnTo>
                  <a:lnTo>
                    <a:pt x="637" y="1060"/>
                  </a:lnTo>
                  <a:lnTo>
                    <a:pt x="637" y="937"/>
                  </a:lnTo>
                  <a:lnTo>
                    <a:pt x="637" y="830"/>
                  </a:lnTo>
                  <a:lnTo>
                    <a:pt x="631" y="722"/>
                  </a:lnTo>
                  <a:lnTo>
                    <a:pt x="621" y="645"/>
                  </a:lnTo>
                  <a:lnTo>
                    <a:pt x="600" y="476"/>
                  </a:lnTo>
                  <a:lnTo>
                    <a:pt x="563" y="323"/>
                  </a:lnTo>
                  <a:lnTo>
                    <a:pt x="520" y="200"/>
                  </a:lnTo>
                  <a:lnTo>
                    <a:pt x="467" y="108"/>
                  </a:lnTo>
                  <a:lnTo>
                    <a:pt x="409" y="31"/>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2396025" y="-2673150"/>
              <a:ext cx="15925" cy="45725"/>
            </a:xfrm>
            <a:custGeom>
              <a:avLst/>
              <a:gdLst/>
              <a:ahLst/>
              <a:cxnLst/>
              <a:rect l="l" t="t" r="r" b="b"/>
              <a:pathLst>
                <a:path w="637" h="1829" fill="none" extrusionOk="0">
                  <a:moveTo>
                    <a:pt x="488" y="1705"/>
                  </a:moveTo>
                  <a:lnTo>
                    <a:pt x="488" y="1705"/>
                  </a:lnTo>
                  <a:lnTo>
                    <a:pt x="456" y="1752"/>
                  </a:lnTo>
                  <a:lnTo>
                    <a:pt x="430" y="1782"/>
                  </a:lnTo>
                  <a:lnTo>
                    <a:pt x="398" y="1813"/>
                  </a:lnTo>
                  <a:lnTo>
                    <a:pt x="366" y="1828"/>
                  </a:lnTo>
                  <a:lnTo>
                    <a:pt x="303" y="1828"/>
                  </a:lnTo>
                  <a:lnTo>
                    <a:pt x="239" y="1798"/>
                  </a:lnTo>
                  <a:lnTo>
                    <a:pt x="181" y="1736"/>
                  </a:lnTo>
                  <a:lnTo>
                    <a:pt x="128" y="1644"/>
                  </a:lnTo>
                  <a:lnTo>
                    <a:pt x="101" y="1583"/>
                  </a:lnTo>
                  <a:lnTo>
                    <a:pt x="80" y="1521"/>
                  </a:lnTo>
                  <a:lnTo>
                    <a:pt x="59" y="1444"/>
                  </a:lnTo>
                  <a:lnTo>
                    <a:pt x="43" y="1352"/>
                  </a:lnTo>
                  <a:lnTo>
                    <a:pt x="43" y="1352"/>
                  </a:lnTo>
                  <a:lnTo>
                    <a:pt x="16" y="1199"/>
                  </a:lnTo>
                  <a:lnTo>
                    <a:pt x="0" y="1030"/>
                  </a:lnTo>
                  <a:lnTo>
                    <a:pt x="0" y="1030"/>
                  </a:lnTo>
                  <a:lnTo>
                    <a:pt x="0" y="922"/>
                  </a:lnTo>
                  <a:lnTo>
                    <a:pt x="0" y="830"/>
                  </a:lnTo>
                  <a:lnTo>
                    <a:pt x="16" y="661"/>
                  </a:lnTo>
                  <a:lnTo>
                    <a:pt x="37" y="492"/>
                  </a:lnTo>
                  <a:lnTo>
                    <a:pt x="69" y="338"/>
                  </a:lnTo>
                  <a:lnTo>
                    <a:pt x="112" y="215"/>
                  </a:lnTo>
                  <a:lnTo>
                    <a:pt x="165" y="123"/>
                  </a:lnTo>
                  <a:lnTo>
                    <a:pt x="223" y="46"/>
                  </a:lnTo>
                  <a:lnTo>
                    <a:pt x="255" y="16"/>
                  </a:lnTo>
                  <a:lnTo>
                    <a:pt x="287" y="0"/>
                  </a:lnTo>
                  <a:lnTo>
                    <a:pt x="287" y="0"/>
                  </a:lnTo>
                  <a:lnTo>
                    <a:pt x="319" y="0"/>
                  </a:lnTo>
                  <a:lnTo>
                    <a:pt x="350" y="0"/>
                  </a:lnTo>
                  <a:lnTo>
                    <a:pt x="409" y="31"/>
                  </a:lnTo>
                  <a:lnTo>
                    <a:pt x="467" y="108"/>
                  </a:lnTo>
                  <a:lnTo>
                    <a:pt x="520" y="200"/>
                  </a:lnTo>
                  <a:lnTo>
                    <a:pt x="563" y="323"/>
                  </a:lnTo>
                  <a:lnTo>
                    <a:pt x="600" y="476"/>
                  </a:lnTo>
                  <a:lnTo>
                    <a:pt x="621" y="645"/>
                  </a:lnTo>
                  <a:lnTo>
                    <a:pt x="631" y="722"/>
                  </a:lnTo>
                  <a:lnTo>
                    <a:pt x="637" y="830"/>
                  </a:lnTo>
                  <a:lnTo>
                    <a:pt x="637" y="830"/>
                  </a:lnTo>
                  <a:lnTo>
                    <a:pt x="637" y="937"/>
                  </a:lnTo>
                  <a:lnTo>
                    <a:pt x="637" y="1060"/>
                  </a:lnTo>
                  <a:lnTo>
                    <a:pt x="626" y="1183"/>
                  </a:lnTo>
                  <a:lnTo>
                    <a:pt x="610" y="1291"/>
                  </a:lnTo>
                  <a:lnTo>
                    <a:pt x="594" y="1398"/>
                  </a:lnTo>
                  <a:lnTo>
                    <a:pt x="568" y="1490"/>
                  </a:lnTo>
                  <a:lnTo>
                    <a:pt x="541" y="1583"/>
                  </a:lnTo>
                  <a:lnTo>
                    <a:pt x="509"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2532625" y="-2224950"/>
              <a:ext cx="15825" cy="46125"/>
            </a:xfrm>
            <a:custGeom>
              <a:avLst/>
              <a:gdLst/>
              <a:ahLst/>
              <a:cxnLst/>
              <a:rect l="l" t="t" r="r" b="b"/>
              <a:pathLst>
                <a:path w="633" h="1845" extrusionOk="0">
                  <a:moveTo>
                    <a:pt x="293" y="1"/>
                  </a:moveTo>
                  <a:lnTo>
                    <a:pt x="255" y="16"/>
                  </a:lnTo>
                  <a:lnTo>
                    <a:pt x="213" y="47"/>
                  </a:lnTo>
                  <a:lnTo>
                    <a:pt x="176" y="93"/>
                  </a:lnTo>
                  <a:lnTo>
                    <a:pt x="144" y="154"/>
                  </a:lnTo>
                  <a:lnTo>
                    <a:pt x="118" y="216"/>
                  </a:lnTo>
                  <a:lnTo>
                    <a:pt x="91" y="277"/>
                  </a:lnTo>
                  <a:lnTo>
                    <a:pt x="54" y="416"/>
                  </a:lnTo>
                  <a:lnTo>
                    <a:pt x="22" y="569"/>
                  </a:lnTo>
                  <a:lnTo>
                    <a:pt x="6" y="738"/>
                  </a:lnTo>
                  <a:lnTo>
                    <a:pt x="1" y="922"/>
                  </a:lnTo>
                  <a:lnTo>
                    <a:pt x="6" y="1091"/>
                  </a:lnTo>
                  <a:lnTo>
                    <a:pt x="27" y="1276"/>
                  </a:lnTo>
                  <a:lnTo>
                    <a:pt x="38" y="1353"/>
                  </a:lnTo>
                  <a:lnTo>
                    <a:pt x="54" y="1429"/>
                  </a:lnTo>
                  <a:lnTo>
                    <a:pt x="75" y="1506"/>
                  </a:lnTo>
                  <a:lnTo>
                    <a:pt x="96" y="1583"/>
                  </a:lnTo>
                  <a:lnTo>
                    <a:pt x="144" y="1691"/>
                  </a:lnTo>
                  <a:lnTo>
                    <a:pt x="202" y="1783"/>
                  </a:lnTo>
                  <a:lnTo>
                    <a:pt x="261" y="1829"/>
                  </a:lnTo>
                  <a:lnTo>
                    <a:pt x="319" y="1844"/>
                  </a:lnTo>
                  <a:lnTo>
                    <a:pt x="383" y="1829"/>
                  </a:lnTo>
                  <a:lnTo>
                    <a:pt x="441" y="1767"/>
                  </a:lnTo>
                  <a:lnTo>
                    <a:pt x="473" y="1737"/>
                  </a:lnTo>
                  <a:lnTo>
                    <a:pt x="499" y="1691"/>
                  </a:lnTo>
                  <a:lnTo>
                    <a:pt x="526" y="1614"/>
                  </a:lnTo>
                  <a:lnTo>
                    <a:pt x="552" y="1537"/>
                  </a:lnTo>
                  <a:lnTo>
                    <a:pt x="579" y="1445"/>
                  </a:lnTo>
                  <a:lnTo>
                    <a:pt x="595" y="1353"/>
                  </a:lnTo>
                  <a:lnTo>
                    <a:pt x="611" y="1260"/>
                  </a:lnTo>
                  <a:lnTo>
                    <a:pt x="621" y="1168"/>
                  </a:lnTo>
                  <a:lnTo>
                    <a:pt x="627" y="1076"/>
                  </a:lnTo>
                  <a:lnTo>
                    <a:pt x="632" y="984"/>
                  </a:lnTo>
                  <a:lnTo>
                    <a:pt x="627" y="800"/>
                  </a:lnTo>
                  <a:lnTo>
                    <a:pt x="616" y="631"/>
                  </a:lnTo>
                  <a:lnTo>
                    <a:pt x="590" y="462"/>
                  </a:lnTo>
                  <a:lnTo>
                    <a:pt x="552" y="308"/>
                  </a:lnTo>
                  <a:lnTo>
                    <a:pt x="531" y="247"/>
                  </a:lnTo>
                  <a:lnTo>
                    <a:pt x="510" y="185"/>
                  </a:lnTo>
                  <a:lnTo>
                    <a:pt x="484" y="124"/>
                  </a:lnTo>
                  <a:lnTo>
                    <a:pt x="452" y="78"/>
                  </a:lnTo>
                  <a:lnTo>
                    <a:pt x="415" y="31"/>
                  </a:lnTo>
                  <a:lnTo>
                    <a:pt x="372"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2532625" y="-2224950"/>
              <a:ext cx="15825" cy="46125"/>
            </a:xfrm>
            <a:custGeom>
              <a:avLst/>
              <a:gdLst/>
              <a:ahLst/>
              <a:cxnLst/>
              <a:rect l="l" t="t" r="r" b="b"/>
              <a:pathLst>
                <a:path w="633" h="1845" fill="none" extrusionOk="0">
                  <a:moveTo>
                    <a:pt x="499" y="1691"/>
                  </a:moveTo>
                  <a:lnTo>
                    <a:pt x="499" y="1691"/>
                  </a:lnTo>
                  <a:lnTo>
                    <a:pt x="473" y="1737"/>
                  </a:lnTo>
                  <a:lnTo>
                    <a:pt x="441" y="1767"/>
                  </a:lnTo>
                  <a:lnTo>
                    <a:pt x="383" y="1829"/>
                  </a:lnTo>
                  <a:lnTo>
                    <a:pt x="319" y="1844"/>
                  </a:lnTo>
                  <a:lnTo>
                    <a:pt x="261" y="1829"/>
                  </a:lnTo>
                  <a:lnTo>
                    <a:pt x="202" y="1783"/>
                  </a:lnTo>
                  <a:lnTo>
                    <a:pt x="144" y="1691"/>
                  </a:lnTo>
                  <a:lnTo>
                    <a:pt x="96" y="1583"/>
                  </a:lnTo>
                  <a:lnTo>
                    <a:pt x="75" y="1506"/>
                  </a:lnTo>
                  <a:lnTo>
                    <a:pt x="54" y="1429"/>
                  </a:lnTo>
                  <a:lnTo>
                    <a:pt x="54" y="1429"/>
                  </a:lnTo>
                  <a:lnTo>
                    <a:pt x="38" y="1353"/>
                  </a:lnTo>
                  <a:lnTo>
                    <a:pt x="27" y="1276"/>
                  </a:lnTo>
                  <a:lnTo>
                    <a:pt x="6" y="1091"/>
                  </a:lnTo>
                  <a:lnTo>
                    <a:pt x="1" y="922"/>
                  </a:lnTo>
                  <a:lnTo>
                    <a:pt x="6" y="738"/>
                  </a:lnTo>
                  <a:lnTo>
                    <a:pt x="22" y="569"/>
                  </a:lnTo>
                  <a:lnTo>
                    <a:pt x="54" y="416"/>
                  </a:lnTo>
                  <a:lnTo>
                    <a:pt x="91" y="277"/>
                  </a:lnTo>
                  <a:lnTo>
                    <a:pt x="118" y="216"/>
                  </a:lnTo>
                  <a:lnTo>
                    <a:pt x="144" y="154"/>
                  </a:lnTo>
                  <a:lnTo>
                    <a:pt x="144" y="154"/>
                  </a:lnTo>
                  <a:lnTo>
                    <a:pt x="176" y="93"/>
                  </a:lnTo>
                  <a:lnTo>
                    <a:pt x="213" y="47"/>
                  </a:lnTo>
                  <a:lnTo>
                    <a:pt x="255" y="16"/>
                  </a:lnTo>
                  <a:lnTo>
                    <a:pt x="293" y="1"/>
                  </a:lnTo>
                  <a:lnTo>
                    <a:pt x="335" y="1"/>
                  </a:lnTo>
                  <a:lnTo>
                    <a:pt x="372" y="16"/>
                  </a:lnTo>
                  <a:lnTo>
                    <a:pt x="415" y="31"/>
                  </a:lnTo>
                  <a:lnTo>
                    <a:pt x="452" y="78"/>
                  </a:lnTo>
                  <a:lnTo>
                    <a:pt x="452" y="78"/>
                  </a:lnTo>
                  <a:lnTo>
                    <a:pt x="484" y="124"/>
                  </a:lnTo>
                  <a:lnTo>
                    <a:pt x="510" y="185"/>
                  </a:lnTo>
                  <a:lnTo>
                    <a:pt x="531" y="247"/>
                  </a:lnTo>
                  <a:lnTo>
                    <a:pt x="552" y="308"/>
                  </a:lnTo>
                  <a:lnTo>
                    <a:pt x="590" y="462"/>
                  </a:lnTo>
                  <a:lnTo>
                    <a:pt x="616" y="631"/>
                  </a:lnTo>
                  <a:lnTo>
                    <a:pt x="627" y="800"/>
                  </a:lnTo>
                  <a:lnTo>
                    <a:pt x="632" y="984"/>
                  </a:lnTo>
                  <a:lnTo>
                    <a:pt x="627" y="1076"/>
                  </a:lnTo>
                  <a:lnTo>
                    <a:pt x="621" y="1168"/>
                  </a:lnTo>
                  <a:lnTo>
                    <a:pt x="611" y="1260"/>
                  </a:lnTo>
                  <a:lnTo>
                    <a:pt x="595" y="1353"/>
                  </a:lnTo>
                  <a:lnTo>
                    <a:pt x="595" y="1353"/>
                  </a:lnTo>
                  <a:lnTo>
                    <a:pt x="579" y="1445"/>
                  </a:lnTo>
                  <a:lnTo>
                    <a:pt x="552" y="1537"/>
                  </a:lnTo>
                  <a:lnTo>
                    <a:pt x="526" y="1614"/>
                  </a:lnTo>
                  <a:lnTo>
                    <a:pt x="499"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1972875" y="-3717075"/>
              <a:ext cx="535475" cy="288075"/>
            </a:xfrm>
            <a:custGeom>
              <a:avLst/>
              <a:gdLst/>
              <a:ahLst/>
              <a:cxnLst/>
              <a:rect l="l" t="t" r="r" b="b"/>
              <a:pathLst>
                <a:path w="21419" h="11523" extrusionOk="0">
                  <a:moveTo>
                    <a:pt x="19976" y="1"/>
                  </a:move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972875" y="-3717075"/>
              <a:ext cx="535475" cy="288075"/>
            </a:xfrm>
            <a:custGeom>
              <a:avLst/>
              <a:gdLst/>
              <a:ahLst/>
              <a:cxnLst/>
              <a:rect l="l" t="t" r="r" b="b"/>
              <a:pathLst>
                <a:path w="21419" h="11523" fill="none" extrusionOk="0">
                  <a:moveTo>
                    <a:pt x="1427" y="11523"/>
                  </a:moveTo>
                  <a:lnTo>
                    <a:pt x="1427"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lnTo>
                    <a:pt x="19976" y="1"/>
                  </a:ln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427" y="11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1590575" y="-4093850"/>
              <a:ext cx="15800" cy="46125"/>
            </a:xfrm>
            <a:custGeom>
              <a:avLst/>
              <a:gdLst/>
              <a:ahLst/>
              <a:cxnLst/>
              <a:rect l="l" t="t" r="r" b="b"/>
              <a:pathLst>
                <a:path w="632" h="1845" extrusionOk="0">
                  <a:moveTo>
                    <a:pt x="297" y="1"/>
                  </a:moveTo>
                  <a:lnTo>
                    <a:pt x="255" y="16"/>
                  </a:lnTo>
                  <a:lnTo>
                    <a:pt x="218" y="47"/>
                  </a:lnTo>
                  <a:lnTo>
                    <a:pt x="181" y="93"/>
                  </a:lnTo>
                  <a:lnTo>
                    <a:pt x="144" y="154"/>
                  </a:lnTo>
                  <a:lnTo>
                    <a:pt x="117" y="216"/>
                  </a:lnTo>
                  <a:lnTo>
                    <a:pt x="91" y="277"/>
                  </a:lnTo>
                  <a:lnTo>
                    <a:pt x="53" y="416"/>
                  </a:lnTo>
                  <a:lnTo>
                    <a:pt x="27" y="569"/>
                  </a:lnTo>
                  <a:lnTo>
                    <a:pt x="6" y="738"/>
                  </a:lnTo>
                  <a:lnTo>
                    <a:pt x="0" y="923"/>
                  </a:lnTo>
                  <a:lnTo>
                    <a:pt x="6" y="1092"/>
                  </a:lnTo>
                  <a:lnTo>
                    <a:pt x="27" y="1276"/>
                  </a:lnTo>
                  <a:lnTo>
                    <a:pt x="38" y="1353"/>
                  </a:lnTo>
                  <a:lnTo>
                    <a:pt x="59" y="1430"/>
                  </a:lnTo>
                  <a:lnTo>
                    <a:pt x="75" y="1506"/>
                  </a:lnTo>
                  <a:lnTo>
                    <a:pt x="96" y="1583"/>
                  </a:lnTo>
                  <a:lnTo>
                    <a:pt x="149" y="1691"/>
                  </a:lnTo>
                  <a:lnTo>
                    <a:pt x="202" y="1783"/>
                  </a:lnTo>
                  <a:lnTo>
                    <a:pt x="260" y="1829"/>
                  </a:lnTo>
                  <a:lnTo>
                    <a:pt x="324" y="1844"/>
                  </a:lnTo>
                  <a:lnTo>
                    <a:pt x="382" y="1829"/>
                  </a:lnTo>
                  <a:lnTo>
                    <a:pt x="441" y="1768"/>
                  </a:lnTo>
                  <a:lnTo>
                    <a:pt x="473" y="1737"/>
                  </a:lnTo>
                  <a:lnTo>
                    <a:pt x="499" y="1691"/>
                  </a:lnTo>
                  <a:lnTo>
                    <a:pt x="531" y="1614"/>
                  </a:lnTo>
                  <a:lnTo>
                    <a:pt x="557" y="1537"/>
                  </a:lnTo>
                  <a:lnTo>
                    <a:pt x="579" y="1445"/>
                  </a:lnTo>
                  <a:lnTo>
                    <a:pt x="600" y="1353"/>
                  </a:lnTo>
                  <a:lnTo>
                    <a:pt x="610" y="1261"/>
                  </a:lnTo>
                  <a:lnTo>
                    <a:pt x="621" y="1168"/>
                  </a:lnTo>
                  <a:lnTo>
                    <a:pt x="626" y="1076"/>
                  </a:lnTo>
                  <a:lnTo>
                    <a:pt x="632" y="984"/>
                  </a:lnTo>
                  <a:lnTo>
                    <a:pt x="632" y="800"/>
                  </a:lnTo>
                  <a:lnTo>
                    <a:pt x="616" y="631"/>
                  </a:lnTo>
                  <a:lnTo>
                    <a:pt x="589" y="462"/>
                  </a:lnTo>
                  <a:lnTo>
                    <a:pt x="557" y="308"/>
                  </a:lnTo>
                  <a:lnTo>
                    <a:pt x="536" y="247"/>
                  </a:lnTo>
                  <a:lnTo>
                    <a:pt x="510" y="185"/>
                  </a:lnTo>
                  <a:lnTo>
                    <a:pt x="483" y="124"/>
                  </a:lnTo>
                  <a:lnTo>
                    <a:pt x="457" y="78"/>
                  </a:lnTo>
                  <a:lnTo>
                    <a:pt x="414" y="32"/>
                  </a:lnTo>
                  <a:lnTo>
                    <a:pt x="377"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1590575" y="-4093850"/>
              <a:ext cx="15800" cy="46125"/>
            </a:xfrm>
            <a:custGeom>
              <a:avLst/>
              <a:gdLst/>
              <a:ahLst/>
              <a:cxnLst/>
              <a:rect l="l" t="t" r="r" b="b"/>
              <a:pathLst>
                <a:path w="632" h="1845" fill="none" extrusionOk="0">
                  <a:moveTo>
                    <a:pt x="499" y="1691"/>
                  </a:moveTo>
                  <a:lnTo>
                    <a:pt x="499" y="1691"/>
                  </a:lnTo>
                  <a:lnTo>
                    <a:pt x="473" y="1737"/>
                  </a:lnTo>
                  <a:lnTo>
                    <a:pt x="441" y="1768"/>
                  </a:lnTo>
                  <a:lnTo>
                    <a:pt x="382" y="1829"/>
                  </a:lnTo>
                  <a:lnTo>
                    <a:pt x="324" y="1844"/>
                  </a:lnTo>
                  <a:lnTo>
                    <a:pt x="260" y="1829"/>
                  </a:lnTo>
                  <a:lnTo>
                    <a:pt x="202" y="1783"/>
                  </a:lnTo>
                  <a:lnTo>
                    <a:pt x="149" y="1691"/>
                  </a:lnTo>
                  <a:lnTo>
                    <a:pt x="96" y="1583"/>
                  </a:lnTo>
                  <a:lnTo>
                    <a:pt x="75" y="1506"/>
                  </a:lnTo>
                  <a:lnTo>
                    <a:pt x="59" y="1430"/>
                  </a:lnTo>
                  <a:lnTo>
                    <a:pt x="59" y="1430"/>
                  </a:lnTo>
                  <a:lnTo>
                    <a:pt x="38" y="1353"/>
                  </a:lnTo>
                  <a:lnTo>
                    <a:pt x="27" y="1276"/>
                  </a:lnTo>
                  <a:lnTo>
                    <a:pt x="6" y="1092"/>
                  </a:lnTo>
                  <a:lnTo>
                    <a:pt x="0" y="923"/>
                  </a:lnTo>
                  <a:lnTo>
                    <a:pt x="6" y="738"/>
                  </a:lnTo>
                  <a:lnTo>
                    <a:pt x="27" y="569"/>
                  </a:lnTo>
                  <a:lnTo>
                    <a:pt x="53" y="416"/>
                  </a:lnTo>
                  <a:lnTo>
                    <a:pt x="91" y="277"/>
                  </a:lnTo>
                  <a:lnTo>
                    <a:pt x="117" y="216"/>
                  </a:lnTo>
                  <a:lnTo>
                    <a:pt x="144" y="154"/>
                  </a:lnTo>
                  <a:lnTo>
                    <a:pt x="144" y="154"/>
                  </a:lnTo>
                  <a:lnTo>
                    <a:pt x="181" y="93"/>
                  </a:lnTo>
                  <a:lnTo>
                    <a:pt x="218" y="47"/>
                  </a:lnTo>
                  <a:lnTo>
                    <a:pt x="255" y="16"/>
                  </a:lnTo>
                  <a:lnTo>
                    <a:pt x="297" y="1"/>
                  </a:lnTo>
                  <a:lnTo>
                    <a:pt x="335" y="1"/>
                  </a:lnTo>
                  <a:lnTo>
                    <a:pt x="377" y="16"/>
                  </a:lnTo>
                  <a:lnTo>
                    <a:pt x="414" y="32"/>
                  </a:lnTo>
                  <a:lnTo>
                    <a:pt x="457" y="78"/>
                  </a:lnTo>
                  <a:lnTo>
                    <a:pt x="457" y="78"/>
                  </a:lnTo>
                  <a:lnTo>
                    <a:pt x="483" y="124"/>
                  </a:lnTo>
                  <a:lnTo>
                    <a:pt x="510" y="185"/>
                  </a:lnTo>
                  <a:lnTo>
                    <a:pt x="536" y="247"/>
                  </a:lnTo>
                  <a:lnTo>
                    <a:pt x="557" y="308"/>
                  </a:lnTo>
                  <a:lnTo>
                    <a:pt x="589" y="462"/>
                  </a:lnTo>
                  <a:lnTo>
                    <a:pt x="616" y="631"/>
                  </a:lnTo>
                  <a:lnTo>
                    <a:pt x="632" y="800"/>
                  </a:lnTo>
                  <a:lnTo>
                    <a:pt x="632" y="984"/>
                  </a:lnTo>
                  <a:lnTo>
                    <a:pt x="626" y="1076"/>
                  </a:lnTo>
                  <a:lnTo>
                    <a:pt x="621" y="1168"/>
                  </a:lnTo>
                  <a:lnTo>
                    <a:pt x="610" y="1261"/>
                  </a:lnTo>
                  <a:lnTo>
                    <a:pt x="600" y="1353"/>
                  </a:lnTo>
                  <a:lnTo>
                    <a:pt x="600" y="1353"/>
                  </a:lnTo>
                  <a:lnTo>
                    <a:pt x="579" y="1445"/>
                  </a:lnTo>
                  <a:lnTo>
                    <a:pt x="557" y="1537"/>
                  </a:lnTo>
                  <a:lnTo>
                    <a:pt x="531" y="1614"/>
                  </a:lnTo>
                  <a:lnTo>
                    <a:pt x="499"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1433975" y="-5070150"/>
              <a:ext cx="280750" cy="1539775"/>
            </a:xfrm>
            <a:custGeom>
              <a:avLst/>
              <a:gdLst/>
              <a:ahLst/>
              <a:cxnLst/>
              <a:rect l="l" t="t" r="r" b="b"/>
              <a:pathLst>
                <a:path w="11230" h="61591" extrusionOk="0">
                  <a:moveTo>
                    <a:pt x="8525" y="0"/>
                  </a:moveTo>
                  <a:lnTo>
                    <a:pt x="8387" y="169"/>
                  </a:lnTo>
                  <a:lnTo>
                    <a:pt x="8249" y="354"/>
                  </a:lnTo>
                  <a:lnTo>
                    <a:pt x="7963" y="753"/>
                  </a:lnTo>
                  <a:lnTo>
                    <a:pt x="7676" y="1199"/>
                  </a:lnTo>
                  <a:lnTo>
                    <a:pt x="7379" y="1706"/>
                  </a:lnTo>
                  <a:lnTo>
                    <a:pt x="7082" y="2243"/>
                  </a:lnTo>
                  <a:lnTo>
                    <a:pt x="6780" y="2842"/>
                  </a:lnTo>
                  <a:lnTo>
                    <a:pt x="6472" y="3457"/>
                  </a:lnTo>
                  <a:lnTo>
                    <a:pt x="6164" y="4118"/>
                  </a:lnTo>
                  <a:lnTo>
                    <a:pt x="5851" y="4824"/>
                  </a:lnTo>
                  <a:lnTo>
                    <a:pt x="5544" y="5546"/>
                  </a:lnTo>
                  <a:lnTo>
                    <a:pt x="5236" y="6314"/>
                  </a:lnTo>
                  <a:lnTo>
                    <a:pt x="4928" y="7098"/>
                  </a:lnTo>
                  <a:lnTo>
                    <a:pt x="4621" y="7912"/>
                  </a:lnTo>
                  <a:lnTo>
                    <a:pt x="4318" y="8757"/>
                  </a:lnTo>
                  <a:lnTo>
                    <a:pt x="4021" y="9617"/>
                  </a:lnTo>
                  <a:lnTo>
                    <a:pt x="3730" y="10493"/>
                  </a:lnTo>
                  <a:lnTo>
                    <a:pt x="3443" y="11400"/>
                  </a:lnTo>
                  <a:lnTo>
                    <a:pt x="3162" y="12306"/>
                  </a:lnTo>
                  <a:lnTo>
                    <a:pt x="2892" y="13228"/>
                  </a:lnTo>
                  <a:lnTo>
                    <a:pt x="2626" y="14165"/>
                  </a:lnTo>
                  <a:lnTo>
                    <a:pt x="2372" y="15102"/>
                  </a:lnTo>
                  <a:lnTo>
                    <a:pt x="2128" y="16055"/>
                  </a:lnTo>
                  <a:lnTo>
                    <a:pt x="1894" y="17007"/>
                  </a:lnTo>
                  <a:lnTo>
                    <a:pt x="1672" y="17960"/>
                  </a:lnTo>
                  <a:lnTo>
                    <a:pt x="1465" y="18912"/>
                  </a:lnTo>
                  <a:lnTo>
                    <a:pt x="1269" y="19865"/>
                  </a:lnTo>
                  <a:lnTo>
                    <a:pt x="1088" y="20802"/>
                  </a:lnTo>
                  <a:lnTo>
                    <a:pt x="1003" y="21278"/>
                  </a:lnTo>
                  <a:lnTo>
                    <a:pt x="924" y="21739"/>
                  </a:lnTo>
                  <a:lnTo>
                    <a:pt x="844" y="22200"/>
                  </a:lnTo>
                  <a:lnTo>
                    <a:pt x="775" y="22661"/>
                  </a:lnTo>
                  <a:lnTo>
                    <a:pt x="706" y="23121"/>
                  </a:lnTo>
                  <a:lnTo>
                    <a:pt x="643" y="23582"/>
                  </a:lnTo>
                  <a:lnTo>
                    <a:pt x="584" y="24028"/>
                  </a:lnTo>
                  <a:lnTo>
                    <a:pt x="526" y="24473"/>
                  </a:lnTo>
                  <a:lnTo>
                    <a:pt x="478" y="24919"/>
                  </a:lnTo>
                  <a:lnTo>
                    <a:pt x="436" y="25364"/>
                  </a:lnTo>
                  <a:lnTo>
                    <a:pt x="351" y="26240"/>
                  </a:lnTo>
                  <a:lnTo>
                    <a:pt x="271" y="27131"/>
                  </a:lnTo>
                  <a:lnTo>
                    <a:pt x="208" y="28022"/>
                  </a:lnTo>
                  <a:lnTo>
                    <a:pt x="149" y="28929"/>
                  </a:lnTo>
                  <a:lnTo>
                    <a:pt x="102" y="29820"/>
                  </a:lnTo>
                  <a:lnTo>
                    <a:pt x="59" y="30726"/>
                  </a:lnTo>
                  <a:lnTo>
                    <a:pt x="33" y="31633"/>
                  </a:lnTo>
                  <a:lnTo>
                    <a:pt x="11" y="32524"/>
                  </a:lnTo>
                  <a:lnTo>
                    <a:pt x="1" y="33430"/>
                  </a:lnTo>
                  <a:lnTo>
                    <a:pt x="1" y="34336"/>
                  </a:lnTo>
                  <a:lnTo>
                    <a:pt x="6" y="35227"/>
                  </a:lnTo>
                  <a:lnTo>
                    <a:pt x="22" y="36134"/>
                  </a:lnTo>
                  <a:lnTo>
                    <a:pt x="49" y="37025"/>
                  </a:lnTo>
                  <a:lnTo>
                    <a:pt x="86" y="37916"/>
                  </a:lnTo>
                  <a:lnTo>
                    <a:pt x="128" y="38807"/>
                  </a:lnTo>
                  <a:lnTo>
                    <a:pt x="181" y="39683"/>
                  </a:lnTo>
                  <a:lnTo>
                    <a:pt x="245" y="40558"/>
                  </a:lnTo>
                  <a:lnTo>
                    <a:pt x="314" y="41434"/>
                  </a:lnTo>
                  <a:lnTo>
                    <a:pt x="393" y="42310"/>
                  </a:lnTo>
                  <a:lnTo>
                    <a:pt x="478" y="43170"/>
                  </a:lnTo>
                  <a:lnTo>
                    <a:pt x="579" y="44015"/>
                  </a:lnTo>
                  <a:lnTo>
                    <a:pt x="685" y="44860"/>
                  </a:lnTo>
                  <a:lnTo>
                    <a:pt x="796" y="45705"/>
                  </a:lnTo>
                  <a:lnTo>
                    <a:pt x="918" y="46535"/>
                  </a:lnTo>
                  <a:lnTo>
                    <a:pt x="1051" y="47349"/>
                  </a:lnTo>
                  <a:lnTo>
                    <a:pt x="1194" y="48163"/>
                  </a:lnTo>
                  <a:lnTo>
                    <a:pt x="1343" y="48962"/>
                  </a:lnTo>
                  <a:lnTo>
                    <a:pt x="1497" y="49745"/>
                  </a:lnTo>
                  <a:lnTo>
                    <a:pt x="1666" y="50529"/>
                  </a:lnTo>
                  <a:lnTo>
                    <a:pt x="1836" y="51282"/>
                  </a:lnTo>
                  <a:lnTo>
                    <a:pt x="2022" y="52034"/>
                  </a:lnTo>
                  <a:lnTo>
                    <a:pt x="2213" y="52772"/>
                  </a:lnTo>
                  <a:lnTo>
                    <a:pt x="2420" y="53479"/>
                  </a:lnTo>
                  <a:lnTo>
                    <a:pt x="2637" y="54155"/>
                  </a:lnTo>
                  <a:lnTo>
                    <a:pt x="2860" y="54800"/>
                  </a:lnTo>
                  <a:lnTo>
                    <a:pt x="3088" y="55430"/>
                  </a:lnTo>
                  <a:lnTo>
                    <a:pt x="3327" y="56013"/>
                  </a:lnTo>
                  <a:lnTo>
                    <a:pt x="3571" y="56582"/>
                  </a:lnTo>
                  <a:lnTo>
                    <a:pt x="3825" y="57120"/>
                  </a:lnTo>
                  <a:lnTo>
                    <a:pt x="4080" y="57627"/>
                  </a:lnTo>
                  <a:lnTo>
                    <a:pt x="4345" y="58103"/>
                  </a:lnTo>
                  <a:lnTo>
                    <a:pt x="4610" y="58564"/>
                  </a:lnTo>
                  <a:lnTo>
                    <a:pt x="4886" y="58979"/>
                  </a:lnTo>
                  <a:lnTo>
                    <a:pt x="5162" y="59363"/>
                  </a:lnTo>
                  <a:lnTo>
                    <a:pt x="5443" y="59731"/>
                  </a:lnTo>
                  <a:lnTo>
                    <a:pt x="5729" y="60054"/>
                  </a:lnTo>
                  <a:lnTo>
                    <a:pt x="6021" y="60346"/>
                  </a:lnTo>
                  <a:lnTo>
                    <a:pt x="6313" y="60622"/>
                  </a:lnTo>
                  <a:lnTo>
                    <a:pt x="6610" y="60853"/>
                  </a:lnTo>
                  <a:lnTo>
                    <a:pt x="6907" y="61052"/>
                  </a:lnTo>
                  <a:lnTo>
                    <a:pt x="7209" y="61221"/>
                  </a:lnTo>
                  <a:lnTo>
                    <a:pt x="7517" y="61360"/>
                  </a:lnTo>
                  <a:lnTo>
                    <a:pt x="7819" y="61467"/>
                  </a:lnTo>
                  <a:lnTo>
                    <a:pt x="8127" y="61544"/>
                  </a:lnTo>
                  <a:lnTo>
                    <a:pt x="8440" y="61590"/>
                  </a:lnTo>
                  <a:lnTo>
                    <a:pt x="8748" y="61590"/>
                  </a:lnTo>
                  <a:lnTo>
                    <a:pt x="9061" y="61575"/>
                  </a:lnTo>
                  <a:lnTo>
                    <a:pt x="9368" y="61513"/>
                  </a:lnTo>
                  <a:lnTo>
                    <a:pt x="9681" y="61421"/>
                  </a:lnTo>
                  <a:lnTo>
                    <a:pt x="9994" y="61283"/>
                  </a:lnTo>
                  <a:lnTo>
                    <a:pt x="10302" y="61129"/>
                  </a:lnTo>
                  <a:lnTo>
                    <a:pt x="10615" y="60930"/>
                  </a:lnTo>
                  <a:lnTo>
                    <a:pt x="10922" y="60699"/>
                  </a:lnTo>
                  <a:lnTo>
                    <a:pt x="11230" y="60423"/>
                  </a:lnTo>
                  <a:lnTo>
                    <a:pt x="85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1433975" y="-5070150"/>
              <a:ext cx="280750" cy="1539775"/>
            </a:xfrm>
            <a:custGeom>
              <a:avLst/>
              <a:gdLst/>
              <a:ahLst/>
              <a:cxnLst/>
              <a:rect l="l" t="t" r="r" b="b"/>
              <a:pathLst>
                <a:path w="11230" h="61591" fill="none" extrusionOk="0">
                  <a:moveTo>
                    <a:pt x="11230" y="60423"/>
                  </a:moveTo>
                  <a:lnTo>
                    <a:pt x="11230" y="60423"/>
                  </a:lnTo>
                  <a:lnTo>
                    <a:pt x="10922" y="60699"/>
                  </a:lnTo>
                  <a:lnTo>
                    <a:pt x="10615" y="60930"/>
                  </a:lnTo>
                  <a:lnTo>
                    <a:pt x="10302" y="61129"/>
                  </a:lnTo>
                  <a:lnTo>
                    <a:pt x="9994" y="61283"/>
                  </a:lnTo>
                  <a:lnTo>
                    <a:pt x="9681" y="61421"/>
                  </a:lnTo>
                  <a:lnTo>
                    <a:pt x="9368" y="61513"/>
                  </a:lnTo>
                  <a:lnTo>
                    <a:pt x="9061" y="61575"/>
                  </a:lnTo>
                  <a:lnTo>
                    <a:pt x="8748" y="61590"/>
                  </a:lnTo>
                  <a:lnTo>
                    <a:pt x="8440" y="61590"/>
                  </a:lnTo>
                  <a:lnTo>
                    <a:pt x="8127" y="61544"/>
                  </a:lnTo>
                  <a:lnTo>
                    <a:pt x="7819" y="61467"/>
                  </a:lnTo>
                  <a:lnTo>
                    <a:pt x="7517" y="61360"/>
                  </a:lnTo>
                  <a:lnTo>
                    <a:pt x="7209" y="61221"/>
                  </a:lnTo>
                  <a:lnTo>
                    <a:pt x="6907" y="61052"/>
                  </a:lnTo>
                  <a:lnTo>
                    <a:pt x="6610" y="60853"/>
                  </a:lnTo>
                  <a:lnTo>
                    <a:pt x="6313" y="60622"/>
                  </a:lnTo>
                  <a:lnTo>
                    <a:pt x="6021" y="60346"/>
                  </a:lnTo>
                  <a:lnTo>
                    <a:pt x="5729" y="60054"/>
                  </a:lnTo>
                  <a:lnTo>
                    <a:pt x="5443" y="59731"/>
                  </a:lnTo>
                  <a:lnTo>
                    <a:pt x="5162" y="59363"/>
                  </a:lnTo>
                  <a:lnTo>
                    <a:pt x="4886" y="58979"/>
                  </a:lnTo>
                  <a:lnTo>
                    <a:pt x="4610" y="58564"/>
                  </a:lnTo>
                  <a:lnTo>
                    <a:pt x="4345" y="58103"/>
                  </a:lnTo>
                  <a:lnTo>
                    <a:pt x="4080" y="57627"/>
                  </a:lnTo>
                  <a:lnTo>
                    <a:pt x="3825" y="57120"/>
                  </a:lnTo>
                  <a:lnTo>
                    <a:pt x="3571" y="56582"/>
                  </a:lnTo>
                  <a:lnTo>
                    <a:pt x="3327" y="56013"/>
                  </a:lnTo>
                  <a:lnTo>
                    <a:pt x="3088" y="55430"/>
                  </a:lnTo>
                  <a:lnTo>
                    <a:pt x="2860" y="54800"/>
                  </a:lnTo>
                  <a:lnTo>
                    <a:pt x="2637" y="54155"/>
                  </a:lnTo>
                  <a:lnTo>
                    <a:pt x="2420" y="53479"/>
                  </a:lnTo>
                  <a:lnTo>
                    <a:pt x="2213" y="52772"/>
                  </a:lnTo>
                  <a:lnTo>
                    <a:pt x="2213" y="52772"/>
                  </a:lnTo>
                  <a:lnTo>
                    <a:pt x="2022" y="52034"/>
                  </a:lnTo>
                  <a:lnTo>
                    <a:pt x="1836" y="51282"/>
                  </a:lnTo>
                  <a:lnTo>
                    <a:pt x="1666" y="50529"/>
                  </a:lnTo>
                  <a:lnTo>
                    <a:pt x="1497" y="49745"/>
                  </a:lnTo>
                  <a:lnTo>
                    <a:pt x="1343" y="48962"/>
                  </a:lnTo>
                  <a:lnTo>
                    <a:pt x="1194" y="48163"/>
                  </a:lnTo>
                  <a:lnTo>
                    <a:pt x="1051" y="47349"/>
                  </a:lnTo>
                  <a:lnTo>
                    <a:pt x="918" y="46535"/>
                  </a:lnTo>
                  <a:lnTo>
                    <a:pt x="796" y="45705"/>
                  </a:lnTo>
                  <a:lnTo>
                    <a:pt x="685" y="44860"/>
                  </a:lnTo>
                  <a:lnTo>
                    <a:pt x="579" y="44015"/>
                  </a:lnTo>
                  <a:lnTo>
                    <a:pt x="478" y="43170"/>
                  </a:lnTo>
                  <a:lnTo>
                    <a:pt x="393" y="42310"/>
                  </a:lnTo>
                  <a:lnTo>
                    <a:pt x="314" y="41434"/>
                  </a:lnTo>
                  <a:lnTo>
                    <a:pt x="245" y="40558"/>
                  </a:lnTo>
                  <a:lnTo>
                    <a:pt x="181" y="39683"/>
                  </a:lnTo>
                  <a:lnTo>
                    <a:pt x="128" y="38807"/>
                  </a:lnTo>
                  <a:lnTo>
                    <a:pt x="86" y="37916"/>
                  </a:lnTo>
                  <a:lnTo>
                    <a:pt x="49" y="37025"/>
                  </a:lnTo>
                  <a:lnTo>
                    <a:pt x="22" y="36134"/>
                  </a:lnTo>
                  <a:lnTo>
                    <a:pt x="6" y="35227"/>
                  </a:lnTo>
                  <a:lnTo>
                    <a:pt x="1" y="34336"/>
                  </a:lnTo>
                  <a:lnTo>
                    <a:pt x="1" y="33430"/>
                  </a:lnTo>
                  <a:lnTo>
                    <a:pt x="11" y="32524"/>
                  </a:lnTo>
                  <a:lnTo>
                    <a:pt x="33" y="31633"/>
                  </a:lnTo>
                  <a:lnTo>
                    <a:pt x="59" y="30726"/>
                  </a:lnTo>
                  <a:lnTo>
                    <a:pt x="102" y="29820"/>
                  </a:lnTo>
                  <a:lnTo>
                    <a:pt x="149" y="28929"/>
                  </a:lnTo>
                  <a:lnTo>
                    <a:pt x="208" y="28022"/>
                  </a:lnTo>
                  <a:lnTo>
                    <a:pt x="271" y="27131"/>
                  </a:lnTo>
                  <a:lnTo>
                    <a:pt x="351" y="26240"/>
                  </a:lnTo>
                  <a:lnTo>
                    <a:pt x="436" y="25364"/>
                  </a:lnTo>
                  <a:lnTo>
                    <a:pt x="436" y="25364"/>
                  </a:lnTo>
                  <a:lnTo>
                    <a:pt x="478" y="24919"/>
                  </a:lnTo>
                  <a:lnTo>
                    <a:pt x="526" y="24473"/>
                  </a:lnTo>
                  <a:lnTo>
                    <a:pt x="584" y="24028"/>
                  </a:lnTo>
                  <a:lnTo>
                    <a:pt x="643" y="23582"/>
                  </a:lnTo>
                  <a:lnTo>
                    <a:pt x="706" y="23121"/>
                  </a:lnTo>
                  <a:lnTo>
                    <a:pt x="775" y="22661"/>
                  </a:lnTo>
                  <a:lnTo>
                    <a:pt x="844" y="22200"/>
                  </a:lnTo>
                  <a:lnTo>
                    <a:pt x="924" y="21739"/>
                  </a:lnTo>
                  <a:lnTo>
                    <a:pt x="1003" y="21278"/>
                  </a:lnTo>
                  <a:lnTo>
                    <a:pt x="1088" y="20802"/>
                  </a:lnTo>
                  <a:lnTo>
                    <a:pt x="1269" y="19865"/>
                  </a:lnTo>
                  <a:lnTo>
                    <a:pt x="1465" y="18912"/>
                  </a:lnTo>
                  <a:lnTo>
                    <a:pt x="1672" y="17960"/>
                  </a:lnTo>
                  <a:lnTo>
                    <a:pt x="1894" y="17007"/>
                  </a:lnTo>
                  <a:lnTo>
                    <a:pt x="2128" y="16055"/>
                  </a:lnTo>
                  <a:lnTo>
                    <a:pt x="2372" y="15102"/>
                  </a:lnTo>
                  <a:lnTo>
                    <a:pt x="2626" y="14165"/>
                  </a:lnTo>
                  <a:lnTo>
                    <a:pt x="2892" y="13228"/>
                  </a:lnTo>
                  <a:lnTo>
                    <a:pt x="3162" y="12306"/>
                  </a:lnTo>
                  <a:lnTo>
                    <a:pt x="3443" y="11400"/>
                  </a:lnTo>
                  <a:lnTo>
                    <a:pt x="3730" y="10493"/>
                  </a:lnTo>
                  <a:lnTo>
                    <a:pt x="4021" y="9617"/>
                  </a:lnTo>
                  <a:lnTo>
                    <a:pt x="4318" y="8757"/>
                  </a:lnTo>
                  <a:lnTo>
                    <a:pt x="4621" y="7912"/>
                  </a:lnTo>
                  <a:lnTo>
                    <a:pt x="4928" y="7098"/>
                  </a:lnTo>
                  <a:lnTo>
                    <a:pt x="5236" y="6314"/>
                  </a:lnTo>
                  <a:lnTo>
                    <a:pt x="5544" y="5546"/>
                  </a:lnTo>
                  <a:lnTo>
                    <a:pt x="5851" y="4824"/>
                  </a:lnTo>
                  <a:lnTo>
                    <a:pt x="6164" y="4118"/>
                  </a:lnTo>
                  <a:lnTo>
                    <a:pt x="6472" y="3457"/>
                  </a:lnTo>
                  <a:lnTo>
                    <a:pt x="6780" y="2842"/>
                  </a:lnTo>
                  <a:lnTo>
                    <a:pt x="7082" y="2243"/>
                  </a:lnTo>
                  <a:lnTo>
                    <a:pt x="7379" y="1706"/>
                  </a:lnTo>
                  <a:lnTo>
                    <a:pt x="7676" y="1199"/>
                  </a:lnTo>
                  <a:lnTo>
                    <a:pt x="7963" y="753"/>
                  </a:lnTo>
                  <a:lnTo>
                    <a:pt x="8249" y="354"/>
                  </a:lnTo>
                  <a:lnTo>
                    <a:pt x="8387" y="169"/>
                  </a:lnTo>
                  <a:lnTo>
                    <a:pt x="85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3002450" y="-1716825"/>
              <a:ext cx="469725" cy="1459500"/>
            </a:xfrm>
            <a:custGeom>
              <a:avLst/>
              <a:gdLst/>
              <a:ahLst/>
              <a:cxnLst/>
              <a:rect l="l" t="t" r="r" b="b"/>
              <a:pathLst>
                <a:path w="18789" h="58380" extrusionOk="0">
                  <a:moveTo>
                    <a:pt x="3369" y="1"/>
                  </a:moveTo>
                  <a:lnTo>
                    <a:pt x="3183" y="708"/>
                  </a:lnTo>
                  <a:lnTo>
                    <a:pt x="3003" y="1414"/>
                  </a:lnTo>
                  <a:lnTo>
                    <a:pt x="2823" y="2136"/>
                  </a:lnTo>
                  <a:lnTo>
                    <a:pt x="2648" y="2858"/>
                  </a:lnTo>
                  <a:lnTo>
                    <a:pt x="2478" y="3596"/>
                  </a:lnTo>
                  <a:lnTo>
                    <a:pt x="2308" y="4333"/>
                  </a:lnTo>
                  <a:lnTo>
                    <a:pt x="2144" y="5086"/>
                  </a:lnTo>
                  <a:lnTo>
                    <a:pt x="1979" y="5839"/>
                  </a:lnTo>
                  <a:lnTo>
                    <a:pt x="1820" y="6592"/>
                  </a:lnTo>
                  <a:lnTo>
                    <a:pt x="1666" y="7360"/>
                  </a:lnTo>
                  <a:lnTo>
                    <a:pt x="1513" y="8128"/>
                  </a:lnTo>
                  <a:lnTo>
                    <a:pt x="1364" y="8896"/>
                  </a:lnTo>
                  <a:lnTo>
                    <a:pt x="1221" y="9679"/>
                  </a:lnTo>
                  <a:lnTo>
                    <a:pt x="1078" y="10463"/>
                  </a:lnTo>
                  <a:lnTo>
                    <a:pt x="940" y="11262"/>
                  </a:lnTo>
                  <a:lnTo>
                    <a:pt x="802" y="12045"/>
                  </a:lnTo>
                  <a:lnTo>
                    <a:pt x="674" y="12860"/>
                  </a:lnTo>
                  <a:lnTo>
                    <a:pt x="558" y="13674"/>
                  </a:lnTo>
                  <a:lnTo>
                    <a:pt x="452" y="14519"/>
                  </a:lnTo>
                  <a:lnTo>
                    <a:pt x="356" y="15348"/>
                  </a:lnTo>
                  <a:lnTo>
                    <a:pt x="271" y="16209"/>
                  </a:lnTo>
                  <a:lnTo>
                    <a:pt x="197" y="17054"/>
                  </a:lnTo>
                  <a:lnTo>
                    <a:pt x="139" y="17929"/>
                  </a:lnTo>
                  <a:lnTo>
                    <a:pt x="86" y="18790"/>
                  </a:lnTo>
                  <a:lnTo>
                    <a:pt x="49" y="19665"/>
                  </a:lnTo>
                  <a:lnTo>
                    <a:pt x="22" y="20541"/>
                  </a:lnTo>
                  <a:lnTo>
                    <a:pt x="6" y="21432"/>
                  </a:lnTo>
                  <a:lnTo>
                    <a:pt x="1" y="22308"/>
                  </a:lnTo>
                  <a:lnTo>
                    <a:pt x="11" y="23199"/>
                  </a:lnTo>
                  <a:lnTo>
                    <a:pt x="33" y="24074"/>
                  </a:lnTo>
                  <a:lnTo>
                    <a:pt x="59" y="24966"/>
                  </a:lnTo>
                  <a:lnTo>
                    <a:pt x="107" y="25841"/>
                  </a:lnTo>
                  <a:lnTo>
                    <a:pt x="133" y="26287"/>
                  </a:lnTo>
                  <a:lnTo>
                    <a:pt x="165" y="26732"/>
                  </a:lnTo>
                  <a:lnTo>
                    <a:pt x="202" y="27162"/>
                  </a:lnTo>
                  <a:lnTo>
                    <a:pt x="245" y="27593"/>
                  </a:lnTo>
                  <a:lnTo>
                    <a:pt x="293" y="28007"/>
                  </a:lnTo>
                  <a:lnTo>
                    <a:pt x="346" y="28422"/>
                  </a:lnTo>
                  <a:lnTo>
                    <a:pt x="399" y="28837"/>
                  </a:lnTo>
                  <a:lnTo>
                    <a:pt x="462" y="29252"/>
                  </a:lnTo>
                  <a:lnTo>
                    <a:pt x="526" y="29651"/>
                  </a:lnTo>
                  <a:lnTo>
                    <a:pt x="595" y="30035"/>
                  </a:lnTo>
                  <a:lnTo>
                    <a:pt x="664" y="30419"/>
                  </a:lnTo>
                  <a:lnTo>
                    <a:pt x="743" y="30803"/>
                  </a:lnTo>
                  <a:lnTo>
                    <a:pt x="823" y="31172"/>
                  </a:lnTo>
                  <a:lnTo>
                    <a:pt x="908" y="31541"/>
                  </a:lnTo>
                  <a:lnTo>
                    <a:pt x="993" y="31894"/>
                  </a:lnTo>
                  <a:lnTo>
                    <a:pt x="1088" y="32248"/>
                  </a:lnTo>
                  <a:lnTo>
                    <a:pt x="1184" y="32586"/>
                  </a:lnTo>
                  <a:lnTo>
                    <a:pt x="1279" y="32908"/>
                  </a:lnTo>
                  <a:lnTo>
                    <a:pt x="1385" y="33231"/>
                  </a:lnTo>
                  <a:lnTo>
                    <a:pt x="1491" y="33553"/>
                  </a:lnTo>
                  <a:lnTo>
                    <a:pt x="1597" y="33845"/>
                  </a:lnTo>
                  <a:lnTo>
                    <a:pt x="1709" y="34137"/>
                  </a:lnTo>
                  <a:lnTo>
                    <a:pt x="1825" y="34429"/>
                  </a:lnTo>
                  <a:lnTo>
                    <a:pt x="1947" y="34706"/>
                  </a:lnTo>
                  <a:lnTo>
                    <a:pt x="2069" y="34967"/>
                  </a:lnTo>
                  <a:lnTo>
                    <a:pt x="2191" y="35213"/>
                  </a:lnTo>
                  <a:lnTo>
                    <a:pt x="2324" y="35458"/>
                  </a:lnTo>
                  <a:lnTo>
                    <a:pt x="2451" y="35689"/>
                  </a:lnTo>
                  <a:lnTo>
                    <a:pt x="2589" y="35904"/>
                  </a:lnTo>
                  <a:lnTo>
                    <a:pt x="2722" y="36119"/>
                  </a:lnTo>
                  <a:lnTo>
                    <a:pt x="2865" y="36303"/>
                  </a:lnTo>
                  <a:lnTo>
                    <a:pt x="3008" y="36488"/>
                  </a:lnTo>
                  <a:lnTo>
                    <a:pt x="3152" y="36641"/>
                  </a:lnTo>
                  <a:lnTo>
                    <a:pt x="3305" y="36780"/>
                  </a:lnTo>
                  <a:lnTo>
                    <a:pt x="3454" y="36903"/>
                  </a:lnTo>
                  <a:lnTo>
                    <a:pt x="3602" y="36995"/>
                  </a:lnTo>
                  <a:lnTo>
                    <a:pt x="3756" y="37072"/>
                  </a:lnTo>
                  <a:lnTo>
                    <a:pt x="3905" y="37118"/>
                  </a:lnTo>
                  <a:lnTo>
                    <a:pt x="4059" y="37164"/>
                  </a:lnTo>
                  <a:lnTo>
                    <a:pt x="4207" y="37179"/>
                  </a:lnTo>
                  <a:lnTo>
                    <a:pt x="4361" y="37179"/>
                  </a:lnTo>
                  <a:lnTo>
                    <a:pt x="4509" y="37164"/>
                  </a:lnTo>
                  <a:lnTo>
                    <a:pt x="4658" y="37118"/>
                  </a:lnTo>
                  <a:lnTo>
                    <a:pt x="4806" y="37072"/>
                  </a:lnTo>
                  <a:lnTo>
                    <a:pt x="4955" y="36995"/>
                  </a:lnTo>
                  <a:lnTo>
                    <a:pt x="5098" y="36903"/>
                  </a:lnTo>
                  <a:lnTo>
                    <a:pt x="5247" y="36795"/>
                  </a:lnTo>
                  <a:lnTo>
                    <a:pt x="5390" y="36657"/>
                  </a:lnTo>
                  <a:lnTo>
                    <a:pt x="5528" y="36518"/>
                  </a:lnTo>
                  <a:lnTo>
                    <a:pt x="5666" y="36365"/>
                  </a:lnTo>
                  <a:lnTo>
                    <a:pt x="5804" y="36180"/>
                  </a:lnTo>
                  <a:lnTo>
                    <a:pt x="5936" y="35981"/>
                  </a:lnTo>
                  <a:lnTo>
                    <a:pt x="6069" y="35781"/>
                  </a:lnTo>
                  <a:lnTo>
                    <a:pt x="6196" y="35551"/>
                  </a:lnTo>
                  <a:lnTo>
                    <a:pt x="6318" y="35305"/>
                  </a:lnTo>
                  <a:lnTo>
                    <a:pt x="6440" y="35044"/>
                  </a:lnTo>
                  <a:lnTo>
                    <a:pt x="6557" y="34767"/>
                  </a:lnTo>
                  <a:lnTo>
                    <a:pt x="6674" y="34475"/>
                  </a:lnTo>
                  <a:lnTo>
                    <a:pt x="6785" y="34168"/>
                  </a:lnTo>
                  <a:lnTo>
                    <a:pt x="6891" y="33861"/>
                  </a:lnTo>
                  <a:lnTo>
                    <a:pt x="6992" y="33523"/>
                  </a:lnTo>
                  <a:lnTo>
                    <a:pt x="7087" y="33169"/>
                  </a:lnTo>
                  <a:lnTo>
                    <a:pt x="7177" y="32801"/>
                  </a:lnTo>
                  <a:lnTo>
                    <a:pt x="7268" y="32417"/>
                  </a:lnTo>
                  <a:lnTo>
                    <a:pt x="4175" y="50022"/>
                  </a:lnTo>
                  <a:lnTo>
                    <a:pt x="4037" y="50867"/>
                  </a:lnTo>
                  <a:lnTo>
                    <a:pt x="3968" y="51313"/>
                  </a:lnTo>
                  <a:lnTo>
                    <a:pt x="3905" y="51743"/>
                  </a:lnTo>
                  <a:lnTo>
                    <a:pt x="3846" y="52189"/>
                  </a:lnTo>
                  <a:lnTo>
                    <a:pt x="3793" y="52649"/>
                  </a:lnTo>
                  <a:lnTo>
                    <a:pt x="3751" y="53095"/>
                  </a:lnTo>
                  <a:lnTo>
                    <a:pt x="3714" y="53541"/>
                  </a:lnTo>
                  <a:lnTo>
                    <a:pt x="3693" y="53986"/>
                  </a:lnTo>
                  <a:lnTo>
                    <a:pt x="3677" y="54432"/>
                  </a:lnTo>
                  <a:lnTo>
                    <a:pt x="3677" y="54647"/>
                  </a:lnTo>
                  <a:lnTo>
                    <a:pt x="3677" y="54877"/>
                  </a:lnTo>
                  <a:lnTo>
                    <a:pt x="3682" y="55092"/>
                  </a:lnTo>
                  <a:lnTo>
                    <a:pt x="3693" y="55292"/>
                  </a:lnTo>
                  <a:lnTo>
                    <a:pt x="3703" y="55507"/>
                  </a:lnTo>
                  <a:lnTo>
                    <a:pt x="3724" y="55722"/>
                  </a:lnTo>
                  <a:lnTo>
                    <a:pt x="3746" y="55922"/>
                  </a:lnTo>
                  <a:lnTo>
                    <a:pt x="3767" y="56122"/>
                  </a:lnTo>
                  <a:lnTo>
                    <a:pt x="3799" y="56321"/>
                  </a:lnTo>
                  <a:lnTo>
                    <a:pt x="3836" y="56506"/>
                  </a:lnTo>
                  <a:lnTo>
                    <a:pt x="3873" y="56705"/>
                  </a:lnTo>
                  <a:lnTo>
                    <a:pt x="3915" y="56890"/>
                  </a:lnTo>
                  <a:lnTo>
                    <a:pt x="3968" y="57043"/>
                  </a:lnTo>
                  <a:lnTo>
                    <a:pt x="4027" y="57197"/>
                  </a:lnTo>
                  <a:lnTo>
                    <a:pt x="4080" y="57335"/>
                  </a:lnTo>
                  <a:lnTo>
                    <a:pt x="4138" y="57473"/>
                  </a:lnTo>
                  <a:lnTo>
                    <a:pt x="4196" y="57596"/>
                  </a:lnTo>
                  <a:lnTo>
                    <a:pt x="4260" y="57704"/>
                  </a:lnTo>
                  <a:lnTo>
                    <a:pt x="4324" y="57811"/>
                  </a:lnTo>
                  <a:lnTo>
                    <a:pt x="4387" y="57904"/>
                  </a:lnTo>
                  <a:lnTo>
                    <a:pt x="4451" y="57996"/>
                  </a:lnTo>
                  <a:lnTo>
                    <a:pt x="4520" y="58073"/>
                  </a:lnTo>
                  <a:lnTo>
                    <a:pt x="4584" y="58149"/>
                  </a:lnTo>
                  <a:lnTo>
                    <a:pt x="4653" y="58211"/>
                  </a:lnTo>
                  <a:lnTo>
                    <a:pt x="4791" y="58303"/>
                  </a:lnTo>
                  <a:lnTo>
                    <a:pt x="4934" y="58364"/>
                  </a:lnTo>
                  <a:lnTo>
                    <a:pt x="5077" y="58380"/>
                  </a:lnTo>
                  <a:lnTo>
                    <a:pt x="5215" y="58364"/>
                  </a:lnTo>
                  <a:lnTo>
                    <a:pt x="5289" y="58349"/>
                  </a:lnTo>
                  <a:lnTo>
                    <a:pt x="5358" y="58318"/>
                  </a:lnTo>
                  <a:lnTo>
                    <a:pt x="5427" y="58272"/>
                  </a:lnTo>
                  <a:lnTo>
                    <a:pt x="5501" y="58226"/>
                  </a:lnTo>
                  <a:lnTo>
                    <a:pt x="5570" y="58180"/>
                  </a:lnTo>
                  <a:lnTo>
                    <a:pt x="5639" y="58103"/>
                  </a:lnTo>
                  <a:lnTo>
                    <a:pt x="5703" y="58027"/>
                  </a:lnTo>
                  <a:lnTo>
                    <a:pt x="5772" y="57950"/>
                  </a:lnTo>
                  <a:lnTo>
                    <a:pt x="5841" y="57842"/>
                  </a:lnTo>
                  <a:lnTo>
                    <a:pt x="5904" y="57750"/>
                  </a:lnTo>
                  <a:lnTo>
                    <a:pt x="5968" y="57627"/>
                  </a:lnTo>
                  <a:lnTo>
                    <a:pt x="6026" y="57504"/>
                  </a:lnTo>
                  <a:lnTo>
                    <a:pt x="6143" y="57243"/>
                  </a:lnTo>
                  <a:lnTo>
                    <a:pt x="6255" y="56966"/>
                  </a:lnTo>
                  <a:lnTo>
                    <a:pt x="6361" y="56675"/>
                  </a:lnTo>
                  <a:lnTo>
                    <a:pt x="6467" y="56383"/>
                  </a:lnTo>
                  <a:lnTo>
                    <a:pt x="6567" y="56075"/>
                  </a:lnTo>
                  <a:lnTo>
                    <a:pt x="6668" y="55768"/>
                  </a:lnTo>
                  <a:lnTo>
                    <a:pt x="6758" y="55446"/>
                  </a:lnTo>
                  <a:lnTo>
                    <a:pt x="6854" y="55108"/>
                  </a:lnTo>
                  <a:lnTo>
                    <a:pt x="6939" y="54770"/>
                  </a:lnTo>
                  <a:lnTo>
                    <a:pt x="7024" y="54432"/>
                  </a:lnTo>
                  <a:lnTo>
                    <a:pt x="7103" y="54078"/>
                  </a:lnTo>
                  <a:lnTo>
                    <a:pt x="7177" y="53710"/>
                  </a:lnTo>
                  <a:lnTo>
                    <a:pt x="7252" y="53341"/>
                  </a:lnTo>
                  <a:lnTo>
                    <a:pt x="7315" y="52972"/>
                  </a:lnTo>
                  <a:lnTo>
                    <a:pt x="7384" y="52588"/>
                  </a:lnTo>
                  <a:lnTo>
                    <a:pt x="7443" y="52204"/>
                  </a:lnTo>
                  <a:lnTo>
                    <a:pt x="11999" y="27362"/>
                  </a:lnTo>
                  <a:lnTo>
                    <a:pt x="16041" y="45690"/>
                  </a:lnTo>
                  <a:lnTo>
                    <a:pt x="16120" y="46043"/>
                  </a:lnTo>
                  <a:lnTo>
                    <a:pt x="16200" y="46397"/>
                  </a:lnTo>
                  <a:lnTo>
                    <a:pt x="16290" y="46735"/>
                  </a:lnTo>
                  <a:lnTo>
                    <a:pt x="16380" y="47088"/>
                  </a:lnTo>
                  <a:lnTo>
                    <a:pt x="16476" y="47411"/>
                  </a:lnTo>
                  <a:lnTo>
                    <a:pt x="16577" y="47733"/>
                  </a:lnTo>
                  <a:lnTo>
                    <a:pt x="16677" y="48041"/>
                  </a:lnTo>
                  <a:lnTo>
                    <a:pt x="16784" y="48317"/>
                  </a:lnTo>
                  <a:lnTo>
                    <a:pt x="16895" y="48578"/>
                  </a:lnTo>
                  <a:lnTo>
                    <a:pt x="17012" y="48793"/>
                  </a:lnTo>
                  <a:lnTo>
                    <a:pt x="17070" y="48901"/>
                  </a:lnTo>
                  <a:lnTo>
                    <a:pt x="17134" y="48993"/>
                  </a:lnTo>
                  <a:lnTo>
                    <a:pt x="17192" y="49070"/>
                  </a:lnTo>
                  <a:lnTo>
                    <a:pt x="17256" y="49147"/>
                  </a:lnTo>
                  <a:lnTo>
                    <a:pt x="17319" y="49208"/>
                  </a:lnTo>
                  <a:lnTo>
                    <a:pt x="17383" y="49254"/>
                  </a:lnTo>
                  <a:lnTo>
                    <a:pt x="17447" y="49285"/>
                  </a:lnTo>
                  <a:lnTo>
                    <a:pt x="17516" y="49316"/>
                  </a:lnTo>
                  <a:lnTo>
                    <a:pt x="17579" y="49331"/>
                  </a:lnTo>
                  <a:lnTo>
                    <a:pt x="17648" y="49331"/>
                  </a:lnTo>
                  <a:lnTo>
                    <a:pt x="17717" y="49316"/>
                  </a:lnTo>
                  <a:lnTo>
                    <a:pt x="17786" y="49300"/>
                  </a:lnTo>
                  <a:lnTo>
                    <a:pt x="17897" y="49193"/>
                  </a:lnTo>
                  <a:lnTo>
                    <a:pt x="18004" y="49070"/>
                  </a:lnTo>
                  <a:lnTo>
                    <a:pt x="18104" y="48916"/>
                  </a:lnTo>
                  <a:lnTo>
                    <a:pt x="18200" y="48747"/>
                  </a:lnTo>
                  <a:lnTo>
                    <a:pt x="18290" y="48548"/>
                  </a:lnTo>
                  <a:lnTo>
                    <a:pt x="18375" y="48333"/>
                  </a:lnTo>
                  <a:lnTo>
                    <a:pt x="18454" y="48102"/>
                  </a:lnTo>
                  <a:lnTo>
                    <a:pt x="18523" y="47856"/>
                  </a:lnTo>
                  <a:lnTo>
                    <a:pt x="18587" y="47595"/>
                  </a:lnTo>
                  <a:lnTo>
                    <a:pt x="18640" y="47303"/>
                  </a:lnTo>
                  <a:lnTo>
                    <a:pt x="18688" y="47011"/>
                  </a:lnTo>
                  <a:lnTo>
                    <a:pt x="18725" y="46704"/>
                  </a:lnTo>
                  <a:lnTo>
                    <a:pt x="18757" y="46397"/>
                  </a:lnTo>
                  <a:lnTo>
                    <a:pt x="18778" y="46074"/>
                  </a:lnTo>
                  <a:lnTo>
                    <a:pt x="18789" y="45736"/>
                  </a:lnTo>
                  <a:lnTo>
                    <a:pt x="18789" y="45398"/>
                  </a:lnTo>
                  <a:lnTo>
                    <a:pt x="18783" y="45076"/>
                  </a:lnTo>
                  <a:lnTo>
                    <a:pt x="18767" y="44738"/>
                  </a:lnTo>
                  <a:lnTo>
                    <a:pt x="18736" y="44092"/>
                  </a:lnTo>
                  <a:lnTo>
                    <a:pt x="18688" y="43447"/>
                  </a:lnTo>
                  <a:lnTo>
                    <a:pt x="18629" y="42802"/>
                  </a:lnTo>
                  <a:lnTo>
                    <a:pt x="18560" y="42172"/>
                  </a:lnTo>
                  <a:lnTo>
                    <a:pt x="18476" y="41557"/>
                  </a:lnTo>
                  <a:lnTo>
                    <a:pt x="18428" y="41250"/>
                  </a:lnTo>
                  <a:lnTo>
                    <a:pt x="18380" y="40958"/>
                  </a:lnTo>
                  <a:lnTo>
                    <a:pt x="18327" y="40651"/>
                  </a:lnTo>
                  <a:lnTo>
                    <a:pt x="18274" y="40359"/>
                  </a:lnTo>
                  <a:lnTo>
                    <a:pt x="18041" y="38915"/>
                  </a:lnTo>
                  <a:lnTo>
                    <a:pt x="17791" y="37271"/>
                  </a:lnTo>
                  <a:lnTo>
                    <a:pt x="17531" y="35504"/>
                  </a:lnTo>
                  <a:lnTo>
                    <a:pt x="17261" y="33630"/>
                  </a:lnTo>
                  <a:lnTo>
                    <a:pt x="16985" y="31679"/>
                  </a:lnTo>
                  <a:lnTo>
                    <a:pt x="16709" y="29713"/>
                  </a:lnTo>
                  <a:lnTo>
                    <a:pt x="16179" y="25841"/>
                  </a:lnTo>
                  <a:lnTo>
                    <a:pt x="15701" y="22292"/>
                  </a:lnTo>
                  <a:lnTo>
                    <a:pt x="15314" y="19389"/>
                  </a:lnTo>
                  <a:lnTo>
                    <a:pt x="14964" y="16716"/>
                  </a:lnTo>
                  <a:lnTo>
                    <a:pt x="3369"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1347250" y="-5039050"/>
              <a:ext cx="142850" cy="1510600"/>
            </a:xfrm>
            <a:custGeom>
              <a:avLst/>
              <a:gdLst/>
              <a:ahLst/>
              <a:cxnLst/>
              <a:rect l="l" t="t" r="r" b="b"/>
              <a:pathLst>
                <a:path w="5714" h="60424" extrusionOk="0">
                  <a:moveTo>
                    <a:pt x="5056" y="1"/>
                  </a:moveTo>
                  <a:lnTo>
                    <a:pt x="4950" y="170"/>
                  </a:lnTo>
                  <a:lnTo>
                    <a:pt x="4844" y="354"/>
                  </a:lnTo>
                  <a:lnTo>
                    <a:pt x="4738" y="538"/>
                  </a:lnTo>
                  <a:lnTo>
                    <a:pt x="4637" y="723"/>
                  </a:lnTo>
                  <a:lnTo>
                    <a:pt x="4536" y="938"/>
                  </a:lnTo>
                  <a:lnTo>
                    <a:pt x="4440" y="1138"/>
                  </a:lnTo>
                  <a:lnTo>
                    <a:pt x="4345" y="1368"/>
                  </a:lnTo>
                  <a:lnTo>
                    <a:pt x="4250" y="1583"/>
                  </a:lnTo>
                  <a:lnTo>
                    <a:pt x="4006" y="2213"/>
                  </a:lnTo>
                  <a:lnTo>
                    <a:pt x="3762" y="2858"/>
                  </a:lnTo>
                  <a:lnTo>
                    <a:pt x="3528" y="3519"/>
                  </a:lnTo>
                  <a:lnTo>
                    <a:pt x="3300" y="4195"/>
                  </a:lnTo>
                  <a:lnTo>
                    <a:pt x="3072" y="4886"/>
                  </a:lnTo>
                  <a:lnTo>
                    <a:pt x="2854" y="5593"/>
                  </a:lnTo>
                  <a:lnTo>
                    <a:pt x="2642" y="6315"/>
                  </a:lnTo>
                  <a:lnTo>
                    <a:pt x="2435" y="7037"/>
                  </a:lnTo>
                  <a:lnTo>
                    <a:pt x="2282" y="7605"/>
                  </a:lnTo>
                  <a:lnTo>
                    <a:pt x="2133" y="8174"/>
                  </a:lnTo>
                  <a:lnTo>
                    <a:pt x="1990" y="8742"/>
                  </a:lnTo>
                  <a:lnTo>
                    <a:pt x="1847" y="9326"/>
                  </a:lnTo>
                  <a:lnTo>
                    <a:pt x="1714" y="9925"/>
                  </a:lnTo>
                  <a:lnTo>
                    <a:pt x="1581" y="10524"/>
                  </a:lnTo>
                  <a:lnTo>
                    <a:pt x="1454" y="11123"/>
                  </a:lnTo>
                  <a:lnTo>
                    <a:pt x="1337" y="11753"/>
                  </a:lnTo>
                  <a:lnTo>
                    <a:pt x="1221" y="12368"/>
                  </a:lnTo>
                  <a:lnTo>
                    <a:pt x="1109" y="12998"/>
                  </a:lnTo>
                  <a:lnTo>
                    <a:pt x="1003" y="13643"/>
                  </a:lnTo>
                  <a:lnTo>
                    <a:pt x="897" y="14288"/>
                  </a:lnTo>
                  <a:lnTo>
                    <a:pt x="802" y="14949"/>
                  </a:lnTo>
                  <a:lnTo>
                    <a:pt x="712" y="15609"/>
                  </a:lnTo>
                  <a:lnTo>
                    <a:pt x="627" y="16270"/>
                  </a:lnTo>
                  <a:lnTo>
                    <a:pt x="542" y="16946"/>
                  </a:lnTo>
                  <a:lnTo>
                    <a:pt x="457" y="17791"/>
                  </a:lnTo>
                  <a:lnTo>
                    <a:pt x="377" y="18636"/>
                  </a:lnTo>
                  <a:lnTo>
                    <a:pt x="303" y="19496"/>
                  </a:lnTo>
                  <a:lnTo>
                    <a:pt x="239" y="20341"/>
                  </a:lnTo>
                  <a:lnTo>
                    <a:pt x="186" y="21202"/>
                  </a:lnTo>
                  <a:lnTo>
                    <a:pt x="133" y="22077"/>
                  </a:lnTo>
                  <a:lnTo>
                    <a:pt x="91" y="22938"/>
                  </a:lnTo>
                  <a:lnTo>
                    <a:pt x="59" y="23813"/>
                  </a:lnTo>
                  <a:lnTo>
                    <a:pt x="33" y="24689"/>
                  </a:lnTo>
                  <a:lnTo>
                    <a:pt x="17" y="25565"/>
                  </a:lnTo>
                  <a:lnTo>
                    <a:pt x="6" y="26440"/>
                  </a:lnTo>
                  <a:lnTo>
                    <a:pt x="1" y="27316"/>
                  </a:lnTo>
                  <a:lnTo>
                    <a:pt x="6" y="28192"/>
                  </a:lnTo>
                  <a:lnTo>
                    <a:pt x="17" y="29067"/>
                  </a:lnTo>
                  <a:lnTo>
                    <a:pt x="38" y="29943"/>
                  </a:lnTo>
                  <a:lnTo>
                    <a:pt x="64" y="30819"/>
                  </a:lnTo>
                  <a:lnTo>
                    <a:pt x="86" y="31618"/>
                  </a:lnTo>
                  <a:lnTo>
                    <a:pt x="112" y="32401"/>
                  </a:lnTo>
                  <a:lnTo>
                    <a:pt x="144" y="33185"/>
                  </a:lnTo>
                  <a:lnTo>
                    <a:pt x="176" y="33968"/>
                  </a:lnTo>
                  <a:lnTo>
                    <a:pt x="218" y="34752"/>
                  </a:lnTo>
                  <a:lnTo>
                    <a:pt x="261" y="35520"/>
                  </a:lnTo>
                  <a:lnTo>
                    <a:pt x="308" y="36303"/>
                  </a:lnTo>
                  <a:lnTo>
                    <a:pt x="361" y="37071"/>
                  </a:lnTo>
                  <a:lnTo>
                    <a:pt x="420" y="37840"/>
                  </a:lnTo>
                  <a:lnTo>
                    <a:pt x="483" y="38608"/>
                  </a:lnTo>
                  <a:lnTo>
                    <a:pt x="547" y="39360"/>
                  </a:lnTo>
                  <a:lnTo>
                    <a:pt x="621" y="40129"/>
                  </a:lnTo>
                  <a:lnTo>
                    <a:pt x="696" y="40881"/>
                  </a:lnTo>
                  <a:lnTo>
                    <a:pt x="775" y="41634"/>
                  </a:lnTo>
                  <a:lnTo>
                    <a:pt x="860" y="42372"/>
                  </a:lnTo>
                  <a:lnTo>
                    <a:pt x="945" y="43124"/>
                  </a:lnTo>
                  <a:lnTo>
                    <a:pt x="1040" y="43862"/>
                  </a:lnTo>
                  <a:lnTo>
                    <a:pt x="1136" y="44599"/>
                  </a:lnTo>
                  <a:lnTo>
                    <a:pt x="1237" y="45321"/>
                  </a:lnTo>
                  <a:lnTo>
                    <a:pt x="1337" y="46043"/>
                  </a:lnTo>
                  <a:lnTo>
                    <a:pt x="1449" y="46765"/>
                  </a:lnTo>
                  <a:lnTo>
                    <a:pt x="1560" y="47472"/>
                  </a:lnTo>
                  <a:lnTo>
                    <a:pt x="1677" y="48179"/>
                  </a:lnTo>
                  <a:lnTo>
                    <a:pt x="1799" y="48885"/>
                  </a:lnTo>
                  <a:lnTo>
                    <a:pt x="1926" y="49592"/>
                  </a:lnTo>
                  <a:lnTo>
                    <a:pt x="2059" y="50283"/>
                  </a:lnTo>
                  <a:lnTo>
                    <a:pt x="2191" y="50959"/>
                  </a:lnTo>
                  <a:lnTo>
                    <a:pt x="2329" y="51651"/>
                  </a:lnTo>
                  <a:lnTo>
                    <a:pt x="2473" y="52311"/>
                  </a:lnTo>
                  <a:lnTo>
                    <a:pt x="2616" y="52987"/>
                  </a:lnTo>
                  <a:lnTo>
                    <a:pt x="2764" y="53648"/>
                  </a:lnTo>
                  <a:lnTo>
                    <a:pt x="2918" y="54293"/>
                  </a:lnTo>
                  <a:lnTo>
                    <a:pt x="3008" y="54708"/>
                  </a:lnTo>
                  <a:lnTo>
                    <a:pt x="3104" y="55107"/>
                  </a:lnTo>
                  <a:lnTo>
                    <a:pt x="3199" y="55507"/>
                  </a:lnTo>
                  <a:lnTo>
                    <a:pt x="3300" y="55876"/>
                  </a:lnTo>
                  <a:lnTo>
                    <a:pt x="3401" y="56260"/>
                  </a:lnTo>
                  <a:lnTo>
                    <a:pt x="3512" y="56628"/>
                  </a:lnTo>
                  <a:lnTo>
                    <a:pt x="3624" y="56982"/>
                  </a:lnTo>
                  <a:lnTo>
                    <a:pt x="3735" y="57320"/>
                  </a:lnTo>
                  <a:lnTo>
                    <a:pt x="3857" y="57658"/>
                  </a:lnTo>
                  <a:lnTo>
                    <a:pt x="3979" y="57980"/>
                  </a:lnTo>
                  <a:lnTo>
                    <a:pt x="4101" y="58303"/>
                  </a:lnTo>
                  <a:lnTo>
                    <a:pt x="4228" y="58610"/>
                  </a:lnTo>
                  <a:lnTo>
                    <a:pt x="4361" y="58902"/>
                  </a:lnTo>
                  <a:lnTo>
                    <a:pt x="4494" y="59179"/>
                  </a:lnTo>
                  <a:lnTo>
                    <a:pt x="4631" y="59455"/>
                  </a:lnTo>
                  <a:lnTo>
                    <a:pt x="4775" y="59716"/>
                  </a:lnTo>
                  <a:lnTo>
                    <a:pt x="4854" y="59824"/>
                  </a:lnTo>
                  <a:lnTo>
                    <a:pt x="4939" y="59947"/>
                  </a:lnTo>
                  <a:lnTo>
                    <a:pt x="5019" y="60039"/>
                  </a:lnTo>
                  <a:lnTo>
                    <a:pt x="5104" y="60131"/>
                  </a:lnTo>
                  <a:lnTo>
                    <a:pt x="5194" y="60208"/>
                  </a:lnTo>
                  <a:lnTo>
                    <a:pt x="5279" y="60285"/>
                  </a:lnTo>
                  <a:lnTo>
                    <a:pt x="5369" y="60346"/>
                  </a:lnTo>
                  <a:lnTo>
                    <a:pt x="5459" y="60392"/>
                  </a:lnTo>
                  <a:lnTo>
                    <a:pt x="5523" y="60423"/>
                  </a:lnTo>
                  <a:lnTo>
                    <a:pt x="5650" y="60423"/>
                  </a:lnTo>
                  <a:lnTo>
                    <a:pt x="5714" y="60392"/>
                  </a:lnTo>
                  <a:lnTo>
                    <a:pt x="5491" y="60162"/>
                  </a:lnTo>
                  <a:lnTo>
                    <a:pt x="5273" y="59901"/>
                  </a:lnTo>
                  <a:lnTo>
                    <a:pt x="5061" y="59609"/>
                  </a:lnTo>
                  <a:lnTo>
                    <a:pt x="4849" y="59286"/>
                  </a:lnTo>
                  <a:lnTo>
                    <a:pt x="4722" y="59025"/>
                  </a:lnTo>
                  <a:lnTo>
                    <a:pt x="4594" y="58733"/>
                  </a:lnTo>
                  <a:lnTo>
                    <a:pt x="4472" y="58441"/>
                  </a:lnTo>
                  <a:lnTo>
                    <a:pt x="4350" y="58134"/>
                  </a:lnTo>
                  <a:lnTo>
                    <a:pt x="4234" y="57827"/>
                  </a:lnTo>
                  <a:lnTo>
                    <a:pt x="4117" y="57504"/>
                  </a:lnTo>
                  <a:lnTo>
                    <a:pt x="4006" y="57181"/>
                  </a:lnTo>
                  <a:lnTo>
                    <a:pt x="3899" y="56843"/>
                  </a:lnTo>
                  <a:lnTo>
                    <a:pt x="3793" y="56490"/>
                  </a:lnTo>
                  <a:lnTo>
                    <a:pt x="3693" y="56137"/>
                  </a:lnTo>
                  <a:lnTo>
                    <a:pt x="3592" y="55768"/>
                  </a:lnTo>
                  <a:lnTo>
                    <a:pt x="3496" y="55399"/>
                  </a:lnTo>
                  <a:lnTo>
                    <a:pt x="3406" y="55015"/>
                  </a:lnTo>
                  <a:lnTo>
                    <a:pt x="3321" y="54631"/>
                  </a:lnTo>
                  <a:lnTo>
                    <a:pt x="3236" y="54232"/>
                  </a:lnTo>
                  <a:lnTo>
                    <a:pt x="3157" y="53832"/>
                  </a:lnTo>
                  <a:lnTo>
                    <a:pt x="3014" y="53187"/>
                  </a:lnTo>
                  <a:lnTo>
                    <a:pt x="2870" y="52526"/>
                  </a:lnTo>
                  <a:lnTo>
                    <a:pt x="2733" y="51866"/>
                  </a:lnTo>
                  <a:lnTo>
                    <a:pt x="2600" y="51190"/>
                  </a:lnTo>
                  <a:lnTo>
                    <a:pt x="2473" y="50529"/>
                  </a:lnTo>
                  <a:lnTo>
                    <a:pt x="2345" y="49838"/>
                  </a:lnTo>
                  <a:lnTo>
                    <a:pt x="2223" y="49162"/>
                  </a:lnTo>
                  <a:lnTo>
                    <a:pt x="2107" y="48471"/>
                  </a:lnTo>
                  <a:lnTo>
                    <a:pt x="1995" y="47779"/>
                  </a:lnTo>
                  <a:lnTo>
                    <a:pt x="1884" y="47073"/>
                  </a:lnTo>
                  <a:lnTo>
                    <a:pt x="1778" y="46366"/>
                  </a:lnTo>
                  <a:lnTo>
                    <a:pt x="1672" y="45659"/>
                  </a:lnTo>
                  <a:lnTo>
                    <a:pt x="1576" y="44953"/>
                  </a:lnTo>
                  <a:lnTo>
                    <a:pt x="1481" y="44231"/>
                  </a:lnTo>
                  <a:lnTo>
                    <a:pt x="1391" y="43508"/>
                  </a:lnTo>
                  <a:lnTo>
                    <a:pt x="1300" y="42786"/>
                  </a:lnTo>
                  <a:lnTo>
                    <a:pt x="1221" y="42049"/>
                  </a:lnTo>
                  <a:lnTo>
                    <a:pt x="1141" y="41312"/>
                  </a:lnTo>
                  <a:lnTo>
                    <a:pt x="1067" y="40590"/>
                  </a:lnTo>
                  <a:lnTo>
                    <a:pt x="993" y="39837"/>
                  </a:lnTo>
                  <a:lnTo>
                    <a:pt x="929" y="39099"/>
                  </a:lnTo>
                  <a:lnTo>
                    <a:pt x="865" y="38347"/>
                  </a:lnTo>
                  <a:lnTo>
                    <a:pt x="807" y="37594"/>
                  </a:lnTo>
                  <a:lnTo>
                    <a:pt x="749" y="36841"/>
                  </a:lnTo>
                  <a:lnTo>
                    <a:pt x="701" y="36088"/>
                  </a:lnTo>
                  <a:lnTo>
                    <a:pt x="653" y="35335"/>
                  </a:lnTo>
                  <a:lnTo>
                    <a:pt x="611" y="34567"/>
                  </a:lnTo>
                  <a:lnTo>
                    <a:pt x="574" y="33814"/>
                  </a:lnTo>
                  <a:lnTo>
                    <a:pt x="537" y="33046"/>
                  </a:lnTo>
                  <a:lnTo>
                    <a:pt x="505" y="32278"/>
                  </a:lnTo>
                  <a:lnTo>
                    <a:pt x="483" y="31510"/>
                  </a:lnTo>
                  <a:lnTo>
                    <a:pt x="457" y="30742"/>
                  </a:lnTo>
                  <a:lnTo>
                    <a:pt x="436" y="29897"/>
                  </a:lnTo>
                  <a:lnTo>
                    <a:pt x="420" y="29052"/>
                  </a:lnTo>
                  <a:lnTo>
                    <a:pt x="409" y="28207"/>
                  </a:lnTo>
                  <a:lnTo>
                    <a:pt x="409" y="27362"/>
                  </a:lnTo>
                  <a:lnTo>
                    <a:pt x="409" y="26517"/>
                  </a:lnTo>
                  <a:lnTo>
                    <a:pt x="425" y="25672"/>
                  </a:lnTo>
                  <a:lnTo>
                    <a:pt x="441" y="24827"/>
                  </a:lnTo>
                  <a:lnTo>
                    <a:pt x="468" y="23998"/>
                  </a:lnTo>
                  <a:lnTo>
                    <a:pt x="499" y="23153"/>
                  </a:lnTo>
                  <a:lnTo>
                    <a:pt x="542" y="22323"/>
                  </a:lnTo>
                  <a:lnTo>
                    <a:pt x="590" y="21493"/>
                  </a:lnTo>
                  <a:lnTo>
                    <a:pt x="643" y="20664"/>
                  </a:lnTo>
                  <a:lnTo>
                    <a:pt x="706" y="19834"/>
                  </a:lnTo>
                  <a:lnTo>
                    <a:pt x="775" y="19020"/>
                  </a:lnTo>
                  <a:lnTo>
                    <a:pt x="849" y="18190"/>
                  </a:lnTo>
                  <a:lnTo>
                    <a:pt x="929" y="17376"/>
                  </a:lnTo>
                  <a:lnTo>
                    <a:pt x="1003" y="16731"/>
                  </a:lnTo>
                  <a:lnTo>
                    <a:pt x="1088" y="16070"/>
                  </a:lnTo>
                  <a:lnTo>
                    <a:pt x="1173" y="15440"/>
                  </a:lnTo>
                  <a:lnTo>
                    <a:pt x="1263" y="14795"/>
                  </a:lnTo>
                  <a:lnTo>
                    <a:pt x="1359" y="14165"/>
                  </a:lnTo>
                  <a:lnTo>
                    <a:pt x="1454" y="13535"/>
                  </a:lnTo>
                  <a:lnTo>
                    <a:pt x="1560" y="12921"/>
                  </a:lnTo>
                  <a:lnTo>
                    <a:pt x="1666" y="12306"/>
                  </a:lnTo>
                  <a:lnTo>
                    <a:pt x="1778" y="11692"/>
                  </a:lnTo>
                  <a:lnTo>
                    <a:pt x="1900" y="11093"/>
                  </a:lnTo>
                  <a:lnTo>
                    <a:pt x="2022" y="10509"/>
                  </a:lnTo>
                  <a:lnTo>
                    <a:pt x="2144" y="9925"/>
                  </a:lnTo>
                  <a:lnTo>
                    <a:pt x="2276" y="9341"/>
                  </a:lnTo>
                  <a:lnTo>
                    <a:pt x="2409" y="8773"/>
                  </a:lnTo>
                  <a:lnTo>
                    <a:pt x="2547" y="8205"/>
                  </a:lnTo>
                  <a:lnTo>
                    <a:pt x="2690" y="7651"/>
                  </a:lnTo>
                  <a:lnTo>
                    <a:pt x="2939" y="6745"/>
                  </a:lnTo>
                  <a:lnTo>
                    <a:pt x="3178" y="5885"/>
                  </a:lnTo>
                  <a:lnTo>
                    <a:pt x="3406" y="5101"/>
                  </a:lnTo>
                  <a:lnTo>
                    <a:pt x="3629" y="4364"/>
                  </a:lnTo>
                  <a:lnTo>
                    <a:pt x="3836" y="3688"/>
                  </a:lnTo>
                  <a:lnTo>
                    <a:pt x="4037" y="3073"/>
                  </a:lnTo>
                  <a:lnTo>
                    <a:pt x="4223" y="2505"/>
                  </a:lnTo>
                  <a:lnTo>
                    <a:pt x="4393" y="2013"/>
                  </a:lnTo>
                  <a:lnTo>
                    <a:pt x="4684" y="1168"/>
                  </a:lnTo>
                  <a:lnTo>
                    <a:pt x="4897" y="569"/>
                  </a:lnTo>
                  <a:lnTo>
                    <a:pt x="4971" y="339"/>
                  </a:lnTo>
                  <a:lnTo>
                    <a:pt x="5024" y="170"/>
                  </a:lnTo>
                  <a:lnTo>
                    <a:pt x="5050" y="62"/>
                  </a:lnTo>
                  <a:lnTo>
                    <a:pt x="5056" y="31"/>
                  </a:lnTo>
                  <a:lnTo>
                    <a:pt x="505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2928450" y="-2039825"/>
              <a:ext cx="408725" cy="850750"/>
            </a:xfrm>
            <a:custGeom>
              <a:avLst/>
              <a:gdLst/>
              <a:ahLst/>
              <a:cxnLst/>
              <a:rect l="l" t="t" r="r" b="b"/>
              <a:pathLst>
                <a:path w="16349" h="34030" extrusionOk="0">
                  <a:moveTo>
                    <a:pt x="2430" y="1"/>
                  </a:move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2928450" y="-2039825"/>
              <a:ext cx="408725" cy="850750"/>
            </a:xfrm>
            <a:custGeom>
              <a:avLst/>
              <a:gdLst/>
              <a:ahLst/>
              <a:cxnLst/>
              <a:rect l="l" t="t" r="r" b="b"/>
              <a:pathLst>
                <a:path w="16349" h="34030" fill="none" extrusionOk="0">
                  <a:moveTo>
                    <a:pt x="15176" y="17822"/>
                  </a:move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lnTo>
                    <a:pt x="2430" y="1"/>
                  </a:ln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2915325" y="-1903850"/>
              <a:ext cx="383800" cy="577650"/>
            </a:xfrm>
            <a:custGeom>
              <a:avLst/>
              <a:gdLst/>
              <a:ahLst/>
              <a:cxnLst/>
              <a:rect l="l" t="t" r="r" b="b"/>
              <a:pathLst>
                <a:path w="15352" h="23106" extrusionOk="0">
                  <a:moveTo>
                    <a:pt x="1" y="0"/>
                  </a:moveTo>
                  <a:lnTo>
                    <a:pt x="17" y="246"/>
                  </a:lnTo>
                  <a:lnTo>
                    <a:pt x="38" y="507"/>
                  </a:lnTo>
                  <a:lnTo>
                    <a:pt x="59" y="753"/>
                  </a:lnTo>
                  <a:lnTo>
                    <a:pt x="91" y="999"/>
                  </a:lnTo>
                  <a:lnTo>
                    <a:pt x="117" y="1244"/>
                  </a:lnTo>
                  <a:lnTo>
                    <a:pt x="155" y="1490"/>
                  </a:lnTo>
                  <a:lnTo>
                    <a:pt x="192" y="1721"/>
                  </a:lnTo>
                  <a:lnTo>
                    <a:pt x="234" y="1951"/>
                  </a:lnTo>
                  <a:lnTo>
                    <a:pt x="351" y="2596"/>
                  </a:lnTo>
                  <a:lnTo>
                    <a:pt x="467" y="3226"/>
                  </a:lnTo>
                  <a:lnTo>
                    <a:pt x="589" y="3856"/>
                  </a:lnTo>
                  <a:lnTo>
                    <a:pt x="717" y="4471"/>
                  </a:lnTo>
                  <a:lnTo>
                    <a:pt x="849" y="5085"/>
                  </a:lnTo>
                  <a:lnTo>
                    <a:pt x="987" y="5684"/>
                  </a:lnTo>
                  <a:lnTo>
                    <a:pt x="1131" y="6284"/>
                  </a:lnTo>
                  <a:lnTo>
                    <a:pt x="1274" y="6867"/>
                  </a:lnTo>
                  <a:lnTo>
                    <a:pt x="1401" y="7344"/>
                  </a:lnTo>
                  <a:lnTo>
                    <a:pt x="1528" y="7835"/>
                  </a:lnTo>
                  <a:lnTo>
                    <a:pt x="1661" y="8311"/>
                  </a:lnTo>
                  <a:lnTo>
                    <a:pt x="1788" y="8772"/>
                  </a:lnTo>
                  <a:lnTo>
                    <a:pt x="2064" y="9694"/>
                  </a:lnTo>
                  <a:lnTo>
                    <a:pt x="2340" y="10585"/>
                  </a:lnTo>
                  <a:lnTo>
                    <a:pt x="2632" y="11445"/>
                  </a:lnTo>
                  <a:lnTo>
                    <a:pt x="2923" y="12290"/>
                  </a:lnTo>
                  <a:lnTo>
                    <a:pt x="3231" y="13089"/>
                  </a:lnTo>
                  <a:lnTo>
                    <a:pt x="3544" y="13873"/>
                  </a:lnTo>
                  <a:lnTo>
                    <a:pt x="3862" y="14626"/>
                  </a:lnTo>
                  <a:lnTo>
                    <a:pt x="4186" y="15348"/>
                  </a:lnTo>
                  <a:lnTo>
                    <a:pt x="4520" y="16039"/>
                  </a:lnTo>
                  <a:lnTo>
                    <a:pt x="4859" y="16700"/>
                  </a:lnTo>
                  <a:lnTo>
                    <a:pt x="5210" y="17329"/>
                  </a:lnTo>
                  <a:lnTo>
                    <a:pt x="5560" y="17929"/>
                  </a:lnTo>
                  <a:lnTo>
                    <a:pt x="5920" y="18497"/>
                  </a:lnTo>
                  <a:lnTo>
                    <a:pt x="6281" y="19035"/>
                  </a:lnTo>
                  <a:lnTo>
                    <a:pt x="6652" y="19542"/>
                  </a:lnTo>
                  <a:lnTo>
                    <a:pt x="7029" y="20018"/>
                  </a:lnTo>
                  <a:lnTo>
                    <a:pt x="7405" y="20463"/>
                  </a:lnTo>
                  <a:lnTo>
                    <a:pt x="7793" y="20878"/>
                  </a:lnTo>
                  <a:lnTo>
                    <a:pt x="8180" y="21247"/>
                  </a:lnTo>
                  <a:lnTo>
                    <a:pt x="8572" y="21600"/>
                  </a:lnTo>
                  <a:lnTo>
                    <a:pt x="8970" y="21908"/>
                  </a:lnTo>
                  <a:lnTo>
                    <a:pt x="9368" y="22184"/>
                  </a:lnTo>
                  <a:lnTo>
                    <a:pt x="9771" y="22415"/>
                  </a:lnTo>
                  <a:lnTo>
                    <a:pt x="10180" y="22614"/>
                  </a:lnTo>
                  <a:lnTo>
                    <a:pt x="10588" y="22799"/>
                  </a:lnTo>
                  <a:lnTo>
                    <a:pt x="11002" y="22922"/>
                  </a:lnTo>
                  <a:lnTo>
                    <a:pt x="11416" y="23029"/>
                  </a:lnTo>
                  <a:lnTo>
                    <a:pt x="11622" y="23060"/>
                  </a:lnTo>
                  <a:lnTo>
                    <a:pt x="11829" y="23091"/>
                  </a:lnTo>
                  <a:lnTo>
                    <a:pt x="12041" y="23106"/>
                  </a:lnTo>
                  <a:lnTo>
                    <a:pt x="12460" y="23106"/>
                  </a:lnTo>
                  <a:lnTo>
                    <a:pt x="12667" y="23091"/>
                  </a:lnTo>
                  <a:lnTo>
                    <a:pt x="12917" y="23075"/>
                  </a:lnTo>
                  <a:lnTo>
                    <a:pt x="13166" y="23029"/>
                  </a:lnTo>
                  <a:lnTo>
                    <a:pt x="13415" y="22968"/>
                  </a:lnTo>
                  <a:lnTo>
                    <a:pt x="13659" y="22906"/>
                  </a:lnTo>
                  <a:lnTo>
                    <a:pt x="13909" y="22814"/>
                  </a:lnTo>
                  <a:lnTo>
                    <a:pt x="14153" y="22722"/>
                  </a:lnTo>
                  <a:lnTo>
                    <a:pt x="14402" y="22599"/>
                  </a:lnTo>
                  <a:lnTo>
                    <a:pt x="14646" y="22476"/>
                  </a:lnTo>
                  <a:lnTo>
                    <a:pt x="14736" y="22445"/>
                  </a:lnTo>
                  <a:lnTo>
                    <a:pt x="14826" y="22399"/>
                  </a:lnTo>
                  <a:lnTo>
                    <a:pt x="14916" y="22338"/>
                  </a:lnTo>
                  <a:lnTo>
                    <a:pt x="15007" y="22276"/>
                  </a:lnTo>
                  <a:lnTo>
                    <a:pt x="15091" y="22199"/>
                  </a:lnTo>
                  <a:lnTo>
                    <a:pt x="15182" y="22107"/>
                  </a:lnTo>
                  <a:lnTo>
                    <a:pt x="15266" y="22015"/>
                  </a:lnTo>
                  <a:lnTo>
                    <a:pt x="15351" y="21908"/>
                  </a:lnTo>
                  <a:lnTo>
                    <a:pt x="15346" y="21892"/>
                  </a:lnTo>
                  <a:lnTo>
                    <a:pt x="15335" y="21877"/>
                  </a:lnTo>
                  <a:lnTo>
                    <a:pt x="15298" y="21862"/>
                  </a:lnTo>
                  <a:lnTo>
                    <a:pt x="15240" y="21862"/>
                  </a:lnTo>
                  <a:lnTo>
                    <a:pt x="15155" y="21877"/>
                  </a:lnTo>
                  <a:lnTo>
                    <a:pt x="14625" y="22015"/>
                  </a:lnTo>
                  <a:lnTo>
                    <a:pt x="14237" y="22107"/>
                  </a:lnTo>
                  <a:lnTo>
                    <a:pt x="13781" y="22199"/>
                  </a:lnTo>
                  <a:lnTo>
                    <a:pt x="13527" y="22230"/>
                  </a:lnTo>
                  <a:lnTo>
                    <a:pt x="13256" y="22261"/>
                  </a:lnTo>
                  <a:lnTo>
                    <a:pt x="12970" y="22276"/>
                  </a:lnTo>
                  <a:lnTo>
                    <a:pt x="12667" y="22276"/>
                  </a:lnTo>
                  <a:lnTo>
                    <a:pt x="12264" y="22261"/>
                  </a:lnTo>
                  <a:lnTo>
                    <a:pt x="11856" y="22199"/>
                  </a:lnTo>
                  <a:lnTo>
                    <a:pt x="11453" y="22092"/>
                  </a:lnTo>
                  <a:lnTo>
                    <a:pt x="11050" y="21969"/>
                  </a:lnTo>
                  <a:lnTo>
                    <a:pt x="10652" y="21815"/>
                  </a:lnTo>
                  <a:lnTo>
                    <a:pt x="10254" y="21616"/>
                  </a:lnTo>
                  <a:lnTo>
                    <a:pt x="9856" y="21401"/>
                  </a:lnTo>
                  <a:lnTo>
                    <a:pt x="9469" y="21139"/>
                  </a:lnTo>
                  <a:lnTo>
                    <a:pt x="9076" y="20863"/>
                  </a:lnTo>
                  <a:lnTo>
                    <a:pt x="8694" y="20540"/>
                  </a:lnTo>
                  <a:lnTo>
                    <a:pt x="8313" y="20187"/>
                  </a:lnTo>
                  <a:lnTo>
                    <a:pt x="7936" y="19818"/>
                  </a:lnTo>
                  <a:lnTo>
                    <a:pt x="7559" y="19403"/>
                  </a:lnTo>
                  <a:lnTo>
                    <a:pt x="7193" y="18973"/>
                  </a:lnTo>
                  <a:lnTo>
                    <a:pt x="6827" y="18512"/>
                  </a:lnTo>
                  <a:lnTo>
                    <a:pt x="6467" y="18005"/>
                  </a:lnTo>
                  <a:lnTo>
                    <a:pt x="6111" y="17483"/>
                  </a:lnTo>
                  <a:lnTo>
                    <a:pt x="5761" y="16930"/>
                  </a:lnTo>
                  <a:lnTo>
                    <a:pt x="5416" y="16346"/>
                  </a:lnTo>
                  <a:lnTo>
                    <a:pt x="5077" y="15747"/>
                  </a:lnTo>
                  <a:lnTo>
                    <a:pt x="4748" y="15102"/>
                  </a:lnTo>
                  <a:lnTo>
                    <a:pt x="4419" y="14441"/>
                  </a:lnTo>
                  <a:lnTo>
                    <a:pt x="4096" y="13750"/>
                  </a:lnTo>
                  <a:lnTo>
                    <a:pt x="3783" y="13043"/>
                  </a:lnTo>
                  <a:lnTo>
                    <a:pt x="3475" y="12290"/>
                  </a:lnTo>
                  <a:lnTo>
                    <a:pt x="3173" y="11522"/>
                  </a:lnTo>
                  <a:lnTo>
                    <a:pt x="2881" y="10723"/>
                  </a:lnTo>
                  <a:lnTo>
                    <a:pt x="2589" y="9909"/>
                  </a:lnTo>
                  <a:lnTo>
                    <a:pt x="2313" y="9064"/>
                  </a:lnTo>
                  <a:lnTo>
                    <a:pt x="2038" y="8189"/>
                  </a:lnTo>
                  <a:lnTo>
                    <a:pt x="1772" y="7297"/>
                  </a:lnTo>
                  <a:lnTo>
                    <a:pt x="1518" y="6376"/>
                  </a:lnTo>
                  <a:lnTo>
                    <a:pt x="1332" y="5684"/>
                  </a:lnTo>
                  <a:lnTo>
                    <a:pt x="1162" y="5024"/>
                  </a:lnTo>
                  <a:lnTo>
                    <a:pt x="1003" y="4394"/>
                  </a:lnTo>
                  <a:lnTo>
                    <a:pt x="860" y="3795"/>
                  </a:lnTo>
                  <a:lnTo>
                    <a:pt x="605" y="2719"/>
                  </a:lnTo>
                  <a:lnTo>
                    <a:pt x="399" y="1782"/>
                  </a:lnTo>
                  <a:lnTo>
                    <a:pt x="117" y="461"/>
                  </a:lnTo>
                  <a:lnTo>
                    <a:pt x="38" y="123"/>
                  </a:lnTo>
                  <a:lnTo>
                    <a:pt x="17" y="31"/>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1038400" y="-8006400"/>
              <a:ext cx="763450" cy="371050"/>
            </a:xfrm>
            <a:custGeom>
              <a:avLst/>
              <a:gdLst/>
              <a:ahLst/>
              <a:cxnLst/>
              <a:rect l="l" t="t" r="r" b="b"/>
              <a:pathLst>
                <a:path w="30538" h="14842" extrusionOk="0">
                  <a:moveTo>
                    <a:pt x="17324" y="1"/>
                  </a:moveTo>
                  <a:lnTo>
                    <a:pt x="16932" y="16"/>
                  </a:lnTo>
                  <a:lnTo>
                    <a:pt x="16545" y="47"/>
                  </a:lnTo>
                  <a:lnTo>
                    <a:pt x="16157" y="93"/>
                  </a:lnTo>
                  <a:lnTo>
                    <a:pt x="15765" y="155"/>
                  </a:lnTo>
                  <a:lnTo>
                    <a:pt x="15378" y="216"/>
                  </a:lnTo>
                  <a:lnTo>
                    <a:pt x="14990" y="293"/>
                  </a:lnTo>
                  <a:lnTo>
                    <a:pt x="14603" y="385"/>
                  </a:lnTo>
                  <a:lnTo>
                    <a:pt x="14216" y="477"/>
                  </a:lnTo>
                  <a:lnTo>
                    <a:pt x="13829" y="585"/>
                  </a:lnTo>
                  <a:lnTo>
                    <a:pt x="13442" y="723"/>
                  </a:lnTo>
                  <a:lnTo>
                    <a:pt x="13054" y="846"/>
                  </a:lnTo>
                  <a:lnTo>
                    <a:pt x="12667" y="1000"/>
                  </a:lnTo>
                  <a:lnTo>
                    <a:pt x="12285" y="1153"/>
                  </a:lnTo>
                  <a:lnTo>
                    <a:pt x="11898" y="1322"/>
                  </a:lnTo>
                  <a:lnTo>
                    <a:pt x="11516" y="1506"/>
                  </a:lnTo>
                  <a:lnTo>
                    <a:pt x="11129" y="1706"/>
                  </a:lnTo>
                  <a:lnTo>
                    <a:pt x="10747" y="1906"/>
                  </a:lnTo>
                  <a:lnTo>
                    <a:pt x="10365" y="2121"/>
                  </a:lnTo>
                  <a:lnTo>
                    <a:pt x="9983" y="2351"/>
                  </a:lnTo>
                  <a:lnTo>
                    <a:pt x="9601" y="2597"/>
                  </a:lnTo>
                  <a:lnTo>
                    <a:pt x="9219" y="2843"/>
                  </a:lnTo>
                  <a:lnTo>
                    <a:pt x="8843" y="3104"/>
                  </a:lnTo>
                  <a:lnTo>
                    <a:pt x="8227" y="3565"/>
                  </a:lnTo>
                  <a:lnTo>
                    <a:pt x="7617" y="4057"/>
                  </a:lnTo>
                  <a:lnTo>
                    <a:pt x="7007" y="4579"/>
                  </a:lnTo>
                  <a:lnTo>
                    <a:pt x="6403" y="5132"/>
                  </a:lnTo>
                  <a:lnTo>
                    <a:pt x="5803" y="5731"/>
                  </a:lnTo>
                  <a:lnTo>
                    <a:pt x="5204" y="6361"/>
                  </a:lnTo>
                  <a:lnTo>
                    <a:pt x="4615" y="7022"/>
                  </a:lnTo>
                  <a:lnTo>
                    <a:pt x="4026" y="7713"/>
                  </a:lnTo>
                  <a:lnTo>
                    <a:pt x="3538" y="8312"/>
                  </a:lnTo>
                  <a:lnTo>
                    <a:pt x="3082" y="8911"/>
                  </a:lnTo>
                  <a:lnTo>
                    <a:pt x="2658" y="9495"/>
                  </a:lnTo>
                  <a:lnTo>
                    <a:pt x="2260" y="10064"/>
                  </a:lnTo>
                  <a:lnTo>
                    <a:pt x="1889" y="10617"/>
                  </a:lnTo>
                  <a:lnTo>
                    <a:pt x="1555" y="11154"/>
                  </a:lnTo>
                  <a:lnTo>
                    <a:pt x="1252" y="11661"/>
                  </a:lnTo>
                  <a:lnTo>
                    <a:pt x="976" y="12138"/>
                  </a:lnTo>
                  <a:lnTo>
                    <a:pt x="738" y="12599"/>
                  </a:lnTo>
                  <a:lnTo>
                    <a:pt x="531" y="13013"/>
                  </a:lnTo>
                  <a:lnTo>
                    <a:pt x="356" y="13397"/>
                  </a:lnTo>
                  <a:lnTo>
                    <a:pt x="218" y="13735"/>
                  </a:lnTo>
                  <a:lnTo>
                    <a:pt x="160" y="13889"/>
                  </a:lnTo>
                  <a:lnTo>
                    <a:pt x="112" y="14027"/>
                  </a:lnTo>
                  <a:lnTo>
                    <a:pt x="69" y="14166"/>
                  </a:lnTo>
                  <a:lnTo>
                    <a:pt x="43" y="14288"/>
                  </a:lnTo>
                  <a:lnTo>
                    <a:pt x="16" y="14396"/>
                  </a:lnTo>
                  <a:lnTo>
                    <a:pt x="6" y="14488"/>
                  </a:lnTo>
                  <a:lnTo>
                    <a:pt x="0" y="14565"/>
                  </a:lnTo>
                  <a:lnTo>
                    <a:pt x="6" y="14642"/>
                  </a:lnTo>
                  <a:lnTo>
                    <a:pt x="27" y="14703"/>
                  </a:lnTo>
                  <a:lnTo>
                    <a:pt x="48" y="14765"/>
                  </a:lnTo>
                  <a:lnTo>
                    <a:pt x="85" y="14795"/>
                  </a:lnTo>
                  <a:lnTo>
                    <a:pt x="128" y="14826"/>
                  </a:lnTo>
                  <a:lnTo>
                    <a:pt x="181" y="14841"/>
                  </a:lnTo>
                  <a:lnTo>
                    <a:pt x="239" y="14841"/>
                  </a:lnTo>
                  <a:lnTo>
                    <a:pt x="308" y="14826"/>
                  </a:lnTo>
                  <a:lnTo>
                    <a:pt x="382" y="14811"/>
                  </a:lnTo>
                  <a:lnTo>
                    <a:pt x="563" y="14719"/>
                  </a:lnTo>
                  <a:lnTo>
                    <a:pt x="775" y="14596"/>
                  </a:lnTo>
                  <a:lnTo>
                    <a:pt x="1019" y="14427"/>
                  </a:lnTo>
                  <a:lnTo>
                    <a:pt x="1289" y="14212"/>
                  </a:lnTo>
                  <a:lnTo>
                    <a:pt x="1597" y="13966"/>
                  </a:lnTo>
                  <a:lnTo>
                    <a:pt x="1926" y="13689"/>
                  </a:lnTo>
                  <a:lnTo>
                    <a:pt x="2679" y="13044"/>
                  </a:lnTo>
                  <a:lnTo>
                    <a:pt x="3538" y="12291"/>
                  </a:lnTo>
                  <a:lnTo>
                    <a:pt x="4504" y="11462"/>
                  </a:lnTo>
                  <a:lnTo>
                    <a:pt x="5024" y="11062"/>
                  </a:lnTo>
                  <a:lnTo>
                    <a:pt x="5559" y="10663"/>
                  </a:lnTo>
                  <a:lnTo>
                    <a:pt x="6127" y="10248"/>
                  </a:lnTo>
                  <a:lnTo>
                    <a:pt x="6710" y="9833"/>
                  </a:lnTo>
                  <a:lnTo>
                    <a:pt x="7320" y="9418"/>
                  </a:lnTo>
                  <a:lnTo>
                    <a:pt x="7946" y="9004"/>
                  </a:lnTo>
                  <a:lnTo>
                    <a:pt x="8593" y="8604"/>
                  </a:lnTo>
                  <a:lnTo>
                    <a:pt x="9262" y="8205"/>
                  </a:lnTo>
                  <a:lnTo>
                    <a:pt x="9994" y="7836"/>
                  </a:lnTo>
                  <a:lnTo>
                    <a:pt x="10726" y="7483"/>
                  </a:lnTo>
                  <a:lnTo>
                    <a:pt x="11463" y="7175"/>
                  </a:lnTo>
                  <a:lnTo>
                    <a:pt x="12200" y="6884"/>
                  </a:lnTo>
                  <a:lnTo>
                    <a:pt x="12938" y="6622"/>
                  </a:lnTo>
                  <a:lnTo>
                    <a:pt x="13680" y="6392"/>
                  </a:lnTo>
                  <a:lnTo>
                    <a:pt x="14417" y="6192"/>
                  </a:lnTo>
                  <a:lnTo>
                    <a:pt x="15160" y="6008"/>
                  </a:lnTo>
                  <a:lnTo>
                    <a:pt x="15903" y="5870"/>
                  </a:lnTo>
                  <a:lnTo>
                    <a:pt x="16645" y="5777"/>
                  </a:lnTo>
                  <a:lnTo>
                    <a:pt x="17393" y="5701"/>
                  </a:lnTo>
                  <a:lnTo>
                    <a:pt x="18136" y="5639"/>
                  </a:lnTo>
                  <a:lnTo>
                    <a:pt x="18878" y="5624"/>
                  </a:lnTo>
                  <a:lnTo>
                    <a:pt x="19621" y="5639"/>
                  </a:lnTo>
                  <a:lnTo>
                    <a:pt x="20364" y="5685"/>
                  </a:lnTo>
                  <a:lnTo>
                    <a:pt x="21111" y="5747"/>
                  </a:lnTo>
                  <a:lnTo>
                    <a:pt x="21785" y="5854"/>
                  </a:lnTo>
                  <a:lnTo>
                    <a:pt x="22448" y="5962"/>
                  </a:lnTo>
                  <a:lnTo>
                    <a:pt x="23090" y="6085"/>
                  </a:lnTo>
                  <a:lnTo>
                    <a:pt x="23711" y="6238"/>
                  </a:lnTo>
                  <a:lnTo>
                    <a:pt x="24315" y="6392"/>
                  </a:lnTo>
                  <a:lnTo>
                    <a:pt x="24893" y="6561"/>
                  </a:lnTo>
                  <a:lnTo>
                    <a:pt x="25445" y="6745"/>
                  </a:lnTo>
                  <a:lnTo>
                    <a:pt x="25981" y="6930"/>
                  </a:lnTo>
                  <a:lnTo>
                    <a:pt x="26957" y="7314"/>
                  </a:lnTo>
                  <a:lnTo>
                    <a:pt x="27837" y="7652"/>
                  </a:lnTo>
                  <a:lnTo>
                    <a:pt x="28606" y="7944"/>
                  </a:lnTo>
                  <a:lnTo>
                    <a:pt x="29259" y="8174"/>
                  </a:lnTo>
                  <a:lnTo>
                    <a:pt x="29535" y="8266"/>
                  </a:lnTo>
                  <a:lnTo>
                    <a:pt x="29784" y="8328"/>
                  </a:lnTo>
                  <a:lnTo>
                    <a:pt x="29996" y="8374"/>
                  </a:lnTo>
                  <a:lnTo>
                    <a:pt x="30177" y="8374"/>
                  </a:lnTo>
                  <a:lnTo>
                    <a:pt x="30320" y="8358"/>
                  </a:lnTo>
                  <a:lnTo>
                    <a:pt x="30383" y="8343"/>
                  </a:lnTo>
                  <a:lnTo>
                    <a:pt x="30431" y="8312"/>
                  </a:lnTo>
                  <a:lnTo>
                    <a:pt x="30474" y="8266"/>
                  </a:lnTo>
                  <a:lnTo>
                    <a:pt x="30500" y="8220"/>
                  </a:lnTo>
                  <a:lnTo>
                    <a:pt x="30521" y="8174"/>
                  </a:lnTo>
                  <a:lnTo>
                    <a:pt x="30537" y="8097"/>
                  </a:lnTo>
                  <a:lnTo>
                    <a:pt x="30537" y="8020"/>
                  </a:lnTo>
                  <a:lnTo>
                    <a:pt x="30532" y="7944"/>
                  </a:lnTo>
                  <a:lnTo>
                    <a:pt x="30516" y="7851"/>
                  </a:lnTo>
                  <a:lnTo>
                    <a:pt x="30489" y="7759"/>
                  </a:lnTo>
                  <a:lnTo>
                    <a:pt x="30452" y="7636"/>
                  </a:lnTo>
                  <a:lnTo>
                    <a:pt x="30405" y="7529"/>
                  </a:lnTo>
                  <a:lnTo>
                    <a:pt x="30352" y="7406"/>
                  </a:lnTo>
                  <a:lnTo>
                    <a:pt x="30288" y="7283"/>
                  </a:lnTo>
                  <a:lnTo>
                    <a:pt x="30134" y="6991"/>
                  </a:lnTo>
                  <a:lnTo>
                    <a:pt x="29943" y="6699"/>
                  </a:lnTo>
                  <a:lnTo>
                    <a:pt x="29715" y="6377"/>
                  </a:lnTo>
                  <a:lnTo>
                    <a:pt x="29455" y="6039"/>
                  </a:lnTo>
                  <a:lnTo>
                    <a:pt x="29158" y="5670"/>
                  </a:lnTo>
                  <a:lnTo>
                    <a:pt x="28835" y="5301"/>
                  </a:lnTo>
                  <a:lnTo>
                    <a:pt x="28474" y="4917"/>
                  </a:lnTo>
                  <a:lnTo>
                    <a:pt x="28081" y="4533"/>
                  </a:lnTo>
                  <a:lnTo>
                    <a:pt x="27662" y="4134"/>
                  </a:lnTo>
                  <a:lnTo>
                    <a:pt x="27206" y="3749"/>
                  </a:lnTo>
                  <a:lnTo>
                    <a:pt x="26723" y="3350"/>
                  </a:lnTo>
                  <a:lnTo>
                    <a:pt x="26214" y="2951"/>
                  </a:lnTo>
                  <a:lnTo>
                    <a:pt x="25599" y="2520"/>
                  </a:lnTo>
                  <a:lnTo>
                    <a:pt x="24978" y="2136"/>
                  </a:lnTo>
                  <a:lnTo>
                    <a:pt x="24352" y="1768"/>
                  </a:lnTo>
                  <a:lnTo>
                    <a:pt x="23732" y="1445"/>
                  </a:lnTo>
                  <a:lnTo>
                    <a:pt x="23106" y="1153"/>
                  </a:lnTo>
                  <a:lnTo>
                    <a:pt x="22475" y="892"/>
                  </a:lnTo>
                  <a:lnTo>
                    <a:pt x="21849" y="662"/>
                  </a:lnTo>
                  <a:lnTo>
                    <a:pt x="21218" y="462"/>
                  </a:lnTo>
                  <a:lnTo>
                    <a:pt x="20825" y="370"/>
                  </a:lnTo>
                  <a:lnTo>
                    <a:pt x="20438" y="277"/>
                  </a:lnTo>
                  <a:lnTo>
                    <a:pt x="20051" y="201"/>
                  </a:lnTo>
                  <a:lnTo>
                    <a:pt x="19658" y="139"/>
                  </a:lnTo>
                  <a:lnTo>
                    <a:pt x="19271" y="93"/>
                  </a:lnTo>
                  <a:lnTo>
                    <a:pt x="18878" y="47"/>
                  </a:lnTo>
                  <a:lnTo>
                    <a:pt x="18491" y="16"/>
                  </a:lnTo>
                  <a:lnTo>
                    <a:pt x="181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1013475" y="-8219175"/>
              <a:ext cx="691050" cy="284625"/>
            </a:xfrm>
            <a:custGeom>
              <a:avLst/>
              <a:gdLst/>
              <a:ahLst/>
              <a:cxnLst/>
              <a:rect l="l" t="t" r="r" b="b"/>
              <a:pathLst>
                <a:path w="27642" h="11385" extrusionOk="0">
                  <a:moveTo>
                    <a:pt x="16757" y="1"/>
                  </a:moveTo>
                  <a:lnTo>
                    <a:pt x="16131" y="16"/>
                  </a:lnTo>
                  <a:lnTo>
                    <a:pt x="15505" y="62"/>
                  </a:lnTo>
                  <a:lnTo>
                    <a:pt x="14879" y="124"/>
                  </a:lnTo>
                  <a:lnTo>
                    <a:pt x="14253" y="216"/>
                  </a:lnTo>
                  <a:lnTo>
                    <a:pt x="13622" y="339"/>
                  </a:lnTo>
                  <a:lnTo>
                    <a:pt x="13001" y="477"/>
                  </a:lnTo>
                  <a:lnTo>
                    <a:pt x="12376" y="646"/>
                  </a:lnTo>
                  <a:lnTo>
                    <a:pt x="11750" y="846"/>
                  </a:lnTo>
                  <a:lnTo>
                    <a:pt x="11129" y="1076"/>
                  </a:lnTo>
                  <a:lnTo>
                    <a:pt x="10508" y="1322"/>
                  </a:lnTo>
                  <a:lnTo>
                    <a:pt x="9888" y="1599"/>
                  </a:lnTo>
                  <a:lnTo>
                    <a:pt x="9267" y="1891"/>
                  </a:lnTo>
                  <a:lnTo>
                    <a:pt x="8647" y="2229"/>
                  </a:lnTo>
                  <a:lnTo>
                    <a:pt x="8031" y="2582"/>
                  </a:lnTo>
                  <a:lnTo>
                    <a:pt x="7416" y="2966"/>
                  </a:lnTo>
                  <a:lnTo>
                    <a:pt x="6806" y="3365"/>
                  </a:lnTo>
                  <a:lnTo>
                    <a:pt x="6191" y="3796"/>
                  </a:lnTo>
                  <a:lnTo>
                    <a:pt x="5581" y="4256"/>
                  </a:lnTo>
                  <a:lnTo>
                    <a:pt x="4976" y="4748"/>
                  </a:lnTo>
                  <a:lnTo>
                    <a:pt x="4371" y="5255"/>
                  </a:lnTo>
                  <a:lnTo>
                    <a:pt x="3767" y="5793"/>
                  </a:lnTo>
                  <a:lnTo>
                    <a:pt x="3321" y="6223"/>
                  </a:lnTo>
                  <a:lnTo>
                    <a:pt x="2902" y="6653"/>
                  </a:lnTo>
                  <a:lnTo>
                    <a:pt x="2504" y="7083"/>
                  </a:lnTo>
                  <a:lnTo>
                    <a:pt x="2138" y="7498"/>
                  </a:lnTo>
                  <a:lnTo>
                    <a:pt x="1799" y="7897"/>
                  </a:lnTo>
                  <a:lnTo>
                    <a:pt x="1481" y="8297"/>
                  </a:lnTo>
                  <a:lnTo>
                    <a:pt x="1199" y="8666"/>
                  </a:lnTo>
                  <a:lnTo>
                    <a:pt x="940" y="9034"/>
                  </a:lnTo>
                  <a:lnTo>
                    <a:pt x="711" y="9372"/>
                  </a:lnTo>
                  <a:lnTo>
                    <a:pt x="515" y="9695"/>
                  </a:lnTo>
                  <a:lnTo>
                    <a:pt x="351" y="9987"/>
                  </a:lnTo>
                  <a:lnTo>
                    <a:pt x="213" y="10263"/>
                  </a:lnTo>
                  <a:lnTo>
                    <a:pt x="160" y="10386"/>
                  </a:lnTo>
                  <a:lnTo>
                    <a:pt x="112" y="10509"/>
                  </a:lnTo>
                  <a:lnTo>
                    <a:pt x="75" y="10632"/>
                  </a:lnTo>
                  <a:lnTo>
                    <a:pt x="43" y="10724"/>
                  </a:lnTo>
                  <a:lnTo>
                    <a:pt x="22" y="10832"/>
                  </a:lnTo>
                  <a:lnTo>
                    <a:pt x="6" y="10909"/>
                  </a:lnTo>
                  <a:lnTo>
                    <a:pt x="1" y="11001"/>
                  </a:lnTo>
                  <a:lnTo>
                    <a:pt x="6" y="11062"/>
                  </a:lnTo>
                  <a:lnTo>
                    <a:pt x="17" y="11139"/>
                  </a:lnTo>
                  <a:lnTo>
                    <a:pt x="38" y="11200"/>
                  </a:lnTo>
                  <a:lnTo>
                    <a:pt x="70" y="11247"/>
                  </a:lnTo>
                  <a:lnTo>
                    <a:pt x="107" y="11293"/>
                  </a:lnTo>
                  <a:lnTo>
                    <a:pt x="154" y="11323"/>
                  </a:lnTo>
                  <a:lnTo>
                    <a:pt x="208" y="11354"/>
                  </a:lnTo>
                  <a:lnTo>
                    <a:pt x="271" y="11369"/>
                  </a:lnTo>
                  <a:lnTo>
                    <a:pt x="340" y="11385"/>
                  </a:lnTo>
                  <a:lnTo>
                    <a:pt x="499" y="11385"/>
                  </a:lnTo>
                  <a:lnTo>
                    <a:pt x="696" y="11339"/>
                  </a:lnTo>
                  <a:lnTo>
                    <a:pt x="918" y="11277"/>
                  </a:lnTo>
                  <a:lnTo>
                    <a:pt x="1168" y="11200"/>
                  </a:lnTo>
                  <a:lnTo>
                    <a:pt x="1449" y="11078"/>
                  </a:lnTo>
                  <a:lnTo>
                    <a:pt x="1751" y="10955"/>
                  </a:lnTo>
                  <a:lnTo>
                    <a:pt x="2441" y="10617"/>
                  </a:lnTo>
                  <a:lnTo>
                    <a:pt x="3231" y="10233"/>
                  </a:lnTo>
                  <a:lnTo>
                    <a:pt x="4111" y="9772"/>
                  </a:lnTo>
                  <a:lnTo>
                    <a:pt x="5082" y="9295"/>
                  </a:lnTo>
                  <a:lnTo>
                    <a:pt x="6132" y="8788"/>
                  </a:lnTo>
                  <a:lnTo>
                    <a:pt x="7257" y="8266"/>
                  </a:lnTo>
                  <a:lnTo>
                    <a:pt x="7840" y="8005"/>
                  </a:lnTo>
                  <a:lnTo>
                    <a:pt x="8445" y="7744"/>
                  </a:lnTo>
                  <a:lnTo>
                    <a:pt x="9066" y="7498"/>
                  </a:lnTo>
                  <a:lnTo>
                    <a:pt x="9702" y="7252"/>
                  </a:lnTo>
                  <a:lnTo>
                    <a:pt x="10349" y="7022"/>
                  </a:lnTo>
                  <a:lnTo>
                    <a:pt x="11007" y="6791"/>
                  </a:lnTo>
                  <a:lnTo>
                    <a:pt x="11681" y="6576"/>
                  </a:lnTo>
                  <a:lnTo>
                    <a:pt x="12370" y="6376"/>
                  </a:lnTo>
                  <a:lnTo>
                    <a:pt x="13065" y="6192"/>
                  </a:lnTo>
                  <a:lnTo>
                    <a:pt x="13771" y="6039"/>
                  </a:lnTo>
                  <a:lnTo>
                    <a:pt x="14476" y="5885"/>
                  </a:lnTo>
                  <a:lnTo>
                    <a:pt x="15176" y="5762"/>
                  </a:lnTo>
                  <a:lnTo>
                    <a:pt x="15860" y="5670"/>
                  </a:lnTo>
                  <a:lnTo>
                    <a:pt x="16539" y="5593"/>
                  </a:lnTo>
                  <a:lnTo>
                    <a:pt x="17202" y="5532"/>
                  </a:lnTo>
                  <a:lnTo>
                    <a:pt x="17855" y="5485"/>
                  </a:lnTo>
                  <a:lnTo>
                    <a:pt x="18497" y="5455"/>
                  </a:lnTo>
                  <a:lnTo>
                    <a:pt x="19123" y="5439"/>
                  </a:lnTo>
                  <a:lnTo>
                    <a:pt x="20327" y="5439"/>
                  </a:lnTo>
                  <a:lnTo>
                    <a:pt x="21462" y="5485"/>
                  </a:lnTo>
                  <a:lnTo>
                    <a:pt x="22523" y="5547"/>
                  </a:lnTo>
                  <a:lnTo>
                    <a:pt x="23509" y="5639"/>
                  </a:lnTo>
                  <a:lnTo>
                    <a:pt x="25201" y="5777"/>
                  </a:lnTo>
                  <a:lnTo>
                    <a:pt x="25901" y="5823"/>
                  </a:lnTo>
                  <a:lnTo>
                    <a:pt x="26214" y="5839"/>
                  </a:lnTo>
                  <a:lnTo>
                    <a:pt x="26496" y="5839"/>
                  </a:lnTo>
                  <a:lnTo>
                    <a:pt x="26745" y="5823"/>
                  </a:lnTo>
                  <a:lnTo>
                    <a:pt x="26968" y="5793"/>
                  </a:lnTo>
                  <a:lnTo>
                    <a:pt x="27164" y="5747"/>
                  </a:lnTo>
                  <a:lnTo>
                    <a:pt x="27323" y="5685"/>
                  </a:lnTo>
                  <a:lnTo>
                    <a:pt x="27392" y="5654"/>
                  </a:lnTo>
                  <a:lnTo>
                    <a:pt x="27456" y="5608"/>
                  </a:lnTo>
                  <a:lnTo>
                    <a:pt x="27503" y="5562"/>
                  </a:lnTo>
                  <a:lnTo>
                    <a:pt x="27551" y="5501"/>
                  </a:lnTo>
                  <a:lnTo>
                    <a:pt x="27583" y="5455"/>
                  </a:lnTo>
                  <a:lnTo>
                    <a:pt x="27615" y="5378"/>
                  </a:lnTo>
                  <a:lnTo>
                    <a:pt x="27631" y="5316"/>
                  </a:lnTo>
                  <a:lnTo>
                    <a:pt x="27641" y="5240"/>
                  </a:lnTo>
                  <a:lnTo>
                    <a:pt x="27641" y="5163"/>
                  </a:lnTo>
                  <a:lnTo>
                    <a:pt x="27631" y="5086"/>
                  </a:lnTo>
                  <a:lnTo>
                    <a:pt x="27615" y="5009"/>
                  </a:lnTo>
                  <a:lnTo>
                    <a:pt x="27583" y="4932"/>
                  </a:lnTo>
                  <a:lnTo>
                    <a:pt x="27551" y="4840"/>
                  </a:lnTo>
                  <a:lnTo>
                    <a:pt x="27503" y="4748"/>
                  </a:lnTo>
                  <a:lnTo>
                    <a:pt x="27450" y="4640"/>
                  </a:lnTo>
                  <a:lnTo>
                    <a:pt x="27392" y="4548"/>
                  </a:lnTo>
                  <a:lnTo>
                    <a:pt x="27243" y="4333"/>
                  </a:lnTo>
                  <a:lnTo>
                    <a:pt x="27063" y="4103"/>
                  </a:lnTo>
                  <a:lnTo>
                    <a:pt x="26856" y="3872"/>
                  </a:lnTo>
                  <a:lnTo>
                    <a:pt x="26612" y="3627"/>
                  </a:lnTo>
                  <a:lnTo>
                    <a:pt x="26342" y="3381"/>
                  </a:lnTo>
                  <a:lnTo>
                    <a:pt x="26039" y="3120"/>
                  </a:lnTo>
                  <a:lnTo>
                    <a:pt x="25705" y="2874"/>
                  </a:lnTo>
                  <a:lnTo>
                    <a:pt x="25350" y="2613"/>
                  </a:lnTo>
                  <a:lnTo>
                    <a:pt x="24963" y="2351"/>
                  </a:lnTo>
                  <a:lnTo>
                    <a:pt x="24549" y="2106"/>
                  </a:lnTo>
                  <a:lnTo>
                    <a:pt x="24114" y="1844"/>
                  </a:lnTo>
                  <a:lnTo>
                    <a:pt x="23652" y="1614"/>
                  </a:lnTo>
                  <a:lnTo>
                    <a:pt x="23027" y="1337"/>
                  </a:lnTo>
                  <a:lnTo>
                    <a:pt x="22401" y="1076"/>
                  </a:lnTo>
                  <a:lnTo>
                    <a:pt x="21780" y="846"/>
                  </a:lnTo>
                  <a:lnTo>
                    <a:pt x="21154" y="661"/>
                  </a:lnTo>
                  <a:lnTo>
                    <a:pt x="20523" y="477"/>
                  </a:lnTo>
                  <a:lnTo>
                    <a:pt x="19897" y="339"/>
                  </a:lnTo>
                  <a:lnTo>
                    <a:pt x="19271" y="216"/>
                  </a:lnTo>
                  <a:lnTo>
                    <a:pt x="18645" y="124"/>
                  </a:lnTo>
                  <a:lnTo>
                    <a:pt x="18014" y="62"/>
                  </a:lnTo>
                  <a:lnTo>
                    <a:pt x="17388" y="16"/>
                  </a:lnTo>
                  <a:lnTo>
                    <a:pt x="167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1244075" y="-3152875"/>
              <a:ext cx="1537350" cy="3391000"/>
            </a:xfrm>
            <a:custGeom>
              <a:avLst/>
              <a:gdLst/>
              <a:ahLst/>
              <a:cxnLst/>
              <a:rect l="l" t="t" r="r" b="b"/>
              <a:pathLst>
                <a:path w="61494" h="135640" extrusionOk="0">
                  <a:moveTo>
                    <a:pt x="41756" y="1"/>
                  </a:move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2606" y="2551"/>
                  </a:lnTo>
                  <a:lnTo>
                    <a:pt x="31211" y="3089"/>
                  </a:lnTo>
                  <a:lnTo>
                    <a:pt x="29630" y="3734"/>
                  </a:lnTo>
                  <a:lnTo>
                    <a:pt x="27896" y="4425"/>
                  </a:lnTo>
                  <a:lnTo>
                    <a:pt x="24114" y="5977"/>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11" y="61990"/>
                  </a:lnTo>
                  <a:lnTo>
                    <a:pt x="1" y="63419"/>
                  </a:lnTo>
                  <a:lnTo>
                    <a:pt x="1" y="64863"/>
                  </a:lnTo>
                  <a:lnTo>
                    <a:pt x="11" y="66292"/>
                  </a:lnTo>
                  <a:lnTo>
                    <a:pt x="32" y="67721"/>
                  </a:lnTo>
                  <a:lnTo>
                    <a:pt x="69" y="69149"/>
                  </a:lnTo>
                  <a:lnTo>
                    <a:pt x="117" y="70578"/>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1244075" y="-3152875"/>
              <a:ext cx="1537350" cy="3391000"/>
            </a:xfrm>
            <a:custGeom>
              <a:avLst/>
              <a:gdLst/>
              <a:ahLst/>
              <a:cxnLst/>
              <a:rect l="l" t="t" r="r" b="b"/>
              <a:pathLst>
                <a:path w="61494" h="135640" fill="none" extrusionOk="0">
                  <a:moveTo>
                    <a:pt x="36743" y="132322"/>
                  </a:move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lnTo>
                    <a:pt x="41756" y="1"/>
                  </a:ln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3778" y="2106"/>
                  </a:lnTo>
                  <a:lnTo>
                    <a:pt x="32606" y="2551"/>
                  </a:lnTo>
                  <a:lnTo>
                    <a:pt x="31211" y="3089"/>
                  </a:lnTo>
                  <a:lnTo>
                    <a:pt x="29630" y="3734"/>
                  </a:lnTo>
                  <a:lnTo>
                    <a:pt x="27896" y="4425"/>
                  </a:lnTo>
                  <a:lnTo>
                    <a:pt x="24114" y="5977"/>
                  </a:lnTo>
                  <a:lnTo>
                    <a:pt x="20162" y="7621"/>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38" y="60561"/>
                  </a:lnTo>
                  <a:lnTo>
                    <a:pt x="11" y="61990"/>
                  </a:lnTo>
                  <a:lnTo>
                    <a:pt x="1" y="63419"/>
                  </a:lnTo>
                  <a:lnTo>
                    <a:pt x="1" y="64863"/>
                  </a:lnTo>
                  <a:lnTo>
                    <a:pt x="11" y="66292"/>
                  </a:lnTo>
                  <a:lnTo>
                    <a:pt x="32" y="67721"/>
                  </a:lnTo>
                  <a:lnTo>
                    <a:pt x="69" y="69149"/>
                  </a:lnTo>
                  <a:lnTo>
                    <a:pt x="117" y="70578"/>
                  </a:lnTo>
                  <a:lnTo>
                    <a:pt x="176" y="72007"/>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1124850" y="-1975300"/>
              <a:ext cx="1110200" cy="1389975"/>
            </a:xfrm>
            <a:custGeom>
              <a:avLst/>
              <a:gdLst/>
              <a:ahLst/>
              <a:cxnLst/>
              <a:rect l="l" t="t" r="r" b="b"/>
              <a:pathLst>
                <a:path w="44408" h="55599" extrusionOk="0">
                  <a:moveTo>
                    <a:pt x="38005" y="1"/>
                  </a:moveTo>
                  <a:lnTo>
                    <a:pt x="37851" y="16"/>
                  </a:lnTo>
                  <a:lnTo>
                    <a:pt x="37692" y="62"/>
                  </a:lnTo>
                  <a:lnTo>
                    <a:pt x="37538" y="93"/>
                  </a:lnTo>
                  <a:lnTo>
                    <a:pt x="37379" y="154"/>
                  </a:lnTo>
                  <a:lnTo>
                    <a:pt x="37226" y="216"/>
                  </a:lnTo>
                  <a:lnTo>
                    <a:pt x="37066" y="292"/>
                  </a:lnTo>
                  <a:lnTo>
                    <a:pt x="36913" y="385"/>
                  </a:lnTo>
                  <a:lnTo>
                    <a:pt x="4922" y="20034"/>
                  </a:lnTo>
                  <a:lnTo>
                    <a:pt x="4763" y="20141"/>
                  </a:lnTo>
                  <a:lnTo>
                    <a:pt x="4609" y="20249"/>
                  </a:lnTo>
                  <a:lnTo>
                    <a:pt x="4456" y="20372"/>
                  </a:lnTo>
                  <a:lnTo>
                    <a:pt x="4307" y="20510"/>
                  </a:lnTo>
                  <a:lnTo>
                    <a:pt x="4159" y="20648"/>
                  </a:lnTo>
                  <a:lnTo>
                    <a:pt x="4010" y="20817"/>
                  </a:lnTo>
                  <a:lnTo>
                    <a:pt x="3867" y="20971"/>
                  </a:lnTo>
                  <a:lnTo>
                    <a:pt x="3724" y="21155"/>
                  </a:lnTo>
                  <a:lnTo>
                    <a:pt x="3580" y="21324"/>
                  </a:lnTo>
                  <a:lnTo>
                    <a:pt x="3443" y="21524"/>
                  </a:lnTo>
                  <a:lnTo>
                    <a:pt x="3310" y="21724"/>
                  </a:lnTo>
                  <a:lnTo>
                    <a:pt x="3172" y="21939"/>
                  </a:lnTo>
                  <a:lnTo>
                    <a:pt x="3039" y="22154"/>
                  </a:lnTo>
                  <a:lnTo>
                    <a:pt x="2912" y="22384"/>
                  </a:lnTo>
                  <a:lnTo>
                    <a:pt x="2785" y="22630"/>
                  </a:lnTo>
                  <a:lnTo>
                    <a:pt x="2658" y="22876"/>
                  </a:lnTo>
                  <a:lnTo>
                    <a:pt x="2536" y="23122"/>
                  </a:lnTo>
                  <a:lnTo>
                    <a:pt x="2414" y="23398"/>
                  </a:lnTo>
                  <a:lnTo>
                    <a:pt x="2297" y="23659"/>
                  </a:lnTo>
                  <a:lnTo>
                    <a:pt x="2180" y="23936"/>
                  </a:lnTo>
                  <a:lnTo>
                    <a:pt x="2069" y="24228"/>
                  </a:lnTo>
                  <a:lnTo>
                    <a:pt x="1957" y="24520"/>
                  </a:lnTo>
                  <a:lnTo>
                    <a:pt x="1851" y="24827"/>
                  </a:lnTo>
                  <a:lnTo>
                    <a:pt x="1745" y="25134"/>
                  </a:lnTo>
                  <a:lnTo>
                    <a:pt x="1644" y="25442"/>
                  </a:lnTo>
                  <a:lnTo>
                    <a:pt x="1544" y="25764"/>
                  </a:lnTo>
                  <a:lnTo>
                    <a:pt x="1448" y="26087"/>
                  </a:lnTo>
                  <a:lnTo>
                    <a:pt x="1353" y="26425"/>
                  </a:lnTo>
                  <a:lnTo>
                    <a:pt x="1262" y="26763"/>
                  </a:lnTo>
                  <a:lnTo>
                    <a:pt x="1172" y="27116"/>
                  </a:lnTo>
                  <a:lnTo>
                    <a:pt x="1087" y="27469"/>
                  </a:lnTo>
                  <a:lnTo>
                    <a:pt x="1008" y="27823"/>
                  </a:lnTo>
                  <a:lnTo>
                    <a:pt x="928" y="28192"/>
                  </a:lnTo>
                  <a:lnTo>
                    <a:pt x="849" y="28560"/>
                  </a:lnTo>
                  <a:lnTo>
                    <a:pt x="774" y="28944"/>
                  </a:lnTo>
                  <a:lnTo>
                    <a:pt x="706" y="29313"/>
                  </a:lnTo>
                  <a:lnTo>
                    <a:pt x="637" y="29697"/>
                  </a:lnTo>
                  <a:lnTo>
                    <a:pt x="573" y="30097"/>
                  </a:lnTo>
                  <a:lnTo>
                    <a:pt x="515" y="30481"/>
                  </a:lnTo>
                  <a:lnTo>
                    <a:pt x="456" y="30880"/>
                  </a:lnTo>
                  <a:lnTo>
                    <a:pt x="398" y="31295"/>
                  </a:lnTo>
                  <a:lnTo>
                    <a:pt x="350" y="31694"/>
                  </a:lnTo>
                  <a:lnTo>
                    <a:pt x="302" y="32109"/>
                  </a:lnTo>
                  <a:lnTo>
                    <a:pt x="255" y="32524"/>
                  </a:lnTo>
                  <a:lnTo>
                    <a:pt x="218" y="32939"/>
                  </a:lnTo>
                  <a:lnTo>
                    <a:pt x="180" y="33369"/>
                  </a:lnTo>
                  <a:lnTo>
                    <a:pt x="143" y="33784"/>
                  </a:lnTo>
                  <a:lnTo>
                    <a:pt x="117" y="34214"/>
                  </a:lnTo>
                  <a:lnTo>
                    <a:pt x="85" y="34644"/>
                  </a:lnTo>
                  <a:lnTo>
                    <a:pt x="64" y="35089"/>
                  </a:lnTo>
                  <a:lnTo>
                    <a:pt x="43" y="35520"/>
                  </a:lnTo>
                  <a:lnTo>
                    <a:pt x="27" y="35965"/>
                  </a:lnTo>
                  <a:lnTo>
                    <a:pt x="16" y="36395"/>
                  </a:lnTo>
                  <a:lnTo>
                    <a:pt x="5" y="36841"/>
                  </a:lnTo>
                  <a:lnTo>
                    <a:pt x="5" y="37286"/>
                  </a:lnTo>
                  <a:lnTo>
                    <a:pt x="0" y="37732"/>
                  </a:lnTo>
                  <a:lnTo>
                    <a:pt x="5" y="38177"/>
                  </a:lnTo>
                  <a:lnTo>
                    <a:pt x="11" y="38638"/>
                  </a:lnTo>
                  <a:lnTo>
                    <a:pt x="21" y="39084"/>
                  </a:lnTo>
                  <a:lnTo>
                    <a:pt x="37" y="39545"/>
                  </a:lnTo>
                  <a:lnTo>
                    <a:pt x="58" y="39990"/>
                  </a:lnTo>
                  <a:lnTo>
                    <a:pt x="80" y="40451"/>
                  </a:lnTo>
                  <a:lnTo>
                    <a:pt x="106" y="40897"/>
                  </a:lnTo>
                  <a:lnTo>
                    <a:pt x="138" y="41358"/>
                  </a:lnTo>
                  <a:lnTo>
                    <a:pt x="175" y="41803"/>
                  </a:lnTo>
                  <a:lnTo>
                    <a:pt x="212" y="42249"/>
                  </a:lnTo>
                  <a:lnTo>
                    <a:pt x="255" y="42694"/>
                  </a:lnTo>
                  <a:lnTo>
                    <a:pt x="302" y="43140"/>
                  </a:lnTo>
                  <a:lnTo>
                    <a:pt x="350" y="43570"/>
                  </a:lnTo>
                  <a:lnTo>
                    <a:pt x="403" y="43985"/>
                  </a:lnTo>
                  <a:lnTo>
                    <a:pt x="462" y="44415"/>
                  </a:lnTo>
                  <a:lnTo>
                    <a:pt x="525" y="44814"/>
                  </a:lnTo>
                  <a:lnTo>
                    <a:pt x="584" y="45229"/>
                  </a:lnTo>
                  <a:lnTo>
                    <a:pt x="652" y="45628"/>
                  </a:lnTo>
                  <a:lnTo>
                    <a:pt x="721" y="46028"/>
                  </a:lnTo>
                  <a:lnTo>
                    <a:pt x="796" y="46412"/>
                  </a:lnTo>
                  <a:lnTo>
                    <a:pt x="870" y="46796"/>
                  </a:lnTo>
                  <a:lnTo>
                    <a:pt x="950" y="47180"/>
                  </a:lnTo>
                  <a:lnTo>
                    <a:pt x="1034" y="47549"/>
                  </a:lnTo>
                  <a:lnTo>
                    <a:pt x="1119" y="47902"/>
                  </a:lnTo>
                  <a:lnTo>
                    <a:pt x="1204" y="48255"/>
                  </a:lnTo>
                  <a:lnTo>
                    <a:pt x="1300" y="48609"/>
                  </a:lnTo>
                  <a:lnTo>
                    <a:pt x="1390" y="48947"/>
                  </a:lnTo>
                  <a:lnTo>
                    <a:pt x="1485" y="49285"/>
                  </a:lnTo>
                  <a:lnTo>
                    <a:pt x="1586" y="49607"/>
                  </a:lnTo>
                  <a:lnTo>
                    <a:pt x="1687" y="49930"/>
                  </a:lnTo>
                  <a:lnTo>
                    <a:pt x="1793" y="50237"/>
                  </a:lnTo>
                  <a:lnTo>
                    <a:pt x="1899" y="50545"/>
                  </a:lnTo>
                  <a:lnTo>
                    <a:pt x="2005" y="50836"/>
                  </a:lnTo>
                  <a:lnTo>
                    <a:pt x="2116" y="51128"/>
                  </a:lnTo>
                  <a:lnTo>
                    <a:pt x="2228" y="51420"/>
                  </a:lnTo>
                  <a:lnTo>
                    <a:pt x="2345" y="51681"/>
                  </a:lnTo>
                  <a:lnTo>
                    <a:pt x="2461" y="51943"/>
                  </a:lnTo>
                  <a:lnTo>
                    <a:pt x="2583" y="52204"/>
                  </a:lnTo>
                  <a:lnTo>
                    <a:pt x="2705" y="52450"/>
                  </a:lnTo>
                  <a:lnTo>
                    <a:pt x="2827" y="52695"/>
                  </a:lnTo>
                  <a:lnTo>
                    <a:pt x="2955" y="52926"/>
                  </a:lnTo>
                  <a:lnTo>
                    <a:pt x="3082" y="53141"/>
                  </a:lnTo>
                  <a:lnTo>
                    <a:pt x="3214" y="53356"/>
                  </a:lnTo>
                  <a:lnTo>
                    <a:pt x="3342" y="53571"/>
                  </a:lnTo>
                  <a:lnTo>
                    <a:pt x="3474" y="53755"/>
                  </a:lnTo>
                  <a:lnTo>
                    <a:pt x="3612" y="53940"/>
                  </a:lnTo>
                  <a:lnTo>
                    <a:pt x="3745" y="54124"/>
                  </a:lnTo>
                  <a:lnTo>
                    <a:pt x="3883" y="54293"/>
                  </a:lnTo>
                  <a:lnTo>
                    <a:pt x="4026" y="54447"/>
                  </a:lnTo>
                  <a:lnTo>
                    <a:pt x="4164" y="54600"/>
                  </a:lnTo>
                  <a:lnTo>
                    <a:pt x="4307" y="54739"/>
                  </a:lnTo>
                  <a:lnTo>
                    <a:pt x="4450" y="54862"/>
                  </a:lnTo>
                  <a:lnTo>
                    <a:pt x="4594" y="54984"/>
                  </a:lnTo>
                  <a:lnTo>
                    <a:pt x="4742" y="55092"/>
                  </a:lnTo>
                  <a:lnTo>
                    <a:pt x="4885" y="55184"/>
                  </a:lnTo>
                  <a:lnTo>
                    <a:pt x="5034" y="55276"/>
                  </a:lnTo>
                  <a:lnTo>
                    <a:pt x="5182" y="55353"/>
                  </a:lnTo>
                  <a:lnTo>
                    <a:pt x="5336" y="55430"/>
                  </a:lnTo>
                  <a:lnTo>
                    <a:pt x="5485" y="55476"/>
                  </a:lnTo>
                  <a:lnTo>
                    <a:pt x="5639" y="55522"/>
                  </a:lnTo>
                  <a:lnTo>
                    <a:pt x="5787" y="55568"/>
                  </a:lnTo>
                  <a:lnTo>
                    <a:pt x="5941" y="55584"/>
                  </a:lnTo>
                  <a:lnTo>
                    <a:pt x="6095" y="55599"/>
                  </a:lnTo>
                  <a:lnTo>
                    <a:pt x="6402" y="55599"/>
                  </a:lnTo>
                  <a:lnTo>
                    <a:pt x="6561" y="55584"/>
                  </a:lnTo>
                  <a:lnTo>
                    <a:pt x="6715" y="55553"/>
                  </a:lnTo>
                  <a:lnTo>
                    <a:pt x="6874" y="55507"/>
                  </a:lnTo>
                  <a:lnTo>
                    <a:pt x="7028" y="55445"/>
                  </a:lnTo>
                  <a:lnTo>
                    <a:pt x="7187" y="55384"/>
                  </a:lnTo>
                  <a:lnTo>
                    <a:pt x="7341" y="55307"/>
                  </a:lnTo>
                  <a:lnTo>
                    <a:pt x="7500" y="55215"/>
                  </a:lnTo>
                  <a:lnTo>
                    <a:pt x="39485" y="35550"/>
                  </a:lnTo>
                  <a:lnTo>
                    <a:pt x="39644" y="35443"/>
                  </a:lnTo>
                  <a:lnTo>
                    <a:pt x="39798" y="35335"/>
                  </a:lnTo>
                  <a:lnTo>
                    <a:pt x="39947" y="35212"/>
                  </a:lnTo>
                  <a:lnTo>
                    <a:pt x="40100" y="35074"/>
                  </a:lnTo>
                  <a:lnTo>
                    <a:pt x="40249" y="34936"/>
                  </a:lnTo>
                  <a:lnTo>
                    <a:pt x="40397" y="34767"/>
                  </a:lnTo>
                  <a:lnTo>
                    <a:pt x="40541" y="34613"/>
                  </a:lnTo>
                  <a:lnTo>
                    <a:pt x="40684" y="34429"/>
                  </a:lnTo>
                  <a:lnTo>
                    <a:pt x="40822" y="34245"/>
                  </a:lnTo>
                  <a:lnTo>
                    <a:pt x="40960" y="34060"/>
                  </a:lnTo>
                  <a:lnTo>
                    <a:pt x="41098" y="33860"/>
                  </a:lnTo>
                  <a:lnTo>
                    <a:pt x="41230" y="33645"/>
                  </a:lnTo>
                  <a:lnTo>
                    <a:pt x="41363" y="33430"/>
                  </a:lnTo>
                  <a:lnTo>
                    <a:pt x="41495" y="33200"/>
                  </a:lnTo>
                  <a:lnTo>
                    <a:pt x="41623" y="32954"/>
                  </a:lnTo>
                  <a:lnTo>
                    <a:pt x="41745" y="32708"/>
                  </a:lnTo>
                  <a:lnTo>
                    <a:pt x="41872" y="32447"/>
                  </a:lnTo>
                  <a:lnTo>
                    <a:pt x="41989" y="32186"/>
                  </a:lnTo>
                  <a:lnTo>
                    <a:pt x="42105" y="31925"/>
                  </a:lnTo>
                  <a:lnTo>
                    <a:pt x="42222" y="31648"/>
                  </a:lnTo>
                  <a:lnTo>
                    <a:pt x="42339" y="31356"/>
                  </a:lnTo>
                  <a:lnTo>
                    <a:pt x="42445" y="31064"/>
                  </a:lnTo>
                  <a:lnTo>
                    <a:pt x="42556" y="30757"/>
                  </a:lnTo>
                  <a:lnTo>
                    <a:pt x="42657" y="30450"/>
                  </a:lnTo>
                  <a:lnTo>
                    <a:pt x="42763" y="30143"/>
                  </a:lnTo>
                  <a:lnTo>
                    <a:pt x="42864" y="29820"/>
                  </a:lnTo>
                  <a:lnTo>
                    <a:pt x="42959" y="29482"/>
                  </a:lnTo>
                  <a:lnTo>
                    <a:pt x="43055" y="29159"/>
                  </a:lnTo>
                  <a:lnTo>
                    <a:pt x="43145" y="28806"/>
                  </a:lnTo>
                  <a:lnTo>
                    <a:pt x="43235" y="28468"/>
                  </a:lnTo>
                  <a:lnTo>
                    <a:pt x="43320" y="28115"/>
                  </a:lnTo>
                  <a:lnTo>
                    <a:pt x="43400" y="27761"/>
                  </a:lnTo>
                  <a:lnTo>
                    <a:pt x="43479" y="27393"/>
                  </a:lnTo>
                  <a:lnTo>
                    <a:pt x="43559" y="27024"/>
                  </a:lnTo>
                  <a:lnTo>
                    <a:pt x="43633" y="26640"/>
                  </a:lnTo>
                  <a:lnTo>
                    <a:pt x="43702" y="26271"/>
                  </a:lnTo>
                  <a:lnTo>
                    <a:pt x="43771" y="25872"/>
                  </a:lnTo>
                  <a:lnTo>
                    <a:pt x="43835" y="25488"/>
                  </a:lnTo>
                  <a:lnTo>
                    <a:pt x="43893" y="25088"/>
                  </a:lnTo>
                  <a:lnTo>
                    <a:pt x="43951" y="24689"/>
                  </a:lnTo>
                  <a:lnTo>
                    <a:pt x="44004" y="24289"/>
                  </a:lnTo>
                  <a:lnTo>
                    <a:pt x="44057" y="23890"/>
                  </a:lnTo>
                  <a:lnTo>
                    <a:pt x="44105" y="23475"/>
                  </a:lnTo>
                  <a:lnTo>
                    <a:pt x="44148" y="23060"/>
                  </a:lnTo>
                  <a:lnTo>
                    <a:pt x="44190" y="22646"/>
                  </a:lnTo>
                  <a:lnTo>
                    <a:pt x="44227" y="22215"/>
                  </a:lnTo>
                  <a:lnTo>
                    <a:pt x="44264" y="21801"/>
                  </a:lnTo>
                  <a:lnTo>
                    <a:pt x="44291" y="21370"/>
                  </a:lnTo>
                  <a:lnTo>
                    <a:pt x="44323" y="20940"/>
                  </a:lnTo>
                  <a:lnTo>
                    <a:pt x="44344" y="20495"/>
                  </a:lnTo>
                  <a:lnTo>
                    <a:pt x="44365" y="20065"/>
                  </a:lnTo>
                  <a:lnTo>
                    <a:pt x="44381" y="19619"/>
                  </a:lnTo>
                  <a:lnTo>
                    <a:pt x="44392" y="19189"/>
                  </a:lnTo>
                  <a:lnTo>
                    <a:pt x="44402" y="18743"/>
                  </a:lnTo>
                  <a:lnTo>
                    <a:pt x="44407" y="18298"/>
                  </a:lnTo>
                  <a:lnTo>
                    <a:pt x="44407" y="17852"/>
                  </a:lnTo>
                  <a:lnTo>
                    <a:pt x="44402" y="17391"/>
                  </a:lnTo>
                  <a:lnTo>
                    <a:pt x="44397" y="16946"/>
                  </a:lnTo>
                  <a:lnTo>
                    <a:pt x="44386" y="16500"/>
                  </a:lnTo>
                  <a:lnTo>
                    <a:pt x="44370" y="16039"/>
                  </a:lnTo>
                  <a:lnTo>
                    <a:pt x="44354" y="15594"/>
                  </a:lnTo>
                  <a:lnTo>
                    <a:pt x="44328" y="15133"/>
                  </a:lnTo>
                  <a:lnTo>
                    <a:pt x="44301" y="14688"/>
                  </a:lnTo>
                  <a:lnTo>
                    <a:pt x="44270" y="14227"/>
                  </a:lnTo>
                  <a:lnTo>
                    <a:pt x="44238" y="13781"/>
                  </a:lnTo>
                  <a:lnTo>
                    <a:pt x="44195" y="13336"/>
                  </a:lnTo>
                  <a:lnTo>
                    <a:pt x="44153" y="12890"/>
                  </a:lnTo>
                  <a:lnTo>
                    <a:pt x="44105" y="12445"/>
                  </a:lnTo>
                  <a:lnTo>
                    <a:pt x="44057" y="12014"/>
                  </a:lnTo>
                  <a:lnTo>
                    <a:pt x="44004" y="11600"/>
                  </a:lnTo>
                  <a:lnTo>
                    <a:pt x="43946" y="11169"/>
                  </a:lnTo>
                  <a:lnTo>
                    <a:pt x="43888" y="10755"/>
                  </a:lnTo>
                  <a:lnTo>
                    <a:pt x="43824" y="10355"/>
                  </a:lnTo>
                  <a:lnTo>
                    <a:pt x="43755" y="9956"/>
                  </a:lnTo>
                  <a:lnTo>
                    <a:pt x="43686" y="9556"/>
                  </a:lnTo>
                  <a:lnTo>
                    <a:pt x="43612" y="9172"/>
                  </a:lnTo>
                  <a:lnTo>
                    <a:pt x="43538" y="8788"/>
                  </a:lnTo>
                  <a:lnTo>
                    <a:pt x="43458" y="8404"/>
                  </a:lnTo>
                  <a:lnTo>
                    <a:pt x="43378" y="8035"/>
                  </a:lnTo>
                  <a:lnTo>
                    <a:pt x="43294" y="7682"/>
                  </a:lnTo>
                  <a:lnTo>
                    <a:pt x="43203" y="7329"/>
                  </a:lnTo>
                  <a:lnTo>
                    <a:pt x="43113" y="6975"/>
                  </a:lnTo>
                  <a:lnTo>
                    <a:pt x="43018" y="6637"/>
                  </a:lnTo>
                  <a:lnTo>
                    <a:pt x="42922" y="6299"/>
                  </a:lnTo>
                  <a:lnTo>
                    <a:pt x="42822" y="5977"/>
                  </a:lnTo>
                  <a:lnTo>
                    <a:pt x="42721" y="5654"/>
                  </a:lnTo>
                  <a:lnTo>
                    <a:pt x="42620" y="5347"/>
                  </a:lnTo>
                  <a:lnTo>
                    <a:pt x="42514" y="5040"/>
                  </a:lnTo>
                  <a:lnTo>
                    <a:pt x="42402" y="4748"/>
                  </a:lnTo>
                  <a:lnTo>
                    <a:pt x="42291" y="4456"/>
                  </a:lnTo>
                  <a:lnTo>
                    <a:pt x="42180" y="4179"/>
                  </a:lnTo>
                  <a:lnTo>
                    <a:pt x="42063" y="3903"/>
                  </a:lnTo>
                  <a:lnTo>
                    <a:pt x="41946" y="3642"/>
                  </a:lnTo>
                  <a:lnTo>
                    <a:pt x="41824" y="3380"/>
                  </a:lnTo>
                  <a:lnTo>
                    <a:pt x="41702" y="3135"/>
                  </a:lnTo>
                  <a:lnTo>
                    <a:pt x="41580" y="2889"/>
                  </a:lnTo>
                  <a:lnTo>
                    <a:pt x="41453" y="2658"/>
                  </a:lnTo>
                  <a:lnTo>
                    <a:pt x="41326" y="2443"/>
                  </a:lnTo>
                  <a:lnTo>
                    <a:pt x="41198" y="2228"/>
                  </a:lnTo>
                  <a:lnTo>
                    <a:pt x="41066" y="2028"/>
                  </a:lnTo>
                  <a:lnTo>
                    <a:pt x="40933" y="1829"/>
                  </a:lnTo>
                  <a:lnTo>
                    <a:pt x="40801" y="1644"/>
                  </a:lnTo>
                  <a:lnTo>
                    <a:pt x="40663" y="1475"/>
                  </a:lnTo>
                  <a:lnTo>
                    <a:pt x="40525" y="1306"/>
                  </a:lnTo>
                  <a:lnTo>
                    <a:pt x="40387" y="1137"/>
                  </a:lnTo>
                  <a:lnTo>
                    <a:pt x="40244" y="999"/>
                  </a:lnTo>
                  <a:lnTo>
                    <a:pt x="40100" y="861"/>
                  </a:lnTo>
                  <a:lnTo>
                    <a:pt x="39957" y="723"/>
                  </a:lnTo>
                  <a:lnTo>
                    <a:pt x="39814" y="615"/>
                  </a:lnTo>
                  <a:lnTo>
                    <a:pt x="39671" y="508"/>
                  </a:lnTo>
                  <a:lnTo>
                    <a:pt x="39522" y="400"/>
                  </a:lnTo>
                  <a:lnTo>
                    <a:pt x="39374" y="323"/>
                  </a:lnTo>
                  <a:lnTo>
                    <a:pt x="39225" y="231"/>
                  </a:lnTo>
                  <a:lnTo>
                    <a:pt x="39077" y="170"/>
                  </a:lnTo>
                  <a:lnTo>
                    <a:pt x="38923" y="108"/>
                  </a:lnTo>
                  <a:lnTo>
                    <a:pt x="38774" y="62"/>
                  </a:lnTo>
                  <a:lnTo>
                    <a:pt x="38621" y="31"/>
                  </a:lnTo>
                  <a:lnTo>
                    <a:pt x="38467" y="16"/>
                  </a:lnTo>
                  <a:lnTo>
                    <a:pt x="3831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359850" y="-1622325"/>
              <a:ext cx="99475" cy="288075"/>
            </a:xfrm>
            <a:custGeom>
              <a:avLst/>
              <a:gdLst/>
              <a:ahLst/>
              <a:cxnLst/>
              <a:rect l="l" t="t" r="r" b="b"/>
              <a:pathLst>
                <a:path w="3979" h="11523" extrusionOk="0">
                  <a:moveTo>
                    <a:pt x="1889" y="0"/>
                  </a:moveTo>
                  <a:lnTo>
                    <a:pt x="1783" y="31"/>
                  </a:lnTo>
                  <a:lnTo>
                    <a:pt x="1687" y="62"/>
                  </a:lnTo>
                  <a:lnTo>
                    <a:pt x="1586" y="123"/>
                  </a:lnTo>
                  <a:lnTo>
                    <a:pt x="1491" y="184"/>
                  </a:lnTo>
                  <a:lnTo>
                    <a:pt x="1395" y="261"/>
                  </a:lnTo>
                  <a:lnTo>
                    <a:pt x="1305" y="353"/>
                  </a:lnTo>
                  <a:lnTo>
                    <a:pt x="1215" y="446"/>
                  </a:lnTo>
                  <a:lnTo>
                    <a:pt x="1125" y="569"/>
                  </a:lnTo>
                  <a:lnTo>
                    <a:pt x="1040" y="691"/>
                  </a:lnTo>
                  <a:lnTo>
                    <a:pt x="955" y="830"/>
                  </a:lnTo>
                  <a:lnTo>
                    <a:pt x="876" y="983"/>
                  </a:lnTo>
                  <a:lnTo>
                    <a:pt x="796" y="1137"/>
                  </a:lnTo>
                  <a:lnTo>
                    <a:pt x="722" y="1321"/>
                  </a:lnTo>
                  <a:lnTo>
                    <a:pt x="653" y="1490"/>
                  </a:lnTo>
                  <a:lnTo>
                    <a:pt x="584" y="1690"/>
                  </a:lnTo>
                  <a:lnTo>
                    <a:pt x="515" y="1890"/>
                  </a:lnTo>
                  <a:lnTo>
                    <a:pt x="451" y="2089"/>
                  </a:lnTo>
                  <a:lnTo>
                    <a:pt x="393" y="2320"/>
                  </a:lnTo>
                  <a:lnTo>
                    <a:pt x="340" y="2535"/>
                  </a:lnTo>
                  <a:lnTo>
                    <a:pt x="287" y="2781"/>
                  </a:lnTo>
                  <a:lnTo>
                    <a:pt x="239" y="3011"/>
                  </a:lnTo>
                  <a:lnTo>
                    <a:pt x="197" y="3257"/>
                  </a:lnTo>
                  <a:lnTo>
                    <a:pt x="154" y="3518"/>
                  </a:lnTo>
                  <a:lnTo>
                    <a:pt x="117" y="3779"/>
                  </a:lnTo>
                  <a:lnTo>
                    <a:pt x="85" y="4056"/>
                  </a:lnTo>
                  <a:lnTo>
                    <a:pt x="59" y="4317"/>
                  </a:lnTo>
                  <a:lnTo>
                    <a:pt x="38" y="4609"/>
                  </a:lnTo>
                  <a:lnTo>
                    <a:pt x="22" y="4886"/>
                  </a:lnTo>
                  <a:lnTo>
                    <a:pt x="11" y="5177"/>
                  </a:lnTo>
                  <a:lnTo>
                    <a:pt x="0" y="5469"/>
                  </a:lnTo>
                  <a:lnTo>
                    <a:pt x="0" y="5761"/>
                  </a:lnTo>
                  <a:lnTo>
                    <a:pt x="0" y="6053"/>
                  </a:lnTo>
                  <a:lnTo>
                    <a:pt x="11" y="6345"/>
                  </a:lnTo>
                  <a:lnTo>
                    <a:pt x="22" y="6637"/>
                  </a:lnTo>
                  <a:lnTo>
                    <a:pt x="38" y="6929"/>
                  </a:lnTo>
                  <a:lnTo>
                    <a:pt x="59" y="7205"/>
                  </a:lnTo>
                  <a:lnTo>
                    <a:pt x="85" y="7482"/>
                  </a:lnTo>
                  <a:lnTo>
                    <a:pt x="117" y="7743"/>
                  </a:lnTo>
                  <a:lnTo>
                    <a:pt x="154" y="8004"/>
                  </a:lnTo>
                  <a:lnTo>
                    <a:pt x="197" y="8265"/>
                  </a:lnTo>
                  <a:lnTo>
                    <a:pt x="239" y="8511"/>
                  </a:lnTo>
                  <a:lnTo>
                    <a:pt x="287" y="8757"/>
                  </a:lnTo>
                  <a:lnTo>
                    <a:pt x="340" y="8987"/>
                  </a:lnTo>
                  <a:lnTo>
                    <a:pt x="393" y="9218"/>
                  </a:lnTo>
                  <a:lnTo>
                    <a:pt x="451" y="9433"/>
                  </a:lnTo>
                  <a:lnTo>
                    <a:pt x="515" y="9633"/>
                  </a:lnTo>
                  <a:lnTo>
                    <a:pt x="584" y="9832"/>
                  </a:lnTo>
                  <a:lnTo>
                    <a:pt x="653" y="10032"/>
                  </a:lnTo>
                  <a:lnTo>
                    <a:pt x="722" y="10216"/>
                  </a:lnTo>
                  <a:lnTo>
                    <a:pt x="796" y="10385"/>
                  </a:lnTo>
                  <a:lnTo>
                    <a:pt x="876" y="10539"/>
                  </a:lnTo>
                  <a:lnTo>
                    <a:pt x="955" y="10693"/>
                  </a:lnTo>
                  <a:lnTo>
                    <a:pt x="1040" y="10831"/>
                  </a:lnTo>
                  <a:lnTo>
                    <a:pt x="1125" y="10954"/>
                  </a:lnTo>
                  <a:lnTo>
                    <a:pt x="1215" y="11077"/>
                  </a:lnTo>
                  <a:lnTo>
                    <a:pt x="1305" y="11184"/>
                  </a:lnTo>
                  <a:lnTo>
                    <a:pt x="1395" y="11261"/>
                  </a:lnTo>
                  <a:lnTo>
                    <a:pt x="1491" y="11338"/>
                  </a:lnTo>
                  <a:lnTo>
                    <a:pt x="1586" y="11415"/>
                  </a:lnTo>
                  <a:lnTo>
                    <a:pt x="1687" y="11461"/>
                  </a:lnTo>
                  <a:lnTo>
                    <a:pt x="1783" y="11492"/>
                  </a:lnTo>
                  <a:lnTo>
                    <a:pt x="1889" y="11522"/>
                  </a:lnTo>
                  <a:lnTo>
                    <a:pt x="2090" y="11522"/>
                  </a:lnTo>
                  <a:lnTo>
                    <a:pt x="2191" y="11492"/>
                  </a:lnTo>
                  <a:lnTo>
                    <a:pt x="2292" y="11461"/>
                  </a:lnTo>
                  <a:lnTo>
                    <a:pt x="2387" y="11415"/>
                  </a:lnTo>
                  <a:lnTo>
                    <a:pt x="2488" y="11338"/>
                  </a:lnTo>
                  <a:lnTo>
                    <a:pt x="2578" y="11261"/>
                  </a:lnTo>
                  <a:lnTo>
                    <a:pt x="2674" y="11184"/>
                  </a:lnTo>
                  <a:lnTo>
                    <a:pt x="2764" y="11077"/>
                  </a:lnTo>
                  <a:lnTo>
                    <a:pt x="2849" y="10954"/>
                  </a:lnTo>
                  <a:lnTo>
                    <a:pt x="2939" y="10831"/>
                  </a:lnTo>
                  <a:lnTo>
                    <a:pt x="3019" y="10693"/>
                  </a:lnTo>
                  <a:lnTo>
                    <a:pt x="3103" y="10539"/>
                  </a:lnTo>
                  <a:lnTo>
                    <a:pt x="3178" y="10385"/>
                  </a:lnTo>
                  <a:lnTo>
                    <a:pt x="3252" y="10216"/>
                  </a:lnTo>
                  <a:lnTo>
                    <a:pt x="3326" y="10032"/>
                  </a:lnTo>
                  <a:lnTo>
                    <a:pt x="3395" y="9832"/>
                  </a:lnTo>
                  <a:lnTo>
                    <a:pt x="3464" y="9633"/>
                  </a:lnTo>
                  <a:lnTo>
                    <a:pt x="3522" y="9433"/>
                  </a:lnTo>
                  <a:lnTo>
                    <a:pt x="3581" y="9218"/>
                  </a:lnTo>
                  <a:lnTo>
                    <a:pt x="3639" y="8987"/>
                  </a:lnTo>
                  <a:lnTo>
                    <a:pt x="3692" y="8757"/>
                  </a:lnTo>
                  <a:lnTo>
                    <a:pt x="3740" y="8511"/>
                  </a:lnTo>
                  <a:lnTo>
                    <a:pt x="3782" y="8265"/>
                  </a:lnTo>
                  <a:lnTo>
                    <a:pt x="3825" y="8004"/>
                  </a:lnTo>
                  <a:lnTo>
                    <a:pt x="3857" y="7743"/>
                  </a:lnTo>
                  <a:lnTo>
                    <a:pt x="3888" y="7482"/>
                  </a:lnTo>
                  <a:lnTo>
                    <a:pt x="3915" y="7205"/>
                  </a:lnTo>
                  <a:lnTo>
                    <a:pt x="3936" y="6929"/>
                  </a:lnTo>
                  <a:lnTo>
                    <a:pt x="3957" y="6637"/>
                  </a:lnTo>
                  <a:lnTo>
                    <a:pt x="3968" y="6345"/>
                  </a:lnTo>
                  <a:lnTo>
                    <a:pt x="3979" y="6053"/>
                  </a:lnTo>
                  <a:lnTo>
                    <a:pt x="3979" y="5761"/>
                  </a:lnTo>
                  <a:lnTo>
                    <a:pt x="3979" y="5469"/>
                  </a:lnTo>
                  <a:lnTo>
                    <a:pt x="3968" y="5177"/>
                  </a:lnTo>
                  <a:lnTo>
                    <a:pt x="3957" y="4886"/>
                  </a:lnTo>
                  <a:lnTo>
                    <a:pt x="3936" y="4609"/>
                  </a:lnTo>
                  <a:lnTo>
                    <a:pt x="3915" y="4317"/>
                  </a:lnTo>
                  <a:lnTo>
                    <a:pt x="3888" y="4056"/>
                  </a:lnTo>
                  <a:lnTo>
                    <a:pt x="3857" y="3779"/>
                  </a:lnTo>
                  <a:lnTo>
                    <a:pt x="3825" y="3518"/>
                  </a:lnTo>
                  <a:lnTo>
                    <a:pt x="3782" y="3257"/>
                  </a:lnTo>
                  <a:lnTo>
                    <a:pt x="3740" y="3011"/>
                  </a:lnTo>
                  <a:lnTo>
                    <a:pt x="3692" y="2781"/>
                  </a:lnTo>
                  <a:lnTo>
                    <a:pt x="3639" y="2535"/>
                  </a:lnTo>
                  <a:lnTo>
                    <a:pt x="3581" y="2320"/>
                  </a:lnTo>
                  <a:lnTo>
                    <a:pt x="3522" y="2089"/>
                  </a:lnTo>
                  <a:lnTo>
                    <a:pt x="3464" y="1890"/>
                  </a:lnTo>
                  <a:lnTo>
                    <a:pt x="3395" y="1690"/>
                  </a:lnTo>
                  <a:lnTo>
                    <a:pt x="3326" y="1490"/>
                  </a:lnTo>
                  <a:lnTo>
                    <a:pt x="3252" y="1321"/>
                  </a:lnTo>
                  <a:lnTo>
                    <a:pt x="3178" y="1137"/>
                  </a:lnTo>
                  <a:lnTo>
                    <a:pt x="3103" y="983"/>
                  </a:lnTo>
                  <a:lnTo>
                    <a:pt x="3019" y="830"/>
                  </a:lnTo>
                  <a:lnTo>
                    <a:pt x="2939" y="691"/>
                  </a:lnTo>
                  <a:lnTo>
                    <a:pt x="2849" y="569"/>
                  </a:lnTo>
                  <a:lnTo>
                    <a:pt x="2764" y="446"/>
                  </a:lnTo>
                  <a:lnTo>
                    <a:pt x="2674" y="353"/>
                  </a:lnTo>
                  <a:lnTo>
                    <a:pt x="2578" y="261"/>
                  </a:lnTo>
                  <a:lnTo>
                    <a:pt x="2488" y="184"/>
                  </a:lnTo>
                  <a:lnTo>
                    <a:pt x="2387" y="123"/>
                  </a:lnTo>
                  <a:lnTo>
                    <a:pt x="2292" y="62"/>
                  </a:lnTo>
                  <a:lnTo>
                    <a:pt x="2191" y="31"/>
                  </a:lnTo>
                  <a:lnTo>
                    <a:pt x="2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918525" y="-1278200"/>
              <a:ext cx="99475" cy="288450"/>
            </a:xfrm>
            <a:custGeom>
              <a:avLst/>
              <a:gdLst/>
              <a:ahLst/>
              <a:cxnLst/>
              <a:rect l="l" t="t" r="r" b="b"/>
              <a:pathLst>
                <a:path w="3979" h="11538" extrusionOk="0">
                  <a:moveTo>
                    <a:pt x="1990" y="0"/>
                  </a:moveTo>
                  <a:lnTo>
                    <a:pt x="1884" y="16"/>
                  </a:lnTo>
                  <a:lnTo>
                    <a:pt x="1783" y="31"/>
                  </a:lnTo>
                  <a:lnTo>
                    <a:pt x="1687" y="77"/>
                  </a:lnTo>
                  <a:lnTo>
                    <a:pt x="1587" y="123"/>
                  </a:lnTo>
                  <a:lnTo>
                    <a:pt x="1491" y="185"/>
                  </a:lnTo>
                  <a:lnTo>
                    <a:pt x="1396" y="261"/>
                  </a:lnTo>
                  <a:lnTo>
                    <a:pt x="1305" y="354"/>
                  </a:lnTo>
                  <a:lnTo>
                    <a:pt x="1215" y="461"/>
                  </a:lnTo>
                  <a:lnTo>
                    <a:pt x="1125" y="569"/>
                  </a:lnTo>
                  <a:lnTo>
                    <a:pt x="1040" y="707"/>
                  </a:lnTo>
                  <a:lnTo>
                    <a:pt x="955" y="845"/>
                  </a:lnTo>
                  <a:lnTo>
                    <a:pt x="876" y="983"/>
                  </a:lnTo>
                  <a:lnTo>
                    <a:pt x="796" y="1152"/>
                  </a:lnTo>
                  <a:lnTo>
                    <a:pt x="722" y="1321"/>
                  </a:lnTo>
                  <a:lnTo>
                    <a:pt x="653" y="1506"/>
                  </a:lnTo>
                  <a:lnTo>
                    <a:pt x="579" y="1690"/>
                  </a:lnTo>
                  <a:lnTo>
                    <a:pt x="515" y="1890"/>
                  </a:lnTo>
                  <a:lnTo>
                    <a:pt x="451" y="2105"/>
                  </a:lnTo>
                  <a:lnTo>
                    <a:pt x="393" y="2320"/>
                  </a:lnTo>
                  <a:lnTo>
                    <a:pt x="340" y="2551"/>
                  </a:lnTo>
                  <a:lnTo>
                    <a:pt x="287" y="2781"/>
                  </a:lnTo>
                  <a:lnTo>
                    <a:pt x="239" y="3027"/>
                  </a:lnTo>
                  <a:lnTo>
                    <a:pt x="197" y="3273"/>
                  </a:lnTo>
                  <a:lnTo>
                    <a:pt x="154" y="3534"/>
                  </a:lnTo>
                  <a:lnTo>
                    <a:pt x="117" y="3795"/>
                  </a:lnTo>
                  <a:lnTo>
                    <a:pt x="85" y="4056"/>
                  </a:lnTo>
                  <a:lnTo>
                    <a:pt x="59" y="4333"/>
                  </a:lnTo>
                  <a:lnTo>
                    <a:pt x="38" y="4609"/>
                  </a:lnTo>
                  <a:lnTo>
                    <a:pt x="22" y="4886"/>
                  </a:lnTo>
                  <a:lnTo>
                    <a:pt x="11" y="5178"/>
                  </a:lnTo>
                  <a:lnTo>
                    <a:pt x="1" y="5469"/>
                  </a:lnTo>
                  <a:lnTo>
                    <a:pt x="1" y="5777"/>
                  </a:lnTo>
                  <a:lnTo>
                    <a:pt x="1" y="6069"/>
                  </a:lnTo>
                  <a:lnTo>
                    <a:pt x="11" y="6361"/>
                  </a:lnTo>
                  <a:lnTo>
                    <a:pt x="22" y="6652"/>
                  </a:lnTo>
                  <a:lnTo>
                    <a:pt x="38" y="6929"/>
                  </a:lnTo>
                  <a:lnTo>
                    <a:pt x="59" y="7205"/>
                  </a:lnTo>
                  <a:lnTo>
                    <a:pt x="85" y="7482"/>
                  </a:lnTo>
                  <a:lnTo>
                    <a:pt x="117" y="7759"/>
                  </a:lnTo>
                  <a:lnTo>
                    <a:pt x="154" y="8020"/>
                  </a:lnTo>
                  <a:lnTo>
                    <a:pt x="197" y="8266"/>
                  </a:lnTo>
                  <a:lnTo>
                    <a:pt x="239" y="8511"/>
                  </a:lnTo>
                  <a:lnTo>
                    <a:pt x="287" y="8757"/>
                  </a:lnTo>
                  <a:lnTo>
                    <a:pt x="340" y="8988"/>
                  </a:lnTo>
                  <a:lnTo>
                    <a:pt x="393" y="9218"/>
                  </a:lnTo>
                  <a:lnTo>
                    <a:pt x="451" y="9433"/>
                  </a:lnTo>
                  <a:lnTo>
                    <a:pt x="515" y="9648"/>
                  </a:lnTo>
                  <a:lnTo>
                    <a:pt x="579" y="9848"/>
                  </a:lnTo>
                  <a:lnTo>
                    <a:pt x="653" y="10032"/>
                  </a:lnTo>
                  <a:lnTo>
                    <a:pt x="722" y="10217"/>
                  </a:lnTo>
                  <a:lnTo>
                    <a:pt x="796" y="10386"/>
                  </a:lnTo>
                  <a:lnTo>
                    <a:pt x="876" y="10555"/>
                  </a:lnTo>
                  <a:lnTo>
                    <a:pt x="955" y="10693"/>
                  </a:lnTo>
                  <a:lnTo>
                    <a:pt x="1040" y="10831"/>
                  </a:lnTo>
                  <a:lnTo>
                    <a:pt x="1125" y="10969"/>
                  </a:lnTo>
                  <a:lnTo>
                    <a:pt x="1215" y="11077"/>
                  </a:lnTo>
                  <a:lnTo>
                    <a:pt x="1305" y="11184"/>
                  </a:lnTo>
                  <a:lnTo>
                    <a:pt x="1396" y="11277"/>
                  </a:lnTo>
                  <a:lnTo>
                    <a:pt x="1491" y="11353"/>
                  </a:lnTo>
                  <a:lnTo>
                    <a:pt x="1587" y="11415"/>
                  </a:lnTo>
                  <a:lnTo>
                    <a:pt x="1687" y="11461"/>
                  </a:lnTo>
                  <a:lnTo>
                    <a:pt x="1783" y="11507"/>
                  </a:lnTo>
                  <a:lnTo>
                    <a:pt x="1884" y="11522"/>
                  </a:lnTo>
                  <a:lnTo>
                    <a:pt x="1990" y="11538"/>
                  </a:lnTo>
                  <a:lnTo>
                    <a:pt x="2090" y="11522"/>
                  </a:lnTo>
                  <a:lnTo>
                    <a:pt x="2191" y="11507"/>
                  </a:lnTo>
                  <a:lnTo>
                    <a:pt x="2292" y="11461"/>
                  </a:lnTo>
                  <a:lnTo>
                    <a:pt x="2387" y="11415"/>
                  </a:lnTo>
                  <a:lnTo>
                    <a:pt x="2488" y="11353"/>
                  </a:lnTo>
                  <a:lnTo>
                    <a:pt x="2578" y="11277"/>
                  </a:lnTo>
                  <a:lnTo>
                    <a:pt x="2674" y="11184"/>
                  </a:lnTo>
                  <a:lnTo>
                    <a:pt x="2764" y="11077"/>
                  </a:lnTo>
                  <a:lnTo>
                    <a:pt x="2849" y="10969"/>
                  </a:lnTo>
                  <a:lnTo>
                    <a:pt x="2939" y="10831"/>
                  </a:lnTo>
                  <a:lnTo>
                    <a:pt x="3019" y="10693"/>
                  </a:lnTo>
                  <a:lnTo>
                    <a:pt x="3104" y="10555"/>
                  </a:lnTo>
                  <a:lnTo>
                    <a:pt x="3178" y="10386"/>
                  </a:lnTo>
                  <a:lnTo>
                    <a:pt x="3252" y="10217"/>
                  </a:lnTo>
                  <a:lnTo>
                    <a:pt x="3326" y="10032"/>
                  </a:lnTo>
                  <a:lnTo>
                    <a:pt x="3395" y="9848"/>
                  </a:lnTo>
                  <a:lnTo>
                    <a:pt x="3464" y="9648"/>
                  </a:lnTo>
                  <a:lnTo>
                    <a:pt x="3523" y="9433"/>
                  </a:lnTo>
                  <a:lnTo>
                    <a:pt x="3581" y="9218"/>
                  </a:lnTo>
                  <a:lnTo>
                    <a:pt x="3639" y="8988"/>
                  </a:lnTo>
                  <a:lnTo>
                    <a:pt x="3692" y="8757"/>
                  </a:lnTo>
                  <a:lnTo>
                    <a:pt x="3740" y="8511"/>
                  </a:lnTo>
                  <a:lnTo>
                    <a:pt x="3782" y="8266"/>
                  </a:lnTo>
                  <a:lnTo>
                    <a:pt x="3820" y="8020"/>
                  </a:lnTo>
                  <a:lnTo>
                    <a:pt x="3857" y="7759"/>
                  </a:lnTo>
                  <a:lnTo>
                    <a:pt x="3889" y="7482"/>
                  </a:lnTo>
                  <a:lnTo>
                    <a:pt x="3915" y="7205"/>
                  </a:lnTo>
                  <a:lnTo>
                    <a:pt x="3936" y="6929"/>
                  </a:lnTo>
                  <a:lnTo>
                    <a:pt x="3958" y="6652"/>
                  </a:lnTo>
                  <a:lnTo>
                    <a:pt x="3968" y="6361"/>
                  </a:lnTo>
                  <a:lnTo>
                    <a:pt x="3973" y="6069"/>
                  </a:lnTo>
                  <a:lnTo>
                    <a:pt x="3979" y="5777"/>
                  </a:lnTo>
                  <a:lnTo>
                    <a:pt x="3973" y="5469"/>
                  </a:lnTo>
                  <a:lnTo>
                    <a:pt x="3968" y="5178"/>
                  </a:lnTo>
                  <a:lnTo>
                    <a:pt x="3958" y="4886"/>
                  </a:lnTo>
                  <a:lnTo>
                    <a:pt x="3936" y="4609"/>
                  </a:lnTo>
                  <a:lnTo>
                    <a:pt x="3915" y="4333"/>
                  </a:lnTo>
                  <a:lnTo>
                    <a:pt x="3889" y="4056"/>
                  </a:lnTo>
                  <a:lnTo>
                    <a:pt x="3857" y="3795"/>
                  </a:lnTo>
                  <a:lnTo>
                    <a:pt x="3820" y="3534"/>
                  </a:lnTo>
                  <a:lnTo>
                    <a:pt x="3782" y="3273"/>
                  </a:lnTo>
                  <a:lnTo>
                    <a:pt x="3740" y="3027"/>
                  </a:lnTo>
                  <a:lnTo>
                    <a:pt x="3692" y="2781"/>
                  </a:lnTo>
                  <a:lnTo>
                    <a:pt x="3639" y="2551"/>
                  </a:lnTo>
                  <a:lnTo>
                    <a:pt x="3581" y="2320"/>
                  </a:lnTo>
                  <a:lnTo>
                    <a:pt x="3523" y="2105"/>
                  </a:lnTo>
                  <a:lnTo>
                    <a:pt x="3464" y="1890"/>
                  </a:lnTo>
                  <a:lnTo>
                    <a:pt x="3395" y="1690"/>
                  </a:lnTo>
                  <a:lnTo>
                    <a:pt x="3326" y="1506"/>
                  </a:lnTo>
                  <a:lnTo>
                    <a:pt x="3252" y="1321"/>
                  </a:lnTo>
                  <a:lnTo>
                    <a:pt x="3178" y="1152"/>
                  </a:lnTo>
                  <a:lnTo>
                    <a:pt x="3104" y="983"/>
                  </a:lnTo>
                  <a:lnTo>
                    <a:pt x="3019" y="845"/>
                  </a:lnTo>
                  <a:lnTo>
                    <a:pt x="2939" y="707"/>
                  </a:lnTo>
                  <a:lnTo>
                    <a:pt x="2849" y="569"/>
                  </a:lnTo>
                  <a:lnTo>
                    <a:pt x="2764" y="461"/>
                  </a:lnTo>
                  <a:lnTo>
                    <a:pt x="2674" y="354"/>
                  </a:lnTo>
                  <a:lnTo>
                    <a:pt x="2578" y="261"/>
                  </a:lnTo>
                  <a:lnTo>
                    <a:pt x="2488" y="185"/>
                  </a:lnTo>
                  <a:lnTo>
                    <a:pt x="2387" y="123"/>
                  </a:lnTo>
                  <a:lnTo>
                    <a:pt x="2292" y="77"/>
                  </a:lnTo>
                  <a:lnTo>
                    <a:pt x="2191" y="31"/>
                  </a:lnTo>
                  <a:lnTo>
                    <a:pt x="2090" y="16"/>
                  </a:lnTo>
                  <a:lnTo>
                    <a:pt x="19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569775" y="-702875"/>
              <a:ext cx="281825" cy="835775"/>
            </a:xfrm>
            <a:custGeom>
              <a:avLst/>
              <a:gdLst/>
              <a:ahLst/>
              <a:cxnLst/>
              <a:rect l="l" t="t" r="r" b="b"/>
              <a:pathLst>
                <a:path w="11273" h="33431" extrusionOk="0">
                  <a:moveTo>
                    <a:pt x="1" y="1"/>
                  </a:moveTo>
                  <a:lnTo>
                    <a:pt x="33" y="493"/>
                  </a:lnTo>
                  <a:lnTo>
                    <a:pt x="75" y="969"/>
                  </a:lnTo>
                  <a:lnTo>
                    <a:pt x="133" y="1430"/>
                  </a:lnTo>
                  <a:lnTo>
                    <a:pt x="197" y="1875"/>
                  </a:lnTo>
                  <a:lnTo>
                    <a:pt x="314" y="2843"/>
                  </a:lnTo>
                  <a:lnTo>
                    <a:pt x="462" y="3995"/>
                  </a:lnTo>
                  <a:lnTo>
                    <a:pt x="839" y="6868"/>
                  </a:lnTo>
                  <a:lnTo>
                    <a:pt x="977" y="7897"/>
                  </a:lnTo>
                  <a:lnTo>
                    <a:pt x="1125" y="8911"/>
                  </a:lnTo>
                  <a:lnTo>
                    <a:pt x="1279" y="9910"/>
                  </a:lnTo>
                  <a:lnTo>
                    <a:pt x="1444" y="10909"/>
                  </a:lnTo>
                  <a:lnTo>
                    <a:pt x="1613" y="11892"/>
                  </a:lnTo>
                  <a:lnTo>
                    <a:pt x="1783" y="12875"/>
                  </a:lnTo>
                  <a:lnTo>
                    <a:pt x="1969" y="13828"/>
                  </a:lnTo>
                  <a:lnTo>
                    <a:pt x="2154" y="14795"/>
                  </a:lnTo>
                  <a:lnTo>
                    <a:pt x="2345" y="15733"/>
                  </a:lnTo>
                  <a:lnTo>
                    <a:pt x="2547" y="16670"/>
                  </a:lnTo>
                  <a:lnTo>
                    <a:pt x="2754" y="17591"/>
                  </a:lnTo>
                  <a:lnTo>
                    <a:pt x="2966" y="18498"/>
                  </a:lnTo>
                  <a:lnTo>
                    <a:pt x="3183" y="19404"/>
                  </a:lnTo>
                  <a:lnTo>
                    <a:pt x="3406" y="20295"/>
                  </a:lnTo>
                  <a:lnTo>
                    <a:pt x="3640" y="21171"/>
                  </a:lnTo>
                  <a:lnTo>
                    <a:pt x="3878" y="22031"/>
                  </a:lnTo>
                  <a:lnTo>
                    <a:pt x="3995" y="22461"/>
                  </a:lnTo>
                  <a:lnTo>
                    <a:pt x="4117" y="22892"/>
                  </a:lnTo>
                  <a:lnTo>
                    <a:pt x="4244" y="23322"/>
                  </a:lnTo>
                  <a:lnTo>
                    <a:pt x="4372" y="23737"/>
                  </a:lnTo>
                  <a:lnTo>
                    <a:pt x="4499" y="24151"/>
                  </a:lnTo>
                  <a:lnTo>
                    <a:pt x="4631" y="24551"/>
                  </a:lnTo>
                  <a:lnTo>
                    <a:pt x="4764" y="24950"/>
                  </a:lnTo>
                  <a:lnTo>
                    <a:pt x="4902" y="25334"/>
                  </a:lnTo>
                  <a:lnTo>
                    <a:pt x="5040" y="25718"/>
                  </a:lnTo>
                  <a:lnTo>
                    <a:pt x="5183" y="26087"/>
                  </a:lnTo>
                  <a:lnTo>
                    <a:pt x="5326" y="26456"/>
                  </a:lnTo>
                  <a:lnTo>
                    <a:pt x="5469" y="26809"/>
                  </a:lnTo>
                  <a:lnTo>
                    <a:pt x="5618" y="27163"/>
                  </a:lnTo>
                  <a:lnTo>
                    <a:pt x="5772" y="27516"/>
                  </a:lnTo>
                  <a:lnTo>
                    <a:pt x="5920" y="27838"/>
                  </a:lnTo>
                  <a:lnTo>
                    <a:pt x="6074" y="28176"/>
                  </a:lnTo>
                  <a:lnTo>
                    <a:pt x="6233" y="28499"/>
                  </a:lnTo>
                  <a:lnTo>
                    <a:pt x="6387" y="28806"/>
                  </a:lnTo>
                  <a:lnTo>
                    <a:pt x="6546" y="29114"/>
                  </a:lnTo>
                  <a:lnTo>
                    <a:pt x="6711" y="29405"/>
                  </a:lnTo>
                  <a:lnTo>
                    <a:pt x="6875" y="29697"/>
                  </a:lnTo>
                  <a:lnTo>
                    <a:pt x="7040" y="29974"/>
                  </a:lnTo>
                  <a:lnTo>
                    <a:pt x="7204" y="30235"/>
                  </a:lnTo>
                  <a:lnTo>
                    <a:pt x="7374" y="30496"/>
                  </a:lnTo>
                  <a:lnTo>
                    <a:pt x="7543" y="30757"/>
                  </a:lnTo>
                  <a:lnTo>
                    <a:pt x="7719" y="31003"/>
                  </a:lnTo>
                  <a:lnTo>
                    <a:pt x="7894" y="31234"/>
                  </a:lnTo>
                  <a:lnTo>
                    <a:pt x="8069" y="31464"/>
                  </a:lnTo>
                  <a:lnTo>
                    <a:pt x="8244" y="31679"/>
                  </a:lnTo>
                  <a:lnTo>
                    <a:pt x="8424" y="31894"/>
                  </a:lnTo>
                  <a:lnTo>
                    <a:pt x="8599" y="32094"/>
                  </a:lnTo>
                  <a:lnTo>
                    <a:pt x="8785" y="32278"/>
                  </a:lnTo>
                  <a:lnTo>
                    <a:pt x="9002" y="32478"/>
                  </a:lnTo>
                  <a:lnTo>
                    <a:pt x="9230" y="32662"/>
                  </a:lnTo>
                  <a:lnTo>
                    <a:pt x="9453" y="32831"/>
                  </a:lnTo>
                  <a:lnTo>
                    <a:pt x="9681" y="32970"/>
                  </a:lnTo>
                  <a:lnTo>
                    <a:pt x="9909" y="33093"/>
                  </a:lnTo>
                  <a:lnTo>
                    <a:pt x="10137" y="33200"/>
                  </a:lnTo>
                  <a:lnTo>
                    <a:pt x="10365" y="33277"/>
                  </a:lnTo>
                  <a:lnTo>
                    <a:pt x="10599" y="33338"/>
                  </a:lnTo>
                  <a:lnTo>
                    <a:pt x="10684" y="33384"/>
                  </a:lnTo>
                  <a:lnTo>
                    <a:pt x="10768" y="33400"/>
                  </a:lnTo>
                  <a:lnTo>
                    <a:pt x="10853" y="33431"/>
                  </a:lnTo>
                  <a:lnTo>
                    <a:pt x="11023" y="33431"/>
                  </a:lnTo>
                  <a:lnTo>
                    <a:pt x="11108" y="33400"/>
                  </a:lnTo>
                  <a:lnTo>
                    <a:pt x="11193" y="33384"/>
                  </a:lnTo>
                  <a:lnTo>
                    <a:pt x="11272" y="33338"/>
                  </a:lnTo>
                  <a:lnTo>
                    <a:pt x="10970" y="33169"/>
                  </a:lnTo>
                  <a:lnTo>
                    <a:pt x="10668" y="32985"/>
                  </a:lnTo>
                  <a:lnTo>
                    <a:pt x="10365" y="32785"/>
                  </a:lnTo>
                  <a:lnTo>
                    <a:pt x="10063" y="32570"/>
                  </a:lnTo>
                  <a:lnTo>
                    <a:pt x="9766" y="32340"/>
                  </a:lnTo>
                  <a:lnTo>
                    <a:pt x="9464" y="32109"/>
                  </a:lnTo>
                  <a:lnTo>
                    <a:pt x="9172" y="31848"/>
                  </a:lnTo>
                  <a:lnTo>
                    <a:pt x="8875" y="31572"/>
                  </a:lnTo>
                  <a:lnTo>
                    <a:pt x="8530" y="31157"/>
                  </a:lnTo>
                  <a:lnTo>
                    <a:pt x="8191" y="30711"/>
                  </a:lnTo>
                  <a:lnTo>
                    <a:pt x="7856" y="30235"/>
                  </a:lnTo>
                  <a:lnTo>
                    <a:pt x="7533" y="29713"/>
                  </a:lnTo>
                  <a:lnTo>
                    <a:pt x="7209" y="29175"/>
                  </a:lnTo>
                  <a:lnTo>
                    <a:pt x="6896" y="28607"/>
                  </a:lnTo>
                  <a:lnTo>
                    <a:pt x="6594" y="28007"/>
                  </a:lnTo>
                  <a:lnTo>
                    <a:pt x="6292" y="27378"/>
                  </a:lnTo>
                  <a:lnTo>
                    <a:pt x="6000" y="26717"/>
                  </a:lnTo>
                  <a:lnTo>
                    <a:pt x="5713" y="26041"/>
                  </a:lnTo>
                  <a:lnTo>
                    <a:pt x="5438" y="25319"/>
                  </a:lnTo>
                  <a:lnTo>
                    <a:pt x="5167" y="24582"/>
                  </a:lnTo>
                  <a:lnTo>
                    <a:pt x="4907" y="23813"/>
                  </a:lnTo>
                  <a:lnTo>
                    <a:pt x="4658" y="23030"/>
                  </a:lnTo>
                  <a:lnTo>
                    <a:pt x="4414" y="22216"/>
                  </a:lnTo>
                  <a:lnTo>
                    <a:pt x="4181" y="21371"/>
                  </a:lnTo>
                  <a:lnTo>
                    <a:pt x="3947" y="20526"/>
                  </a:lnTo>
                  <a:lnTo>
                    <a:pt x="3719" y="19665"/>
                  </a:lnTo>
                  <a:lnTo>
                    <a:pt x="3496" y="18790"/>
                  </a:lnTo>
                  <a:lnTo>
                    <a:pt x="3274" y="17914"/>
                  </a:lnTo>
                  <a:lnTo>
                    <a:pt x="3061" y="17023"/>
                  </a:lnTo>
                  <a:lnTo>
                    <a:pt x="2854" y="16117"/>
                  </a:lnTo>
                  <a:lnTo>
                    <a:pt x="2653" y="15210"/>
                  </a:lnTo>
                  <a:lnTo>
                    <a:pt x="2457" y="14288"/>
                  </a:lnTo>
                  <a:lnTo>
                    <a:pt x="2266" y="13367"/>
                  </a:lnTo>
                  <a:lnTo>
                    <a:pt x="2075" y="12414"/>
                  </a:lnTo>
                  <a:lnTo>
                    <a:pt x="1894" y="11477"/>
                  </a:lnTo>
                  <a:lnTo>
                    <a:pt x="1719" y="10509"/>
                  </a:lnTo>
                  <a:lnTo>
                    <a:pt x="1550" y="9557"/>
                  </a:lnTo>
                  <a:lnTo>
                    <a:pt x="1385" y="8573"/>
                  </a:lnTo>
                  <a:lnTo>
                    <a:pt x="1226" y="7590"/>
                  </a:lnTo>
                  <a:lnTo>
                    <a:pt x="1072" y="6607"/>
                  </a:lnTo>
                  <a:lnTo>
                    <a:pt x="956" y="5762"/>
                  </a:lnTo>
                  <a:lnTo>
                    <a:pt x="834" y="4917"/>
                  </a:lnTo>
                  <a:lnTo>
                    <a:pt x="701" y="4087"/>
                  </a:lnTo>
                  <a:lnTo>
                    <a:pt x="574" y="3258"/>
                  </a:lnTo>
                  <a:lnTo>
                    <a:pt x="436" y="2444"/>
                  </a:lnTo>
                  <a:lnTo>
                    <a:pt x="298" y="1614"/>
                  </a:lnTo>
                  <a:lnTo>
                    <a:pt x="149" y="8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569775" y="-702875"/>
              <a:ext cx="281825" cy="835775"/>
            </a:xfrm>
            <a:custGeom>
              <a:avLst/>
              <a:gdLst/>
              <a:ahLst/>
              <a:cxnLst/>
              <a:rect l="l" t="t" r="r" b="b"/>
              <a:pathLst>
                <a:path w="11273" h="33431" fill="none" extrusionOk="0">
                  <a:moveTo>
                    <a:pt x="1" y="1"/>
                  </a:moveTo>
                  <a:lnTo>
                    <a:pt x="1" y="1"/>
                  </a:lnTo>
                  <a:lnTo>
                    <a:pt x="149" y="815"/>
                  </a:lnTo>
                  <a:lnTo>
                    <a:pt x="298" y="1614"/>
                  </a:lnTo>
                  <a:lnTo>
                    <a:pt x="436" y="2444"/>
                  </a:lnTo>
                  <a:lnTo>
                    <a:pt x="574" y="3258"/>
                  </a:lnTo>
                  <a:lnTo>
                    <a:pt x="701" y="4087"/>
                  </a:lnTo>
                  <a:lnTo>
                    <a:pt x="834" y="4917"/>
                  </a:lnTo>
                  <a:lnTo>
                    <a:pt x="956" y="5762"/>
                  </a:lnTo>
                  <a:lnTo>
                    <a:pt x="1072" y="6607"/>
                  </a:lnTo>
                  <a:lnTo>
                    <a:pt x="1072" y="6607"/>
                  </a:lnTo>
                  <a:lnTo>
                    <a:pt x="1226" y="7590"/>
                  </a:lnTo>
                  <a:lnTo>
                    <a:pt x="1385" y="8573"/>
                  </a:lnTo>
                  <a:lnTo>
                    <a:pt x="1550" y="9557"/>
                  </a:lnTo>
                  <a:lnTo>
                    <a:pt x="1719" y="10509"/>
                  </a:lnTo>
                  <a:lnTo>
                    <a:pt x="1894" y="11477"/>
                  </a:lnTo>
                  <a:lnTo>
                    <a:pt x="2075" y="12414"/>
                  </a:lnTo>
                  <a:lnTo>
                    <a:pt x="2266" y="13367"/>
                  </a:lnTo>
                  <a:lnTo>
                    <a:pt x="2457" y="14288"/>
                  </a:lnTo>
                  <a:lnTo>
                    <a:pt x="2653" y="15210"/>
                  </a:lnTo>
                  <a:lnTo>
                    <a:pt x="2854" y="16117"/>
                  </a:lnTo>
                  <a:lnTo>
                    <a:pt x="3061" y="17023"/>
                  </a:lnTo>
                  <a:lnTo>
                    <a:pt x="3274" y="17914"/>
                  </a:lnTo>
                  <a:lnTo>
                    <a:pt x="3496" y="18790"/>
                  </a:lnTo>
                  <a:lnTo>
                    <a:pt x="3719" y="19665"/>
                  </a:lnTo>
                  <a:lnTo>
                    <a:pt x="3947" y="20526"/>
                  </a:lnTo>
                  <a:lnTo>
                    <a:pt x="4181" y="21371"/>
                  </a:lnTo>
                  <a:lnTo>
                    <a:pt x="4181" y="21371"/>
                  </a:lnTo>
                  <a:lnTo>
                    <a:pt x="4414" y="22216"/>
                  </a:lnTo>
                  <a:lnTo>
                    <a:pt x="4658" y="23030"/>
                  </a:lnTo>
                  <a:lnTo>
                    <a:pt x="4907" y="23813"/>
                  </a:lnTo>
                  <a:lnTo>
                    <a:pt x="5167" y="24582"/>
                  </a:lnTo>
                  <a:lnTo>
                    <a:pt x="5438" y="25319"/>
                  </a:lnTo>
                  <a:lnTo>
                    <a:pt x="5713" y="26041"/>
                  </a:lnTo>
                  <a:lnTo>
                    <a:pt x="6000" y="26717"/>
                  </a:lnTo>
                  <a:lnTo>
                    <a:pt x="6292" y="27378"/>
                  </a:lnTo>
                  <a:lnTo>
                    <a:pt x="6594" y="28007"/>
                  </a:lnTo>
                  <a:lnTo>
                    <a:pt x="6896" y="28607"/>
                  </a:lnTo>
                  <a:lnTo>
                    <a:pt x="7209" y="29175"/>
                  </a:lnTo>
                  <a:lnTo>
                    <a:pt x="7533" y="29713"/>
                  </a:lnTo>
                  <a:lnTo>
                    <a:pt x="7856" y="30235"/>
                  </a:lnTo>
                  <a:lnTo>
                    <a:pt x="8191" y="30711"/>
                  </a:lnTo>
                  <a:lnTo>
                    <a:pt x="8530" y="31157"/>
                  </a:lnTo>
                  <a:lnTo>
                    <a:pt x="8875" y="31572"/>
                  </a:lnTo>
                  <a:lnTo>
                    <a:pt x="8875" y="31572"/>
                  </a:lnTo>
                  <a:lnTo>
                    <a:pt x="9172" y="31848"/>
                  </a:lnTo>
                  <a:lnTo>
                    <a:pt x="9464" y="32109"/>
                  </a:lnTo>
                  <a:lnTo>
                    <a:pt x="9766" y="32340"/>
                  </a:lnTo>
                  <a:lnTo>
                    <a:pt x="10063" y="32570"/>
                  </a:lnTo>
                  <a:lnTo>
                    <a:pt x="10365" y="32785"/>
                  </a:lnTo>
                  <a:lnTo>
                    <a:pt x="10668" y="32985"/>
                  </a:lnTo>
                  <a:lnTo>
                    <a:pt x="10970" y="33169"/>
                  </a:lnTo>
                  <a:lnTo>
                    <a:pt x="11272" y="33338"/>
                  </a:lnTo>
                  <a:lnTo>
                    <a:pt x="11272" y="33338"/>
                  </a:lnTo>
                  <a:lnTo>
                    <a:pt x="11193" y="33384"/>
                  </a:lnTo>
                  <a:lnTo>
                    <a:pt x="11108" y="33400"/>
                  </a:lnTo>
                  <a:lnTo>
                    <a:pt x="11023" y="33431"/>
                  </a:lnTo>
                  <a:lnTo>
                    <a:pt x="10938" y="33431"/>
                  </a:lnTo>
                  <a:lnTo>
                    <a:pt x="10853" y="33431"/>
                  </a:lnTo>
                  <a:lnTo>
                    <a:pt x="10768" y="33400"/>
                  </a:lnTo>
                  <a:lnTo>
                    <a:pt x="10684" y="33384"/>
                  </a:lnTo>
                  <a:lnTo>
                    <a:pt x="10599" y="33338"/>
                  </a:lnTo>
                  <a:lnTo>
                    <a:pt x="10599" y="33338"/>
                  </a:lnTo>
                  <a:lnTo>
                    <a:pt x="10365" y="33277"/>
                  </a:lnTo>
                  <a:lnTo>
                    <a:pt x="10137" y="33200"/>
                  </a:lnTo>
                  <a:lnTo>
                    <a:pt x="9909" y="33093"/>
                  </a:lnTo>
                  <a:lnTo>
                    <a:pt x="9681" y="32970"/>
                  </a:lnTo>
                  <a:lnTo>
                    <a:pt x="9453" y="32831"/>
                  </a:lnTo>
                  <a:lnTo>
                    <a:pt x="9230" y="32662"/>
                  </a:lnTo>
                  <a:lnTo>
                    <a:pt x="9002" y="32478"/>
                  </a:lnTo>
                  <a:lnTo>
                    <a:pt x="8785" y="32278"/>
                  </a:lnTo>
                  <a:lnTo>
                    <a:pt x="8785" y="32278"/>
                  </a:lnTo>
                  <a:lnTo>
                    <a:pt x="8599" y="32094"/>
                  </a:lnTo>
                  <a:lnTo>
                    <a:pt x="8424" y="31894"/>
                  </a:lnTo>
                  <a:lnTo>
                    <a:pt x="8244" y="31679"/>
                  </a:lnTo>
                  <a:lnTo>
                    <a:pt x="8069" y="31464"/>
                  </a:lnTo>
                  <a:lnTo>
                    <a:pt x="7894" y="31234"/>
                  </a:lnTo>
                  <a:lnTo>
                    <a:pt x="7719" y="31003"/>
                  </a:lnTo>
                  <a:lnTo>
                    <a:pt x="7543" y="30757"/>
                  </a:lnTo>
                  <a:lnTo>
                    <a:pt x="7374" y="30496"/>
                  </a:lnTo>
                  <a:lnTo>
                    <a:pt x="7204" y="30235"/>
                  </a:lnTo>
                  <a:lnTo>
                    <a:pt x="7040" y="29974"/>
                  </a:lnTo>
                  <a:lnTo>
                    <a:pt x="6875" y="29697"/>
                  </a:lnTo>
                  <a:lnTo>
                    <a:pt x="6711" y="29405"/>
                  </a:lnTo>
                  <a:lnTo>
                    <a:pt x="6546" y="29114"/>
                  </a:lnTo>
                  <a:lnTo>
                    <a:pt x="6387" y="28806"/>
                  </a:lnTo>
                  <a:lnTo>
                    <a:pt x="6233" y="28499"/>
                  </a:lnTo>
                  <a:lnTo>
                    <a:pt x="6074" y="28176"/>
                  </a:lnTo>
                  <a:lnTo>
                    <a:pt x="5920" y="27838"/>
                  </a:lnTo>
                  <a:lnTo>
                    <a:pt x="5772" y="27516"/>
                  </a:lnTo>
                  <a:lnTo>
                    <a:pt x="5618" y="27163"/>
                  </a:lnTo>
                  <a:lnTo>
                    <a:pt x="5469" y="26809"/>
                  </a:lnTo>
                  <a:lnTo>
                    <a:pt x="5326" y="26456"/>
                  </a:lnTo>
                  <a:lnTo>
                    <a:pt x="5183" y="26087"/>
                  </a:lnTo>
                  <a:lnTo>
                    <a:pt x="5040" y="25718"/>
                  </a:lnTo>
                  <a:lnTo>
                    <a:pt x="4902" y="25334"/>
                  </a:lnTo>
                  <a:lnTo>
                    <a:pt x="4764" y="24950"/>
                  </a:lnTo>
                  <a:lnTo>
                    <a:pt x="4631" y="24551"/>
                  </a:lnTo>
                  <a:lnTo>
                    <a:pt x="4499" y="24151"/>
                  </a:lnTo>
                  <a:lnTo>
                    <a:pt x="4372" y="23737"/>
                  </a:lnTo>
                  <a:lnTo>
                    <a:pt x="4244" y="23322"/>
                  </a:lnTo>
                  <a:lnTo>
                    <a:pt x="4117" y="22892"/>
                  </a:lnTo>
                  <a:lnTo>
                    <a:pt x="3995" y="22461"/>
                  </a:lnTo>
                  <a:lnTo>
                    <a:pt x="3878" y="22031"/>
                  </a:lnTo>
                  <a:lnTo>
                    <a:pt x="3878" y="22031"/>
                  </a:lnTo>
                  <a:lnTo>
                    <a:pt x="3640" y="21171"/>
                  </a:lnTo>
                  <a:lnTo>
                    <a:pt x="3406" y="20295"/>
                  </a:lnTo>
                  <a:lnTo>
                    <a:pt x="3183" y="19404"/>
                  </a:lnTo>
                  <a:lnTo>
                    <a:pt x="2966" y="18498"/>
                  </a:lnTo>
                  <a:lnTo>
                    <a:pt x="2754" y="17591"/>
                  </a:lnTo>
                  <a:lnTo>
                    <a:pt x="2547" y="16670"/>
                  </a:lnTo>
                  <a:lnTo>
                    <a:pt x="2345" y="15733"/>
                  </a:lnTo>
                  <a:lnTo>
                    <a:pt x="2154" y="14795"/>
                  </a:lnTo>
                  <a:lnTo>
                    <a:pt x="1969" y="13828"/>
                  </a:lnTo>
                  <a:lnTo>
                    <a:pt x="1783" y="12875"/>
                  </a:lnTo>
                  <a:lnTo>
                    <a:pt x="1613" y="11892"/>
                  </a:lnTo>
                  <a:lnTo>
                    <a:pt x="1444" y="10909"/>
                  </a:lnTo>
                  <a:lnTo>
                    <a:pt x="1279" y="9910"/>
                  </a:lnTo>
                  <a:lnTo>
                    <a:pt x="1125" y="8911"/>
                  </a:lnTo>
                  <a:lnTo>
                    <a:pt x="977" y="7897"/>
                  </a:lnTo>
                  <a:lnTo>
                    <a:pt x="839" y="6868"/>
                  </a:lnTo>
                  <a:lnTo>
                    <a:pt x="839" y="6868"/>
                  </a:lnTo>
                  <a:lnTo>
                    <a:pt x="462" y="3995"/>
                  </a:lnTo>
                  <a:lnTo>
                    <a:pt x="314" y="2843"/>
                  </a:lnTo>
                  <a:lnTo>
                    <a:pt x="197" y="1875"/>
                  </a:lnTo>
                  <a:lnTo>
                    <a:pt x="197" y="1875"/>
                  </a:lnTo>
                  <a:lnTo>
                    <a:pt x="133" y="1430"/>
                  </a:lnTo>
                  <a:lnTo>
                    <a:pt x="75" y="969"/>
                  </a:lnTo>
                  <a:lnTo>
                    <a:pt x="33" y="49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96675" y="-3024200"/>
              <a:ext cx="106900" cy="1196800"/>
            </a:xfrm>
            <a:custGeom>
              <a:avLst/>
              <a:gdLst/>
              <a:ahLst/>
              <a:cxnLst/>
              <a:rect l="l" t="t" r="r" b="b"/>
              <a:pathLst>
                <a:path w="4276" h="47872" extrusionOk="0">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17" y="23490"/>
                  </a:lnTo>
                  <a:lnTo>
                    <a:pt x="80" y="24627"/>
                  </a:lnTo>
                  <a:lnTo>
                    <a:pt x="48" y="25764"/>
                  </a:lnTo>
                  <a:lnTo>
                    <a:pt x="27" y="26901"/>
                  </a:lnTo>
                  <a:lnTo>
                    <a:pt x="11" y="28038"/>
                  </a:lnTo>
                  <a:lnTo>
                    <a:pt x="1" y="29175"/>
                  </a:lnTo>
                  <a:lnTo>
                    <a:pt x="1" y="30327"/>
                  </a:lnTo>
                  <a:lnTo>
                    <a:pt x="6" y="31464"/>
                  </a:lnTo>
                  <a:lnTo>
                    <a:pt x="22" y="32601"/>
                  </a:lnTo>
                  <a:lnTo>
                    <a:pt x="43" y="33737"/>
                  </a:lnTo>
                  <a:lnTo>
                    <a:pt x="75" y="34874"/>
                  </a:lnTo>
                  <a:lnTo>
                    <a:pt x="112" y="36011"/>
                  </a:lnTo>
                  <a:lnTo>
                    <a:pt x="154" y="37148"/>
                  </a:lnTo>
                  <a:lnTo>
                    <a:pt x="207" y="38285"/>
                  </a:lnTo>
                  <a:lnTo>
                    <a:pt x="266" y="39422"/>
                  </a:lnTo>
                  <a:lnTo>
                    <a:pt x="329" y="40543"/>
                  </a:lnTo>
                  <a:lnTo>
                    <a:pt x="441" y="42172"/>
                  </a:lnTo>
                  <a:lnTo>
                    <a:pt x="547" y="43616"/>
                  </a:lnTo>
                  <a:lnTo>
                    <a:pt x="648" y="44876"/>
                  </a:lnTo>
                  <a:lnTo>
                    <a:pt x="733" y="45936"/>
                  </a:lnTo>
                  <a:lnTo>
                    <a:pt x="770" y="46427"/>
                  </a:lnTo>
                  <a:lnTo>
                    <a:pt x="817" y="46919"/>
                  </a:lnTo>
                  <a:lnTo>
                    <a:pt x="876" y="47395"/>
                  </a:lnTo>
                  <a:lnTo>
                    <a:pt x="945" y="47871"/>
                  </a:lnTo>
                  <a:lnTo>
                    <a:pt x="924" y="46934"/>
                  </a:lnTo>
                  <a:lnTo>
                    <a:pt x="892" y="45997"/>
                  </a:lnTo>
                  <a:lnTo>
                    <a:pt x="855" y="45060"/>
                  </a:lnTo>
                  <a:lnTo>
                    <a:pt x="817" y="44123"/>
                  </a:lnTo>
                  <a:lnTo>
                    <a:pt x="770" y="43186"/>
                  </a:lnTo>
                  <a:lnTo>
                    <a:pt x="722" y="42264"/>
                  </a:lnTo>
                  <a:lnTo>
                    <a:pt x="664" y="41342"/>
                  </a:lnTo>
                  <a:lnTo>
                    <a:pt x="605" y="40405"/>
                  </a:lnTo>
                  <a:lnTo>
                    <a:pt x="552" y="39299"/>
                  </a:lnTo>
                  <a:lnTo>
                    <a:pt x="510" y="38177"/>
                  </a:lnTo>
                  <a:lnTo>
                    <a:pt x="473" y="37056"/>
                  </a:lnTo>
                  <a:lnTo>
                    <a:pt x="441" y="35950"/>
                  </a:lnTo>
                  <a:lnTo>
                    <a:pt x="414" y="34828"/>
                  </a:lnTo>
                  <a:lnTo>
                    <a:pt x="398" y="33707"/>
                  </a:lnTo>
                  <a:lnTo>
                    <a:pt x="388" y="32585"/>
                  </a:lnTo>
                  <a:lnTo>
                    <a:pt x="377" y="31464"/>
                  </a:lnTo>
                  <a:lnTo>
                    <a:pt x="377" y="30342"/>
                  </a:lnTo>
                  <a:lnTo>
                    <a:pt x="382" y="29221"/>
                  </a:lnTo>
                  <a:lnTo>
                    <a:pt x="398" y="28099"/>
                  </a:lnTo>
                  <a:lnTo>
                    <a:pt x="414" y="26978"/>
                  </a:lnTo>
                  <a:lnTo>
                    <a:pt x="441" y="25856"/>
                  </a:lnTo>
                  <a:lnTo>
                    <a:pt x="473" y="24735"/>
                  </a:lnTo>
                  <a:lnTo>
                    <a:pt x="510" y="23613"/>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96675" y="-3024200"/>
              <a:ext cx="106900" cy="1196800"/>
            </a:xfrm>
            <a:custGeom>
              <a:avLst/>
              <a:gdLst/>
              <a:ahLst/>
              <a:cxnLst/>
              <a:rect l="l" t="t" r="r" b="b"/>
              <a:pathLst>
                <a:path w="4276" h="47872" fill="none" extrusionOk="0">
                  <a:moveTo>
                    <a:pt x="4271" y="1"/>
                  </a:moveTo>
                  <a:lnTo>
                    <a:pt x="4271" y="1"/>
                  </a:lnTo>
                  <a:lnTo>
                    <a:pt x="4276" y="16"/>
                  </a:lnTo>
                  <a:lnTo>
                    <a:pt x="4276" y="47"/>
                  </a:lnTo>
                  <a:lnTo>
                    <a:pt x="4260" y="139"/>
                  </a:lnTo>
                  <a:lnTo>
                    <a:pt x="4223" y="277"/>
                  </a:lnTo>
                  <a:lnTo>
                    <a:pt x="4175" y="461"/>
                  </a:lnTo>
                  <a:lnTo>
                    <a:pt x="3851" y="1614"/>
                  </a:lnTo>
                  <a:lnTo>
                    <a:pt x="3623" y="2459"/>
                  </a:lnTo>
                  <a:lnTo>
                    <a:pt x="3358" y="3457"/>
                  </a:lnTo>
                  <a:lnTo>
                    <a:pt x="3215" y="4026"/>
                  </a:lnTo>
                  <a:lnTo>
                    <a:pt x="3066" y="4625"/>
                  </a:lnTo>
                  <a:lnTo>
                    <a:pt x="2913" y="5270"/>
                  </a:lnTo>
                  <a:lnTo>
                    <a:pt x="2754" y="5961"/>
                  </a:lnTo>
                  <a:lnTo>
                    <a:pt x="2754" y="5961"/>
                  </a:lnTo>
                  <a:lnTo>
                    <a:pt x="2541" y="6898"/>
                  </a:lnTo>
                  <a:lnTo>
                    <a:pt x="2345" y="7851"/>
                  </a:lnTo>
                  <a:lnTo>
                    <a:pt x="2149" y="8819"/>
                  </a:lnTo>
                  <a:lnTo>
                    <a:pt x="1968" y="9817"/>
                  </a:lnTo>
                  <a:lnTo>
                    <a:pt x="1799" y="10816"/>
                  </a:lnTo>
                  <a:lnTo>
                    <a:pt x="1634" y="11815"/>
                  </a:lnTo>
                  <a:lnTo>
                    <a:pt x="1480" y="12844"/>
                  </a:lnTo>
                  <a:lnTo>
                    <a:pt x="1337" y="13873"/>
                  </a:lnTo>
                  <a:lnTo>
                    <a:pt x="1205" y="14918"/>
                  </a:lnTo>
                  <a:lnTo>
                    <a:pt x="1083" y="15978"/>
                  </a:lnTo>
                  <a:lnTo>
                    <a:pt x="966" y="17053"/>
                  </a:lnTo>
                  <a:lnTo>
                    <a:pt x="865" y="18113"/>
                  </a:lnTo>
                  <a:lnTo>
                    <a:pt x="770" y="19204"/>
                  </a:lnTo>
                  <a:lnTo>
                    <a:pt x="685" y="20295"/>
                  </a:lnTo>
                  <a:lnTo>
                    <a:pt x="616" y="21401"/>
                  </a:lnTo>
                  <a:lnTo>
                    <a:pt x="552" y="22507"/>
                  </a:lnTo>
                  <a:lnTo>
                    <a:pt x="552" y="22507"/>
                  </a:lnTo>
                  <a:lnTo>
                    <a:pt x="510" y="23613"/>
                  </a:lnTo>
                  <a:lnTo>
                    <a:pt x="473" y="24735"/>
                  </a:lnTo>
                  <a:lnTo>
                    <a:pt x="441" y="25856"/>
                  </a:lnTo>
                  <a:lnTo>
                    <a:pt x="414" y="26978"/>
                  </a:lnTo>
                  <a:lnTo>
                    <a:pt x="398" y="28099"/>
                  </a:lnTo>
                  <a:lnTo>
                    <a:pt x="382" y="29221"/>
                  </a:lnTo>
                  <a:lnTo>
                    <a:pt x="377" y="30342"/>
                  </a:lnTo>
                  <a:lnTo>
                    <a:pt x="377" y="31464"/>
                  </a:lnTo>
                  <a:lnTo>
                    <a:pt x="388" y="32585"/>
                  </a:lnTo>
                  <a:lnTo>
                    <a:pt x="398" y="33707"/>
                  </a:lnTo>
                  <a:lnTo>
                    <a:pt x="414" y="34828"/>
                  </a:lnTo>
                  <a:lnTo>
                    <a:pt x="441" y="35950"/>
                  </a:lnTo>
                  <a:lnTo>
                    <a:pt x="473" y="37056"/>
                  </a:lnTo>
                  <a:lnTo>
                    <a:pt x="510" y="38177"/>
                  </a:lnTo>
                  <a:lnTo>
                    <a:pt x="552" y="39299"/>
                  </a:lnTo>
                  <a:lnTo>
                    <a:pt x="605" y="40405"/>
                  </a:lnTo>
                  <a:lnTo>
                    <a:pt x="605" y="40405"/>
                  </a:lnTo>
                  <a:lnTo>
                    <a:pt x="664" y="41342"/>
                  </a:lnTo>
                  <a:lnTo>
                    <a:pt x="722" y="42264"/>
                  </a:lnTo>
                  <a:lnTo>
                    <a:pt x="770" y="43186"/>
                  </a:lnTo>
                  <a:lnTo>
                    <a:pt x="817" y="44123"/>
                  </a:lnTo>
                  <a:lnTo>
                    <a:pt x="855" y="45060"/>
                  </a:lnTo>
                  <a:lnTo>
                    <a:pt x="892" y="45997"/>
                  </a:lnTo>
                  <a:lnTo>
                    <a:pt x="924" y="46934"/>
                  </a:lnTo>
                  <a:lnTo>
                    <a:pt x="945" y="47871"/>
                  </a:lnTo>
                  <a:lnTo>
                    <a:pt x="945" y="47871"/>
                  </a:lnTo>
                  <a:lnTo>
                    <a:pt x="876" y="47395"/>
                  </a:lnTo>
                  <a:lnTo>
                    <a:pt x="817" y="46919"/>
                  </a:lnTo>
                  <a:lnTo>
                    <a:pt x="770" y="46427"/>
                  </a:lnTo>
                  <a:lnTo>
                    <a:pt x="733" y="45936"/>
                  </a:lnTo>
                  <a:lnTo>
                    <a:pt x="733" y="45936"/>
                  </a:lnTo>
                  <a:lnTo>
                    <a:pt x="648" y="44876"/>
                  </a:lnTo>
                  <a:lnTo>
                    <a:pt x="547" y="43616"/>
                  </a:lnTo>
                  <a:lnTo>
                    <a:pt x="441" y="42172"/>
                  </a:lnTo>
                  <a:lnTo>
                    <a:pt x="329" y="40543"/>
                  </a:lnTo>
                  <a:lnTo>
                    <a:pt x="329" y="40543"/>
                  </a:lnTo>
                  <a:lnTo>
                    <a:pt x="266" y="39422"/>
                  </a:lnTo>
                  <a:lnTo>
                    <a:pt x="207" y="38285"/>
                  </a:lnTo>
                  <a:lnTo>
                    <a:pt x="154" y="37148"/>
                  </a:lnTo>
                  <a:lnTo>
                    <a:pt x="112" y="36011"/>
                  </a:lnTo>
                  <a:lnTo>
                    <a:pt x="75" y="34874"/>
                  </a:lnTo>
                  <a:lnTo>
                    <a:pt x="43" y="33737"/>
                  </a:lnTo>
                  <a:lnTo>
                    <a:pt x="22" y="32601"/>
                  </a:lnTo>
                  <a:lnTo>
                    <a:pt x="6" y="31464"/>
                  </a:lnTo>
                  <a:lnTo>
                    <a:pt x="1" y="30327"/>
                  </a:lnTo>
                  <a:lnTo>
                    <a:pt x="1" y="29175"/>
                  </a:lnTo>
                  <a:lnTo>
                    <a:pt x="11" y="28038"/>
                  </a:lnTo>
                  <a:lnTo>
                    <a:pt x="27" y="26901"/>
                  </a:lnTo>
                  <a:lnTo>
                    <a:pt x="48" y="25764"/>
                  </a:lnTo>
                  <a:lnTo>
                    <a:pt x="80" y="24627"/>
                  </a:lnTo>
                  <a:lnTo>
                    <a:pt x="117" y="23490"/>
                  </a:lnTo>
                  <a:lnTo>
                    <a:pt x="165" y="22354"/>
                  </a:lnTo>
                  <a:lnTo>
                    <a:pt x="165" y="22354"/>
                  </a:lnTo>
                  <a:lnTo>
                    <a:pt x="229" y="21217"/>
                  </a:lnTo>
                  <a:lnTo>
                    <a:pt x="303" y="20080"/>
                  </a:lnTo>
                  <a:lnTo>
                    <a:pt x="388" y="18958"/>
                  </a:lnTo>
                  <a:lnTo>
                    <a:pt x="483" y="17852"/>
                  </a:lnTo>
                  <a:lnTo>
                    <a:pt x="595" y="16746"/>
                  </a:lnTo>
                  <a:lnTo>
                    <a:pt x="717" y="15655"/>
                  </a:lnTo>
                  <a:lnTo>
                    <a:pt x="849" y="14565"/>
                  </a:lnTo>
                  <a:lnTo>
                    <a:pt x="992" y="13504"/>
                  </a:lnTo>
                  <a:lnTo>
                    <a:pt x="1146" y="12444"/>
                  </a:lnTo>
                  <a:lnTo>
                    <a:pt x="1311" y="11415"/>
                  </a:lnTo>
                  <a:lnTo>
                    <a:pt x="1486" y="10386"/>
                  </a:lnTo>
                  <a:lnTo>
                    <a:pt x="1671" y="9372"/>
                  </a:lnTo>
                  <a:lnTo>
                    <a:pt x="1868" y="8373"/>
                  </a:lnTo>
                  <a:lnTo>
                    <a:pt x="2080" y="7405"/>
                  </a:lnTo>
                  <a:lnTo>
                    <a:pt x="2297" y="6438"/>
                  </a:lnTo>
                  <a:lnTo>
                    <a:pt x="2525" y="5500"/>
                  </a:lnTo>
                  <a:lnTo>
                    <a:pt x="2525" y="5500"/>
                  </a:lnTo>
                  <a:lnTo>
                    <a:pt x="2669" y="4932"/>
                  </a:lnTo>
                  <a:lnTo>
                    <a:pt x="2812" y="4394"/>
                  </a:lnTo>
                  <a:lnTo>
                    <a:pt x="2960" y="3857"/>
                  </a:lnTo>
                  <a:lnTo>
                    <a:pt x="3114" y="3319"/>
                  </a:lnTo>
                  <a:lnTo>
                    <a:pt x="3273" y="2797"/>
                  </a:lnTo>
                  <a:lnTo>
                    <a:pt x="3432" y="2290"/>
                  </a:lnTo>
                  <a:lnTo>
                    <a:pt x="3597" y="1783"/>
                  </a:lnTo>
                  <a:lnTo>
                    <a:pt x="3761" y="1291"/>
                  </a:lnTo>
                  <a:lnTo>
                    <a:pt x="3761" y="1291"/>
                  </a:lnTo>
                  <a:lnTo>
                    <a:pt x="3878" y="938"/>
                  </a:lnTo>
                  <a:lnTo>
                    <a:pt x="4005" y="600"/>
                  </a:lnTo>
                  <a:lnTo>
                    <a:pt x="4133" y="277"/>
                  </a:lnTo>
                  <a:lnTo>
                    <a:pt x="42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1052600" y="-2804900"/>
              <a:ext cx="105050" cy="161725"/>
            </a:xfrm>
            <a:custGeom>
              <a:avLst/>
              <a:gdLst/>
              <a:ahLst/>
              <a:cxnLst/>
              <a:rect l="l" t="t" r="r" b="b"/>
              <a:pathLst>
                <a:path w="4202" h="6469" fill="none" extrusionOk="0">
                  <a:moveTo>
                    <a:pt x="1" y="6469"/>
                  </a:moveTo>
                  <a:lnTo>
                    <a:pt x="1" y="6469"/>
                  </a:lnTo>
                  <a:lnTo>
                    <a:pt x="240" y="6008"/>
                  </a:lnTo>
                  <a:lnTo>
                    <a:pt x="484" y="5547"/>
                  </a:lnTo>
                  <a:lnTo>
                    <a:pt x="728" y="5101"/>
                  </a:lnTo>
                  <a:lnTo>
                    <a:pt x="982" y="4656"/>
                  </a:lnTo>
                  <a:lnTo>
                    <a:pt x="1231" y="4226"/>
                  </a:lnTo>
                  <a:lnTo>
                    <a:pt x="1491" y="3795"/>
                  </a:lnTo>
                  <a:lnTo>
                    <a:pt x="1746" y="3381"/>
                  </a:lnTo>
                  <a:lnTo>
                    <a:pt x="2011" y="2966"/>
                  </a:lnTo>
                  <a:lnTo>
                    <a:pt x="2276" y="2566"/>
                  </a:lnTo>
                  <a:lnTo>
                    <a:pt x="2542" y="2182"/>
                  </a:lnTo>
                  <a:lnTo>
                    <a:pt x="2812" y="1798"/>
                  </a:lnTo>
                  <a:lnTo>
                    <a:pt x="3083" y="1414"/>
                  </a:lnTo>
                  <a:lnTo>
                    <a:pt x="3359" y="1061"/>
                  </a:lnTo>
                  <a:lnTo>
                    <a:pt x="3640" y="692"/>
                  </a:lnTo>
                  <a:lnTo>
                    <a:pt x="3921" y="339"/>
                  </a:lnTo>
                  <a:lnTo>
                    <a:pt x="4202" y="1"/>
                  </a:lnTo>
                  <a:lnTo>
                    <a:pt x="4202" y="1"/>
                  </a:lnTo>
                  <a:lnTo>
                    <a:pt x="3921" y="323"/>
                  </a:lnTo>
                  <a:lnTo>
                    <a:pt x="3645" y="661"/>
                  </a:lnTo>
                  <a:lnTo>
                    <a:pt x="3364" y="1015"/>
                  </a:lnTo>
                  <a:lnTo>
                    <a:pt x="3088" y="1368"/>
                  </a:lnTo>
                  <a:lnTo>
                    <a:pt x="2812" y="1737"/>
                  </a:lnTo>
                  <a:lnTo>
                    <a:pt x="2536" y="2105"/>
                  </a:lnTo>
                  <a:lnTo>
                    <a:pt x="2266" y="2505"/>
                  </a:lnTo>
                  <a:lnTo>
                    <a:pt x="1995" y="2904"/>
                  </a:lnTo>
                  <a:lnTo>
                    <a:pt x="1730" y="3304"/>
                  </a:lnTo>
                  <a:lnTo>
                    <a:pt x="1470" y="3719"/>
                  </a:lnTo>
                  <a:lnTo>
                    <a:pt x="1210" y="4149"/>
                  </a:lnTo>
                  <a:lnTo>
                    <a:pt x="956" y="4594"/>
                  </a:lnTo>
                  <a:lnTo>
                    <a:pt x="712" y="5055"/>
                  </a:lnTo>
                  <a:lnTo>
                    <a:pt x="468" y="5516"/>
                  </a:lnTo>
                  <a:lnTo>
                    <a:pt x="229" y="5992"/>
                  </a:lnTo>
                  <a:lnTo>
                    <a:pt x="1" y="64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1171925" y="-2506850"/>
              <a:ext cx="60625" cy="194350"/>
            </a:xfrm>
            <a:custGeom>
              <a:avLst/>
              <a:gdLst/>
              <a:ahLst/>
              <a:cxnLst/>
              <a:rect l="l" t="t" r="r" b="b"/>
              <a:pathLst>
                <a:path w="2425" h="7774" fill="none" extrusionOk="0">
                  <a:moveTo>
                    <a:pt x="138" y="7774"/>
                  </a:moveTo>
                  <a:lnTo>
                    <a:pt x="138" y="7774"/>
                  </a:lnTo>
                  <a:lnTo>
                    <a:pt x="393" y="6714"/>
                  </a:lnTo>
                  <a:lnTo>
                    <a:pt x="658" y="5685"/>
                  </a:lnTo>
                  <a:lnTo>
                    <a:pt x="928" y="4686"/>
                  </a:lnTo>
                  <a:lnTo>
                    <a:pt x="1209" y="3703"/>
                  </a:lnTo>
                  <a:lnTo>
                    <a:pt x="1501" y="2750"/>
                  </a:lnTo>
                  <a:lnTo>
                    <a:pt x="1804" y="1813"/>
                  </a:lnTo>
                  <a:lnTo>
                    <a:pt x="2111" y="891"/>
                  </a:lnTo>
                  <a:lnTo>
                    <a:pt x="2424" y="0"/>
                  </a:lnTo>
                  <a:lnTo>
                    <a:pt x="2424" y="0"/>
                  </a:lnTo>
                  <a:lnTo>
                    <a:pt x="2069" y="922"/>
                  </a:lnTo>
                  <a:lnTo>
                    <a:pt x="1750" y="1767"/>
                  </a:lnTo>
                  <a:lnTo>
                    <a:pt x="1459" y="2566"/>
                  </a:lnTo>
                  <a:lnTo>
                    <a:pt x="1204" y="3303"/>
                  </a:lnTo>
                  <a:lnTo>
                    <a:pt x="976" y="3979"/>
                  </a:lnTo>
                  <a:lnTo>
                    <a:pt x="780" y="4609"/>
                  </a:lnTo>
                  <a:lnTo>
                    <a:pt x="610" y="5162"/>
                  </a:lnTo>
                  <a:lnTo>
                    <a:pt x="467" y="5654"/>
                  </a:lnTo>
                  <a:lnTo>
                    <a:pt x="345" y="6099"/>
                  </a:lnTo>
                  <a:lnTo>
                    <a:pt x="244" y="6483"/>
                  </a:lnTo>
                  <a:lnTo>
                    <a:pt x="159" y="6806"/>
                  </a:lnTo>
                  <a:lnTo>
                    <a:pt x="101" y="7067"/>
                  </a:lnTo>
                  <a:lnTo>
                    <a:pt x="21" y="7405"/>
                  </a:lnTo>
                  <a:lnTo>
                    <a:pt x="0" y="7528"/>
                  </a:lnTo>
                  <a:lnTo>
                    <a:pt x="0" y="7528"/>
                  </a:lnTo>
                  <a:lnTo>
                    <a:pt x="138" y="77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1168500" y="-3152875"/>
              <a:ext cx="1160750" cy="1051625"/>
            </a:xfrm>
            <a:custGeom>
              <a:avLst/>
              <a:gdLst/>
              <a:ahLst/>
              <a:cxnLst/>
              <a:rect l="l" t="t" r="r" b="b"/>
              <a:pathLst>
                <a:path w="46430" h="42065" extrusionOk="0">
                  <a:moveTo>
                    <a:pt x="39253" y="1"/>
                  </a:moveTo>
                  <a:lnTo>
                    <a:pt x="38595" y="16"/>
                  </a:lnTo>
                  <a:lnTo>
                    <a:pt x="37948" y="62"/>
                  </a:lnTo>
                  <a:lnTo>
                    <a:pt x="37317" y="139"/>
                  </a:lnTo>
                  <a:lnTo>
                    <a:pt x="36691" y="231"/>
                  </a:lnTo>
                  <a:lnTo>
                    <a:pt x="36086" y="354"/>
                  </a:lnTo>
                  <a:lnTo>
                    <a:pt x="35497" y="493"/>
                  </a:lnTo>
                  <a:lnTo>
                    <a:pt x="34919" y="631"/>
                  </a:lnTo>
                  <a:lnTo>
                    <a:pt x="34367" y="800"/>
                  </a:lnTo>
                  <a:lnTo>
                    <a:pt x="33832" y="969"/>
                  </a:lnTo>
                  <a:lnTo>
                    <a:pt x="33317" y="1138"/>
                  </a:lnTo>
                  <a:lnTo>
                    <a:pt x="32357" y="1491"/>
                  </a:lnTo>
                  <a:lnTo>
                    <a:pt x="30755" y="2106"/>
                  </a:lnTo>
                  <a:lnTo>
                    <a:pt x="29583" y="2551"/>
                  </a:lnTo>
                  <a:lnTo>
                    <a:pt x="28188" y="3089"/>
                  </a:lnTo>
                  <a:lnTo>
                    <a:pt x="26607" y="3734"/>
                  </a:lnTo>
                  <a:lnTo>
                    <a:pt x="24873" y="4425"/>
                  </a:lnTo>
                  <a:lnTo>
                    <a:pt x="21091" y="5977"/>
                  </a:lnTo>
                  <a:lnTo>
                    <a:pt x="17139" y="7621"/>
                  </a:lnTo>
                  <a:lnTo>
                    <a:pt x="16678" y="7836"/>
                  </a:lnTo>
                  <a:lnTo>
                    <a:pt x="16216" y="8036"/>
                  </a:lnTo>
                  <a:lnTo>
                    <a:pt x="15760" y="8266"/>
                  </a:lnTo>
                  <a:lnTo>
                    <a:pt x="15309" y="8512"/>
                  </a:lnTo>
                  <a:lnTo>
                    <a:pt x="14853" y="8773"/>
                  </a:lnTo>
                  <a:lnTo>
                    <a:pt x="14259" y="9157"/>
                  </a:lnTo>
                  <a:lnTo>
                    <a:pt x="13914" y="9388"/>
                  </a:lnTo>
                  <a:lnTo>
                    <a:pt x="13543" y="9649"/>
                  </a:lnTo>
                  <a:lnTo>
                    <a:pt x="13140" y="9925"/>
                  </a:lnTo>
                  <a:lnTo>
                    <a:pt x="12721" y="10248"/>
                  </a:lnTo>
                  <a:lnTo>
                    <a:pt x="12280" y="10601"/>
                  </a:lnTo>
                  <a:lnTo>
                    <a:pt x="11824" y="10985"/>
                  </a:lnTo>
                  <a:lnTo>
                    <a:pt x="11347" y="11385"/>
                  </a:lnTo>
                  <a:lnTo>
                    <a:pt x="10859" y="11830"/>
                  </a:lnTo>
                  <a:lnTo>
                    <a:pt x="10366" y="12307"/>
                  </a:lnTo>
                  <a:lnTo>
                    <a:pt x="9862" y="12814"/>
                  </a:lnTo>
                  <a:lnTo>
                    <a:pt x="9352" y="13351"/>
                  </a:lnTo>
                  <a:lnTo>
                    <a:pt x="8838" y="13920"/>
                  </a:lnTo>
                  <a:lnTo>
                    <a:pt x="8557" y="14258"/>
                  </a:lnTo>
                  <a:lnTo>
                    <a:pt x="8276" y="14611"/>
                  </a:lnTo>
                  <a:lnTo>
                    <a:pt x="7995" y="14980"/>
                  </a:lnTo>
                  <a:lnTo>
                    <a:pt x="7719" y="15333"/>
                  </a:lnTo>
                  <a:lnTo>
                    <a:pt x="7448" y="15717"/>
                  </a:lnTo>
                  <a:lnTo>
                    <a:pt x="7178" y="16101"/>
                  </a:lnTo>
                  <a:lnTo>
                    <a:pt x="6912" y="16485"/>
                  </a:lnTo>
                  <a:lnTo>
                    <a:pt x="6647" y="16885"/>
                  </a:lnTo>
                  <a:lnTo>
                    <a:pt x="6382" y="17300"/>
                  </a:lnTo>
                  <a:lnTo>
                    <a:pt x="6127" y="17714"/>
                  </a:lnTo>
                  <a:lnTo>
                    <a:pt x="5867" y="18145"/>
                  </a:lnTo>
                  <a:lnTo>
                    <a:pt x="5618" y="18575"/>
                  </a:lnTo>
                  <a:lnTo>
                    <a:pt x="5364" y="19020"/>
                  </a:lnTo>
                  <a:lnTo>
                    <a:pt x="5120" y="19466"/>
                  </a:lnTo>
                  <a:lnTo>
                    <a:pt x="4876" y="19927"/>
                  </a:lnTo>
                  <a:lnTo>
                    <a:pt x="4637" y="20388"/>
                  </a:lnTo>
                  <a:lnTo>
                    <a:pt x="4605" y="20449"/>
                  </a:lnTo>
                  <a:lnTo>
                    <a:pt x="4260" y="21202"/>
                  </a:lnTo>
                  <a:lnTo>
                    <a:pt x="3931" y="21939"/>
                  </a:lnTo>
                  <a:lnTo>
                    <a:pt x="3618" y="22646"/>
                  </a:lnTo>
                  <a:lnTo>
                    <a:pt x="3321" y="23337"/>
                  </a:lnTo>
                  <a:lnTo>
                    <a:pt x="3040" y="23998"/>
                  </a:lnTo>
                  <a:lnTo>
                    <a:pt x="2775" y="24628"/>
                  </a:lnTo>
                  <a:lnTo>
                    <a:pt x="2526" y="25242"/>
                  </a:lnTo>
                  <a:lnTo>
                    <a:pt x="2287" y="25841"/>
                  </a:lnTo>
                  <a:lnTo>
                    <a:pt x="1974" y="26732"/>
                  </a:lnTo>
                  <a:lnTo>
                    <a:pt x="1667" y="27654"/>
                  </a:lnTo>
                  <a:lnTo>
                    <a:pt x="1364" y="28591"/>
                  </a:lnTo>
                  <a:lnTo>
                    <a:pt x="1072" y="29544"/>
                  </a:lnTo>
                  <a:lnTo>
                    <a:pt x="791" y="30527"/>
                  </a:lnTo>
                  <a:lnTo>
                    <a:pt x="521" y="31526"/>
                  </a:lnTo>
                  <a:lnTo>
                    <a:pt x="256" y="32555"/>
                  </a:lnTo>
                  <a:lnTo>
                    <a:pt x="1" y="33615"/>
                  </a:lnTo>
                  <a:lnTo>
                    <a:pt x="277" y="34076"/>
                  </a:lnTo>
                  <a:lnTo>
                    <a:pt x="553" y="34537"/>
                  </a:lnTo>
                  <a:lnTo>
                    <a:pt x="828" y="34982"/>
                  </a:lnTo>
                  <a:lnTo>
                    <a:pt x="1110" y="35412"/>
                  </a:lnTo>
                  <a:lnTo>
                    <a:pt x="1391" y="35827"/>
                  </a:lnTo>
                  <a:lnTo>
                    <a:pt x="1677" y="36242"/>
                  </a:lnTo>
                  <a:lnTo>
                    <a:pt x="1964" y="36626"/>
                  </a:lnTo>
                  <a:lnTo>
                    <a:pt x="2255" y="37010"/>
                  </a:lnTo>
                  <a:lnTo>
                    <a:pt x="2542" y="37379"/>
                  </a:lnTo>
                  <a:lnTo>
                    <a:pt x="2839" y="37717"/>
                  </a:lnTo>
                  <a:lnTo>
                    <a:pt x="3130" y="38055"/>
                  </a:lnTo>
                  <a:lnTo>
                    <a:pt x="3428" y="38393"/>
                  </a:lnTo>
                  <a:lnTo>
                    <a:pt x="3725" y="38700"/>
                  </a:lnTo>
                  <a:lnTo>
                    <a:pt x="4022" y="38992"/>
                  </a:lnTo>
                  <a:lnTo>
                    <a:pt x="4324" y="39284"/>
                  </a:lnTo>
                  <a:lnTo>
                    <a:pt x="4626" y="39545"/>
                  </a:lnTo>
                  <a:lnTo>
                    <a:pt x="4929" y="39806"/>
                  </a:lnTo>
                  <a:lnTo>
                    <a:pt x="5236" y="40052"/>
                  </a:lnTo>
                  <a:lnTo>
                    <a:pt x="5539" y="40282"/>
                  </a:lnTo>
                  <a:lnTo>
                    <a:pt x="5846" y="40498"/>
                  </a:lnTo>
                  <a:lnTo>
                    <a:pt x="6159" y="40697"/>
                  </a:lnTo>
                  <a:lnTo>
                    <a:pt x="6467" y="40882"/>
                  </a:lnTo>
                  <a:lnTo>
                    <a:pt x="6780" y="41051"/>
                  </a:lnTo>
                  <a:lnTo>
                    <a:pt x="7093" y="41220"/>
                  </a:lnTo>
                  <a:lnTo>
                    <a:pt x="7406" y="41358"/>
                  </a:lnTo>
                  <a:lnTo>
                    <a:pt x="7719" y="41496"/>
                  </a:lnTo>
                  <a:lnTo>
                    <a:pt x="8032" y="41604"/>
                  </a:lnTo>
                  <a:lnTo>
                    <a:pt x="8350" y="41711"/>
                  </a:lnTo>
                  <a:lnTo>
                    <a:pt x="8663" y="41788"/>
                  </a:lnTo>
                  <a:lnTo>
                    <a:pt x="8981" y="41865"/>
                  </a:lnTo>
                  <a:lnTo>
                    <a:pt x="9299" y="41926"/>
                  </a:lnTo>
                  <a:lnTo>
                    <a:pt x="9618" y="41972"/>
                  </a:lnTo>
                  <a:lnTo>
                    <a:pt x="10063" y="42018"/>
                  </a:lnTo>
                  <a:lnTo>
                    <a:pt x="10509" y="42049"/>
                  </a:lnTo>
                  <a:lnTo>
                    <a:pt x="10954" y="42065"/>
                  </a:lnTo>
                  <a:lnTo>
                    <a:pt x="11877" y="42065"/>
                  </a:lnTo>
                  <a:lnTo>
                    <a:pt x="12349" y="42034"/>
                  </a:lnTo>
                  <a:lnTo>
                    <a:pt x="12821" y="42003"/>
                  </a:lnTo>
                  <a:lnTo>
                    <a:pt x="13299" y="41957"/>
                  </a:lnTo>
                  <a:lnTo>
                    <a:pt x="13771" y="41896"/>
                  </a:lnTo>
                  <a:lnTo>
                    <a:pt x="14243" y="41819"/>
                  </a:lnTo>
                  <a:lnTo>
                    <a:pt x="14715" y="41742"/>
                  </a:lnTo>
                  <a:lnTo>
                    <a:pt x="15192" y="41634"/>
                  </a:lnTo>
                  <a:lnTo>
                    <a:pt x="15664" y="41527"/>
                  </a:lnTo>
                  <a:lnTo>
                    <a:pt x="16137" y="41404"/>
                  </a:lnTo>
                  <a:lnTo>
                    <a:pt x="16603" y="41266"/>
                  </a:lnTo>
                  <a:lnTo>
                    <a:pt x="17075" y="41112"/>
                  </a:lnTo>
                  <a:lnTo>
                    <a:pt x="17548" y="40943"/>
                  </a:lnTo>
                  <a:lnTo>
                    <a:pt x="18020" y="40759"/>
                  </a:lnTo>
                  <a:lnTo>
                    <a:pt x="18486" y="40574"/>
                  </a:lnTo>
                  <a:lnTo>
                    <a:pt x="18958" y="40359"/>
                  </a:lnTo>
                  <a:lnTo>
                    <a:pt x="18932" y="39560"/>
                  </a:lnTo>
                  <a:lnTo>
                    <a:pt x="18916" y="38762"/>
                  </a:lnTo>
                  <a:lnTo>
                    <a:pt x="18900" y="37947"/>
                  </a:lnTo>
                  <a:lnTo>
                    <a:pt x="18890" y="37148"/>
                  </a:lnTo>
                  <a:lnTo>
                    <a:pt x="18879" y="36350"/>
                  </a:lnTo>
                  <a:lnTo>
                    <a:pt x="18874" y="35535"/>
                  </a:lnTo>
                  <a:lnTo>
                    <a:pt x="18874" y="34736"/>
                  </a:lnTo>
                  <a:lnTo>
                    <a:pt x="18879" y="33922"/>
                  </a:lnTo>
                  <a:lnTo>
                    <a:pt x="18884" y="33123"/>
                  </a:lnTo>
                  <a:lnTo>
                    <a:pt x="18895" y="32324"/>
                  </a:lnTo>
                  <a:lnTo>
                    <a:pt x="18911" y="31510"/>
                  </a:lnTo>
                  <a:lnTo>
                    <a:pt x="18927" y="30711"/>
                  </a:lnTo>
                  <a:lnTo>
                    <a:pt x="18948" y="29897"/>
                  </a:lnTo>
                  <a:lnTo>
                    <a:pt x="18974" y="29098"/>
                  </a:lnTo>
                  <a:lnTo>
                    <a:pt x="19001" y="28299"/>
                  </a:lnTo>
                  <a:lnTo>
                    <a:pt x="19038" y="27501"/>
                  </a:lnTo>
                  <a:lnTo>
                    <a:pt x="19102" y="26364"/>
                  </a:lnTo>
                  <a:lnTo>
                    <a:pt x="19176" y="25227"/>
                  </a:lnTo>
                  <a:lnTo>
                    <a:pt x="19261" y="24105"/>
                  </a:lnTo>
                  <a:lnTo>
                    <a:pt x="19356" y="22999"/>
                  </a:lnTo>
                  <a:lnTo>
                    <a:pt x="19468" y="21893"/>
                  </a:lnTo>
                  <a:lnTo>
                    <a:pt x="19590" y="20802"/>
                  </a:lnTo>
                  <a:lnTo>
                    <a:pt x="19722" y="19712"/>
                  </a:lnTo>
                  <a:lnTo>
                    <a:pt x="19865" y="18651"/>
                  </a:lnTo>
                  <a:lnTo>
                    <a:pt x="20019" y="17591"/>
                  </a:lnTo>
                  <a:lnTo>
                    <a:pt x="20184" y="16562"/>
                  </a:lnTo>
                  <a:lnTo>
                    <a:pt x="20359" y="15533"/>
                  </a:lnTo>
                  <a:lnTo>
                    <a:pt x="20544" y="14519"/>
                  </a:lnTo>
                  <a:lnTo>
                    <a:pt x="20741" y="13520"/>
                  </a:lnTo>
                  <a:lnTo>
                    <a:pt x="20953" y="12552"/>
                  </a:lnTo>
                  <a:lnTo>
                    <a:pt x="21170" y="11585"/>
                  </a:lnTo>
                  <a:lnTo>
                    <a:pt x="21398" y="10647"/>
                  </a:lnTo>
                  <a:lnTo>
                    <a:pt x="21542" y="10079"/>
                  </a:lnTo>
                  <a:lnTo>
                    <a:pt x="21685" y="9541"/>
                  </a:lnTo>
                  <a:lnTo>
                    <a:pt x="21833" y="9004"/>
                  </a:lnTo>
                  <a:lnTo>
                    <a:pt x="21987" y="8466"/>
                  </a:lnTo>
                  <a:lnTo>
                    <a:pt x="22146" y="7944"/>
                  </a:lnTo>
                  <a:lnTo>
                    <a:pt x="22305" y="7437"/>
                  </a:lnTo>
                  <a:lnTo>
                    <a:pt x="22470" y="6930"/>
                  </a:lnTo>
                  <a:lnTo>
                    <a:pt x="22634" y="6438"/>
                  </a:lnTo>
                  <a:lnTo>
                    <a:pt x="22751" y="6085"/>
                  </a:lnTo>
                  <a:lnTo>
                    <a:pt x="22878" y="5747"/>
                  </a:lnTo>
                  <a:lnTo>
                    <a:pt x="23006" y="5424"/>
                  </a:lnTo>
                  <a:lnTo>
                    <a:pt x="23144" y="5148"/>
                  </a:lnTo>
                  <a:lnTo>
                    <a:pt x="23149" y="5163"/>
                  </a:lnTo>
                  <a:lnTo>
                    <a:pt x="23149" y="5194"/>
                  </a:lnTo>
                  <a:lnTo>
                    <a:pt x="23133" y="5286"/>
                  </a:lnTo>
                  <a:lnTo>
                    <a:pt x="23096" y="5424"/>
                  </a:lnTo>
                  <a:lnTo>
                    <a:pt x="23048" y="5608"/>
                  </a:lnTo>
                  <a:lnTo>
                    <a:pt x="22724" y="6761"/>
                  </a:lnTo>
                  <a:lnTo>
                    <a:pt x="22496" y="7606"/>
                  </a:lnTo>
                  <a:lnTo>
                    <a:pt x="22231" y="8604"/>
                  </a:lnTo>
                  <a:lnTo>
                    <a:pt x="22088" y="9173"/>
                  </a:lnTo>
                  <a:lnTo>
                    <a:pt x="21939" y="9772"/>
                  </a:lnTo>
                  <a:lnTo>
                    <a:pt x="21786" y="10417"/>
                  </a:lnTo>
                  <a:lnTo>
                    <a:pt x="21627" y="11108"/>
                  </a:lnTo>
                  <a:lnTo>
                    <a:pt x="21414" y="12045"/>
                  </a:lnTo>
                  <a:lnTo>
                    <a:pt x="21218" y="12998"/>
                  </a:lnTo>
                  <a:lnTo>
                    <a:pt x="21022" y="13966"/>
                  </a:lnTo>
                  <a:lnTo>
                    <a:pt x="20841" y="14964"/>
                  </a:lnTo>
                  <a:lnTo>
                    <a:pt x="20672" y="15963"/>
                  </a:lnTo>
                  <a:lnTo>
                    <a:pt x="20507" y="16962"/>
                  </a:lnTo>
                  <a:lnTo>
                    <a:pt x="20353" y="17991"/>
                  </a:lnTo>
                  <a:lnTo>
                    <a:pt x="20210" y="19020"/>
                  </a:lnTo>
                  <a:lnTo>
                    <a:pt x="20078" y="20065"/>
                  </a:lnTo>
                  <a:lnTo>
                    <a:pt x="19956" y="21125"/>
                  </a:lnTo>
                  <a:lnTo>
                    <a:pt x="19839" y="22200"/>
                  </a:lnTo>
                  <a:lnTo>
                    <a:pt x="19738" y="23260"/>
                  </a:lnTo>
                  <a:lnTo>
                    <a:pt x="19643" y="24351"/>
                  </a:lnTo>
                  <a:lnTo>
                    <a:pt x="19558" y="25442"/>
                  </a:lnTo>
                  <a:lnTo>
                    <a:pt x="19489" y="26548"/>
                  </a:lnTo>
                  <a:lnTo>
                    <a:pt x="19425" y="27654"/>
                  </a:lnTo>
                  <a:lnTo>
                    <a:pt x="19367" y="29221"/>
                  </a:lnTo>
                  <a:lnTo>
                    <a:pt x="19319" y="30788"/>
                  </a:lnTo>
                  <a:lnTo>
                    <a:pt x="19282" y="32355"/>
                  </a:lnTo>
                  <a:lnTo>
                    <a:pt x="19261" y="33922"/>
                  </a:lnTo>
                  <a:lnTo>
                    <a:pt x="19250" y="35489"/>
                  </a:lnTo>
                  <a:lnTo>
                    <a:pt x="19255" y="37072"/>
                  </a:lnTo>
                  <a:lnTo>
                    <a:pt x="19266" y="38639"/>
                  </a:lnTo>
                  <a:lnTo>
                    <a:pt x="19293" y="40206"/>
                  </a:lnTo>
                  <a:lnTo>
                    <a:pt x="19871" y="39929"/>
                  </a:lnTo>
                  <a:lnTo>
                    <a:pt x="20608" y="39591"/>
                  </a:lnTo>
                  <a:lnTo>
                    <a:pt x="21345" y="39253"/>
                  </a:lnTo>
                  <a:lnTo>
                    <a:pt x="22083" y="38900"/>
                  </a:lnTo>
                  <a:lnTo>
                    <a:pt x="22820" y="38531"/>
                  </a:lnTo>
                  <a:lnTo>
                    <a:pt x="23563" y="38147"/>
                  </a:lnTo>
                  <a:lnTo>
                    <a:pt x="24300" y="37748"/>
                  </a:lnTo>
                  <a:lnTo>
                    <a:pt x="25032" y="37333"/>
                  </a:lnTo>
                  <a:lnTo>
                    <a:pt x="25769" y="36887"/>
                  </a:lnTo>
                  <a:lnTo>
                    <a:pt x="26501" y="36426"/>
                  </a:lnTo>
                  <a:lnTo>
                    <a:pt x="27233" y="35950"/>
                  </a:lnTo>
                  <a:lnTo>
                    <a:pt x="27965" y="35443"/>
                  </a:lnTo>
                  <a:lnTo>
                    <a:pt x="28687" y="34905"/>
                  </a:lnTo>
                  <a:lnTo>
                    <a:pt x="29413" y="34352"/>
                  </a:lnTo>
                  <a:lnTo>
                    <a:pt x="30135" y="33769"/>
                  </a:lnTo>
                  <a:lnTo>
                    <a:pt x="30851" y="33154"/>
                  </a:lnTo>
                  <a:lnTo>
                    <a:pt x="31561" y="32509"/>
                  </a:lnTo>
                  <a:lnTo>
                    <a:pt x="32267" y="31848"/>
                  </a:lnTo>
                  <a:lnTo>
                    <a:pt x="32972" y="31142"/>
                  </a:lnTo>
                  <a:lnTo>
                    <a:pt x="33673" y="30404"/>
                  </a:lnTo>
                  <a:lnTo>
                    <a:pt x="34017" y="30035"/>
                  </a:lnTo>
                  <a:lnTo>
                    <a:pt x="34362" y="29636"/>
                  </a:lnTo>
                  <a:lnTo>
                    <a:pt x="34707" y="29252"/>
                  </a:lnTo>
                  <a:lnTo>
                    <a:pt x="35052" y="28837"/>
                  </a:lnTo>
                  <a:lnTo>
                    <a:pt x="35391" y="28422"/>
                  </a:lnTo>
                  <a:lnTo>
                    <a:pt x="35731" y="27992"/>
                  </a:lnTo>
                  <a:lnTo>
                    <a:pt x="36070" y="27562"/>
                  </a:lnTo>
                  <a:lnTo>
                    <a:pt x="36404" y="27116"/>
                  </a:lnTo>
                  <a:lnTo>
                    <a:pt x="36738" y="26671"/>
                  </a:lnTo>
                  <a:lnTo>
                    <a:pt x="37073" y="26210"/>
                  </a:lnTo>
                  <a:lnTo>
                    <a:pt x="37401" y="25734"/>
                  </a:lnTo>
                  <a:lnTo>
                    <a:pt x="37736" y="25258"/>
                  </a:lnTo>
                  <a:lnTo>
                    <a:pt x="38059" y="24766"/>
                  </a:lnTo>
                  <a:lnTo>
                    <a:pt x="38388" y="24259"/>
                  </a:lnTo>
                  <a:lnTo>
                    <a:pt x="38712" y="23737"/>
                  </a:lnTo>
                  <a:lnTo>
                    <a:pt x="39030" y="23214"/>
                  </a:lnTo>
                  <a:lnTo>
                    <a:pt x="39353" y="22677"/>
                  </a:lnTo>
                  <a:lnTo>
                    <a:pt x="39666" y="22139"/>
                  </a:lnTo>
                  <a:lnTo>
                    <a:pt x="39985" y="21586"/>
                  </a:lnTo>
                  <a:lnTo>
                    <a:pt x="40298" y="21017"/>
                  </a:lnTo>
                  <a:lnTo>
                    <a:pt x="40611" y="20434"/>
                  </a:lnTo>
                  <a:lnTo>
                    <a:pt x="40918" y="19834"/>
                  </a:lnTo>
                  <a:lnTo>
                    <a:pt x="41221" y="19235"/>
                  </a:lnTo>
                  <a:lnTo>
                    <a:pt x="41528" y="18621"/>
                  </a:lnTo>
                  <a:lnTo>
                    <a:pt x="41831" y="17991"/>
                  </a:lnTo>
                  <a:lnTo>
                    <a:pt x="42128" y="17346"/>
                  </a:lnTo>
                  <a:lnTo>
                    <a:pt x="42303" y="17008"/>
                  </a:lnTo>
                  <a:lnTo>
                    <a:pt x="42472" y="16654"/>
                  </a:lnTo>
                  <a:lnTo>
                    <a:pt x="42642" y="16286"/>
                  </a:lnTo>
                  <a:lnTo>
                    <a:pt x="42812" y="15917"/>
                  </a:lnTo>
                  <a:lnTo>
                    <a:pt x="42976" y="15548"/>
                  </a:lnTo>
                  <a:lnTo>
                    <a:pt x="43141" y="15164"/>
                  </a:lnTo>
                  <a:lnTo>
                    <a:pt x="43300" y="14765"/>
                  </a:lnTo>
                  <a:lnTo>
                    <a:pt x="43454" y="14365"/>
                  </a:lnTo>
                  <a:lnTo>
                    <a:pt x="43613" y="13950"/>
                  </a:lnTo>
                  <a:lnTo>
                    <a:pt x="43761" y="13536"/>
                  </a:lnTo>
                  <a:lnTo>
                    <a:pt x="43915" y="13121"/>
                  </a:lnTo>
                  <a:lnTo>
                    <a:pt x="44064" y="12691"/>
                  </a:lnTo>
                  <a:lnTo>
                    <a:pt x="44207" y="12245"/>
                  </a:lnTo>
                  <a:lnTo>
                    <a:pt x="44350" y="11800"/>
                  </a:lnTo>
                  <a:lnTo>
                    <a:pt x="44488" y="11354"/>
                  </a:lnTo>
                  <a:lnTo>
                    <a:pt x="44626" y="10893"/>
                  </a:lnTo>
                  <a:lnTo>
                    <a:pt x="44758" y="10432"/>
                  </a:lnTo>
                  <a:lnTo>
                    <a:pt x="44891" y="9956"/>
                  </a:lnTo>
                  <a:lnTo>
                    <a:pt x="45018" y="9480"/>
                  </a:lnTo>
                  <a:lnTo>
                    <a:pt x="45146" y="9004"/>
                  </a:lnTo>
                  <a:lnTo>
                    <a:pt x="45268" y="8512"/>
                  </a:lnTo>
                  <a:lnTo>
                    <a:pt x="45390" y="8005"/>
                  </a:lnTo>
                  <a:lnTo>
                    <a:pt x="45506" y="7513"/>
                  </a:lnTo>
                  <a:lnTo>
                    <a:pt x="45623" y="6991"/>
                  </a:lnTo>
                  <a:lnTo>
                    <a:pt x="45734" y="6484"/>
                  </a:lnTo>
                  <a:lnTo>
                    <a:pt x="45841" y="5962"/>
                  </a:lnTo>
                  <a:lnTo>
                    <a:pt x="45947" y="5439"/>
                  </a:lnTo>
                  <a:lnTo>
                    <a:pt x="46047" y="4902"/>
                  </a:lnTo>
                  <a:lnTo>
                    <a:pt x="46148" y="4364"/>
                  </a:lnTo>
                  <a:lnTo>
                    <a:pt x="46244" y="3826"/>
                  </a:lnTo>
                  <a:lnTo>
                    <a:pt x="46339" y="3273"/>
                  </a:lnTo>
                  <a:lnTo>
                    <a:pt x="46429" y="2720"/>
                  </a:lnTo>
                  <a:lnTo>
                    <a:pt x="46329" y="2613"/>
                  </a:lnTo>
                  <a:lnTo>
                    <a:pt x="46207" y="2490"/>
                  </a:lnTo>
                  <a:lnTo>
                    <a:pt x="46037" y="2321"/>
                  </a:lnTo>
                  <a:lnTo>
                    <a:pt x="45819" y="2136"/>
                  </a:lnTo>
                  <a:lnTo>
                    <a:pt x="45549" y="1906"/>
                  </a:lnTo>
                  <a:lnTo>
                    <a:pt x="45231" y="1675"/>
                  </a:lnTo>
                  <a:lnTo>
                    <a:pt x="44865" y="1430"/>
                  </a:lnTo>
                  <a:lnTo>
                    <a:pt x="44514" y="1230"/>
                  </a:lnTo>
                  <a:lnTo>
                    <a:pt x="44159" y="1061"/>
                  </a:lnTo>
                  <a:lnTo>
                    <a:pt x="43804" y="907"/>
                  </a:lnTo>
                  <a:lnTo>
                    <a:pt x="43448" y="754"/>
                  </a:lnTo>
                  <a:lnTo>
                    <a:pt x="43093" y="631"/>
                  </a:lnTo>
                  <a:lnTo>
                    <a:pt x="42738" y="508"/>
                  </a:lnTo>
                  <a:lnTo>
                    <a:pt x="42382" y="400"/>
                  </a:lnTo>
                  <a:lnTo>
                    <a:pt x="42032" y="324"/>
                  </a:lnTo>
                  <a:lnTo>
                    <a:pt x="41677" y="231"/>
                  </a:lnTo>
                  <a:lnTo>
                    <a:pt x="41327" y="170"/>
                  </a:lnTo>
                  <a:lnTo>
                    <a:pt x="40977" y="108"/>
                  </a:lnTo>
                  <a:lnTo>
                    <a:pt x="40626" y="78"/>
                  </a:lnTo>
                  <a:lnTo>
                    <a:pt x="40282" y="32"/>
                  </a:lnTo>
                  <a:lnTo>
                    <a:pt x="39937" y="16"/>
                  </a:lnTo>
                  <a:lnTo>
                    <a:pt x="39592"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696675" y="-3024200"/>
              <a:ext cx="106900" cy="880325"/>
            </a:xfrm>
            <a:custGeom>
              <a:avLst/>
              <a:gdLst/>
              <a:ahLst/>
              <a:cxnLst/>
              <a:rect l="l" t="t" r="r" b="b"/>
              <a:pathLst>
                <a:path w="4276" h="35213" extrusionOk="0">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28" y="23152"/>
                  </a:lnTo>
                  <a:lnTo>
                    <a:pt x="101" y="23951"/>
                  </a:lnTo>
                  <a:lnTo>
                    <a:pt x="75" y="24750"/>
                  </a:lnTo>
                  <a:lnTo>
                    <a:pt x="54" y="25564"/>
                  </a:lnTo>
                  <a:lnTo>
                    <a:pt x="38" y="26363"/>
                  </a:lnTo>
                  <a:lnTo>
                    <a:pt x="22" y="27177"/>
                  </a:lnTo>
                  <a:lnTo>
                    <a:pt x="11" y="27976"/>
                  </a:lnTo>
                  <a:lnTo>
                    <a:pt x="6" y="28775"/>
                  </a:lnTo>
                  <a:lnTo>
                    <a:pt x="1" y="29589"/>
                  </a:lnTo>
                  <a:lnTo>
                    <a:pt x="1" y="30388"/>
                  </a:lnTo>
                  <a:lnTo>
                    <a:pt x="6" y="31203"/>
                  </a:lnTo>
                  <a:lnTo>
                    <a:pt x="17" y="32001"/>
                  </a:lnTo>
                  <a:lnTo>
                    <a:pt x="27" y="32800"/>
                  </a:lnTo>
                  <a:lnTo>
                    <a:pt x="43" y="33615"/>
                  </a:lnTo>
                  <a:lnTo>
                    <a:pt x="59" y="34413"/>
                  </a:lnTo>
                  <a:lnTo>
                    <a:pt x="85" y="35212"/>
                  </a:lnTo>
                  <a:lnTo>
                    <a:pt x="420" y="35059"/>
                  </a:lnTo>
                  <a:lnTo>
                    <a:pt x="393" y="33492"/>
                  </a:lnTo>
                  <a:lnTo>
                    <a:pt x="382" y="31925"/>
                  </a:lnTo>
                  <a:lnTo>
                    <a:pt x="377" y="30342"/>
                  </a:lnTo>
                  <a:lnTo>
                    <a:pt x="388" y="28775"/>
                  </a:lnTo>
                  <a:lnTo>
                    <a:pt x="409" y="27208"/>
                  </a:lnTo>
                  <a:lnTo>
                    <a:pt x="446" y="25641"/>
                  </a:lnTo>
                  <a:lnTo>
                    <a:pt x="494" y="24074"/>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1178975" y="-2146200"/>
              <a:ext cx="1221600" cy="1681875"/>
            </a:xfrm>
            <a:custGeom>
              <a:avLst/>
              <a:gdLst/>
              <a:ahLst/>
              <a:cxnLst/>
              <a:rect l="l" t="t" r="r" b="b"/>
              <a:pathLst>
                <a:path w="48864" h="67275" extrusionOk="0">
                  <a:moveTo>
                    <a:pt x="40833" y="0"/>
                  </a:moveTo>
                  <a:lnTo>
                    <a:pt x="40648" y="15"/>
                  </a:lnTo>
                  <a:lnTo>
                    <a:pt x="40462" y="31"/>
                  </a:lnTo>
                  <a:lnTo>
                    <a:pt x="40276" y="62"/>
                  </a:lnTo>
                  <a:lnTo>
                    <a:pt x="40096" y="108"/>
                  </a:lnTo>
                  <a:lnTo>
                    <a:pt x="39910" y="154"/>
                  </a:lnTo>
                  <a:lnTo>
                    <a:pt x="39725" y="215"/>
                  </a:lnTo>
                  <a:lnTo>
                    <a:pt x="39539" y="292"/>
                  </a:lnTo>
                  <a:lnTo>
                    <a:pt x="39359" y="384"/>
                  </a:lnTo>
                  <a:lnTo>
                    <a:pt x="38998" y="522"/>
                  </a:lnTo>
                  <a:lnTo>
                    <a:pt x="38648" y="676"/>
                  </a:lnTo>
                  <a:lnTo>
                    <a:pt x="38293" y="845"/>
                  </a:lnTo>
                  <a:lnTo>
                    <a:pt x="37942" y="1029"/>
                  </a:lnTo>
                  <a:lnTo>
                    <a:pt x="37598" y="1214"/>
                  </a:lnTo>
                  <a:lnTo>
                    <a:pt x="37248" y="1413"/>
                  </a:lnTo>
                  <a:lnTo>
                    <a:pt x="36563" y="1828"/>
                  </a:lnTo>
                  <a:lnTo>
                    <a:pt x="35879" y="2258"/>
                  </a:lnTo>
                  <a:lnTo>
                    <a:pt x="35200" y="2689"/>
                  </a:lnTo>
                  <a:lnTo>
                    <a:pt x="34526" y="3119"/>
                  </a:lnTo>
                  <a:lnTo>
                    <a:pt x="33858" y="3534"/>
                  </a:lnTo>
                  <a:lnTo>
                    <a:pt x="28623" y="6837"/>
                  </a:lnTo>
                  <a:lnTo>
                    <a:pt x="10525" y="18405"/>
                  </a:lnTo>
                  <a:lnTo>
                    <a:pt x="10042" y="18697"/>
                  </a:lnTo>
                  <a:lnTo>
                    <a:pt x="9570" y="19004"/>
                  </a:lnTo>
                  <a:lnTo>
                    <a:pt x="9103" y="19327"/>
                  </a:lnTo>
                  <a:lnTo>
                    <a:pt x="8642" y="19649"/>
                  </a:lnTo>
                  <a:lnTo>
                    <a:pt x="8185" y="19972"/>
                  </a:lnTo>
                  <a:lnTo>
                    <a:pt x="7740" y="20325"/>
                  </a:lnTo>
                  <a:lnTo>
                    <a:pt x="7300" y="20694"/>
                  </a:lnTo>
                  <a:lnTo>
                    <a:pt x="6870" y="21078"/>
                  </a:lnTo>
                  <a:lnTo>
                    <a:pt x="6446" y="21477"/>
                  </a:lnTo>
                  <a:lnTo>
                    <a:pt x="6032" y="21908"/>
                  </a:lnTo>
                  <a:lnTo>
                    <a:pt x="5629" y="22353"/>
                  </a:lnTo>
                  <a:lnTo>
                    <a:pt x="5236" y="22814"/>
                  </a:lnTo>
                  <a:lnTo>
                    <a:pt x="5045" y="23060"/>
                  </a:lnTo>
                  <a:lnTo>
                    <a:pt x="4854" y="23321"/>
                  </a:lnTo>
                  <a:lnTo>
                    <a:pt x="4669" y="23582"/>
                  </a:lnTo>
                  <a:lnTo>
                    <a:pt x="4483" y="23843"/>
                  </a:lnTo>
                  <a:lnTo>
                    <a:pt x="4303" y="24120"/>
                  </a:lnTo>
                  <a:lnTo>
                    <a:pt x="4122" y="24412"/>
                  </a:lnTo>
                  <a:lnTo>
                    <a:pt x="3947" y="24704"/>
                  </a:lnTo>
                  <a:lnTo>
                    <a:pt x="3778" y="24996"/>
                  </a:lnTo>
                  <a:lnTo>
                    <a:pt x="3629" y="25257"/>
                  </a:lnTo>
                  <a:lnTo>
                    <a:pt x="3486" y="25518"/>
                  </a:lnTo>
                  <a:lnTo>
                    <a:pt x="3343" y="25794"/>
                  </a:lnTo>
                  <a:lnTo>
                    <a:pt x="3205" y="26071"/>
                  </a:lnTo>
                  <a:lnTo>
                    <a:pt x="3067" y="26363"/>
                  </a:lnTo>
                  <a:lnTo>
                    <a:pt x="2929" y="26670"/>
                  </a:lnTo>
                  <a:lnTo>
                    <a:pt x="2796" y="26977"/>
                  </a:lnTo>
                  <a:lnTo>
                    <a:pt x="2669" y="27285"/>
                  </a:lnTo>
                  <a:lnTo>
                    <a:pt x="2542" y="27607"/>
                  </a:lnTo>
                  <a:lnTo>
                    <a:pt x="2414" y="27945"/>
                  </a:lnTo>
                  <a:lnTo>
                    <a:pt x="2292" y="28283"/>
                  </a:lnTo>
                  <a:lnTo>
                    <a:pt x="2170" y="28621"/>
                  </a:lnTo>
                  <a:lnTo>
                    <a:pt x="2054" y="28975"/>
                  </a:lnTo>
                  <a:lnTo>
                    <a:pt x="1942" y="29343"/>
                  </a:lnTo>
                  <a:lnTo>
                    <a:pt x="1826" y="29697"/>
                  </a:lnTo>
                  <a:lnTo>
                    <a:pt x="1720" y="30081"/>
                  </a:lnTo>
                  <a:lnTo>
                    <a:pt x="1613" y="30449"/>
                  </a:lnTo>
                  <a:lnTo>
                    <a:pt x="1507" y="30849"/>
                  </a:lnTo>
                  <a:lnTo>
                    <a:pt x="1407" y="31233"/>
                  </a:lnTo>
                  <a:lnTo>
                    <a:pt x="1311" y="31632"/>
                  </a:lnTo>
                  <a:lnTo>
                    <a:pt x="1216" y="32047"/>
                  </a:lnTo>
                  <a:lnTo>
                    <a:pt x="1125" y="32462"/>
                  </a:lnTo>
                  <a:lnTo>
                    <a:pt x="1035" y="32877"/>
                  </a:lnTo>
                  <a:lnTo>
                    <a:pt x="950" y="33292"/>
                  </a:lnTo>
                  <a:lnTo>
                    <a:pt x="866" y="33722"/>
                  </a:lnTo>
                  <a:lnTo>
                    <a:pt x="791" y="34167"/>
                  </a:lnTo>
                  <a:lnTo>
                    <a:pt x="712" y="34597"/>
                  </a:lnTo>
                  <a:lnTo>
                    <a:pt x="637" y="35043"/>
                  </a:lnTo>
                  <a:lnTo>
                    <a:pt x="568" y="35504"/>
                  </a:lnTo>
                  <a:lnTo>
                    <a:pt x="505" y="35949"/>
                  </a:lnTo>
                  <a:lnTo>
                    <a:pt x="441" y="36410"/>
                  </a:lnTo>
                  <a:lnTo>
                    <a:pt x="383" y="36886"/>
                  </a:lnTo>
                  <a:lnTo>
                    <a:pt x="314" y="37470"/>
                  </a:lnTo>
                  <a:lnTo>
                    <a:pt x="256" y="38069"/>
                  </a:lnTo>
                  <a:lnTo>
                    <a:pt x="202" y="38669"/>
                  </a:lnTo>
                  <a:lnTo>
                    <a:pt x="155" y="39283"/>
                  </a:lnTo>
                  <a:lnTo>
                    <a:pt x="112" y="39882"/>
                  </a:lnTo>
                  <a:lnTo>
                    <a:pt x="80" y="40497"/>
                  </a:lnTo>
                  <a:lnTo>
                    <a:pt x="49" y="41111"/>
                  </a:lnTo>
                  <a:lnTo>
                    <a:pt x="27" y="41726"/>
                  </a:lnTo>
                  <a:lnTo>
                    <a:pt x="12" y="42340"/>
                  </a:lnTo>
                  <a:lnTo>
                    <a:pt x="1" y="42955"/>
                  </a:lnTo>
                  <a:lnTo>
                    <a:pt x="1" y="43585"/>
                  </a:lnTo>
                  <a:lnTo>
                    <a:pt x="1" y="44199"/>
                  </a:lnTo>
                  <a:lnTo>
                    <a:pt x="12" y="44814"/>
                  </a:lnTo>
                  <a:lnTo>
                    <a:pt x="27" y="45444"/>
                  </a:lnTo>
                  <a:lnTo>
                    <a:pt x="49" y="46058"/>
                  </a:lnTo>
                  <a:lnTo>
                    <a:pt x="80" y="46673"/>
                  </a:lnTo>
                  <a:lnTo>
                    <a:pt x="96" y="47103"/>
                  </a:lnTo>
                  <a:lnTo>
                    <a:pt x="123" y="47533"/>
                  </a:lnTo>
                  <a:lnTo>
                    <a:pt x="149" y="47948"/>
                  </a:lnTo>
                  <a:lnTo>
                    <a:pt x="187" y="48363"/>
                  </a:lnTo>
                  <a:lnTo>
                    <a:pt x="224" y="48793"/>
                  </a:lnTo>
                  <a:lnTo>
                    <a:pt x="261" y="49192"/>
                  </a:lnTo>
                  <a:lnTo>
                    <a:pt x="309" y="49607"/>
                  </a:lnTo>
                  <a:lnTo>
                    <a:pt x="362" y="50022"/>
                  </a:lnTo>
                  <a:lnTo>
                    <a:pt x="362" y="50006"/>
                  </a:lnTo>
                  <a:lnTo>
                    <a:pt x="362" y="49960"/>
                  </a:lnTo>
                  <a:lnTo>
                    <a:pt x="351" y="49791"/>
                  </a:lnTo>
                  <a:lnTo>
                    <a:pt x="298" y="49161"/>
                  </a:lnTo>
                  <a:lnTo>
                    <a:pt x="261" y="48685"/>
                  </a:lnTo>
                  <a:lnTo>
                    <a:pt x="224" y="48117"/>
                  </a:lnTo>
                  <a:lnTo>
                    <a:pt x="187" y="47441"/>
                  </a:lnTo>
                  <a:lnTo>
                    <a:pt x="144" y="46673"/>
                  </a:lnTo>
                  <a:lnTo>
                    <a:pt x="123" y="46058"/>
                  </a:lnTo>
                  <a:lnTo>
                    <a:pt x="112" y="45459"/>
                  </a:lnTo>
                  <a:lnTo>
                    <a:pt x="102" y="44844"/>
                  </a:lnTo>
                  <a:lnTo>
                    <a:pt x="96" y="44230"/>
                  </a:lnTo>
                  <a:lnTo>
                    <a:pt x="102" y="43631"/>
                  </a:lnTo>
                  <a:lnTo>
                    <a:pt x="107" y="43016"/>
                  </a:lnTo>
                  <a:lnTo>
                    <a:pt x="123" y="42402"/>
                  </a:lnTo>
                  <a:lnTo>
                    <a:pt x="144" y="41803"/>
                  </a:lnTo>
                  <a:lnTo>
                    <a:pt x="171" y="41203"/>
                  </a:lnTo>
                  <a:lnTo>
                    <a:pt x="202" y="40604"/>
                  </a:lnTo>
                  <a:lnTo>
                    <a:pt x="240" y="40005"/>
                  </a:lnTo>
                  <a:lnTo>
                    <a:pt x="282" y="39406"/>
                  </a:lnTo>
                  <a:lnTo>
                    <a:pt x="335" y="38807"/>
                  </a:lnTo>
                  <a:lnTo>
                    <a:pt x="388" y="38223"/>
                  </a:lnTo>
                  <a:lnTo>
                    <a:pt x="452" y="37639"/>
                  </a:lnTo>
                  <a:lnTo>
                    <a:pt x="521" y="37055"/>
                  </a:lnTo>
                  <a:lnTo>
                    <a:pt x="579" y="36610"/>
                  </a:lnTo>
                  <a:lnTo>
                    <a:pt x="643" y="36164"/>
                  </a:lnTo>
                  <a:lnTo>
                    <a:pt x="706" y="35719"/>
                  </a:lnTo>
                  <a:lnTo>
                    <a:pt x="775" y="35273"/>
                  </a:lnTo>
                  <a:lnTo>
                    <a:pt x="850" y="34843"/>
                  </a:lnTo>
                  <a:lnTo>
                    <a:pt x="929" y="34413"/>
                  </a:lnTo>
                  <a:lnTo>
                    <a:pt x="1003" y="33998"/>
                  </a:lnTo>
                  <a:lnTo>
                    <a:pt x="1088" y="33568"/>
                  </a:lnTo>
                  <a:lnTo>
                    <a:pt x="1173" y="33169"/>
                  </a:lnTo>
                  <a:lnTo>
                    <a:pt x="1263" y="32754"/>
                  </a:lnTo>
                  <a:lnTo>
                    <a:pt x="1354" y="32354"/>
                  </a:lnTo>
                  <a:lnTo>
                    <a:pt x="1449" y="31970"/>
                  </a:lnTo>
                  <a:lnTo>
                    <a:pt x="1544" y="31586"/>
                  </a:lnTo>
                  <a:lnTo>
                    <a:pt x="1645" y="31202"/>
                  </a:lnTo>
                  <a:lnTo>
                    <a:pt x="1746" y="30818"/>
                  </a:lnTo>
                  <a:lnTo>
                    <a:pt x="1852" y="30449"/>
                  </a:lnTo>
                  <a:lnTo>
                    <a:pt x="1958" y="30096"/>
                  </a:lnTo>
                  <a:lnTo>
                    <a:pt x="2070" y="29743"/>
                  </a:lnTo>
                  <a:lnTo>
                    <a:pt x="2186" y="29389"/>
                  </a:lnTo>
                  <a:lnTo>
                    <a:pt x="2298" y="29051"/>
                  </a:lnTo>
                  <a:lnTo>
                    <a:pt x="2420" y="28713"/>
                  </a:lnTo>
                  <a:lnTo>
                    <a:pt x="2542" y="28391"/>
                  </a:lnTo>
                  <a:lnTo>
                    <a:pt x="2664" y="28083"/>
                  </a:lnTo>
                  <a:lnTo>
                    <a:pt x="2791" y="27761"/>
                  </a:lnTo>
                  <a:lnTo>
                    <a:pt x="2918" y="27469"/>
                  </a:lnTo>
                  <a:lnTo>
                    <a:pt x="3051" y="27162"/>
                  </a:lnTo>
                  <a:lnTo>
                    <a:pt x="3183" y="26885"/>
                  </a:lnTo>
                  <a:lnTo>
                    <a:pt x="3316" y="26609"/>
                  </a:lnTo>
                  <a:lnTo>
                    <a:pt x="3459" y="26332"/>
                  </a:lnTo>
                  <a:lnTo>
                    <a:pt x="3597" y="26071"/>
                  </a:lnTo>
                  <a:lnTo>
                    <a:pt x="3740" y="25825"/>
                  </a:lnTo>
                  <a:lnTo>
                    <a:pt x="3884" y="25579"/>
                  </a:lnTo>
                  <a:lnTo>
                    <a:pt x="4276" y="24996"/>
                  </a:lnTo>
                  <a:lnTo>
                    <a:pt x="4679" y="24427"/>
                  </a:lnTo>
                  <a:lnTo>
                    <a:pt x="5077" y="23905"/>
                  </a:lnTo>
                  <a:lnTo>
                    <a:pt x="5486" y="23382"/>
                  </a:lnTo>
                  <a:lnTo>
                    <a:pt x="5894" y="22906"/>
                  </a:lnTo>
                  <a:lnTo>
                    <a:pt x="6308" y="22445"/>
                  </a:lnTo>
                  <a:lnTo>
                    <a:pt x="6721" y="22000"/>
                  </a:lnTo>
                  <a:lnTo>
                    <a:pt x="7140" y="21600"/>
                  </a:lnTo>
                  <a:lnTo>
                    <a:pt x="7560" y="21201"/>
                  </a:lnTo>
                  <a:lnTo>
                    <a:pt x="7984" y="20848"/>
                  </a:lnTo>
                  <a:lnTo>
                    <a:pt x="8408" y="20510"/>
                  </a:lnTo>
                  <a:lnTo>
                    <a:pt x="8838" y="20202"/>
                  </a:lnTo>
                  <a:lnTo>
                    <a:pt x="9273" y="19910"/>
                  </a:lnTo>
                  <a:lnTo>
                    <a:pt x="9702" y="19649"/>
                  </a:lnTo>
                  <a:lnTo>
                    <a:pt x="10137" y="19419"/>
                  </a:lnTo>
                  <a:lnTo>
                    <a:pt x="10578" y="19219"/>
                  </a:lnTo>
                  <a:lnTo>
                    <a:pt x="28692" y="7973"/>
                  </a:lnTo>
                  <a:lnTo>
                    <a:pt x="33932" y="4717"/>
                  </a:lnTo>
                  <a:lnTo>
                    <a:pt x="34606" y="4302"/>
                  </a:lnTo>
                  <a:lnTo>
                    <a:pt x="35280" y="3887"/>
                  </a:lnTo>
                  <a:lnTo>
                    <a:pt x="35953" y="3457"/>
                  </a:lnTo>
                  <a:lnTo>
                    <a:pt x="36638" y="3027"/>
                  </a:lnTo>
                  <a:lnTo>
                    <a:pt x="37322" y="2612"/>
                  </a:lnTo>
                  <a:lnTo>
                    <a:pt x="37661" y="2412"/>
                  </a:lnTo>
                  <a:lnTo>
                    <a:pt x="38006" y="2228"/>
                  </a:lnTo>
                  <a:lnTo>
                    <a:pt x="38351" y="2059"/>
                  </a:lnTo>
                  <a:lnTo>
                    <a:pt x="38701" y="1890"/>
                  </a:lnTo>
                  <a:lnTo>
                    <a:pt x="39046" y="1736"/>
                  </a:lnTo>
                  <a:lnTo>
                    <a:pt x="39396" y="1598"/>
                  </a:lnTo>
                  <a:lnTo>
                    <a:pt x="39571" y="1506"/>
                  </a:lnTo>
                  <a:lnTo>
                    <a:pt x="39746" y="1444"/>
                  </a:lnTo>
                  <a:lnTo>
                    <a:pt x="39921" y="1383"/>
                  </a:lnTo>
                  <a:lnTo>
                    <a:pt x="40101" y="1321"/>
                  </a:lnTo>
                  <a:lnTo>
                    <a:pt x="40276" y="1291"/>
                  </a:lnTo>
                  <a:lnTo>
                    <a:pt x="40451" y="1260"/>
                  </a:lnTo>
                  <a:lnTo>
                    <a:pt x="40626" y="1244"/>
                  </a:lnTo>
                  <a:lnTo>
                    <a:pt x="40807" y="1229"/>
                  </a:lnTo>
                  <a:lnTo>
                    <a:pt x="40982" y="1244"/>
                  </a:lnTo>
                  <a:lnTo>
                    <a:pt x="41157" y="1260"/>
                  </a:lnTo>
                  <a:lnTo>
                    <a:pt x="41332" y="1291"/>
                  </a:lnTo>
                  <a:lnTo>
                    <a:pt x="41507" y="1321"/>
                  </a:lnTo>
                  <a:lnTo>
                    <a:pt x="41682" y="1367"/>
                  </a:lnTo>
                  <a:lnTo>
                    <a:pt x="41857" y="1429"/>
                  </a:lnTo>
                  <a:lnTo>
                    <a:pt x="42032" y="1490"/>
                  </a:lnTo>
                  <a:lnTo>
                    <a:pt x="42207" y="1582"/>
                  </a:lnTo>
                  <a:lnTo>
                    <a:pt x="42377" y="1659"/>
                  </a:lnTo>
                  <a:lnTo>
                    <a:pt x="42552" y="1767"/>
                  </a:lnTo>
                  <a:lnTo>
                    <a:pt x="42722" y="1874"/>
                  </a:lnTo>
                  <a:lnTo>
                    <a:pt x="42891" y="1997"/>
                  </a:lnTo>
                  <a:lnTo>
                    <a:pt x="43061" y="2136"/>
                  </a:lnTo>
                  <a:lnTo>
                    <a:pt x="43231" y="2274"/>
                  </a:lnTo>
                  <a:lnTo>
                    <a:pt x="43401" y="2427"/>
                  </a:lnTo>
                  <a:lnTo>
                    <a:pt x="43565" y="2596"/>
                  </a:lnTo>
                  <a:lnTo>
                    <a:pt x="43729" y="2765"/>
                  </a:lnTo>
                  <a:lnTo>
                    <a:pt x="43894" y="2950"/>
                  </a:lnTo>
                  <a:lnTo>
                    <a:pt x="44058" y="3149"/>
                  </a:lnTo>
                  <a:lnTo>
                    <a:pt x="44223" y="3349"/>
                  </a:lnTo>
                  <a:lnTo>
                    <a:pt x="44382" y="3564"/>
                  </a:lnTo>
                  <a:lnTo>
                    <a:pt x="44541" y="3795"/>
                  </a:lnTo>
                  <a:lnTo>
                    <a:pt x="44700" y="4025"/>
                  </a:lnTo>
                  <a:lnTo>
                    <a:pt x="44854" y="4271"/>
                  </a:lnTo>
                  <a:lnTo>
                    <a:pt x="45008" y="4563"/>
                  </a:lnTo>
                  <a:lnTo>
                    <a:pt x="45162" y="4870"/>
                  </a:lnTo>
                  <a:lnTo>
                    <a:pt x="45305" y="5177"/>
                  </a:lnTo>
                  <a:lnTo>
                    <a:pt x="45453" y="5500"/>
                  </a:lnTo>
                  <a:lnTo>
                    <a:pt x="45591" y="5823"/>
                  </a:lnTo>
                  <a:lnTo>
                    <a:pt x="45734" y="6161"/>
                  </a:lnTo>
                  <a:lnTo>
                    <a:pt x="45867" y="6499"/>
                  </a:lnTo>
                  <a:lnTo>
                    <a:pt x="46000" y="6852"/>
                  </a:lnTo>
                  <a:lnTo>
                    <a:pt x="46132" y="7221"/>
                  </a:lnTo>
                  <a:lnTo>
                    <a:pt x="46260" y="7589"/>
                  </a:lnTo>
                  <a:lnTo>
                    <a:pt x="46382" y="7973"/>
                  </a:lnTo>
                  <a:lnTo>
                    <a:pt x="46504" y="8358"/>
                  </a:lnTo>
                  <a:lnTo>
                    <a:pt x="46620" y="8742"/>
                  </a:lnTo>
                  <a:lnTo>
                    <a:pt x="46737" y="9141"/>
                  </a:lnTo>
                  <a:lnTo>
                    <a:pt x="46848" y="9556"/>
                  </a:lnTo>
                  <a:lnTo>
                    <a:pt x="46954" y="9971"/>
                  </a:lnTo>
                  <a:lnTo>
                    <a:pt x="47060" y="10401"/>
                  </a:lnTo>
                  <a:lnTo>
                    <a:pt x="47161" y="10831"/>
                  </a:lnTo>
                  <a:lnTo>
                    <a:pt x="47262" y="11261"/>
                  </a:lnTo>
                  <a:lnTo>
                    <a:pt x="47358" y="11707"/>
                  </a:lnTo>
                  <a:lnTo>
                    <a:pt x="47448" y="12152"/>
                  </a:lnTo>
                  <a:lnTo>
                    <a:pt x="47533" y="12613"/>
                  </a:lnTo>
                  <a:lnTo>
                    <a:pt x="47617" y="13074"/>
                  </a:lnTo>
                  <a:lnTo>
                    <a:pt x="47697" y="13535"/>
                  </a:lnTo>
                  <a:lnTo>
                    <a:pt x="47777" y="14011"/>
                  </a:lnTo>
                  <a:lnTo>
                    <a:pt x="47846" y="14487"/>
                  </a:lnTo>
                  <a:lnTo>
                    <a:pt x="47920" y="14979"/>
                  </a:lnTo>
                  <a:lnTo>
                    <a:pt x="47983" y="15471"/>
                  </a:lnTo>
                  <a:lnTo>
                    <a:pt x="48047" y="15962"/>
                  </a:lnTo>
                  <a:lnTo>
                    <a:pt x="48100" y="16469"/>
                  </a:lnTo>
                  <a:lnTo>
                    <a:pt x="48158" y="16976"/>
                  </a:lnTo>
                  <a:lnTo>
                    <a:pt x="48206" y="17483"/>
                  </a:lnTo>
                  <a:lnTo>
                    <a:pt x="48249" y="17990"/>
                  </a:lnTo>
                  <a:lnTo>
                    <a:pt x="48291" y="18512"/>
                  </a:lnTo>
                  <a:lnTo>
                    <a:pt x="48328" y="19035"/>
                  </a:lnTo>
                  <a:lnTo>
                    <a:pt x="48360" y="19557"/>
                  </a:lnTo>
                  <a:lnTo>
                    <a:pt x="48387" y="20064"/>
                  </a:lnTo>
                  <a:lnTo>
                    <a:pt x="48413" y="20586"/>
                  </a:lnTo>
                  <a:lnTo>
                    <a:pt x="48429" y="21124"/>
                  </a:lnTo>
                  <a:lnTo>
                    <a:pt x="48445" y="21646"/>
                  </a:lnTo>
                  <a:lnTo>
                    <a:pt x="48456" y="22169"/>
                  </a:lnTo>
                  <a:lnTo>
                    <a:pt x="48461" y="22691"/>
                  </a:lnTo>
                  <a:lnTo>
                    <a:pt x="48466" y="23213"/>
                  </a:lnTo>
                  <a:lnTo>
                    <a:pt x="48461" y="23736"/>
                  </a:lnTo>
                  <a:lnTo>
                    <a:pt x="48456" y="24258"/>
                  </a:lnTo>
                  <a:lnTo>
                    <a:pt x="48445" y="24780"/>
                  </a:lnTo>
                  <a:lnTo>
                    <a:pt x="48434" y="25303"/>
                  </a:lnTo>
                  <a:lnTo>
                    <a:pt x="48413" y="25825"/>
                  </a:lnTo>
                  <a:lnTo>
                    <a:pt x="48392" y="26347"/>
                  </a:lnTo>
                  <a:lnTo>
                    <a:pt x="48360" y="26854"/>
                  </a:lnTo>
                  <a:lnTo>
                    <a:pt x="48334" y="27377"/>
                  </a:lnTo>
                  <a:lnTo>
                    <a:pt x="48296" y="27884"/>
                  </a:lnTo>
                  <a:lnTo>
                    <a:pt x="48254" y="28391"/>
                  </a:lnTo>
                  <a:lnTo>
                    <a:pt x="48212" y="28913"/>
                  </a:lnTo>
                  <a:lnTo>
                    <a:pt x="48164" y="29405"/>
                  </a:lnTo>
                  <a:lnTo>
                    <a:pt x="48111" y="29912"/>
                  </a:lnTo>
                  <a:lnTo>
                    <a:pt x="48052" y="30419"/>
                  </a:lnTo>
                  <a:lnTo>
                    <a:pt x="47994" y="30910"/>
                  </a:lnTo>
                  <a:lnTo>
                    <a:pt x="47930" y="31402"/>
                  </a:lnTo>
                  <a:lnTo>
                    <a:pt x="47861" y="31893"/>
                  </a:lnTo>
                  <a:lnTo>
                    <a:pt x="47787" y="32370"/>
                  </a:lnTo>
                  <a:lnTo>
                    <a:pt x="47713" y="32861"/>
                  </a:lnTo>
                  <a:lnTo>
                    <a:pt x="47628" y="33338"/>
                  </a:lnTo>
                  <a:lnTo>
                    <a:pt x="47543" y="33798"/>
                  </a:lnTo>
                  <a:lnTo>
                    <a:pt x="47458" y="34259"/>
                  </a:lnTo>
                  <a:lnTo>
                    <a:pt x="47368" y="34705"/>
                  </a:lnTo>
                  <a:lnTo>
                    <a:pt x="47278" y="35135"/>
                  </a:lnTo>
                  <a:lnTo>
                    <a:pt x="47182" y="35565"/>
                  </a:lnTo>
                  <a:lnTo>
                    <a:pt x="47082" y="35995"/>
                  </a:lnTo>
                  <a:lnTo>
                    <a:pt x="46981" y="36410"/>
                  </a:lnTo>
                  <a:lnTo>
                    <a:pt x="46875" y="36825"/>
                  </a:lnTo>
                  <a:lnTo>
                    <a:pt x="46769" y="37240"/>
                  </a:lnTo>
                  <a:lnTo>
                    <a:pt x="46657" y="37639"/>
                  </a:lnTo>
                  <a:lnTo>
                    <a:pt x="46546" y="38023"/>
                  </a:lnTo>
                  <a:lnTo>
                    <a:pt x="46429" y="38407"/>
                  </a:lnTo>
                  <a:lnTo>
                    <a:pt x="46313" y="38791"/>
                  </a:lnTo>
                  <a:lnTo>
                    <a:pt x="46191" y="39160"/>
                  </a:lnTo>
                  <a:lnTo>
                    <a:pt x="46069" y="39529"/>
                  </a:lnTo>
                  <a:lnTo>
                    <a:pt x="45941" y="39882"/>
                  </a:lnTo>
                  <a:lnTo>
                    <a:pt x="45814" y="40236"/>
                  </a:lnTo>
                  <a:lnTo>
                    <a:pt x="45681" y="40574"/>
                  </a:lnTo>
                  <a:lnTo>
                    <a:pt x="45549" y="40896"/>
                  </a:lnTo>
                  <a:lnTo>
                    <a:pt x="45411" y="41219"/>
                  </a:lnTo>
                  <a:lnTo>
                    <a:pt x="45273" y="41541"/>
                  </a:lnTo>
                  <a:lnTo>
                    <a:pt x="45135" y="41849"/>
                  </a:lnTo>
                  <a:lnTo>
                    <a:pt x="44992" y="42156"/>
                  </a:lnTo>
                  <a:lnTo>
                    <a:pt x="44849" y="42448"/>
                  </a:lnTo>
                  <a:lnTo>
                    <a:pt x="44700" y="42724"/>
                  </a:lnTo>
                  <a:lnTo>
                    <a:pt x="44552" y="43001"/>
                  </a:lnTo>
                  <a:lnTo>
                    <a:pt x="44398" y="43262"/>
                  </a:lnTo>
                  <a:lnTo>
                    <a:pt x="44244" y="43523"/>
                  </a:lnTo>
                  <a:lnTo>
                    <a:pt x="44090" y="43769"/>
                  </a:lnTo>
                  <a:lnTo>
                    <a:pt x="43931" y="44015"/>
                  </a:lnTo>
                  <a:lnTo>
                    <a:pt x="43772" y="44245"/>
                  </a:lnTo>
                  <a:lnTo>
                    <a:pt x="43613" y="44460"/>
                  </a:lnTo>
                  <a:lnTo>
                    <a:pt x="43448" y="44675"/>
                  </a:lnTo>
                  <a:lnTo>
                    <a:pt x="43125" y="45029"/>
                  </a:lnTo>
                  <a:lnTo>
                    <a:pt x="42796" y="45351"/>
                  </a:lnTo>
                  <a:lnTo>
                    <a:pt x="42467" y="45659"/>
                  </a:lnTo>
                  <a:lnTo>
                    <a:pt x="42138" y="45951"/>
                  </a:lnTo>
                  <a:lnTo>
                    <a:pt x="41799" y="46212"/>
                  </a:lnTo>
                  <a:lnTo>
                    <a:pt x="41464" y="46458"/>
                  </a:lnTo>
                  <a:lnTo>
                    <a:pt x="41125" y="46673"/>
                  </a:lnTo>
                  <a:lnTo>
                    <a:pt x="40786" y="46872"/>
                  </a:lnTo>
                  <a:lnTo>
                    <a:pt x="38086" y="48701"/>
                  </a:lnTo>
                  <a:lnTo>
                    <a:pt x="32877" y="52280"/>
                  </a:lnTo>
                  <a:lnTo>
                    <a:pt x="23239" y="58886"/>
                  </a:lnTo>
                  <a:lnTo>
                    <a:pt x="22671" y="59255"/>
                  </a:lnTo>
                  <a:lnTo>
                    <a:pt x="22114" y="59624"/>
                  </a:lnTo>
                  <a:lnTo>
                    <a:pt x="21558" y="60008"/>
                  </a:lnTo>
                  <a:lnTo>
                    <a:pt x="21011" y="60407"/>
                  </a:lnTo>
                  <a:lnTo>
                    <a:pt x="19940" y="61206"/>
                  </a:lnTo>
                  <a:lnTo>
                    <a:pt x="18884" y="62020"/>
                  </a:lnTo>
                  <a:lnTo>
                    <a:pt x="17855" y="62804"/>
                  </a:lnTo>
                  <a:lnTo>
                    <a:pt x="16847" y="63556"/>
                  </a:lnTo>
                  <a:lnTo>
                    <a:pt x="16349" y="63910"/>
                  </a:lnTo>
                  <a:lnTo>
                    <a:pt x="15855" y="64248"/>
                  </a:lnTo>
                  <a:lnTo>
                    <a:pt x="15367" y="64570"/>
                  </a:lnTo>
                  <a:lnTo>
                    <a:pt x="14885" y="64862"/>
                  </a:lnTo>
                  <a:lnTo>
                    <a:pt x="14423" y="65139"/>
                  </a:lnTo>
                  <a:lnTo>
                    <a:pt x="13962" y="65385"/>
                  </a:lnTo>
                  <a:lnTo>
                    <a:pt x="13500" y="65615"/>
                  </a:lnTo>
                  <a:lnTo>
                    <a:pt x="13039" y="65815"/>
                  </a:lnTo>
                  <a:lnTo>
                    <a:pt x="12572" y="65999"/>
                  </a:lnTo>
                  <a:lnTo>
                    <a:pt x="12111" y="66153"/>
                  </a:lnTo>
                  <a:lnTo>
                    <a:pt x="11644" y="66291"/>
                  </a:lnTo>
                  <a:lnTo>
                    <a:pt x="11177" y="66414"/>
                  </a:lnTo>
                  <a:lnTo>
                    <a:pt x="10763" y="66491"/>
                  </a:lnTo>
                  <a:lnTo>
                    <a:pt x="10344" y="66552"/>
                  </a:lnTo>
                  <a:lnTo>
                    <a:pt x="9931" y="66568"/>
                  </a:lnTo>
                  <a:lnTo>
                    <a:pt x="9511" y="66568"/>
                  </a:lnTo>
                  <a:lnTo>
                    <a:pt x="9098" y="66521"/>
                  </a:lnTo>
                  <a:lnTo>
                    <a:pt x="8684" y="66429"/>
                  </a:lnTo>
                  <a:lnTo>
                    <a:pt x="8270" y="66322"/>
                  </a:lnTo>
                  <a:lnTo>
                    <a:pt x="7857" y="66168"/>
                  </a:lnTo>
                  <a:lnTo>
                    <a:pt x="7528" y="66030"/>
                  </a:lnTo>
                  <a:lnTo>
                    <a:pt x="7199" y="65846"/>
                  </a:lnTo>
                  <a:lnTo>
                    <a:pt x="6870" y="65646"/>
                  </a:lnTo>
                  <a:lnTo>
                    <a:pt x="6552" y="65415"/>
                  </a:lnTo>
                  <a:lnTo>
                    <a:pt x="6228" y="65154"/>
                  </a:lnTo>
                  <a:lnTo>
                    <a:pt x="5915" y="64878"/>
                  </a:lnTo>
                  <a:lnTo>
                    <a:pt x="5597" y="64555"/>
                  </a:lnTo>
                  <a:lnTo>
                    <a:pt x="5289" y="64217"/>
                  </a:lnTo>
                  <a:lnTo>
                    <a:pt x="4982" y="63833"/>
                  </a:lnTo>
                  <a:lnTo>
                    <a:pt x="4685" y="63434"/>
                  </a:lnTo>
                  <a:lnTo>
                    <a:pt x="4388" y="63003"/>
                  </a:lnTo>
                  <a:lnTo>
                    <a:pt x="4091" y="62558"/>
                  </a:lnTo>
                  <a:lnTo>
                    <a:pt x="3804" y="62066"/>
                  </a:lnTo>
                  <a:lnTo>
                    <a:pt x="3523" y="61559"/>
                  </a:lnTo>
                  <a:lnTo>
                    <a:pt x="3242" y="61022"/>
                  </a:lnTo>
                  <a:lnTo>
                    <a:pt x="2971" y="60468"/>
                  </a:lnTo>
                  <a:lnTo>
                    <a:pt x="2807" y="60084"/>
                  </a:lnTo>
                  <a:lnTo>
                    <a:pt x="2642" y="59685"/>
                  </a:lnTo>
                  <a:lnTo>
                    <a:pt x="2489" y="59286"/>
                  </a:lnTo>
                  <a:lnTo>
                    <a:pt x="2335" y="58871"/>
                  </a:lnTo>
                  <a:lnTo>
                    <a:pt x="2186" y="58441"/>
                  </a:lnTo>
                  <a:lnTo>
                    <a:pt x="2038" y="57995"/>
                  </a:lnTo>
                  <a:lnTo>
                    <a:pt x="1900" y="57550"/>
                  </a:lnTo>
                  <a:lnTo>
                    <a:pt x="1762" y="57089"/>
                  </a:lnTo>
                  <a:lnTo>
                    <a:pt x="1629" y="56612"/>
                  </a:lnTo>
                  <a:lnTo>
                    <a:pt x="1502" y="56121"/>
                  </a:lnTo>
                  <a:lnTo>
                    <a:pt x="1380" y="55629"/>
                  </a:lnTo>
                  <a:lnTo>
                    <a:pt x="1263" y="55122"/>
                  </a:lnTo>
                  <a:lnTo>
                    <a:pt x="1147" y="54615"/>
                  </a:lnTo>
                  <a:lnTo>
                    <a:pt x="1041" y="54078"/>
                  </a:lnTo>
                  <a:lnTo>
                    <a:pt x="934" y="53555"/>
                  </a:lnTo>
                  <a:lnTo>
                    <a:pt x="839" y="53002"/>
                  </a:lnTo>
                  <a:lnTo>
                    <a:pt x="717" y="52295"/>
                  </a:lnTo>
                  <a:lnTo>
                    <a:pt x="616" y="51681"/>
                  </a:lnTo>
                  <a:lnTo>
                    <a:pt x="531" y="51143"/>
                  </a:lnTo>
                  <a:lnTo>
                    <a:pt x="468" y="50698"/>
                  </a:lnTo>
                  <a:lnTo>
                    <a:pt x="383" y="50083"/>
                  </a:lnTo>
                  <a:lnTo>
                    <a:pt x="362" y="49883"/>
                  </a:lnTo>
                  <a:lnTo>
                    <a:pt x="378" y="50099"/>
                  </a:lnTo>
                  <a:lnTo>
                    <a:pt x="393" y="50314"/>
                  </a:lnTo>
                  <a:lnTo>
                    <a:pt x="420" y="50513"/>
                  </a:lnTo>
                  <a:lnTo>
                    <a:pt x="441" y="50713"/>
                  </a:lnTo>
                  <a:lnTo>
                    <a:pt x="510" y="51328"/>
                  </a:lnTo>
                  <a:lnTo>
                    <a:pt x="590" y="51942"/>
                  </a:lnTo>
                  <a:lnTo>
                    <a:pt x="675" y="52541"/>
                  </a:lnTo>
                  <a:lnTo>
                    <a:pt x="770" y="53125"/>
                  </a:lnTo>
                  <a:lnTo>
                    <a:pt x="866" y="53678"/>
                  </a:lnTo>
                  <a:lnTo>
                    <a:pt x="961" y="54231"/>
                  </a:lnTo>
                  <a:lnTo>
                    <a:pt x="1067" y="54769"/>
                  </a:lnTo>
                  <a:lnTo>
                    <a:pt x="1178" y="55291"/>
                  </a:lnTo>
                  <a:lnTo>
                    <a:pt x="1295" y="55814"/>
                  </a:lnTo>
                  <a:lnTo>
                    <a:pt x="1412" y="56321"/>
                  </a:lnTo>
                  <a:lnTo>
                    <a:pt x="1539" y="56827"/>
                  </a:lnTo>
                  <a:lnTo>
                    <a:pt x="1666" y="57304"/>
                  </a:lnTo>
                  <a:lnTo>
                    <a:pt x="1804" y="57780"/>
                  </a:lnTo>
                  <a:lnTo>
                    <a:pt x="1942" y="58256"/>
                  </a:lnTo>
                  <a:lnTo>
                    <a:pt x="2086" y="58702"/>
                  </a:lnTo>
                  <a:lnTo>
                    <a:pt x="2234" y="59147"/>
                  </a:lnTo>
                  <a:lnTo>
                    <a:pt x="2388" y="59577"/>
                  </a:lnTo>
                  <a:lnTo>
                    <a:pt x="2547" y="59992"/>
                  </a:lnTo>
                  <a:lnTo>
                    <a:pt x="2706" y="60407"/>
                  </a:lnTo>
                  <a:lnTo>
                    <a:pt x="2876" y="60791"/>
                  </a:lnTo>
                  <a:lnTo>
                    <a:pt x="3146" y="61375"/>
                  </a:lnTo>
                  <a:lnTo>
                    <a:pt x="3427" y="61943"/>
                  </a:lnTo>
                  <a:lnTo>
                    <a:pt x="3714" y="62481"/>
                  </a:lnTo>
                  <a:lnTo>
                    <a:pt x="4006" y="62973"/>
                  </a:lnTo>
                  <a:lnTo>
                    <a:pt x="4303" y="63449"/>
                  </a:lnTo>
                  <a:lnTo>
                    <a:pt x="4600" y="63910"/>
                  </a:lnTo>
                  <a:lnTo>
                    <a:pt x="4907" y="64325"/>
                  </a:lnTo>
                  <a:lnTo>
                    <a:pt x="5215" y="64724"/>
                  </a:lnTo>
                  <a:lnTo>
                    <a:pt x="5533" y="65077"/>
                  </a:lnTo>
                  <a:lnTo>
                    <a:pt x="5852" y="65415"/>
                  </a:lnTo>
                  <a:lnTo>
                    <a:pt x="6170" y="65723"/>
                  </a:lnTo>
                  <a:lnTo>
                    <a:pt x="6493" y="65999"/>
                  </a:lnTo>
                  <a:lnTo>
                    <a:pt x="6822" y="66245"/>
                  </a:lnTo>
                  <a:lnTo>
                    <a:pt x="7156" y="66460"/>
                  </a:lnTo>
                  <a:lnTo>
                    <a:pt x="7491" y="66644"/>
                  </a:lnTo>
                  <a:lnTo>
                    <a:pt x="7825" y="66798"/>
                  </a:lnTo>
                  <a:lnTo>
                    <a:pt x="8244" y="66967"/>
                  </a:lnTo>
                  <a:lnTo>
                    <a:pt x="8668" y="67105"/>
                  </a:lnTo>
                  <a:lnTo>
                    <a:pt x="9087" y="67197"/>
                  </a:lnTo>
                  <a:lnTo>
                    <a:pt x="9511" y="67259"/>
                  </a:lnTo>
                  <a:lnTo>
                    <a:pt x="9931" y="67274"/>
                  </a:lnTo>
                  <a:lnTo>
                    <a:pt x="10355" y="67259"/>
                  </a:lnTo>
                  <a:lnTo>
                    <a:pt x="10779" y="67213"/>
                  </a:lnTo>
                  <a:lnTo>
                    <a:pt x="11198" y="67136"/>
                  </a:lnTo>
                  <a:lnTo>
                    <a:pt x="11670" y="67028"/>
                  </a:lnTo>
                  <a:lnTo>
                    <a:pt x="12137" y="66906"/>
                  </a:lnTo>
                  <a:lnTo>
                    <a:pt x="12609" y="66752"/>
                  </a:lnTo>
                  <a:lnTo>
                    <a:pt x="13076" y="66583"/>
                  </a:lnTo>
                  <a:lnTo>
                    <a:pt x="13543" y="66383"/>
                  </a:lnTo>
                  <a:lnTo>
                    <a:pt x="14010" y="66168"/>
                  </a:lnTo>
                  <a:lnTo>
                    <a:pt x="14471" y="65922"/>
                  </a:lnTo>
                  <a:lnTo>
                    <a:pt x="14938" y="65661"/>
                  </a:lnTo>
                  <a:lnTo>
                    <a:pt x="15426" y="65369"/>
                  </a:lnTo>
                  <a:lnTo>
                    <a:pt x="15919" y="65062"/>
                  </a:lnTo>
                  <a:lnTo>
                    <a:pt x="16412" y="64739"/>
                  </a:lnTo>
                  <a:lnTo>
                    <a:pt x="16916" y="64401"/>
                  </a:lnTo>
                  <a:lnTo>
                    <a:pt x="17420" y="64033"/>
                  </a:lnTo>
                  <a:lnTo>
                    <a:pt x="17935" y="63664"/>
                  </a:lnTo>
                  <a:lnTo>
                    <a:pt x="18969" y="62896"/>
                  </a:lnTo>
                  <a:lnTo>
                    <a:pt x="20025" y="62097"/>
                  </a:lnTo>
                  <a:lnTo>
                    <a:pt x="21101" y="61298"/>
                  </a:lnTo>
                  <a:lnTo>
                    <a:pt x="21648" y="60914"/>
                  </a:lnTo>
                  <a:lnTo>
                    <a:pt x="22205" y="60530"/>
                  </a:lnTo>
                  <a:lnTo>
                    <a:pt x="22762" y="60161"/>
                  </a:lnTo>
                  <a:lnTo>
                    <a:pt x="23329" y="59808"/>
                  </a:lnTo>
                  <a:lnTo>
                    <a:pt x="32978" y="53202"/>
                  </a:lnTo>
                  <a:lnTo>
                    <a:pt x="38186" y="49684"/>
                  </a:lnTo>
                  <a:lnTo>
                    <a:pt x="40881" y="47856"/>
                  </a:lnTo>
                  <a:lnTo>
                    <a:pt x="41231" y="47671"/>
                  </a:lnTo>
                  <a:lnTo>
                    <a:pt x="41581" y="47441"/>
                  </a:lnTo>
                  <a:lnTo>
                    <a:pt x="41926" y="47210"/>
                  </a:lnTo>
                  <a:lnTo>
                    <a:pt x="42271" y="46949"/>
                  </a:lnTo>
                  <a:lnTo>
                    <a:pt x="42610" y="46657"/>
                  </a:lnTo>
                  <a:lnTo>
                    <a:pt x="42950" y="46350"/>
                  </a:lnTo>
                  <a:lnTo>
                    <a:pt x="43284" y="46012"/>
                  </a:lnTo>
                  <a:lnTo>
                    <a:pt x="43618" y="45659"/>
                  </a:lnTo>
                  <a:lnTo>
                    <a:pt x="43788" y="45444"/>
                  </a:lnTo>
                  <a:lnTo>
                    <a:pt x="43957" y="45213"/>
                  </a:lnTo>
                  <a:lnTo>
                    <a:pt x="44122" y="44967"/>
                  </a:lnTo>
                  <a:lnTo>
                    <a:pt x="44286" y="44722"/>
                  </a:lnTo>
                  <a:lnTo>
                    <a:pt x="44451" y="44460"/>
                  </a:lnTo>
                  <a:lnTo>
                    <a:pt x="44610" y="44199"/>
                  </a:lnTo>
                  <a:lnTo>
                    <a:pt x="44769" y="43923"/>
                  </a:lnTo>
                  <a:lnTo>
                    <a:pt x="44923" y="43631"/>
                  </a:lnTo>
                  <a:lnTo>
                    <a:pt x="45077" y="43339"/>
                  </a:lnTo>
                  <a:lnTo>
                    <a:pt x="45231" y="43032"/>
                  </a:lnTo>
                  <a:lnTo>
                    <a:pt x="45379" y="42724"/>
                  </a:lnTo>
                  <a:lnTo>
                    <a:pt x="45528" y="42402"/>
                  </a:lnTo>
                  <a:lnTo>
                    <a:pt x="45671" y="42064"/>
                  </a:lnTo>
                  <a:lnTo>
                    <a:pt x="45814" y="41726"/>
                  </a:lnTo>
                  <a:lnTo>
                    <a:pt x="45952" y="41388"/>
                  </a:lnTo>
                  <a:lnTo>
                    <a:pt x="46090" y="41034"/>
                  </a:lnTo>
                  <a:lnTo>
                    <a:pt x="46222" y="40666"/>
                  </a:lnTo>
                  <a:lnTo>
                    <a:pt x="46355" y="40297"/>
                  </a:lnTo>
                  <a:lnTo>
                    <a:pt x="46488" y="39913"/>
                  </a:lnTo>
                  <a:lnTo>
                    <a:pt x="46610" y="39529"/>
                  </a:lnTo>
                  <a:lnTo>
                    <a:pt x="46737" y="39129"/>
                  </a:lnTo>
                  <a:lnTo>
                    <a:pt x="46859" y="38730"/>
                  </a:lnTo>
                  <a:lnTo>
                    <a:pt x="46976" y="38315"/>
                  </a:lnTo>
                  <a:lnTo>
                    <a:pt x="47092" y="37900"/>
                  </a:lnTo>
                  <a:lnTo>
                    <a:pt x="47204" y="37470"/>
                  </a:lnTo>
                  <a:lnTo>
                    <a:pt x="47310" y="37040"/>
                  </a:lnTo>
                  <a:lnTo>
                    <a:pt x="47416" y="36610"/>
                  </a:lnTo>
                  <a:lnTo>
                    <a:pt x="47522" y="36164"/>
                  </a:lnTo>
                  <a:lnTo>
                    <a:pt x="47623" y="35703"/>
                  </a:lnTo>
                  <a:lnTo>
                    <a:pt x="47718" y="35243"/>
                  </a:lnTo>
                  <a:lnTo>
                    <a:pt x="47814" y="34782"/>
                  </a:lnTo>
                  <a:lnTo>
                    <a:pt x="47904" y="34305"/>
                  </a:lnTo>
                  <a:lnTo>
                    <a:pt x="47989" y="33814"/>
                  </a:lnTo>
                  <a:lnTo>
                    <a:pt x="48074" y="33307"/>
                  </a:lnTo>
                  <a:lnTo>
                    <a:pt x="48158" y="32800"/>
                  </a:lnTo>
                  <a:lnTo>
                    <a:pt x="48233" y="32293"/>
                  </a:lnTo>
                  <a:lnTo>
                    <a:pt x="48307" y="31786"/>
                  </a:lnTo>
                  <a:lnTo>
                    <a:pt x="48371" y="31264"/>
                  </a:lnTo>
                  <a:lnTo>
                    <a:pt x="48434" y="30741"/>
                  </a:lnTo>
                  <a:lnTo>
                    <a:pt x="48498" y="30219"/>
                  </a:lnTo>
                  <a:lnTo>
                    <a:pt x="48551" y="29697"/>
                  </a:lnTo>
                  <a:lnTo>
                    <a:pt x="48599" y="29159"/>
                  </a:lnTo>
                  <a:lnTo>
                    <a:pt x="48646" y="28621"/>
                  </a:lnTo>
                  <a:lnTo>
                    <a:pt x="48689" y="28083"/>
                  </a:lnTo>
                  <a:lnTo>
                    <a:pt x="48726" y="27546"/>
                  </a:lnTo>
                  <a:lnTo>
                    <a:pt x="48758" y="27008"/>
                  </a:lnTo>
                  <a:lnTo>
                    <a:pt x="48790" y="26470"/>
                  </a:lnTo>
                  <a:lnTo>
                    <a:pt x="48811" y="25917"/>
                  </a:lnTo>
                  <a:lnTo>
                    <a:pt x="48832" y="25364"/>
                  </a:lnTo>
                  <a:lnTo>
                    <a:pt x="48848" y="24827"/>
                  </a:lnTo>
                  <a:lnTo>
                    <a:pt x="48859" y="24273"/>
                  </a:lnTo>
                  <a:lnTo>
                    <a:pt x="48864" y="23720"/>
                  </a:lnTo>
                  <a:lnTo>
                    <a:pt x="48864" y="23167"/>
                  </a:lnTo>
                  <a:lnTo>
                    <a:pt x="48864" y="22630"/>
                  </a:lnTo>
                  <a:lnTo>
                    <a:pt x="48859" y="22077"/>
                  </a:lnTo>
                  <a:lnTo>
                    <a:pt x="48848" y="21524"/>
                  </a:lnTo>
                  <a:lnTo>
                    <a:pt x="48832" y="20970"/>
                  </a:lnTo>
                  <a:lnTo>
                    <a:pt x="48811" y="20417"/>
                  </a:lnTo>
                  <a:lnTo>
                    <a:pt x="48784" y="19880"/>
                  </a:lnTo>
                  <a:lnTo>
                    <a:pt x="48758" y="19327"/>
                  </a:lnTo>
                  <a:lnTo>
                    <a:pt x="48721" y="18774"/>
                  </a:lnTo>
                  <a:lnTo>
                    <a:pt x="48684" y="18236"/>
                  </a:lnTo>
                  <a:lnTo>
                    <a:pt x="48641" y="17683"/>
                  </a:lnTo>
                  <a:lnTo>
                    <a:pt x="48593" y="17145"/>
                  </a:lnTo>
                  <a:lnTo>
                    <a:pt x="48540" y="16607"/>
                  </a:lnTo>
                  <a:lnTo>
                    <a:pt x="48487" y="16070"/>
                  </a:lnTo>
                  <a:lnTo>
                    <a:pt x="48424" y="15547"/>
                  </a:lnTo>
                  <a:lnTo>
                    <a:pt x="48360" y="15025"/>
                  </a:lnTo>
                  <a:lnTo>
                    <a:pt x="48291" y="14503"/>
                  </a:lnTo>
                  <a:lnTo>
                    <a:pt x="48222" y="13996"/>
                  </a:lnTo>
                  <a:lnTo>
                    <a:pt x="48143" y="13489"/>
                  </a:lnTo>
                  <a:lnTo>
                    <a:pt x="48063" y="12982"/>
                  </a:lnTo>
                  <a:lnTo>
                    <a:pt x="47978" y="12490"/>
                  </a:lnTo>
                  <a:lnTo>
                    <a:pt x="47888" y="11999"/>
                  </a:lnTo>
                  <a:lnTo>
                    <a:pt x="47798" y="11522"/>
                  </a:lnTo>
                  <a:lnTo>
                    <a:pt x="47702" y="11046"/>
                  </a:lnTo>
                  <a:lnTo>
                    <a:pt x="47602" y="10585"/>
                  </a:lnTo>
                  <a:lnTo>
                    <a:pt x="47501" y="10124"/>
                  </a:lnTo>
                  <a:lnTo>
                    <a:pt x="47395" y="9663"/>
                  </a:lnTo>
                  <a:lnTo>
                    <a:pt x="47283" y="9218"/>
                  </a:lnTo>
                  <a:lnTo>
                    <a:pt x="47167" y="8772"/>
                  </a:lnTo>
                  <a:lnTo>
                    <a:pt x="47050" y="8342"/>
                  </a:lnTo>
                  <a:lnTo>
                    <a:pt x="46933" y="7927"/>
                  </a:lnTo>
                  <a:lnTo>
                    <a:pt x="46806" y="7497"/>
                  </a:lnTo>
                  <a:lnTo>
                    <a:pt x="46679" y="7098"/>
                  </a:lnTo>
                  <a:lnTo>
                    <a:pt x="46546" y="6698"/>
                  </a:lnTo>
                  <a:lnTo>
                    <a:pt x="46413" y="6299"/>
                  </a:lnTo>
                  <a:lnTo>
                    <a:pt x="46275" y="5930"/>
                  </a:lnTo>
                  <a:lnTo>
                    <a:pt x="46138" y="5546"/>
                  </a:lnTo>
                  <a:lnTo>
                    <a:pt x="45994" y="5177"/>
                  </a:lnTo>
                  <a:lnTo>
                    <a:pt x="45846" y="4824"/>
                  </a:lnTo>
                  <a:lnTo>
                    <a:pt x="45697" y="4486"/>
                  </a:lnTo>
                  <a:lnTo>
                    <a:pt x="45543" y="4148"/>
                  </a:lnTo>
                  <a:lnTo>
                    <a:pt x="45390" y="3825"/>
                  </a:lnTo>
                  <a:lnTo>
                    <a:pt x="45231" y="3503"/>
                  </a:lnTo>
                  <a:lnTo>
                    <a:pt x="45071" y="3196"/>
                  </a:lnTo>
                  <a:lnTo>
                    <a:pt x="44907" y="2934"/>
                  </a:lnTo>
                  <a:lnTo>
                    <a:pt x="44743" y="2689"/>
                  </a:lnTo>
                  <a:lnTo>
                    <a:pt x="44573" y="2458"/>
                  </a:lnTo>
                  <a:lnTo>
                    <a:pt x="44408" y="2228"/>
                  </a:lnTo>
                  <a:lnTo>
                    <a:pt x="44239" y="2013"/>
                  </a:lnTo>
                  <a:lnTo>
                    <a:pt x="44064" y="1798"/>
                  </a:lnTo>
                  <a:lnTo>
                    <a:pt x="43894" y="1613"/>
                  </a:lnTo>
                  <a:lnTo>
                    <a:pt x="43719" y="1429"/>
                  </a:lnTo>
                  <a:lnTo>
                    <a:pt x="43544" y="1260"/>
                  </a:lnTo>
                  <a:lnTo>
                    <a:pt x="43369" y="1091"/>
                  </a:lnTo>
                  <a:lnTo>
                    <a:pt x="43194" y="937"/>
                  </a:lnTo>
                  <a:lnTo>
                    <a:pt x="43019" y="799"/>
                  </a:lnTo>
                  <a:lnTo>
                    <a:pt x="42838" y="676"/>
                  </a:lnTo>
                  <a:lnTo>
                    <a:pt x="42658" y="553"/>
                  </a:lnTo>
                  <a:lnTo>
                    <a:pt x="42478" y="446"/>
                  </a:lnTo>
                  <a:lnTo>
                    <a:pt x="42297" y="353"/>
                  </a:lnTo>
                  <a:lnTo>
                    <a:pt x="42117" y="277"/>
                  </a:lnTo>
                  <a:lnTo>
                    <a:pt x="41931" y="200"/>
                  </a:lnTo>
                  <a:lnTo>
                    <a:pt x="41751" y="138"/>
                  </a:lnTo>
                  <a:lnTo>
                    <a:pt x="41565" y="92"/>
                  </a:lnTo>
                  <a:lnTo>
                    <a:pt x="41385" y="46"/>
                  </a:lnTo>
                  <a:lnTo>
                    <a:pt x="41199" y="15"/>
                  </a:lnTo>
                  <a:lnTo>
                    <a:pt x="410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8900" y="-2074775"/>
              <a:ext cx="245600" cy="349525"/>
            </a:xfrm>
            <a:custGeom>
              <a:avLst/>
              <a:gdLst/>
              <a:ahLst/>
              <a:cxnLst/>
              <a:rect l="l" t="t" r="r" b="b"/>
              <a:pathLst>
                <a:path w="9824" h="13981" extrusionOk="0">
                  <a:moveTo>
                    <a:pt x="9808" y="1"/>
                  </a:moveTo>
                  <a:lnTo>
                    <a:pt x="9787" y="16"/>
                  </a:lnTo>
                  <a:lnTo>
                    <a:pt x="9750" y="47"/>
                  </a:lnTo>
                  <a:lnTo>
                    <a:pt x="9707" y="124"/>
                  </a:lnTo>
                  <a:lnTo>
                    <a:pt x="9585" y="308"/>
                  </a:lnTo>
                  <a:lnTo>
                    <a:pt x="9431" y="600"/>
                  </a:lnTo>
                  <a:lnTo>
                    <a:pt x="9002" y="1399"/>
                  </a:lnTo>
                  <a:lnTo>
                    <a:pt x="8434" y="2459"/>
                  </a:lnTo>
                  <a:lnTo>
                    <a:pt x="8105" y="3058"/>
                  </a:lnTo>
                  <a:lnTo>
                    <a:pt x="7750" y="3703"/>
                  </a:lnTo>
                  <a:lnTo>
                    <a:pt x="7363" y="4379"/>
                  </a:lnTo>
                  <a:lnTo>
                    <a:pt x="6949" y="5086"/>
                  </a:lnTo>
                  <a:lnTo>
                    <a:pt x="6514" y="5808"/>
                  </a:lnTo>
                  <a:lnTo>
                    <a:pt x="6053" y="6530"/>
                  </a:lnTo>
                  <a:lnTo>
                    <a:pt x="5575" y="7252"/>
                  </a:lnTo>
                  <a:lnTo>
                    <a:pt x="5071" y="7974"/>
                  </a:lnTo>
                  <a:lnTo>
                    <a:pt x="4567" y="8665"/>
                  </a:lnTo>
                  <a:lnTo>
                    <a:pt x="4074" y="9311"/>
                  </a:lnTo>
                  <a:lnTo>
                    <a:pt x="3597" y="9910"/>
                  </a:lnTo>
                  <a:lnTo>
                    <a:pt x="3130" y="10478"/>
                  </a:lnTo>
                  <a:lnTo>
                    <a:pt x="2690" y="10985"/>
                  </a:lnTo>
                  <a:lnTo>
                    <a:pt x="2265" y="11461"/>
                  </a:lnTo>
                  <a:lnTo>
                    <a:pt x="1873" y="11891"/>
                  </a:lnTo>
                  <a:lnTo>
                    <a:pt x="1507" y="12276"/>
                  </a:lnTo>
                  <a:lnTo>
                    <a:pt x="876" y="12936"/>
                  </a:lnTo>
                  <a:lnTo>
                    <a:pt x="393" y="13428"/>
                  </a:lnTo>
                  <a:lnTo>
                    <a:pt x="223" y="13627"/>
                  </a:lnTo>
                  <a:lnTo>
                    <a:pt x="96" y="13781"/>
                  </a:lnTo>
                  <a:lnTo>
                    <a:pt x="53" y="13843"/>
                  </a:lnTo>
                  <a:lnTo>
                    <a:pt x="22" y="13904"/>
                  </a:lnTo>
                  <a:lnTo>
                    <a:pt x="6" y="13950"/>
                  </a:lnTo>
                  <a:lnTo>
                    <a:pt x="0" y="13965"/>
                  </a:lnTo>
                  <a:lnTo>
                    <a:pt x="0" y="13981"/>
                  </a:lnTo>
                  <a:lnTo>
                    <a:pt x="202" y="13950"/>
                  </a:lnTo>
                  <a:lnTo>
                    <a:pt x="404" y="13889"/>
                  </a:lnTo>
                  <a:lnTo>
                    <a:pt x="605" y="13796"/>
                  </a:lnTo>
                  <a:lnTo>
                    <a:pt x="807" y="13689"/>
                  </a:lnTo>
                  <a:lnTo>
                    <a:pt x="1003" y="13566"/>
                  </a:lnTo>
                  <a:lnTo>
                    <a:pt x="1199" y="13428"/>
                  </a:lnTo>
                  <a:lnTo>
                    <a:pt x="1395" y="13259"/>
                  </a:lnTo>
                  <a:lnTo>
                    <a:pt x="1586" y="13074"/>
                  </a:lnTo>
                  <a:lnTo>
                    <a:pt x="2058" y="12675"/>
                  </a:lnTo>
                  <a:lnTo>
                    <a:pt x="2525" y="12245"/>
                  </a:lnTo>
                  <a:lnTo>
                    <a:pt x="2992" y="11784"/>
                  </a:lnTo>
                  <a:lnTo>
                    <a:pt x="3454" y="11277"/>
                  </a:lnTo>
                  <a:lnTo>
                    <a:pt x="3904" y="10755"/>
                  </a:lnTo>
                  <a:lnTo>
                    <a:pt x="4361" y="10202"/>
                  </a:lnTo>
                  <a:lnTo>
                    <a:pt x="4806" y="9618"/>
                  </a:lnTo>
                  <a:lnTo>
                    <a:pt x="5246" y="9019"/>
                  </a:lnTo>
                  <a:lnTo>
                    <a:pt x="5687" y="8373"/>
                  </a:lnTo>
                  <a:lnTo>
                    <a:pt x="6116" y="7697"/>
                  </a:lnTo>
                  <a:lnTo>
                    <a:pt x="6546" y="7006"/>
                  </a:lnTo>
                  <a:lnTo>
                    <a:pt x="6965" y="6284"/>
                  </a:lnTo>
                  <a:lnTo>
                    <a:pt x="7384" y="5531"/>
                  </a:lnTo>
                  <a:lnTo>
                    <a:pt x="7792" y="4748"/>
                  </a:lnTo>
                  <a:lnTo>
                    <a:pt x="8201" y="3949"/>
                  </a:lnTo>
                  <a:lnTo>
                    <a:pt x="8599" y="3119"/>
                  </a:lnTo>
                  <a:lnTo>
                    <a:pt x="8768" y="2781"/>
                  </a:lnTo>
                  <a:lnTo>
                    <a:pt x="8933" y="2443"/>
                  </a:lnTo>
                  <a:lnTo>
                    <a:pt x="9092" y="2075"/>
                  </a:lnTo>
                  <a:lnTo>
                    <a:pt x="9251" y="1691"/>
                  </a:lnTo>
                  <a:lnTo>
                    <a:pt x="9400" y="1306"/>
                  </a:lnTo>
                  <a:lnTo>
                    <a:pt x="9548" y="892"/>
                  </a:lnTo>
                  <a:lnTo>
                    <a:pt x="9686" y="461"/>
                  </a:lnTo>
                  <a:lnTo>
                    <a:pt x="9824" y="16"/>
                  </a:lnTo>
                  <a:lnTo>
                    <a:pt x="9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379200" y="-114850"/>
              <a:ext cx="15650" cy="46500"/>
            </a:xfrm>
            <a:custGeom>
              <a:avLst/>
              <a:gdLst/>
              <a:ahLst/>
              <a:cxnLst/>
              <a:rect l="l" t="t" r="r" b="b"/>
              <a:pathLst>
                <a:path w="626" h="1860" extrusionOk="0">
                  <a:moveTo>
                    <a:pt x="334" y="0"/>
                  </a:moveTo>
                  <a:lnTo>
                    <a:pt x="297" y="16"/>
                  </a:lnTo>
                  <a:lnTo>
                    <a:pt x="255" y="31"/>
                  </a:lnTo>
                  <a:lnTo>
                    <a:pt x="218" y="62"/>
                  </a:lnTo>
                  <a:lnTo>
                    <a:pt x="180" y="108"/>
                  </a:lnTo>
                  <a:lnTo>
                    <a:pt x="143" y="169"/>
                  </a:lnTo>
                  <a:lnTo>
                    <a:pt x="117" y="216"/>
                  </a:lnTo>
                  <a:lnTo>
                    <a:pt x="90" y="277"/>
                  </a:lnTo>
                  <a:lnTo>
                    <a:pt x="53" y="431"/>
                  </a:lnTo>
                  <a:lnTo>
                    <a:pt x="27" y="584"/>
                  </a:lnTo>
                  <a:lnTo>
                    <a:pt x="5" y="753"/>
                  </a:lnTo>
                  <a:lnTo>
                    <a:pt x="0" y="938"/>
                  </a:lnTo>
                  <a:lnTo>
                    <a:pt x="5" y="1107"/>
                  </a:lnTo>
                  <a:lnTo>
                    <a:pt x="27" y="1276"/>
                  </a:lnTo>
                  <a:lnTo>
                    <a:pt x="37" y="1368"/>
                  </a:lnTo>
                  <a:lnTo>
                    <a:pt x="58" y="1445"/>
                  </a:lnTo>
                  <a:lnTo>
                    <a:pt x="74" y="1521"/>
                  </a:lnTo>
                  <a:lnTo>
                    <a:pt x="96" y="1598"/>
                  </a:lnTo>
                  <a:lnTo>
                    <a:pt x="149" y="1706"/>
                  </a:lnTo>
                  <a:lnTo>
                    <a:pt x="202" y="1783"/>
                  </a:lnTo>
                  <a:lnTo>
                    <a:pt x="260" y="1844"/>
                  </a:lnTo>
                  <a:lnTo>
                    <a:pt x="318" y="1859"/>
                  </a:lnTo>
                  <a:lnTo>
                    <a:pt x="382" y="1844"/>
                  </a:lnTo>
                  <a:lnTo>
                    <a:pt x="440" y="1783"/>
                  </a:lnTo>
                  <a:lnTo>
                    <a:pt x="472" y="1752"/>
                  </a:lnTo>
                  <a:lnTo>
                    <a:pt x="499" y="1690"/>
                  </a:lnTo>
                  <a:lnTo>
                    <a:pt x="525" y="1629"/>
                  </a:lnTo>
                  <a:lnTo>
                    <a:pt x="546" y="1568"/>
                  </a:lnTo>
                  <a:lnTo>
                    <a:pt x="568" y="1491"/>
                  </a:lnTo>
                  <a:lnTo>
                    <a:pt x="584" y="1399"/>
                  </a:lnTo>
                  <a:lnTo>
                    <a:pt x="599" y="1322"/>
                  </a:lnTo>
                  <a:lnTo>
                    <a:pt x="610" y="1230"/>
                  </a:lnTo>
                  <a:lnTo>
                    <a:pt x="621" y="1137"/>
                  </a:lnTo>
                  <a:lnTo>
                    <a:pt x="626" y="1045"/>
                  </a:lnTo>
                  <a:lnTo>
                    <a:pt x="626" y="845"/>
                  </a:lnTo>
                  <a:lnTo>
                    <a:pt x="615" y="676"/>
                  </a:lnTo>
                  <a:lnTo>
                    <a:pt x="589" y="492"/>
                  </a:lnTo>
                  <a:lnTo>
                    <a:pt x="557" y="338"/>
                  </a:lnTo>
                  <a:lnTo>
                    <a:pt x="530" y="262"/>
                  </a:lnTo>
                  <a:lnTo>
                    <a:pt x="509" y="200"/>
                  </a:lnTo>
                  <a:lnTo>
                    <a:pt x="483" y="139"/>
                  </a:lnTo>
                  <a:lnTo>
                    <a:pt x="451" y="93"/>
                  </a:lnTo>
                  <a:lnTo>
                    <a:pt x="414" y="47"/>
                  </a:lnTo>
                  <a:lnTo>
                    <a:pt x="377"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79200" y="-114850"/>
              <a:ext cx="15650" cy="46500"/>
            </a:xfrm>
            <a:custGeom>
              <a:avLst/>
              <a:gdLst/>
              <a:ahLst/>
              <a:cxnLst/>
              <a:rect l="l" t="t" r="r" b="b"/>
              <a:pathLst>
                <a:path w="626" h="1860" fill="none" extrusionOk="0">
                  <a:moveTo>
                    <a:pt x="499" y="1690"/>
                  </a:moveTo>
                  <a:lnTo>
                    <a:pt x="499" y="1690"/>
                  </a:lnTo>
                  <a:lnTo>
                    <a:pt x="472" y="1752"/>
                  </a:lnTo>
                  <a:lnTo>
                    <a:pt x="440" y="1783"/>
                  </a:lnTo>
                  <a:lnTo>
                    <a:pt x="382" y="1844"/>
                  </a:lnTo>
                  <a:lnTo>
                    <a:pt x="318" y="1859"/>
                  </a:lnTo>
                  <a:lnTo>
                    <a:pt x="260" y="1844"/>
                  </a:lnTo>
                  <a:lnTo>
                    <a:pt x="202" y="1783"/>
                  </a:lnTo>
                  <a:lnTo>
                    <a:pt x="149" y="1706"/>
                  </a:lnTo>
                  <a:lnTo>
                    <a:pt x="96" y="1598"/>
                  </a:lnTo>
                  <a:lnTo>
                    <a:pt x="74" y="1521"/>
                  </a:lnTo>
                  <a:lnTo>
                    <a:pt x="58" y="1445"/>
                  </a:lnTo>
                  <a:lnTo>
                    <a:pt x="58" y="1445"/>
                  </a:lnTo>
                  <a:lnTo>
                    <a:pt x="37" y="1368"/>
                  </a:lnTo>
                  <a:lnTo>
                    <a:pt x="27" y="1276"/>
                  </a:lnTo>
                  <a:lnTo>
                    <a:pt x="5" y="1107"/>
                  </a:lnTo>
                  <a:lnTo>
                    <a:pt x="0" y="938"/>
                  </a:lnTo>
                  <a:lnTo>
                    <a:pt x="5" y="753"/>
                  </a:lnTo>
                  <a:lnTo>
                    <a:pt x="27" y="584"/>
                  </a:lnTo>
                  <a:lnTo>
                    <a:pt x="53" y="431"/>
                  </a:lnTo>
                  <a:lnTo>
                    <a:pt x="90" y="277"/>
                  </a:lnTo>
                  <a:lnTo>
                    <a:pt x="117" y="216"/>
                  </a:lnTo>
                  <a:lnTo>
                    <a:pt x="143" y="169"/>
                  </a:lnTo>
                  <a:lnTo>
                    <a:pt x="143" y="169"/>
                  </a:lnTo>
                  <a:lnTo>
                    <a:pt x="180" y="108"/>
                  </a:lnTo>
                  <a:lnTo>
                    <a:pt x="218" y="62"/>
                  </a:lnTo>
                  <a:lnTo>
                    <a:pt x="255" y="31"/>
                  </a:lnTo>
                  <a:lnTo>
                    <a:pt x="297" y="16"/>
                  </a:lnTo>
                  <a:lnTo>
                    <a:pt x="334" y="0"/>
                  </a:lnTo>
                  <a:lnTo>
                    <a:pt x="377" y="16"/>
                  </a:lnTo>
                  <a:lnTo>
                    <a:pt x="414" y="47"/>
                  </a:lnTo>
                  <a:lnTo>
                    <a:pt x="451" y="93"/>
                  </a:lnTo>
                  <a:lnTo>
                    <a:pt x="451" y="93"/>
                  </a:lnTo>
                  <a:lnTo>
                    <a:pt x="483" y="139"/>
                  </a:lnTo>
                  <a:lnTo>
                    <a:pt x="509" y="200"/>
                  </a:lnTo>
                  <a:lnTo>
                    <a:pt x="530" y="262"/>
                  </a:lnTo>
                  <a:lnTo>
                    <a:pt x="557" y="338"/>
                  </a:lnTo>
                  <a:lnTo>
                    <a:pt x="589" y="492"/>
                  </a:lnTo>
                  <a:lnTo>
                    <a:pt x="615" y="676"/>
                  </a:lnTo>
                  <a:lnTo>
                    <a:pt x="626" y="845"/>
                  </a:lnTo>
                  <a:lnTo>
                    <a:pt x="626" y="1045"/>
                  </a:lnTo>
                  <a:lnTo>
                    <a:pt x="621" y="1137"/>
                  </a:lnTo>
                  <a:lnTo>
                    <a:pt x="610" y="1230"/>
                  </a:lnTo>
                  <a:lnTo>
                    <a:pt x="599" y="1322"/>
                  </a:lnTo>
                  <a:lnTo>
                    <a:pt x="584" y="1399"/>
                  </a:lnTo>
                  <a:lnTo>
                    <a:pt x="584" y="1399"/>
                  </a:lnTo>
                  <a:lnTo>
                    <a:pt x="568" y="1491"/>
                  </a:lnTo>
                  <a:lnTo>
                    <a:pt x="546" y="1568"/>
                  </a:lnTo>
                  <a:lnTo>
                    <a:pt x="525"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78525" y="-535400"/>
              <a:ext cx="15525" cy="46100"/>
            </a:xfrm>
            <a:custGeom>
              <a:avLst/>
              <a:gdLst/>
              <a:ahLst/>
              <a:cxnLst/>
              <a:rect l="l" t="t" r="r" b="b"/>
              <a:pathLst>
                <a:path w="621" h="1844" extrusionOk="0">
                  <a:moveTo>
                    <a:pt x="297" y="0"/>
                  </a:moveTo>
                  <a:lnTo>
                    <a:pt x="255" y="15"/>
                  </a:lnTo>
                  <a:lnTo>
                    <a:pt x="218" y="46"/>
                  </a:lnTo>
                  <a:lnTo>
                    <a:pt x="180" y="92"/>
                  </a:lnTo>
                  <a:lnTo>
                    <a:pt x="143" y="154"/>
                  </a:lnTo>
                  <a:lnTo>
                    <a:pt x="117" y="215"/>
                  </a:lnTo>
                  <a:lnTo>
                    <a:pt x="90" y="277"/>
                  </a:lnTo>
                  <a:lnTo>
                    <a:pt x="53" y="415"/>
                  </a:lnTo>
                  <a:lnTo>
                    <a:pt x="27" y="569"/>
                  </a:lnTo>
                  <a:lnTo>
                    <a:pt x="5" y="753"/>
                  </a:lnTo>
                  <a:lnTo>
                    <a:pt x="0" y="922"/>
                  </a:lnTo>
                  <a:lnTo>
                    <a:pt x="5" y="1106"/>
                  </a:lnTo>
                  <a:lnTo>
                    <a:pt x="27" y="1275"/>
                  </a:lnTo>
                  <a:lnTo>
                    <a:pt x="37" y="1352"/>
                  </a:lnTo>
                  <a:lnTo>
                    <a:pt x="58" y="1444"/>
                  </a:lnTo>
                  <a:lnTo>
                    <a:pt x="74" y="1521"/>
                  </a:lnTo>
                  <a:lnTo>
                    <a:pt x="96" y="1582"/>
                  </a:lnTo>
                  <a:lnTo>
                    <a:pt x="149" y="1690"/>
                  </a:lnTo>
                  <a:lnTo>
                    <a:pt x="202" y="1782"/>
                  </a:lnTo>
                  <a:lnTo>
                    <a:pt x="260" y="1828"/>
                  </a:lnTo>
                  <a:lnTo>
                    <a:pt x="318" y="1844"/>
                  </a:lnTo>
                  <a:lnTo>
                    <a:pt x="382" y="1828"/>
                  </a:lnTo>
                  <a:lnTo>
                    <a:pt x="440" y="1782"/>
                  </a:lnTo>
                  <a:lnTo>
                    <a:pt x="472" y="1736"/>
                  </a:lnTo>
                  <a:lnTo>
                    <a:pt x="499" y="1690"/>
                  </a:lnTo>
                  <a:lnTo>
                    <a:pt x="541" y="1567"/>
                  </a:lnTo>
                  <a:lnTo>
                    <a:pt x="573" y="1444"/>
                  </a:lnTo>
                  <a:lnTo>
                    <a:pt x="589" y="1352"/>
                  </a:lnTo>
                  <a:lnTo>
                    <a:pt x="600" y="1260"/>
                  </a:lnTo>
                  <a:lnTo>
                    <a:pt x="610" y="1168"/>
                  </a:lnTo>
                  <a:lnTo>
                    <a:pt x="615" y="1076"/>
                  </a:lnTo>
                  <a:lnTo>
                    <a:pt x="621" y="968"/>
                  </a:lnTo>
                  <a:lnTo>
                    <a:pt x="621" y="876"/>
                  </a:lnTo>
                  <a:lnTo>
                    <a:pt x="610" y="691"/>
                  </a:lnTo>
                  <a:lnTo>
                    <a:pt x="589" y="507"/>
                  </a:lnTo>
                  <a:lnTo>
                    <a:pt x="573" y="430"/>
                  </a:lnTo>
                  <a:lnTo>
                    <a:pt x="552" y="353"/>
                  </a:lnTo>
                  <a:lnTo>
                    <a:pt x="531" y="277"/>
                  </a:lnTo>
                  <a:lnTo>
                    <a:pt x="509" y="200"/>
                  </a:lnTo>
                  <a:lnTo>
                    <a:pt x="483" y="138"/>
                  </a:lnTo>
                  <a:lnTo>
                    <a:pt x="456" y="77"/>
                  </a:lnTo>
                  <a:lnTo>
                    <a:pt x="414" y="46"/>
                  </a:lnTo>
                  <a:lnTo>
                    <a:pt x="377" y="15"/>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78525" y="-535400"/>
              <a:ext cx="15525" cy="46100"/>
            </a:xfrm>
            <a:custGeom>
              <a:avLst/>
              <a:gdLst/>
              <a:ahLst/>
              <a:cxnLst/>
              <a:rect l="l" t="t" r="r" b="b"/>
              <a:pathLst>
                <a:path w="621" h="1844" fill="none" extrusionOk="0">
                  <a:moveTo>
                    <a:pt x="499" y="1690"/>
                  </a:moveTo>
                  <a:lnTo>
                    <a:pt x="499" y="1690"/>
                  </a:lnTo>
                  <a:lnTo>
                    <a:pt x="472" y="1736"/>
                  </a:lnTo>
                  <a:lnTo>
                    <a:pt x="440" y="1782"/>
                  </a:lnTo>
                  <a:lnTo>
                    <a:pt x="382" y="1828"/>
                  </a:lnTo>
                  <a:lnTo>
                    <a:pt x="318" y="1844"/>
                  </a:lnTo>
                  <a:lnTo>
                    <a:pt x="260" y="1828"/>
                  </a:lnTo>
                  <a:lnTo>
                    <a:pt x="202" y="1782"/>
                  </a:lnTo>
                  <a:lnTo>
                    <a:pt x="149" y="1690"/>
                  </a:lnTo>
                  <a:lnTo>
                    <a:pt x="96" y="1582"/>
                  </a:lnTo>
                  <a:lnTo>
                    <a:pt x="74" y="1521"/>
                  </a:lnTo>
                  <a:lnTo>
                    <a:pt x="58" y="1444"/>
                  </a:lnTo>
                  <a:lnTo>
                    <a:pt x="58" y="1444"/>
                  </a:lnTo>
                  <a:lnTo>
                    <a:pt x="37" y="1352"/>
                  </a:lnTo>
                  <a:lnTo>
                    <a:pt x="27" y="1275"/>
                  </a:lnTo>
                  <a:lnTo>
                    <a:pt x="5" y="1106"/>
                  </a:lnTo>
                  <a:lnTo>
                    <a:pt x="0" y="922"/>
                  </a:lnTo>
                  <a:lnTo>
                    <a:pt x="5" y="753"/>
                  </a:lnTo>
                  <a:lnTo>
                    <a:pt x="27" y="569"/>
                  </a:lnTo>
                  <a:lnTo>
                    <a:pt x="53" y="415"/>
                  </a:lnTo>
                  <a:lnTo>
                    <a:pt x="90" y="277"/>
                  </a:lnTo>
                  <a:lnTo>
                    <a:pt x="117" y="215"/>
                  </a:lnTo>
                  <a:lnTo>
                    <a:pt x="143" y="154"/>
                  </a:lnTo>
                  <a:lnTo>
                    <a:pt x="143" y="154"/>
                  </a:lnTo>
                  <a:lnTo>
                    <a:pt x="180" y="92"/>
                  </a:lnTo>
                  <a:lnTo>
                    <a:pt x="218" y="46"/>
                  </a:lnTo>
                  <a:lnTo>
                    <a:pt x="255" y="15"/>
                  </a:lnTo>
                  <a:lnTo>
                    <a:pt x="297" y="0"/>
                  </a:lnTo>
                  <a:lnTo>
                    <a:pt x="334" y="0"/>
                  </a:lnTo>
                  <a:lnTo>
                    <a:pt x="377" y="15"/>
                  </a:lnTo>
                  <a:lnTo>
                    <a:pt x="414" y="46"/>
                  </a:lnTo>
                  <a:lnTo>
                    <a:pt x="456" y="77"/>
                  </a:lnTo>
                  <a:lnTo>
                    <a:pt x="456" y="77"/>
                  </a:lnTo>
                  <a:lnTo>
                    <a:pt x="483" y="138"/>
                  </a:lnTo>
                  <a:lnTo>
                    <a:pt x="509" y="200"/>
                  </a:lnTo>
                  <a:lnTo>
                    <a:pt x="531" y="277"/>
                  </a:lnTo>
                  <a:lnTo>
                    <a:pt x="552" y="353"/>
                  </a:lnTo>
                  <a:lnTo>
                    <a:pt x="573" y="430"/>
                  </a:lnTo>
                  <a:lnTo>
                    <a:pt x="589" y="507"/>
                  </a:lnTo>
                  <a:lnTo>
                    <a:pt x="610" y="691"/>
                  </a:lnTo>
                  <a:lnTo>
                    <a:pt x="621" y="876"/>
                  </a:lnTo>
                  <a:lnTo>
                    <a:pt x="621" y="968"/>
                  </a:lnTo>
                  <a:lnTo>
                    <a:pt x="615" y="1076"/>
                  </a:lnTo>
                  <a:lnTo>
                    <a:pt x="610" y="1168"/>
                  </a:lnTo>
                  <a:lnTo>
                    <a:pt x="600" y="1260"/>
                  </a:lnTo>
                  <a:lnTo>
                    <a:pt x="589" y="1352"/>
                  </a:lnTo>
                  <a:lnTo>
                    <a:pt x="573" y="1444"/>
                  </a:lnTo>
                  <a:lnTo>
                    <a:pt x="573" y="1444"/>
                  </a:lnTo>
                  <a:lnTo>
                    <a:pt x="541" y="1567"/>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123225" y="-1711825"/>
              <a:ext cx="15425" cy="44575"/>
            </a:xfrm>
            <a:custGeom>
              <a:avLst/>
              <a:gdLst/>
              <a:ahLst/>
              <a:cxnLst/>
              <a:rect l="l" t="t" r="r" b="b"/>
              <a:pathLst>
                <a:path w="617" h="1783" extrusionOk="0">
                  <a:moveTo>
                    <a:pt x="287" y="1"/>
                  </a:moveTo>
                  <a:lnTo>
                    <a:pt x="256" y="16"/>
                  </a:lnTo>
                  <a:lnTo>
                    <a:pt x="224" y="47"/>
                  </a:lnTo>
                  <a:lnTo>
                    <a:pt x="192" y="77"/>
                  </a:lnTo>
                  <a:lnTo>
                    <a:pt x="139" y="170"/>
                  </a:lnTo>
                  <a:lnTo>
                    <a:pt x="91" y="292"/>
                  </a:lnTo>
                  <a:lnTo>
                    <a:pt x="54" y="431"/>
                  </a:lnTo>
                  <a:lnTo>
                    <a:pt x="22" y="584"/>
                  </a:lnTo>
                  <a:lnTo>
                    <a:pt x="12" y="677"/>
                  </a:lnTo>
                  <a:lnTo>
                    <a:pt x="6" y="769"/>
                  </a:lnTo>
                  <a:lnTo>
                    <a:pt x="1" y="861"/>
                  </a:lnTo>
                  <a:lnTo>
                    <a:pt x="1" y="968"/>
                  </a:lnTo>
                  <a:lnTo>
                    <a:pt x="6" y="1061"/>
                  </a:lnTo>
                  <a:lnTo>
                    <a:pt x="12" y="1137"/>
                  </a:lnTo>
                  <a:lnTo>
                    <a:pt x="27" y="1230"/>
                  </a:lnTo>
                  <a:lnTo>
                    <a:pt x="38" y="1306"/>
                  </a:lnTo>
                  <a:lnTo>
                    <a:pt x="59" y="1399"/>
                  </a:lnTo>
                  <a:lnTo>
                    <a:pt x="81" y="1475"/>
                  </a:lnTo>
                  <a:lnTo>
                    <a:pt x="102" y="1537"/>
                  </a:lnTo>
                  <a:lnTo>
                    <a:pt x="123" y="1598"/>
                  </a:lnTo>
                  <a:lnTo>
                    <a:pt x="181" y="1690"/>
                  </a:lnTo>
                  <a:lnTo>
                    <a:pt x="240" y="1752"/>
                  </a:lnTo>
                  <a:lnTo>
                    <a:pt x="298" y="1783"/>
                  </a:lnTo>
                  <a:lnTo>
                    <a:pt x="362" y="1783"/>
                  </a:lnTo>
                  <a:lnTo>
                    <a:pt x="393" y="1767"/>
                  </a:lnTo>
                  <a:lnTo>
                    <a:pt x="425" y="1737"/>
                  </a:lnTo>
                  <a:lnTo>
                    <a:pt x="457" y="1706"/>
                  </a:lnTo>
                  <a:lnTo>
                    <a:pt x="484" y="1660"/>
                  </a:lnTo>
                  <a:lnTo>
                    <a:pt x="510" y="1614"/>
                  </a:lnTo>
                  <a:lnTo>
                    <a:pt x="547" y="1506"/>
                  </a:lnTo>
                  <a:lnTo>
                    <a:pt x="574" y="1368"/>
                  </a:lnTo>
                  <a:lnTo>
                    <a:pt x="590" y="1276"/>
                  </a:lnTo>
                  <a:lnTo>
                    <a:pt x="600" y="1183"/>
                  </a:lnTo>
                  <a:lnTo>
                    <a:pt x="611" y="1091"/>
                  </a:lnTo>
                  <a:lnTo>
                    <a:pt x="616" y="999"/>
                  </a:lnTo>
                  <a:lnTo>
                    <a:pt x="616" y="815"/>
                  </a:lnTo>
                  <a:lnTo>
                    <a:pt x="600" y="630"/>
                  </a:lnTo>
                  <a:lnTo>
                    <a:pt x="579" y="461"/>
                  </a:lnTo>
                  <a:lnTo>
                    <a:pt x="542" y="308"/>
                  </a:lnTo>
                  <a:lnTo>
                    <a:pt x="521" y="231"/>
                  </a:lnTo>
                  <a:lnTo>
                    <a:pt x="494" y="170"/>
                  </a:lnTo>
                  <a:lnTo>
                    <a:pt x="468" y="108"/>
                  </a:lnTo>
                  <a:lnTo>
                    <a:pt x="441" y="62"/>
                  </a:lnTo>
                  <a:lnTo>
                    <a:pt x="383" y="16"/>
                  </a:lnTo>
                  <a:lnTo>
                    <a:pt x="3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123225" y="-1711825"/>
              <a:ext cx="15425" cy="44575"/>
            </a:xfrm>
            <a:custGeom>
              <a:avLst/>
              <a:gdLst/>
              <a:ahLst/>
              <a:cxnLst/>
              <a:rect l="l" t="t" r="r" b="b"/>
              <a:pathLst>
                <a:path w="617" h="1783" fill="none" extrusionOk="0">
                  <a:moveTo>
                    <a:pt x="484" y="1660"/>
                  </a:moveTo>
                  <a:lnTo>
                    <a:pt x="484" y="1660"/>
                  </a:lnTo>
                  <a:lnTo>
                    <a:pt x="457" y="1706"/>
                  </a:lnTo>
                  <a:lnTo>
                    <a:pt x="425" y="1737"/>
                  </a:lnTo>
                  <a:lnTo>
                    <a:pt x="393" y="1767"/>
                  </a:lnTo>
                  <a:lnTo>
                    <a:pt x="362" y="1783"/>
                  </a:lnTo>
                  <a:lnTo>
                    <a:pt x="298" y="1783"/>
                  </a:lnTo>
                  <a:lnTo>
                    <a:pt x="240" y="1752"/>
                  </a:lnTo>
                  <a:lnTo>
                    <a:pt x="181" y="1690"/>
                  </a:lnTo>
                  <a:lnTo>
                    <a:pt x="123" y="1598"/>
                  </a:lnTo>
                  <a:lnTo>
                    <a:pt x="102" y="1537"/>
                  </a:lnTo>
                  <a:lnTo>
                    <a:pt x="81" y="1475"/>
                  </a:lnTo>
                  <a:lnTo>
                    <a:pt x="59" y="1399"/>
                  </a:lnTo>
                  <a:lnTo>
                    <a:pt x="38" y="1306"/>
                  </a:lnTo>
                  <a:lnTo>
                    <a:pt x="38" y="1306"/>
                  </a:lnTo>
                  <a:lnTo>
                    <a:pt x="27" y="1230"/>
                  </a:lnTo>
                  <a:lnTo>
                    <a:pt x="12" y="1137"/>
                  </a:lnTo>
                  <a:lnTo>
                    <a:pt x="6" y="1061"/>
                  </a:lnTo>
                  <a:lnTo>
                    <a:pt x="1" y="968"/>
                  </a:lnTo>
                  <a:lnTo>
                    <a:pt x="1" y="968"/>
                  </a:lnTo>
                  <a:lnTo>
                    <a:pt x="1" y="861"/>
                  </a:lnTo>
                  <a:lnTo>
                    <a:pt x="6" y="769"/>
                  </a:lnTo>
                  <a:lnTo>
                    <a:pt x="12" y="677"/>
                  </a:lnTo>
                  <a:lnTo>
                    <a:pt x="22" y="584"/>
                  </a:lnTo>
                  <a:lnTo>
                    <a:pt x="54" y="431"/>
                  </a:lnTo>
                  <a:lnTo>
                    <a:pt x="91" y="292"/>
                  </a:lnTo>
                  <a:lnTo>
                    <a:pt x="139" y="170"/>
                  </a:lnTo>
                  <a:lnTo>
                    <a:pt x="192" y="77"/>
                  </a:lnTo>
                  <a:lnTo>
                    <a:pt x="224" y="47"/>
                  </a:lnTo>
                  <a:lnTo>
                    <a:pt x="256" y="16"/>
                  </a:lnTo>
                  <a:lnTo>
                    <a:pt x="287" y="1"/>
                  </a:lnTo>
                  <a:lnTo>
                    <a:pt x="319" y="1"/>
                  </a:lnTo>
                  <a:lnTo>
                    <a:pt x="319" y="1"/>
                  </a:lnTo>
                  <a:lnTo>
                    <a:pt x="383" y="16"/>
                  </a:lnTo>
                  <a:lnTo>
                    <a:pt x="441" y="62"/>
                  </a:lnTo>
                  <a:lnTo>
                    <a:pt x="441" y="62"/>
                  </a:lnTo>
                  <a:lnTo>
                    <a:pt x="468" y="108"/>
                  </a:lnTo>
                  <a:lnTo>
                    <a:pt x="494" y="170"/>
                  </a:lnTo>
                  <a:lnTo>
                    <a:pt x="521" y="231"/>
                  </a:lnTo>
                  <a:lnTo>
                    <a:pt x="542" y="308"/>
                  </a:lnTo>
                  <a:lnTo>
                    <a:pt x="579" y="461"/>
                  </a:lnTo>
                  <a:lnTo>
                    <a:pt x="600" y="630"/>
                  </a:lnTo>
                  <a:lnTo>
                    <a:pt x="616" y="815"/>
                  </a:lnTo>
                  <a:lnTo>
                    <a:pt x="616" y="999"/>
                  </a:lnTo>
                  <a:lnTo>
                    <a:pt x="611" y="1091"/>
                  </a:lnTo>
                  <a:lnTo>
                    <a:pt x="600" y="1183"/>
                  </a:lnTo>
                  <a:lnTo>
                    <a:pt x="590" y="1276"/>
                  </a:lnTo>
                  <a:lnTo>
                    <a:pt x="574" y="1368"/>
                  </a:lnTo>
                  <a:lnTo>
                    <a:pt x="574" y="1368"/>
                  </a:lnTo>
                  <a:lnTo>
                    <a:pt x="547" y="1506"/>
                  </a:lnTo>
                  <a:lnTo>
                    <a:pt x="510" y="16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247225" y="-1908075"/>
              <a:ext cx="15550" cy="46100"/>
            </a:xfrm>
            <a:custGeom>
              <a:avLst/>
              <a:gdLst/>
              <a:ahLst/>
              <a:cxnLst/>
              <a:rect l="l" t="t" r="r" b="b"/>
              <a:pathLst>
                <a:path w="622" h="1844" extrusionOk="0">
                  <a:moveTo>
                    <a:pt x="297" y="0"/>
                  </a:moveTo>
                  <a:lnTo>
                    <a:pt x="260" y="15"/>
                  </a:lnTo>
                  <a:lnTo>
                    <a:pt x="223" y="46"/>
                  </a:lnTo>
                  <a:lnTo>
                    <a:pt x="186" y="92"/>
                  </a:lnTo>
                  <a:lnTo>
                    <a:pt x="149" y="154"/>
                  </a:lnTo>
                  <a:lnTo>
                    <a:pt x="122" y="200"/>
                  </a:lnTo>
                  <a:lnTo>
                    <a:pt x="101" y="261"/>
                  </a:lnTo>
                  <a:lnTo>
                    <a:pt x="59" y="400"/>
                  </a:lnTo>
                  <a:lnTo>
                    <a:pt x="27" y="553"/>
                  </a:lnTo>
                  <a:lnTo>
                    <a:pt x="11" y="722"/>
                  </a:lnTo>
                  <a:lnTo>
                    <a:pt x="0" y="907"/>
                  </a:lnTo>
                  <a:lnTo>
                    <a:pt x="6" y="1076"/>
                  </a:lnTo>
                  <a:lnTo>
                    <a:pt x="22" y="1260"/>
                  </a:lnTo>
                  <a:lnTo>
                    <a:pt x="38" y="1337"/>
                  </a:lnTo>
                  <a:lnTo>
                    <a:pt x="53" y="1429"/>
                  </a:lnTo>
                  <a:lnTo>
                    <a:pt x="69" y="1506"/>
                  </a:lnTo>
                  <a:lnTo>
                    <a:pt x="91" y="1567"/>
                  </a:lnTo>
                  <a:lnTo>
                    <a:pt x="138" y="1690"/>
                  </a:lnTo>
                  <a:lnTo>
                    <a:pt x="197" y="1767"/>
                  </a:lnTo>
                  <a:lnTo>
                    <a:pt x="255" y="1828"/>
                  </a:lnTo>
                  <a:lnTo>
                    <a:pt x="313" y="1844"/>
                  </a:lnTo>
                  <a:lnTo>
                    <a:pt x="377" y="1844"/>
                  </a:lnTo>
                  <a:lnTo>
                    <a:pt x="435" y="1782"/>
                  </a:lnTo>
                  <a:lnTo>
                    <a:pt x="467" y="1751"/>
                  </a:lnTo>
                  <a:lnTo>
                    <a:pt x="494" y="1705"/>
                  </a:lnTo>
                  <a:lnTo>
                    <a:pt x="515" y="1644"/>
                  </a:lnTo>
                  <a:lnTo>
                    <a:pt x="552" y="1521"/>
                  </a:lnTo>
                  <a:lnTo>
                    <a:pt x="584" y="1383"/>
                  </a:lnTo>
                  <a:lnTo>
                    <a:pt x="600" y="1306"/>
                  </a:lnTo>
                  <a:lnTo>
                    <a:pt x="610" y="1214"/>
                  </a:lnTo>
                  <a:lnTo>
                    <a:pt x="616" y="1122"/>
                  </a:lnTo>
                  <a:lnTo>
                    <a:pt x="621" y="1014"/>
                  </a:lnTo>
                  <a:lnTo>
                    <a:pt x="621" y="830"/>
                  </a:lnTo>
                  <a:lnTo>
                    <a:pt x="610" y="645"/>
                  </a:lnTo>
                  <a:lnTo>
                    <a:pt x="584" y="476"/>
                  </a:lnTo>
                  <a:lnTo>
                    <a:pt x="552" y="323"/>
                  </a:lnTo>
                  <a:lnTo>
                    <a:pt x="526" y="246"/>
                  </a:lnTo>
                  <a:lnTo>
                    <a:pt x="504" y="184"/>
                  </a:lnTo>
                  <a:lnTo>
                    <a:pt x="478" y="123"/>
                  </a:lnTo>
                  <a:lnTo>
                    <a:pt x="446" y="77"/>
                  </a:lnTo>
                  <a:lnTo>
                    <a:pt x="409" y="31"/>
                  </a:lnTo>
                  <a:lnTo>
                    <a:pt x="372" y="15"/>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247225" y="-1908075"/>
              <a:ext cx="15550" cy="46100"/>
            </a:xfrm>
            <a:custGeom>
              <a:avLst/>
              <a:gdLst/>
              <a:ahLst/>
              <a:cxnLst/>
              <a:rect l="l" t="t" r="r" b="b"/>
              <a:pathLst>
                <a:path w="622" h="1844" fill="none" extrusionOk="0">
                  <a:moveTo>
                    <a:pt x="494" y="1705"/>
                  </a:moveTo>
                  <a:lnTo>
                    <a:pt x="494" y="1705"/>
                  </a:lnTo>
                  <a:lnTo>
                    <a:pt x="467" y="1751"/>
                  </a:lnTo>
                  <a:lnTo>
                    <a:pt x="435" y="1782"/>
                  </a:lnTo>
                  <a:lnTo>
                    <a:pt x="377" y="1844"/>
                  </a:lnTo>
                  <a:lnTo>
                    <a:pt x="313" y="1844"/>
                  </a:lnTo>
                  <a:lnTo>
                    <a:pt x="255" y="1828"/>
                  </a:lnTo>
                  <a:lnTo>
                    <a:pt x="197" y="1767"/>
                  </a:lnTo>
                  <a:lnTo>
                    <a:pt x="138" y="1690"/>
                  </a:lnTo>
                  <a:lnTo>
                    <a:pt x="91" y="1567"/>
                  </a:lnTo>
                  <a:lnTo>
                    <a:pt x="69" y="1506"/>
                  </a:lnTo>
                  <a:lnTo>
                    <a:pt x="53" y="1429"/>
                  </a:lnTo>
                  <a:lnTo>
                    <a:pt x="53" y="1429"/>
                  </a:lnTo>
                  <a:lnTo>
                    <a:pt x="38" y="1337"/>
                  </a:lnTo>
                  <a:lnTo>
                    <a:pt x="22" y="1260"/>
                  </a:lnTo>
                  <a:lnTo>
                    <a:pt x="6" y="1076"/>
                  </a:lnTo>
                  <a:lnTo>
                    <a:pt x="0" y="907"/>
                  </a:lnTo>
                  <a:lnTo>
                    <a:pt x="11" y="722"/>
                  </a:lnTo>
                  <a:lnTo>
                    <a:pt x="27" y="553"/>
                  </a:lnTo>
                  <a:lnTo>
                    <a:pt x="59" y="400"/>
                  </a:lnTo>
                  <a:lnTo>
                    <a:pt x="101" y="261"/>
                  </a:lnTo>
                  <a:lnTo>
                    <a:pt x="122" y="200"/>
                  </a:lnTo>
                  <a:lnTo>
                    <a:pt x="149" y="154"/>
                  </a:lnTo>
                  <a:lnTo>
                    <a:pt x="149" y="154"/>
                  </a:lnTo>
                  <a:lnTo>
                    <a:pt x="186" y="92"/>
                  </a:lnTo>
                  <a:lnTo>
                    <a:pt x="223" y="46"/>
                  </a:lnTo>
                  <a:lnTo>
                    <a:pt x="260" y="15"/>
                  </a:lnTo>
                  <a:lnTo>
                    <a:pt x="297" y="0"/>
                  </a:lnTo>
                  <a:lnTo>
                    <a:pt x="335" y="0"/>
                  </a:lnTo>
                  <a:lnTo>
                    <a:pt x="372" y="15"/>
                  </a:lnTo>
                  <a:lnTo>
                    <a:pt x="409" y="31"/>
                  </a:lnTo>
                  <a:lnTo>
                    <a:pt x="446" y="77"/>
                  </a:lnTo>
                  <a:lnTo>
                    <a:pt x="446" y="77"/>
                  </a:lnTo>
                  <a:lnTo>
                    <a:pt x="478" y="123"/>
                  </a:lnTo>
                  <a:lnTo>
                    <a:pt x="504" y="184"/>
                  </a:lnTo>
                  <a:lnTo>
                    <a:pt x="526" y="246"/>
                  </a:lnTo>
                  <a:lnTo>
                    <a:pt x="552" y="323"/>
                  </a:lnTo>
                  <a:lnTo>
                    <a:pt x="584" y="476"/>
                  </a:lnTo>
                  <a:lnTo>
                    <a:pt x="610" y="645"/>
                  </a:lnTo>
                  <a:lnTo>
                    <a:pt x="621" y="830"/>
                  </a:lnTo>
                  <a:lnTo>
                    <a:pt x="621" y="1014"/>
                  </a:lnTo>
                  <a:lnTo>
                    <a:pt x="616" y="1122"/>
                  </a:lnTo>
                  <a:lnTo>
                    <a:pt x="610" y="1214"/>
                  </a:lnTo>
                  <a:lnTo>
                    <a:pt x="600" y="1306"/>
                  </a:lnTo>
                  <a:lnTo>
                    <a:pt x="584" y="1383"/>
                  </a:lnTo>
                  <a:lnTo>
                    <a:pt x="584" y="1383"/>
                  </a:lnTo>
                  <a:lnTo>
                    <a:pt x="552" y="1521"/>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494975" y="-1680725"/>
              <a:ext cx="729625" cy="1817475"/>
            </a:xfrm>
            <a:custGeom>
              <a:avLst/>
              <a:gdLst/>
              <a:ahLst/>
              <a:cxnLst/>
              <a:rect l="l" t="t" r="r" b="b"/>
              <a:pathLst>
                <a:path w="29185" h="72699" extrusionOk="0">
                  <a:moveTo>
                    <a:pt x="28771" y="1"/>
                  </a:moveTo>
                  <a:lnTo>
                    <a:pt x="28755" y="16"/>
                  </a:lnTo>
                  <a:lnTo>
                    <a:pt x="28739" y="32"/>
                  </a:lnTo>
                  <a:lnTo>
                    <a:pt x="28707" y="93"/>
                  </a:lnTo>
                  <a:lnTo>
                    <a:pt x="28686" y="185"/>
                  </a:lnTo>
                  <a:lnTo>
                    <a:pt x="28659" y="324"/>
                  </a:lnTo>
                  <a:lnTo>
                    <a:pt x="28638" y="508"/>
                  </a:lnTo>
                  <a:lnTo>
                    <a:pt x="28617" y="708"/>
                  </a:lnTo>
                  <a:lnTo>
                    <a:pt x="28596" y="969"/>
                  </a:lnTo>
                  <a:lnTo>
                    <a:pt x="28575" y="1245"/>
                  </a:lnTo>
                  <a:lnTo>
                    <a:pt x="28537" y="1921"/>
                  </a:lnTo>
                  <a:lnTo>
                    <a:pt x="28495" y="2720"/>
                  </a:lnTo>
                  <a:lnTo>
                    <a:pt x="28394" y="4702"/>
                  </a:lnTo>
                  <a:lnTo>
                    <a:pt x="28331" y="5885"/>
                  </a:lnTo>
                  <a:lnTo>
                    <a:pt x="28251" y="7160"/>
                  </a:lnTo>
                  <a:lnTo>
                    <a:pt x="28156" y="8543"/>
                  </a:lnTo>
                  <a:lnTo>
                    <a:pt x="28102" y="9280"/>
                  </a:lnTo>
                  <a:lnTo>
                    <a:pt x="28039" y="10033"/>
                  </a:lnTo>
                  <a:lnTo>
                    <a:pt x="27975" y="10801"/>
                  </a:lnTo>
                  <a:lnTo>
                    <a:pt x="27906" y="11615"/>
                  </a:lnTo>
                  <a:lnTo>
                    <a:pt x="27827" y="12430"/>
                  </a:lnTo>
                  <a:lnTo>
                    <a:pt x="27747" y="13274"/>
                  </a:lnTo>
                  <a:lnTo>
                    <a:pt x="27657" y="14135"/>
                  </a:lnTo>
                  <a:lnTo>
                    <a:pt x="27556" y="15026"/>
                  </a:lnTo>
                  <a:lnTo>
                    <a:pt x="27455" y="15932"/>
                  </a:lnTo>
                  <a:lnTo>
                    <a:pt x="27339" y="16854"/>
                  </a:lnTo>
                  <a:lnTo>
                    <a:pt x="27201" y="17929"/>
                  </a:lnTo>
                  <a:lnTo>
                    <a:pt x="27052" y="19005"/>
                  </a:lnTo>
                  <a:lnTo>
                    <a:pt x="26893" y="20065"/>
                  </a:lnTo>
                  <a:lnTo>
                    <a:pt x="26734" y="21125"/>
                  </a:lnTo>
                  <a:lnTo>
                    <a:pt x="26564" y="22170"/>
                  </a:lnTo>
                  <a:lnTo>
                    <a:pt x="26389" y="23199"/>
                  </a:lnTo>
                  <a:lnTo>
                    <a:pt x="26209" y="24228"/>
                  </a:lnTo>
                  <a:lnTo>
                    <a:pt x="26023" y="25242"/>
                  </a:lnTo>
                  <a:lnTo>
                    <a:pt x="25827" y="26256"/>
                  </a:lnTo>
                  <a:lnTo>
                    <a:pt x="25631" y="27255"/>
                  </a:lnTo>
                  <a:lnTo>
                    <a:pt x="25424" y="28238"/>
                  </a:lnTo>
                  <a:lnTo>
                    <a:pt x="25212" y="29206"/>
                  </a:lnTo>
                  <a:lnTo>
                    <a:pt x="24994" y="30174"/>
                  </a:lnTo>
                  <a:lnTo>
                    <a:pt x="24766" y="31126"/>
                  </a:lnTo>
                  <a:lnTo>
                    <a:pt x="24538" y="32079"/>
                  </a:lnTo>
                  <a:lnTo>
                    <a:pt x="24305" y="33000"/>
                  </a:lnTo>
                  <a:lnTo>
                    <a:pt x="24002" y="34122"/>
                  </a:lnTo>
                  <a:lnTo>
                    <a:pt x="23700" y="35228"/>
                  </a:lnTo>
                  <a:lnTo>
                    <a:pt x="23387" y="36319"/>
                  </a:lnTo>
                  <a:lnTo>
                    <a:pt x="23069" y="37379"/>
                  </a:lnTo>
                  <a:lnTo>
                    <a:pt x="22745" y="38439"/>
                  </a:lnTo>
                  <a:lnTo>
                    <a:pt x="22411" y="39468"/>
                  </a:lnTo>
                  <a:lnTo>
                    <a:pt x="22077" y="40482"/>
                  </a:lnTo>
                  <a:lnTo>
                    <a:pt x="21732" y="41481"/>
                  </a:lnTo>
                  <a:lnTo>
                    <a:pt x="21382" y="42464"/>
                  </a:lnTo>
                  <a:lnTo>
                    <a:pt x="21021" y="43417"/>
                  </a:lnTo>
                  <a:lnTo>
                    <a:pt x="20661" y="44369"/>
                  </a:lnTo>
                  <a:lnTo>
                    <a:pt x="20289" y="45291"/>
                  </a:lnTo>
                  <a:lnTo>
                    <a:pt x="19918" y="46182"/>
                  </a:lnTo>
                  <a:lnTo>
                    <a:pt x="19536" y="47073"/>
                  </a:lnTo>
                  <a:lnTo>
                    <a:pt x="19149" y="47933"/>
                  </a:lnTo>
                  <a:lnTo>
                    <a:pt x="18756" y="48778"/>
                  </a:lnTo>
                  <a:lnTo>
                    <a:pt x="18332" y="49638"/>
                  </a:lnTo>
                  <a:lnTo>
                    <a:pt x="17902" y="50468"/>
                  </a:lnTo>
                  <a:lnTo>
                    <a:pt x="17473" y="51282"/>
                  </a:lnTo>
                  <a:lnTo>
                    <a:pt x="17043" y="52081"/>
                  </a:lnTo>
                  <a:lnTo>
                    <a:pt x="16608" y="52834"/>
                  </a:lnTo>
                  <a:lnTo>
                    <a:pt x="16178" y="53587"/>
                  </a:lnTo>
                  <a:lnTo>
                    <a:pt x="15743" y="54293"/>
                  </a:lnTo>
                  <a:lnTo>
                    <a:pt x="15309" y="55000"/>
                  </a:lnTo>
                  <a:lnTo>
                    <a:pt x="14879" y="55676"/>
                  </a:lnTo>
                  <a:lnTo>
                    <a:pt x="14449" y="56321"/>
                  </a:lnTo>
                  <a:lnTo>
                    <a:pt x="14020" y="56951"/>
                  </a:lnTo>
                  <a:lnTo>
                    <a:pt x="13590" y="57566"/>
                  </a:lnTo>
                  <a:lnTo>
                    <a:pt x="13160" y="58165"/>
                  </a:lnTo>
                  <a:lnTo>
                    <a:pt x="12736" y="58733"/>
                  </a:lnTo>
                  <a:lnTo>
                    <a:pt x="12312" y="59286"/>
                  </a:lnTo>
                  <a:lnTo>
                    <a:pt x="11893" y="59824"/>
                  </a:lnTo>
                  <a:lnTo>
                    <a:pt x="11474" y="60346"/>
                  </a:lnTo>
                  <a:lnTo>
                    <a:pt x="11060" y="60853"/>
                  </a:lnTo>
                  <a:lnTo>
                    <a:pt x="10646" y="61345"/>
                  </a:lnTo>
                  <a:lnTo>
                    <a:pt x="10243" y="61806"/>
                  </a:lnTo>
                  <a:lnTo>
                    <a:pt x="9840" y="62267"/>
                  </a:lnTo>
                  <a:lnTo>
                    <a:pt x="9437" y="62697"/>
                  </a:lnTo>
                  <a:lnTo>
                    <a:pt x="8657" y="63542"/>
                  </a:lnTo>
                  <a:lnTo>
                    <a:pt x="7893" y="64325"/>
                  </a:lnTo>
                  <a:lnTo>
                    <a:pt x="7156" y="65047"/>
                  </a:lnTo>
                  <a:lnTo>
                    <a:pt x="6445" y="65739"/>
                  </a:lnTo>
                  <a:lnTo>
                    <a:pt x="5761" y="66384"/>
                  </a:lnTo>
                  <a:lnTo>
                    <a:pt x="4037" y="67966"/>
                  </a:lnTo>
                  <a:lnTo>
                    <a:pt x="4244" y="68335"/>
                  </a:lnTo>
                  <a:lnTo>
                    <a:pt x="4451" y="68688"/>
                  </a:lnTo>
                  <a:lnTo>
                    <a:pt x="4658" y="69026"/>
                  </a:lnTo>
                  <a:lnTo>
                    <a:pt x="4875" y="69349"/>
                  </a:lnTo>
                  <a:lnTo>
                    <a:pt x="5087" y="69672"/>
                  </a:lnTo>
                  <a:lnTo>
                    <a:pt x="5305" y="69964"/>
                  </a:lnTo>
                  <a:lnTo>
                    <a:pt x="5527" y="70255"/>
                  </a:lnTo>
                  <a:lnTo>
                    <a:pt x="5750" y="70532"/>
                  </a:lnTo>
                  <a:lnTo>
                    <a:pt x="6132" y="70286"/>
                  </a:lnTo>
                  <a:lnTo>
                    <a:pt x="6546" y="70025"/>
                  </a:lnTo>
                  <a:lnTo>
                    <a:pt x="6954" y="69749"/>
                  </a:lnTo>
                  <a:lnTo>
                    <a:pt x="7363" y="69457"/>
                  </a:lnTo>
                  <a:lnTo>
                    <a:pt x="7771" y="69165"/>
                  </a:lnTo>
                  <a:lnTo>
                    <a:pt x="8174" y="68857"/>
                  </a:lnTo>
                  <a:lnTo>
                    <a:pt x="8583" y="68535"/>
                  </a:lnTo>
                  <a:lnTo>
                    <a:pt x="8986" y="68197"/>
                  </a:lnTo>
                  <a:lnTo>
                    <a:pt x="9389" y="67859"/>
                  </a:lnTo>
                  <a:lnTo>
                    <a:pt x="9792" y="67506"/>
                  </a:lnTo>
                  <a:lnTo>
                    <a:pt x="10195" y="67137"/>
                  </a:lnTo>
                  <a:lnTo>
                    <a:pt x="10593" y="66753"/>
                  </a:lnTo>
                  <a:lnTo>
                    <a:pt x="10991" y="66369"/>
                  </a:lnTo>
                  <a:lnTo>
                    <a:pt x="11389" y="65969"/>
                  </a:lnTo>
                  <a:lnTo>
                    <a:pt x="11787" y="65554"/>
                  </a:lnTo>
                  <a:lnTo>
                    <a:pt x="12179" y="65140"/>
                  </a:lnTo>
                  <a:lnTo>
                    <a:pt x="12572" y="64709"/>
                  </a:lnTo>
                  <a:lnTo>
                    <a:pt x="13060" y="64156"/>
                  </a:lnTo>
                  <a:lnTo>
                    <a:pt x="13542" y="63588"/>
                  </a:lnTo>
                  <a:lnTo>
                    <a:pt x="14020" y="62989"/>
                  </a:lnTo>
                  <a:lnTo>
                    <a:pt x="14497" y="62374"/>
                  </a:lnTo>
                  <a:lnTo>
                    <a:pt x="14969" y="61729"/>
                  </a:lnTo>
                  <a:lnTo>
                    <a:pt x="15441" y="61068"/>
                  </a:lnTo>
                  <a:lnTo>
                    <a:pt x="15903" y="60393"/>
                  </a:lnTo>
                  <a:lnTo>
                    <a:pt x="16364" y="59686"/>
                  </a:lnTo>
                  <a:lnTo>
                    <a:pt x="16820" y="58979"/>
                  </a:lnTo>
                  <a:lnTo>
                    <a:pt x="17276" y="58226"/>
                  </a:lnTo>
                  <a:lnTo>
                    <a:pt x="17727" y="57474"/>
                  </a:lnTo>
                  <a:lnTo>
                    <a:pt x="18173" y="56690"/>
                  </a:lnTo>
                  <a:lnTo>
                    <a:pt x="18613" y="55876"/>
                  </a:lnTo>
                  <a:lnTo>
                    <a:pt x="19048" y="55062"/>
                  </a:lnTo>
                  <a:lnTo>
                    <a:pt x="19483" y="54217"/>
                  </a:lnTo>
                  <a:lnTo>
                    <a:pt x="19913" y="53356"/>
                  </a:lnTo>
                  <a:lnTo>
                    <a:pt x="20337" y="52450"/>
                  </a:lnTo>
                  <a:lnTo>
                    <a:pt x="20756" y="51513"/>
                  </a:lnTo>
                  <a:lnTo>
                    <a:pt x="21164" y="50545"/>
                  </a:lnTo>
                  <a:lnTo>
                    <a:pt x="21568" y="49562"/>
                  </a:lnTo>
                  <a:lnTo>
                    <a:pt x="21960" y="48563"/>
                  </a:lnTo>
                  <a:lnTo>
                    <a:pt x="22347" y="47534"/>
                  </a:lnTo>
                  <a:lnTo>
                    <a:pt x="22729" y="46474"/>
                  </a:lnTo>
                  <a:lnTo>
                    <a:pt x="23101" y="45398"/>
                  </a:lnTo>
                  <a:lnTo>
                    <a:pt x="23467" y="44292"/>
                  </a:lnTo>
                  <a:lnTo>
                    <a:pt x="23822" y="43171"/>
                  </a:lnTo>
                  <a:lnTo>
                    <a:pt x="24172" y="42034"/>
                  </a:lnTo>
                  <a:lnTo>
                    <a:pt x="24511" y="40866"/>
                  </a:lnTo>
                  <a:lnTo>
                    <a:pt x="24840" y="39683"/>
                  </a:lnTo>
                  <a:lnTo>
                    <a:pt x="25164" y="38470"/>
                  </a:lnTo>
                  <a:lnTo>
                    <a:pt x="25477" y="37241"/>
                  </a:lnTo>
                  <a:lnTo>
                    <a:pt x="25784" y="35996"/>
                  </a:lnTo>
                  <a:lnTo>
                    <a:pt x="26023" y="34967"/>
                  </a:lnTo>
                  <a:lnTo>
                    <a:pt x="26262" y="33907"/>
                  </a:lnTo>
                  <a:lnTo>
                    <a:pt x="26485" y="32847"/>
                  </a:lnTo>
                  <a:lnTo>
                    <a:pt x="26707" y="31771"/>
                  </a:lnTo>
                  <a:lnTo>
                    <a:pt x="26914" y="30696"/>
                  </a:lnTo>
                  <a:lnTo>
                    <a:pt x="27116" y="29590"/>
                  </a:lnTo>
                  <a:lnTo>
                    <a:pt x="27312" y="28484"/>
                  </a:lnTo>
                  <a:lnTo>
                    <a:pt x="27498" y="27362"/>
                  </a:lnTo>
                  <a:lnTo>
                    <a:pt x="27673" y="26225"/>
                  </a:lnTo>
                  <a:lnTo>
                    <a:pt x="27843" y="25073"/>
                  </a:lnTo>
                  <a:lnTo>
                    <a:pt x="28002" y="23921"/>
                  </a:lnTo>
                  <a:lnTo>
                    <a:pt x="28156" y="22753"/>
                  </a:lnTo>
                  <a:lnTo>
                    <a:pt x="28299" y="21586"/>
                  </a:lnTo>
                  <a:lnTo>
                    <a:pt x="28437" y="20403"/>
                  </a:lnTo>
                  <a:lnTo>
                    <a:pt x="28559" y="19205"/>
                  </a:lnTo>
                  <a:lnTo>
                    <a:pt x="28675" y="18006"/>
                  </a:lnTo>
                  <a:lnTo>
                    <a:pt x="28750" y="17192"/>
                  </a:lnTo>
                  <a:lnTo>
                    <a:pt x="28819" y="16378"/>
                  </a:lnTo>
                  <a:lnTo>
                    <a:pt x="28882" y="15564"/>
                  </a:lnTo>
                  <a:lnTo>
                    <a:pt x="28935" y="14749"/>
                  </a:lnTo>
                  <a:lnTo>
                    <a:pt x="28988" y="13935"/>
                  </a:lnTo>
                  <a:lnTo>
                    <a:pt x="29031" y="13105"/>
                  </a:lnTo>
                  <a:lnTo>
                    <a:pt x="29068" y="12276"/>
                  </a:lnTo>
                  <a:lnTo>
                    <a:pt x="29105" y="11462"/>
                  </a:lnTo>
                  <a:lnTo>
                    <a:pt x="29131" y="10632"/>
                  </a:lnTo>
                  <a:lnTo>
                    <a:pt x="29153" y="9802"/>
                  </a:lnTo>
                  <a:lnTo>
                    <a:pt x="29169" y="8973"/>
                  </a:lnTo>
                  <a:lnTo>
                    <a:pt x="29179" y="8128"/>
                  </a:lnTo>
                  <a:lnTo>
                    <a:pt x="29185" y="7298"/>
                  </a:lnTo>
                  <a:lnTo>
                    <a:pt x="29185" y="6469"/>
                  </a:lnTo>
                  <a:lnTo>
                    <a:pt x="29174" y="5639"/>
                  </a:lnTo>
                  <a:lnTo>
                    <a:pt x="29163" y="4794"/>
                  </a:lnTo>
                  <a:lnTo>
                    <a:pt x="29147" y="4226"/>
                  </a:lnTo>
                  <a:lnTo>
                    <a:pt x="29126" y="3688"/>
                  </a:lnTo>
                  <a:lnTo>
                    <a:pt x="29078" y="2720"/>
                  </a:lnTo>
                  <a:lnTo>
                    <a:pt x="29057" y="2290"/>
                  </a:lnTo>
                  <a:lnTo>
                    <a:pt x="29031" y="1906"/>
                  </a:lnTo>
                  <a:lnTo>
                    <a:pt x="29004" y="1537"/>
                  </a:lnTo>
                  <a:lnTo>
                    <a:pt x="28978" y="1215"/>
                  </a:lnTo>
                  <a:lnTo>
                    <a:pt x="28951" y="938"/>
                  </a:lnTo>
                  <a:lnTo>
                    <a:pt x="28925" y="692"/>
                  </a:lnTo>
                  <a:lnTo>
                    <a:pt x="28898" y="477"/>
                  </a:lnTo>
                  <a:lnTo>
                    <a:pt x="28866" y="308"/>
                  </a:lnTo>
                  <a:lnTo>
                    <a:pt x="28840" y="170"/>
                  </a:lnTo>
                  <a:lnTo>
                    <a:pt x="28819" y="78"/>
                  </a:lnTo>
                  <a:lnTo>
                    <a:pt x="28792" y="16"/>
                  </a:lnTo>
                  <a:lnTo>
                    <a:pt x="28771" y="1"/>
                  </a:lnTo>
                  <a:close/>
                  <a:moveTo>
                    <a:pt x="3623" y="68350"/>
                  </a:moveTo>
                  <a:lnTo>
                    <a:pt x="2806" y="69103"/>
                  </a:lnTo>
                  <a:lnTo>
                    <a:pt x="2080" y="69779"/>
                  </a:lnTo>
                  <a:lnTo>
                    <a:pt x="1454" y="70378"/>
                  </a:lnTo>
                  <a:lnTo>
                    <a:pt x="1178" y="70655"/>
                  </a:lnTo>
                  <a:lnTo>
                    <a:pt x="934" y="70916"/>
                  </a:lnTo>
                  <a:lnTo>
                    <a:pt x="711" y="71147"/>
                  </a:lnTo>
                  <a:lnTo>
                    <a:pt x="520" y="71377"/>
                  </a:lnTo>
                  <a:lnTo>
                    <a:pt x="356" y="71577"/>
                  </a:lnTo>
                  <a:lnTo>
                    <a:pt x="223" y="71776"/>
                  </a:lnTo>
                  <a:lnTo>
                    <a:pt x="122" y="71945"/>
                  </a:lnTo>
                  <a:lnTo>
                    <a:pt x="80" y="72038"/>
                  </a:lnTo>
                  <a:lnTo>
                    <a:pt x="48" y="72114"/>
                  </a:lnTo>
                  <a:lnTo>
                    <a:pt x="27" y="72176"/>
                  </a:lnTo>
                  <a:lnTo>
                    <a:pt x="11" y="72253"/>
                  </a:lnTo>
                  <a:lnTo>
                    <a:pt x="0" y="72314"/>
                  </a:lnTo>
                  <a:lnTo>
                    <a:pt x="0" y="72391"/>
                  </a:lnTo>
                  <a:lnTo>
                    <a:pt x="6" y="72422"/>
                  </a:lnTo>
                  <a:lnTo>
                    <a:pt x="16" y="72452"/>
                  </a:lnTo>
                  <a:lnTo>
                    <a:pt x="48" y="72514"/>
                  </a:lnTo>
                  <a:lnTo>
                    <a:pt x="96" y="72575"/>
                  </a:lnTo>
                  <a:lnTo>
                    <a:pt x="160" y="72621"/>
                  </a:lnTo>
                  <a:lnTo>
                    <a:pt x="239" y="72652"/>
                  </a:lnTo>
                  <a:lnTo>
                    <a:pt x="335" y="72683"/>
                  </a:lnTo>
                  <a:lnTo>
                    <a:pt x="446" y="72698"/>
                  </a:lnTo>
                  <a:lnTo>
                    <a:pt x="738" y="72698"/>
                  </a:lnTo>
                  <a:lnTo>
                    <a:pt x="918" y="72667"/>
                  </a:lnTo>
                  <a:lnTo>
                    <a:pt x="1120" y="72637"/>
                  </a:lnTo>
                  <a:lnTo>
                    <a:pt x="1337" y="72591"/>
                  </a:lnTo>
                  <a:lnTo>
                    <a:pt x="1576" y="72529"/>
                  </a:lnTo>
                  <a:lnTo>
                    <a:pt x="1830" y="72452"/>
                  </a:lnTo>
                  <a:lnTo>
                    <a:pt x="2387" y="72253"/>
                  </a:lnTo>
                  <a:lnTo>
                    <a:pt x="3019" y="71992"/>
                  </a:lnTo>
                  <a:lnTo>
                    <a:pt x="3708" y="71669"/>
                  </a:lnTo>
                  <a:lnTo>
                    <a:pt x="4461" y="71269"/>
                  </a:lnTo>
                  <a:lnTo>
                    <a:pt x="4859" y="71054"/>
                  </a:lnTo>
                  <a:lnTo>
                    <a:pt x="5273" y="70824"/>
                  </a:lnTo>
                  <a:lnTo>
                    <a:pt x="5055" y="70547"/>
                  </a:lnTo>
                  <a:lnTo>
                    <a:pt x="4843" y="70271"/>
                  </a:lnTo>
                  <a:lnTo>
                    <a:pt x="4636" y="69994"/>
                  </a:lnTo>
                  <a:lnTo>
                    <a:pt x="4429" y="69687"/>
                  </a:lnTo>
                  <a:lnTo>
                    <a:pt x="4223" y="69364"/>
                  </a:lnTo>
                  <a:lnTo>
                    <a:pt x="4021" y="69042"/>
                  </a:lnTo>
                  <a:lnTo>
                    <a:pt x="3819" y="68704"/>
                  </a:lnTo>
                  <a:lnTo>
                    <a:pt x="3623" y="68350"/>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94075" y="-1680725"/>
              <a:ext cx="628725" cy="1763325"/>
            </a:xfrm>
            <a:custGeom>
              <a:avLst/>
              <a:gdLst/>
              <a:ahLst/>
              <a:cxnLst/>
              <a:rect l="l" t="t" r="r" b="b"/>
              <a:pathLst>
                <a:path w="25149" h="70533" fill="none" extrusionOk="0">
                  <a:moveTo>
                    <a:pt x="1714" y="70532"/>
                  </a:moveTo>
                  <a:lnTo>
                    <a:pt x="1714" y="70532"/>
                  </a:lnTo>
                  <a:lnTo>
                    <a:pt x="2096" y="70286"/>
                  </a:lnTo>
                  <a:lnTo>
                    <a:pt x="2096" y="70286"/>
                  </a:lnTo>
                  <a:lnTo>
                    <a:pt x="2510" y="70025"/>
                  </a:lnTo>
                  <a:lnTo>
                    <a:pt x="2918" y="69749"/>
                  </a:lnTo>
                  <a:lnTo>
                    <a:pt x="3327" y="69457"/>
                  </a:lnTo>
                  <a:lnTo>
                    <a:pt x="3735" y="69165"/>
                  </a:lnTo>
                  <a:lnTo>
                    <a:pt x="4138" y="68857"/>
                  </a:lnTo>
                  <a:lnTo>
                    <a:pt x="4547" y="68535"/>
                  </a:lnTo>
                  <a:lnTo>
                    <a:pt x="4950" y="68197"/>
                  </a:lnTo>
                  <a:lnTo>
                    <a:pt x="5353" y="67859"/>
                  </a:lnTo>
                  <a:lnTo>
                    <a:pt x="5756" y="67506"/>
                  </a:lnTo>
                  <a:lnTo>
                    <a:pt x="6159" y="67137"/>
                  </a:lnTo>
                  <a:lnTo>
                    <a:pt x="6557" y="66753"/>
                  </a:lnTo>
                  <a:lnTo>
                    <a:pt x="6955" y="66369"/>
                  </a:lnTo>
                  <a:lnTo>
                    <a:pt x="7353" y="65969"/>
                  </a:lnTo>
                  <a:lnTo>
                    <a:pt x="7751" y="65554"/>
                  </a:lnTo>
                  <a:lnTo>
                    <a:pt x="8143" y="65140"/>
                  </a:lnTo>
                  <a:lnTo>
                    <a:pt x="8536" y="64709"/>
                  </a:lnTo>
                  <a:lnTo>
                    <a:pt x="8536" y="64709"/>
                  </a:lnTo>
                  <a:lnTo>
                    <a:pt x="9024" y="64156"/>
                  </a:lnTo>
                  <a:lnTo>
                    <a:pt x="9506" y="63588"/>
                  </a:lnTo>
                  <a:lnTo>
                    <a:pt x="9984" y="62989"/>
                  </a:lnTo>
                  <a:lnTo>
                    <a:pt x="10461" y="62374"/>
                  </a:lnTo>
                  <a:lnTo>
                    <a:pt x="10933" y="61729"/>
                  </a:lnTo>
                  <a:lnTo>
                    <a:pt x="11405" y="61068"/>
                  </a:lnTo>
                  <a:lnTo>
                    <a:pt x="11867" y="60393"/>
                  </a:lnTo>
                  <a:lnTo>
                    <a:pt x="12328" y="59686"/>
                  </a:lnTo>
                  <a:lnTo>
                    <a:pt x="12784" y="58979"/>
                  </a:lnTo>
                  <a:lnTo>
                    <a:pt x="13240" y="58226"/>
                  </a:lnTo>
                  <a:lnTo>
                    <a:pt x="13691" y="57474"/>
                  </a:lnTo>
                  <a:lnTo>
                    <a:pt x="14137" y="56690"/>
                  </a:lnTo>
                  <a:lnTo>
                    <a:pt x="14577" y="55876"/>
                  </a:lnTo>
                  <a:lnTo>
                    <a:pt x="15012" y="55062"/>
                  </a:lnTo>
                  <a:lnTo>
                    <a:pt x="15447" y="54217"/>
                  </a:lnTo>
                  <a:lnTo>
                    <a:pt x="15877" y="53356"/>
                  </a:lnTo>
                  <a:lnTo>
                    <a:pt x="15877" y="53356"/>
                  </a:lnTo>
                  <a:lnTo>
                    <a:pt x="16301" y="52450"/>
                  </a:lnTo>
                  <a:lnTo>
                    <a:pt x="16720" y="51513"/>
                  </a:lnTo>
                  <a:lnTo>
                    <a:pt x="17128" y="50545"/>
                  </a:lnTo>
                  <a:lnTo>
                    <a:pt x="17532" y="49562"/>
                  </a:lnTo>
                  <a:lnTo>
                    <a:pt x="17924" y="48563"/>
                  </a:lnTo>
                  <a:lnTo>
                    <a:pt x="18311" y="47534"/>
                  </a:lnTo>
                  <a:lnTo>
                    <a:pt x="18693" y="46474"/>
                  </a:lnTo>
                  <a:lnTo>
                    <a:pt x="19065" y="45398"/>
                  </a:lnTo>
                  <a:lnTo>
                    <a:pt x="19431" y="44292"/>
                  </a:lnTo>
                  <a:lnTo>
                    <a:pt x="19786" y="43171"/>
                  </a:lnTo>
                  <a:lnTo>
                    <a:pt x="20136" y="42034"/>
                  </a:lnTo>
                  <a:lnTo>
                    <a:pt x="20475" y="40866"/>
                  </a:lnTo>
                  <a:lnTo>
                    <a:pt x="20804" y="39683"/>
                  </a:lnTo>
                  <a:lnTo>
                    <a:pt x="21128" y="38470"/>
                  </a:lnTo>
                  <a:lnTo>
                    <a:pt x="21441" y="37241"/>
                  </a:lnTo>
                  <a:lnTo>
                    <a:pt x="21748" y="35996"/>
                  </a:lnTo>
                  <a:lnTo>
                    <a:pt x="21748" y="35996"/>
                  </a:lnTo>
                  <a:lnTo>
                    <a:pt x="21987" y="34967"/>
                  </a:lnTo>
                  <a:lnTo>
                    <a:pt x="22226" y="33907"/>
                  </a:lnTo>
                  <a:lnTo>
                    <a:pt x="22449" y="32847"/>
                  </a:lnTo>
                  <a:lnTo>
                    <a:pt x="22671" y="31771"/>
                  </a:lnTo>
                  <a:lnTo>
                    <a:pt x="22878" y="30696"/>
                  </a:lnTo>
                  <a:lnTo>
                    <a:pt x="23080" y="29590"/>
                  </a:lnTo>
                  <a:lnTo>
                    <a:pt x="23276" y="28484"/>
                  </a:lnTo>
                  <a:lnTo>
                    <a:pt x="23462" y="27362"/>
                  </a:lnTo>
                  <a:lnTo>
                    <a:pt x="23637" y="26225"/>
                  </a:lnTo>
                  <a:lnTo>
                    <a:pt x="23807" y="25073"/>
                  </a:lnTo>
                  <a:lnTo>
                    <a:pt x="23966" y="23921"/>
                  </a:lnTo>
                  <a:lnTo>
                    <a:pt x="24120" y="22753"/>
                  </a:lnTo>
                  <a:lnTo>
                    <a:pt x="24263" y="21586"/>
                  </a:lnTo>
                  <a:lnTo>
                    <a:pt x="24401" y="20403"/>
                  </a:lnTo>
                  <a:lnTo>
                    <a:pt x="24523" y="19205"/>
                  </a:lnTo>
                  <a:lnTo>
                    <a:pt x="24639" y="18006"/>
                  </a:lnTo>
                  <a:lnTo>
                    <a:pt x="24639" y="18006"/>
                  </a:lnTo>
                  <a:lnTo>
                    <a:pt x="24714" y="17192"/>
                  </a:lnTo>
                  <a:lnTo>
                    <a:pt x="24783" y="16378"/>
                  </a:lnTo>
                  <a:lnTo>
                    <a:pt x="24846" y="15564"/>
                  </a:lnTo>
                  <a:lnTo>
                    <a:pt x="24899" y="14749"/>
                  </a:lnTo>
                  <a:lnTo>
                    <a:pt x="24952" y="13935"/>
                  </a:lnTo>
                  <a:lnTo>
                    <a:pt x="24995" y="13105"/>
                  </a:lnTo>
                  <a:lnTo>
                    <a:pt x="25032" y="12276"/>
                  </a:lnTo>
                  <a:lnTo>
                    <a:pt x="25069" y="11462"/>
                  </a:lnTo>
                  <a:lnTo>
                    <a:pt x="25095" y="10632"/>
                  </a:lnTo>
                  <a:lnTo>
                    <a:pt x="25117" y="9802"/>
                  </a:lnTo>
                  <a:lnTo>
                    <a:pt x="25133" y="8973"/>
                  </a:lnTo>
                  <a:lnTo>
                    <a:pt x="25143" y="8128"/>
                  </a:lnTo>
                  <a:lnTo>
                    <a:pt x="25149" y="7298"/>
                  </a:lnTo>
                  <a:lnTo>
                    <a:pt x="25149" y="6469"/>
                  </a:lnTo>
                  <a:lnTo>
                    <a:pt x="25138" y="5639"/>
                  </a:lnTo>
                  <a:lnTo>
                    <a:pt x="25127" y="4794"/>
                  </a:lnTo>
                  <a:lnTo>
                    <a:pt x="25127" y="4794"/>
                  </a:lnTo>
                  <a:lnTo>
                    <a:pt x="25111" y="4226"/>
                  </a:lnTo>
                  <a:lnTo>
                    <a:pt x="25090" y="3688"/>
                  </a:lnTo>
                  <a:lnTo>
                    <a:pt x="25042" y="2720"/>
                  </a:lnTo>
                  <a:lnTo>
                    <a:pt x="25021" y="2290"/>
                  </a:lnTo>
                  <a:lnTo>
                    <a:pt x="24995" y="1906"/>
                  </a:lnTo>
                  <a:lnTo>
                    <a:pt x="24968" y="1537"/>
                  </a:lnTo>
                  <a:lnTo>
                    <a:pt x="24942" y="1215"/>
                  </a:lnTo>
                  <a:lnTo>
                    <a:pt x="24915" y="938"/>
                  </a:lnTo>
                  <a:lnTo>
                    <a:pt x="24889" y="692"/>
                  </a:lnTo>
                  <a:lnTo>
                    <a:pt x="24862" y="477"/>
                  </a:lnTo>
                  <a:lnTo>
                    <a:pt x="24830" y="308"/>
                  </a:lnTo>
                  <a:lnTo>
                    <a:pt x="24804" y="170"/>
                  </a:lnTo>
                  <a:lnTo>
                    <a:pt x="24783" y="78"/>
                  </a:lnTo>
                  <a:lnTo>
                    <a:pt x="24756" y="16"/>
                  </a:lnTo>
                  <a:lnTo>
                    <a:pt x="24735" y="1"/>
                  </a:lnTo>
                  <a:lnTo>
                    <a:pt x="24735" y="1"/>
                  </a:lnTo>
                  <a:lnTo>
                    <a:pt x="24719" y="16"/>
                  </a:lnTo>
                  <a:lnTo>
                    <a:pt x="24703" y="32"/>
                  </a:lnTo>
                  <a:lnTo>
                    <a:pt x="24671" y="93"/>
                  </a:lnTo>
                  <a:lnTo>
                    <a:pt x="24650" y="185"/>
                  </a:lnTo>
                  <a:lnTo>
                    <a:pt x="24623" y="324"/>
                  </a:lnTo>
                  <a:lnTo>
                    <a:pt x="24602" y="508"/>
                  </a:lnTo>
                  <a:lnTo>
                    <a:pt x="24581" y="708"/>
                  </a:lnTo>
                  <a:lnTo>
                    <a:pt x="24560" y="969"/>
                  </a:lnTo>
                  <a:lnTo>
                    <a:pt x="24539" y="1245"/>
                  </a:lnTo>
                  <a:lnTo>
                    <a:pt x="24501" y="1921"/>
                  </a:lnTo>
                  <a:lnTo>
                    <a:pt x="24459" y="2720"/>
                  </a:lnTo>
                  <a:lnTo>
                    <a:pt x="24358" y="4702"/>
                  </a:lnTo>
                  <a:lnTo>
                    <a:pt x="24295" y="5885"/>
                  </a:lnTo>
                  <a:lnTo>
                    <a:pt x="24215" y="7160"/>
                  </a:lnTo>
                  <a:lnTo>
                    <a:pt x="24120" y="8543"/>
                  </a:lnTo>
                  <a:lnTo>
                    <a:pt x="24066" y="9280"/>
                  </a:lnTo>
                  <a:lnTo>
                    <a:pt x="24003" y="10033"/>
                  </a:lnTo>
                  <a:lnTo>
                    <a:pt x="23939" y="10801"/>
                  </a:lnTo>
                  <a:lnTo>
                    <a:pt x="23870" y="11615"/>
                  </a:lnTo>
                  <a:lnTo>
                    <a:pt x="23791" y="12430"/>
                  </a:lnTo>
                  <a:lnTo>
                    <a:pt x="23711" y="13274"/>
                  </a:lnTo>
                  <a:lnTo>
                    <a:pt x="23621" y="14135"/>
                  </a:lnTo>
                  <a:lnTo>
                    <a:pt x="23520" y="15026"/>
                  </a:lnTo>
                  <a:lnTo>
                    <a:pt x="23419" y="15932"/>
                  </a:lnTo>
                  <a:lnTo>
                    <a:pt x="23303" y="16854"/>
                  </a:lnTo>
                  <a:lnTo>
                    <a:pt x="23303" y="16854"/>
                  </a:lnTo>
                  <a:lnTo>
                    <a:pt x="23165" y="17929"/>
                  </a:lnTo>
                  <a:lnTo>
                    <a:pt x="23016" y="19005"/>
                  </a:lnTo>
                  <a:lnTo>
                    <a:pt x="22857" y="20065"/>
                  </a:lnTo>
                  <a:lnTo>
                    <a:pt x="22698" y="21125"/>
                  </a:lnTo>
                  <a:lnTo>
                    <a:pt x="22528" y="22170"/>
                  </a:lnTo>
                  <a:lnTo>
                    <a:pt x="22353" y="23199"/>
                  </a:lnTo>
                  <a:lnTo>
                    <a:pt x="22173" y="24228"/>
                  </a:lnTo>
                  <a:lnTo>
                    <a:pt x="21987" y="25242"/>
                  </a:lnTo>
                  <a:lnTo>
                    <a:pt x="21791" y="26256"/>
                  </a:lnTo>
                  <a:lnTo>
                    <a:pt x="21595" y="27255"/>
                  </a:lnTo>
                  <a:lnTo>
                    <a:pt x="21388" y="28238"/>
                  </a:lnTo>
                  <a:lnTo>
                    <a:pt x="21176" y="29206"/>
                  </a:lnTo>
                  <a:lnTo>
                    <a:pt x="20958" y="30174"/>
                  </a:lnTo>
                  <a:lnTo>
                    <a:pt x="20730" y="31126"/>
                  </a:lnTo>
                  <a:lnTo>
                    <a:pt x="20502" y="32079"/>
                  </a:lnTo>
                  <a:lnTo>
                    <a:pt x="20269" y="33000"/>
                  </a:lnTo>
                  <a:lnTo>
                    <a:pt x="20269" y="33000"/>
                  </a:lnTo>
                  <a:lnTo>
                    <a:pt x="19966" y="34122"/>
                  </a:lnTo>
                  <a:lnTo>
                    <a:pt x="19664" y="35228"/>
                  </a:lnTo>
                  <a:lnTo>
                    <a:pt x="19351" y="36319"/>
                  </a:lnTo>
                  <a:lnTo>
                    <a:pt x="19033" y="37379"/>
                  </a:lnTo>
                  <a:lnTo>
                    <a:pt x="18709" y="38439"/>
                  </a:lnTo>
                  <a:lnTo>
                    <a:pt x="18375" y="39468"/>
                  </a:lnTo>
                  <a:lnTo>
                    <a:pt x="18041" y="40482"/>
                  </a:lnTo>
                  <a:lnTo>
                    <a:pt x="17696" y="41481"/>
                  </a:lnTo>
                  <a:lnTo>
                    <a:pt x="17346" y="42464"/>
                  </a:lnTo>
                  <a:lnTo>
                    <a:pt x="16985" y="43417"/>
                  </a:lnTo>
                  <a:lnTo>
                    <a:pt x="16625" y="44369"/>
                  </a:lnTo>
                  <a:lnTo>
                    <a:pt x="16253" y="45291"/>
                  </a:lnTo>
                  <a:lnTo>
                    <a:pt x="15882" y="46182"/>
                  </a:lnTo>
                  <a:lnTo>
                    <a:pt x="15500" y="47073"/>
                  </a:lnTo>
                  <a:lnTo>
                    <a:pt x="15113" y="47933"/>
                  </a:lnTo>
                  <a:lnTo>
                    <a:pt x="14720" y="48778"/>
                  </a:lnTo>
                  <a:lnTo>
                    <a:pt x="14720" y="48778"/>
                  </a:lnTo>
                  <a:lnTo>
                    <a:pt x="14296" y="49638"/>
                  </a:lnTo>
                  <a:lnTo>
                    <a:pt x="13866" y="50468"/>
                  </a:lnTo>
                  <a:lnTo>
                    <a:pt x="13437" y="51282"/>
                  </a:lnTo>
                  <a:lnTo>
                    <a:pt x="13007" y="52081"/>
                  </a:lnTo>
                  <a:lnTo>
                    <a:pt x="12572" y="52834"/>
                  </a:lnTo>
                  <a:lnTo>
                    <a:pt x="12142" y="53587"/>
                  </a:lnTo>
                  <a:lnTo>
                    <a:pt x="11707" y="54293"/>
                  </a:lnTo>
                  <a:lnTo>
                    <a:pt x="11273" y="55000"/>
                  </a:lnTo>
                  <a:lnTo>
                    <a:pt x="10843" y="55676"/>
                  </a:lnTo>
                  <a:lnTo>
                    <a:pt x="10413" y="56321"/>
                  </a:lnTo>
                  <a:lnTo>
                    <a:pt x="9984" y="56951"/>
                  </a:lnTo>
                  <a:lnTo>
                    <a:pt x="9554" y="57566"/>
                  </a:lnTo>
                  <a:lnTo>
                    <a:pt x="9124" y="58165"/>
                  </a:lnTo>
                  <a:lnTo>
                    <a:pt x="8700" y="58733"/>
                  </a:lnTo>
                  <a:lnTo>
                    <a:pt x="8276" y="59286"/>
                  </a:lnTo>
                  <a:lnTo>
                    <a:pt x="7857" y="59824"/>
                  </a:lnTo>
                  <a:lnTo>
                    <a:pt x="7438" y="60346"/>
                  </a:lnTo>
                  <a:lnTo>
                    <a:pt x="7024" y="60853"/>
                  </a:lnTo>
                  <a:lnTo>
                    <a:pt x="6610" y="61345"/>
                  </a:lnTo>
                  <a:lnTo>
                    <a:pt x="6207" y="61806"/>
                  </a:lnTo>
                  <a:lnTo>
                    <a:pt x="5804" y="62267"/>
                  </a:lnTo>
                  <a:lnTo>
                    <a:pt x="5401" y="62697"/>
                  </a:lnTo>
                  <a:lnTo>
                    <a:pt x="4621" y="63542"/>
                  </a:lnTo>
                  <a:lnTo>
                    <a:pt x="3857" y="64325"/>
                  </a:lnTo>
                  <a:lnTo>
                    <a:pt x="3120" y="65047"/>
                  </a:lnTo>
                  <a:lnTo>
                    <a:pt x="2409" y="65739"/>
                  </a:lnTo>
                  <a:lnTo>
                    <a:pt x="1725" y="66384"/>
                  </a:lnTo>
                  <a:lnTo>
                    <a:pt x="1725" y="66384"/>
                  </a:lnTo>
                  <a:lnTo>
                    <a:pt x="1" y="67966"/>
                  </a:lnTo>
                  <a:lnTo>
                    <a:pt x="1" y="67966"/>
                  </a:lnTo>
                  <a:lnTo>
                    <a:pt x="208" y="68335"/>
                  </a:lnTo>
                  <a:lnTo>
                    <a:pt x="415" y="68688"/>
                  </a:lnTo>
                  <a:lnTo>
                    <a:pt x="622" y="69026"/>
                  </a:lnTo>
                  <a:lnTo>
                    <a:pt x="839" y="69349"/>
                  </a:lnTo>
                  <a:lnTo>
                    <a:pt x="1051" y="69672"/>
                  </a:lnTo>
                  <a:lnTo>
                    <a:pt x="1269" y="69964"/>
                  </a:lnTo>
                  <a:lnTo>
                    <a:pt x="1491" y="70255"/>
                  </a:lnTo>
                  <a:lnTo>
                    <a:pt x="1714" y="705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94975" y="28025"/>
              <a:ext cx="131825" cy="108725"/>
            </a:xfrm>
            <a:custGeom>
              <a:avLst/>
              <a:gdLst/>
              <a:ahLst/>
              <a:cxnLst/>
              <a:rect l="l" t="t" r="r" b="b"/>
              <a:pathLst>
                <a:path w="5273" h="4349" fill="none" extrusionOk="0">
                  <a:moveTo>
                    <a:pt x="573" y="4348"/>
                  </a:moveTo>
                  <a:lnTo>
                    <a:pt x="573" y="4348"/>
                  </a:lnTo>
                  <a:lnTo>
                    <a:pt x="738" y="4348"/>
                  </a:lnTo>
                  <a:lnTo>
                    <a:pt x="918" y="4317"/>
                  </a:lnTo>
                  <a:lnTo>
                    <a:pt x="1120" y="4287"/>
                  </a:lnTo>
                  <a:lnTo>
                    <a:pt x="1337" y="4241"/>
                  </a:lnTo>
                  <a:lnTo>
                    <a:pt x="1576" y="4179"/>
                  </a:lnTo>
                  <a:lnTo>
                    <a:pt x="1830" y="4102"/>
                  </a:lnTo>
                  <a:lnTo>
                    <a:pt x="2387" y="3903"/>
                  </a:lnTo>
                  <a:lnTo>
                    <a:pt x="3019" y="3642"/>
                  </a:lnTo>
                  <a:lnTo>
                    <a:pt x="3708" y="3319"/>
                  </a:lnTo>
                  <a:lnTo>
                    <a:pt x="4461" y="2919"/>
                  </a:lnTo>
                  <a:lnTo>
                    <a:pt x="4859" y="2704"/>
                  </a:lnTo>
                  <a:lnTo>
                    <a:pt x="5273" y="2474"/>
                  </a:lnTo>
                  <a:lnTo>
                    <a:pt x="5273" y="2474"/>
                  </a:lnTo>
                  <a:lnTo>
                    <a:pt x="5055" y="2197"/>
                  </a:lnTo>
                  <a:lnTo>
                    <a:pt x="4843" y="1921"/>
                  </a:lnTo>
                  <a:lnTo>
                    <a:pt x="4636" y="1644"/>
                  </a:lnTo>
                  <a:lnTo>
                    <a:pt x="4429" y="1337"/>
                  </a:lnTo>
                  <a:lnTo>
                    <a:pt x="4223" y="1014"/>
                  </a:lnTo>
                  <a:lnTo>
                    <a:pt x="4021" y="692"/>
                  </a:lnTo>
                  <a:lnTo>
                    <a:pt x="3819" y="354"/>
                  </a:lnTo>
                  <a:lnTo>
                    <a:pt x="3623" y="0"/>
                  </a:lnTo>
                  <a:lnTo>
                    <a:pt x="3623" y="0"/>
                  </a:lnTo>
                  <a:lnTo>
                    <a:pt x="2806" y="753"/>
                  </a:lnTo>
                  <a:lnTo>
                    <a:pt x="2080" y="1429"/>
                  </a:lnTo>
                  <a:lnTo>
                    <a:pt x="1454" y="2028"/>
                  </a:lnTo>
                  <a:lnTo>
                    <a:pt x="1178" y="2305"/>
                  </a:lnTo>
                  <a:lnTo>
                    <a:pt x="934" y="2566"/>
                  </a:lnTo>
                  <a:lnTo>
                    <a:pt x="711" y="2797"/>
                  </a:lnTo>
                  <a:lnTo>
                    <a:pt x="520" y="3027"/>
                  </a:lnTo>
                  <a:lnTo>
                    <a:pt x="356" y="3227"/>
                  </a:lnTo>
                  <a:lnTo>
                    <a:pt x="223" y="3426"/>
                  </a:lnTo>
                  <a:lnTo>
                    <a:pt x="122" y="3595"/>
                  </a:lnTo>
                  <a:lnTo>
                    <a:pt x="80" y="3688"/>
                  </a:lnTo>
                  <a:lnTo>
                    <a:pt x="48" y="3764"/>
                  </a:lnTo>
                  <a:lnTo>
                    <a:pt x="27" y="3826"/>
                  </a:lnTo>
                  <a:lnTo>
                    <a:pt x="11" y="3903"/>
                  </a:lnTo>
                  <a:lnTo>
                    <a:pt x="0" y="3964"/>
                  </a:lnTo>
                  <a:lnTo>
                    <a:pt x="0" y="4041"/>
                  </a:lnTo>
                  <a:lnTo>
                    <a:pt x="0" y="4041"/>
                  </a:lnTo>
                  <a:lnTo>
                    <a:pt x="6" y="4072"/>
                  </a:lnTo>
                  <a:lnTo>
                    <a:pt x="16" y="4102"/>
                  </a:lnTo>
                  <a:lnTo>
                    <a:pt x="48" y="4164"/>
                  </a:lnTo>
                  <a:lnTo>
                    <a:pt x="96" y="4225"/>
                  </a:lnTo>
                  <a:lnTo>
                    <a:pt x="160" y="4271"/>
                  </a:lnTo>
                  <a:lnTo>
                    <a:pt x="239" y="4302"/>
                  </a:lnTo>
                  <a:lnTo>
                    <a:pt x="335" y="4333"/>
                  </a:lnTo>
                  <a:lnTo>
                    <a:pt x="446" y="4348"/>
                  </a:lnTo>
                  <a:lnTo>
                    <a:pt x="573" y="4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04400" y="18425"/>
              <a:ext cx="53200" cy="71450"/>
            </a:xfrm>
            <a:custGeom>
              <a:avLst/>
              <a:gdLst/>
              <a:ahLst/>
              <a:cxnLst/>
              <a:rect l="l" t="t" r="r" b="b"/>
              <a:pathLst>
                <a:path w="2128" h="2858" extrusionOk="0">
                  <a:moveTo>
                    <a:pt x="414" y="0"/>
                  </a:moveTo>
                  <a:lnTo>
                    <a:pt x="0" y="384"/>
                  </a:lnTo>
                  <a:lnTo>
                    <a:pt x="196" y="738"/>
                  </a:lnTo>
                  <a:lnTo>
                    <a:pt x="398" y="1076"/>
                  </a:lnTo>
                  <a:lnTo>
                    <a:pt x="600" y="1398"/>
                  </a:lnTo>
                  <a:lnTo>
                    <a:pt x="806" y="1721"/>
                  </a:lnTo>
                  <a:lnTo>
                    <a:pt x="1013" y="2028"/>
                  </a:lnTo>
                  <a:lnTo>
                    <a:pt x="1220" y="2305"/>
                  </a:lnTo>
                  <a:lnTo>
                    <a:pt x="1432" y="2581"/>
                  </a:lnTo>
                  <a:lnTo>
                    <a:pt x="1650" y="2858"/>
                  </a:lnTo>
                  <a:lnTo>
                    <a:pt x="2127" y="2566"/>
                  </a:lnTo>
                  <a:lnTo>
                    <a:pt x="1904" y="2289"/>
                  </a:lnTo>
                  <a:lnTo>
                    <a:pt x="1682" y="1998"/>
                  </a:lnTo>
                  <a:lnTo>
                    <a:pt x="1464" y="1706"/>
                  </a:lnTo>
                  <a:lnTo>
                    <a:pt x="1252" y="1383"/>
                  </a:lnTo>
                  <a:lnTo>
                    <a:pt x="1035" y="1060"/>
                  </a:lnTo>
                  <a:lnTo>
                    <a:pt x="828" y="722"/>
                  </a:lnTo>
                  <a:lnTo>
                    <a:pt x="621" y="369"/>
                  </a:lnTo>
                  <a:lnTo>
                    <a:pt x="4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404400" y="18425"/>
              <a:ext cx="53200" cy="71450"/>
            </a:xfrm>
            <a:custGeom>
              <a:avLst/>
              <a:gdLst/>
              <a:ahLst/>
              <a:cxnLst/>
              <a:rect l="l" t="t" r="r" b="b"/>
              <a:pathLst>
                <a:path w="2128" h="2858" fill="none" extrusionOk="0">
                  <a:moveTo>
                    <a:pt x="1650" y="2858"/>
                  </a:moveTo>
                  <a:lnTo>
                    <a:pt x="1650" y="2858"/>
                  </a:lnTo>
                  <a:lnTo>
                    <a:pt x="2127" y="2566"/>
                  </a:lnTo>
                  <a:lnTo>
                    <a:pt x="2127" y="2566"/>
                  </a:lnTo>
                  <a:lnTo>
                    <a:pt x="1904" y="2289"/>
                  </a:lnTo>
                  <a:lnTo>
                    <a:pt x="1682" y="1998"/>
                  </a:lnTo>
                  <a:lnTo>
                    <a:pt x="1464" y="1706"/>
                  </a:lnTo>
                  <a:lnTo>
                    <a:pt x="1252" y="1383"/>
                  </a:lnTo>
                  <a:lnTo>
                    <a:pt x="1035" y="1060"/>
                  </a:lnTo>
                  <a:lnTo>
                    <a:pt x="828" y="722"/>
                  </a:lnTo>
                  <a:lnTo>
                    <a:pt x="621" y="369"/>
                  </a:lnTo>
                  <a:lnTo>
                    <a:pt x="414" y="0"/>
                  </a:lnTo>
                  <a:lnTo>
                    <a:pt x="414" y="0"/>
                  </a:lnTo>
                  <a:lnTo>
                    <a:pt x="0" y="384"/>
                  </a:lnTo>
                  <a:lnTo>
                    <a:pt x="0" y="384"/>
                  </a:lnTo>
                  <a:lnTo>
                    <a:pt x="196" y="738"/>
                  </a:lnTo>
                  <a:lnTo>
                    <a:pt x="398" y="1076"/>
                  </a:lnTo>
                  <a:lnTo>
                    <a:pt x="600" y="1398"/>
                  </a:lnTo>
                  <a:lnTo>
                    <a:pt x="806" y="1721"/>
                  </a:lnTo>
                  <a:lnTo>
                    <a:pt x="1013" y="2028"/>
                  </a:lnTo>
                  <a:lnTo>
                    <a:pt x="1220" y="2305"/>
                  </a:lnTo>
                  <a:lnTo>
                    <a:pt x="1432" y="2581"/>
                  </a:lnTo>
                  <a:lnTo>
                    <a:pt x="1650" y="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108525" y="-2491100"/>
              <a:ext cx="96825" cy="364875"/>
            </a:xfrm>
            <a:custGeom>
              <a:avLst/>
              <a:gdLst/>
              <a:ahLst/>
              <a:cxnLst/>
              <a:rect l="l" t="t" r="r" b="b"/>
              <a:pathLst>
                <a:path w="3873" h="14595" extrusionOk="0">
                  <a:moveTo>
                    <a:pt x="382" y="0"/>
                  </a:moveTo>
                  <a:lnTo>
                    <a:pt x="329" y="16"/>
                  </a:lnTo>
                  <a:lnTo>
                    <a:pt x="281" y="46"/>
                  </a:lnTo>
                  <a:lnTo>
                    <a:pt x="234" y="92"/>
                  </a:lnTo>
                  <a:lnTo>
                    <a:pt x="191" y="154"/>
                  </a:lnTo>
                  <a:lnTo>
                    <a:pt x="154" y="215"/>
                  </a:lnTo>
                  <a:lnTo>
                    <a:pt x="122" y="292"/>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lnTo>
                    <a:pt x="3512" y="14580"/>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108525" y="-2491100"/>
              <a:ext cx="96825" cy="364875"/>
            </a:xfrm>
            <a:custGeom>
              <a:avLst/>
              <a:gdLst/>
              <a:ahLst/>
              <a:cxnLst/>
              <a:rect l="l" t="t" r="r" b="b"/>
              <a:pathLst>
                <a:path w="3873" h="14595" fill="none" extrusionOk="0">
                  <a:moveTo>
                    <a:pt x="3443" y="14595"/>
                  </a:moveTo>
                  <a:lnTo>
                    <a:pt x="3443" y="14595"/>
                  </a:lnTo>
                  <a:lnTo>
                    <a:pt x="3512" y="14580"/>
                  </a:lnTo>
                  <a:lnTo>
                    <a:pt x="3575" y="14534"/>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lnTo>
                    <a:pt x="440" y="0"/>
                  </a:lnTo>
                  <a:lnTo>
                    <a:pt x="440" y="0"/>
                  </a:lnTo>
                  <a:lnTo>
                    <a:pt x="382" y="0"/>
                  </a:lnTo>
                  <a:lnTo>
                    <a:pt x="329" y="16"/>
                  </a:lnTo>
                  <a:lnTo>
                    <a:pt x="281" y="46"/>
                  </a:lnTo>
                  <a:lnTo>
                    <a:pt x="234" y="92"/>
                  </a:lnTo>
                  <a:lnTo>
                    <a:pt x="191" y="154"/>
                  </a:lnTo>
                  <a:lnTo>
                    <a:pt x="154" y="215"/>
                  </a:lnTo>
                  <a:lnTo>
                    <a:pt x="122" y="292"/>
                  </a:lnTo>
                  <a:lnTo>
                    <a:pt x="96" y="384"/>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1220875" y="-7785175"/>
              <a:ext cx="1374500" cy="4591250"/>
            </a:xfrm>
            <a:custGeom>
              <a:avLst/>
              <a:gdLst/>
              <a:ahLst/>
              <a:cxnLst/>
              <a:rect l="l" t="t" r="r" b="b"/>
              <a:pathLst>
                <a:path w="54980" h="183650" extrusionOk="0">
                  <a:moveTo>
                    <a:pt x="22014" y="1"/>
                  </a:moveTo>
                  <a:lnTo>
                    <a:pt x="21637" y="16"/>
                  </a:lnTo>
                  <a:lnTo>
                    <a:pt x="21260" y="47"/>
                  </a:lnTo>
                  <a:lnTo>
                    <a:pt x="20884" y="93"/>
                  </a:lnTo>
                  <a:lnTo>
                    <a:pt x="20507" y="155"/>
                  </a:lnTo>
                  <a:lnTo>
                    <a:pt x="20194" y="216"/>
                  </a:lnTo>
                  <a:lnTo>
                    <a:pt x="19881" y="293"/>
                  </a:lnTo>
                  <a:lnTo>
                    <a:pt x="19568" y="385"/>
                  </a:lnTo>
                  <a:lnTo>
                    <a:pt x="19255" y="493"/>
                  </a:lnTo>
                  <a:lnTo>
                    <a:pt x="18942" y="615"/>
                  </a:lnTo>
                  <a:lnTo>
                    <a:pt x="18635" y="754"/>
                  </a:lnTo>
                  <a:lnTo>
                    <a:pt x="18322" y="892"/>
                  </a:lnTo>
                  <a:lnTo>
                    <a:pt x="18014" y="1046"/>
                  </a:lnTo>
                  <a:lnTo>
                    <a:pt x="17706" y="1230"/>
                  </a:lnTo>
                  <a:lnTo>
                    <a:pt x="17394" y="1414"/>
                  </a:lnTo>
                  <a:lnTo>
                    <a:pt x="17091" y="1614"/>
                  </a:lnTo>
                  <a:lnTo>
                    <a:pt x="16784" y="1814"/>
                  </a:lnTo>
                  <a:lnTo>
                    <a:pt x="16476" y="2044"/>
                  </a:lnTo>
                  <a:lnTo>
                    <a:pt x="16174" y="2290"/>
                  </a:lnTo>
                  <a:lnTo>
                    <a:pt x="15871" y="2536"/>
                  </a:lnTo>
                  <a:lnTo>
                    <a:pt x="15569" y="2797"/>
                  </a:lnTo>
                  <a:lnTo>
                    <a:pt x="15266" y="3074"/>
                  </a:lnTo>
                  <a:lnTo>
                    <a:pt x="14969" y="3365"/>
                  </a:lnTo>
                  <a:lnTo>
                    <a:pt x="14672" y="3657"/>
                  </a:lnTo>
                  <a:lnTo>
                    <a:pt x="14375" y="3965"/>
                  </a:lnTo>
                  <a:lnTo>
                    <a:pt x="14084" y="4303"/>
                  </a:lnTo>
                  <a:lnTo>
                    <a:pt x="13792" y="4625"/>
                  </a:lnTo>
                  <a:lnTo>
                    <a:pt x="13500" y="4979"/>
                  </a:lnTo>
                  <a:lnTo>
                    <a:pt x="13208" y="5347"/>
                  </a:lnTo>
                  <a:lnTo>
                    <a:pt x="12922" y="5716"/>
                  </a:lnTo>
                  <a:lnTo>
                    <a:pt x="12636" y="6100"/>
                  </a:lnTo>
                  <a:lnTo>
                    <a:pt x="12354" y="6499"/>
                  </a:lnTo>
                  <a:lnTo>
                    <a:pt x="12073" y="6899"/>
                  </a:lnTo>
                  <a:lnTo>
                    <a:pt x="11792" y="7329"/>
                  </a:lnTo>
                  <a:lnTo>
                    <a:pt x="11516" y="7759"/>
                  </a:lnTo>
                  <a:lnTo>
                    <a:pt x="11241" y="8205"/>
                  </a:lnTo>
                  <a:lnTo>
                    <a:pt x="10970" y="8650"/>
                  </a:lnTo>
                  <a:lnTo>
                    <a:pt x="10700" y="9127"/>
                  </a:lnTo>
                  <a:lnTo>
                    <a:pt x="10434" y="9603"/>
                  </a:lnTo>
                  <a:lnTo>
                    <a:pt x="10169" y="10079"/>
                  </a:lnTo>
                  <a:lnTo>
                    <a:pt x="9909" y="10586"/>
                  </a:lnTo>
                  <a:lnTo>
                    <a:pt x="9649" y="11093"/>
                  </a:lnTo>
                  <a:lnTo>
                    <a:pt x="9389" y="11615"/>
                  </a:lnTo>
                  <a:lnTo>
                    <a:pt x="9135" y="12153"/>
                  </a:lnTo>
                  <a:lnTo>
                    <a:pt x="8885" y="12691"/>
                  </a:lnTo>
                  <a:lnTo>
                    <a:pt x="8636" y="13244"/>
                  </a:lnTo>
                  <a:lnTo>
                    <a:pt x="8392" y="13812"/>
                  </a:lnTo>
                  <a:lnTo>
                    <a:pt x="8148" y="14381"/>
                  </a:lnTo>
                  <a:lnTo>
                    <a:pt x="7909" y="14964"/>
                  </a:lnTo>
                  <a:lnTo>
                    <a:pt x="7676" y="15564"/>
                  </a:lnTo>
                  <a:lnTo>
                    <a:pt x="7443" y="16178"/>
                  </a:lnTo>
                  <a:lnTo>
                    <a:pt x="7215" y="16793"/>
                  </a:lnTo>
                  <a:lnTo>
                    <a:pt x="6987" y="17422"/>
                  </a:lnTo>
                  <a:lnTo>
                    <a:pt x="6764" y="18052"/>
                  </a:lnTo>
                  <a:lnTo>
                    <a:pt x="6546" y="18698"/>
                  </a:lnTo>
                  <a:lnTo>
                    <a:pt x="6329" y="19358"/>
                  </a:lnTo>
                  <a:lnTo>
                    <a:pt x="6117" y="20019"/>
                  </a:lnTo>
                  <a:lnTo>
                    <a:pt x="5910" y="20695"/>
                  </a:lnTo>
                  <a:lnTo>
                    <a:pt x="5708" y="21386"/>
                  </a:lnTo>
                  <a:lnTo>
                    <a:pt x="5507" y="22077"/>
                  </a:lnTo>
                  <a:lnTo>
                    <a:pt x="5310" y="22784"/>
                  </a:lnTo>
                  <a:lnTo>
                    <a:pt x="5119" y="23491"/>
                  </a:lnTo>
                  <a:lnTo>
                    <a:pt x="4928" y="24228"/>
                  </a:lnTo>
                  <a:lnTo>
                    <a:pt x="4743" y="24950"/>
                  </a:lnTo>
                  <a:lnTo>
                    <a:pt x="4568" y="25703"/>
                  </a:lnTo>
                  <a:lnTo>
                    <a:pt x="4387" y="26441"/>
                  </a:lnTo>
                  <a:lnTo>
                    <a:pt x="4218" y="27209"/>
                  </a:lnTo>
                  <a:lnTo>
                    <a:pt x="4053" y="27977"/>
                  </a:lnTo>
                  <a:lnTo>
                    <a:pt x="3889" y="28760"/>
                  </a:lnTo>
                  <a:lnTo>
                    <a:pt x="3746" y="29467"/>
                  </a:lnTo>
                  <a:lnTo>
                    <a:pt x="3608" y="30174"/>
                  </a:lnTo>
                  <a:lnTo>
                    <a:pt x="3475" y="30880"/>
                  </a:lnTo>
                  <a:lnTo>
                    <a:pt x="3342" y="31602"/>
                  </a:lnTo>
                  <a:lnTo>
                    <a:pt x="3215" y="32325"/>
                  </a:lnTo>
                  <a:lnTo>
                    <a:pt x="3093" y="33047"/>
                  </a:lnTo>
                  <a:lnTo>
                    <a:pt x="2971" y="33784"/>
                  </a:lnTo>
                  <a:lnTo>
                    <a:pt x="2854" y="34521"/>
                  </a:lnTo>
                  <a:lnTo>
                    <a:pt x="2743" y="35259"/>
                  </a:lnTo>
                  <a:lnTo>
                    <a:pt x="2632" y="35996"/>
                  </a:lnTo>
                  <a:lnTo>
                    <a:pt x="2526" y="36749"/>
                  </a:lnTo>
                  <a:lnTo>
                    <a:pt x="2425" y="37502"/>
                  </a:lnTo>
                  <a:lnTo>
                    <a:pt x="2324" y="38255"/>
                  </a:lnTo>
                  <a:lnTo>
                    <a:pt x="2229" y="39007"/>
                  </a:lnTo>
                  <a:lnTo>
                    <a:pt x="2133" y="39760"/>
                  </a:lnTo>
                  <a:lnTo>
                    <a:pt x="2043" y="40528"/>
                  </a:lnTo>
                  <a:lnTo>
                    <a:pt x="1868" y="42065"/>
                  </a:lnTo>
                  <a:lnTo>
                    <a:pt x="1709" y="43616"/>
                  </a:lnTo>
                  <a:lnTo>
                    <a:pt x="1560" y="45183"/>
                  </a:lnTo>
                  <a:lnTo>
                    <a:pt x="1417" y="46750"/>
                  </a:lnTo>
                  <a:lnTo>
                    <a:pt x="1290" y="48333"/>
                  </a:lnTo>
                  <a:lnTo>
                    <a:pt x="1168" y="49930"/>
                  </a:lnTo>
                  <a:lnTo>
                    <a:pt x="1062" y="51528"/>
                  </a:lnTo>
                  <a:lnTo>
                    <a:pt x="956" y="53141"/>
                  </a:lnTo>
                  <a:lnTo>
                    <a:pt x="865" y="54754"/>
                  </a:lnTo>
                  <a:lnTo>
                    <a:pt x="781" y="56383"/>
                  </a:lnTo>
                  <a:lnTo>
                    <a:pt x="701" y="58011"/>
                  </a:lnTo>
                  <a:lnTo>
                    <a:pt x="632" y="59640"/>
                  </a:lnTo>
                  <a:lnTo>
                    <a:pt x="568" y="61284"/>
                  </a:lnTo>
                  <a:lnTo>
                    <a:pt x="515" y="62912"/>
                  </a:lnTo>
                  <a:lnTo>
                    <a:pt x="462" y="64556"/>
                  </a:lnTo>
                  <a:lnTo>
                    <a:pt x="415" y="66200"/>
                  </a:lnTo>
                  <a:lnTo>
                    <a:pt x="377" y="67859"/>
                  </a:lnTo>
                  <a:lnTo>
                    <a:pt x="340" y="69503"/>
                  </a:lnTo>
                  <a:lnTo>
                    <a:pt x="308" y="71147"/>
                  </a:lnTo>
                  <a:lnTo>
                    <a:pt x="282" y="72790"/>
                  </a:lnTo>
                  <a:lnTo>
                    <a:pt x="234" y="76078"/>
                  </a:lnTo>
                  <a:lnTo>
                    <a:pt x="197" y="79350"/>
                  </a:lnTo>
                  <a:lnTo>
                    <a:pt x="139" y="85803"/>
                  </a:lnTo>
                  <a:lnTo>
                    <a:pt x="91" y="92824"/>
                  </a:lnTo>
                  <a:lnTo>
                    <a:pt x="64" y="96526"/>
                  </a:lnTo>
                  <a:lnTo>
                    <a:pt x="49" y="100321"/>
                  </a:lnTo>
                  <a:lnTo>
                    <a:pt x="33" y="104192"/>
                  </a:lnTo>
                  <a:lnTo>
                    <a:pt x="17" y="108125"/>
                  </a:lnTo>
                  <a:lnTo>
                    <a:pt x="6" y="112104"/>
                  </a:lnTo>
                  <a:lnTo>
                    <a:pt x="1" y="116114"/>
                  </a:lnTo>
                  <a:lnTo>
                    <a:pt x="1" y="120139"/>
                  </a:lnTo>
                  <a:lnTo>
                    <a:pt x="1" y="124164"/>
                  </a:lnTo>
                  <a:lnTo>
                    <a:pt x="6" y="128158"/>
                  </a:lnTo>
                  <a:lnTo>
                    <a:pt x="17" y="132107"/>
                  </a:lnTo>
                  <a:lnTo>
                    <a:pt x="33" y="135993"/>
                  </a:lnTo>
                  <a:lnTo>
                    <a:pt x="54" y="139819"/>
                  </a:lnTo>
                  <a:lnTo>
                    <a:pt x="80" y="143552"/>
                  </a:lnTo>
                  <a:lnTo>
                    <a:pt x="112" y="147178"/>
                  </a:lnTo>
                  <a:lnTo>
                    <a:pt x="155" y="150665"/>
                  </a:lnTo>
                  <a:lnTo>
                    <a:pt x="197" y="154014"/>
                  </a:lnTo>
                  <a:lnTo>
                    <a:pt x="245" y="157210"/>
                  </a:lnTo>
                  <a:lnTo>
                    <a:pt x="303" y="160221"/>
                  </a:lnTo>
                  <a:lnTo>
                    <a:pt x="367" y="163047"/>
                  </a:lnTo>
                  <a:lnTo>
                    <a:pt x="404" y="164369"/>
                  </a:lnTo>
                  <a:lnTo>
                    <a:pt x="441" y="165644"/>
                  </a:lnTo>
                  <a:lnTo>
                    <a:pt x="478" y="166873"/>
                  </a:lnTo>
                  <a:lnTo>
                    <a:pt x="521" y="168025"/>
                  </a:lnTo>
                  <a:lnTo>
                    <a:pt x="563" y="169131"/>
                  </a:lnTo>
                  <a:lnTo>
                    <a:pt x="605" y="170160"/>
                  </a:lnTo>
                  <a:lnTo>
                    <a:pt x="653" y="171128"/>
                  </a:lnTo>
                  <a:lnTo>
                    <a:pt x="701" y="172035"/>
                  </a:lnTo>
                  <a:lnTo>
                    <a:pt x="749" y="172864"/>
                  </a:lnTo>
                  <a:lnTo>
                    <a:pt x="802" y="173617"/>
                  </a:lnTo>
                  <a:lnTo>
                    <a:pt x="855" y="174308"/>
                  </a:lnTo>
                  <a:lnTo>
                    <a:pt x="913" y="174923"/>
                  </a:lnTo>
                  <a:lnTo>
                    <a:pt x="971" y="175445"/>
                  </a:lnTo>
                  <a:lnTo>
                    <a:pt x="1030" y="175891"/>
                  </a:lnTo>
                  <a:lnTo>
                    <a:pt x="1062" y="176091"/>
                  </a:lnTo>
                  <a:lnTo>
                    <a:pt x="1093" y="176260"/>
                  </a:lnTo>
                  <a:lnTo>
                    <a:pt x="1125" y="176413"/>
                  </a:lnTo>
                  <a:lnTo>
                    <a:pt x="1162" y="176536"/>
                  </a:lnTo>
                  <a:lnTo>
                    <a:pt x="1194" y="176644"/>
                  </a:lnTo>
                  <a:lnTo>
                    <a:pt x="1226" y="176736"/>
                  </a:lnTo>
                  <a:lnTo>
                    <a:pt x="1263" y="176797"/>
                  </a:lnTo>
                  <a:lnTo>
                    <a:pt x="1300" y="176843"/>
                  </a:lnTo>
                  <a:lnTo>
                    <a:pt x="2085" y="177458"/>
                  </a:lnTo>
                  <a:lnTo>
                    <a:pt x="2870" y="178057"/>
                  </a:lnTo>
                  <a:lnTo>
                    <a:pt x="3655" y="178610"/>
                  </a:lnTo>
                  <a:lnTo>
                    <a:pt x="4440" y="179148"/>
                  </a:lnTo>
                  <a:lnTo>
                    <a:pt x="5220" y="179639"/>
                  </a:lnTo>
                  <a:lnTo>
                    <a:pt x="6000" y="180100"/>
                  </a:lnTo>
                  <a:lnTo>
                    <a:pt x="6780" y="180530"/>
                  </a:lnTo>
                  <a:lnTo>
                    <a:pt x="7559" y="180930"/>
                  </a:lnTo>
                  <a:lnTo>
                    <a:pt x="8334" y="181299"/>
                  </a:lnTo>
                  <a:lnTo>
                    <a:pt x="9108" y="181637"/>
                  </a:lnTo>
                  <a:lnTo>
                    <a:pt x="9877" y="181959"/>
                  </a:lnTo>
                  <a:lnTo>
                    <a:pt x="10646" y="182236"/>
                  </a:lnTo>
                  <a:lnTo>
                    <a:pt x="11416" y="182497"/>
                  </a:lnTo>
                  <a:lnTo>
                    <a:pt x="12179" y="182727"/>
                  </a:lnTo>
                  <a:lnTo>
                    <a:pt x="12938" y="182927"/>
                  </a:lnTo>
                  <a:lnTo>
                    <a:pt x="13696" y="183111"/>
                  </a:lnTo>
                  <a:lnTo>
                    <a:pt x="14455" y="183265"/>
                  </a:lnTo>
                  <a:lnTo>
                    <a:pt x="15208" y="183388"/>
                  </a:lnTo>
                  <a:lnTo>
                    <a:pt x="15956" y="183480"/>
                  </a:lnTo>
                  <a:lnTo>
                    <a:pt x="16704" y="183557"/>
                  </a:lnTo>
                  <a:lnTo>
                    <a:pt x="17447" y="183618"/>
                  </a:lnTo>
                  <a:lnTo>
                    <a:pt x="18189" y="183649"/>
                  </a:lnTo>
                  <a:lnTo>
                    <a:pt x="18921" y="183649"/>
                  </a:lnTo>
                  <a:lnTo>
                    <a:pt x="19658" y="183634"/>
                  </a:lnTo>
                  <a:lnTo>
                    <a:pt x="20385" y="183603"/>
                  </a:lnTo>
                  <a:lnTo>
                    <a:pt x="21112" y="183542"/>
                  </a:lnTo>
                  <a:lnTo>
                    <a:pt x="21828" y="183480"/>
                  </a:lnTo>
                  <a:lnTo>
                    <a:pt x="22544" y="183373"/>
                  </a:lnTo>
                  <a:lnTo>
                    <a:pt x="23260" y="183265"/>
                  </a:lnTo>
                  <a:lnTo>
                    <a:pt x="23966" y="183127"/>
                  </a:lnTo>
                  <a:lnTo>
                    <a:pt x="24671" y="182973"/>
                  </a:lnTo>
                  <a:lnTo>
                    <a:pt x="25366" y="182804"/>
                  </a:lnTo>
                  <a:lnTo>
                    <a:pt x="26061" y="182620"/>
                  </a:lnTo>
                  <a:lnTo>
                    <a:pt x="26750" y="182420"/>
                  </a:lnTo>
                  <a:lnTo>
                    <a:pt x="27429" y="182190"/>
                  </a:lnTo>
                  <a:lnTo>
                    <a:pt x="28108" y="181959"/>
                  </a:lnTo>
                  <a:lnTo>
                    <a:pt x="28782" y="181713"/>
                  </a:lnTo>
                  <a:lnTo>
                    <a:pt x="29450" y="181437"/>
                  </a:lnTo>
                  <a:lnTo>
                    <a:pt x="30108" y="181160"/>
                  </a:lnTo>
                  <a:lnTo>
                    <a:pt x="30766" y="180868"/>
                  </a:lnTo>
                  <a:lnTo>
                    <a:pt x="31413" y="180577"/>
                  </a:lnTo>
                  <a:lnTo>
                    <a:pt x="32060" y="180254"/>
                  </a:lnTo>
                  <a:lnTo>
                    <a:pt x="32696" y="179916"/>
                  </a:lnTo>
                  <a:lnTo>
                    <a:pt x="33328" y="179578"/>
                  </a:lnTo>
                  <a:lnTo>
                    <a:pt x="33953" y="179240"/>
                  </a:lnTo>
                  <a:lnTo>
                    <a:pt x="34569" y="178871"/>
                  </a:lnTo>
                  <a:lnTo>
                    <a:pt x="35184" y="178503"/>
                  </a:lnTo>
                  <a:lnTo>
                    <a:pt x="35789" y="178118"/>
                  </a:lnTo>
                  <a:lnTo>
                    <a:pt x="36383" y="177734"/>
                  </a:lnTo>
                  <a:lnTo>
                    <a:pt x="36977" y="177335"/>
                  </a:lnTo>
                  <a:lnTo>
                    <a:pt x="37560" y="176936"/>
                  </a:lnTo>
                  <a:lnTo>
                    <a:pt x="38139" y="176521"/>
                  </a:lnTo>
                  <a:lnTo>
                    <a:pt x="38706" y="176106"/>
                  </a:lnTo>
                  <a:lnTo>
                    <a:pt x="39268" y="175676"/>
                  </a:lnTo>
                  <a:lnTo>
                    <a:pt x="39820" y="175261"/>
                  </a:lnTo>
                  <a:lnTo>
                    <a:pt x="40366" y="174815"/>
                  </a:lnTo>
                  <a:lnTo>
                    <a:pt x="40907" y="174385"/>
                  </a:lnTo>
                  <a:lnTo>
                    <a:pt x="41438" y="173940"/>
                  </a:lnTo>
                  <a:lnTo>
                    <a:pt x="41958" y="173494"/>
                  </a:lnTo>
                  <a:lnTo>
                    <a:pt x="42472" y="173049"/>
                  </a:lnTo>
                  <a:lnTo>
                    <a:pt x="43475" y="172158"/>
                  </a:lnTo>
                  <a:lnTo>
                    <a:pt x="44445" y="171251"/>
                  </a:lnTo>
                  <a:lnTo>
                    <a:pt x="45050" y="170667"/>
                  </a:lnTo>
                  <a:lnTo>
                    <a:pt x="45639" y="170084"/>
                  </a:lnTo>
                  <a:lnTo>
                    <a:pt x="46212" y="169500"/>
                  </a:lnTo>
                  <a:lnTo>
                    <a:pt x="46769" y="168931"/>
                  </a:lnTo>
                  <a:lnTo>
                    <a:pt x="47315" y="168363"/>
                  </a:lnTo>
                  <a:lnTo>
                    <a:pt x="47840" y="167795"/>
                  </a:lnTo>
                  <a:lnTo>
                    <a:pt x="48349" y="167226"/>
                  </a:lnTo>
                  <a:lnTo>
                    <a:pt x="48843" y="166688"/>
                  </a:lnTo>
                  <a:lnTo>
                    <a:pt x="49781" y="165613"/>
                  </a:lnTo>
                  <a:lnTo>
                    <a:pt x="50646" y="164584"/>
                  </a:lnTo>
                  <a:lnTo>
                    <a:pt x="51442" y="163601"/>
                  </a:lnTo>
                  <a:lnTo>
                    <a:pt x="52158" y="162694"/>
                  </a:lnTo>
                  <a:lnTo>
                    <a:pt x="52805" y="161865"/>
                  </a:lnTo>
                  <a:lnTo>
                    <a:pt x="53367" y="161112"/>
                  </a:lnTo>
                  <a:lnTo>
                    <a:pt x="53850" y="160451"/>
                  </a:lnTo>
                  <a:lnTo>
                    <a:pt x="54253" y="159898"/>
                  </a:lnTo>
                  <a:lnTo>
                    <a:pt x="54794" y="159115"/>
                  </a:lnTo>
                  <a:lnTo>
                    <a:pt x="54980" y="158838"/>
                  </a:lnTo>
                  <a:lnTo>
                    <a:pt x="54852" y="150050"/>
                  </a:lnTo>
                  <a:lnTo>
                    <a:pt x="54778" y="145657"/>
                  </a:lnTo>
                  <a:lnTo>
                    <a:pt x="54704" y="141263"/>
                  </a:lnTo>
                  <a:lnTo>
                    <a:pt x="54619" y="136869"/>
                  </a:lnTo>
                  <a:lnTo>
                    <a:pt x="54523" y="132491"/>
                  </a:lnTo>
                  <a:lnTo>
                    <a:pt x="54476" y="130309"/>
                  </a:lnTo>
                  <a:lnTo>
                    <a:pt x="54417" y="128128"/>
                  </a:lnTo>
                  <a:lnTo>
                    <a:pt x="54359" y="125946"/>
                  </a:lnTo>
                  <a:lnTo>
                    <a:pt x="54295" y="123765"/>
                  </a:lnTo>
                  <a:lnTo>
                    <a:pt x="54226" y="121583"/>
                  </a:lnTo>
                  <a:lnTo>
                    <a:pt x="54157" y="119401"/>
                  </a:lnTo>
                  <a:lnTo>
                    <a:pt x="54083" y="117220"/>
                  </a:lnTo>
                  <a:lnTo>
                    <a:pt x="53998" y="115054"/>
                  </a:lnTo>
                  <a:lnTo>
                    <a:pt x="53913" y="112872"/>
                  </a:lnTo>
                  <a:lnTo>
                    <a:pt x="53823" y="110706"/>
                  </a:lnTo>
                  <a:lnTo>
                    <a:pt x="53723" y="108540"/>
                  </a:lnTo>
                  <a:lnTo>
                    <a:pt x="53622" y="106374"/>
                  </a:lnTo>
                  <a:lnTo>
                    <a:pt x="53510" y="104223"/>
                  </a:lnTo>
                  <a:lnTo>
                    <a:pt x="53394" y="102057"/>
                  </a:lnTo>
                  <a:lnTo>
                    <a:pt x="53272" y="99906"/>
                  </a:lnTo>
                  <a:lnTo>
                    <a:pt x="53144" y="97755"/>
                  </a:lnTo>
                  <a:lnTo>
                    <a:pt x="53006" y="95604"/>
                  </a:lnTo>
                  <a:lnTo>
                    <a:pt x="52863" y="93453"/>
                  </a:lnTo>
                  <a:lnTo>
                    <a:pt x="52709" y="91303"/>
                  </a:lnTo>
                  <a:lnTo>
                    <a:pt x="52550" y="89167"/>
                  </a:lnTo>
                  <a:lnTo>
                    <a:pt x="52381" y="87032"/>
                  </a:lnTo>
                  <a:lnTo>
                    <a:pt x="52200" y="84896"/>
                  </a:lnTo>
                  <a:lnTo>
                    <a:pt x="52015" y="82761"/>
                  </a:lnTo>
                  <a:lnTo>
                    <a:pt x="51818" y="80641"/>
                  </a:lnTo>
                  <a:lnTo>
                    <a:pt x="51611" y="78536"/>
                  </a:lnTo>
                  <a:lnTo>
                    <a:pt x="51399" y="76416"/>
                  </a:lnTo>
                  <a:lnTo>
                    <a:pt x="51171" y="74311"/>
                  </a:lnTo>
                  <a:lnTo>
                    <a:pt x="50938" y="72222"/>
                  </a:lnTo>
                  <a:lnTo>
                    <a:pt x="50694" y="70148"/>
                  </a:lnTo>
                  <a:lnTo>
                    <a:pt x="50439" y="68074"/>
                  </a:lnTo>
                  <a:lnTo>
                    <a:pt x="50174" y="66015"/>
                  </a:lnTo>
                  <a:lnTo>
                    <a:pt x="49898" y="63957"/>
                  </a:lnTo>
                  <a:lnTo>
                    <a:pt x="49612" y="61929"/>
                  </a:lnTo>
                  <a:lnTo>
                    <a:pt x="49315" y="59916"/>
                  </a:lnTo>
                  <a:lnTo>
                    <a:pt x="49007" y="57904"/>
                  </a:lnTo>
                  <a:lnTo>
                    <a:pt x="48689" y="55922"/>
                  </a:lnTo>
                  <a:lnTo>
                    <a:pt x="48360" y="53940"/>
                  </a:lnTo>
                  <a:lnTo>
                    <a:pt x="48195" y="52957"/>
                  </a:lnTo>
                  <a:lnTo>
                    <a:pt x="48020" y="51989"/>
                  </a:lnTo>
                  <a:lnTo>
                    <a:pt x="47851" y="51021"/>
                  </a:lnTo>
                  <a:lnTo>
                    <a:pt x="47670" y="50053"/>
                  </a:lnTo>
                  <a:lnTo>
                    <a:pt x="47490" y="49085"/>
                  </a:lnTo>
                  <a:lnTo>
                    <a:pt x="47310" y="48133"/>
                  </a:lnTo>
                  <a:lnTo>
                    <a:pt x="47124" y="47180"/>
                  </a:lnTo>
                  <a:lnTo>
                    <a:pt x="46933" y="46243"/>
                  </a:lnTo>
                  <a:lnTo>
                    <a:pt x="46742" y="45291"/>
                  </a:lnTo>
                  <a:lnTo>
                    <a:pt x="46551" y="44354"/>
                  </a:lnTo>
                  <a:lnTo>
                    <a:pt x="46350" y="43432"/>
                  </a:lnTo>
                  <a:lnTo>
                    <a:pt x="46153" y="42510"/>
                  </a:lnTo>
                  <a:lnTo>
                    <a:pt x="45946" y="41588"/>
                  </a:lnTo>
                  <a:lnTo>
                    <a:pt x="45740" y="40682"/>
                  </a:lnTo>
                  <a:lnTo>
                    <a:pt x="45533" y="39776"/>
                  </a:lnTo>
                  <a:lnTo>
                    <a:pt x="45321" y="38869"/>
                  </a:lnTo>
                  <a:lnTo>
                    <a:pt x="45103" y="37978"/>
                  </a:lnTo>
                  <a:lnTo>
                    <a:pt x="44886" y="37087"/>
                  </a:lnTo>
                  <a:lnTo>
                    <a:pt x="44663" y="36196"/>
                  </a:lnTo>
                  <a:lnTo>
                    <a:pt x="44440" y="35336"/>
                  </a:lnTo>
                  <a:lnTo>
                    <a:pt x="44212" y="34460"/>
                  </a:lnTo>
                  <a:lnTo>
                    <a:pt x="43984" y="33600"/>
                  </a:lnTo>
                  <a:lnTo>
                    <a:pt x="43745" y="32739"/>
                  </a:lnTo>
                  <a:lnTo>
                    <a:pt x="43512" y="31894"/>
                  </a:lnTo>
                  <a:lnTo>
                    <a:pt x="43268" y="31049"/>
                  </a:lnTo>
                  <a:lnTo>
                    <a:pt x="43029" y="30220"/>
                  </a:lnTo>
                  <a:lnTo>
                    <a:pt x="42780" y="29390"/>
                  </a:lnTo>
                  <a:lnTo>
                    <a:pt x="42530" y="28576"/>
                  </a:lnTo>
                  <a:lnTo>
                    <a:pt x="42276" y="27762"/>
                  </a:lnTo>
                  <a:lnTo>
                    <a:pt x="42021" y="26947"/>
                  </a:lnTo>
                  <a:lnTo>
                    <a:pt x="41761" y="26149"/>
                  </a:lnTo>
                  <a:lnTo>
                    <a:pt x="41496" y="25365"/>
                  </a:lnTo>
                  <a:lnTo>
                    <a:pt x="41231" y="24582"/>
                  </a:lnTo>
                  <a:lnTo>
                    <a:pt x="40960" y="23813"/>
                  </a:lnTo>
                  <a:lnTo>
                    <a:pt x="40685" y="23061"/>
                  </a:lnTo>
                  <a:lnTo>
                    <a:pt x="40409" y="22308"/>
                  </a:lnTo>
                  <a:lnTo>
                    <a:pt x="40128" y="21555"/>
                  </a:lnTo>
                  <a:lnTo>
                    <a:pt x="39847" y="20833"/>
                  </a:lnTo>
                  <a:lnTo>
                    <a:pt x="39560" y="20111"/>
                  </a:lnTo>
                  <a:lnTo>
                    <a:pt x="39268" y="19389"/>
                  </a:lnTo>
                  <a:lnTo>
                    <a:pt x="38977" y="18682"/>
                  </a:lnTo>
                  <a:lnTo>
                    <a:pt x="38680" y="17991"/>
                  </a:lnTo>
                  <a:lnTo>
                    <a:pt x="38383" y="17315"/>
                  </a:lnTo>
                  <a:lnTo>
                    <a:pt x="38080" y="16639"/>
                  </a:lnTo>
                  <a:lnTo>
                    <a:pt x="37773" y="15978"/>
                  </a:lnTo>
                  <a:lnTo>
                    <a:pt x="37465" y="15333"/>
                  </a:lnTo>
                  <a:lnTo>
                    <a:pt x="37157" y="14688"/>
                  </a:lnTo>
                  <a:lnTo>
                    <a:pt x="36844" y="14058"/>
                  </a:lnTo>
                  <a:lnTo>
                    <a:pt x="36531" y="13444"/>
                  </a:lnTo>
                  <a:lnTo>
                    <a:pt x="36213" y="12844"/>
                  </a:lnTo>
                  <a:lnTo>
                    <a:pt x="35890" y="12245"/>
                  </a:lnTo>
                  <a:lnTo>
                    <a:pt x="35566" y="11661"/>
                  </a:lnTo>
                  <a:lnTo>
                    <a:pt x="35242" y="11093"/>
                  </a:lnTo>
                  <a:lnTo>
                    <a:pt x="34914" y="10540"/>
                  </a:lnTo>
                  <a:lnTo>
                    <a:pt x="34585" y="10002"/>
                  </a:lnTo>
                  <a:lnTo>
                    <a:pt x="34251" y="9465"/>
                  </a:lnTo>
                  <a:lnTo>
                    <a:pt x="33916" y="8942"/>
                  </a:lnTo>
                  <a:lnTo>
                    <a:pt x="33582" y="8435"/>
                  </a:lnTo>
                  <a:lnTo>
                    <a:pt x="33243" y="7944"/>
                  </a:lnTo>
                  <a:lnTo>
                    <a:pt x="32903" y="7467"/>
                  </a:lnTo>
                  <a:lnTo>
                    <a:pt x="32558" y="7006"/>
                  </a:lnTo>
                  <a:lnTo>
                    <a:pt x="32214" y="6546"/>
                  </a:lnTo>
                  <a:lnTo>
                    <a:pt x="31869" y="6115"/>
                  </a:lnTo>
                  <a:lnTo>
                    <a:pt x="31519" y="5685"/>
                  </a:lnTo>
                  <a:lnTo>
                    <a:pt x="31174" y="5270"/>
                  </a:lnTo>
                  <a:lnTo>
                    <a:pt x="30819" y="4871"/>
                  </a:lnTo>
                  <a:lnTo>
                    <a:pt x="30469" y="4487"/>
                  </a:lnTo>
                  <a:lnTo>
                    <a:pt x="30113" y="4118"/>
                  </a:lnTo>
                  <a:lnTo>
                    <a:pt x="29758" y="3765"/>
                  </a:lnTo>
                  <a:lnTo>
                    <a:pt x="29397" y="3427"/>
                  </a:lnTo>
                  <a:lnTo>
                    <a:pt x="29036" y="3104"/>
                  </a:lnTo>
                  <a:lnTo>
                    <a:pt x="28676" y="2797"/>
                  </a:lnTo>
                  <a:lnTo>
                    <a:pt x="28315" y="2505"/>
                  </a:lnTo>
                  <a:lnTo>
                    <a:pt x="27954" y="2229"/>
                  </a:lnTo>
                  <a:lnTo>
                    <a:pt x="27588" y="1967"/>
                  </a:lnTo>
                  <a:lnTo>
                    <a:pt x="27222" y="1722"/>
                  </a:lnTo>
                  <a:lnTo>
                    <a:pt x="26856" y="1491"/>
                  </a:lnTo>
                  <a:lnTo>
                    <a:pt x="26490" y="1276"/>
                  </a:lnTo>
                  <a:lnTo>
                    <a:pt x="26119" y="1076"/>
                  </a:lnTo>
                  <a:lnTo>
                    <a:pt x="25753" y="892"/>
                  </a:lnTo>
                  <a:lnTo>
                    <a:pt x="25382" y="723"/>
                  </a:lnTo>
                  <a:lnTo>
                    <a:pt x="25010" y="569"/>
                  </a:lnTo>
                  <a:lnTo>
                    <a:pt x="24639" y="446"/>
                  </a:lnTo>
                  <a:lnTo>
                    <a:pt x="24263" y="324"/>
                  </a:lnTo>
                  <a:lnTo>
                    <a:pt x="23891" y="231"/>
                  </a:lnTo>
                  <a:lnTo>
                    <a:pt x="23515" y="155"/>
                  </a:lnTo>
                  <a:lnTo>
                    <a:pt x="23143" y="93"/>
                  </a:lnTo>
                  <a:lnTo>
                    <a:pt x="22767" y="47"/>
                  </a:lnTo>
                  <a:lnTo>
                    <a:pt x="22390" y="16"/>
                  </a:lnTo>
                  <a:lnTo>
                    <a:pt x="2201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1220875" y="-7785175"/>
              <a:ext cx="1374500" cy="4591250"/>
            </a:xfrm>
            <a:custGeom>
              <a:avLst/>
              <a:gdLst/>
              <a:ahLst/>
              <a:cxnLst/>
              <a:rect l="l" t="t" r="r" b="b"/>
              <a:pathLst>
                <a:path w="54980" h="183650" fill="none" extrusionOk="0">
                  <a:moveTo>
                    <a:pt x="1300" y="176843"/>
                  </a:moveTo>
                  <a:lnTo>
                    <a:pt x="1300" y="176843"/>
                  </a:lnTo>
                  <a:lnTo>
                    <a:pt x="1263" y="176797"/>
                  </a:lnTo>
                  <a:lnTo>
                    <a:pt x="1226" y="176736"/>
                  </a:lnTo>
                  <a:lnTo>
                    <a:pt x="1194" y="176644"/>
                  </a:lnTo>
                  <a:lnTo>
                    <a:pt x="1162" y="176536"/>
                  </a:lnTo>
                  <a:lnTo>
                    <a:pt x="1125" y="176413"/>
                  </a:lnTo>
                  <a:lnTo>
                    <a:pt x="1093" y="176260"/>
                  </a:lnTo>
                  <a:lnTo>
                    <a:pt x="1062" y="176091"/>
                  </a:lnTo>
                  <a:lnTo>
                    <a:pt x="1030" y="175891"/>
                  </a:lnTo>
                  <a:lnTo>
                    <a:pt x="971" y="175445"/>
                  </a:lnTo>
                  <a:lnTo>
                    <a:pt x="913" y="174923"/>
                  </a:lnTo>
                  <a:lnTo>
                    <a:pt x="855" y="174308"/>
                  </a:lnTo>
                  <a:lnTo>
                    <a:pt x="802" y="173617"/>
                  </a:lnTo>
                  <a:lnTo>
                    <a:pt x="749" y="172864"/>
                  </a:lnTo>
                  <a:lnTo>
                    <a:pt x="701" y="172035"/>
                  </a:lnTo>
                  <a:lnTo>
                    <a:pt x="653" y="171128"/>
                  </a:lnTo>
                  <a:lnTo>
                    <a:pt x="605" y="170160"/>
                  </a:lnTo>
                  <a:lnTo>
                    <a:pt x="563" y="169131"/>
                  </a:lnTo>
                  <a:lnTo>
                    <a:pt x="521" y="168025"/>
                  </a:lnTo>
                  <a:lnTo>
                    <a:pt x="478" y="166873"/>
                  </a:lnTo>
                  <a:lnTo>
                    <a:pt x="441" y="165644"/>
                  </a:lnTo>
                  <a:lnTo>
                    <a:pt x="404" y="164369"/>
                  </a:lnTo>
                  <a:lnTo>
                    <a:pt x="367" y="163047"/>
                  </a:lnTo>
                  <a:lnTo>
                    <a:pt x="303" y="160221"/>
                  </a:lnTo>
                  <a:lnTo>
                    <a:pt x="245" y="157210"/>
                  </a:lnTo>
                  <a:lnTo>
                    <a:pt x="197" y="154014"/>
                  </a:lnTo>
                  <a:lnTo>
                    <a:pt x="155" y="150665"/>
                  </a:lnTo>
                  <a:lnTo>
                    <a:pt x="112" y="147178"/>
                  </a:lnTo>
                  <a:lnTo>
                    <a:pt x="80" y="143552"/>
                  </a:lnTo>
                  <a:lnTo>
                    <a:pt x="54" y="139819"/>
                  </a:lnTo>
                  <a:lnTo>
                    <a:pt x="33" y="135993"/>
                  </a:lnTo>
                  <a:lnTo>
                    <a:pt x="17" y="132107"/>
                  </a:lnTo>
                  <a:lnTo>
                    <a:pt x="6" y="128158"/>
                  </a:lnTo>
                  <a:lnTo>
                    <a:pt x="1" y="124164"/>
                  </a:lnTo>
                  <a:lnTo>
                    <a:pt x="1" y="120139"/>
                  </a:lnTo>
                  <a:lnTo>
                    <a:pt x="1" y="116114"/>
                  </a:lnTo>
                  <a:lnTo>
                    <a:pt x="6" y="112104"/>
                  </a:lnTo>
                  <a:lnTo>
                    <a:pt x="17" y="108125"/>
                  </a:lnTo>
                  <a:lnTo>
                    <a:pt x="33" y="104192"/>
                  </a:lnTo>
                  <a:lnTo>
                    <a:pt x="49" y="100321"/>
                  </a:lnTo>
                  <a:lnTo>
                    <a:pt x="64" y="96526"/>
                  </a:lnTo>
                  <a:lnTo>
                    <a:pt x="91" y="92824"/>
                  </a:lnTo>
                  <a:lnTo>
                    <a:pt x="139" y="85803"/>
                  </a:lnTo>
                  <a:lnTo>
                    <a:pt x="197" y="79350"/>
                  </a:lnTo>
                  <a:lnTo>
                    <a:pt x="197" y="79350"/>
                  </a:lnTo>
                  <a:lnTo>
                    <a:pt x="234" y="76078"/>
                  </a:lnTo>
                  <a:lnTo>
                    <a:pt x="282" y="72790"/>
                  </a:lnTo>
                  <a:lnTo>
                    <a:pt x="308" y="71147"/>
                  </a:lnTo>
                  <a:lnTo>
                    <a:pt x="340" y="69503"/>
                  </a:lnTo>
                  <a:lnTo>
                    <a:pt x="377" y="67859"/>
                  </a:lnTo>
                  <a:lnTo>
                    <a:pt x="415" y="66200"/>
                  </a:lnTo>
                  <a:lnTo>
                    <a:pt x="462" y="64556"/>
                  </a:lnTo>
                  <a:lnTo>
                    <a:pt x="515" y="62912"/>
                  </a:lnTo>
                  <a:lnTo>
                    <a:pt x="568" y="61284"/>
                  </a:lnTo>
                  <a:lnTo>
                    <a:pt x="632" y="59640"/>
                  </a:lnTo>
                  <a:lnTo>
                    <a:pt x="701" y="58011"/>
                  </a:lnTo>
                  <a:lnTo>
                    <a:pt x="781" y="56383"/>
                  </a:lnTo>
                  <a:lnTo>
                    <a:pt x="865" y="54754"/>
                  </a:lnTo>
                  <a:lnTo>
                    <a:pt x="956" y="53141"/>
                  </a:lnTo>
                  <a:lnTo>
                    <a:pt x="1062" y="51528"/>
                  </a:lnTo>
                  <a:lnTo>
                    <a:pt x="1168" y="49930"/>
                  </a:lnTo>
                  <a:lnTo>
                    <a:pt x="1290" y="48333"/>
                  </a:lnTo>
                  <a:lnTo>
                    <a:pt x="1417" y="46750"/>
                  </a:lnTo>
                  <a:lnTo>
                    <a:pt x="1560" y="45183"/>
                  </a:lnTo>
                  <a:lnTo>
                    <a:pt x="1709" y="43616"/>
                  </a:lnTo>
                  <a:lnTo>
                    <a:pt x="1868" y="42065"/>
                  </a:lnTo>
                  <a:lnTo>
                    <a:pt x="2043" y="40528"/>
                  </a:lnTo>
                  <a:lnTo>
                    <a:pt x="2133" y="39760"/>
                  </a:lnTo>
                  <a:lnTo>
                    <a:pt x="2229" y="39007"/>
                  </a:lnTo>
                  <a:lnTo>
                    <a:pt x="2324" y="38255"/>
                  </a:lnTo>
                  <a:lnTo>
                    <a:pt x="2425" y="37502"/>
                  </a:lnTo>
                  <a:lnTo>
                    <a:pt x="2526" y="36749"/>
                  </a:lnTo>
                  <a:lnTo>
                    <a:pt x="2632" y="35996"/>
                  </a:lnTo>
                  <a:lnTo>
                    <a:pt x="2743" y="35259"/>
                  </a:lnTo>
                  <a:lnTo>
                    <a:pt x="2854" y="34521"/>
                  </a:lnTo>
                  <a:lnTo>
                    <a:pt x="2971" y="33784"/>
                  </a:lnTo>
                  <a:lnTo>
                    <a:pt x="3093" y="33047"/>
                  </a:lnTo>
                  <a:lnTo>
                    <a:pt x="3215" y="32325"/>
                  </a:lnTo>
                  <a:lnTo>
                    <a:pt x="3342" y="31602"/>
                  </a:lnTo>
                  <a:lnTo>
                    <a:pt x="3475" y="30880"/>
                  </a:lnTo>
                  <a:lnTo>
                    <a:pt x="3608" y="30174"/>
                  </a:lnTo>
                  <a:lnTo>
                    <a:pt x="3746" y="29467"/>
                  </a:lnTo>
                  <a:lnTo>
                    <a:pt x="3889" y="28760"/>
                  </a:lnTo>
                  <a:lnTo>
                    <a:pt x="3889" y="28760"/>
                  </a:lnTo>
                  <a:lnTo>
                    <a:pt x="4053" y="27977"/>
                  </a:lnTo>
                  <a:lnTo>
                    <a:pt x="4218" y="27209"/>
                  </a:lnTo>
                  <a:lnTo>
                    <a:pt x="4387" y="26441"/>
                  </a:lnTo>
                  <a:lnTo>
                    <a:pt x="4568" y="25703"/>
                  </a:lnTo>
                  <a:lnTo>
                    <a:pt x="4743" y="24950"/>
                  </a:lnTo>
                  <a:lnTo>
                    <a:pt x="4928" y="24228"/>
                  </a:lnTo>
                  <a:lnTo>
                    <a:pt x="5119" y="23491"/>
                  </a:lnTo>
                  <a:lnTo>
                    <a:pt x="5310" y="22784"/>
                  </a:lnTo>
                  <a:lnTo>
                    <a:pt x="5507" y="22077"/>
                  </a:lnTo>
                  <a:lnTo>
                    <a:pt x="5708" y="21386"/>
                  </a:lnTo>
                  <a:lnTo>
                    <a:pt x="5910" y="20695"/>
                  </a:lnTo>
                  <a:lnTo>
                    <a:pt x="6117" y="20019"/>
                  </a:lnTo>
                  <a:lnTo>
                    <a:pt x="6329" y="19358"/>
                  </a:lnTo>
                  <a:lnTo>
                    <a:pt x="6546" y="18698"/>
                  </a:lnTo>
                  <a:lnTo>
                    <a:pt x="6764" y="18052"/>
                  </a:lnTo>
                  <a:lnTo>
                    <a:pt x="6987" y="17422"/>
                  </a:lnTo>
                  <a:lnTo>
                    <a:pt x="7215" y="16793"/>
                  </a:lnTo>
                  <a:lnTo>
                    <a:pt x="7443" y="16178"/>
                  </a:lnTo>
                  <a:lnTo>
                    <a:pt x="7676" y="15564"/>
                  </a:lnTo>
                  <a:lnTo>
                    <a:pt x="7909" y="14964"/>
                  </a:lnTo>
                  <a:lnTo>
                    <a:pt x="8148" y="14381"/>
                  </a:lnTo>
                  <a:lnTo>
                    <a:pt x="8392" y="13812"/>
                  </a:lnTo>
                  <a:lnTo>
                    <a:pt x="8636" y="13244"/>
                  </a:lnTo>
                  <a:lnTo>
                    <a:pt x="8885" y="12691"/>
                  </a:lnTo>
                  <a:lnTo>
                    <a:pt x="9135" y="12153"/>
                  </a:lnTo>
                  <a:lnTo>
                    <a:pt x="9389" y="11615"/>
                  </a:lnTo>
                  <a:lnTo>
                    <a:pt x="9649" y="11093"/>
                  </a:lnTo>
                  <a:lnTo>
                    <a:pt x="9909" y="10586"/>
                  </a:lnTo>
                  <a:lnTo>
                    <a:pt x="10169" y="10079"/>
                  </a:lnTo>
                  <a:lnTo>
                    <a:pt x="10434" y="9603"/>
                  </a:lnTo>
                  <a:lnTo>
                    <a:pt x="10700" y="9127"/>
                  </a:lnTo>
                  <a:lnTo>
                    <a:pt x="10970" y="8650"/>
                  </a:lnTo>
                  <a:lnTo>
                    <a:pt x="11241" y="8205"/>
                  </a:lnTo>
                  <a:lnTo>
                    <a:pt x="11516" y="7759"/>
                  </a:lnTo>
                  <a:lnTo>
                    <a:pt x="11792" y="7329"/>
                  </a:lnTo>
                  <a:lnTo>
                    <a:pt x="12073" y="6899"/>
                  </a:lnTo>
                  <a:lnTo>
                    <a:pt x="12354" y="6499"/>
                  </a:lnTo>
                  <a:lnTo>
                    <a:pt x="12636" y="6100"/>
                  </a:lnTo>
                  <a:lnTo>
                    <a:pt x="12922" y="5716"/>
                  </a:lnTo>
                  <a:lnTo>
                    <a:pt x="13208" y="5347"/>
                  </a:lnTo>
                  <a:lnTo>
                    <a:pt x="13500" y="4979"/>
                  </a:lnTo>
                  <a:lnTo>
                    <a:pt x="13792" y="4625"/>
                  </a:lnTo>
                  <a:lnTo>
                    <a:pt x="14084" y="4303"/>
                  </a:lnTo>
                  <a:lnTo>
                    <a:pt x="14375" y="3965"/>
                  </a:lnTo>
                  <a:lnTo>
                    <a:pt x="14672" y="3657"/>
                  </a:lnTo>
                  <a:lnTo>
                    <a:pt x="14969" y="3365"/>
                  </a:lnTo>
                  <a:lnTo>
                    <a:pt x="15266" y="3074"/>
                  </a:lnTo>
                  <a:lnTo>
                    <a:pt x="15569" y="2797"/>
                  </a:lnTo>
                  <a:lnTo>
                    <a:pt x="15871" y="2536"/>
                  </a:lnTo>
                  <a:lnTo>
                    <a:pt x="16174" y="2290"/>
                  </a:lnTo>
                  <a:lnTo>
                    <a:pt x="16476" y="2044"/>
                  </a:lnTo>
                  <a:lnTo>
                    <a:pt x="16784" y="1814"/>
                  </a:lnTo>
                  <a:lnTo>
                    <a:pt x="17091" y="1614"/>
                  </a:lnTo>
                  <a:lnTo>
                    <a:pt x="17394" y="1414"/>
                  </a:lnTo>
                  <a:lnTo>
                    <a:pt x="17706" y="1230"/>
                  </a:lnTo>
                  <a:lnTo>
                    <a:pt x="18014" y="1046"/>
                  </a:lnTo>
                  <a:lnTo>
                    <a:pt x="18322" y="892"/>
                  </a:lnTo>
                  <a:lnTo>
                    <a:pt x="18635" y="754"/>
                  </a:lnTo>
                  <a:lnTo>
                    <a:pt x="18942" y="615"/>
                  </a:lnTo>
                  <a:lnTo>
                    <a:pt x="19255" y="493"/>
                  </a:lnTo>
                  <a:lnTo>
                    <a:pt x="19568" y="385"/>
                  </a:lnTo>
                  <a:lnTo>
                    <a:pt x="19881" y="293"/>
                  </a:lnTo>
                  <a:lnTo>
                    <a:pt x="20194" y="216"/>
                  </a:lnTo>
                  <a:lnTo>
                    <a:pt x="20507" y="155"/>
                  </a:lnTo>
                  <a:lnTo>
                    <a:pt x="20507" y="155"/>
                  </a:lnTo>
                  <a:lnTo>
                    <a:pt x="20884" y="93"/>
                  </a:lnTo>
                  <a:lnTo>
                    <a:pt x="21260" y="47"/>
                  </a:lnTo>
                  <a:lnTo>
                    <a:pt x="21637" y="16"/>
                  </a:lnTo>
                  <a:lnTo>
                    <a:pt x="22014" y="1"/>
                  </a:lnTo>
                  <a:lnTo>
                    <a:pt x="22390" y="16"/>
                  </a:lnTo>
                  <a:lnTo>
                    <a:pt x="22767" y="47"/>
                  </a:lnTo>
                  <a:lnTo>
                    <a:pt x="23143" y="93"/>
                  </a:lnTo>
                  <a:lnTo>
                    <a:pt x="23515" y="155"/>
                  </a:lnTo>
                  <a:lnTo>
                    <a:pt x="23891" y="231"/>
                  </a:lnTo>
                  <a:lnTo>
                    <a:pt x="24263" y="324"/>
                  </a:lnTo>
                  <a:lnTo>
                    <a:pt x="24639" y="446"/>
                  </a:lnTo>
                  <a:lnTo>
                    <a:pt x="25010" y="569"/>
                  </a:lnTo>
                  <a:lnTo>
                    <a:pt x="25382" y="723"/>
                  </a:lnTo>
                  <a:lnTo>
                    <a:pt x="25753" y="892"/>
                  </a:lnTo>
                  <a:lnTo>
                    <a:pt x="26119" y="1076"/>
                  </a:lnTo>
                  <a:lnTo>
                    <a:pt x="26490" y="1276"/>
                  </a:lnTo>
                  <a:lnTo>
                    <a:pt x="26856" y="1491"/>
                  </a:lnTo>
                  <a:lnTo>
                    <a:pt x="27222" y="1722"/>
                  </a:lnTo>
                  <a:lnTo>
                    <a:pt x="27588" y="1967"/>
                  </a:lnTo>
                  <a:lnTo>
                    <a:pt x="27954" y="2229"/>
                  </a:lnTo>
                  <a:lnTo>
                    <a:pt x="28315" y="2505"/>
                  </a:lnTo>
                  <a:lnTo>
                    <a:pt x="28676" y="2797"/>
                  </a:lnTo>
                  <a:lnTo>
                    <a:pt x="29036" y="3104"/>
                  </a:lnTo>
                  <a:lnTo>
                    <a:pt x="29397" y="3427"/>
                  </a:lnTo>
                  <a:lnTo>
                    <a:pt x="29758" y="3765"/>
                  </a:lnTo>
                  <a:lnTo>
                    <a:pt x="30113" y="4118"/>
                  </a:lnTo>
                  <a:lnTo>
                    <a:pt x="30469" y="4487"/>
                  </a:lnTo>
                  <a:lnTo>
                    <a:pt x="30819" y="4871"/>
                  </a:lnTo>
                  <a:lnTo>
                    <a:pt x="31174" y="5270"/>
                  </a:lnTo>
                  <a:lnTo>
                    <a:pt x="31519" y="5685"/>
                  </a:lnTo>
                  <a:lnTo>
                    <a:pt x="31869" y="6115"/>
                  </a:lnTo>
                  <a:lnTo>
                    <a:pt x="32214" y="6546"/>
                  </a:lnTo>
                  <a:lnTo>
                    <a:pt x="32558" y="7006"/>
                  </a:lnTo>
                  <a:lnTo>
                    <a:pt x="32903" y="7467"/>
                  </a:lnTo>
                  <a:lnTo>
                    <a:pt x="33243" y="7944"/>
                  </a:lnTo>
                  <a:lnTo>
                    <a:pt x="33582" y="8435"/>
                  </a:lnTo>
                  <a:lnTo>
                    <a:pt x="33916" y="8942"/>
                  </a:lnTo>
                  <a:lnTo>
                    <a:pt x="34251" y="9465"/>
                  </a:lnTo>
                  <a:lnTo>
                    <a:pt x="34585" y="10002"/>
                  </a:lnTo>
                  <a:lnTo>
                    <a:pt x="34914" y="10540"/>
                  </a:lnTo>
                  <a:lnTo>
                    <a:pt x="35242" y="11093"/>
                  </a:lnTo>
                  <a:lnTo>
                    <a:pt x="35566" y="11661"/>
                  </a:lnTo>
                  <a:lnTo>
                    <a:pt x="35890" y="12245"/>
                  </a:lnTo>
                  <a:lnTo>
                    <a:pt x="36213" y="12844"/>
                  </a:lnTo>
                  <a:lnTo>
                    <a:pt x="36531" y="13444"/>
                  </a:lnTo>
                  <a:lnTo>
                    <a:pt x="36844" y="14058"/>
                  </a:lnTo>
                  <a:lnTo>
                    <a:pt x="37157" y="14688"/>
                  </a:lnTo>
                  <a:lnTo>
                    <a:pt x="37465" y="15333"/>
                  </a:lnTo>
                  <a:lnTo>
                    <a:pt x="37773" y="15978"/>
                  </a:lnTo>
                  <a:lnTo>
                    <a:pt x="38080" y="16639"/>
                  </a:lnTo>
                  <a:lnTo>
                    <a:pt x="38383" y="17315"/>
                  </a:lnTo>
                  <a:lnTo>
                    <a:pt x="38680" y="17991"/>
                  </a:lnTo>
                  <a:lnTo>
                    <a:pt x="38977" y="18682"/>
                  </a:lnTo>
                  <a:lnTo>
                    <a:pt x="39268" y="19389"/>
                  </a:lnTo>
                  <a:lnTo>
                    <a:pt x="39560" y="20111"/>
                  </a:lnTo>
                  <a:lnTo>
                    <a:pt x="39847" y="20833"/>
                  </a:lnTo>
                  <a:lnTo>
                    <a:pt x="40128" y="21555"/>
                  </a:lnTo>
                  <a:lnTo>
                    <a:pt x="40409" y="22308"/>
                  </a:lnTo>
                  <a:lnTo>
                    <a:pt x="40685" y="23061"/>
                  </a:lnTo>
                  <a:lnTo>
                    <a:pt x="40960" y="23813"/>
                  </a:lnTo>
                  <a:lnTo>
                    <a:pt x="41231" y="24582"/>
                  </a:lnTo>
                  <a:lnTo>
                    <a:pt x="41496" y="25365"/>
                  </a:lnTo>
                  <a:lnTo>
                    <a:pt x="41761" y="26149"/>
                  </a:lnTo>
                  <a:lnTo>
                    <a:pt x="42021" y="26947"/>
                  </a:lnTo>
                  <a:lnTo>
                    <a:pt x="42021" y="26947"/>
                  </a:lnTo>
                  <a:lnTo>
                    <a:pt x="42276" y="27762"/>
                  </a:lnTo>
                  <a:lnTo>
                    <a:pt x="42530" y="28576"/>
                  </a:lnTo>
                  <a:lnTo>
                    <a:pt x="42780" y="29390"/>
                  </a:lnTo>
                  <a:lnTo>
                    <a:pt x="43029" y="30220"/>
                  </a:lnTo>
                  <a:lnTo>
                    <a:pt x="43268" y="31049"/>
                  </a:lnTo>
                  <a:lnTo>
                    <a:pt x="43512" y="31894"/>
                  </a:lnTo>
                  <a:lnTo>
                    <a:pt x="43745" y="32739"/>
                  </a:lnTo>
                  <a:lnTo>
                    <a:pt x="43984" y="33600"/>
                  </a:lnTo>
                  <a:lnTo>
                    <a:pt x="44212" y="34460"/>
                  </a:lnTo>
                  <a:lnTo>
                    <a:pt x="44440" y="35336"/>
                  </a:lnTo>
                  <a:lnTo>
                    <a:pt x="44663" y="36196"/>
                  </a:lnTo>
                  <a:lnTo>
                    <a:pt x="44886" y="37087"/>
                  </a:lnTo>
                  <a:lnTo>
                    <a:pt x="45103" y="37978"/>
                  </a:lnTo>
                  <a:lnTo>
                    <a:pt x="45321" y="38869"/>
                  </a:lnTo>
                  <a:lnTo>
                    <a:pt x="45533" y="39776"/>
                  </a:lnTo>
                  <a:lnTo>
                    <a:pt x="45740" y="40682"/>
                  </a:lnTo>
                  <a:lnTo>
                    <a:pt x="45946" y="41588"/>
                  </a:lnTo>
                  <a:lnTo>
                    <a:pt x="46153" y="42510"/>
                  </a:lnTo>
                  <a:lnTo>
                    <a:pt x="46350" y="43432"/>
                  </a:lnTo>
                  <a:lnTo>
                    <a:pt x="46551" y="44354"/>
                  </a:lnTo>
                  <a:lnTo>
                    <a:pt x="46742" y="45291"/>
                  </a:lnTo>
                  <a:lnTo>
                    <a:pt x="46933" y="46243"/>
                  </a:lnTo>
                  <a:lnTo>
                    <a:pt x="47124" y="47180"/>
                  </a:lnTo>
                  <a:lnTo>
                    <a:pt x="47310" y="48133"/>
                  </a:lnTo>
                  <a:lnTo>
                    <a:pt x="47490" y="49085"/>
                  </a:lnTo>
                  <a:lnTo>
                    <a:pt x="47670" y="50053"/>
                  </a:lnTo>
                  <a:lnTo>
                    <a:pt x="47851" y="51021"/>
                  </a:lnTo>
                  <a:lnTo>
                    <a:pt x="48020" y="51989"/>
                  </a:lnTo>
                  <a:lnTo>
                    <a:pt x="48195" y="52957"/>
                  </a:lnTo>
                  <a:lnTo>
                    <a:pt x="48360" y="53940"/>
                  </a:lnTo>
                  <a:lnTo>
                    <a:pt x="48689" y="55922"/>
                  </a:lnTo>
                  <a:lnTo>
                    <a:pt x="49007" y="57904"/>
                  </a:lnTo>
                  <a:lnTo>
                    <a:pt x="49315" y="59916"/>
                  </a:lnTo>
                  <a:lnTo>
                    <a:pt x="49612" y="61929"/>
                  </a:lnTo>
                  <a:lnTo>
                    <a:pt x="49898" y="63957"/>
                  </a:lnTo>
                  <a:lnTo>
                    <a:pt x="50174" y="66015"/>
                  </a:lnTo>
                  <a:lnTo>
                    <a:pt x="50439" y="68074"/>
                  </a:lnTo>
                  <a:lnTo>
                    <a:pt x="50694" y="70148"/>
                  </a:lnTo>
                  <a:lnTo>
                    <a:pt x="50938" y="72222"/>
                  </a:lnTo>
                  <a:lnTo>
                    <a:pt x="51171" y="74311"/>
                  </a:lnTo>
                  <a:lnTo>
                    <a:pt x="51399" y="76416"/>
                  </a:lnTo>
                  <a:lnTo>
                    <a:pt x="51611" y="78536"/>
                  </a:lnTo>
                  <a:lnTo>
                    <a:pt x="51818" y="80641"/>
                  </a:lnTo>
                  <a:lnTo>
                    <a:pt x="52015" y="82761"/>
                  </a:lnTo>
                  <a:lnTo>
                    <a:pt x="52200" y="84896"/>
                  </a:lnTo>
                  <a:lnTo>
                    <a:pt x="52381" y="87032"/>
                  </a:lnTo>
                  <a:lnTo>
                    <a:pt x="52550" y="89167"/>
                  </a:lnTo>
                  <a:lnTo>
                    <a:pt x="52550" y="89167"/>
                  </a:lnTo>
                  <a:lnTo>
                    <a:pt x="52709" y="91303"/>
                  </a:lnTo>
                  <a:lnTo>
                    <a:pt x="52863" y="93453"/>
                  </a:lnTo>
                  <a:lnTo>
                    <a:pt x="53006" y="95604"/>
                  </a:lnTo>
                  <a:lnTo>
                    <a:pt x="53144" y="97755"/>
                  </a:lnTo>
                  <a:lnTo>
                    <a:pt x="53272" y="99906"/>
                  </a:lnTo>
                  <a:lnTo>
                    <a:pt x="53394" y="102057"/>
                  </a:lnTo>
                  <a:lnTo>
                    <a:pt x="53510" y="104223"/>
                  </a:lnTo>
                  <a:lnTo>
                    <a:pt x="53622" y="106374"/>
                  </a:lnTo>
                  <a:lnTo>
                    <a:pt x="53723" y="108540"/>
                  </a:lnTo>
                  <a:lnTo>
                    <a:pt x="53823" y="110706"/>
                  </a:lnTo>
                  <a:lnTo>
                    <a:pt x="53913" y="112872"/>
                  </a:lnTo>
                  <a:lnTo>
                    <a:pt x="53998" y="115054"/>
                  </a:lnTo>
                  <a:lnTo>
                    <a:pt x="54083" y="117220"/>
                  </a:lnTo>
                  <a:lnTo>
                    <a:pt x="54157" y="119401"/>
                  </a:lnTo>
                  <a:lnTo>
                    <a:pt x="54226" y="121583"/>
                  </a:lnTo>
                  <a:lnTo>
                    <a:pt x="54295" y="123765"/>
                  </a:lnTo>
                  <a:lnTo>
                    <a:pt x="54359" y="125946"/>
                  </a:lnTo>
                  <a:lnTo>
                    <a:pt x="54417" y="128128"/>
                  </a:lnTo>
                  <a:lnTo>
                    <a:pt x="54476" y="130309"/>
                  </a:lnTo>
                  <a:lnTo>
                    <a:pt x="54523" y="132491"/>
                  </a:lnTo>
                  <a:lnTo>
                    <a:pt x="54619" y="136869"/>
                  </a:lnTo>
                  <a:lnTo>
                    <a:pt x="54704" y="141263"/>
                  </a:lnTo>
                  <a:lnTo>
                    <a:pt x="54778" y="145657"/>
                  </a:lnTo>
                  <a:lnTo>
                    <a:pt x="54852" y="150050"/>
                  </a:lnTo>
                  <a:lnTo>
                    <a:pt x="54980" y="158838"/>
                  </a:lnTo>
                  <a:lnTo>
                    <a:pt x="54980" y="158838"/>
                  </a:lnTo>
                  <a:lnTo>
                    <a:pt x="54794" y="159115"/>
                  </a:lnTo>
                  <a:lnTo>
                    <a:pt x="54253" y="159898"/>
                  </a:lnTo>
                  <a:lnTo>
                    <a:pt x="53850" y="160451"/>
                  </a:lnTo>
                  <a:lnTo>
                    <a:pt x="53367" y="161112"/>
                  </a:lnTo>
                  <a:lnTo>
                    <a:pt x="52805" y="161865"/>
                  </a:lnTo>
                  <a:lnTo>
                    <a:pt x="52158" y="162694"/>
                  </a:lnTo>
                  <a:lnTo>
                    <a:pt x="51442" y="163601"/>
                  </a:lnTo>
                  <a:lnTo>
                    <a:pt x="50646" y="164584"/>
                  </a:lnTo>
                  <a:lnTo>
                    <a:pt x="49781" y="165613"/>
                  </a:lnTo>
                  <a:lnTo>
                    <a:pt x="48843" y="166688"/>
                  </a:lnTo>
                  <a:lnTo>
                    <a:pt x="48349" y="167226"/>
                  </a:lnTo>
                  <a:lnTo>
                    <a:pt x="47840" y="167795"/>
                  </a:lnTo>
                  <a:lnTo>
                    <a:pt x="47315" y="168363"/>
                  </a:lnTo>
                  <a:lnTo>
                    <a:pt x="46769" y="168931"/>
                  </a:lnTo>
                  <a:lnTo>
                    <a:pt x="46212" y="169500"/>
                  </a:lnTo>
                  <a:lnTo>
                    <a:pt x="45639" y="170084"/>
                  </a:lnTo>
                  <a:lnTo>
                    <a:pt x="45050" y="170667"/>
                  </a:lnTo>
                  <a:lnTo>
                    <a:pt x="44445" y="171251"/>
                  </a:lnTo>
                  <a:lnTo>
                    <a:pt x="44445" y="171251"/>
                  </a:lnTo>
                  <a:lnTo>
                    <a:pt x="43475" y="172158"/>
                  </a:lnTo>
                  <a:lnTo>
                    <a:pt x="42472" y="173049"/>
                  </a:lnTo>
                  <a:lnTo>
                    <a:pt x="41958" y="173494"/>
                  </a:lnTo>
                  <a:lnTo>
                    <a:pt x="41438" y="173940"/>
                  </a:lnTo>
                  <a:lnTo>
                    <a:pt x="40907" y="174385"/>
                  </a:lnTo>
                  <a:lnTo>
                    <a:pt x="40366" y="174815"/>
                  </a:lnTo>
                  <a:lnTo>
                    <a:pt x="39820" y="175261"/>
                  </a:lnTo>
                  <a:lnTo>
                    <a:pt x="39268" y="175676"/>
                  </a:lnTo>
                  <a:lnTo>
                    <a:pt x="38706" y="176106"/>
                  </a:lnTo>
                  <a:lnTo>
                    <a:pt x="38139" y="176521"/>
                  </a:lnTo>
                  <a:lnTo>
                    <a:pt x="37560" y="176936"/>
                  </a:lnTo>
                  <a:lnTo>
                    <a:pt x="36977" y="177335"/>
                  </a:lnTo>
                  <a:lnTo>
                    <a:pt x="36383" y="177734"/>
                  </a:lnTo>
                  <a:lnTo>
                    <a:pt x="35789" y="178118"/>
                  </a:lnTo>
                  <a:lnTo>
                    <a:pt x="35184" y="178503"/>
                  </a:lnTo>
                  <a:lnTo>
                    <a:pt x="34569" y="178871"/>
                  </a:lnTo>
                  <a:lnTo>
                    <a:pt x="33953" y="179240"/>
                  </a:lnTo>
                  <a:lnTo>
                    <a:pt x="33328" y="179578"/>
                  </a:lnTo>
                  <a:lnTo>
                    <a:pt x="32696" y="179916"/>
                  </a:lnTo>
                  <a:lnTo>
                    <a:pt x="32060" y="180254"/>
                  </a:lnTo>
                  <a:lnTo>
                    <a:pt x="31413" y="180577"/>
                  </a:lnTo>
                  <a:lnTo>
                    <a:pt x="30766" y="180868"/>
                  </a:lnTo>
                  <a:lnTo>
                    <a:pt x="30108" y="181160"/>
                  </a:lnTo>
                  <a:lnTo>
                    <a:pt x="29450" y="181437"/>
                  </a:lnTo>
                  <a:lnTo>
                    <a:pt x="28782" y="181713"/>
                  </a:lnTo>
                  <a:lnTo>
                    <a:pt x="28108" y="181959"/>
                  </a:lnTo>
                  <a:lnTo>
                    <a:pt x="27429" y="182190"/>
                  </a:lnTo>
                  <a:lnTo>
                    <a:pt x="26750" y="182420"/>
                  </a:lnTo>
                  <a:lnTo>
                    <a:pt x="26061" y="182620"/>
                  </a:lnTo>
                  <a:lnTo>
                    <a:pt x="25366" y="182804"/>
                  </a:lnTo>
                  <a:lnTo>
                    <a:pt x="24671" y="182973"/>
                  </a:lnTo>
                  <a:lnTo>
                    <a:pt x="23966" y="183127"/>
                  </a:lnTo>
                  <a:lnTo>
                    <a:pt x="23260" y="183265"/>
                  </a:lnTo>
                  <a:lnTo>
                    <a:pt x="22544" y="183373"/>
                  </a:lnTo>
                  <a:lnTo>
                    <a:pt x="21828" y="183480"/>
                  </a:lnTo>
                  <a:lnTo>
                    <a:pt x="21112" y="183542"/>
                  </a:lnTo>
                  <a:lnTo>
                    <a:pt x="20385" y="183603"/>
                  </a:lnTo>
                  <a:lnTo>
                    <a:pt x="19658" y="183634"/>
                  </a:lnTo>
                  <a:lnTo>
                    <a:pt x="18921" y="183649"/>
                  </a:lnTo>
                  <a:lnTo>
                    <a:pt x="18189" y="183649"/>
                  </a:lnTo>
                  <a:lnTo>
                    <a:pt x="17447" y="183618"/>
                  </a:lnTo>
                  <a:lnTo>
                    <a:pt x="16704" y="183557"/>
                  </a:lnTo>
                  <a:lnTo>
                    <a:pt x="15956" y="183480"/>
                  </a:lnTo>
                  <a:lnTo>
                    <a:pt x="15208" y="183388"/>
                  </a:lnTo>
                  <a:lnTo>
                    <a:pt x="14455" y="183265"/>
                  </a:lnTo>
                  <a:lnTo>
                    <a:pt x="13696" y="183111"/>
                  </a:lnTo>
                  <a:lnTo>
                    <a:pt x="12938" y="182927"/>
                  </a:lnTo>
                  <a:lnTo>
                    <a:pt x="12179" y="182727"/>
                  </a:lnTo>
                  <a:lnTo>
                    <a:pt x="11416" y="182497"/>
                  </a:lnTo>
                  <a:lnTo>
                    <a:pt x="10646" y="182236"/>
                  </a:lnTo>
                  <a:lnTo>
                    <a:pt x="9877" y="181959"/>
                  </a:lnTo>
                  <a:lnTo>
                    <a:pt x="9108" y="181637"/>
                  </a:lnTo>
                  <a:lnTo>
                    <a:pt x="8334" y="181299"/>
                  </a:lnTo>
                  <a:lnTo>
                    <a:pt x="7559" y="180930"/>
                  </a:lnTo>
                  <a:lnTo>
                    <a:pt x="6780" y="180530"/>
                  </a:lnTo>
                  <a:lnTo>
                    <a:pt x="6000" y="180100"/>
                  </a:lnTo>
                  <a:lnTo>
                    <a:pt x="5220" y="179639"/>
                  </a:lnTo>
                  <a:lnTo>
                    <a:pt x="4440" y="179148"/>
                  </a:lnTo>
                  <a:lnTo>
                    <a:pt x="3655" y="178610"/>
                  </a:lnTo>
                  <a:lnTo>
                    <a:pt x="2870" y="178057"/>
                  </a:lnTo>
                  <a:lnTo>
                    <a:pt x="2085" y="177458"/>
                  </a:lnTo>
                  <a:lnTo>
                    <a:pt x="1300" y="176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531575" y="-7736375"/>
              <a:ext cx="153850" cy="167475"/>
            </a:xfrm>
            <a:custGeom>
              <a:avLst/>
              <a:gdLst/>
              <a:ahLst/>
              <a:cxnLst/>
              <a:rect l="l" t="t" r="r" b="b"/>
              <a:pathLst>
                <a:path w="6154" h="6699" fill="none" extrusionOk="0">
                  <a:moveTo>
                    <a:pt x="6153" y="6698"/>
                  </a:moveTo>
                  <a:lnTo>
                    <a:pt x="6153" y="6698"/>
                  </a:lnTo>
                  <a:lnTo>
                    <a:pt x="5840" y="6222"/>
                  </a:lnTo>
                  <a:lnTo>
                    <a:pt x="5522" y="5746"/>
                  </a:lnTo>
                  <a:lnTo>
                    <a:pt x="5522" y="5746"/>
                  </a:lnTo>
                  <a:lnTo>
                    <a:pt x="5225" y="5316"/>
                  </a:lnTo>
                  <a:lnTo>
                    <a:pt x="4928" y="4885"/>
                  </a:lnTo>
                  <a:lnTo>
                    <a:pt x="4631" y="4486"/>
                  </a:lnTo>
                  <a:lnTo>
                    <a:pt x="4329" y="4087"/>
                  </a:lnTo>
                  <a:lnTo>
                    <a:pt x="4026" y="3703"/>
                  </a:lnTo>
                  <a:lnTo>
                    <a:pt x="3719" y="3334"/>
                  </a:lnTo>
                  <a:lnTo>
                    <a:pt x="3411" y="2965"/>
                  </a:lnTo>
                  <a:lnTo>
                    <a:pt x="3103" y="2627"/>
                  </a:lnTo>
                  <a:lnTo>
                    <a:pt x="2796" y="2289"/>
                  </a:lnTo>
                  <a:lnTo>
                    <a:pt x="2483" y="1967"/>
                  </a:lnTo>
                  <a:lnTo>
                    <a:pt x="2170" y="1659"/>
                  </a:lnTo>
                  <a:lnTo>
                    <a:pt x="1852" y="1367"/>
                  </a:lnTo>
                  <a:lnTo>
                    <a:pt x="1539" y="1091"/>
                  </a:lnTo>
                  <a:lnTo>
                    <a:pt x="1220" y="814"/>
                  </a:lnTo>
                  <a:lnTo>
                    <a:pt x="897" y="553"/>
                  </a:lnTo>
                  <a:lnTo>
                    <a:pt x="579" y="323"/>
                  </a:lnTo>
                  <a:lnTo>
                    <a:pt x="579" y="323"/>
                  </a:lnTo>
                  <a:lnTo>
                    <a:pt x="430" y="200"/>
                  </a:lnTo>
                  <a:lnTo>
                    <a:pt x="287" y="108"/>
                  </a:lnTo>
                  <a:lnTo>
                    <a:pt x="144" y="46"/>
                  </a:lnTo>
                  <a:lnTo>
                    <a:pt x="0" y="0"/>
                  </a:lnTo>
                  <a:lnTo>
                    <a:pt x="0" y="0"/>
                  </a:lnTo>
                  <a:lnTo>
                    <a:pt x="398" y="292"/>
                  </a:lnTo>
                  <a:lnTo>
                    <a:pt x="796" y="599"/>
                  </a:lnTo>
                  <a:lnTo>
                    <a:pt x="1194" y="922"/>
                  </a:lnTo>
                  <a:lnTo>
                    <a:pt x="1586" y="1260"/>
                  </a:lnTo>
                  <a:lnTo>
                    <a:pt x="1979" y="1613"/>
                  </a:lnTo>
                  <a:lnTo>
                    <a:pt x="2366" y="1997"/>
                  </a:lnTo>
                  <a:lnTo>
                    <a:pt x="2753" y="2397"/>
                  </a:lnTo>
                  <a:lnTo>
                    <a:pt x="3141" y="2811"/>
                  </a:lnTo>
                  <a:lnTo>
                    <a:pt x="3522" y="3226"/>
                  </a:lnTo>
                  <a:lnTo>
                    <a:pt x="3904" y="3687"/>
                  </a:lnTo>
                  <a:lnTo>
                    <a:pt x="4286" y="4148"/>
                  </a:lnTo>
                  <a:lnTo>
                    <a:pt x="4663" y="4624"/>
                  </a:lnTo>
                  <a:lnTo>
                    <a:pt x="5039" y="5116"/>
                  </a:lnTo>
                  <a:lnTo>
                    <a:pt x="5416" y="5638"/>
                  </a:lnTo>
                  <a:lnTo>
                    <a:pt x="5787" y="6161"/>
                  </a:lnTo>
                  <a:lnTo>
                    <a:pt x="6153" y="6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291950" y="-7418000"/>
              <a:ext cx="61550" cy="139075"/>
            </a:xfrm>
            <a:custGeom>
              <a:avLst/>
              <a:gdLst/>
              <a:ahLst/>
              <a:cxnLst/>
              <a:rect l="l" t="t" r="r" b="b"/>
              <a:pathLst>
                <a:path w="2462" h="5563" fill="none" extrusionOk="0">
                  <a:moveTo>
                    <a:pt x="2461" y="5562"/>
                  </a:moveTo>
                  <a:lnTo>
                    <a:pt x="2461" y="5562"/>
                  </a:lnTo>
                  <a:lnTo>
                    <a:pt x="2164" y="4825"/>
                  </a:lnTo>
                  <a:lnTo>
                    <a:pt x="1867" y="4072"/>
                  </a:lnTo>
                  <a:lnTo>
                    <a:pt x="1565" y="3335"/>
                  </a:lnTo>
                  <a:lnTo>
                    <a:pt x="1257" y="2613"/>
                  </a:lnTo>
                  <a:lnTo>
                    <a:pt x="1257" y="2613"/>
                  </a:lnTo>
                  <a:lnTo>
                    <a:pt x="944" y="1937"/>
                  </a:lnTo>
                  <a:lnTo>
                    <a:pt x="631" y="1291"/>
                  </a:lnTo>
                  <a:lnTo>
                    <a:pt x="319" y="646"/>
                  </a:lnTo>
                  <a:lnTo>
                    <a:pt x="0" y="1"/>
                  </a:lnTo>
                  <a:lnTo>
                    <a:pt x="0" y="1"/>
                  </a:lnTo>
                  <a:lnTo>
                    <a:pt x="319" y="662"/>
                  </a:lnTo>
                  <a:lnTo>
                    <a:pt x="631" y="1322"/>
                  </a:lnTo>
                  <a:lnTo>
                    <a:pt x="944" y="2013"/>
                  </a:lnTo>
                  <a:lnTo>
                    <a:pt x="1252" y="2689"/>
                  </a:lnTo>
                  <a:lnTo>
                    <a:pt x="1560" y="3396"/>
                  </a:lnTo>
                  <a:lnTo>
                    <a:pt x="1862" y="4103"/>
                  </a:lnTo>
                  <a:lnTo>
                    <a:pt x="2164" y="4825"/>
                  </a:lnTo>
                  <a:lnTo>
                    <a:pt x="2461" y="55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647200" y="-7737150"/>
              <a:ext cx="770725" cy="3695950"/>
            </a:xfrm>
            <a:custGeom>
              <a:avLst/>
              <a:gdLst/>
              <a:ahLst/>
              <a:cxnLst/>
              <a:rect l="l" t="t" r="r" b="b"/>
              <a:pathLst>
                <a:path w="30829" h="147838" extrusionOk="0">
                  <a:moveTo>
                    <a:pt x="4281" y="0"/>
                  </a:move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762" y="89428"/>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509" y="16"/>
                  </a:lnTo>
                  <a:lnTo>
                    <a:pt x="439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647200" y="-7737150"/>
              <a:ext cx="770725" cy="3695950"/>
            </a:xfrm>
            <a:custGeom>
              <a:avLst/>
              <a:gdLst/>
              <a:ahLst/>
              <a:cxnLst/>
              <a:rect l="l" t="t" r="r" b="b"/>
              <a:pathLst>
                <a:path w="30829" h="147838" fill="none" extrusionOk="0">
                  <a:moveTo>
                    <a:pt x="30526" y="147838"/>
                  </a:moveTo>
                  <a:lnTo>
                    <a:pt x="30807" y="1260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922" y="91609"/>
                  </a:lnTo>
                  <a:lnTo>
                    <a:pt x="29762" y="89428"/>
                  </a:lnTo>
                  <a:lnTo>
                    <a:pt x="29603" y="87246"/>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625" y="31"/>
                  </a:lnTo>
                  <a:lnTo>
                    <a:pt x="4509" y="16"/>
                  </a:lnTo>
                  <a:lnTo>
                    <a:pt x="4392" y="0"/>
                  </a:lnTo>
                  <a:lnTo>
                    <a:pt x="4392" y="0"/>
                  </a:lnTo>
                  <a:lnTo>
                    <a:pt x="4281" y="0"/>
                  </a:ln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54150" y="-6801950"/>
              <a:ext cx="15550" cy="44200"/>
            </a:xfrm>
            <a:custGeom>
              <a:avLst/>
              <a:gdLst/>
              <a:ahLst/>
              <a:cxnLst/>
              <a:rect l="l" t="t" r="r" b="b"/>
              <a:pathLst>
                <a:path w="622" h="1768" extrusionOk="0">
                  <a:moveTo>
                    <a:pt x="303" y="1"/>
                  </a:moveTo>
                  <a:lnTo>
                    <a:pt x="266" y="16"/>
                  </a:lnTo>
                  <a:lnTo>
                    <a:pt x="234" y="32"/>
                  </a:lnTo>
                  <a:lnTo>
                    <a:pt x="207" y="62"/>
                  </a:lnTo>
                  <a:lnTo>
                    <a:pt x="149" y="155"/>
                  </a:lnTo>
                  <a:lnTo>
                    <a:pt x="96" y="278"/>
                  </a:lnTo>
                  <a:lnTo>
                    <a:pt x="59" y="416"/>
                  </a:lnTo>
                  <a:lnTo>
                    <a:pt x="27" y="585"/>
                  </a:lnTo>
                  <a:lnTo>
                    <a:pt x="16" y="662"/>
                  </a:lnTo>
                  <a:lnTo>
                    <a:pt x="6" y="754"/>
                  </a:lnTo>
                  <a:lnTo>
                    <a:pt x="1" y="861"/>
                  </a:lnTo>
                  <a:lnTo>
                    <a:pt x="1" y="953"/>
                  </a:lnTo>
                  <a:lnTo>
                    <a:pt x="11" y="1092"/>
                  </a:lnTo>
                  <a:lnTo>
                    <a:pt x="32" y="1230"/>
                  </a:lnTo>
                  <a:lnTo>
                    <a:pt x="48" y="1322"/>
                  </a:lnTo>
                  <a:lnTo>
                    <a:pt x="69" y="1399"/>
                  </a:lnTo>
                  <a:lnTo>
                    <a:pt x="91" y="1476"/>
                  </a:lnTo>
                  <a:lnTo>
                    <a:pt x="117" y="1537"/>
                  </a:lnTo>
                  <a:lnTo>
                    <a:pt x="144" y="1599"/>
                  </a:lnTo>
                  <a:lnTo>
                    <a:pt x="170" y="1645"/>
                  </a:lnTo>
                  <a:lnTo>
                    <a:pt x="234" y="1722"/>
                  </a:lnTo>
                  <a:lnTo>
                    <a:pt x="298" y="1768"/>
                  </a:lnTo>
                  <a:lnTo>
                    <a:pt x="361" y="1768"/>
                  </a:lnTo>
                  <a:lnTo>
                    <a:pt x="393" y="1752"/>
                  </a:lnTo>
                  <a:lnTo>
                    <a:pt x="430" y="1737"/>
                  </a:lnTo>
                  <a:lnTo>
                    <a:pt x="462" y="1706"/>
                  </a:lnTo>
                  <a:lnTo>
                    <a:pt x="494" y="1660"/>
                  </a:lnTo>
                  <a:lnTo>
                    <a:pt x="515" y="1599"/>
                  </a:lnTo>
                  <a:lnTo>
                    <a:pt x="552" y="1476"/>
                  </a:lnTo>
                  <a:lnTo>
                    <a:pt x="584" y="1322"/>
                  </a:lnTo>
                  <a:lnTo>
                    <a:pt x="600" y="1245"/>
                  </a:lnTo>
                  <a:lnTo>
                    <a:pt x="611" y="1153"/>
                  </a:lnTo>
                  <a:lnTo>
                    <a:pt x="616" y="1061"/>
                  </a:lnTo>
                  <a:lnTo>
                    <a:pt x="621" y="969"/>
                  </a:lnTo>
                  <a:lnTo>
                    <a:pt x="621" y="785"/>
                  </a:lnTo>
                  <a:lnTo>
                    <a:pt x="605" y="600"/>
                  </a:lnTo>
                  <a:lnTo>
                    <a:pt x="584" y="447"/>
                  </a:lnTo>
                  <a:lnTo>
                    <a:pt x="547" y="293"/>
                  </a:lnTo>
                  <a:lnTo>
                    <a:pt x="526" y="216"/>
                  </a:lnTo>
                  <a:lnTo>
                    <a:pt x="504" y="155"/>
                  </a:lnTo>
                  <a:lnTo>
                    <a:pt x="478" y="109"/>
                  </a:lnTo>
                  <a:lnTo>
                    <a:pt x="446" y="47"/>
                  </a:lnTo>
                  <a:lnTo>
                    <a:pt x="393"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54150" y="-6801950"/>
              <a:ext cx="15550" cy="44200"/>
            </a:xfrm>
            <a:custGeom>
              <a:avLst/>
              <a:gdLst/>
              <a:ahLst/>
              <a:cxnLst/>
              <a:rect l="l" t="t" r="r" b="b"/>
              <a:pathLst>
                <a:path w="622" h="1768" fill="none" extrusionOk="0">
                  <a:moveTo>
                    <a:pt x="494" y="1660"/>
                  </a:moveTo>
                  <a:lnTo>
                    <a:pt x="494" y="1660"/>
                  </a:lnTo>
                  <a:lnTo>
                    <a:pt x="462" y="1706"/>
                  </a:lnTo>
                  <a:lnTo>
                    <a:pt x="430" y="1737"/>
                  </a:lnTo>
                  <a:lnTo>
                    <a:pt x="393" y="1752"/>
                  </a:lnTo>
                  <a:lnTo>
                    <a:pt x="361" y="1768"/>
                  </a:lnTo>
                  <a:lnTo>
                    <a:pt x="329" y="1768"/>
                  </a:lnTo>
                  <a:lnTo>
                    <a:pt x="298" y="1768"/>
                  </a:lnTo>
                  <a:lnTo>
                    <a:pt x="234" y="1722"/>
                  </a:lnTo>
                  <a:lnTo>
                    <a:pt x="170" y="1645"/>
                  </a:lnTo>
                  <a:lnTo>
                    <a:pt x="144" y="1599"/>
                  </a:lnTo>
                  <a:lnTo>
                    <a:pt x="117" y="1537"/>
                  </a:lnTo>
                  <a:lnTo>
                    <a:pt x="91" y="1476"/>
                  </a:lnTo>
                  <a:lnTo>
                    <a:pt x="69" y="1399"/>
                  </a:lnTo>
                  <a:lnTo>
                    <a:pt x="48" y="1322"/>
                  </a:lnTo>
                  <a:lnTo>
                    <a:pt x="32" y="1230"/>
                  </a:lnTo>
                  <a:lnTo>
                    <a:pt x="32" y="1230"/>
                  </a:lnTo>
                  <a:lnTo>
                    <a:pt x="11" y="1092"/>
                  </a:lnTo>
                  <a:lnTo>
                    <a:pt x="1" y="953"/>
                  </a:lnTo>
                  <a:lnTo>
                    <a:pt x="1" y="953"/>
                  </a:lnTo>
                  <a:lnTo>
                    <a:pt x="1" y="861"/>
                  </a:lnTo>
                  <a:lnTo>
                    <a:pt x="6" y="754"/>
                  </a:lnTo>
                  <a:lnTo>
                    <a:pt x="16" y="662"/>
                  </a:lnTo>
                  <a:lnTo>
                    <a:pt x="27" y="585"/>
                  </a:lnTo>
                  <a:lnTo>
                    <a:pt x="59" y="416"/>
                  </a:lnTo>
                  <a:lnTo>
                    <a:pt x="96" y="278"/>
                  </a:lnTo>
                  <a:lnTo>
                    <a:pt x="149" y="155"/>
                  </a:lnTo>
                  <a:lnTo>
                    <a:pt x="207" y="62"/>
                  </a:lnTo>
                  <a:lnTo>
                    <a:pt x="234" y="32"/>
                  </a:lnTo>
                  <a:lnTo>
                    <a:pt x="266" y="16"/>
                  </a:lnTo>
                  <a:lnTo>
                    <a:pt x="303" y="1"/>
                  </a:lnTo>
                  <a:lnTo>
                    <a:pt x="335" y="1"/>
                  </a:lnTo>
                  <a:lnTo>
                    <a:pt x="335" y="1"/>
                  </a:lnTo>
                  <a:lnTo>
                    <a:pt x="393" y="16"/>
                  </a:lnTo>
                  <a:lnTo>
                    <a:pt x="446" y="47"/>
                  </a:lnTo>
                  <a:lnTo>
                    <a:pt x="446" y="47"/>
                  </a:lnTo>
                  <a:lnTo>
                    <a:pt x="478" y="109"/>
                  </a:lnTo>
                  <a:lnTo>
                    <a:pt x="504" y="155"/>
                  </a:lnTo>
                  <a:lnTo>
                    <a:pt x="526" y="216"/>
                  </a:lnTo>
                  <a:lnTo>
                    <a:pt x="547" y="293"/>
                  </a:lnTo>
                  <a:lnTo>
                    <a:pt x="584" y="447"/>
                  </a:lnTo>
                  <a:lnTo>
                    <a:pt x="605" y="600"/>
                  </a:lnTo>
                  <a:lnTo>
                    <a:pt x="621" y="785"/>
                  </a:lnTo>
                  <a:lnTo>
                    <a:pt x="621" y="969"/>
                  </a:lnTo>
                  <a:lnTo>
                    <a:pt x="616" y="1061"/>
                  </a:lnTo>
                  <a:lnTo>
                    <a:pt x="611" y="1153"/>
                  </a:lnTo>
                  <a:lnTo>
                    <a:pt x="600" y="1245"/>
                  </a:lnTo>
                  <a:lnTo>
                    <a:pt x="584" y="1322"/>
                  </a:lnTo>
                  <a:lnTo>
                    <a:pt x="584" y="1322"/>
                  </a:lnTo>
                  <a:lnTo>
                    <a:pt x="552" y="1476"/>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598025" y="-6773900"/>
              <a:ext cx="15675" cy="46125"/>
            </a:xfrm>
            <a:custGeom>
              <a:avLst/>
              <a:gdLst/>
              <a:ahLst/>
              <a:cxnLst/>
              <a:rect l="l" t="t" r="r" b="b"/>
              <a:pathLst>
                <a:path w="627" h="1845" extrusionOk="0">
                  <a:moveTo>
                    <a:pt x="298" y="0"/>
                  </a:moveTo>
                  <a:lnTo>
                    <a:pt x="261" y="16"/>
                  </a:lnTo>
                  <a:lnTo>
                    <a:pt x="224" y="47"/>
                  </a:lnTo>
                  <a:lnTo>
                    <a:pt x="187" y="93"/>
                  </a:lnTo>
                  <a:lnTo>
                    <a:pt x="149" y="139"/>
                  </a:lnTo>
                  <a:lnTo>
                    <a:pt x="123" y="200"/>
                  </a:lnTo>
                  <a:lnTo>
                    <a:pt x="102" y="262"/>
                  </a:lnTo>
                  <a:lnTo>
                    <a:pt x="59" y="400"/>
                  </a:lnTo>
                  <a:lnTo>
                    <a:pt x="27" y="554"/>
                  </a:lnTo>
                  <a:lnTo>
                    <a:pt x="12" y="723"/>
                  </a:lnTo>
                  <a:lnTo>
                    <a:pt x="1" y="907"/>
                  </a:lnTo>
                  <a:lnTo>
                    <a:pt x="6" y="1076"/>
                  </a:lnTo>
                  <a:lnTo>
                    <a:pt x="22" y="1260"/>
                  </a:lnTo>
                  <a:lnTo>
                    <a:pt x="38" y="1337"/>
                  </a:lnTo>
                  <a:lnTo>
                    <a:pt x="54" y="1414"/>
                  </a:lnTo>
                  <a:lnTo>
                    <a:pt x="70" y="1491"/>
                  </a:lnTo>
                  <a:lnTo>
                    <a:pt x="91" y="1568"/>
                  </a:lnTo>
                  <a:lnTo>
                    <a:pt x="139" y="1690"/>
                  </a:lnTo>
                  <a:lnTo>
                    <a:pt x="197" y="1767"/>
                  </a:lnTo>
                  <a:lnTo>
                    <a:pt x="256" y="1829"/>
                  </a:lnTo>
                  <a:lnTo>
                    <a:pt x="314" y="1844"/>
                  </a:lnTo>
                  <a:lnTo>
                    <a:pt x="378" y="1829"/>
                  </a:lnTo>
                  <a:lnTo>
                    <a:pt x="436" y="1783"/>
                  </a:lnTo>
                  <a:lnTo>
                    <a:pt x="468" y="1752"/>
                  </a:lnTo>
                  <a:lnTo>
                    <a:pt x="494" y="1706"/>
                  </a:lnTo>
                  <a:lnTo>
                    <a:pt x="526" y="1629"/>
                  </a:lnTo>
                  <a:lnTo>
                    <a:pt x="563" y="1521"/>
                  </a:lnTo>
                  <a:lnTo>
                    <a:pt x="590" y="1383"/>
                  </a:lnTo>
                  <a:lnTo>
                    <a:pt x="606" y="1291"/>
                  </a:lnTo>
                  <a:lnTo>
                    <a:pt x="616" y="1199"/>
                  </a:lnTo>
                  <a:lnTo>
                    <a:pt x="622" y="1107"/>
                  </a:lnTo>
                  <a:lnTo>
                    <a:pt x="627" y="1014"/>
                  </a:lnTo>
                  <a:lnTo>
                    <a:pt x="627" y="830"/>
                  </a:lnTo>
                  <a:lnTo>
                    <a:pt x="611" y="646"/>
                  </a:lnTo>
                  <a:lnTo>
                    <a:pt x="590" y="477"/>
                  </a:lnTo>
                  <a:lnTo>
                    <a:pt x="553" y="308"/>
                  </a:lnTo>
                  <a:lnTo>
                    <a:pt x="531" y="246"/>
                  </a:lnTo>
                  <a:lnTo>
                    <a:pt x="505" y="185"/>
                  </a:lnTo>
                  <a:lnTo>
                    <a:pt x="478" y="123"/>
                  </a:lnTo>
                  <a:lnTo>
                    <a:pt x="447" y="77"/>
                  </a:lnTo>
                  <a:lnTo>
                    <a:pt x="409" y="31"/>
                  </a:lnTo>
                  <a:lnTo>
                    <a:pt x="372" y="16"/>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598025" y="-6773900"/>
              <a:ext cx="15675" cy="46125"/>
            </a:xfrm>
            <a:custGeom>
              <a:avLst/>
              <a:gdLst/>
              <a:ahLst/>
              <a:cxnLst/>
              <a:rect l="l" t="t" r="r" b="b"/>
              <a:pathLst>
                <a:path w="627" h="1845" fill="none" extrusionOk="0">
                  <a:moveTo>
                    <a:pt x="494" y="1706"/>
                  </a:moveTo>
                  <a:lnTo>
                    <a:pt x="494" y="1706"/>
                  </a:lnTo>
                  <a:lnTo>
                    <a:pt x="468" y="1752"/>
                  </a:lnTo>
                  <a:lnTo>
                    <a:pt x="436" y="1783"/>
                  </a:lnTo>
                  <a:lnTo>
                    <a:pt x="378" y="1829"/>
                  </a:lnTo>
                  <a:lnTo>
                    <a:pt x="314" y="1844"/>
                  </a:lnTo>
                  <a:lnTo>
                    <a:pt x="256" y="1829"/>
                  </a:lnTo>
                  <a:lnTo>
                    <a:pt x="197" y="1767"/>
                  </a:lnTo>
                  <a:lnTo>
                    <a:pt x="139" y="1690"/>
                  </a:lnTo>
                  <a:lnTo>
                    <a:pt x="91" y="1568"/>
                  </a:lnTo>
                  <a:lnTo>
                    <a:pt x="70" y="1491"/>
                  </a:lnTo>
                  <a:lnTo>
                    <a:pt x="54" y="1414"/>
                  </a:lnTo>
                  <a:lnTo>
                    <a:pt x="54" y="1414"/>
                  </a:lnTo>
                  <a:lnTo>
                    <a:pt x="38" y="1337"/>
                  </a:lnTo>
                  <a:lnTo>
                    <a:pt x="22" y="1260"/>
                  </a:lnTo>
                  <a:lnTo>
                    <a:pt x="6" y="1076"/>
                  </a:lnTo>
                  <a:lnTo>
                    <a:pt x="1" y="907"/>
                  </a:lnTo>
                  <a:lnTo>
                    <a:pt x="12" y="723"/>
                  </a:lnTo>
                  <a:lnTo>
                    <a:pt x="27" y="554"/>
                  </a:lnTo>
                  <a:lnTo>
                    <a:pt x="59" y="400"/>
                  </a:lnTo>
                  <a:lnTo>
                    <a:pt x="102" y="262"/>
                  </a:lnTo>
                  <a:lnTo>
                    <a:pt x="123" y="200"/>
                  </a:lnTo>
                  <a:lnTo>
                    <a:pt x="149" y="139"/>
                  </a:lnTo>
                  <a:lnTo>
                    <a:pt x="149" y="139"/>
                  </a:lnTo>
                  <a:lnTo>
                    <a:pt x="187" y="93"/>
                  </a:lnTo>
                  <a:lnTo>
                    <a:pt x="224" y="47"/>
                  </a:lnTo>
                  <a:lnTo>
                    <a:pt x="261" y="16"/>
                  </a:lnTo>
                  <a:lnTo>
                    <a:pt x="298" y="0"/>
                  </a:lnTo>
                  <a:lnTo>
                    <a:pt x="335" y="0"/>
                  </a:lnTo>
                  <a:lnTo>
                    <a:pt x="372" y="16"/>
                  </a:lnTo>
                  <a:lnTo>
                    <a:pt x="409" y="31"/>
                  </a:lnTo>
                  <a:lnTo>
                    <a:pt x="447" y="77"/>
                  </a:lnTo>
                  <a:lnTo>
                    <a:pt x="447" y="77"/>
                  </a:lnTo>
                  <a:lnTo>
                    <a:pt x="478" y="123"/>
                  </a:lnTo>
                  <a:lnTo>
                    <a:pt x="505" y="185"/>
                  </a:lnTo>
                  <a:lnTo>
                    <a:pt x="531" y="246"/>
                  </a:lnTo>
                  <a:lnTo>
                    <a:pt x="553" y="308"/>
                  </a:lnTo>
                  <a:lnTo>
                    <a:pt x="590" y="477"/>
                  </a:lnTo>
                  <a:lnTo>
                    <a:pt x="611" y="646"/>
                  </a:lnTo>
                  <a:lnTo>
                    <a:pt x="627" y="830"/>
                  </a:lnTo>
                  <a:lnTo>
                    <a:pt x="627" y="1014"/>
                  </a:lnTo>
                  <a:lnTo>
                    <a:pt x="622" y="1107"/>
                  </a:lnTo>
                  <a:lnTo>
                    <a:pt x="616" y="1199"/>
                  </a:lnTo>
                  <a:lnTo>
                    <a:pt x="606" y="1291"/>
                  </a:lnTo>
                  <a:lnTo>
                    <a:pt x="590" y="1383"/>
                  </a:lnTo>
                  <a:lnTo>
                    <a:pt x="590" y="1383"/>
                  </a:lnTo>
                  <a:lnTo>
                    <a:pt x="563" y="1521"/>
                  </a:lnTo>
                  <a:lnTo>
                    <a:pt x="526" y="1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864150" y="-6045700"/>
              <a:ext cx="15925" cy="45725"/>
            </a:xfrm>
            <a:custGeom>
              <a:avLst/>
              <a:gdLst/>
              <a:ahLst/>
              <a:cxnLst/>
              <a:rect l="l" t="t" r="r" b="b"/>
              <a:pathLst>
                <a:path w="637" h="1829" extrusionOk="0">
                  <a:moveTo>
                    <a:pt x="287" y="1"/>
                  </a:moveTo>
                  <a:lnTo>
                    <a:pt x="255" y="16"/>
                  </a:lnTo>
                  <a:lnTo>
                    <a:pt x="223" y="47"/>
                  </a:lnTo>
                  <a:lnTo>
                    <a:pt x="165" y="108"/>
                  </a:lnTo>
                  <a:lnTo>
                    <a:pt x="117" y="216"/>
                  </a:lnTo>
                  <a:lnTo>
                    <a:pt x="69" y="339"/>
                  </a:lnTo>
                  <a:lnTo>
                    <a:pt x="37" y="492"/>
                  </a:lnTo>
                  <a:lnTo>
                    <a:pt x="16" y="661"/>
                  </a:lnTo>
                  <a:lnTo>
                    <a:pt x="0" y="830"/>
                  </a:lnTo>
                  <a:lnTo>
                    <a:pt x="0" y="922"/>
                  </a:lnTo>
                  <a:lnTo>
                    <a:pt x="6" y="1014"/>
                  </a:lnTo>
                  <a:lnTo>
                    <a:pt x="16" y="1199"/>
                  </a:lnTo>
                  <a:lnTo>
                    <a:pt x="43" y="1352"/>
                  </a:lnTo>
                  <a:lnTo>
                    <a:pt x="64" y="1429"/>
                  </a:lnTo>
                  <a:lnTo>
                    <a:pt x="80" y="1506"/>
                  </a:lnTo>
                  <a:lnTo>
                    <a:pt x="106" y="1583"/>
                  </a:lnTo>
                  <a:lnTo>
                    <a:pt x="128" y="1644"/>
                  </a:lnTo>
                  <a:lnTo>
                    <a:pt x="181" y="1737"/>
                  </a:lnTo>
                  <a:lnTo>
                    <a:pt x="239" y="1798"/>
                  </a:lnTo>
                  <a:lnTo>
                    <a:pt x="303" y="1829"/>
                  </a:lnTo>
                  <a:lnTo>
                    <a:pt x="366" y="1829"/>
                  </a:lnTo>
                  <a:lnTo>
                    <a:pt x="398" y="1813"/>
                  </a:lnTo>
                  <a:lnTo>
                    <a:pt x="430" y="1783"/>
                  </a:lnTo>
                  <a:lnTo>
                    <a:pt x="462" y="1752"/>
                  </a:lnTo>
                  <a:lnTo>
                    <a:pt x="488" y="1706"/>
                  </a:lnTo>
                  <a:lnTo>
                    <a:pt x="515" y="1660"/>
                  </a:lnTo>
                  <a:lnTo>
                    <a:pt x="547" y="1583"/>
                  </a:lnTo>
                  <a:lnTo>
                    <a:pt x="573" y="1491"/>
                  </a:lnTo>
                  <a:lnTo>
                    <a:pt x="594" y="1399"/>
                  </a:lnTo>
                  <a:lnTo>
                    <a:pt x="616" y="1291"/>
                  </a:lnTo>
                  <a:lnTo>
                    <a:pt x="626" y="1183"/>
                  </a:lnTo>
                  <a:lnTo>
                    <a:pt x="637" y="1061"/>
                  </a:lnTo>
                  <a:lnTo>
                    <a:pt x="637" y="938"/>
                  </a:lnTo>
                  <a:lnTo>
                    <a:pt x="637" y="815"/>
                  </a:lnTo>
                  <a:lnTo>
                    <a:pt x="631" y="723"/>
                  </a:lnTo>
                  <a:lnTo>
                    <a:pt x="626" y="630"/>
                  </a:lnTo>
                  <a:lnTo>
                    <a:pt x="600" y="477"/>
                  </a:lnTo>
                  <a:lnTo>
                    <a:pt x="563" y="323"/>
                  </a:lnTo>
                  <a:lnTo>
                    <a:pt x="520" y="200"/>
                  </a:lnTo>
                  <a:lnTo>
                    <a:pt x="467" y="108"/>
                  </a:lnTo>
                  <a:lnTo>
                    <a:pt x="414" y="31"/>
                  </a:lnTo>
                  <a:lnTo>
                    <a:pt x="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864150" y="-6045700"/>
              <a:ext cx="15925" cy="45725"/>
            </a:xfrm>
            <a:custGeom>
              <a:avLst/>
              <a:gdLst/>
              <a:ahLst/>
              <a:cxnLst/>
              <a:rect l="l" t="t" r="r" b="b"/>
              <a:pathLst>
                <a:path w="637" h="1829" fill="none" extrusionOk="0">
                  <a:moveTo>
                    <a:pt x="488" y="1706"/>
                  </a:moveTo>
                  <a:lnTo>
                    <a:pt x="488" y="1706"/>
                  </a:lnTo>
                  <a:lnTo>
                    <a:pt x="462" y="1752"/>
                  </a:lnTo>
                  <a:lnTo>
                    <a:pt x="430" y="1783"/>
                  </a:lnTo>
                  <a:lnTo>
                    <a:pt x="398" y="1813"/>
                  </a:lnTo>
                  <a:lnTo>
                    <a:pt x="366" y="1829"/>
                  </a:lnTo>
                  <a:lnTo>
                    <a:pt x="303" y="1829"/>
                  </a:lnTo>
                  <a:lnTo>
                    <a:pt x="239" y="1798"/>
                  </a:lnTo>
                  <a:lnTo>
                    <a:pt x="181" y="1737"/>
                  </a:lnTo>
                  <a:lnTo>
                    <a:pt x="128" y="1644"/>
                  </a:lnTo>
                  <a:lnTo>
                    <a:pt x="106" y="1583"/>
                  </a:lnTo>
                  <a:lnTo>
                    <a:pt x="80" y="1506"/>
                  </a:lnTo>
                  <a:lnTo>
                    <a:pt x="64" y="1429"/>
                  </a:lnTo>
                  <a:lnTo>
                    <a:pt x="43" y="1352"/>
                  </a:lnTo>
                  <a:lnTo>
                    <a:pt x="43" y="1352"/>
                  </a:lnTo>
                  <a:lnTo>
                    <a:pt x="16" y="1199"/>
                  </a:lnTo>
                  <a:lnTo>
                    <a:pt x="6" y="1014"/>
                  </a:lnTo>
                  <a:lnTo>
                    <a:pt x="6" y="1014"/>
                  </a:lnTo>
                  <a:lnTo>
                    <a:pt x="0" y="922"/>
                  </a:lnTo>
                  <a:lnTo>
                    <a:pt x="0" y="830"/>
                  </a:lnTo>
                  <a:lnTo>
                    <a:pt x="16" y="661"/>
                  </a:lnTo>
                  <a:lnTo>
                    <a:pt x="37" y="492"/>
                  </a:lnTo>
                  <a:lnTo>
                    <a:pt x="69" y="339"/>
                  </a:lnTo>
                  <a:lnTo>
                    <a:pt x="117" y="216"/>
                  </a:lnTo>
                  <a:lnTo>
                    <a:pt x="165" y="108"/>
                  </a:lnTo>
                  <a:lnTo>
                    <a:pt x="223" y="47"/>
                  </a:lnTo>
                  <a:lnTo>
                    <a:pt x="255" y="16"/>
                  </a:lnTo>
                  <a:lnTo>
                    <a:pt x="287" y="1"/>
                  </a:lnTo>
                  <a:lnTo>
                    <a:pt x="287" y="1"/>
                  </a:lnTo>
                  <a:lnTo>
                    <a:pt x="319" y="1"/>
                  </a:lnTo>
                  <a:lnTo>
                    <a:pt x="350" y="1"/>
                  </a:lnTo>
                  <a:lnTo>
                    <a:pt x="414" y="31"/>
                  </a:lnTo>
                  <a:lnTo>
                    <a:pt x="467" y="108"/>
                  </a:lnTo>
                  <a:lnTo>
                    <a:pt x="520" y="200"/>
                  </a:lnTo>
                  <a:lnTo>
                    <a:pt x="563" y="323"/>
                  </a:lnTo>
                  <a:lnTo>
                    <a:pt x="600" y="477"/>
                  </a:lnTo>
                  <a:lnTo>
                    <a:pt x="626" y="630"/>
                  </a:lnTo>
                  <a:lnTo>
                    <a:pt x="631" y="723"/>
                  </a:lnTo>
                  <a:lnTo>
                    <a:pt x="637" y="815"/>
                  </a:lnTo>
                  <a:lnTo>
                    <a:pt x="637" y="815"/>
                  </a:lnTo>
                  <a:lnTo>
                    <a:pt x="637" y="938"/>
                  </a:lnTo>
                  <a:lnTo>
                    <a:pt x="637" y="1061"/>
                  </a:lnTo>
                  <a:lnTo>
                    <a:pt x="626" y="1183"/>
                  </a:lnTo>
                  <a:lnTo>
                    <a:pt x="616" y="1291"/>
                  </a:lnTo>
                  <a:lnTo>
                    <a:pt x="594" y="1399"/>
                  </a:lnTo>
                  <a:lnTo>
                    <a:pt x="573" y="1491"/>
                  </a:lnTo>
                  <a:lnTo>
                    <a:pt x="547" y="1583"/>
                  </a:lnTo>
                  <a:lnTo>
                    <a:pt x="515"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741750" y="-4244775"/>
              <a:ext cx="15525" cy="44575"/>
            </a:xfrm>
            <a:custGeom>
              <a:avLst/>
              <a:gdLst/>
              <a:ahLst/>
              <a:cxnLst/>
              <a:rect l="l" t="t" r="r" b="b"/>
              <a:pathLst>
                <a:path w="621" h="1783" extrusionOk="0">
                  <a:moveTo>
                    <a:pt x="313" y="0"/>
                  </a:moveTo>
                  <a:lnTo>
                    <a:pt x="281" y="16"/>
                  </a:lnTo>
                  <a:lnTo>
                    <a:pt x="249" y="46"/>
                  </a:lnTo>
                  <a:lnTo>
                    <a:pt x="218" y="77"/>
                  </a:lnTo>
                  <a:lnTo>
                    <a:pt x="186" y="108"/>
                  </a:lnTo>
                  <a:lnTo>
                    <a:pt x="154" y="154"/>
                  </a:lnTo>
                  <a:lnTo>
                    <a:pt x="106" y="277"/>
                  </a:lnTo>
                  <a:lnTo>
                    <a:pt x="64" y="415"/>
                  </a:lnTo>
                  <a:lnTo>
                    <a:pt x="43" y="492"/>
                  </a:lnTo>
                  <a:lnTo>
                    <a:pt x="27" y="584"/>
                  </a:lnTo>
                  <a:lnTo>
                    <a:pt x="16" y="676"/>
                  </a:lnTo>
                  <a:lnTo>
                    <a:pt x="5" y="768"/>
                  </a:lnTo>
                  <a:lnTo>
                    <a:pt x="0" y="861"/>
                  </a:lnTo>
                  <a:lnTo>
                    <a:pt x="0" y="968"/>
                  </a:lnTo>
                  <a:lnTo>
                    <a:pt x="11" y="1122"/>
                  </a:lnTo>
                  <a:lnTo>
                    <a:pt x="32" y="1275"/>
                  </a:lnTo>
                  <a:lnTo>
                    <a:pt x="53" y="1352"/>
                  </a:lnTo>
                  <a:lnTo>
                    <a:pt x="69" y="1429"/>
                  </a:lnTo>
                  <a:lnTo>
                    <a:pt x="96" y="1506"/>
                  </a:lnTo>
                  <a:lnTo>
                    <a:pt x="117" y="1567"/>
                  </a:lnTo>
                  <a:lnTo>
                    <a:pt x="170" y="1675"/>
                  </a:lnTo>
                  <a:lnTo>
                    <a:pt x="228" y="1736"/>
                  </a:lnTo>
                  <a:lnTo>
                    <a:pt x="292" y="1782"/>
                  </a:lnTo>
                  <a:lnTo>
                    <a:pt x="356" y="1782"/>
                  </a:lnTo>
                  <a:lnTo>
                    <a:pt x="393" y="1767"/>
                  </a:lnTo>
                  <a:lnTo>
                    <a:pt x="424" y="1752"/>
                  </a:lnTo>
                  <a:lnTo>
                    <a:pt x="456" y="1721"/>
                  </a:lnTo>
                  <a:lnTo>
                    <a:pt x="483" y="1675"/>
                  </a:lnTo>
                  <a:lnTo>
                    <a:pt x="515" y="1613"/>
                  </a:lnTo>
                  <a:lnTo>
                    <a:pt x="552" y="1490"/>
                  </a:lnTo>
                  <a:lnTo>
                    <a:pt x="584" y="1352"/>
                  </a:lnTo>
                  <a:lnTo>
                    <a:pt x="594" y="1260"/>
                  </a:lnTo>
                  <a:lnTo>
                    <a:pt x="605" y="1168"/>
                  </a:lnTo>
                  <a:lnTo>
                    <a:pt x="615" y="1076"/>
                  </a:lnTo>
                  <a:lnTo>
                    <a:pt x="621" y="983"/>
                  </a:lnTo>
                  <a:lnTo>
                    <a:pt x="615" y="799"/>
                  </a:lnTo>
                  <a:lnTo>
                    <a:pt x="605" y="615"/>
                  </a:lnTo>
                  <a:lnTo>
                    <a:pt x="578" y="446"/>
                  </a:lnTo>
                  <a:lnTo>
                    <a:pt x="541" y="292"/>
                  </a:lnTo>
                  <a:lnTo>
                    <a:pt x="520" y="215"/>
                  </a:lnTo>
                  <a:lnTo>
                    <a:pt x="499" y="154"/>
                  </a:lnTo>
                  <a:lnTo>
                    <a:pt x="467" y="92"/>
                  </a:lnTo>
                  <a:lnTo>
                    <a:pt x="440" y="46"/>
                  </a:lnTo>
                  <a:lnTo>
                    <a:pt x="393" y="1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741750" y="-4244775"/>
              <a:ext cx="15525" cy="44575"/>
            </a:xfrm>
            <a:custGeom>
              <a:avLst/>
              <a:gdLst/>
              <a:ahLst/>
              <a:cxnLst/>
              <a:rect l="l" t="t" r="r" b="b"/>
              <a:pathLst>
                <a:path w="621" h="1783" fill="none" extrusionOk="0">
                  <a:moveTo>
                    <a:pt x="483" y="1675"/>
                  </a:moveTo>
                  <a:lnTo>
                    <a:pt x="483" y="1675"/>
                  </a:lnTo>
                  <a:lnTo>
                    <a:pt x="456" y="1721"/>
                  </a:lnTo>
                  <a:lnTo>
                    <a:pt x="424" y="1752"/>
                  </a:lnTo>
                  <a:lnTo>
                    <a:pt x="393" y="1767"/>
                  </a:lnTo>
                  <a:lnTo>
                    <a:pt x="356" y="1782"/>
                  </a:lnTo>
                  <a:lnTo>
                    <a:pt x="292" y="1782"/>
                  </a:lnTo>
                  <a:lnTo>
                    <a:pt x="228" y="1736"/>
                  </a:lnTo>
                  <a:lnTo>
                    <a:pt x="170" y="1675"/>
                  </a:lnTo>
                  <a:lnTo>
                    <a:pt x="117" y="1567"/>
                  </a:lnTo>
                  <a:lnTo>
                    <a:pt x="96" y="1506"/>
                  </a:lnTo>
                  <a:lnTo>
                    <a:pt x="69" y="1429"/>
                  </a:lnTo>
                  <a:lnTo>
                    <a:pt x="53" y="1352"/>
                  </a:lnTo>
                  <a:lnTo>
                    <a:pt x="32" y="1275"/>
                  </a:lnTo>
                  <a:lnTo>
                    <a:pt x="32" y="1275"/>
                  </a:lnTo>
                  <a:lnTo>
                    <a:pt x="11" y="1122"/>
                  </a:lnTo>
                  <a:lnTo>
                    <a:pt x="0" y="968"/>
                  </a:lnTo>
                  <a:lnTo>
                    <a:pt x="0" y="968"/>
                  </a:lnTo>
                  <a:lnTo>
                    <a:pt x="0" y="861"/>
                  </a:lnTo>
                  <a:lnTo>
                    <a:pt x="5" y="768"/>
                  </a:lnTo>
                  <a:lnTo>
                    <a:pt x="16" y="676"/>
                  </a:lnTo>
                  <a:lnTo>
                    <a:pt x="27" y="584"/>
                  </a:lnTo>
                  <a:lnTo>
                    <a:pt x="43" y="492"/>
                  </a:lnTo>
                  <a:lnTo>
                    <a:pt x="64" y="415"/>
                  </a:lnTo>
                  <a:lnTo>
                    <a:pt x="106" y="277"/>
                  </a:lnTo>
                  <a:lnTo>
                    <a:pt x="154" y="154"/>
                  </a:lnTo>
                  <a:lnTo>
                    <a:pt x="186" y="108"/>
                  </a:lnTo>
                  <a:lnTo>
                    <a:pt x="218" y="77"/>
                  </a:lnTo>
                  <a:lnTo>
                    <a:pt x="249" y="46"/>
                  </a:lnTo>
                  <a:lnTo>
                    <a:pt x="281" y="16"/>
                  </a:lnTo>
                  <a:lnTo>
                    <a:pt x="313" y="0"/>
                  </a:lnTo>
                  <a:lnTo>
                    <a:pt x="350" y="0"/>
                  </a:lnTo>
                  <a:lnTo>
                    <a:pt x="350" y="0"/>
                  </a:lnTo>
                  <a:lnTo>
                    <a:pt x="393" y="16"/>
                  </a:lnTo>
                  <a:lnTo>
                    <a:pt x="440" y="46"/>
                  </a:lnTo>
                  <a:lnTo>
                    <a:pt x="440" y="46"/>
                  </a:lnTo>
                  <a:lnTo>
                    <a:pt x="467" y="92"/>
                  </a:lnTo>
                  <a:lnTo>
                    <a:pt x="499" y="154"/>
                  </a:lnTo>
                  <a:lnTo>
                    <a:pt x="520" y="215"/>
                  </a:lnTo>
                  <a:lnTo>
                    <a:pt x="541" y="292"/>
                  </a:lnTo>
                  <a:lnTo>
                    <a:pt x="578" y="446"/>
                  </a:lnTo>
                  <a:lnTo>
                    <a:pt x="605" y="615"/>
                  </a:lnTo>
                  <a:lnTo>
                    <a:pt x="615" y="799"/>
                  </a:lnTo>
                  <a:lnTo>
                    <a:pt x="621" y="983"/>
                  </a:lnTo>
                  <a:lnTo>
                    <a:pt x="615" y="1076"/>
                  </a:lnTo>
                  <a:lnTo>
                    <a:pt x="605" y="1168"/>
                  </a:lnTo>
                  <a:lnTo>
                    <a:pt x="594" y="1260"/>
                  </a:lnTo>
                  <a:lnTo>
                    <a:pt x="584" y="1352"/>
                  </a:lnTo>
                  <a:lnTo>
                    <a:pt x="584" y="1352"/>
                  </a:lnTo>
                  <a:lnTo>
                    <a:pt x="552" y="1490"/>
                  </a:lnTo>
                  <a:lnTo>
                    <a:pt x="515"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991325" y="-4540525"/>
              <a:ext cx="15925" cy="45350"/>
            </a:xfrm>
            <a:custGeom>
              <a:avLst/>
              <a:gdLst/>
              <a:ahLst/>
              <a:cxnLst/>
              <a:rect l="l" t="t" r="r" b="b"/>
              <a:pathLst>
                <a:path w="637" h="1814" extrusionOk="0">
                  <a:moveTo>
                    <a:pt x="287" y="1"/>
                  </a:moveTo>
                  <a:lnTo>
                    <a:pt x="255" y="16"/>
                  </a:lnTo>
                  <a:lnTo>
                    <a:pt x="229" y="31"/>
                  </a:lnTo>
                  <a:lnTo>
                    <a:pt x="170" y="108"/>
                  </a:lnTo>
                  <a:lnTo>
                    <a:pt x="117" y="200"/>
                  </a:lnTo>
                  <a:lnTo>
                    <a:pt x="75" y="323"/>
                  </a:lnTo>
                  <a:lnTo>
                    <a:pt x="38" y="477"/>
                  </a:lnTo>
                  <a:lnTo>
                    <a:pt x="16" y="646"/>
                  </a:lnTo>
                  <a:lnTo>
                    <a:pt x="0" y="815"/>
                  </a:lnTo>
                  <a:lnTo>
                    <a:pt x="0" y="907"/>
                  </a:lnTo>
                  <a:lnTo>
                    <a:pt x="0" y="999"/>
                  </a:lnTo>
                  <a:lnTo>
                    <a:pt x="16" y="1184"/>
                  </a:lnTo>
                  <a:lnTo>
                    <a:pt x="43" y="1337"/>
                  </a:lnTo>
                  <a:lnTo>
                    <a:pt x="59" y="1430"/>
                  </a:lnTo>
                  <a:lnTo>
                    <a:pt x="80" y="1491"/>
                  </a:lnTo>
                  <a:lnTo>
                    <a:pt x="101" y="1568"/>
                  </a:lnTo>
                  <a:lnTo>
                    <a:pt x="128" y="1629"/>
                  </a:lnTo>
                  <a:lnTo>
                    <a:pt x="181" y="1721"/>
                  </a:lnTo>
                  <a:lnTo>
                    <a:pt x="239" y="1783"/>
                  </a:lnTo>
                  <a:lnTo>
                    <a:pt x="303" y="1814"/>
                  </a:lnTo>
                  <a:lnTo>
                    <a:pt x="366" y="1814"/>
                  </a:lnTo>
                  <a:lnTo>
                    <a:pt x="398" y="1798"/>
                  </a:lnTo>
                  <a:lnTo>
                    <a:pt x="425" y="1767"/>
                  </a:lnTo>
                  <a:lnTo>
                    <a:pt x="457" y="1737"/>
                  </a:lnTo>
                  <a:lnTo>
                    <a:pt x="488" y="1691"/>
                  </a:lnTo>
                  <a:lnTo>
                    <a:pt x="515" y="1645"/>
                  </a:lnTo>
                  <a:lnTo>
                    <a:pt x="547" y="1568"/>
                  </a:lnTo>
                  <a:lnTo>
                    <a:pt x="573" y="1476"/>
                  </a:lnTo>
                  <a:lnTo>
                    <a:pt x="595" y="1383"/>
                  </a:lnTo>
                  <a:lnTo>
                    <a:pt x="610" y="1291"/>
                  </a:lnTo>
                  <a:lnTo>
                    <a:pt x="626" y="1184"/>
                  </a:lnTo>
                  <a:lnTo>
                    <a:pt x="632" y="1061"/>
                  </a:lnTo>
                  <a:lnTo>
                    <a:pt x="637" y="953"/>
                  </a:lnTo>
                  <a:lnTo>
                    <a:pt x="637" y="830"/>
                  </a:lnTo>
                  <a:lnTo>
                    <a:pt x="632" y="738"/>
                  </a:lnTo>
                  <a:lnTo>
                    <a:pt x="626" y="646"/>
                  </a:lnTo>
                  <a:lnTo>
                    <a:pt x="600" y="492"/>
                  </a:lnTo>
                  <a:lnTo>
                    <a:pt x="568" y="339"/>
                  </a:lnTo>
                  <a:lnTo>
                    <a:pt x="520" y="216"/>
                  </a:lnTo>
                  <a:lnTo>
                    <a:pt x="473" y="108"/>
                  </a:lnTo>
                  <a:lnTo>
                    <a:pt x="414" y="47"/>
                  </a:lnTo>
                  <a:lnTo>
                    <a:pt x="3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991325" y="-4540525"/>
              <a:ext cx="15925" cy="45350"/>
            </a:xfrm>
            <a:custGeom>
              <a:avLst/>
              <a:gdLst/>
              <a:ahLst/>
              <a:cxnLst/>
              <a:rect l="l" t="t" r="r" b="b"/>
              <a:pathLst>
                <a:path w="637" h="1814" fill="none" extrusionOk="0">
                  <a:moveTo>
                    <a:pt x="488" y="1691"/>
                  </a:moveTo>
                  <a:lnTo>
                    <a:pt x="488" y="1691"/>
                  </a:lnTo>
                  <a:lnTo>
                    <a:pt x="457" y="1737"/>
                  </a:lnTo>
                  <a:lnTo>
                    <a:pt x="425" y="1767"/>
                  </a:lnTo>
                  <a:lnTo>
                    <a:pt x="398" y="1798"/>
                  </a:lnTo>
                  <a:lnTo>
                    <a:pt x="366" y="1814"/>
                  </a:lnTo>
                  <a:lnTo>
                    <a:pt x="303" y="1814"/>
                  </a:lnTo>
                  <a:lnTo>
                    <a:pt x="239" y="1783"/>
                  </a:lnTo>
                  <a:lnTo>
                    <a:pt x="181" y="1721"/>
                  </a:lnTo>
                  <a:lnTo>
                    <a:pt x="128" y="1629"/>
                  </a:lnTo>
                  <a:lnTo>
                    <a:pt x="101" y="1568"/>
                  </a:lnTo>
                  <a:lnTo>
                    <a:pt x="80" y="1491"/>
                  </a:lnTo>
                  <a:lnTo>
                    <a:pt x="59" y="1430"/>
                  </a:lnTo>
                  <a:lnTo>
                    <a:pt x="43" y="1337"/>
                  </a:lnTo>
                  <a:lnTo>
                    <a:pt x="43" y="1337"/>
                  </a:lnTo>
                  <a:lnTo>
                    <a:pt x="16" y="1184"/>
                  </a:lnTo>
                  <a:lnTo>
                    <a:pt x="0" y="999"/>
                  </a:lnTo>
                  <a:lnTo>
                    <a:pt x="0" y="999"/>
                  </a:lnTo>
                  <a:lnTo>
                    <a:pt x="0" y="907"/>
                  </a:lnTo>
                  <a:lnTo>
                    <a:pt x="0" y="815"/>
                  </a:lnTo>
                  <a:lnTo>
                    <a:pt x="16" y="646"/>
                  </a:lnTo>
                  <a:lnTo>
                    <a:pt x="38" y="477"/>
                  </a:lnTo>
                  <a:lnTo>
                    <a:pt x="75" y="323"/>
                  </a:lnTo>
                  <a:lnTo>
                    <a:pt x="117" y="200"/>
                  </a:lnTo>
                  <a:lnTo>
                    <a:pt x="170" y="108"/>
                  </a:lnTo>
                  <a:lnTo>
                    <a:pt x="229" y="31"/>
                  </a:lnTo>
                  <a:lnTo>
                    <a:pt x="255" y="16"/>
                  </a:lnTo>
                  <a:lnTo>
                    <a:pt x="287" y="1"/>
                  </a:lnTo>
                  <a:lnTo>
                    <a:pt x="287" y="1"/>
                  </a:lnTo>
                  <a:lnTo>
                    <a:pt x="324" y="1"/>
                  </a:lnTo>
                  <a:lnTo>
                    <a:pt x="356" y="1"/>
                  </a:lnTo>
                  <a:lnTo>
                    <a:pt x="414" y="47"/>
                  </a:lnTo>
                  <a:lnTo>
                    <a:pt x="473" y="108"/>
                  </a:lnTo>
                  <a:lnTo>
                    <a:pt x="520" y="216"/>
                  </a:lnTo>
                  <a:lnTo>
                    <a:pt x="568" y="339"/>
                  </a:lnTo>
                  <a:lnTo>
                    <a:pt x="600" y="492"/>
                  </a:lnTo>
                  <a:lnTo>
                    <a:pt x="626" y="646"/>
                  </a:lnTo>
                  <a:lnTo>
                    <a:pt x="632" y="738"/>
                  </a:lnTo>
                  <a:lnTo>
                    <a:pt x="637" y="830"/>
                  </a:lnTo>
                  <a:lnTo>
                    <a:pt x="637" y="830"/>
                  </a:lnTo>
                  <a:lnTo>
                    <a:pt x="637" y="953"/>
                  </a:lnTo>
                  <a:lnTo>
                    <a:pt x="632" y="1061"/>
                  </a:lnTo>
                  <a:lnTo>
                    <a:pt x="626" y="1184"/>
                  </a:lnTo>
                  <a:lnTo>
                    <a:pt x="610" y="1291"/>
                  </a:lnTo>
                  <a:lnTo>
                    <a:pt x="595" y="1383"/>
                  </a:lnTo>
                  <a:lnTo>
                    <a:pt x="573" y="1476"/>
                  </a:lnTo>
                  <a:lnTo>
                    <a:pt x="547" y="1568"/>
                  </a:lnTo>
                  <a:lnTo>
                    <a:pt x="515" y="1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7925" y="-6592225"/>
              <a:ext cx="15525" cy="44175"/>
            </a:xfrm>
            <a:custGeom>
              <a:avLst/>
              <a:gdLst/>
              <a:ahLst/>
              <a:cxnLst/>
              <a:rect l="l" t="t" r="r" b="b"/>
              <a:pathLst>
                <a:path w="621" h="1767" extrusionOk="0">
                  <a:moveTo>
                    <a:pt x="308" y="0"/>
                  </a:moveTo>
                  <a:lnTo>
                    <a:pt x="271" y="16"/>
                  </a:lnTo>
                  <a:lnTo>
                    <a:pt x="239" y="31"/>
                  </a:lnTo>
                  <a:lnTo>
                    <a:pt x="213" y="62"/>
                  </a:lnTo>
                  <a:lnTo>
                    <a:pt x="154" y="154"/>
                  </a:lnTo>
                  <a:lnTo>
                    <a:pt x="101" y="261"/>
                  </a:lnTo>
                  <a:lnTo>
                    <a:pt x="64" y="415"/>
                  </a:lnTo>
                  <a:lnTo>
                    <a:pt x="32" y="569"/>
                  </a:lnTo>
                  <a:lnTo>
                    <a:pt x="16" y="661"/>
                  </a:lnTo>
                  <a:lnTo>
                    <a:pt x="11" y="753"/>
                  </a:lnTo>
                  <a:lnTo>
                    <a:pt x="6" y="845"/>
                  </a:lnTo>
                  <a:lnTo>
                    <a:pt x="0" y="953"/>
                  </a:lnTo>
                  <a:lnTo>
                    <a:pt x="16" y="1106"/>
                  </a:lnTo>
                  <a:lnTo>
                    <a:pt x="37" y="1245"/>
                  </a:lnTo>
                  <a:lnTo>
                    <a:pt x="53" y="1337"/>
                  </a:lnTo>
                  <a:lnTo>
                    <a:pt x="75" y="1414"/>
                  </a:lnTo>
                  <a:lnTo>
                    <a:pt x="96" y="1475"/>
                  </a:lnTo>
                  <a:lnTo>
                    <a:pt x="122" y="1552"/>
                  </a:lnTo>
                  <a:lnTo>
                    <a:pt x="175" y="1644"/>
                  </a:lnTo>
                  <a:lnTo>
                    <a:pt x="234" y="1721"/>
                  </a:lnTo>
                  <a:lnTo>
                    <a:pt x="297" y="1752"/>
                  </a:lnTo>
                  <a:lnTo>
                    <a:pt x="361" y="1767"/>
                  </a:lnTo>
                  <a:lnTo>
                    <a:pt x="393" y="1752"/>
                  </a:lnTo>
                  <a:lnTo>
                    <a:pt x="425" y="1721"/>
                  </a:lnTo>
                  <a:lnTo>
                    <a:pt x="457" y="1690"/>
                  </a:lnTo>
                  <a:lnTo>
                    <a:pt x="488" y="1644"/>
                  </a:lnTo>
                  <a:lnTo>
                    <a:pt x="520" y="1583"/>
                  </a:lnTo>
                  <a:lnTo>
                    <a:pt x="557" y="1460"/>
                  </a:lnTo>
                  <a:lnTo>
                    <a:pt x="589" y="1321"/>
                  </a:lnTo>
                  <a:lnTo>
                    <a:pt x="600" y="1229"/>
                  </a:lnTo>
                  <a:lnTo>
                    <a:pt x="610" y="1137"/>
                  </a:lnTo>
                  <a:lnTo>
                    <a:pt x="621" y="1045"/>
                  </a:lnTo>
                  <a:lnTo>
                    <a:pt x="621" y="953"/>
                  </a:lnTo>
                  <a:lnTo>
                    <a:pt x="621" y="768"/>
                  </a:lnTo>
                  <a:lnTo>
                    <a:pt x="605" y="599"/>
                  </a:lnTo>
                  <a:lnTo>
                    <a:pt x="579" y="430"/>
                  </a:lnTo>
                  <a:lnTo>
                    <a:pt x="547" y="277"/>
                  </a:lnTo>
                  <a:lnTo>
                    <a:pt x="520" y="215"/>
                  </a:lnTo>
                  <a:lnTo>
                    <a:pt x="499" y="154"/>
                  </a:lnTo>
                  <a:lnTo>
                    <a:pt x="472" y="92"/>
                  </a:lnTo>
                  <a:lnTo>
                    <a:pt x="441" y="46"/>
                  </a:lnTo>
                  <a:lnTo>
                    <a:pt x="393" y="16"/>
                  </a:lnTo>
                  <a:lnTo>
                    <a:pt x="3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77925" y="-6592225"/>
              <a:ext cx="15525" cy="44175"/>
            </a:xfrm>
            <a:custGeom>
              <a:avLst/>
              <a:gdLst/>
              <a:ahLst/>
              <a:cxnLst/>
              <a:rect l="l" t="t" r="r" b="b"/>
              <a:pathLst>
                <a:path w="621" h="1767" fill="none" extrusionOk="0">
                  <a:moveTo>
                    <a:pt x="488" y="1644"/>
                  </a:moveTo>
                  <a:lnTo>
                    <a:pt x="488" y="1644"/>
                  </a:lnTo>
                  <a:lnTo>
                    <a:pt x="457" y="1690"/>
                  </a:lnTo>
                  <a:lnTo>
                    <a:pt x="425" y="1721"/>
                  </a:lnTo>
                  <a:lnTo>
                    <a:pt x="393" y="1752"/>
                  </a:lnTo>
                  <a:lnTo>
                    <a:pt x="361" y="1767"/>
                  </a:lnTo>
                  <a:lnTo>
                    <a:pt x="297" y="1752"/>
                  </a:lnTo>
                  <a:lnTo>
                    <a:pt x="234" y="1721"/>
                  </a:lnTo>
                  <a:lnTo>
                    <a:pt x="175" y="1644"/>
                  </a:lnTo>
                  <a:lnTo>
                    <a:pt x="122" y="1552"/>
                  </a:lnTo>
                  <a:lnTo>
                    <a:pt x="96" y="1475"/>
                  </a:lnTo>
                  <a:lnTo>
                    <a:pt x="75" y="1414"/>
                  </a:lnTo>
                  <a:lnTo>
                    <a:pt x="53" y="1337"/>
                  </a:lnTo>
                  <a:lnTo>
                    <a:pt x="37" y="1245"/>
                  </a:lnTo>
                  <a:lnTo>
                    <a:pt x="37" y="1245"/>
                  </a:lnTo>
                  <a:lnTo>
                    <a:pt x="16" y="1106"/>
                  </a:lnTo>
                  <a:lnTo>
                    <a:pt x="0" y="953"/>
                  </a:lnTo>
                  <a:lnTo>
                    <a:pt x="0" y="953"/>
                  </a:lnTo>
                  <a:lnTo>
                    <a:pt x="6" y="845"/>
                  </a:lnTo>
                  <a:lnTo>
                    <a:pt x="11" y="753"/>
                  </a:lnTo>
                  <a:lnTo>
                    <a:pt x="16" y="661"/>
                  </a:lnTo>
                  <a:lnTo>
                    <a:pt x="32" y="569"/>
                  </a:lnTo>
                  <a:lnTo>
                    <a:pt x="64" y="415"/>
                  </a:lnTo>
                  <a:lnTo>
                    <a:pt x="101" y="261"/>
                  </a:lnTo>
                  <a:lnTo>
                    <a:pt x="154" y="154"/>
                  </a:lnTo>
                  <a:lnTo>
                    <a:pt x="213" y="62"/>
                  </a:lnTo>
                  <a:lnTo>
                    <a:pt x="239" y="31"/>
                  </a:lnTo>
                  <a:lnTo>
                    <a:pt x="271" y="16"/>
                  </a:lnTo>
                  <a:lnTo>
                    <a:pt x="308" y="0"/>
                  </a:lnTo>
                  <a:lnTo>
                    <a:pt x="340" y="0"/>
                  </a:lnTo>
                  <a:lnTo>
                    <a:pt x="340" y="0"/>
                  </a:lnTo>
                  <a:lnTo>
                    <a:pt x="393" y="16"/>
                  </a:lnTo>
                  <a:lnTo>
                    <a:pt x="441" y="46"/>
                  </a:lnTo>
                  <a:lnTo>
                    <a:pt x="441" y="46"/>
                  </a:lnTo>
                  <a:lnTo>
                    <a:pt x="472" y="92"/>
                  </a:lnTo>
                  <a:lnTo>
                    <a:pt x="499" y="154"/>
                  </a:lnTo>
                  <a:lnTo>
                    <a:pt x="520" y="215"/>
                  </a:lnTo>
                  <a:lnTo>
                    <a:pt x="547" y="277"/>
                  </a:lnTo>
                  <a:lnTo>
                    <a:pt x="579" y="430"/>
                  </a:lnTo>
                  <a:lnTo>
                    <a:pt x="605" y="599"/>
                  </a:lnTo>
                  <a:lnTo>
                    <a:pt x="621" y="768"/>
                  </a:lnTo>
                  <a:lnTo>
                    <a:pt x="621" y="953"/>
                  </a:lnTo>
                  <a:lnTo>
                    <a:pt x="621" y="1045"/>
                  </a:lnTo>
                  <a:lnTo>
                    <a:pt x="610" y="1137"/>
                  </a:lnTo>
                  <a:lnTo>
                    <a:pt x="600" y="1229"/>
                  </a:lnTo>
                  <a:lnTo>
                    <a:pt x="589" y="1321"/>
                  </a:lnTo>
                  <a:lnTo>
                    <a:pt x="589" y="1321"/>
                  </a:lnTo>
                  <a:lnTo>
                    <a:pt x="557" y="1460"/>
                  </a:lnTo>
                  <a:lnTo>
                    <a:pt x="520" y="15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37625" y="-5993475"/>
              <a:ext cx="15550" cy="44200"/>
            </a:xfrm>
            <a:custGeom>
              <a:avLst/>
              <a:gdLst/>
              <a:ahLst/>
              <a:cxnLst/>
              <a:rect l="l" t="t" r="r" b="b"/>
              <a:pathLst>
                <a:path w="622" h="1768" extrusionOk="0">
                  <a:moveTo>
                    <a:pt x="303" y="1"/>
                  </a:moveTo>
                  <a:lnTo>
                    <a:pt x="271" y="16"/>
                  </a:lnTo>
                  <a:lnTo>
                    <a:pt x="240" y="47"/>
                  </a:lnTo>
                  <a:lnTo>
                    <a:pt x="208" y="78"/>
                  </a:lnTo>
                  <a:lnTo>
                    <a:pt x="149" y="155"/>
                  </a:lnTo>
                  <a:lnTo>
                    <a:pt x="102" y="277"/>
                  </a:lnTo>
                  <a:lnTo>
                    <a:pt x="59" y="416"/>
                  </a:lnTo>
                  <a:lnTo>
                    <a:pt x="27" y="585"/>
                  </a:lnTo>
                  <a:lnTo>
                    <a:pt x="17" y="662"/>
                  </a:lnTo>
                  <a:lnTo>
                    <a:pt x="6" y="754"/>
                  </a:lnTo>
                  <a:lnTo>
                    <a:pt x="1" y="861"/>
                  </a:lnTo>
                  <a:lnTo>
                    <a:pt x="1" y="953"/>
                  </a:lnTo>
                  <a:lnTo>
                    <a:pt x="11" y="1107"/>
                  </a:lnTo>
                  <a:lnTo>
                    <a:pt x="33" y="1261"/>
                  </a:lnTo>
                  <a:lnTo>
                    <a:pt x="54" y="1337"/>
                  </a:lnTo>
                  <a:lnTo>
                    <a:pt x="70" y="1414"/>
                  </a:lnTo>
                  <a:lnTo>
                    <a:pt x="96" y="1491"/>
                  </a:lnTo>
                  <a:lnTo>
                    <a:pt x="118" y="1553"/>
                  </a:lnTo>
                  <a:lnTo>
                    <a:pt x="171" y="1660"/>
                  </a:lnTo>
                  <a:lnTo>
                    <a:pt x="229" y="1722"/>
                  </a:lnTo>
                  <a:lnTo>
                    <a:pt x="293" y="1768"/>
                  </a:lnTo>
                  <a:lnTo>
                    <a:pt x="356" y="1768"/>
                  </a:lnTo>
                  <a:lnTo>
                    <a:pt x="393" y="1752"/>
                  </a:lnTo>
                  <a:lnTo>
                    <a:pt x="425" y="1737"/>
                  </a:lnTo>
                  <a:lnTo>
                    <a:pt x="457" y="1706"/>
                  </a:lnTo>
                  <a:lnTo>
                    <a:pt x="484" y="1660"/>
                  </a:lnTo>
                  <a:lnTo>
                    <a:pt x="515" y="1599"/>
                  </a:lnTo>
                  <a:lnTo>
                    <a:pt x="558" y="1460"/>
                  </a:lnTo>
                  <a:lnTo>
                    <a:pt x="584" y="1322"/>
                  </a:lnTo>
                  <a:lnTo>
                    <a:pt x="600" y="1230"/>
                  </a:lnTo>
                  <a:lnTo>
                    <a:pt x="611" y="1138"/>
                  </a:lnTo>
                  <a:lnTo>
                    <a:pt x="616" y="1046"/>
                  </a:lnTo>
                  <a:lnTo>
                    <a:pt x="621" y="953"/>
                  </a:lnTo>
                  <a:lnTo>
                    <a:pt x="616" y="784"/>
                  </a:lnTo>
                  <a:lnTo>
                    <a:pt x="606" y="600"/>
                  </a:lnTo>
                  <a:lnTo>
                    <a:pt x="579" y="431"/>
                  </a:lnTo>
                  <a:lnTo>
                    <a:pt x="542" y="277"/>
                  </a:lnTo>
                  <a:lnTo>
                    <a:pt x="521" y="216"/>
                  </a:lnTo>
                  <a:lnTo>
                    <a:pt x="494" y="155"/>
                  </a:lnTo>
                  <a:lnTo>
                    <a:pt x="468" y="108"/>
                  </a:lnTo>
                  <a:lnTo>
                    <a:pt x="441" y="47"/>
                  </a:lnTo>
                  <a:lnTo>
                    <a:pt x="388"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37625" y="-5993475"/>
              <a:ext cx="15550" cy="44200"/>
            </a:xfrm>
            <a:custGeom>
              <a:avLst/>
              <a:gdLst/>
              <a:ahLst/>
              <a:cxnLst/>
              <a:rect l="l" t="t" r="r" b="b"/>
              <a:pathLst>
                <a:path w="622" h="1768" fill="none" extrusionOk="0">
                  <a:moveTo>
                    <a:pt x="484" y="1660"/>
                  </a:moveTo>
                  <a:lnTo>
                    <a:pt x="484" y="1660"/>
                  </a:lnTo>
                  <a:lnTo>
                    <a:pt x="457" y="1706"/>
                  </a:lnTo>
                  <a:lnTo>
                    <a:pt x="425" y="1737"/>
                  </a:lnTo>
                  <a:lnTo>
                    <a:pt x="393" y="1752"/>
                  </a:lnTo>
                  <a:lnTo>
                    <a:pt x="356" y="1768"/>
                  </a:lnTo>
                  <a:lnTo>
                    <a:pt x="293" y="1768"/>
                  </a:lnTo>
                  <a:lnTo>
                    <a:pt x="229" y="1722"/>
                  </a:lnTo>
                  <a:lnTo>
                    <a:pt x="171" y="1660"/>
                  </a:lnTo>
                  <a:lnTo>
                    <a:pt x="118" y="1553"/>
                  </a:lnTo>
                  <a:lnTo>
                    <a:pt x="96" y="1491"/>
                  </a:lnTo>
                  <a:lnTo>
                    <a:pt x="70" y="1414"/>
                  </a:lnTo>
                  <a:lnTo>
                    <a:pt x="54" y="1337"/>
                  </a:lnTo>
                  <a:lnTo>
                    <a:pt x="33" y="1261"/>
                  </a:lnTo>
                  <a:lnTo>
                    <a:pt x="33" y="1261"/>
                  </a:lnTo>
                  <a:lnTo>
                    <a:pt x="11" y="1107"/>
                  </a:lnTo>
                  <a:lnTo>
                    <a:pt x="1" y="953"/>
                  </a:lnTo>
                  <a:lnTo>
                    <a:pt x="1" y="953"/>
                  </a:lnTo>
                  <a:lnTo>
                    <a:pt x="1" y="861"/>
                  </a:lnTo>
                  <a:lnTo>
                    <a:pt x="6" y="754"/>
                  </a:lnTo>
                  <a:lnTo>
                    <a:pt x="17" y="662"/>
                  </a:lnTo>
                  <a:lnTo>
                    <a:pt x="27" y="585"/>
                  </a:lnTo>
                  <a:lnTo>
                    <a:pt x="59" y="416"/>
                  </a:lnTo>
                  <a:lnTo>
                    <a:pt x="102" y="277"/>
                  </a:lnTo>
                  <a:lnTo>
                    <a:pt x="149" y="155"/>
                  </a:lnTo>
                  <a:lnTo>
                    <a:pt x="208" y="78"/>
                  </a:lnTo>
                  <a:lnTo>
                    <a:pt x="240" y="47"/>
                  </a:lnTo>
                  <a:lnTo>
                    <a:pt x="271" y="16"/>
                  </a:lnTo>
                  <a:lnTo>
                    <a:pt x="303" y="1"/>
                  </a:lnTo>
                  <a:lnTo>
                    <a:pt x="340" y="1"/>
                  </a:lnTo>
                  <a:lnTo>
                    <a:pt x="340" y="1"/>
                  </a:lnTo>
                  <a:lnTo>
                    <a:pt x="388" y="16"/>
                  </a:lnTo>
                  <a:lnTo>
                    <a:pt x="441" y="47"/>
                  </a:lnTo>
                  <a:lnTo>
                    <a:pt x="441" y="47"/>
                  </a:lnTo>
                  <a:lnTo>
                    <a:pt x="468" y="108"/>
                  </a:lnTo>
                  <a:lnTo>
                    <a:pt x="494" y="155"/>
                  </a:lnTo>
                  <a:lnTo>
                    <a:pt x="521" y="216"/>
                  </a:lnTo>
                  <a:lnTo>
                    <a:pt x="542" y="277"/>
                  </a:lnTo>
                  <a:lnTo>
                    <a:pt x="579" y="431"/>
                  </a:lnTo>
                  <a:lnTo>
                    <a:pt x="606" y="600"/>
                  </a:lnTo>
                  <a:lnTo>
                    <a:pt x="616" y="784"/>
                  </a:lnTo>
                  <a:lnTo>
                    <a:pt x="621" y="953"/>
                  </a:lnTo>
                  <a:lnTo>
                    <a:pt x="616" y="1046"/>
                  </a:lnTo>
                  <a:lnTo>
                    <a:pt x="611" y="1138"/>
                  </a:lnTo>
                  <a:lnTo>
                    <a:pt x="600" y="1230"/>
                  </a:lnTo>
                  <a:lnTo>
                    <a:pt x="584" y="1322"/>
                  </a:lnTo>
                  <a:lnTo>
                    <a:pt x="584" y="1322"/>
                  </a:lnTo>
                  <a:lnTo>
                    <a:pt x="558" y="1460"/>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19975" y="-5451150"/>
              <a:ext cx="15400" cy="44200"/>
            </a:xfrm>
            <a:custGeom>
              <a:avLst/>
              <a:gdLst/>
              <a:ahLst/>
              <a:cxnLst/>
              <a:rect l="l" t="t" r="r" b="b"/>
              <a:pathLst>
                <a:path w="616" h="1768" extrusionOk="0">
                  <a:moveTo>
                    <a:pt x="287" y="0"/>
                  </a:moveTo>
                  <a:lnTo>
                    <a:pt x="255" y="16"/>
                  </a:lnTo>
                  <a:lnTo>
                    <a:pt x="223" y="46"/>
                  </a:lnTo>
                  <a:lnTo>
                    <a:pt x="197" y="77"/>
                  </a:lnTo>
                  <a:lnTo>
                    <a:pt x="138" y="169"/>
                  </a:lnTo>
                  <a:lnTo>
                    <a:pt x="90" y="277"/>
                  </a:lnTo>
                  <a:lnTo>
                    <a:pt x="53" y="430"/>
                  </a:lnTo>
                  <a:lnTo>
                    <a:pt x="22" y="584"/>
                  </a:lnTo>
                  <a:lnTo>
                    <a:pt x="11" y="676"/>
                  </a:lnTo>
                  <a:lnTo>
                    <a:pt x="6" y="768"/>
                  </a:lnTo>
                  <a:lnTo>
                    <a:pt x="0" y="861"/>
                  </a:lnTo>
                  <a:lnTo>
                    <a:pt x="0" y="953"/>
                  </a:lnTo>
                  <a:lnTo>
                    <a:pt x="11" y="1106"/>
                  </a:lnTo>
                  <a:lnTo>
                    <a:pt x="32" y="1260"/>
                  </a:lnTo>
                  <a:lnTo>
                    <a:pt x="53" y="1337"/>
                  </a:lnTo>
                  <a:lnTo>
                    <a:pt x="75" y="1414"/>
                  </a:lnTo>
                  <a:lnTo>
                    <a:pt x="96" y="1491"/>
                  </a:lnTo>
                  <a:lnTo>
                    <a:pt x="117" y="1552"/>
                  </a:lnTo>
                  <a:lnTo>
                    <a:pt x="170" y="1660"/>
                  </a:lnTo>
                  <a:lnTo>
                    <a:pt x="234" y="1721"/>
                  </a:lnTo>
                  <a:lnTo>
                    <a:pt x="292" y="1767"/>
                  </a:lnTo>
                  <a:lnTo>
                    <a:pt x="361" y="1767"/>
                  </a:lnTo>
                  <a:lnTo>
                    <a:pt x="393" y="1752"/>
                  </a:lnTo>
                  <a:lnTo>
                    <a:pt x="425" y="1736"/>
                  </a:lnTo>
                  <a:lnTo>
                    <a:pt x="456" y="1706"/>
                  </a:lnTo>
                  <a:lnTo>
                    <a:pt x="488" y="1660"/>
                  </a:lnTo>
                  <a:lnTo>
                    <a:pt x="510" y="1613"/>
                  </a:lnTo>
                  <a:lnTo>
                    <a:pt x="547" y="1491"/>
                  </a:lnTo>
                  <a:lnTo>
                    <a:pt x="578" y="1368"/>
                  </a:lnTo>
                  <a:lnTo>
                    <a:pt x="589" y="1275"/>
                  </a:lnTo>
                  <a:lnTo>
                    <a:pt x="600" y="1183"/>
                  </a:lnTo>
                  <a:lnTo>
                    <a:pt x="610" y="1091"/>
                  </a:lnTo>
                  <a:lnTo>
                    <a:pt x="616" y="999"/>
                  </a:lnTo>
                  <a:lnTo>
                    <a:pt x="616" y="815"/>
                  </a:lnTo>
                  <a:lnTo>
                    <a:pt x="600" y="630"/>
                  </a:lnTo>
                  <a:lnTo>
                    <a:pt x="578" y="461"/>
                  </a:lnTo>
                  <a:lnTo>
                    <a:pt x="541" y="292"/>
                  </a:lnTo>
                  <a:lnTo>
                    <a:pt x="520" y="231"/>
                  </a:lnTo>
                  <a:lnTo>
                    <a:pt x="499" y="169"/>
                  </a:lnTo>
                  <a:lnTo>
                    <a:pt x="472" y="108"/>
                  </a:lnTo>
                  <a:lnTo>
                    <a:pt x="441" y="46"/>
                  </a:lnTo>
                  <a:lnTo>
                    <a:pt x="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9975" y="-5451150"/>
              <a:ext cx="15400" cy="44200"/>
            </a:xfrm>
            <a:custGeom>
              <a:avLst/>
              <a:gdLst/>
              <a:ahLst/>
              <a:cxnLst/>
              <a:rect l="l" t="t" r="r" b="b"/>
              <a:pathLst>
                <a:path w="616" h="1768" fill="none" extrusionOk="0">
                  <a:moveTo>
                    <a:pt x="488" y="1660"/>
                  </a:moveTo>
                  <a:lnTo>
                    <a:pt x="488" y="1660"/>
                  </a:lnTo>
                  <a:lnTo>
                    <a:pt x="456" y="1706"/>
                  </a:lnTo>
                  <a:lnTo>
                    <a:pt x="425" y="1736"/>
                  </a:lnTo>
                  <a:lnTo>
                    <a:pt x="393" y="1752"/>
                  </a:lnTo>
                  <a:lnTo>
                    <a:pt x="361" y="1767"/>
                  </a:lnTo>
                  <a:lnTo>
                    <a:pt x="292" y="1767"/>
                  </a:lnTo>
                  <a:lnTo>
                    <a:pt x="234" y="1721"/>
                  </a:lnTo>
                  <a:lnTo>
                    <a:pt x="170" y="1660"/>
                  </a:lnTo>
                  <a:lnTo>
                    <a:pt x="117" y="1552"/>
                  </a:lnTo>
                  <a:lnTo>
                    <a:pt x="96" y="1491"/>
                  </a:lnTo>
                  <a:lnTo>
                    <a:pt x="75" y="1414"/>
                  </a:lnTo>
                  <a:lnTo>
                    <a:pt x="53" y="1337"/>
                  </a:lnTo>
                  <a:lnTo>
                    <a:pt x="32" y="1260"/>
                  </a:lnTo>
                  <a:lnTo>
                    <a:pt x="32" y="1260"/>
                  </a:lnTo>
                  <a:lnTo>
                    <a:pt x="11" y="1106"/>
                  </a:lnTo>
                  <a:lnTo>
                    <a:pt x="0" y="953"/>
                  </a:lnTo>
                  <a:lnTo>
                    <a:pt x="0" y="953"/>
                  </a:lnTo>
                  <a:lnTo>
                    <a:pt x="0" y="861"/>
                  </a:lnTo>
                  <a:lnTo>
                    <a:pt x="6" y="768"/>
                  </a:lnTo>
                  <a:lnTo>
                    <a:pt x="11" y="676"/>
                  </a:lnTo>
                  <a:lnTo>
                    <a:pt x="22" y="584"/>
                  </a:lnTo>
                  <a:lnTo>
                    <a:pt x="53" y="430"/>
                  </a:lnTo>
                  <a:lnTo>
                    <a:pt x="90" y="277"/>
                  </a:lnTo>
                  <a:lnTo>
                    <a:pt x="138" y="169"/>
                  </a:lnTo>
                  <a:lnTo>
                    <a:pt x="197" y="77"/>
                  </a:lnTo>
                  <a:lnTo>
                    <a:pt x="223" y="46"/>
                  </a:lnTo>
                  <a:lnTo>
                    <a:pt x="255" y="16"/>
                  </a:lnTo>
                  <a:lnTo>
                    <a:pt x="287" y="0"/>
                  </a:lnTo>
                  <a:lnTo>
                    <a:pt x="324" y="0"/>
                  </a:lnTo>
                  <a:lnTo>
                    <a:pt x="324" y="0"/>
                  </a:lnTo>
                  <a:lnTo>
                    <a:pt x="382" y="0"/>
                  </a:lnTo>
                  <a:lnTo>
                    <a:pt x="441" y="46"/>
                  </a:lnTo>
                  <a:lnTo>
                    <a:pt x="441" y="46"/>
                  </a:lnTo>
                  <a:lnTo>
                    <a:pt x="472" y="108"/>
                  </a:lnTo>
                  <a:lnTo>
                    <a:pt x="499" y="169"/>
                  </a:lnTo>
                  <a:lnTo>
                    <a:pt x="520" y="231"/>
                  </a:lnTo>
                  <a:lnTo>
                    <a:pt x="541" y="292"/>
                  </a:lnTo>
                  <a:lnTo>
                    <a:pt x="578" y="461"/>
                  </a:lnTo>
                  <a:lnTo>
                    <a:pt x="600" y="630"/>
                  </a:lnTo>
                  <a:lnTo>
                    <a:pt x="616" y="815"/>
                  </a:lnTo>
                  <a:lnTo>
                    <a:pt x="616" y="999"/>
                  </a:lnTo>
                  <a:lnTo>
                    <a:pt x="610" y="1091"/>
                  </a:lnTo>
                  <a:lnTo>
                    <a:pt x="600" y="1183"/>
                  </a:lnTo>
                  <a:lnTo>
                    <a:pt x="589" y="1275"/>
                  </a:lnTo>
                  <a:lnTo>
                    <a:pt x="578" y="1368"/>
                  </a:lnTo>
                  <a:lnTo>
                    <a:pt x="578" y="1368"/>
                  </a:lnTo>
                  <a:lnTo>
                    <a:pt x="547" y="1491"/>
                  </a:lnTo>
                  <a:lnTo>
                    <a:pt x="510"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350" y="-4876975"/>
              <a:ext cx="15550" cy="44200"/>
            </a:xfrm>
            <a:custGeom>
              <a:avLst/>
              <a:gdLst/>
              <a:ahLst/>
              <a:cxnLst/>
              <a:rect l="l" t="t" r="r" b="b"/>
              <a:pathLst>
                <a:path w="622" h="1768" extrusionOk="0">
                  <a:moveTo>
                    <a:pt x="308" y="1"/>
                  </a:moveTo>
                  <a:lnTo>
                    <a:pt x="271" y="16"/>
                  </a:lnTo>
                  <a:lnTo>
                    <a:pt x="239" y="47"/>
                  </a:lnTo>
                  <a:lnTo>
                    <a:pt x="213" y="78"/>
                  </a:lnTo>
                  <a:lnTo>
                    <a:pt x="155" y="154"/>
                  </a:lnTo>
                  <a:lnTo>
                    <a:pt x="102" y="277"/>
                  </a:lnTo>
                  <a:lnTo>
                    <a:pt x="59" y="416"/>
                  </a:lnTo>
                  <a:lnTo>
                    <a:pt x="27" y="585"/>
                  </a:lnTo>
                  <a:lnTo>
                    <a:pt x="17" y="661"/>
                  </a:lnTo>
                  <a:lnTo>
                    <a:pt x="11" y="754"/>
                  </a:lnTo>
                  <a:lnTo>
                    <a:pt x="6" y="861"/>
                  </a:lnTo>
                  <a:lnTo>
                    <a:pt x="1" y="953"/>
                  </a:lnTo>
                  <a:lnTo>
                    <a:pt x="17" y="1107"/>
                  </a:lnTo>
                  <a:lnTo>
                    <a:pt x="38" y="1261"/>
                  </a:lnTo>
                  <a:lnTo>
                    <a:pt x="54" y="1337"/>
                  </a:lnTo>
                  <a:lnTo>
                    <a:pt x="75" y="1414"/>
                  </a:lnTo>
                  <a:lnTo>
                    <a:pt x="96" y="1491"/>
                  </a:lnTo>
                  <a:lnTo>
                    <a:pt x="117" y="1553"/>
                  </a:lnTo>
                  <a:lnTo>
                    <a:pt x="176" y="1660"/>
                  </a:lnTo>
                  <a:lnTo>
                    <a:pt x="234" y="1722"/>
                  </a:lnTo>
                  <a:lnTo>
                    <a:pt x="298" y="1768"/>
                  </a:lnTo>
                  <a:lnTo>
                    <a:pt x="361" y="1768"/>
                  </a:lnTo>
                  <a:lnTo>
                    <a:pt x="393" y="1752"/>
                  </a:lnTo>
                  <a:lnTo>
                    <a:pt x="425" y="1737"/>
                  </a:lnTo>
                  <a:lnTo>
                    <a:pt x="457" y="1706"/>
                  </a:lnTo>
                  <a:lnTo>
                    <a:pt x="489" y="1660"/>
                  </a:lnTo>
                  <a:lnTo>
                    <a:pt x="521" y="1599"/>
                  </a:lnTo>
                  <a:lnTo>
                    <a:pt x="558" y="1460"/>
                  </a:lnTo>
                  <a:lnTo>
                    <a:pt x="590" y="1322"/>
                  </a:lnTo>
                  <a:lnTo>
                    <a:pt x="600" y="1230"/>
                  </a:lnTo>
                  <a:lnTo>
                    <a:pt x="611" y="1138"/>
                  </a:lnTo>
                  <a:lnTo>
                    <a:pt x="616" y="1046"/>
                  </a:lnTo>
                  <a:lnTo>
                    <a:pt x="621" y="953"/>
                  </a:lnTo>
                  <a:lnTo>
                    <a:pt x="621" y="784"/>
                  </a:lnTo>
                  <a:lnTo>
                    <a:pt x="605" y="600"/>
                  </a:lnTo>
                  <a:lnTo>
                    <a:pt x="579" y="431"/>
                  </a:lnTo>
                  <a:lnTo>
                    <a:pt x="542" y="293"/>
                  </a:lnTo>
                  <a:lnTo>
                    <a:pt x="521" y="216"/>
                  </a:lnTo>
                  <a:lnTo>
                    <a:pt x="499" y="154"/>
                  </a:lnTo>
                  <a:lnTo>
                    <a:pt x="473" y="108"/>
                  </a:lnTo>
                  <a:lnTo>
                    <a:pt x="441" y="47"/>
                  </a:lnTo>
                  <a:lnTo>
                    <a:pt x="393"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2350" y="-4876975"/>
              <a:ext cx="15550" cy="44200"/>
            </a:xfrm>
            <a:custGeom>
              <a:avLst/>
              <a:gdLst/>
              <a:ahLst/>
              <a:cxnLst/>
              <a:rect l="l" t="t" r="r" b="b"/>
              <a:pathLst>
                <a:path w="622" h="1768" fill="none" extrusionOk="0">
                  <a:moveTo>
                    <a:pt x="489" y="1660"/>
                  </a:moveTo>
                  <a:lnTo>
                    <a:pt x="489" y="1660"/>
                  </a:lnTo>
                  <a:lnTo>
                    <a:pt x="457" y="1706"/>
                  </a:lnTo>
                  <a:lnTo>
                    <a:pt x="425" y="1737"/>
                  </a:lnTo>
                  <a:lnTo>
                    <a:pt x="393" y="1752"/>
                  </a:lnTo>
                  <a:lnTo>
                    <a:pt x="361" y="1768"/>
                  </a:lnTo>
                  <a:lnTo>
                    <a:pt x="298" y="1768"/>
                  </a:lnTo>
                  <a:lnTo>
                    <a:pt x="234" y="1722"/>
                  </a:lnTo>
                  <a:lnTo>
                    <a:pt x="176" y="1660"/>
                  </a:lnTo>
                  <a:lnTo>
                    <a:pt x="117" y="1553"/>
                  </a:lnTo>
                  <a:lnTo>
                    <a:pt x="96" y="1491"/>
                  </a:lnTo>
                  <a:lnTo>
                    <a:pt x="75" y="1414"/>
                  </a:lnTo>
                  <a:lnTo>
                    <a:pt x="54" y="1337"/>
                  </a:lnTo>
                  <a:lnTo>
                    <a:pt x="38" y="1261"/>
                  </a:lnTo>
                  <a:lnTo>
                    <a:pt x="38" y="1261"/>
                  </a:lnTo>
                  <a:lnTo>
                    <a:pt x="17" y="1107"/>
                  </a:lnTo>
                  <a:lnTo>
                    <a:pt x="1" y="953"/>
                  </a:lnTo>
                  <a:lnTo>
                    <a:pt x="1" y="953"/>
                  </a:lnTo>
                  <a:lnTo>
                    <a:pt x="6" y="861"/>
                  </a:lnTo>
                  <a:lnTo>
                    <a:pt x="11" y="754"/>
                  </a:lnTo>
                  <a:lnTo>
                    <a:pt x="17" y="661"/>
                  </a:lnTo>
                  <a:lnTo>
                    <a:pt x="27" y="585"/>
                  </a:lnTo>
                  <a:lnTo>
                    <a:pt x="59" y="416"/>
                  </a:lnTo>
                  <a:lnTo>
                    <a:pt x="102" y="277"/>
                  </a:lnTo>
                  <a:lnTo>
                    <a:pt x="155" y="154"/>
                  </a:lnTo>
                  <a:lnTo>
                    <a:pt x="213" y="78"/>
                  </a:lnTo>
                  <a:lnTo>
                    <a:pt x="239" y="47"/>
                  </a:lnTo>
                  <a:lnTo>
                    <a:pt x="271" y="16"/>
                  </a:lnTo>
                  <a:lnTo>
                    <a:pt x="308" y="1"/>
                  </a:lnTo>
                  <a:lnTo>
                    <a:pt x="340" y="1"/>
                  </a:lnTo>
                  <a:lnTo>
                    <a:pt x="340" y="1"/>
                  </a:lnTo>
                  <a:lnTo>
                    <a:pt x="393" y="16"/>
                  </a:lnTo>
                  <a:lnTo>
                    <a:pt x="441" y="47"/>
                  </a:lnTo>
                  <a:lnTo>
                    <a:pt x="441" y="47"/>
                  </a:lnTo>
                  <a:lnTo>
                    <a:pt x="473" y="108"/>
                  </a:lnTo>
                  <a:lnTo>
                    <a:pt x="499" y="154"/>
                  </a:lnTo>
                  <a:lnTo>
                    <a:pt x="521" y="216"/>
                  </a:lnTo>
                  <a:lnTo>
                    <a:pt x="542" y="293"/>
                  </a:lnTo>
                  <a:lnTo>
                    <a:pt x="579" y="431"/>
                  </a:lnTo>
                  <a:lnTo>
                    <a:pt x="605" y="600"/>
                  </a:lnTo>
                  <a:lnTo>
                    <a:pt x="621" y="784"/>
                  </a:lnTo>
                  <a:lnTo>
                    <a:pt x="621" y="953"/>
                  </a:lnTo>
                  <a:lnTo>
                    <a:pt x="616" y="1046"/>
                  </a:lnTo>
                  <a:lnTo>
                    <a:pt x="611" y="1138"/>
                  </a:lnTo>
                  <a:lnTo>
                    <a:pt x="600" y="1230"/>
                  </a:lnTo>
                  <a:lnTo>
                    <a:pt x="590" y="1322"/>
                  </a:lnTo>
                  <a:lnTo>
                    <a:pt x="590" y="1322"/>
                  </a:lnTo>
                  <a:lnTo>
                    <a:pt x="558" y="1460"/>
                  </a:lnTo>
                  <a:lnTo>
                    <a:pt x="521"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1139725" y="-4399950"/>
              <a:ext cx="15825" cy="46500"/>
            </a:xfrm>
            <a:custGeom>
              <a:avLst/>
              <a:gdLst/>
              <a:ahLst/>
              <a:cxnLst/>
              <a:rect l="l" t="t" r="r" b="b"/>
              <a:pathLst>
                <a:path w="633" h="1860" extrusionOk="0">
                  <a:moveTo>
                    <a:pt x="335" y="1"/>
                  </a:moveTo>
                  <a:lnTo>
                    <a:pt x="293" y="16"/>
                  </a:lnTo>
                  <a:lnTo>
                    <a:pt x="256" y="31"/>
                  </a:lnTo>
                  <a:lnTo>
                    <a:pt x="213" y="62"/>
                  </a:lnTo>
                  <a:lnTo>
                    <a:pt x="176" y="108"/>
                  </a:lnTo>
                  <a:lnTo>
                    <a:pt x="139" y="170"/>
                  </a:lnTo>
                  <a:lnTo>
                    <a:pt x="118" y="216"/>
                  </a:lnTo>
                  <a:lnTo>
                    <a:pt x="91" y="292"/>
                  </a:lnTo>
                  <a:lnTo>
                    <a:pt x="54" y="431"/>
                  </a:lnTo>
                  <a:lnTo>
                    <a:pt x="22" y="584"/>
                  </a:lnTo>
                  <a:lnTo>
                    <a:pt x="6" y="753"/>
                  </a:lnTo>
                  <a:lnTo>
                    <a:pt x="1" y="938"/>
                  </a:lnTo>
                  <a:lnTo>
                    <a:pt x="6" y="1107"/>
                  </a:lnTo>
                  <a:lnTo>
                    <a:pt x="28" y="1276"/>
                  </a:lnTo>
                  <a:lnTo>
                    <a:pt x="38" y="1368"/>
                  </a:lnTo>
                  <a:lnTo>
                    <a:pt x="54" y="1445"/>
                  </a:lnTo>
                  <a:lnTo>
                    <a:pt x="75" y="1522"/>
                  </a:lnTo>
                  <a:lnTo>
                    <a:pt x="96" y="1598"/>
                  </a:lnTo>
                  <a:lnTo>
                    <a:pt x="144" y="1706"/>
                  </a:lnTo>
                  <a:lnTo>
                    <a:pt x="203" y="1783"/>
                  </a:lnTo>
                  <a:lnTo>
                    <a:pt x="261" y="1844"/>
                  </a:lnTo>
                  <a:lnTo>
                    <a:pt x="319" y="1859"/>
                  </a:lnTo>
                  <a:lnTo>
                    <a:pt x="383" y="1844"/>
                  </a:lnTo>
                  <a:lnTo>
                    <a:pt x="441" y="1783"/>
                  </a:lnTo>
                  <a:lnTo>
                    <a:pt x="473" y="1752"/>
                  </a:lnTo>
                  <a:lnTo>
                    <a:pt x="500" y="1691"/>
                  </a:lnTo>
                  <a:lnTo>
                    <a:pt x="526" y="1629"/>
                  </a:lnTo>
                  <a:lnTo>
                    <a:pt x="553" y="1552"/>
                  </a:lnTo>
                  <a:lnTo>
                    <a:pt x="579" y="1460"/>
                  </a:lnTo>
                  <a:lnTo>
                    <a:pt x="595" y="1368"/>
                  </a:lnTo>
                  <a:lnTo>
                    <a:pt x="611" y="1276"/>
                  </a:lnTo>
                  <a:lnTo>
                    <a:pt x="622" y="1184"/>
                  </a:lnTo>
                  <a:lnTo>
                    <a:pt x="627" y="1091"/>
                  </a:lnTo>
                  <a:lnTo>
                    <a:pt x="632" y="999"/>
                  </a:lnTo>
                  <a:lnTo>
                    <a:pt x="627" y="815"/>
                  </a:lnTo>
                  <a:lnTo>
                    <a:pt x="616" y="646"/>
                  </a:lnTo>
                  <a:lnTo>
                    <a:pt x="590" y="477"/>
                  </a:lnTo>
                  <a:lnTo>
                    <a:pt x="553" y="323"/>
                  </a:lnTo>
                  <a:lnTo>
                    <a:pt x="531" y="262"/>
                  </a:lnTo>
                  <a:lnTo>
                    <a:pt x="510" y="200"/>
                  </a:lnTo>
                  <a:lnTo>
                    <a:pt x="484" y="139"/>
                  </a:lnTo>
                  <a:lnTo>
                    <a:pt x="452" y="93"/>
                  </a:lnTo>
                  <a:lnTo>
                    <a:pt x="415" y="47"/>
                  </a:lnTo>
                  <a:lnTo>
                    <a:pt x="372"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139725" y="-4399950"/>
              <a:ext cx="15825" cy="46500"/>
            </a:xfrm>
            <a:custGeom>
              <a:avLst/>
              <a:gdLst/>
              <a:ahLst/>
              <a:cxnLst/>
              <a:rect l="l" t="t" r="r" b="b"/>
              <a:pathLst>
                <a:path w="633" h="1860" fill="none" extrusionOk="0">
                  <a:moveTo>
                    <a:pt x="500" y="1691"/>
                  </a:moveTo>
                  <a:lnTo>
                    <a:pt x="500" y="1691"/>
                  </a:lnTo>
                  <a:lnTo>
                    <a:pt x="473" y="1752"/>
                  </a:lnTo>
                  <a:lnTo>
                    <a:pt x="441" y="1783"/>
                  </a:lnTo>
                  <a:lnTo>
                    <a:pt x="383" y="1844"/>
                  </a:lnTo>
                  <a:lnTo>
                    <a:pt x="319" y="1859"/>
                  </a:lnTo>
                  <a:lnTo>
                    <a:pt x="261" y="1844"/>
                  </a:lnTo>
                  <a:lnTo>
                    <a:pt x="203" y="1783"/>
                  </a:lnTo>
                  <a:lnTo>
                    <a:pt x="144" y="1706"/>
                  </a:lnTo>
                  <a:lnTo>
                    <a:pt x="96" y="1598"/>
                  </a:lnTo>
                  <a:lnTo>
                    <a:pt x="75" y="1522"/>
                  </a:lnTo>
                  <a:lnTo>
                    <a:pt x="54" y="1445"/>
                  </a:lnTo>
                  <a:lnTo>
                    <a:pt x="54" y="1445"/>
                  </a:lnTo>
                  <a:lnTo>
                    <a:pt x="38" y="1368"/>
                  </a:lnTo>
                  <a:lnTo>
                    <a:pt x="28" y="1276"/>
                  </a:lnTo>
                  <a:lnTo>
                    <a:pt x="6" y="1107"/>
                  </a:lnTo>
                  <a:lnTo>
                    <a:pt x="1" y="938"/>
                  </a:lnTo>
                  <a:lnTo>
                    <a:pt x="6" y="753"/>
                  </a:lnTo>
                  <a:lnTo>
                    <a:pt x="22" y="584"/>
                  </a:lnTo>
                  <a:lnTo>
                    <a:pt x="54" y="431"/>
                  </a:lnTo>
                  <a:lnTo>
                    <a:pt x="91" y="292"/>
                  </a:lnTo>
                  <a:lnTo>
                    <a:pt x="118" y="216"/>
                  </a:lnTo>
                  <a:lnTo>
                    <a:pt x="139" y="170"/>
                  </a:lnTo>
                  <a:lnTo>
                    <a:pt x="139" y="170"/>
                  </a:lnTo>
                  <a:lnTo>
                    <a:pt x="176" y="108"/>
                  </a:lnTo>
                  <a:lnTo>
                    <a:pt x="213" y="62"/>
                  </a:lnTo>
                  <a:lnTo>
                    <a:pt x="256" y="31"/>
                  </a:lnTo>
                  <a:lnTo>
                    <a:pt x="293" y="16"/>
                  </a:lnTo>
                  <a:lnTo>
                    <a:pt x="335" y="1"/>
                  </a:lnTo>
                  <a:lnTo>
                    <a:pt x="372" y="16"/>
                  </a:lnTo>
                  <a:lnTo>
                    <a:pt x="415" y="47"/>
                  </a:lnTo>
                  <a:lnTo>
                    <a:pt x="452" y="93"/>
                  </a:lnTo>
                  <a:lnTo>
                    <a:pt x="452" y="93"/>
                  </a:lnTo>
                  <a:lnTo>
                    <a:pt x="484" y="139"/>
                  </a:lnTo>
                  <a:lnTo>
                    <a:pt x="510" y="200"/>
                  </a:lnTo>
                  <a:lnTo>
                    <a:pt x="531" y="262"/>
                  </a:lnTo>
                  <a:lnTo>
                    <a:pt x="553" y="323"/>
                  </a:lnTo>
                  <a:lnTo>
                    <a:pt x="590" y="477"/>
                  </a:lnTo>
                  <a:lnTo>
                    <a:pt x="616" y="646"/>
                  </a:lnTo>
                  <a:lnTo>
                    <a:pt x="627" y="815"/>
                  </a:lnTo>
                  <a:lnTo>
                    <a:pt x="632" y="999"/>
                  </a:lnTo>
                  <a:lnTo>
                    <a:pt x="627" y="1091"/>
                  </a:lnTo>
                  <a:lnTo>
                    <a:pt x="622" y="1184"/>
                  </a:lnTo>
                  <a:lnTo>
                    <a:pt x="611" y="1276"/>
                  </a:lnTo>
                  <a:lnTo>
                    <a:pt x="595" y="1368"/>
                  </a:lnTo>
                  <a:lnTo>
                    <a:pt x="595" y="1368"/>
                  </a:lnTo>
                  <a:lnTo>
                    <a:pt x="579" y="1460"/>
                  </a:lnTo>
                  <a:lnTo>
                    <a:pt x="553" y="1552"/>
                  </a:lnTo>
                  <a:lnTo>
                    <a:pt x="526" y="1629"/>
                  </a:lnTo>
                  <a:lnTo>
                    <a:pt x="500"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904725" y="-6720125"/>
              <a:ext cx="15925" cy="45725"/>
            </a:xfrm>
            <a:custGeom>
              <a:avLst/>
              <a:gdLst/>
              <a:ahLst/>
              <a:cxnLst/>
              <a:rect l="l" t="t" r="r" b="b"/>
              <a:pathLst>
                <a:path w="637" h="1829" extrusionOk="0">
                  <a:moveTo>
                    <a:pt x="281" y="0"/>
                  </a:moveTo>
                  <a:lnTo>
                    <a:pt x="249" y="16"/>
                  </a:lnTo>
                  <a:lnTo>
                    <a:pt x="218" y="46"/>
                  </a:lnTo>
                  <a:lnTo>
                    <a:pt x="165" y="123"/>
                  </a:lnTo>
                  <a:lnTo>
                    <a:pt x="112" y="215"/>
                  </a:lnTo>
                  <a:lnTo>
                    <a:pt x="69" y="354"/>
                  </a:lnTo>
                  <a:lnTo>
                    <a:pt x="37" y="492"/>
                  </a:lnTo>
                  <a:lnTo>
                    <a:pt x="11" y="661"/>
                  </a:lnTo>
                  <a:lnTo>
                    <a:pt x="0" y="845"/>
                  </a:lnTo>
                  <a:lnTo>
                    <a:pt x="0" y="937"/>
                  </a:lnTo>
                  <a:lnTo>
                    <a:pt x="0" y="1030"/>
                  </a:lnTo>
                  <a:lnTo>
                    <a:pt x="16" y="1199"/>
                  </a:lnTo>
                  <a:lnTo>
                    <a:pt x="43" y="1352"/>
                  </a:lnTo>
                  <a:lnTo>
                    <a:pt x="59" y="1444"/>
                  </a:lnTo>
                  <a:lnTo>
                    <a:pt x="80" y="1521"/>
                  </a:lnTo>
                  <a:lnTo>
                    <a:pt x="101" y="1583"/>
                  </a:lnTo>
                  <a:lnTo>
                    <a:pt x="127" y="1644"/>
                  </a:lnTo>
                  <a:lnTo>
                    <a:pt x="181" y="1736"/>
                  </a:lnTo>
                  <a:lnTo>
                    <a:pt x="239" y="1798"/>
                  </a:lnTo>
                  <a:lnTo>
                    <a:pt x="303" y="1828"/>
                  </a:lnTo>
                  <a:lnTo>
                    <a:pt x="366" y="1828"/>
                  </a:lnTo>
                  <a:lnTo>
                    <a:pt x="398" y="1813"/>
                  </a:lnTo>
                  <a:lnTo>
                    <a:pt x="425" y="1782"/>
                  </a:lnTo>
                  <a:lnTo>
                    <a:pt x="456" y="1752"/>
                  </a:lnTo>
                  <a:lnTo>
                    <a:pt x="488" y="1706"/>
                  </a:lnTo>
                  <a:lnTo>
                    <a:pt x="509" y="1659"/>
                  </a:lnTo>
                  <a:lnTo>
                    <a:pt x="541" y="1583"/>
                  </a:lnTo>
                  <a:lnTo>
                    <a:pt x="568" y="1490"/>
                  </a:lnTo>
                  <a:lnTo>
                    <a:pt x="594" y="1398"/>
                  </a:lnTo>
                  <a:lnTo>
                    <a:pt x="610" y="1291"/>
                  </a:lnTo>
                  <a:lnTo>
                    <a:pt x="626" y="1183"/>
                  </a:lnTo>
                  <a:lnTo>
                    <a:pt x="631" y="1060"/>
                  </a:lnTo>
                  <a:lnTo>
                    <a:pt x="637" y="953"/>
                  </a:lnTo>
                  <a:lnTo>
                    <a:pt x="637" y="830"/>
                  </a:lnTo>
                  <a:lnTo>
                    <a:pt x="631" y="738"/>
                  </a:lnTo>
                  <a:lnTo>
                    <a:pt x="621" y="646"/>
                  </a:lnTo>
                  <a:lnTo>
                    <a:pt x="594" y="477"/>
                  </a:lnTo>
                  <a:lnTo>
                    <a:pt x="562" y="323"/>
                  </a:lnTo>
                  <a:lnTo>
                    <a:pt x="520" y="200"/>
                  </a:lnTo>
                  <a:lnTo>
                    <a:pt x="467" y="108"/>
                  </a:lnTo>
                  <a:lnTo>
                    <a:pt x="409" y="4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904725" y="-6720125"/>
              <a:ext cx="15925" cy="45725"/>
            </a:xfrm>
            <a:custGeom>
              <a:avLst/>
              <a:gdLst/>
              <a:ahLst/>
              <a:cxnLst/>
              <a:rect l="l" t="t" r="r" b="b"/>
              <a:pathLst>
                <a:path w="637" h="1829" fill="none" extrusionOk="0">
                  <a:moveTo>
                    <a:pt x="488" y="1706"/>
                  </a:moveTo>
                  <a:lnTo>
                    <a:pt x="488" y="1706"/>
                  </a:lnTo>
                  <a:lnTo>
                    <a:pt x="456" y="1752"/>
                  </a:lnTo>
                  <a:lnTo>
                    <a:pt x="425" y="1782"/>
                  </a:lnTo>
                  <a:lnTo>
                    <a:pt x="398" y="1813"/>
                  </a:lnTo>
                  <a:lnTo>
                    <a:pt x="366" y="1828"/>
                  </a:lnTo>
                  <a:lnTo>
                    <a:pt x="303" y="1828"/>
                  </a:lnTo>
                  <a:lnTo>
                    <a:pt x="239" y="1798"/>
                  </a:lnTo>
                  <a:lnTo>
                    <a:pt x="181" y="1736"/>
                  </a:lnTo>
                  <a:lnTo>
                    <a:pt x="127" y="1644"/>
                  </a:lnTo>
                  <a:lnTo>
                    <a:pt x="101" y="1583"/>
                  </a:lnTo>
                  <a:lnTo>
                    <a:pt x="80" y="1521"/>
                  </a:lnTo>
                  <a:lnTo>
                    <a:pt x="59" y="1444"/>
                  </a:lnTo>
                  <a:lnTo>
                    <a:pt x="43" y="1352"/>
                  </a:lnTo>
                  <a:lnTo>
                    <a:pt x="43" y="1352"/>
                  </a:lnTo>
                  <a:lnTo>
                    <a:pt x="16" y="1199"/>
                  </a:lnTo>
                  <a:lnTo>
                    <a:pt x="0" y="1030"/>
                  </a:lnTo>
                  <a:lnTo>
                    <a:pt x="0" y="1030"/>
                  </a:lnTo>
                  <a:lnTo>
                    <a:pt x="0" y="937"/>
                  </a:lnTo>
                  <a:lnTo>
                    <a:pt x="0" y="845"/>
                  </a:lnTo>
                  <a:lnTo>
                    <a:pt x="11" y="661"/>
                  </a:lnTo>
                  <a:lnTo>
                    <a:pt x="37" y="492"/>
                  </a:lnTo>
                  <a:lnTo>
                    <a:pt x="69" y="354"/>
                  </a:lnTo>
                  <a:lnTo>
                    <a:pt x="112" y="215"/>
                  </a:lnTo>
                  <a:lnTo>
                    <a:pt x="165" y="123"/>
                  </a:lnTo>
                  <a:lnTo>
                    <a:pt x="218" y="46"/>
                  </a:lnTo>
                  <a:lnTo>
                    <a:pt x="249" y="16"/>
                  </a:lnTo>
                  <a:lnTo>
                    <a:pt x="281" y="0"/>
                  </a:lnTo>
                  <a:lnTo>
                    <a:pt x="281" y="0"/>
                  </a:lnTo>
                  <a:lnTo>
                    <a:pt x="318" y="0"/>
                  </a:lnTo>
                  <a:lnTo>
                    <a:pt x="350" y="0"/>
                  </a:lnTo>
                  <a:lnTo>
                    <a:pt x="409" y="46"/>
                  </a:lnTo>
                  <a:lnTo>
                    <a:pt x="467" y="108"/>
                  </a:lnTo>
                  <a:lnTo>
                    <a:pt x="520" y="200"/>
                  </a:lnTo>
                  <a:lnTo>
                    <a:pt x="562" y="323"/>
                  </a:lnTo>
                  <a:lnTo>
                    <a:pt x="594" y="477"/>
                  </a:lnTo>
                  <a:lnTo>
                    <a:pt x="621" y="646"/>
                  </a:lnTo>
                  <a:lnTo>
                    <a:pt x="631" y="738"/>
                  </a:lnTo>
                  <a:lnTo>
                    <a:pt x="637" y="830"/>
                  </a:lnTo>
                  <a:lnTo>
                    <a:pt x="637" y="830"/>
                  </a:lnTo>
                  <a:lnTo>
                    <a:pt x="637" y="953"/>
                  </a:lnTo>
                  <a:lnTo>
                    <a:pt x="631" y="1060"/>
                  </a:lnTo>
                  <a:lnTo>
                    <a:pt x="626" y="1183"/>
                  </a:lnTo>
                  <a:lnTo>
                    <a:pt x="610" y="1291"/>
                  </a:lnTo>
                  <a:lnTo>
                    <a:pt x="594" y="1398"/>
                  </a:lnTo>
                  <a:lnTo>
                    <a:pt x="568" y="1490"/>
                  </a:lnTo>
                  <a:lnTo>
                    <a:pt x="541" y="1583"/>
                  </a:lnTo>
                  <a:lnTo>
                    <a:pt x="509"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931775" y="-7288550"/>
              <a:ext cx="15675" cy="46500"/>
            </a:xfrm>
            <a:custGeom>
              <a:avLst/>
              <a:gdLst/>
              <a:ahLst/>
              <a:cxnLst/>
              <a:rect l="l" t="t" r="r" b="b"/>
              <a:pathLst>
                <a:path w="627" h="1860" extrusionOk="0">
                  <a:moveTo>
                    <a:pt x="334" y="0"/>
                  </a:moveTo>
                  <a:lnTo>
                    <a:pt x="292" y="16"/>
                  </a:lnTo>
                  <a:lnTo>
                    <a:pt x="255" y="31"/>
                  </a:lnTo>
                  <a:lnTo>
                    <a:pt x="212" y="62"/>
                  </a:lnTo>
                  <a:lnTo>
                    <a:pt x="175" y="108"/>
                  </a:lnTo>
                  <a:lnTo>
                    <a:pt x="143" y="169"/>
                  </a:lnTo>
                  <a:lnTo>
                    <a:pt x="117" y="215"/>
                  </a:lnTo>
                  <a:lnTo>
                    <a:pt x="90" y="277"/>
                  </a:lnTo>
                  <a:lnTo>
                    <a:pt x="53" y="430"/>
                  </a:lnTo>
                  <a:lnTo>
                    <a:pt x="21" y="584"/>
                  </a:lnTo>
                  <a:lnTo>
                    <a:pt x="5" y="753"/>
                  </a:lnTo>
                  <a:lnTo>
                    <a:pt x="0" y="937"/>
                  </a:lnTo>
                  <a:lnTo>
                    <a:pt x="5" y="1106"/>
                  </a:lnTo>
                  <a:lnTo>
                    <a:pt x="27" y="1275"/>
                  </a:lnTo>
                  <a:lnTo>
                    <a:pt x="37" y="1367"/>
                  </a:lnTo>
                  <a:lnTo>
                    <a:pt x="53" y="1444"/>
                  </a:lnTo>
                  <a:lnTo>
                    <a:pt x="74" y="1521"/>
                  </a:lnTo>
                  <a:lnTo>
                    <a:pt x="96" y="1598"/>
                  </a:lnTo>
                  <a:lnTo>
                    <a:pt x="143" y="1705"/>
                  </a:lnTo>
                  <a:lnTo>
                    <a:pt x="202" y="1782"/>
                  </a:lnTo>
                  <a:lnTo>
                    <a:pt x="260" y="1844"/>
                  </a:lnTo>
                  <a:lnTo>
                    <a:pt x="318" y="1859"/>
                  </a:lnTo>
                  <a:lnTo>
                    <a:pt x="382" y="1844"/>
                  </a:lnTo>
                  <a:lnTo>
                    <a:pt x="440" y="1782"/>
                  </a:lnTo>
                  <a:lnTo>
                    <a:pt x="472" y="1752"/>
                  </a:lnTo>
                  <a:lnTo>
                    <a:pt x="499" y="1690"/>
                  </a:lnTo>
                  <a:lnTo>
                    <a:pt x="525" y="1629"/>
                  </a:lnTo>
                  <a:lnTo>
                    <a:pt x="546" y="1567"/>
                  </a:lnTo>
                  <a:lnTo>
                    <a:pt x="568" y="1490"/>
                  </a:lnTo>
                  <a:lnTo>
                    <a:pt x="584" y="1414"/>
                  </a:lnTo>
                  <a:lnTo>
                    <a:pt x="599" y="1321"/>
                  </a:lnTo>
                  <a:lnTo>
                    <a:pt x="610" y="1229"/>
                  </a:lnTo>
                  <a:lnTo>
                    <a:pt x="615" y="1137"/>
                  </a:lnTo>
                  <a:lnTo>
                    <a:pt x="621" y="1045"/>
                  </a:lnTo>
                  <a:lnTo>
                    <a:pt x="626" y="845"/>
                  </a:lnTo>
                  <a:lnTo>
                    <a:pt x="610" y="676"/>
                  </a:lnTo>
                  <a:lnTo>
                    <a:pt x="589" y="492"/>
                  </a:lnTo>
                  <a:lnTo>
                    <a:pt x="552" y="338"/>
                  </a:lnTo>
                  <a:lnTo>
                    <a:pt x="531" y="261"/>
                  </a:lnTo>
                  <a:lnTo>
                    <a:pt x="509" y="200"/>
                  </a:lnTo>
                  <a:lnTo>
                    <a:pt x="483" y="138"/>
                  </a:lnTo>
                  <a:lnTo>
                    <a:pt x="451" y="92"/>
                  </a:lnTo>
                  <a:lnTo>
                    <a:pt x="414" y="46"/>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931775" y="-7288550"/>
              <a:ext cx="15675" cy="46500"/>
            </a:xfrm>
            <a:custGeom>
              <a:avLst/>
              <a:gdLst/>
              <a:ahLst/>
              <a:cxnLst/>
              <a:rect l="l" t="t" r="r" b="b"/>
              <a:pathLst>
                <a:path w="627" h="1860" fill="none" extrusionOk="0">
                  <a:moveTo>
                    <a:pt x="499" y="1690"/>
                  </a:moveTo>
                  <a:lnTo>
                    <a:pt x="499" y="1690"/>
                  </a:lnTo>
                  <a:lnTo>
                    <a:pt x="472" y="1752"/>
                  </a:lnTo>
                  <a:lnTo>
                    <a:pt x="440" y="1782"/>
                  </a:lnTo>
                  <a:lnTo>
                    <a:pt x="382" y="1844"/>
                  </a:lnTo>
                  <a:lnTo>
                    <a:pt x="318" y="1859"/>
                  </a:lnTo>
                  <a:lnTo>
                    <a:pt x="260" y="1844"/>
                  </a:lnTo>
                  <a:lnTo>
                    <a:pt x="202" y="1782"/>
                  </a:lnTo>
                  <a:lnTo>
                    <a:pt x="143" y="1705"/>
                  </a:lnTo>
                  <a:lnTo>
                    <a:pt x="96" y="1598"/>
                  </a:lnTo>
                  <a:lnTo>
                    <a:pt x="74" y="1521"/>
                  </a:lnTo>
                  <a:lnTo>
                    <a:pt x="53" y="1444"/>
                  </a:lnTo>
                  <a:lnTo>
                    <a:pt x="53" y="1444"/>
                  </a:lnTo>
                  <a:lnTo>
                    <a:pt x="37" y="1367"/>
                  </a:lnTo>
                  <a:lnTo>
                    <a:pt x="27" y="1275"/>
                  </a:lnTo>
                  <a:lnTo>
                    <a:pt x="5" y="1106"/>
                  </a:lnTo>
                  <a:lnTo>
                    <a:pt x="0" y="937"/>
                  </a:lnTo>
                  <a:lnTo>
                    <a:pt x="5" y="753"/>
                  </a:lnTo>
                  <a:lnTo>
                    <a:pt x="21" y="584"/>
                  </a:lnTo>
                  <a:lnTo>
                    <a:pt x="53" y="430"/>
                  </a:lnTo>
                  <a:lnTo>
                    <a:pt x="90" y="277"/>
                  </a:lnTo>
                  <a:lnTo>
                    <a:pt x="117" y="215"/>
                  </a:lnTo>
                  <a:lnTo>
                    <a:pt x="143" y="169"/>
                  </a:lnTo>
                  <a:lnTo>
                    <a:pt x="143" y="169"/>
                  </a:lnTo>
                  <a:lnTo>
                    <a:pt x="175" y="108"/>
                  </a:lnTo>
                  <a:lnTo>
                    <a:pt x="212" y="62"/>
                  </a:lnTo>
                  <a:lnTo>
                    <a:pt x="255" y="31"/>
                  </a:lnTo>
                  <a:lnTo>
                    <a:pt x="292" y="16"/>
                  </a:lnTo>
                  <a:lnTo>
                    <a:pt x="334" y="0"/>
                  </a:lnTo>
                  <a:lnTo>
                    <a:pt x="371" y="16"/>
                  </a:lnTo>
                  <a:lnTo>
                    <a:pt x="414" y="46"/>
                  </a:lnTo>
                  <a:lnTo>
                    <a:pt x="451" y="92"/>
                  </a:lnTo>
                  <a:lnTo>
                    <a:pt x="451" y="92"/>
                  </a:lnTo>
                  <a:lnTo>
                    <a:pt x="483" y="138"/>
                  </a:lnTo>
                  <a:lnTo>
                    <a:pt x="509" y="200"/>
                  </a:lnTo>
                  <a:lnTo>
                    <a:pt x="531" y="261"/>
                  </a:lnTo>
                  <a:lnTo>
                    <a:pt x="552" y="338"/>
                  </a:lnTo>
                  <a:lnTo>
                    <a:pt x="589" y="492"/>
                  </a:lnTo>
                  <a:lnTo>
                    <a:pt x="610" y="676"/>
                  </a:lnTo>
                  <a:lnTo>
                    <a:pt x="626" y="845"/>
                  </a:lnTo>
                  <a:lnTo>
                    <a:pt x="621" y="1045"/>
                  </a:lnTo>
                  <a:lnTo>
                    <a:pt x="615" y="1137"/>
                  </a:lnTo>
                  <a:lnTo>
                    <a:pt x="610" y="1229"/>
                  </a:lnTo>
                  <a:lnTo>
                    <a:pt x="599" y="1321"/>
                  </a:lnTo>
                  <a:lnTo>
                    <a:pt x="584" y="1414"/>
                  </a:lnTo>
                  <a:lnTo>
                    <a:pt x="584" y="1414"/>
                  </a:lnTo>
                  <a:lnTo>
                    <a:pt x="568" y="1490"/>
                  </a:lnTo>
                  <a:lnTo>
                    <a:pt x="546" y="1567"/>
                  </a:lnTo>
                  <a:lnTo>
                    <a:pt x="525"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1037350" y="-4136850"/>
              <a:ext cx="1126800" cy="351825"/>
            </a:xfrm>
            <a:custGeom>
              <a:avLst/>
              <a:gdLst/>
              <a:ahLst/>
              <a:cxnLst/>
              <a:rect l="l" t="t" r="r" b="b"/>
              <a:pathLst>
                <a:path w="45072" h="14073" extrusionOk="0">
                  <a:moveTo>
                    <a:pt x="24936" y="0"/>
                  </a:moveTo>
                  <a:lnTo>
                    <a:pt x="24342" y="16"/>
                  </a:lnTo>
                  <a:lnTo>
                    <a:pt x="23743" y="31"/>
                  </a:lnTo>
                  <a:lnTo>
                    <a:pt x="23149" y="62"/>
                  </a:lnTo>
                  <a:lnTo>
                    <a:pt x="22555" y="108"/>
                  </a:lnTo>
                  <a:lnTo>
                    <a:pt x="21961" y="169"/>
                  </a:lnTo>
                  <a:lnTo>
                    <a:pt x="21367" y="246"/>
                  </a:lnTo>
                  <a:lnTo>
                    <a:pt x="20772" y="338"/>
                  </a:lnTo>
                  <a:lnTo>
                    <a:pt x="20178" y="446"/>
                  </a:lnTo>
                  <a:lnTo>
                    <a:pt x="19584" y="553"/>
                  </a:lnTo>
                  <a:lnTo>
                    <a:pt x="18990" y="692"/>
                  </a:lnTo>
                  <a:lnTo>
                    <a:pt x="18396" y="830"/>
                  </a:lnTo>
                  <a:lnTo>
                    <a:pt x="17802" y="999"/>
                  </a:lnTo>
                  <a:lnTo>
                    <a:pt x="17208" y="1168"/>
                  </a:lnTo>
                  <a:lnTo>
                    <a:pt x="16619" y="1352"/>
                  </a:lnTo>
                  <a:lnTo>
                    <a:pt x="16025" y="1552"/>
                  </a:lnTo>
                  <a:lnTo>
                    <a:pt x="15436" y="1767"/>
                  </a:lnTo>
                  <a:lnTo>
                    <a:pt x="15468" y="3411"/>
                  </a:lnTo>
                  <a:lnTo>
                    <a:pt x="15473" y="3887"/>
                  </a:lnTo>
                  <a:lnTo>
                    <a:pt x="15479" y="4363"/>
                  </a:lnTo>
                  <a:lnTo>
                    <a:pt x="15500" y="5331"/>
                  </a:lnTo>
                  <a:lnTo>
                    <a:pt x="15532" y="6299"/>
                  </a:lnTo>
                  <a:lnTo>
                    <a:pt x="15569" y="7298"/>
                  </a:lnTo>
                  <a:lnTo>
                    <a:pt x="16386" y="7052"/>
                  </a:lnTo>
                  <a:lnTo>
                    <a:pt x="17219" y="6821"/>
                  </a:lnTo>
                  <a:lnTo>
                    <a:pt x="18062" y="6622"/>
                  </a:lnTo>
                  <a:lnTo>
                    <a:pt x="18921" y="6422"/>
                  </a:lnTo>
                  <a:lnTo>
                    <a:pt x="19791" y="6253"/>
                  </a:lnTo>
                  <a:lnTo>
                    <a:pt x="20672" y="6099"/>
                  </a:lnTo>
                  <a:lnTo>
                    <a:pt x="21563" y="5961"/>
                  </a:lnTo>
                  <a:lnTo>
                    <a:pt x="22465" y="5853"/>
                  </a:lnTo>
                  <a:lnTo>
                    <a:pt x="23340" y="5761"/>
                  </a:lnTo>
                  <a:lnTo>
                    <a:pt x="24210" y="5700"/>
                  </a:lnTo>
                  <a:lnTo>
                    <a:pt x="25064" y="5669"/>
                  </a:lnTo>
                  <a:lnTo>
                    <a:pt x="26793" y="5669"/>
                  </a:lnTo>
                  <a:lnTo>
                    <a:pt x="27657" y="5700"/>
                  </a:lnTo>
                  <a:lnTo>
                    <a:pt x="28511" y="5761"/>
                  </a:lnTo>
                  <a:lnTo>
                    <a:pt x="29349" y="5838"/>
                  </a:lnTo>
                  <a:lnTo>
                    <a:pt x="30177" y="5930"/>
                  </a:lnTo>
                  <a:lnTo>
                    <a:pt x="30988" y="6038"/>
                  </a:lnTo>
                  <a:lnTo>
                    <a:pt x="31784" y="6161"/>
                  </a:lnTo>
                  <a:lnTo>
                    <a:pt x="32559" y="6299"/>
                  </a:lnTo>
                  <a:lnTo>
                    <a:pt x="33322" y="6437"/>
                  </a:lnTo>
                  <a:lnTo>
                    <a:pt x="34065" y="6606"/>
                  </a:lnTo>
                  <a:lnTo>
                    <a:pt x="34792" y="6760"/>
                  </a:lnTo>
                  <a:lnTo>
                    <a:pt x="35497" y="6944"/>
                  </a:lnTo>
                  <a:lnTo>
                    <a:pt x="36187" y="7113"/>
                  </a:lnTo>
                  <a:lnTo>
                    <a:pt x="36855" y="7313"/>
                  </a:lnTo>
                  <a:lnTo>
                    <a:pt x="38123" y="7682"/>
                  </a:lnTo>
                  <a:lnTo>
                    <a:pt x="39306" y="8066"/>
                  </a:lnTo>
                  <a:lnTo>
                    <a:pt x="40393" y="8419"/>
                  </a:lnTo>
                  <a:lnTo>
                    <a:pt x="42265" y="9064"/>
                  </a:lnTo>
                  <a:lnTo>
                    <a:pt x="43035" y="9325"/>
                  </a:lnTo>
                  <a:lnTo>
                    <a:pt x="43692" y="9525"/>
                  </a:lnTo>
                  <a:lnTo>
                    <a:pt x="43973" y="9602"/>
                  </a:lnTo>
                  <a:lnTo>
                    <a:pt x="44228" y="9663"/>
                  </a:lnTo>
                  <a:lnTo>
                    <a:pt x="44445" y="9694"/>
                  </a:lnTo>
                  <a:lnTo>
                    <a:pt x="44636" y="9710"/>
                  </a:lnTo>
                  <a:lnTo>
                    <a:pt x="44732" y="9694"/>
                  </a:lnTo>
                  <a:lnTo>
                    <a:pt x="44817" y="9679"/>
                  </a:lnTo>
                  <a:lnTo>
                    <a:pt x="44891" y="9663"/>
                  </a:lnTo>
                  <a:lnTo>
                    <a:pt x="44949" y="9633"/>
                  </a:lnTo>
                  <a:lnTo>
                    <a:pt x="44997" y="9587"/>
                  </a:lnTo>
                  <a:lnTo>
                    <a:pt x="45034" y="9541"/>
                  </a:lnTo>
                  <a:lnTo>
                    <a:pt x="45061" y="9479"/>
                  </a:lnTo>
                  <a:lnTo>
                    <a:pt x="45066" y="9448"/>
                  </a:lnTo>
                  <a:lnTo>
                    <a:pt x="45071" y="9418"/>
                  </a:lnTo>
                  <a:lnTo>
                    <a:pt x="45071" y="9372"/>
                  </a:lnTo>
                  <a:lnTo>
                    <a:pt x="45071" y="9341"/>
                  </a:lnTo>
                  <a:lnTo>
                    <a:pt x="45055" y="9264"/>
                  </a:lnTo>
                  <a:lnTo>
                    <a:pt x="45024" y="9172"/>
                  </a:lnTo>
                  <a:lnTo>
                    <a:pt x="44976" y="9064"/>
                  </a:lnTo>
                  <a:lnTo>
                    <a:pt x="44918" y="8957"/>
                  </a:lnTo>
                  <a:lnTo>
                    <a:pt x="44849" y="8834"/>
                  </a:lnTo>
                  <a:lnTo>
                    <a:pt x="44764" y="8696"/>
                  </a:lnTo>
                  <a:lnTo>
                    <a:pt x="44663" y="8557"/>
                  </a:lnTo>
                  <a:lnTo>
                    <a:pt x="44424" y="8265"/>
                  </a:lnTo>
                  <a:lnTo>
                    <a:pt x="44132" y="7943"/>
                  </a:lnTo>
                  <a:lnTo>
                    <a:pt x="43793" y="7589"/>
                  </a:lnTo>
                  <a:lnTo>
                    <a:pt x="43401" y="7205"/>
                  </a:lnTo>
                  <a:lnTo>
                    <a:pt x="42960" y="6821"/>
                  </a:lnTo>
                  <a:lnTo>
                    <a:pt x="42472" y="6407"/>
                  </a:lnTo>
                  <a:lnTo>
                    <a:pt x="41942" y="5976"/>
                  </a:lnTo>
                  <a:lnTo>
                    <a:pt x="41364" y="5546"/>
                  </a:lnTo>
                  <a:lnTo>
                    <a:pt x="40738" y="5101"/>
                  </a:lnTo>
                  <a:lnTo>
                    <a:pt x="40075" y="4655"/>
                  </a:lnTo>
                  <a:lnTo>
                    <a:pt x="39369" y="4210"/>
                  </a:lnTo>
                  <a:lnTo>
                    <a:pt x="38621" y="3764"/>
                  </a:lnTo>
                  <a:lnTo>
                    <a:pt x="37720" y="3272"/>
                  </a:lnTo>
                  <a:lnTo>
                    <a:pt x="36818" y="2812"/>
                  </a:lnTo>
                  <a:lnTo>
                    <a:pt x="35916" y="2397"/>
                  </a:lnTo>
                  <a:lnTo>
                    <a:pt x="35009" y="2013"/>
                  </a:lnTo>
                  <a:lnTo>
                    <a:pt x="34102" y="1659"/>
                  </a:lnTo>
                  <a:lnTo>
                    <a:pt x="33195" y="1337"/>
                  </a:lnTo>
                  <a:lnTo>
                    <a:pt x="32288" y="1060"/>
                  </a:lnTo>
                  <a:lnTo>
                    <a:pt x="31376" y="814"/>
                  </a:lnTo>
                  <a:lnTo>
                    <a:pt x="30569" y="615"/>
                  </a:lnTo>
                  <a:lnTo>
                    <a:pt x="29769" y="461"/>
                  </a:lnTo>
                  <a:lnTo>
                    <a:pt x="28962" y="323"/>
                  </a:lnTo>
                  <a:lnTo>
                    <a:pt x="28156" y="200"/>
                  </a:lnTo>
                  <a:lnTo>
                    <a:pt x="27350" y="123"/>
                  </a:lnTo>
                  <a:lnTo>
                    <a:pt x="26549" y="46"/>
                  </a:lnTo>
                  <a:lnTo>
                    <a:pt x="25743" y="16"/>
                  </a:lnTo>
                  <a:lnTo>
                    <a:pt x="24936" y="0"/>
                  </a:lnTo>
                  <a:close/>
                  <a:moveTo>
                    <a:pt x="15070" y="1905"/>
                  </a:moveTo>
                  <a:lnTo>
                    <a:pt x="14269" y="2228"/>
                  </a:lnTo>
                  <a:lnTo>
                    <a:pt x="13474" y="2566"/>
                  </a:lnTo>
                  <a:lnTo>
                    <a:pt x="12567" y="2996"/>
                  </a:lnTo>
                  <a:lnTo>
                    <a:pt x="11665" y="3457"/>
                  </a:lnTo>
                  <a:lnTo>
                    <a:pt x="10769" y="3948"/>
                  </a:lnTo>
                  <a:lnTo>
                    <a:pt x="9867" y="4486"/>
                  </a:lnTo>
                  <a:lnTo>
                    <a:pt x="8976" y="5055"/>
                  </a:lnTo>
                  <a:lnTo>
                    <a:pt x="8085" y="5654"/>
                  </a:lnTo>
                  <a:lnTo>
                    <a:pt x="7193" y="6299"/>
                  </a:lnTo>
                  <a:lnTo>
                    <a:pt x="6308" y="6975"/>
                  </a:lnTo>
                  <a:lnTo>
                    <a:pt x="5576" y="7559"/>
                  </a:lnTo>
                  <a:lnTo>
                    <a:pt x="4881" y="8143"/>
                  </a:lnTo>
                  <a:lnTo>
                    <a:pt x="4223" y="8711"/>
                  </a:lnTo>
                  <a:lnTo>
                    <a:pt x="3613" y="9279"/>
                  </a:lnTo>
                  <a:lnTo>
                    <a:pt x="3046" y="9817"/>
                  </a:lnTo>
                  <a:lnTo>
                    <a:pt x="2526" y="10355"/>
                  </a:lnTo>
                  <a:lnTo>
                    <a:pt x="2048" y="10862"/>
                  </a:lnTo>
                  <a:lnTo>
                    <a:pt x="1619" y="11338"/>
                  </a:lnTo>
                  <a:lnTo>
                    <a:pt x="1237" y="11784"/>
                  </a:lnTo>
                  <a:lnTo>
                    <a:pt x="903" y="12214"/>
                  </a:lnTo>
                  <a:lnTo>
                    <a:pt x="621" y="12582"/>
                  </a:lnTo>
                  <a:lnTo>
                    <a:pt x="393" y="12936"/>
                  </a:lnTo>
                  <a:lnTo>
                    <a:pt x="293" y="13089"/>
                  </a:lnTo>
                  <a:lnTo>
                    <a:pt x="213" y="13243"/>
                  </a:lnTo>
                  <a:lnTo>
                    <a:pt x="144" y="13366"/>
                  </a:lnTo>
                  <a:lnTo>
                    <a:pt x="86" y="13489"/>
                  </a:lnTo>
                  <a:lnTo>
                    <a:pt x="43" y="13596"/>
                  </a:lnTo>
                  <a:lnTo>
                    <a:pt x="17" y="13704"/>
                  </a:lnTo>
                  <a:lnTo>
                    <a:pt x="6" y="13781"/>
                  </a:lnTo>
                  <a:lnTo>
                    <a:pt x="1" y="13827"/>
                  </a:lnTo>
                  <a:lnTo>
                    <a:pt x="6" y="13858"/>
                  </a:lnTo>
                  <a:lnTo>
                    <a:pt x="12" y="13904"/>
                  </a:lnTo>
                  <a:lnTo>
                    <a:pt x="27" y="13950"/>
                  </a:lnTo>
                  <a:lnTo>
                    <a:pt x="54" y="13980"/>
                  </a:lnTo>
                  <a:lnTo>
                    <a:pt x="80" y="14011"/>
                  </a:lnTo>
                  <a:lnTo>
                    <a:pt x="118" y="14042"/>
                  </a:lnTo>
                  <a:lnTo>
                    <a:pt x="165" y="14057"/>
                  </a:lnTo>
                  <a:lnTo>
                    <a:pt x="271" y="14073"/>
                  </a:lnTo>
                  <a:lnTo>
                    <a:pt x="404" y="14057"/>
                  </a:lnTo>
                  <a:lnTo>
                    <a:pt x="568" y="14011"/>
                  </a:lnTo>
                  <a:lnTo>
                    <a:pt x="754" y="13965"/>
                  </a:lnTo>
                  <a:lnTo>
                    <a:pt x="961" y="13888"/>
                  </a:lnTo>
                  <a:lnTo>
                    <a:pt x="1454" y="13658"/>
                  </a:lnTo>
                  <a:lnTo>
                    <a:pt x="2043" y="13366"/>
                  </a:lnTo>
                  <a:lnTo>
                    <a:pt x="2727" y="13013"/>
                  </a:lnTo>
                  <a:lnTo>
                    <a:pt x="3491" y="12613"/>
                  </a:lnTo>
                  <a:lnTo>
                    <a:pt x="5273" y="11661"/>
                  </a:lnTo>
                  <a:lnTo>
                    <a:pt x="6281" y="11138"/>
                  </a:lnTo>
                  <a:lnTo>
                    <a:pt x="7363" y="10601"/>
                  </a:lnTo>
                  <a:lnTo>
                    <a:pt x="8514" y="10048"/>
                  </a:lnTo>
                  <a:lnTo>
                    <a:pt x="9729" y="9494"/>
                  </a:lnTo>
                  <a:lnTo>
                    <a:pt x="10365" y="9218"/>
                  </a:lnTo>
                  <a:lnTo>
                    <a:pt x="11013" y="8941"/>
                  </a:lnTo>
                  <a:lnTo>
                    <a:pt x="11670" y="8665"/>
                  </a:lnTo>
                  <a:lnTo>
                    <a:pt x="12349" y="8404"/>
                  </a:lnTo>
                  <a:lnTo>
                    <a:pt x="13039" y="8143"/>
                  </a:lnTo>
                  <a:lnTo>
                    <a:pt x="13739" y="7897"/>
                  </a:lnTo>
                  <a:lnTo>
                    <a:pt x="14455" y="7651"/>
                  </a:lnTo>
                  <a:lnTo>
                    <a:pt x="15187" y="7405"/>
                  </a:lnTo>
                  <a:lnTo>
                    <a:pt x="15161" y="6391"/>
                  </a:lnTo>
                  <a:lnTo>
                    <a:pt x="15134" y="5393"/>
                  </a:lnTo>
                  <a:lnTo>
                    <a:pt x="15097" y="3457"/>
                  </a:lnTo>
                  <a:lnTo>
                    <a:pt x="15070" y="1905"/>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651450" y="-4136850"/>
              <a:ext cx="740900" cy="242750"/>
            </a:xfrm>
            <a:custGeom>
              <a:avLst/>
              <a:gdLst/>
              <a:ahLst/>
              <a:cxnLst/>
              <a:rect l="l" t="t" r="r" b="b"/>
              <a:pathLst>
                <a:path w="29636" h="9710" fill="none" extrusionOk="0">
                  <a:moveTo>
                    <a:pt x="29200" y="9710"/>
                  </a:moveTo>
                  <a:lnTo>
                    <a:pt x="29200" y="9710"/>
                  </a:lnTo>
                  <a:lnTo>
                    <a:pt x="29296" y="9694"/>
                  </a:lnTo>
                  <a:lnTo>
                    <a:pt x="29381" y="9679"/>
                  </a:lnTo>
                  <a:lnTo>
                    <a:pt x="29455" y="9663"/>
                  </a:lnTo>
                  <a:lnTo>
                    <a:pt x="29513" y="9633"/>
                  </a:lnTo>
                  <a:lnTo>
                    <a:pt x="29561" y="9587"/>
                  </a:lnTo>
                  <a:lnTo>
                    <a:pt x="29598" y="9541"/>
                  </a:lnTo>
                  <a:lnTo>
                    <a:pt x="29625" y="9479"/>
                  </a:lnTo>
                  <a:lnTo>
                    <a:pt x="29630" y="9448"/>
                  </a:lnTo>
                  <a:lnTo>
                    <a:pt x="29635" y="9418"/>
                  </a:lnTo>
                  <a:lnTo>
                    <a:pt x="29635" y="9418"/>
                  </a:lnTo>
                  <a:lnTo>
                    <a:pt x="29635" y="9372"/>
                  </a:lnTo>
                  <a:lnTo>
                    <a:pt x="29635" y="9341"/>
                  </a:lnTo>
                  <a:lnTo>
                    <a:pt x="29619" y="9264"/>
                  </a:lnTo>
                  <a:lnTo>
                    <a:pt x="29588" y="9172"/>
                  </a:lnTo>
                  <a:lnTo>
                    <a:pt x="29540" y="9064"/>
                  </a:lnTo>
                  <a:lnTo>
                    <a:pt x="29482" y="8957"/>
                  </a:lnTo>
                  <a:lnTo>
                    <a:pt x="29413" y="8834"/>
                  </a:lnTo>
                  <a:lnTo>
                    <a:pt x="29328" y="8696"/>
                  </a:lnTo>
                  <a:lnTo>
                    <a:pt x="29227" y="8557"/>
                  </a:lnTo>
                  <a:lnTo>
                    <a:pt x="28988" y="8265"/>
                  </a:lnTo>
                  <a:lnTo>
                    <a:pt x="28696" y="7943"/>
                  </a:lnTo>
                  <a:lnTo>
                    <a:pt x="28357" y="7589"/>
                  </a:lnTo>
                  <a:lnTo>
                    <a:pt x="27965" y="7205"/>
                  </a:lnTo>
                  <a:lnTo>
                    <a:pt x="27524" y="6821"/>
                  </a:lnTo>
                  <a:lnTo>
                    <a:pt x="27036" y="6407"/>
                  </a:lnTo>
                  <a:lnTo>
                    <a:pt x="26506" y="5976"/>
                  </a:lnTo>
                  <a:lnTo>
                    <a:pt x="25928" y="5546"/>
                  </a:lnTo>
                  <a:lnTo>
                    <a:pt x="25302" y="5101"/>
                  </a:lnTo>
                  <a:lnTo>
                    <a:pt x="24639" y="4655"/>
                  </a:lnTo>
                  <a:lnTo>
                    <a:pt x="23933" y="4210"/>
                  </a:lnTo>
                  <a:lnTo>
                    <a:pt x="23185" y="3764"/>
                  </a:lnTo>
                  <a:lnTo>
                    <a:pt x="23185" y="3764"/>
                  </a:lnTo>
                  <a:lnTo>
                    <a:pt x="22284" y="3272"/>
                  </a:lnTo>
                  <a:lnTo>
                    <a:pt x="21382" y="2812"/>
                  </a:lnTo>
                  <a:lnTo>
                    <a:pt x="20480" y="2397"/>
                  </a:lnTo>
                  <a:lnTo>
                    <a:pt x="19573" y="2013"/>
                  </a:lnTo>
                  <a:lnTo>
                    <a:pt x="18666" y="1659"/>
                  </a:lnTo>
                  <a:lnTo>
                    <a:pt x="17759" y="1337"/>
                  </a:lnTo>
                  <a:lnTo>
                    <a:pt x="16852" y="1060"/>
                  </a:lnTo>
                  <a:lnTo>
                    <a:pt x="15940" y="814"/>
                  </a:lnTo>
                  <a:lnTo>
                    <a:pt x="15940" y="814"/>
                  </a:lnTo>
                  <a:lnTo>
                    <a:pt x="15133" y="615"/>
                  </a:lnTo>
                  <a:lnTo>
                    <a:pt x="14333" y="461"/>
                  </a:lnTo>
                  <a:lnTo>
                    <a:pt x="13526" y="323"/>
                  </a:lnTo>
                  <a:lnTo>
                    <a:pt x="12720" y="200"/>
                  </a:lnTo>
                  <a:lnTo>
                    <a:pt x="11914" y="123"/>
                  </a:lnTo>
                  <a:lnTo>
                    <a:pt x="11113" y="46"/>
                  </a:lnTo>
                  <a:lnTo>
                    <a:pt x="10307" y="16"/>
                  </a:lnTo>
                  <a:lnTo>
                    <a:pt x="9500" y="0"/>
                  </a:lnTo>
                  <a:lnTo>
                    <a:pt x="9500" y="0"/>
                  </a:lnTo>
                  <a:lnTo>
                    <a:pt x="8906" y="16"/>
                  </a:lnTo>
                  <a:lnTo>
                    <a:pt x="8307" y="31"/>
                  </a:lnTo>
                  <a:lnTo>
                    <a:pt x="7713" y="62"/>
                  </a:lnTo>
                  <a:lnTo>
                    <a:pt x="7119" y="108"/>
                  </a:lnTo>
                  <a:lnTo>
                    <a:pt x="6525" y="169"/>
                  </a:lnTo>
                  <a:lnTo>
                    <a:pt x="5931" y="246"/>
                  </a:lnTo>
                  <a:lnTo>
                    <a:pt x="5336" y="338"/>
                  </a:lnTo>
                  <a:lnTo>
                    <a:pt x="4742" y="446"/>
                  </a:lnTo>
                  <a:lnTo>
                    <a:pt x="4148" y="553"/>
                  </a:lnTo>
                  <a:lnTo>
                    <a:pt x="3554" y="692"/>
                  </a:lnTo>
                  <a:lnTo>
                    <a:pt x="2960" y="830"/>
                  </a:lnTo>
                  <a:lnTo>
                    <a:pt x="2366" y="999"/>
                  </a:lnTo>
                  <a:lnTo>
                    <a:pt x="1772" y="1168"/>
                  </a:lnTo>
                  <a:lnTo>
                    <a:pt x="1183" y="1352"/>
                  </a:lnTo>
                  <a:lnTo>
                    <a:pt x="589" y="1552"/>
                  </a:lnTo>
                  <a:lnTo>
                    <a:pt x="0" y="1767"/>
                  </a:lnTo>
                  <a:lnTo>
                    <a:pt x="0" y="1767"/>
                  </a:lnTo>
                  <a:lnTo>
                    <a:pt x="32" y="3411"/>
                  </a:lnTo>
                  <a:lnTo>
                    <a:pt x="32" y="3411"/>
                  </a:lnTo>
                  <a:lnTo>
                    <a:pt x="37" y="3887"/>
                  </a:lnTo>
                  <a:lnTo>
                    <a:pt x="43" y="4363"/>
                  </a:lnTo>
                  <a:lnTo>
                    <a:pt x="64" y="5331"/>
                  </a:lnTo>
                  <a:lnTo>
                    <a:pt x="96" y="6299"/>
                  </a:lnTo>
                  <a:lnTo>
                    <a:pt x="133" y="7298"/>
                  </a:lnTo>
                  <a:lnTo>
                    <a:pt x="133" y="7298"/>
                  </a:lnTo>
                  <a:lnTo>
                    <a:pt x="950" y="7052"/>
                  </a:lnTo>
                  <a:lnTo>
                    <a:pt x="1783" y="6821"/>
                  </a:lnTo>
                  <a:lnTo>
                    <a:pt x="2626" y="6622"/>
                  </a:lnTo>
                  <a:lnTo>
                    <a:pt x="3485" y="6422"/>
                  </a:lnTo>
                  <a:lnTo>
                    <a:pt x="4355" y="6253"/>
                  </a:lnTo>
                  <a:lnTo>
                    <a:pt x="5236" y="6099"/>
                  </a:lnTo>
                  <a:lnTo>
                    <a:pt x="6127" y="5961"/>
                  </a:lnTo>
                  <a:lnTo>
                    <a:pt x="7029" y="5853"/>
                  </a:lnTo>
                  <a:lnTo>
                    <a:pt x="7029" y="5853"/>
                  </a:lnTo>
                  <a:lnTo>
                    <a:pt x="7904" y="5761"/>
                  </a:lnTo>
                  <a:lnTo>
                    <a:pt x="8774" y="5700"/>
                  </a:lnTo>
                  <a:lnTo>
                    <a:pt x="9628" y="5669"/>
                  </a:lnTo>
                  <a:lnTo>
                    <a:pt x="10476" y="5669"/>
                  </a:lnTo>
                  <a:lnTo>
                    <a:pt x="10476" y="5669"/>
                  </a:lnTo>
                  <a:lnTo>
                    <a:pt x="11357" y="5669"/>
                  </a:lnTo>
                  <a:lnTo>
                    <a:pt x="12221" y="5700"/>
                  </a:lnTo>
                  <a:lnTo>
                    <a:pt x="13075" y="5761"/>
                  </a:lnTo>
                  <a:lnTo>
                    <a:pt x="13913" y="5838"/>
                  </a:lnTo>
                  <a:lnTo>
                    <a:pt x="14741" y="5930"/>
                  </a:lnTo>
                  <a:lnTo>
                    <a:pt x="15552" y="6038"/>
                  </a:lnTo>
                  <a:lnTo>
                    <a:pt x="16348" y="6161"/>
                  </a:lnTo>
                  <a:lnTo>
                    <a:pt x="17123" y="6299"/>
                  </a:lnTo>
                  <a:lnTo>
                    <a:pt x="17886" y="6437"/>
                  </a:lnTo>
                  <a:lnTo>
                    <a:pt x="18629" y="6606"/>
                  </a:lnTo>
                  <a:lnTo>
                    <a:pt x="19356" y="6760"/>
                  </a:lnTo>
                  <a:lnTo>
                    <a:pt x="20061" y="6944"/>
                  </a:lnTo>
                  <a:lnTo>
                    <a:pt x="20751" y="7113"/>
                  </a:lnTo>
                  <a:lnTo>
                    <a:pt x="21419" y="7313"/>
                  </a:lnTo>
                  <a:lnTo>
                    <a:pt x="22687" y="7682"/>
                  </a:lnTo>
                  <a:lnTo>
                    <a:pt x="22687" y="7682"/>
                  </a:lnTo>
                  <a:lnTo>
                    <a:pt x="23870" y="8066"/>
                  </a:lnTo>
                  <a:lnTo>
                    <a:pt x="24957" y="8419"/>
                  </a:lnTo>
                  <a:lnTo>
                    <a:pt x="26829" y="9064"/>
                  </a:lnTo>
                  <a:lnTo>
                    <a:pt x="27599" y="9325"/>
                  </a:lnTo>
                  <a:lnTo>
                    <a:pt x="28256" y="9525"/>
                  </a:lnTo>
                  <a:lnTo>
                    <a:pt x="28537" y="9602"/>
                  </a:lnTo>
                  <a:lnTo>
                    <a:pt x="28792" y="9663"/>
                  </a:lnTo>
                  <a:lnTo>
                    <a:pt x="29009" y="9694"/>
                  </a:lnTo>
                  <a:lnTo>
                    <a:pt x="29200" y="97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1037350" y="-4089225"/>
              <a:ext cx="379700" cy="304200"/>
            </a:xfrm>
            <a:custGeom>
              <a:avLst/>
              <a:gdLst/>
              <a:ahLst/>
              <a:cxnLst/>
              <a:rect l="l" t="t" r="r" b="b"/>
              <a:pathLst>
                <a:path w="15188" h="12168" fill="none" extrusionOk="0">
                  <a:moveTo>
                    <a:pt x="271" y="12168"/>
                  </a:moveTo>
                  <a:lnTo>
                    <a:pt x="271" y="12168"/>
                  </a:lnTo>
                  <a:lnTo>
                    <a:pt x="404" y="12152"/>
                  </a:lnTo>
                  <a:lnTo>
                    <a:pt x="568" y="12106"/>
                  </a:lnTo>
                  <a:lnTo>
                    <a:pt x="754" y="12060"/>
                  </a:lnTo>
                  <a:lnTo>
                    <a:pt x="961" y="11983"/>
                  </a:lnTo>
                  <a:lnTo>
                    <a:pt x="1454" y="11753"/>
                  </a:lnTo>
                  <a:lnTo>
                    <a:pt x="2043" y="11461"/>
                  </a:lnTo>
                  <a:lnTo>
                    <a:pt x="2727" y="11108"/>
                  </a:lnTo>
                  <a:lnTo>
                    <a:pt x="3491" y="10708"/>
                  </a:lnTo>
                  <a:lnTo>
                    <a:pt x="5273" y="9756"/>
                  </a:lnTo>
                  <a:lnTo>
                    <a:pt x="6281" y="9233"/>
                  </a:lnTo>
                  <a:lnTo>
                    <a:pt x="7363" y="8696"/>
                  </a:lnTo>
                  <a:lnTo>
                    <a:pt x="8514" y="8143"/>
                  </a:lnTo>
                  <a:lnTo>
                    <a:pt x="9729" y="7589"/>
                  </a:lnTo>
                  <a:lnTo>
                    <a:pt x="10365" y="7313"/>
                  </a:lnTo>
                  <a:lnTo>
                    <a:pt x="11013" y="7036"/>
                  </a:lnTo>
                  <a:lnTo>
                    <a:pt x="11670" y="6760"/>
                  </a:lnTo>
                  <a:lnTo>
                    <a:pt x="12349" y="6499"/>
                  </a:lnTo>
                  <a:lnTo>
                    <a:pt x="13039" y="6238"/>
                  </a:lnTo>
                  <a:lnTo>
                    <a:pt x="13739" y="5992"/>
                  </a:lnTo>
                  <a:lnTo>
                    <a:pt x="14455" y="5746"/>
                  </a:lnTo>
                  <a:lnTo>
                    <a:pt x="15187" y="5500"/>
                  </a:lnTo>
                  <a:lnTo>
                    <a:pt x="15187" y="5500"/>
                  </a:lnTo>
                  <a:lnTo>
                    <a:pt x="15161" y="4486"/>
                  </a:lnTo>
                  <a:lnTo>
                    <a:pt x="15134" y="3488"/>
                  </a:lnTo>
                  <a:lnTo>
                    <a:pt x="15097" y="1552"/>
                  </a:lnTo>
                  <a:lnTo>
                    <a:pt x="15097" y="1552"/>
                  </a:lnTo>
                  <a:lnTo>
                    <a:pt x="15070" y="0"/>
                  </a:lnTo>
                  <a:lnTo>
                    <a:pt x="15070" y="0"/>
                  </a:lnTo>
                  <a:lnTo>
                    <a:pt x="14269" y="323"/>
                  </a:lnTo>
                  <a:lnTo>
                    <a:pt x="13474" y="661"/>
                  </a:lnTo>
                  <a:lnTo>
                    <a:pt x="13474" y="661"/>
                  </a:lnTo>
                  <a:lnTo>
                    <a:pt x="12567" y="1091"/>
                  </a:lnTo>
                  <a:lnTo>
                    <a:pt x="11665" y="1552"/>
                  </a:lnTo>
                  <a:lnTo>
                    <a:pt x="10769" y="2043"/>
                  </a:lnTo>
                  <a:lnTo>
                    <a:pt x="9867" y="2581"/>
                  </a:lnTo>
                  <a:lnTo>
                    <a:pt x="8976" y="3150"/>
                  </a:lnTo>
                  <a:lnTo>
                    <a:pt x="8085" y="3749"/>
                  </a:lnTo>
                  <a:lnTo>
                    <a:pt x="7193" y="4394"/>
                  </a:lnTo>
                  <a:lnTo>
                    <a:pt x="6308" y="5070"/>
                  </a:lnTo>
                  <a:lnTo>
                    <a:pt x="6308" y="5070"/>
                  </a:lnTo>
                  <a:lnTo>
                    <a:pt x="5576" y="5654"/>
                  </a:lnTo>
                  <a:lnTo>
                    <a:pt x="4881" y="6238"/>
                  </a:lnTo>
                  <a:lnTo>
                    <a:pt x="4223" y="6806"/>
                  </a:lnTo>
                  <a:lnTo>
                    <a:pt x="3613" y="7374"/>
                  </a:lnTo>
                  <a:lnTo>
                    <a:pt x="3046" y="7912"/>
                  </a:lnTo>
                  <a:lnTo>
                    <a:pt x="2526" y="8450"/>
                  </a:lnTo>
                  <a:lnTo>
                    <a:pt x="2048" y="8957"/>
                  </a:lnTo>
                  <a:lnTo>
                    <a:pt x="1619" y="9433"/>
                  </a:lnTo>
                  <a:lnTo>
                    <a:pt x="1237" y="9879"/>
                  </a:lnTo>
                  <a:lnTo>
                    <a:pt x="903" y="10309"/>
                  </a:lnTo>
                  <a:lnTo>
                    <a:pt x="621" y="10677"/>
                  </a:lnTo>
                  <a:lnTo>
                    <a:pt x="393" y="11031"/>
                  </a:lnTo>
                  <a:lnTo>
                    <a:pt x="293" y="11184"/>
                  </a:lnTo>
                  <a:lnTo>
                    <a:pt x="213" y="11338"/>
                  </a:lnTo>
                  <a:lnTo>
                    <a:pt x="144" y="11461"/>
                  </a:lnTo>
                  <a:lnTo>
                    <a:pt x="86" y="11584"/>
                  </a:lnTo>
                  <a:lnTo>
                    <a:pt x="43" y="11691"/>
                  </a:lnTo>
                  <a:lnTo>
                    <a:pt x="17" y="11799"/>
                  </a:lnTo>
                  <a:lnTo>
                    <a:pt x="6" y="11876"/>
                  </a:lnTo>
                  <a:lnTo>
                    <a:pt x="1" y="11922"/>
                  </a:lnTo>
                  <a:lnTo>
                    <a:pt x="6" y="11953"/>
                  </a:lnTo>
                  <a:lnTo>
                    <a:pt x="6" y="11953"/>
                  </a:lnTo>
                  <a:lnTo>
                    <a:pt x="12" y="11999"/>
                  </a:lnTo>
                  <a:lnTo>
                    <a:pt x="27" y="12045"/>
                  </a:lnTo>
                  <a:lnTo>
                    <a:pt x="54" y="12075"/>
                  </a:lnTo>
                  <a:lnTo>
                    <a:pt x="80" y="12106"/>
                  </a:lnTo>
                  <a:lnTo>
                    <a:pt x="118" y="12137"/>
                  </a:lnTo>
                  <a:lnTo>
                    <a:pt x="165" y="12152"/>
                  </a:lnTo>
                  <a:lnTo>
                    <a:pt x="271" y="121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19275" y="-7475600"/>
              <a:ext cx="307950" cy="3574575"/>
            </a:xfrm>
            <a:custGeom>
              <a:avLst/>
              <a:gdLst/>
              <a:ahLst/>
              <a:cxnLst/>
              <a:rect l="l" t="t" r="r" b="b"/>
              <a:pathLst>
                <a:path w="12318" h="142983" extrusionOk="0">
                  <a:moveTo>
                    <a:pt x="1" y="0"/>
                  </a:moveTo>
                  <a:lnTo>
                    <a:pt x="75" y="323"/>
                  </a:lnTo>
                  <a:lnTo>
                    <a:pt x="154" y="646"/>
                  </a:lnTo>
                  <a:lnTo>
                    <a:pt x="239" y="953"/>
                  </a:lnTo>
                  <a:lnTo>
                    <a:pt x="329" y="1260"/>
                  </a:lnTo>
                  <a:lnTo>
                    <a:pt x="780" y="2566"/>
                  </a:lnTo>
                  <a:lnTo>
                    <a:pt x="1061" y="3411"/>
                  </a:lnTo>
                  <a:lnTo>
                    <a:pt x="1374" y="4379"/>
                  </a:lnTo>
                  <a:lnTo>
                    <a:pt x="1613" y="5116"/>
                  </a:lnTo>
                  <a:lnTo>
                    <a:pt x="1841" y="5854"/>
                  </a:lnTo>
                  <a:lnTo>
                    <a:pt x="2064" y="6622"/>
                  </a:lnTo>
                  <a:lnTo>
                    <a:pt x="2281" y="7390"/>
                  </a:lnTo>
                  <a:lnTo>
                    <a:pt x="2494" y="8174"/>
                  </a:lnTo>
                  <a:lnTo>
                    <a:pt x="2700" y="8972"/>
                  </a:lnTo>
                  <a:lnTo>
                    <a:pt x="2897" y="9787"/>
                  </a:lnTo>
                  <a:lnTo>
                    <a:pt x="3093" y="10601"/>
                  </a:lnTo>
                  <a:lnTo>
                    <a:pt x="3279" y="11430"/>
                  </a:lnTo>
                  <a:lnTo>
                    <a:pt x="3459" y="12275"/>
                  </a:lnTo>
                  <a:lnTo>
                    <a:pt x="3634" y="13136"/>
                  </a:lnTo>
                  <a:lnTo>
                    <a:pt x="3804" y="14011"/>
                  </a:lnTo>
                  <a:lnTo>
                    <a:pt x="3968" y="14887"/>
                  </a:lnTo>
                  <a:lnTo>
                    <a:pt x="4122" y="15778"/>
                  </a:lnTo>
                  <a:lnTo>
                    <a:pt x="4271" y="16669"/>
                  </a:lnTo>
                  <a:lnTo>
                    <a:pt x="4414" y="17576"/>
                  </a:lnTo>
                  <a:lnTo>
                    <a:pt x="4594" y="18866"/>
                  </a:lnTo>
                  <a:lnTo>
                    <a:pt x="4764" y="20141"/>
                  </a:lnTo>
                  <a:lnTo>
                    <a:pt x="4928" y="21447"/>
                  </a:lnTo>
                  <a:lnTo>
                    <a:pt x="5087" y="22738"/>
                  </a:lnTo>
                  <a:lnTo>
                    <a:pt x="5231" y="24059"/>
                  </a:lnTo>
                  <a:lnTo>
                    <a:pt x="5368" y="25380"/>
                  </a:lnTo>
                  <a:lnTo>
                    <a:pt x="5501" y="26701"/>
                  </a:lnTo>
                  <a:lnTo>
                    <a:pt x="5623" y="28038"/>
                  </a:lnTo>
                  <a:lnTo>
                    <a:pt x="5910" y="30941"/>
                  </a:lnTo>
                  <a:lnTo>
                    <a:pt x="6196" y="33952"/>
                  </a:lnTo>
                  <a:lnTo>
                    <a:pt x="6482" y="37056"/>
                  </a:lnTo>
                  <a:lnTo>
                    <a:pt x="6769" y="40282"/>
                  </a:lnTo>
                  <a:lnTo>
                    <a:pt x="6923" y="41910"/>
                  </a:lnTo>
                  <a:lnTo>
                    <a:pt x="7071" y="43554"/>
                  </a:lnTo>
                  <a:lnTo>
                    <a:pt x="7225" y="45229"/>
                  </a:lnTo>
                  <a:lnTo>
                    <a:pt x="7374" y="46934"/>
                  </a:lnTo>
                  <a:lnTo>
                    <a:pt x="7665" y="50391"/>
                  </a:lnTo>
                  <a:lnTo>
                    <a:pt x="7952" y="53924"/>
                  </a:lnTo>
                  <a:lnTo>
                    <a:pt x="8238" y="57519"/>
                  </a:lnTo>
                  <a:lnTo>
                    <a:pt x="8514" y="61191"/>
                  </a:lnTo>
                  <a:lnTo>
                    <a:pt x="8784" y="64909"/>
                  </a:lnTo>
                  <a:lnTo>
                    <a:pt x="9050" y="68688"/>
                  </a:lnTo>
                  <a:lnTo>
                    <a:pt x="9304" y="72467"/>
                  </a:lnTo>
                  <a:lnTo>
                    <a:pt x="9543" y="76216"/>
                  </a:lnTo>
                  <a:lnTo>
                    <a:pt x="9771" y="79903"/>
                  </a:lnTo>
                  <a:lnTo>
                    <a:pt x="9983" y="83529"/>
                  </a:lnTo>
                  <a:lnTo>
                    <a:pt x="10185" y="87108"/>
                  </a:lnTo>
                  <a:lnTo>
                    <a:pt x="10376" y="90626"/>
                  </a:lnTo>
                  <a:lnTo>
                    <a:pt x="10551" y="94068"/>
                  </a:lnTo>
                  <a:lnTo>
                    <a:pt x="10715" y="97432"/>
                  </a:lnTo>
                  <a:lnTo>
                    <a:pt x="10874" y="100720"/>
                  </a:lnTo>
                  <a:lnTo>
                    <a:pt x="11018" y="103915"/>
                  </a:lnTo>
                  <a:lnTo>
                    <a:pt x="11150" y="107034"/>
                  </a:lnTo>
                  <a:lnTo>
                    <a:pt x="11272" y="110045"/>
                  </a:lnTo>
                  <a:lnTo>
                    <a:pt x="11389" y="112964"/>
                  </a:lnTo>
                  <a:lnTo>
                    <a:pt x="11490" y="115775"/>
                  </a:lnTo>
                  <a:lnTo>
                    <a:pt x="11590" y="118479"/>
                  </a:lnTo>
                  <a:lnTo>
                    <a:pt x="11675" y="121075"/>
                  </a:lnTo>
                  <a:lnTo>
                    <a:pt x="11824" y="125884"/>
                  </a:lnTo>
                  <a:lnTo>
                    <a:pt x="11946" y="130170"/>
                  </a:lnTo>
                  <a:lnTo>
                    <a:pt x="12047" y="133919"/>
                  </a:lnTo>
                  <a:lnTo>
                    <a:pt x="12126" y="137068"/>
                  </a:lnTo>
                  <a:lnTo>
                    <a:pt x="12163" y="138374"/>
                  </a:lnTo>
                  <a:lnTo>
                    <a:pt x="12200" y="139542"/>
                  </a:lnTo>
                  <a:lnTo>
                    <a:pt x="12227" y="140571"/>
                  </a:lnTo>
                  <a:lnTo>
                    <a:pt x="12238" y="141032"/>
                  </a:lnTo>
                  <a:lnTo>
                    <a:pt x="12238" y="141462"/>
                  </a:lnTo>
                  <a:lnTo>
                    <a:pt x="12243" y="141846"/>
                  </a:lnTo>
                  <a:lnTo>
                    <a:pt x="12259" y="142230"/>
                  </a:lnTo>
                  <a:lnTo>
                    <a:pt x="12280" y="142614"/>
                  </a:lnTo>
                  <a:lnTo>
                    <a:pt x="12306" y="142983"/>
                  </a:lnTo>
                  <a:lnTo>
                    <a:pt x="12312" y="142599"/>
                  </a:lnTo>
                  <a:lnTo>
                    <a:pt x="12317" y="142215"/>
                  </a:lnTo>
                  <a:lnTo>
                    <a:pt x="12312" y="141831"/>
                  </a:lnTo>
                  <a:lnTo>
                    <a:pt x="12306" y="141447"/>
                  </a:lnTo>
                  <a:lnTo>
                    <a:pt x="12306" y="137038"/>
                  </a:lnTo>
                  <a:lnTo>
                    <a:pt x="12285" y="135532"/>
                  </a:lnTo>
                  <a:lnTo>
                    <a:pt x="12264" y="133888"/>
                  </a:lnTo>
                  <a:lnTo>
                    <a:pt x="12232" y="132075"/>
                  </a:lnTo>
                  <a:lnTo>
                    <a:pt x="12195" y="130124"/>
                  </a:lnTo>
                  <a:lnTo>
                    <a:pt x="12153" y="128050"/>
                  </a:lnTo>
                  <a:lnTo>
                    <a:pt x="12105" y="125823"/>
                  </a:lnTo>
                  <a:lnTo>
                    <a:pt x="12052" y="123472"/>
                  </a:lnTo>
                  <a:lnTo>
                    <a:pt x="11988" y="120999"/>
                  </a:lnTo>
                  <a:lnTo>
                    <a:pt x="11893" y="117696"/>
                  </a:lnTo>
                  <a:lnTo>
                    <a:pt x="11787" y="114377"/>
                  </a:lnTo>
                  <a:lnTo>
                    <a:pt x="11675" y="111074"/>
                  </a:lnTo>
                  <a:lnTo>
                    <a:pt x="11553" y="107771"/>
                  </a:lnTo>
                  <a:lnTo>
                    <a:pt x="11426" y="104468"/>
                  </a:lnTo>
                  <a:lnTo>
                    <a:pt x="11288" y="101165"/>
                  </a:lnTo>
                  <a:lnTo>
                    <a:pt x="11140" y="97862"/>
                  </a:lnTo>
                  <a:lnTo>
                    <a:pt x="10991" y="94574"/>
                  </a:lnTo>
                  <a:lnTo>
                    <a:pt x="10827" y="91271"/>
                  </a:lnTo>
                  <a:lnTo>
                    <a:pt x="10657" y="87984"/>
                  </a:lnTo>
                  <a:lnTo>
                    <a:pt x="10482" y="84696"/>
                  </a:lnTo>
                  <a:lnTo>
                    <a:pt x="10296" y="81424"/>
                  </a:lnTo>
                  <a:lnTo>
                    <a:pt x="10100" y="78152"/>
                  </a:lnTo>
                  <a:lnTo>
                    <a:pt x="9898" y="74864"/>
                  </a:lnTo>
                  <a:lnTo>
                    <a:pt x="9691" y="71607"/>
                  </a:lnTo>
                  <a:lnTo>
                    <a:pt x="9474" y="68335"/>
                  </a:lnTo>
                  <a:lnTo>
                    <a:pt x="9203" y="64555"/>
                  </a:lnTo>
                  <a:lnTo>
                    <a:pt x="8933" y="60822"/>
                  </a:lnTo>
                  <a:lnTo>
                    <a:pt x="8652" y="57166"/>
                  </a:lnTo>
                  <a:lnTo>
                    <a:pt x="8365" y="53556"/>
                  </a:lnTo>
                  <a:lnTo>
                    <a:pt x="8079" y="50037"/>
                  </a:lnTo>
                  <a:lnTo>
                    <a:pt x="7787" y="46565"/>
                  </a:lnTo>
                  <a:lnTo>
                    <a:pt x="7490" y="43186"/>
                  </a:lnTo>
                  <a:lnTo>
                    <a:pt x="7193" y="39898"/>
                  </a:lnTo>
                  <a:lnTo>
                    <a:pt x="6886" y="36687"/>
                  </a:lnTo>
                  <a:lnTo>
                    <a:pt x="6588" y="33568"/>
                  </a:lnTo>
                  <a:lnTo>
                    <a:pt x="6302" y="30542"/>
                  </a:lnTo>
                  <a:lnTo>
                    <a:pt x="6159" y="29082"/>
                  </a:lnTo>
                  <a:lnTo>
                    <a:pt x="6010" y="27638"/>
                  </a:lnTo>
                  <a:lnTo>
                    <a:pt x="5883" y="26286"/>
                  </a:lnTo>
                  <a:lnTo>
                    <a:pt x="5745" y="24950"/>
                  </a:lnTo>
                  <a:lnTo>
                    <a:pt x="5597" y="23629"/>
                  </a:lnTo>
                  <a:lnTo>
                    <a:pt x="5443" y="22307"/>
                  </a:lnTo>
                  <a:lnTo>
                    <a:pt x="5278" y="21002"/>
                  </a:lnTo>
                  <a:lnTo>
                    <a:pt x="5103" y="19696"/>
                  </a:lnTo>
                  <a:lnTo>
                    <a:pt x="4923" y="18405"/>
                  </a:lnTo>
                  <a:lnTo>
                    <a:pt x="4732" y="17115"/>
                  </a:lnTo>
                  <a:lnTo>
                    <a:pt x="4583" y="16208"/>
                  </a:lnTo>
                  <a:lnTo>
                    <a:pt x="4424" y="15302"/>
                  </a:lnTo>
                  <a:lnTo>
                    <a:pt x="4260" y="14396"/>
                  </a:lnTo>
                  <a:lnTo>
                    <a:pt x="4090" y="13520"/>
                  </a:lnTo>
                  <a:lnTo>
                    <a:pt x="3910" y="12644"/>
                  </a:lnTo>
                  <a:lnTo>
                    <a:pt x="3729" y="11784"/>
                  </a:lnTo>
                  <a:lnTo>
                    <a:pt x="3539" y="10939"/>
                  </a:lnTo>
                  <a:lnTo>
                    <a:pt x="3337" y="10094"/>
                  </a:lnTo>
                  <a:lnTo>
                    <a:pt x="3135" y="9280"/>
                  </a:lnTo>
                  <a:lnTo>
                    <a:pt x="2923" y="8465"/>
                  </a:lnTo>
                  <a:lnTo>
                    <a:pt x="2706" y="7667"/>
                  </a:lnTo>
                  <a:lnTo>
                    <a:pt x="2483" y="6898"/>
                  </a:lnTo>
                  <a:lnTo>
                    <a:pt x="2255" y="6130"/>
                  </a:lnTo>
                  <a:lnTo>
                    <a:pt x="2016" y="5377"/>
                  </a:lnTo>
                  <a:lnTo>
                    <a:pt x="1777" y="4640"/>
                  </a:lnTo>
                  <a:lnTo>
                    <a:pt x="1528" y="3918"/>
                  </a:lnTo>
                  <a:lnTo>
                    <a:pt x="1194" y="2981"/>
                  </a:lnTo>
                  <a:lnTo>
                    <a:pt x="897" y="2167"/>
                  </a:lnTo>
                  <a:lnTo>
                    <a:pt x="637" y="1475"/>
                  </a:lnTo>
                  <a:lnTo>
                    <a:pt x="420" y="922"/>
                  </a:lnTo>
                  <a:lnTo>
                    <a:pt x="239" y="507"/>
                  </a:lnTo>
                  <a:lnTo>
                    <a:pt x="112" y="2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842950" y="-7680700"/>
              <a:ext cx="82000" cy="1959575"/>
            </a:xfrm>
            <a:custGeom>
              <a:avLst/>
              <a:gdLst/>
              <a:ahLst/>
              <a:cxnLst/>
              <a:rect l="l" t="t" r="r" b="b"/>
              <a:pathLst>
                <a:path w="3280" h="78383" extrusionOk="0">
                  <a:moveTo>
                    <a:pt x="6" y="1"/>
                  </a:moveTo>
                  <a:lnTo>
                    <a:pt x="1" y="16"/>
                  </a:lnTo>
                  <a:lnTo>
                    <a:pt x="1" y="62"/>
                  </a:lnTo>
                  <a:lnTo>
                    <a:pt x="1" y="216"/>
                  </a:lnTo>
                  <a:lnTo>
                    <a:pt x="6" y="815"/>
                  </a:lnTo>
                  <a:lnTo>
                    <a:pt x="27" y="1783"/>
                  </a:lnTo>
                  <a:lnTo>
                    <a:pt x="70" y="3119"/>
                  </a:lnTo>
                  <a:lnTo>
                    <a:pt x="118" y="4763"/>
                  </a:lnTo>
                  <a:lnTo>
                    <a:pt x="187" y="6745"/>
                  </a:lnTo>
                  <a:lnTo>
                    <a:pt x="351" y="11538"/>
                  </a:lnTo>
                  <a:lnTo>
                    <a:pt x="569" y="17345"/>
                  </a:lnTo>
                  <a:lnTo>
                    <a:pt x="823" y="24013"/>
                  </a:lnTo>
                  <a:lnTo>
                    <a:pt x="1115" y="31372"/>
                  </a:lnTo>
                  <a:lnTo>
                    <a:pt x="1444" y="39268"/>
                  </a:lnTo>
                  <a:lnTo>
                    <a:pt x="1773" y="47165"/>
                  </a:lnTo>
                  <a:lnTo>
                    <a:pt x="2091" y="54524"/>
                  </a:lnTo>
                  <a:lnTo>
                    <a:pt x="2388" y="61160"/>
                  </a:lnTo>
                  <a:lnTo>
                    <a:pt x="2653" y="66952"/>
                  </a:lnTo>
                  <a:lnTo>
                    <a:pt x="2881" y="71715"/>
                  </a:lnTo>
                  <a:lnTo>
                    <a:pt x="2977" y="73681"/>
                  </a:lnTo>
                  <a:lnTo>
                    <a:pt x="3062" y="75325"/>
                  </a:lnTo>
                  <a:lnTo>
                    <a:pt x="3136" y="76631"/>
                  </a:lnTo>
                  <a:lnTo>
                    <a:pt x="3194" y="77599"/>
                  </a:lnTo>
                  <a:lnTo>
                    <a:pt x="3237" y="78182"/>
                  </a:lnTo>
                  <a:lnTo>
                    <a:pt x="3252" y="78336"/>
                  </a:lnTo>
                  <a:lnTo>
                    <a:pt x="3258" y="78382"/>
                  </a:lnTo>
                  <a:lnTo>
                    <a:pt x="3268" y="78382"/>
                  </a:lnTo>
                  <a:lnTo>
                    <a:pt x="3274" y="78336"/>
                  </a:lnTo>
                  <a:lnTo>
                    <a:pt x="3279" y="78182"/>
                  </a:lnTo>
                  <a:lnTo>
                    <a:pt x="3279" y="77937"/>
                  </a:lnTo>
                  <a:lnTo>
                    <a:pt x="3274" y="77583"/>
                  </a:lnTo>
                  <a:lnTo>
                    <a:pt x="3252" y="76615"/>
                  </a:lnTo>
                  <a:lnTo>
                    <a:pt x="3215" y="75294"/>
                  </a:lnTo>
                  <a:lnTo>
                    <a:pt x="3168" y="73635"/>
                  </a:lnTo>
                  <a:lnTo>
                    <a:pt x="3099" y="71669"/>
                  </a:lnTo>
                  <a:lnTo>
                    <a:pt x="2934" y="66875"/>
                  </a:lnTo>
                  <a:lnTo>
                    <a:pt x="2717" y="61068"/>
                  </a:lnTo>
                  <a:lnTo>
                    <a:pt x="2457" y="54401"/>
                  </a:lnTo>
                  <a:lnTo>
                    <a:pt x="2160" y="47042"/>
                  </a:lnTo>
                  <a:lnTo>
                    <a:pt x="1836" y="39145"/>
                  </a:lnTo>
                  <a:lnTo>
                    <a:pt x="1502" y="31249"/>
                  </a:lnTo>
                  <a:lnTo>
                    <a:pt x="1179" y="23890"/>
                  </a:lnTo>
                  <a:lnTo>
                    <a:pt x="881" y="17238"/>
                  </a:lnTo>
                  <a:lnTo>
                    <a:pt x="616" y="11431"/>
                  </a:lnTo>
                  <a:lnTo>
                    <a:pt x="383" y="6653"/>
                  </a:lnTo>
                  <a:lnTo>
                    <a:pt x="287" y="4702"/>
                  </a:lnTo>
                  <a:lnTo>
                    <a:pt x="203" y="3058"/>
                  </a:lnTo>
                  <a:lnTo>
                    <a:pt x="128" y="1737"/>
                  </a:lnTo>
                  <a:lnTo>
                    <a:pt x="70" y="784"/>
                  </a:lnTo>
                  <a:lnTo>
                    <a:pt x="33" y="200"/>
                  </a:lnTo>
                  <a:lnTo>
                    <a:pt x="17" y="47"/>
                  </a:lnTo>
                  <a:lnTo>
                    <a:pt x="12" y="16"/>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662850" y="-4481375"/>
              <a:ext cx="187525" cy="1229450"/>
            </a:xfrm>
            <a:custGeom>
              <a:avLst/>
              <a:gdLst/>
              <a:ahLst/>
              <a:cxnLst/>
              <a:rect l="l" t="t" r="r" b="b"/>
              <a:pathLst>
                <a:path w="7501" h="49178" extrusionOk="0">
                  <a:moveTo>
                    <a:pt x="64" y="1"/>
                  </a:moveTo>
                  <a:lnTo>
                    <a:pt x="48" y="277"/>
                  </a:lnTo>
                  <a:lnTo>
                    <a:pt x="32" y="554"/>
                  </a:lnTo>
                  <a:lnTo>
                    <a:pt x="16" y="830"/>
                  </a:lnTo>
                  <a:lnTo>
                    <a:pt x="11" y="1091"/>
                  </a:lnTo>
                  <a:lnTo>
                    <a:pt x="5" y="1368"/>
                  </a:lnTo>
                  <a:lnTo>
                    <a:pt x="5" y="1644"/>
                  </a:lnTo>
                  <a:lnTo>
                    <a:pt x="5" y="1921"/>
                  </a:lnTo>
                  <a:lnTo>
                    <a:pt x="11" y="2198"/>
                  </a:lnTo>
                  <a:lnTo>
                    <a:pt x="5" y="3396"/>
                  </a:lnTo>
                  <a:lnTo>
                    <a:pt x="0" y="4809"/>
                  </a:lnTo>
                  <a:lnTo>
                    <a:pt x="0" y="6438"/>
                  </a:lnTo>
                  <a:lnTo>
                    <a:pt x="5" y="7313"/>
                  </a:lnTo>
                  <a:lnTo>
                    <a:pt x="11" y="8251"/>
                  </a:lnTo>
                  <a:lnTo>
                    <a:pt x="27" y="10263"/>
                  </a:lnTo>
                  <a:lnTo>
                    <a:pt x="48" y="12445"/>
                  </a:lnTo>
                  <a:lnTo>
                    <a:pt x="80" y="14764"/>
                  </a:lnTo>
                  <a:lnTo>
                    <a:pt x="117" y="17238"/>
                  </a:lnTo>
                  <a:lnTo>
                    <a:pt x="143" y="18513"/>
                  </a:lnTo>
                  <a:lnTo>
                    <a:pt x="170" y="19834"/>
                  </a:lnTo>
                  <a:lnTo>
                    <a:pt x="207" y="21186"/>
                  </a:lnTo>
                  <a:lnTo>
                    <a:pt x="244" y="22553"/>
                  </a:lnTo>
                  <a:lnTo>
                    <a:pt x="276" y="23245"/>
                  </a:lnTo>
                  <a:lnTo>
                    <a:pt x="297" y="23598"/>
                  </a:lnTo>
                  <a:lnTo>
                    <a:pt x="324" y="23967"/>
                  </a:lnTo>
                  <a:lnTo>
                    <a:pt x="324" y="24335"/>
                  </a:lnTo>
                  <a:lnTo>
                    <a:pt x="350" y="24581"/>
                  </a:lnTo>
                  <a:lnTo>
                    <a:pt x="382" y="24827"/>
                  </a:lnTo>
                  <a:lnTo>
                    <a:pt x="398" y="24919"/>
                  </a:lnTo>
                  <a:lnTo>
                    <a:pt x="419" y="25011"/>
                  </a:lnTo>
                  <a:lnTo>
                    <a:pt x="446" y="25104"/>
                  </a:lnTo>
                  <a:lnTo>
                    <a:pt x="472" y="25165"/>
                  </a:lnTo>
                  <a:lnTo>
                    <a:pt x="552" y="25442"/>
                  </a:lnTo>
                  <a:lnTo>
                    <a:pt x="1178" y="27639"/>
                  </a:lnTo>
                  <a:lnTo>
                    <a:pt x="2424" y="32063"/>
                  </a:lnTo>
                  <a:lnTo>
                    <a:pt x="3591" y="36150"/>
                  </a:lnTo>
                  <a:lnTo>
                    <a:pt x="4652" y="39837"/>
                  </a:lnTo>
                  <a:lnTo>
                    <a:pt x="5586" y="43032"/>
                  </a:lnTo>
                  <a:lnTo>
                    <a:pt x="5808" y="43739"/>
                  </a:lnTo>
                  <a:lnTo>
                    <a:pt x="6010" y="44415"/>
                  </a:lnTo>
                  <a:lnTo>
                    <a:pt x="6376" y="45644"/>
                  </a:lnTo>
                  <a:lnTo>
                    <a:pt x="6689" y="46704"/>
                  </a:lnTo>
                  <a:lnTo>
                    <a:pt x="6954" y="47595"/>
                  </a:lnTo>
                  <a:lnTo>
                    <a:pt x="7012" y="47810"/>
                  </a:lnTo>
                  <a:lnTo>
                    <a:pt x="7076" y="48025"/>
                  </a:lnTo>
                  <a:lnTo>
                    <a:pt x="7140" y="48240"/>
                  </a:lnTo>
                  <a:lnTo>
                    <a:pt x="7209" y="48440"/>
                  </a:lnTo>
                  <a:lnTo>
                    <a:pt x="7278" y="48624"/>
                  </a:lnTo>
                  <a:lnTo>
                    <a:pt x="7352" y="48824"/>
                  </a:lnTo>
                  <a:lnTo>
                    <a:pt x="7426" y="48993"/>
                  </a:lnTo>
                  <a:lnTo>
                    <a:pt x="7500" y="49177"/>
                  </a:lnTo>
                  <a:lnTo>
                    <a:pt x="7405" y="48686"/>
                  </a:lnTo>
                  <a:lnTo>
                    <a:pt x="7299" y="48209"/>
                  </a:lnTo>
                  <a:lnTo>
                    <a:pt x="7182" y="47764"/>
                  </a:lnTo>
                  <a:lnTo>
                    <a:pt x="7060" y="47334"/>
                  </a:lnTo>
                  <a:lnTo>
                    <a:pt x="6811" y="46366"/>
                  </a:lnTo>
                  <a:lnTo>
                    <a:pt x="6514" y="45244"/>
                  </a:lnTo>
                  <a:lnTo>
                    <a:pt x="5782" y="42510"/>
                  </a:lnTo>
                  <a:lnTo>
                    <a:pt x="4891" y="39238"/>
                  </a:lnTo>
                  <a:lnTo>
                    <a:pt x="3856" y="35489"/>
                  </a:lnTo>
                  <a:lnTo>
                    <a:pt x="2711" y="31372"/>
                  </a:lnTo>
                  <a:lnTo>
                    <a:pt x="1469" y="26947"/>
                  </a:lnTo>
                  <a:lnTo>
                    <a:pt x="838" y="24750"/>
                  </a:lnTo>
                  <a:lnTo>
                    <a:pt x="801" y="24597"/>
                  </a:lnTo>
                  <a:lnTo>
                    <a:pt x="759" y="24443"/>
                  </a:lnTo>
                  <a:lnTo>
                    <a:pt x="711" y="24274"/>
                  </a:lnTo>
                  <a:lnTo>
                    <a:pt x="711" y="24090"/>
                  </a:lnTo>
                  <a:lnTo>
                    <a:pt x="711" y="23767"/>
                  </a:lnTo>
                  <a:lnTo>
                    <a:pt x="684" y="23444"/>
                  </a:lnTo>
                  <a:lnTo>
                    <a:pt x="663" y="23106"/>
                  </a:lnTo>
                  <a:lnTo>
                    <a:pt x="647" y="22784"/>
                  </a:lnTo>
                  <a:lnTo>
                    <a:pt x="642" y="22446"/>
                  </a:lnTo>
                  <a:lnTo>
                    <a:pt x="589" y="21094"/>
                  </a:lnTo>
                  <a:lnTo>
                    <a:pt x="541" y="19773"/>
                  </a:lnTo>
                  <a:lnTo>
                    <a:pt x="520" y="19112"/>
                  </a:lnTo>
                  <a:lnTo>
                    <a:pt x="504" y="18467"/>
                  </a:lnTo>
                  <a:lnTo>
                    <a:pt x="493" y="17822"/>
                  </a:lnTo>
                  <a:lnTo>
                    <a:pt x="488" y="17192"/>
                  </a:lnTo>
                  <a:lnTo>
                    <a:pt x="387" y="12475"/>
                  </a:lnTo>
                  <a:lnTo>
                    <a:pt x="297" y="8251"/>
                  </a:lnTo>
                  <a:lnTo>
                    <a:pt x="292" y="7221"/>
                  </a:lnTo>
                  <a:lnTo>
                    <a:pt x="276" y="6177"/>
                  </a:lnTo>
                  <a:lnTo>
                    <a:pt x="255" y="5147"/>
                  </a:lnTo>
                  <a:lnTo>
                    <a:pt x="228" y="4118"/>
                  </a:lnTo>
                  <a:lnTo>
                    <a:pt x="196" y="3089"/>
                  </a:lnTo>
                  <a:lnTo>
                    <a:pt x="159" y="2059"/>
                  </a:lnTo>
                  <a:lnTo>
                    <a:pt x="112" y="1030"/>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662850" y="-4481375"/>
              <a:ext cx="187525" cy="1229450"/>
            </a:xfrm>
            <a:custGeom>
              <a:avLst/>
              <a:gdLst/>
              <a:ahLst/>
              <a:cxnLst/>
              <a:rect l="l" t="t" r="r" b="b"/>
              <a:pathLst>
                <a:path w="7501" h="49178" fill="none" extrusionOk="0">
                  <a:moveTo>
                    <a:pt x="7500" y="49177"/>
                  </a:moveTo>
                  <a:lnTo>
                    <a:pt x="7500" y="49177"/>
                  </a:lnTo>
                  <a:lnTo>
                    <a:pt x="7426" y="48993"/>
                  </a:lnTo>
                  <a:lnTo>
                    <a:pt x="7352" y="48824"/>
                  </a:lnTo>
                  <a:lnTo>
                    <a:pt x="7278" y="48624"/>
                  </a:lnTo>
                  <a:lnTo>
                    <a:pt x="7209" y="48440"/>
                  </a:lnTo>
                  <a:lnTo>
                    <a:pt x="7140" y="48240"/>
                  </a:lnTo>
                  <a:lnTo>
                    <a:pt x="7076" y="48025"/>
                  </a:lnTo>
                  <a:lnTo>
                    <a:pt x="7012" y="47810"/>
                  </a:lnTo>
                  <a:lnTo>
                    <a:pt x="6954" y="47595"/>
                  </a:lnTo>
                  <a:lnTo>
                    <a:pt x="6954" y="47595"/>
                  </a:lnTo>
                  <a:lnTo>
                    <a:pt x="6689" y="46704"/>
                  </a:lnTo>
                  <a:lnTo>
                    <a:pt x="6376" y="45644"/>
                  </a:lnTo>
                  <a:lnTo>
                    <a:pt x="6010" y="44415"/>
                  </a:lnTo>
                  <a:lnTo>
                    <a:pt x="5808" y="43739"/>
                  </a:lnTo>
                  <a:lnTo>
                    <a:pt x="5586" y="43032"/>
                  </a:lnTo>
                  <a:lnTo>
                    <a:pt x="5586" y="43032"/>
                  </a:lnTo>
                  <a:lnTo>
                    <a:pt x="4652" y="39837"/>
                  </a:lnTo>
                  <a:lnTo>
                    <a:pt x="3591" y="36150"/>
                  </a:lnTo>
                  <a:lnTo>
                    <a:pt x="2424" y="32063"/>
                  </a:lnTo>
                  <a:lnTo>
                    <a:pt x="1178" y="27639"/>
                  </a:lnTo>
                  <a:lnTo>
                    <a:pt x="552" y="25442"/>
                  </a:lnTo>
                  <a:lnTo>
                    <a:pt x="472" y="25165"/>
                  </a:lnTo>
                  <a:lnTo>
                    <a:pt x="472" y="25165"/>
                  </a:lnTo>
                  <a:lnTo>
                    <a:pt x="446" y="25104"/>
                  </a:lnTo>
                  <a:lnTo>
                    <a:pt x="419" y="25011"/>
                  </a:lnTo>
                  <a:lnTo>
                    <a:pt x="398" y="24919"/>
                  </a:lnTo>
                  <a:lnTo>
                    <a:pt x="382" y="24827"/>
                  </a:lnTo>
                  <a:lnTo>
                    <a:pt x="382" y="24827"/>
                  </a:lnTo>
                  <a:lnTo>
                    <a:pt x="350" y="24581"/>
                  </a:lnTo>
                  <a:lnTo>
                    <a:pt x="324" y="24335"/>
                  </a:lnTo>
                  <a:lnTo>
                    <a:pt x="324" y="23967"/>
                  </a:lnTo>
                  <a:lnTo>
                    <a:pt x="324" y="23967"/>
                  </a:lnTo>
                  <a:lnTo>
                    <a:pt x="297" y="23598"/>
                  </a:lnTo>
                  <a:lnTo>
                    <a:pt x="276" y="23245"/>
                  </a:lnTo>
                  <a:lnTo>
                    <a:pt x="244" y="22553"/>
                  </a:lnTo>
                  <a:lnTo>
                    <a:pt x="244" y="22553"/>
                  </a:lnTo>
                  <a:lnTo>
                    <a:pt x="207" y="21186"/>
                  </a:lnTo>
                  <a:lnTo>
                    <a:pt x="170" y="19834"/>
                  </a:lnTo>
                  <a:lnTo>
                    <a:pt x="143" y="18513"/>
                  </a:lnTo>
                  <a:lnTo>
                    <a:pt x="117" y="17238"/>
                  </a:lnTo>
                  <a:lnTo>
                    <a:pt x="117" y="17238"/>
                  </a:lnTo>
                  <a:lnTo>
                    <a:pt x="80" y="14764"/>
                  </a:lnTo>
                  <a:lnTo>
                    <a:pt x="48" y="12445"/>
                  </a:lnTo>
                  <a:lnTo>
                    <a:pt x="27" y="10263"/>
                  </a:lnTo>
                  <a:lnTo>
                    <a:pt x="11" y="8251"/>
                  </a:lnTo>
                  <a:lnTo>
                    <a:pt x="11" y="8251"/>
                  </a:lnTo>
                  <a:lnTo>
                    <a:pt x="5" y="7313"/>
                  </a:lnTo>
                  <a:lnTo>
                    <a:pt x="0" y="6438"/>
                  </a:lnTo>
                  <a:lnTo>
                    <a:pt x="0" y="4809"/>
                  </a:lnTo>
                  <a:lnTo>
                    <a:pt x="5" y="3396"/>
                  </a:lnTo>
                  <a:lnTo>
                    <a:pt x="11" y="2198"/>
                  </a:lnTo>
                  <a:lnTo>
                    <a:pt x="11" y="2198"/>
                  </a:lnTo>
                  <a:lnTo>
                    <a:pt x="5" y="1921"/>
                  </a:lnTo>
                  <a:lnTo>
                    <a:pt x="5" y="1644"/>
                  </a:lnTo>
                  <a:lnTo>
                    <a:pt x="5" y="1368"/>
                  </a:lnTo>
                  <a:lnTo>
                    <a:pt x="11" y="1091"/>
                  </a:lnTo>
                  <a:lnTo>
                    <a:pt x="16" y="830"/>
                  </a:lnTo>
                  <a:lnTo>
                    <a:pt x="32" y="554"/>
                  </a:lnTo>
                  <a:lnTo>
                    <a:pt x="48" y="277"/>
                  </a:lnTo>
                  <a:lnTo>
                    <a:pt x="64" y="1"/>
                  </a:lnTo>
                  <a:lnTo>
                    <a:pt x="64" y="1"/>
                  </a:lnTo>
                  <a:lnTo>
                    <a:pt x="112" y="1030"/>
                  </a:lnTo>
                  <a:lnTo>
                    <a:pt x="159" y="2059"/>
                  </a:lnTo>
                  <a:lnTo>
                    <a:pt x="196" y="3089"/>
                  </a:lnTo>
                  <a:lnTo>
                    <a:pt x="228" y="4118"/>
                  </a:lnTo>
                  <a:lnTo>
                    <a:pt x="255" y="5147"/>
                  </a:lnTo>
                  <a:lnTo>
                    <a:pt x="276" y="6177"/>
                  </a:lnTo>
                  <a:lnTo>
                    <a:pt x="292" y="7221"/>
                  </a:lnTo>
                  <a:lnTo>
                    <a:pt x="297" y="8251"/>
                  </a:lnTo>
                  <a:lnTo>
                    <a:pt x="297" y="8251"/>
                  </a:lnTo>
                  <a:lnTo>
                    <a:pt x="387" y="12475"/>
                  </a:lnTo>
                  <a:lnTo>
                    <a:pt x="488" y="17192"/>
                  </a:lnTo>
                  <a:lnTo>
                    <a:pt x="488" y="17192"/>
                  </a:lnTo>
                  <a:lnTo>
                    <a:pt x="493" y="17822"/>
                  </a:lnTo>
                  <a:lnTo>
                    <a:pt x="504" y="18467"/>
                  </a:lnTo>
                  <a:lnTo>
                    <a:pt x="520" y="19112"/>
                  </a:lnTo>
                  <a:lnTo>
                    <a:pt x="541" y="19773"/>
                  </a:lnTo>
                  <a:lnTo>
                    <a:pt x="589" y="21094"/>
                  </a:lnTo>
                  <a:lnTo>
                    <a:pt x="642" y="22446"/>
                  </a:lnTo>
                  <a:lnTo>
                    <a:pt x="642" y="22446"/>
                  </a:lnTo>
                  <a:lnTo>
                    <a:pt x="647" y="22784"/>
                  </a:lnTo>
                  <a:lnTo>
                    <a:pt x="663" y="23106"/>
                  </a:lnTo>
                  <a:lnTo>
                    <a:pt x="684" y="23444"/>
                  </a:lnTo>
                  <a:lnTo>
                    <a:pt x="711" y="23767"/>
                  </a:lnTo>
                  <a:lnTo>
                    <a:pt x="711" y="24090"/>
                  </a:lnTo>
                  <a:lnTo>
                    <a:pt x="711" y="24274"/>
                  </a:lnTo>
                  <a:lnTo>
                    <a:pt x="711" y="24274"/>
                  </a:lnTo>
                  <a:lnTo>
                    <a:pt x="759" y="24443"/>
                  </a:lnTo>
                  <a:lnTo>
                    <a:pt x="801" y="24597"/>
                  </a:lnTo>
                  <a:lnTo>
                    <a:pt x="838" y="24750"/>
                  </a:lnTo>
                  <a:lnTo>
                    <a:pt x="1469" y="26947"/>
                  </a:lnTo>
                  <a:lnTo>
                    <a:pt x="1469" y="26947"/>
                  </a:lnTo>
                  <a:lnTo>
                    <a:pt x="2711" y="31372"/>
                  </a:lnTo>
                  <a:lnTo>
                    <a:pt x="3856" y="35489"/>
                  </a:lnTo>
                  <a:lnTo>
                    <a:pt x="4891" y="39238"/>
                  </a:lnTo>
                  <a:lnTo>
                    <a:pt x="5782" y="42510"/>
                  </a:lnTo>
                  <a:lnTo>
                    <a:pt x="5782" y="42510"/>
                  </a:lnTo>
                  <a:lnTo>
                    <a:pt x="6514" y="45244"/>
                  </a:lnTo>
                  <a:lnTo>
                    <a:pt x="6811" y="46366"/>
                  </a:lnTo>
                  <a:lnTo>
                    <a:pt x="7060" y="47334"/>
                  </a:lnTo>
                  <a:lnTo>
                    <a:pt x="7060" y="47334"/>
                  </a:lnTo>
                  <a:lnTo>
                    <a:pt x="7182" y="47764"/>
                  </a:lnTo>
                  <a:lnTo>
                    <a:pt x="7299" y="48209"/>
                  </a:lnTo>
                  <a:lnTo>
                    <a:pt x="7405" y="48686"/>
                  </a:lnTo>
                  <a:lnTo>
                    <a:pt x="7500" y="491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778225" y="-6658300"/>
              <a:ext cx="615050" cy="107175"/>
            </a:xfrm>
            <a:custGeom>
              <a:avLst/>
              <a:gdLst/>
              <a:ahLst/>
              <a:cxnLst/>
              <a:rect l="l" t="t" r="r" b="b"/>
              <a:pathLst>
                <a:path w="24602" h="4287" extrusionOk="0">
                  <a:moveTo>
                    <a:pt x="18141" y="1"/>
                  </a:moveTo>
                  <a:lnTo>
                    <a:pt x="17059" y="16"/>
                  </a:lnTo>
                  <a:lnTo>
                    <a:pt x="15924" y="78"/>
                  </a:lnTo>
                  <a:lnTo>
                    <a:pt x="14741" y="170"/>
                  </a:lnTo>
                  <a:lnTo>
                    <a:pt x="14136" y="216"/>
                  </a:lnTo>
                  <a:lnTo>
                    <a:pt x="13521" y="293"/>
                  </a:lnTo>
                  <a:lnTo>
                    <a:pt x="12895" y="369"/>
                  </a:lnTo>
                  <a:lnTo>
                    <a:pt x="12269" y="462"/>
                  </a:lnTo>
                  <a:lnTo>
                    <a:pt x="11012" y="677"/>
                  </a:lnTo>
                  <a:lnTo>
                    <a:pt x="9792" y="922"/>
                  </a:lnTo>
                  <a:lnTo>
                    <a:pt x="8615" y="1184"/>
                  </a:lnTo>
                  <a:lnTo>
                    <a:pt x="7485" y="1460"/>
                  </a:lnTo>
                  <a:lnTo>
                    <a:pt x="6403" y="1752"/>
                  </a:lnTo>
                  <a:lnTo>
                    <a:pt x="5390" y="2059"/>
                  </a:lnTo>
                  <a:lnTo>
                    <a:pt x="4440" y="2367"/>
                  </a:lnTo>
                  <a:lnTo>
                    <a:pt x="3570" y="2674"/>
                  </a:lnTo>
                  <a:lnTo>
                    <a:pt x="2785" y="2950"/>
                  </a:lnTo>
                  <a:lnTo>
                    <a:pt x="2080" y="3227"/>
                  </a:lnTo>
                  <a:lnTo>
                    <a:pt x="1464" y="3488"/>
                  </a:lnTo>
                  <a:lnTo>
                    <a:pt x="950" y="3719"/>
                  </a:lnTo>
                  <a:lnTo>
                    <a:pt x="828" y="3765"/>
                  </a:lnTo>
                  <a:lnTo>
                    <a:pt x="706" y="3811"/>
                  </a:lnTo>
                  <a:lnTo>
                    <a:pt x="589" y="3857"/>
                  </a:lnTo>
                  <a:lnTo>
                    <a:pt x="467" y="3934"/>
                  </a:lnTo>
                  <a:lnTo>
                    <a:pt x="351" y="4010"/>
                  </a:lnTo>
                  <a:lnTo>
                    <a:pt x="234" y="4087"/>
                  </a:lnTo>
                  <a:lnTo>
                    <a:pt x="117" y="4195"/>
                  </a:lnTo>
                  <a:lnTo>
                    <a:pt x="0" y="4287"/>
                  </a:lnTo>
                  <a:lnTo>
                    <a:pt x="244" y="4287"/>
                  </a:lnTo>
                  <a:lnTo>
                    <a:pt x="488" y="4256"/>
                  </a:lnTo>
                  <a:lnTo>
                    <a:pt x="732" y="4179"/>
                  </a:lnTo>
                  <a:lnTo>
                    <a:pt x="971" y="4072"/>
                  </a:lnTo>
                  <a:lnTo>
                    <a:pt x="3602" y="3365"/>
                  </a:lnTo>
                  <a:lnTo>
                    <a:pt x="4472" y="3135"/>
                  </a:lnTo>
                  <a:lnTo>
                    <a:pt x="5416" y="2904"/>
                  </a:lnTo>
                  <a:lnTo>
                    <a:pt x="6429" y="2659"/>
                  </a:lnTo>
                  <a:lnTo>
                    <a:pt x="7501" y="2413"/>
                  </a:lnTo>
                  <a:lnTo>
                    <a:pt x="8631" y="2182"/>
                  </a:lnTo>
                  <a:lnTo>
                    <a:pt x="9808" y="1952"/>
                  </a:lnTo>
                  <a:lnTo>
                    <a:pt x="11028" y="1737"/>
                  </a:lnTo>
                  <a:lnTo>
                    <a:pt x="12280" y="1537"/>
                  </a:lnTo>
                  <a:lnTo>
                    <a:pt x="13537" y="1368"/>
                  </a:lnTo>
                  <a:lnTo>
                    <a:pt x="14757" y="1230"/>
                  </a:lnTo>
                  <a:lnTo>
                    <a:pt x="15940" y="1107"/>
                  </a:lnTo>
                  <a:lnTo>
                    <a:pt x="17070" y="999"/>
                  </a:lnTo>
                  <a:lnTo>
                    <a:pt x="18146" y="922"/>
                  </a:lnTo>
                  <a:lnTo>
                    <a:pt x="19165" y="861"/>
                  </a:lnTo>
                  <a:lnTo>
                    <a:pt x="20114" y="830"/>
                  </a:lnTo>
                  <a:lnTo>
                    <a:pt x="20989" y="815"/>
                  </a:lnTo>
                  <a:lnTo>
                    <a:pt x="23631" y="815"/>
                  </a:lnTo>
                  <a:lnTo>
                    <a:pt x="23753" y="830"/>
                  </a:lnTo>
                  <a:lnTo>
                    <a:pt x="23997" y="830"/>
                  </a:lnTo>
                  <a:lnTo>
                    <a:pt x="24119" y="800"/>
                  </a:lnTo>
                  <a:lnTo>
                    <a:pt x="24241" y="784"/>
                  </a:lnTo>
                  <a:lnTo>
                    <a:pt x="24363" y="738"/>
                  </a:lnTo>
                  <a:lnTo>
                    <a:pt x="24480" y="692"/>
                  </a:lnTo>
                  <a:lnTo>
                    <a:pt x="24602" y="646"/>
                  </a:lnTo>
                  <a:lnTo>
                    <a:pt x="24363" y="523"/>
                  </a:lnTo>
                  <a:lnTo>
                    <a:pt x="24119" y="431"/>
                  </a:lnTo>
                  <a:lnTo>
                    <a:pt x="23875" y="385"/>
                  </a:lnTo>
                  <a:lnTo>
                    <a:pt x="23631" y="354"/>
                  </a:lnTo>
                  <a:lnTo>
                    <a:pt x="23111" y="262"/>
                  </a:lnTo>
                  <a:lnTo>
                    <a:pt x="22496" y="170"/>
                  </a:lnTo>
                  <a:lnTo>
                    <a:pt x="22151" y="139"/>
                  </a:lnTo>
                  <a:lnTo>
                    <a:pt x="21785" y="93"/>
                  </a:lnTo>
                  <a:lnTo>
                    <a:pt x="21403" y="78"/>
                  </a:lnTo>
                  <a:lnTo>
                    <a:pt x="20995" y="78"/>
                  </a:lnTo>
                  <a:lnTo>
                    <a:pt x="20120" y="31"/>
                  </a:lnTo>
                  <a:lnTo>
                    <a:pt x="19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1219800" y="-4770200"/>
              <a:ext cx="384575" cy="344150"/>
            </a:xfrm>
            <a:custGeom>
              <a:avLst/>
              <a:gdLst/>
              <a:ahLst/>
              <a:cxnLst/>
              <a:rect l="l" t="t" r="r" b="b"/>
              <a:pathLst>
                <a:path w="15383" h="13766" extrusionOk="0">
                  <a:moveTo>
                    <a:pt x="15383" y="1"/>
                  </a:moveTo>
                  <a:lnTo>
                    <a:pt x="15086" y="16"/>
                  </a:lnTo>
                  <a:lnTo>
                    <a:pt x="14789" y="47"/>
                  </a:lnTo>
                  <a:lnTo>
                    <a:pt x="14491" y="93"/>
                  </a:lnTo>
                  <a:lnTo>
                    <a:pt x="14194" y="170"/>
                  </a:lnTo>
                  <a:lnTo>
                    <a:pt x="13897" y="262"/>
                  </a:lnTo>
                  <a:lnTo>
                    <a:pt x="13600" y="369"/>
                  </a:lnTo>
                  <a:lnTo>
                    <a:pt x="13309" y="508"/>
                  </a:lnTo>
                  <a:lnTo>
                    <a:pt x="13012" y="661"/>
                  </a:lnTo>
                  <a:lnTo>
                    <a:pt x="12306" y="999"/>
                  </a:lnTo>
                  <a:lnTo>
                    <a:pt x="11595" y="1353"/>
                  </a:lnTo>
                  <a:lnTo>
                    <a:pt x="10890" y="1752"/>
                  </a:lnTo>
                  <a:lnTo>
                    <a:pt x="10190" y="2198"/>
                  </a:lnTo>
                  <a:lnTo>
                    <a:pt x="9490" y="2659"/>
                  </a:lnTo>
                  <a:lnTo>
                    <a:pt x="8795" y="3166"/>
                  </a:lnTo>
                  <a:lnTo>
                    <a:pt x="8100" y="3703"/>
                  </a:lnTo>
                  <a:lnTo>
                    <a:pt x="7410" y="4272"/>
                  </a:lnTo>
                  <a:lnTo>
                    <a:pt x="7066" y="4564"/>
                  </a:lnTo>
                  <a:lnTo>
                    <a:pt x="6721" y="4871"/>
                  </a:lnTo>
                  <a:lnTo>
                    <a:pt x="6376" y="5178"/>
                  </a:lnTo>
                  <a:lnTo>
                    <a:pt x="6036" y="5516"/>
                  </a:lnTo>
                  <a:lnTo>
                    <a:pt x="5697" y="5839"/>
                  </a:lnTo>
                  <a:lnTo>
                    <a:pt x="5358" y="6192"/>
                  </a:lnTo>
                  <a:lnTo>
                    <a:pt x="5018" y="6545"/>
                  </a:lnTo>
                  <a:lnTo>
                    <a:pt x="4684" y="6914"/>
                  </a:lnTo>
                  <a:lnTo>
                    <a:pt x="4350" y="7298"/>
                  </a:lnTo>
                  <a:lnTo>
                    <a:pt x="4016" y="7682"/>
                  </a:lnTo>
                  <a:lnTo>
                    <a:pt x="3681" y="8082"/>
                  </a:lnTo>
                  <a:lnTo>
                    <a:pt x="3353" y="8496"/>
                  </a:lnTo>
                  <a:lnTo>
                    <a:pt x="3024" y="8911"/>
                  </a:lnTo>
                  <a:lnTo>
                    <a:pt x="2695" y="9341"/>
                  </a:lnTo>
                  <a:lnTo>
                    <a:pt x="2371" y="9787"/>
                  </a:lnTo>
                  <a:lnTo>
                    <a:pt x="2048" y="10232"/>
                  </a:lnTo>
                  <a:lnTo>
                    <a:pt x="1660" y="10801"/>
                  </a:lnTo>
                  <a:lnTo>
                    <a:pt x="1273" y="11400"/>
                  </a:lnTo>
                  <a:lnTo>
                    <a:pt x="897" y="12030"/>
                  </a:lnTo>
                  <a:lnTo>
                    <a:pt x="525" y="12675"/>
                  </a:lnTo>
                  <a:lnTo>
                    <a:pt x="403" y="12906"/>
                  </a:lnTo>
                  <a:lnTo>
                    <a:pt x="297" y="13105"/>
                  </a:lnTo>
                  <a:lnTo>
                    <a:pt x="133" y="13443"/>
                  </a:lnTo>
                  <a:lnTo>
                    <a:pt x="37" y="13674"/>
                  </a:lnTo>
                  <a:lnTo>
                    <a:pt x="0" y="13751"/>
                  </a:lnTo>
                  <a:lnTo>
                    <a:pt x="11" y="13766"/>
                  </a:lnTo>
                  <a:lnTo>
                    <a:pt x="21" y="13766"/>
                  </a:lnTo>
                  <a:lnTo>
                    <a:pt x="64" y="13751"/>
                  </a:lnTo>
                  <a:lnTo>
                    <a:pt x="117" y="13704"/>
                  </a:lnTo>
                  <a:lnTo>
                    <a:pt x="186" y="13628"/>
                  </a:lnTo>
                  <a:lnTo>
                    <a:pt x="377" y="13397"/>
                  </a:lnTo>
                  <a:lnTo>
                    <a:pt x="626" y="13059"/>
                  </a:lnTo>
                  <a:lnTo>
                    <a:pt x="1289" y="12153"/>
                  </a:lnTo>
                  <a:lnTo>
                    <a:pt x="1703" y="11584"/>
                  </a:lnTo>
                  <a:lnTo>
                    <a:pt x="2159" y="10970"/>
                  </a:lnTo>
                  <a:lnTo>
                    <a:pt x="2817" y="10156"/>
                  </a:lnTo>
                  <a:lnTo>
                    <a:pt x="3480" y="9387"/>
                  </a:lnTo>
                  <a:lnTo>
                    <a:pt x="4143" y="8635"/>
                  </a:lnTo>
                  <a:lnTo>
                    <a:pt x="4811" y="7913"/>
                  </a:lnTo>
                  <a:lnTo>
                    <a:pt x="5485" y="7237"/>
                  </a:lnTo>
                  <a:lnTo>
                    <a:pt x="6158" y="6576"/>
                  </a:lnTo>
                  <a:lnTo>
                    <a:pt x="6837" y="5946"/>
                  </a:lnTo>
                  <a:lnTo>
                    <a:pt x="7522" y="5347"/>
                  </a:lnTo>
                  <a:lnTo>
                    <a:pt x="8312" y="4733"/>
                  </a:lnTo>
                  <a:lnTo>
                    <a:pt x="9086" y="4149"/>
                  </a:lnTo>
                  <a:lnTo>
                    <a:pt x="9834" y="3596"/>
                  </a:lnTo>
                  <a:lnTo>
                    <a:pt x="10556" y="3089"/>
                  </a:lnTo>
                  <a:lnTo>
                    <a:pt x="11245" y="2612"/>
                  </a:lnTo>
                  <a:lnTo>
                    <a:pt x="11898" y="2182"/>
                  </a:lnTo>
                  <a:lnTo>
                    <a:pt x="12502" y="1798"/>
                  </a:lnTo>
                  <a:lnTo>
                    <a:pt x="13065" y="1460"/>
                  </a:lnTo>
                  <a:lnTo>
                    <a:pt x="13362" y="1322"/>
                  </a:lnTo>
                  <a:lnTo>
                    <a:pt x="13653" y="1184"/>
                  </a:lnTo>
                  <a:lnTo>
                    <a:pt x="13945" y="1015"/>
                  </a:lnTo>
                  <a:lnTo>
                    <a:pt x="14232" y="846"/>
                  </a:lnTo>
                  <a:lnTo>
                    <a:pt x="14523" y="646"/>
                  </a:lnTo>
                  <a:lnTo>
                    <a:pt x="14810" y="446"/>
                  </a:lnTo>
                  <a:lnTo>
                    <a:pt x="15096" y="231"/>
                  </a:lnTo>
                  <a:lnTo>
                    <a:pt x="15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920375" y="-5739200"/>
              <a:ext cx="445050" cy="1289350"/>
            </a:xfrm>
            <a:custGeom>
              <a:avLst/>
              <a:gdLst/>
              <a:ahLst/>
              <a:cxnLst/>
              <a:rect l="l" t="t" r="r" b="b"/>
              <a:pathLst>
                <a:path w="17802" h="51574" extrusionOk="0">
                  <a:moveTo>
                    <a:pt x="8901" y="0"/>
                  </a:moveTo>
                  <a:lnTo>
                    <a:pt x="8689" y="16"/>
                  </a:lnTo>
                  <a:lnTo>
                    <a:pt x="8471" y="31"/>
                  </a:lnTo>
                  <a:lnTo>
                    <a:pt x="8259" y="77"/>
                  </a:lnTo>
                  <a:lnTo>
                    <a:pt x="8047" y="123"/>
                  </a:lnTo>
                  <a:lnTo>
                    <a:pt x="7835" y="184"/>
                  </a:lnTo>
                  <a:lnTo>
                    <a:pt x="7623" y="277"/>
                  </a:lnTo>
                  <a:lnTo>
                    <a:pt x="7410" y="369"/>
                  </a:lnTo>
                  <a:lnTo>
                    <a:pt x="7198" y="476"/>
                  </a:lnTo>
                  <a:lnTo>
                    <a:pt x="6991" y="599"/>
                  </a:lnTo>
                  <a:lnTo>
                    <a:pt x="6779" y="738"/>
                  </a:lnTo>
                  <a:lnTo>
                    <a:pt x="6572" y="891"/>
                  </a:lnTo>
                  <a:lnTo>
                    <a:pt x="6365" y="1060"/>
                  </a:lnTo>
                  <a:lnTo>
                    <a:pt x="6159" y="1245"/>
                  </a:lnTo>
                  <a:lnTo>
                    <a:pt x="5957" y="1444"/>
                  </a:lnTo>
                  <a:lnTo>
                    <a:pt x="5750" y="1659"/>
                  </a:lnTo>
                  <a:lnTo>
                    <a:pt x="5549" y="1890"/>
                  </a:lnTo>
                  <a:lnTo>
                    <a:pt x="5352" y="2136"/>
                  </a:lnTo>
                  <a:lnTo>
                    <a:pt x="5151" y="2397"/>
                  </a:lnTo>
                  <a:lnTo>
                    <a:pt x="4954" y="2673"/>
                  </a:lnTo>
                  <a:lnTo>
                    <a:pt x="4758" y="2950"/>
                  </a:lnTo>
                  <a:lnTo>
                    <a:pt x="4567" y="3257"/>
                  </a:lnTo>
                  <a:lnTo>
                    <a:pt x="4376" y="3580"/>
                  </a:lnTo>
                  <a:lnTo>
                    <a:pt x="4191" y="3902"/>
                  </a:lnTo>
                  <a:lnTo>
                    <a:pt x="4000" y="4256"/>
                  </a:lnTo>
                  <a:lnTo>
                    <a:pt x="3819" y="4609"/>
                  </a:lnTo>
                  <a:lnTo>
                    <a:pt x="3639" y="4993"/>
                  </a:lnTo>
                  <a:lnTo>
                    <a:pt x="3459" y="5377"/>
                  </a:lnTo>
                  <a:lnTo>
                    <a:pt x="3284" y="5792"/>
                  </a:lnTo>
                  <a:lnTo>
                    <a:pt x="3109" y="6207"/>
                  </a:lnTo>
                  <a:lnTo>
                    <a:pt x="2939" y="6637"/>
                  </a:lnTo>
                  <a:lnTo>
                    <a:pt x="2769" y="7098"/>
                  </a:lnTo>
                  <a:lnTo>
                    <a:pt x="2605" y="7559"/>
                  </a:lnTo>
                  <a:lnTo>
                    <a:pt x="2446" y="8035"/>
                  </a:lnTo>
                  <a:lnTo>
                    <a:pt x="2292" y="8511"/>
                  </a:lnTo>
                  <a:lnTo>
                    <a:pt x="2138" y="9018"/>
                  </a:lnTo>
                  <a:lnTo>
                    <a:pt x="1995" y="9510"/>
                  </a:lnTo>
                  <a:lnTo>
                    <a:pt x="1857" y="10032"/>
                  </a:lnTo>
                  <a:lnTo>
                    <a:pt x="1719" y="10539"/>
                  </a:lnTo>
                  <a:lnTo>
                    <a:pt x="1592" y="11061"/>
                  </a:lnTo>
                  <a:lnTo>
                    <a:pt x="1464" y="11599"/>
                  </a:lnTo>
                  <a:lnTo>
                    <a:pt x="1348" y="12137"/>
                  </a:lnTo>
                  <a:lnTo>
                    <a:pt x="1231" y="12690"/>
                  </a:lnTo>
                  <a:lnTo>
                    <a:pt x="1119" y="13243"/>
                  </a:lnTo>
                  <a:lnTo>
                    <a:pt x="1019" y="13796"/>
                  </a:lnTo>
                  <a:lnTo>
                    <a:pt x="918" y="14364"/>
                  </a:lnTo>
                  <a:lnTo>
                    <a:pt x="822" y="14933"/>
                  </a:lnTo>
                  <a:lnTo>
                    <a:pt x="732" y="15501"/>
                  </a:lnTo>
                  <a:lnTo>
                    <a:pt x="653" y="16085"/>
                  </a:lnTo>
                  <a:lnTo>
                    <a:pt x="573" y="16669"/>
                  </a:lnTo>
                  <a:lnTo>
                    <a:pt x="499" y="17253"/>
                  </a:lnTo>
                  <a:lnTo>
                    <a:pt x="430" y="17852"/>
                  </a:lnTo>
                  <a:lnTo>
                    <a:pt x="366" y="18451"/>
                  </a:lnTo>
                  <a:lnTo>
                    <a:pt x="308" y="19050"/>
                  </a:lnTo>
                  <a:lnTo>
                    <a:pt x="255" y="19649"/>
                  </a:lnTo>
                  <a:lnTo>
                    <a:pt x="207" y="20248"/>
                  </a:lnTo>
                  <a:lnTo>
                    <a:pt x="159" y="20863"/>
                  </a:lnTo>
                  <a:lnTo>
                    <a:pt x="122" y="21477"/>
                  </a:lnTo>
                  <a:lnTo>
                    <a:pt x="90" y="22092"/>
                  </a:lnTo>
                  <a:lnTo>
                    <a:pt x="64" y="22707"/>
                  </a:lnTo>
                  <a:lnTo>
                    <a:pt x="37" y="23321"/>
                  </a:lnTo>
                  <a:lnTo>
                    <a:pt x="21" y="23936"/>
                  </a:lnTo>
                  <a:lnTo>
                    <a:pt x="11" y="24550"/>
                  </a:lnTo>
                  <a:lnTo>
                    <a:pt x="0" y="25165"/>
                  </a:lnTo>
                  <a:lnTo>
                    <a:pt x="0" y="25794"/>
                  </a:lnTo>
                  <a:lnTo>
                    <a:pt x="0" y="26409"/>
                  </a:lnTo>
                  <a:lnTo>
                    <a:pt x="11" y="27023"/>
                  </a:lnTo>
                  <a:lnTo>
                    <a:pt x="21" y="27638"/>
                  </a:lnTo>
                  <a:lnTo>
                    <a:pt x="37" y="28253"/>
                  </a:lnTo>
                  <a:lnTo>
                    <a:pt x="64" y="28882"/>
                  </a:lnTo>
                  <a:lnTo>
                    <a:pt x="90" y="29497"/>
                  </a:lnTo>
                  <a:lnTo>
                    <a:pt x="122" y="30096"/>
                  </a:lnTo>
                  <a:lnTo>
                    <a:pt x="159" y="30711"/>
                  </a:lnTo>
                  <a:lnTo>
                    <a:pt x="207" y="31325"/>
                  </a:lnTo>
                  <a:lnTo>
                    <a:pt x="255" y="31924"/>
                  </a:lnTo>
                  <a:lnTo>
                    <a:pt x="308" y="32523"/>
                  </a:lnTo>
                  <a:lnTo>
                    <a:pt x="366" y="33123"/>
                  </a:lnTo>
                  <a:lnTo>
                    <a:pt x="430" y="33722"/>
                  </a:lnTo>
                  <a:lnTo>
                    <a:pt x="499" y="34321"/>
                  </a:lnTo>
                  <a:lnTo>
                    <a:pt x="573" y="34905"/>
                  </a:lnTo>
                  <a:lnTo>
                    <a:pt x="653" y="35488"/>
                  </a:lnTo>
                  <a:lnTo>
                    <a:pt x="732" y="36072"/>
                  </a:lnTo>
                  <a:lnTo>
                    <a:pt x="822" y="36641"/>
                  </a:lnTo>
                  <a:lnTo>
                    <a:pt x="918" y="37209"/>
                  </a:lnTo>
                  <a:lnTo>
                    <a:pt x="1019" y="37778"/>
                  </a:lnTo>
                  <a:lnTo>
                    <a:pt x="1119" y="38331"/>
                  </a:lnTo>
                  <a:lnTo>
                    <a:pt x="1231" y="38884"/>
                  </a:lnTo>
                  <a:lnTo>
                    <a:pt x="1348" y="39437"/>
                  </a:lnTo>
                  <a:lnTo>
                    <a:pt x="1464" y="39974"/>
                  </a:lnTo>
                  <a:lnTo>
                    <a:pt x="1592" y="40512"/>
                  </a:lnTo>
                  <a:lnTo>
                    <a:pt x="1719" y="41034"/>
                  </a:lnTo>
                  <a:lnTo>
                    <a:pt x="1857" y="41557"/>
                  </a:lnTo>
                  <a:lnTo>
                    <a:pt x="1995" y="42064"/>
                  </a:lnTo>
                  <a:lnTo>
                    <a:pt x="2138" y="42571"/>
                  </a:lnTo>
                  <a:lnTo>
                    <a:pt x="2292" y="43062"/>
                  </a:lnTo>
                  <a:lnTo>
                    <a:pt x="2446" y="43539"/>
                  </a:lnTo>
                  <a:lnTo>
                    <a:pt x="2605" y="44015"/>
                  </a:lnTo>
                  <a:lnTo>
                    <a:pt x="2769" y="44491"/>
                  </a:lnTo>
                  <a:lnTo>
                    <a:pt x="2939" y="44937"/>
                  </a:lnTo>
                  <a:lnTo>
                    <a:pt x="3109" y="45367"/>
                  </a:lnTo>
                  <a:lnTo>
                    <a:pt x="3284" y="45797"/>
                  </a:lnTo>
                  <a:lnTo>
                    <a:pt x="3459" y="46196"/>
                  </a:lnTo>
                  <a:lnTo>
                    <a:pt x="3639" y="46580"/>
                  </a:lnTo>
                  <a:lnTo>
                    <a:pt x="3819" y="46965"/>
                  </a:lnTo>
                  <a:lnTo>
                    <a:pt x="4000" y="47318"/>
                  </a:lnTo>
                  <a:lnTo>
                    <a:pt x="4191" y="47671"/>
                  </a:lnTo>
                  <a:lnTo>
                    <a:pt x="4376" y="48009"/>
                  </a:lnTo>
                  <a:lnTo>
                    <a:pt x="4567" y="48316"/>
                  </a:lnTo>
                  <a:lnTo>
                    <a:pt x="4758" y="48624"/>
                  </a:lnTo>
                  <a:lnTo>
                    <a:pt x="4954" y="48916"/>
                  </a:lnTo>
                  <a:lnTo>
                    <a:pt x="5151" y="49177"/>
                  </a:lnTo>
                  <a:lnTo>
                    <a:pt x="5352" y="49438"/>
                  </a:lnTo>
                  <a:lnTo>
                    <a:pt x="5549" y="49684"/>
                  </a:lnTo>
                  <a:lnTo>
                    <a:pt x="5750" y="49914"/>
                  </a:lnTo>
                  <a:lnTo>
                    <a:pt x="5957" y="50129"/>
                  </a:lnTo>
                  <a:lnTo>
                    <a:pt x="6159" y="50329"/>
                  </a:lnTo>
                  <a:lnTo>
                    <a:pt x="6365" y="50513"/>
                  </a:lnTo>
                  <a:lnTo>
                    <a:pt x="6572" y="50682"/>
                  </a:lnTo>
                  <a:lnTo>
                    <a:pt x="6779" y="50836"/>
                  </a:lnTo>
                  <a:lnTo>
                    <a:pt x="6991" y="50974"/>
                  </a:lnTo>
                  <a:lnTo>
                    <a:pt x="7198" y="51097"/>
                  </a:lnTo>
                  <a:lnTo>
                    <a:pt x="7410" y="51205"/>
                  </a:lnTo>
                  <a:lnTo>
                    <a:pt x="7623" y="51312"/>
                  </a:lnTo>
                  <a:lnTo>
                    <a:pt x="7835" y="51389"/>
                  </a:lnTo>
                  <a:lnTo>
                    <a:pt x="8047" y="51451"/>
                  </a:lnTo>
                  <a:lnTo>
                    <a:pt x="8259" y="51512"/>
                  </a:lnTo>
                  <a:lnTo>
                    <a:pt x="8471" y="51543"/>
                  </a:lnTo>
                  <a:lnTo>
                    <a:pt x="8689" y="51558"/>
                  </a:lnTo>
                  <a:lnTo>
                    <a:pt x="8901" y="51573"/>
                  </a:lnTo>
                  <a:lnTo>
                    <a:pt x="9113" y="51558"/>
                  </a:lnTo>
                  <a:lnTo>
                    <a:pt x="9325" y="51543"/>
                  </a:lnTo>
                  <a:lnTo>
                    <a:pt x="9543" y="51512"/>
                  </a:lnTo>
                  <a:lnTo>
                    <a:pt x="9755" y="51451"/>
                  </a:lnTo>
                  <a:lnTo>
                    <a:pt x="9967" y="51389"/>
                  </a:lnTo>
                  <a:lnTo>
                    <a:pt x="10179" y="51312"/>
                  </a:lnTo>
                  <a:lnTo>
                    <a:pt x="10391" y="51205"/>
                  </a:lnTo>
                  <a:lnTo>
                    <a:pt x="10604" y="51097"/>
                  </a:lnTo>
                  <a:lnTo>
                    <a:pt x="10810" y="50974"/>
                  </a:lnTo>
                  <a:lnTo>
                    <a:pt x="11023" y="50836"/>
                  </a:lnTo>
                  <a:lnTo>
                    <a:pt x="11229" y="50682"/>
                  </a:lnTo>
                  <a:lnTo>
                    <a:pt x="11436" y="50513"/>
                  </a:lnTo>
                  <a:lnTo>
                    <a:pt x="11643" y="50329"/>
                  </a:lnTo>
                  <a:lnTo>
                    <a:pt x="11845" y="50129"/>
                  </a:lnTo>
                  <a:lnTo>
                    <a:pt x="12046" y="49914"/>
                  </a:lnTo>
                  <a:lnTo>
                    <a:pt x="12253" y="49684"/>
                  </a:lnTo>
                  <a:lnTo>
                    <a:pt x="12449" y="49438"/>
                  </a:lnTo>
                  <a:lnTo>
                    <a:pt x="12651" y="49177"/>
                  </a:lnTo>
                  <a:lnTo>
                    <a:pt x="12847" y="48916"/>
                  </a:lnTo>
                  <a:lnTo>
                    <a:pt x="13038" y="48624"/>
                  </a:lnTo>
                  <a:lnTo>
                    <a:pt x="13234" y="48316"/>
                  </a:lnTo>
                  <a:lnTo>
                    <a:pt x="13425" y="48009"/>
                  </a:lnTo>
                  <a:lnTo>
                    <a:pt x="13611" y="47671"/>
                  </a:lnTo>
                  <a:lnTo>
                    <a:pt x="13797" y="47318"/>
                  </a:lnTo>
                  <a:lnTo>
                    <a:pt x="13982" y="46965"/>
                  </a:lnTo>
                  <a:lnTo>
                    <a:pt x="14163" y="46580"/>
                  </a:lnTo>
                  <a:lnTo>
                    <a:pt x="14343" y="46196"/>
                  </a:lnTo>
                  <a:lnTo>
                    <a:pt x="14518" y="45797"/>
                  </a:lnTo>
                  <a:lnTo>
                    <a:pt x="14693" y="45367"/>
                  </a:lnTo>
                  <a:lnTo>
                    <a:pt x="14863" y="44937"/>
                  </a:lnTo>
                  <a:lnTo>
                    <a:pt x="15033" y="44491"/>
                  </a:lnTo>
                  <a:lnTo>
                    <a:pt x="15197" y="44015"/>
                  </a:lnTo>
                  <a:lnTo>
                    <a:pt x="15356" y="43539"/>
                  </a:lnTo>
                  <a:lnTo>
                    <a:pt x="15510" y="43062"/>
                  </a:lnTo>
                  <a:lnTo>
                    <a:pt x="15664" y="42571"/>
                  </a:lnTo>
                  <a:lnTo>
                    <a:pt x="15807" y="42064"/>
                  </a:lnTo>
                  <a:lnTo>
                    <a:pt x="15945" y="41557"/>
                  </a:lnTo>
                  <a:lnTo>
                    <a:pt x="16083" y="41034"/>
                  </a:lnTo>
                  <a:lnTo>
                    <a:pt x="16210" y="40512"/>
                  </a:lnTo>
                  <a:lnTo>
                    <a:pt x="16337" y="39974"/>
                  </a:lnTo>
                  <a:lnTo>
                    <a:pt x="16454" y="39437"/>
                  </a:lnTo>
                  <a:lnTo>
                    <a:pt x="16571" y="38884"/>
                  </a:lnTo>
                  <a:lnTo>
                    <a:pt x="16682" y="38331"/>
                  </a:lnTo>
                  <a:lnTo>
                    <a:pt x="16783" y="37778"/>
                  </a:lnTo>
                  <a:lnTo>
                    <a:pt x="16884" y="37209"/>
                  </a:lnTo>
                  <a:lnTo>
                    <a:pt x="16979" y="36641"/>
                  </a:lnTo>
                  <a:lnTo>
                    <a:pt x="17069" y="36072"/>
                  </a:lnTo>
                  <a:lnTo>
                    <a:pt x="17149" y="35488"/>
                  </a:lnTo>
                  <a:lnTo>
                    <a:pt x="17229" y="34905"/>
                  </a:lnTo>
                  <a:lnTo>
                    <a:pt x="17303" y="34321"/>
                  </a:lnTo>
                  <a:lnTo>
                    <a:pt x="17372" y="33722"/>
                  </a:lnTo>
                  <a:lnTo>
                    <a:pt x="17435" y="33123"/>
                  </a:lnTo>
                  <a:lnTo>
                    <a:pt x="17494" y="32523"/>
                  </a:lnTo>
                  <a:lnTo>
                    <a:pt x="17547" y="31924"/>
                  </a:lnTo>
                  <a:lnTo>
                    <a:pt x="17595" y="31325"/>
                  </a:lnTo>
                  <a:lnTo>
                    <a:pt x="17642" y="30711"/>
                  </a:lnTo>
                  <a:lnTo>
                    <a:pt x="17679" y="30096"/>
                  </a:lnTo>
                  <a:lnTo>
                    <a:pt x="17711" y="29497"/>
                  </a:lnTo>
                  <a:lnTo>
                    <a:pt x="17738" y="28882"/>
                  </a:lnTo>
                  <a:lnTo>
                    <a:pt x="17764" y="28253"/>
                  </a:lnTo>
                  <a:lnTo>
                    <a:pt x="17780" y="27638"/>
                  </a:lnTo>
                  <a:lnTo>
                    <a:pt x="17791" y="27023"/>
                  </a:lnTo>
                  <a:lnTo>
                    <a:pt x="17801" y="26409"/>
                  </a:lnTo>
                  <a:lnTo>
                    <a:pt x="17801" y="25794"/>
                  </a:lnTo>
                  <a:lnTo>
                    <a:pt x="17801" y="25165"/>
                  </a:lnTo>
                  <a:lnTo>
                    <a:pt x="17791" y="24550"/>
                  </a:lnTo>
                  <a:lnTo>
                    <a:pt x="17780" y="23936"/>
                  </a:lnTo>
                  <a:lnTo>
                    <a:pt x="17764" y="23321"/>
                  </a:lnTo>
                  <a:lnTo>
                    <a:pt x="17738" y="22707"/>
                  </a:lnTo>
                  <a:lnTo>
                    <a:pt x="17711" y="22092"/>
                  </a:lnTo>
                  <a:lnTo>
                    <a:pt x="17679" y="21477"/>
                  </a:lnTo>
                  <a:lnTo>
                    <a:pt x="17642" y="20863"/>
                  </a:lnTo>
                  <a:lnTo>
                    <a:pt x="17595" y="20248"/>
                  </a:lnTo>
                  <a:lnTo>
                    <a:pt x="17547" y="19649"/>
                  </a:lnTo>
                  <a:lnTo>
                    <a:pt x="17494" y="19050"/>
                  </a:lnTo>
                  <a:lnTo>
                    <a:pt x="17435" y="18451"/>
                  </a:lnTo>
                  <a:lnTo>
                    <a:pt x="17372" y="17852"/>
                  </a:lnTo>
                  <a:lnTo>
                    <a:pt x="17303" y="17253"/>
                  </a:lnTo>
                  <a:lnTo>
                    <a:pt x="17229" y="16669"/>
                  </a:lnTo>
                  <a:lnTo>
                    <a:pt x="17149" y="16085"/>
                  </a:lnTo>
                  <a:lnTo>
                    <a:pt x="17069" y="15501"/>
                  </a:lnTo>
                  <a:lnTo>
                    <a:pt x="16979" y="14933"/>
                  </a:lnTo>
                  <a:lnTo>
                    <a:pt x="16884" y="14364"/>
                  </a:lnTo>
                  <a:lnTo>
                    <a:pt x="16783" y="13796"/>
                  </a:lnTo>
                  <a:lnTo>
                    <a:pt x="16682" y="13243"/>
                  </a:lnTo>
                  <a:lnTo>
                    <a:pt x="16571" y="12690"/>
                  </a:lnTo>
                  <a:lnTo>
                    <a:pt x="16454" y="12137"/>
                  </a:lnTo>
                  <a:lnTo>
                    <a:pt x="16337" y="11599"/>
                  </a:lnTo>
                  <a:lnTo>
                    <a:pt x="16210" y="11061"/>
                  </a:lnTo>
                  <a:lnTo>
                    <a:pt x="16083" y="10539"/>
                  </a:lnTo>
                  <a:lnTo>
                    <a:pt x="15945" y="10032"/>
                  </a:lnTo>
                  <a:lnTo>
                    <a:pt x="15807" y="9510"/>
                  </a:lnTo>
                  <a:lnTo>
                    <a:pt x="15664" y="9018"/>
                  </a:lnTo>
                  <a:lnTo>
                    <a:pt x="15510" y="8511"/>
                  </a:lnTo>
                  <a:lnTo>
                    <a:pt x="15356" y="8035"/>
                  </a:lnTo>
                  <a:lnTo>
                    <a:pt x="15197" y="7559"/>
                  </a:lnTo>
                  <a:lnTo>
                    <a:pt x="15033" y="7098"/>
                  </a:lnTo>
                  <a:lnTo>
                    <a:pt x="14863" y="6637"/>
                  </a:lnTo>
                  <a:lnTo>
                    <a:pt x="14693" y="6207"/>
                  </a:lnTo>
                  <a:lnTo>
                    <a:pt x="14518" y="5792"/>
                  </a:lnTo>
                  <a:lnTo>
                    <a:pt x="14343" y="5377"/>
                  </a:lnTo>
                  <a:lnTo>
                    <a:pt x="14163" y="4993"/>
                  </a:lnTo>
                  <a:lnTo>
                    <a:pt x="13982" y="4609"/>
                  </a:lnTo>
                  <a:lnTo>
                    <a:pt x="13797" y="4256"/>
                  </a:lnTo>
                  <a:lnTo>
                    <a:pt x="13611" y="3902"/>
                  </a:lnTo>
                  <a:lnTo>
                    <a:pt x="13425" y="3580"/>
                  </a:lnTo>
                  <a:lnTo>
                    <a:pt x="13234" y="3257"/>
                  </a:lnTo>
                  <a:lnTo>
                    <a:pt x="13038" y="2950"/>
                  </a:lnTo>
                  <a:lnTo>
                    <a:pt x="12847" y="2673"/>
                  </a:lnTo>
                  <a:lnTo>
                    <a:pt x="12651" y="2397"/>
                  </a:lnTo>
                  <a:lnTo>
                    <a:pt x="12449" y="2136"/>
                  </a:lnTo>
                  <a:lnTo>
                    <a:pt x="12253" y="1890"/>
                  </a:lnTo>
                  <a:lnTo>
                    <a:pt x="12046" y="1659"/>
                  </a:lnTo>
                  <a:lnTo>
                    <a:pt x="11845" y="1444"/>
                  </a:lnTo>
                  <a:lnTo>
                    <a:pt x="11643" y="1245"/>
                  </a:lnTo>
                  <a:lnTo>
                    <a:pt x="11436" y="1060"/>
                  </a:lnTo>
                  <a:lnTo>
                    <a:pt x="11229" y="891"/>
                  </a:lnTo>
                  <a:lnTo>
                    <a:pt x="11023" y="738"/>
                  </a:lnTo>
                  <a:lnTo>
                    <a:pt x="10810" y="599"/>
                  </a:lnTo>
                  <a:lnTo>
                    <a:pt x="10604" y="476"/>
                  </a:lnTo>
                  <a:lnTo>
                    <a:pt x="10391" y="369"/>
                  </a:lnTo>
                  <a:lnTo>
                    <a:pt x="10179" y="277"/>
                  </a:lnTo>
                  <a:lnTo>
                    <a:pt x="9967" y="184"/>
                  </a:lnTo>
                  <a:lnTo>
                    <a:pt x="9755" y="123"/>
                  </a:lnTo>
                  <a:lnTo>
                    <a:pt x="9543" y="77"/>
                  </a:lnTo>
                  <a:lnTo>
                    <a:pt x="9325" y="31"/>
                  </a:lnTo>
                  <a:lnTo>
                    <a:pt x="9113" y="16"/>
                  </a:lnTo>
                  <a:lnTo>
                    <a:pt x="89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860050" y="-5565225"/>
              <a:ext cx="324525" cy="939850"/>
            </a:xfrm>
            <a:custGeom>
              <a:avLst/>
              <a:gdLst/>
              <a:ahLst/>
              <a:cxnLst/>
              <a:rect l="l" t="t" r="r" b="b"/>
              <a:pathLst>
                <a:path w="12981" h="37594" extrusionOk="0">
                  <a:moveTo>
                    <a:pt x="6488" y="1"/>
                  </a:moveTo>
                  <a:lnTo>
                    <a:pt x="6329" y="16"/>
                  </a:lnTo>
                  <a:lnTo>
                    <a:pt x="6170" y="31"/>
                  </a:lnTo>
                  <a:lnTo>
                    <a:pt x="6010" y="62"/>
                  </a:lnTo>
                  <a:lnTo>
                    <a:pt x="5851" y="93"/>
                  </a:lnTo>
                  <a:lnTo>
                    <a:pt x="5692" y="154"/>
                  </a:lnTo>
                  <a:lnTo>
                    <a:pt x="5533" y="216"/>
                  </a:lnTo>
                  <a:lnTo>
                    <a:pt x="5374" y="292"/>
                  </a:lnTo>
                  <a:lnTo>
                    <a:pt x="5215" y="369"/>
                  </a:lnTo>
                  <a:lnTo>
                    <a:pt x="5056" y="477"/>
                  </a:lnTo>
                  <a:lnTo>
                    <a:pt x="4897" y="584"/>
                  </a:lnTo>
                  <a:lnTo>
                    <a:pt x="4743" y="707"/>
                  </a:lnTo>
                  <a:lnTo>
                    <a:pt x="4584" y="845"/>
                  </a:lnTo>
                  <a:lnTo>
                    <a:pt x="4424" y="984"/>
                  </a:lnTo>
                  <a:lnTo>
                    <a:pt x="4265" y="1153"/>
                  </a:lnTo>
                  <a:lnTo>
                    <a:pt x="4112" y="1322"/>
                  </a:lnTo>
                  <a:lnTo>
                    <a:pt x="3958" y="1506"/>
                  </a:lnTo>
                  <a:lnTo>
                    <a:pt x="3804" y="1690"/>
                  </a:lnTo>
                  <a:lnTo>
                    <a:pt x="3655" y="1906"/>
                  </a:lnTo>
                  <a:lnTo>
                    <a:pt x="3507" y="2121"/>
                  </a:lnTo>
                  <a:lnTo>
                    <a:pt x="3364" y="2336"/>
                  </a:lnTo>
                  <a:lnTo>
                    <a:pt x="3220" y="2566"/>
                  </a:lnTo>
                  <a:lnTo>
                    <a:pt x="3077" y="2812"/>
                  </a:lnTo>
                  <a:lnTo>
                    <a:pt x="2945" y="3058"/>
                  </a:lnTo>
                  <a:lnTo>
                    <a:pt x="2807" y="3319"/>
                  </a:lnTo>
                  <a:lnTo>
                    <a:pt x="2679" y="3595"/>
                  </a:lnTo>
                  <a:lnTo>
                    <a:pt x="2547" y="3872"/>
                  </a:lnTo>
                  <a:lnTo>
                    <a:pt x="2425" y="4149"/>
                  </a:lnTo>
                  <a:lnTo>
                    <a:pt x="2303" y="4456"/>
                  </a:lnTo>
                  <a:lnTo>
                    <a:pt x="2181" y="4748"/>
                  </a:lnTo>
                  <a:lnTo>
                    <a:pt x="2064" y="5055"/>
                  </a:lnTo>
                  <a:lnTo>
                    <a:pt x="1947" y="5378"/>
                  </a:lnTo>
                  <a:lnTo>
                    <a:pt x="1836" y="5700"/>
                  </a:lnTo>
                  <a:lnTo>
                    <a:pt x="1730" y="6038"/>
                  </a:lnTo>
                  <a:lnTo>
                    <a:pt x="1624" y="6376"/>
                  </a:lnTo>
                  <a:lnTo>
                    <a:pt x="1523" y="6714"/>
                  </a:lnTo>
                  <a:lnTo>
                    <a:pt x="1422" y="7067"/>
                  </a:lnTo>
                  <a:lnTo>
                    <a:pt x="1327" y="7421"/>
                  </a:lnTo>
                  <a:lnTo>
                    <a:pt x="1231" y="7790"/>
                  </a:lnTo>
                  <a:lnTo>
                    <a:pt x="1141" y="8158"/>
                  </a:lnTo>
                  <a:lnTo>
                    <a:pt x="1056" y="8527"/>
                  </a:lnTo>
                  <a:lnTo>
                    <a:pt x="971" y="8911"/>
                  </a:lnTo>
                  <a:lnTo>
                    <a:pt x="892" y="9310"/>
                  </a:lnTo>
                  <a:lnTo>
                    <a:pt x="818" y="9695"/>
                  </a:lnTo>
                  <a:lnTo>
                    <a:pt x="743" y="10094"/>
                  </a:lnTo>
                  <a:lnTo>
                    <a:pt x="669" y="10493"/>
                  </a:lnTo>
                  <a:lnTo>
                    <a:pt x="605" y="10908"/>
                  </a:lnTo>
                  <a:lnTo>
                    <a:pt x="542" y="11308"/>
                  </a:lnTo>
                  <a:lnTo>
                    <a:pt x="478" y="11722"/>
                  </a:lnTo>
                  <a:lnTo>
                    <a:pt x="425" y="12153"/>
                  </a:lnTo>
                  <a:lnTo>
                    <a:pt x="372" y="12567"/>
                  </a:lnTo>
                  <a:lnTo>
                    <a:pt x="319" y="12998"/>
                  </a:lnTo>
                  <a:lnTo>
                    <a:pt x="271" y="13428"/>
                  </a:lnTo>
                  <a:lnTo>
                    <a:pt x="229" y="13858"/>
                  </a:lnTo>
                  <a:lnTo>
                    <a:pt x="192" y="14303"/>
                  </a:lnTo>
                  <a:lnTo>
                    <a:pt x="155" y="14734"/>
                  </a:lnTo>
                  <a:lnTo>
                    <a:pt x="123" y="15179"/>
                  </a:lnTo>
                  <a:lnTo>
                    <a:pt x="96" y="15625"/>
                  </a:lnTo>
                  <a:lnTo>
                    <a:pt x="70" y="16070"/>
                  </a:lnTo>
                  <a:lnTo>
                    <a:pt x="48" y="16531"/>
                  </a:lnTo>
                  <a:lnTo>
                    <a:pt x="33" y="16977"/>
                  </a:lnTo>
                  <a:lnTo>
                    <a:pt x="17" y="17437"/>
                  </a:lnTo>
                  <a:lnTo>
                    <a:pt x="11" y="17883"/>
                  </a:lnTo>
                  <a:lnTo>
                    <a:pt x="6" y="18344"/>
                  </a:lnTo>
                  <a:lnTo>
                    <a:pt x="1" y="18805"/>
                  </a:lnTo>
                  <a:lnTo>
                    <a:pt x="6" y="19266"/>
                  </a:lnTo>
                  <a:lnTo>
                    <a:pt x="11" y="19727"/>
                  </a:lnTo>
                  <a:lnTo>
                    <a:pt x="22" y="20187"/>
                  </a:lnTo>
                  <a:lnTo>
                    <a:pt x="33" y="20648"/>
                  </a:lnTo>
                  <a:lnTo>
                    <a:pt x="48" y="21109"/>
                  </a:lnTo>
                  <a:lnTo>
                    <a:pt x="75" y="21570"/>
                  </a:lnTo>
                  <a:lnTo>
                    <a:pt x="96" y="22031"/>
                  </a:lnTo>
                  <a:lnTo>
                    <a:pt x="128" y="22492"/>
                  </a:lnTo>
                  <a:lnTo>
                    <a:pt x="165" y="22953"/>
                  </a:lnTo>
                  <a:lnTo>
                    <a:pt x="202" y="23414"/>
                  </a:lnTo>
                  <a:lnTo>
                    <a:pt x="245" y="23874"/>
                  </a:lnTo>
                  <a:lnTo>
                    <a:pt x="292" y="24320"/>
                  </a:lnTo>
                  <a:lnTo>
                    <a:pt x="340" y="24781"/>
                  </a:lnTo>
                  <a:lnTo>
                    <a:pt x="399" y="25242"/>
                  </a:lnTo>
                  <a:lnTo>
                    <a:pt x="457" y="25687"/>
                  </a:lnTo>
                  <a:lnTo>
                    <a:pt x="521" y="26133"/>
                  </a:lnTo>
                  <a:lnTo>
                    <a:pt x="584" y="26578"/>
                  </a:lnTo>
                  <a:lnTo>
                    <a:pt x="658" y="27009"/>
                  </a:lnTo>
                  <a:lnTo>
                    <a:pt x="733" y="27439"/>
                  </a:lnTo>
                  <a:lnTo>
                    <a:pt x="807" y="27853"/>
                  </a:lnTo>
                  <a:lnTo>
                    <a:pt x="887" y="28268"/>
                  </a:lnTo>
                  <a:lnTo>
                    <a:pt x="971" y="28683"/>
                  </a:lnTo>
                  <a:lnTo>
                    <a:pt x="1056" y="29067"/>
                  </a:lnTo>
                  <a:lnTo>
                    <a:pt x="1146" y="29467"/>
                  </a:lnTo>
                  <a:lnTo>
                    <a:pt x="1242" y="29835"/>
                  </a:lnTo>
                  <a:lnTo>
                    <a:pt x="1337" y="30219"/>
                  </a:lnTo>
                  <a:lnTo>
                    <a:pt x="1433" y="30573"/>
                  </a:lnTo>
                  <a:lnTo>
                    <a:pt x="1534" y="30941"/>
                  </a:lnTo>
                  <a:lnTo>
                    <a:pt x="1640" y="31279"/>
                  </a:lnTo>
                  <a:lnTo>
                    <a:pt x="1746" y="31617"/>
                  </a:lnTo>
                  <a:lnTo>
                    <a:pt x="1857" y="31955"/>
                  </a:lnTo>
                  <a:lnTo>
                    <a:pt x="1969" y="32278"/>
                  </a:lnTo>
                  <a:lnTo>
                    <a:pt x="2080" y="32585"/>
                  </a:lnTo>
                  <a:lnTo>
                    <a:pt x="2197" y="32893"/>
                  </a:lnTo>
                  <a:lnTo>
                    <a:pt x="2319" y="33184"/>
                  </a:lnTo>
                  <a:lnTo>
                    <a:pt x="2441" y="33476"/>
                  </a:lnTo>
                  <a:lnTo>
                    <a:pt x="2563" y="33753"/>
                  </a:lnTo>
                  <a:lnTo>
                    <a:pt x="2690" y="34029"/>
                  </a:lnTo>
                  <a:lnTo>
                    <a:pt x="2817" y="34291"/>
                  </a:lnTo>
                  <a:lnTo>
                    <a:pt x="2945" y="34536"/>
                  </a:lnTo>
                  <a:lnTo>
                    <a:pt x="3077" y="34782"/>
                  </a:lnTo>
                  <a:lnTo>
                    <a:pt x="3210" y="35013"/>
                  </a:lnTo>
                  <a:lnTo>
                    <a:pt x="3348" y="35228"/>
                  </a:lnTo>
                  <a:lnTo>
                    <a:pt x="3486" y="35443"/>
                  </a:lnTo>
                  <a:lnTo>
                    <a:pt x="3624" y="35658"/>
                  </a:lnTo>
                  <a:lnTo>
                    <a:pt x="3761" y="35842"/>
                  </a:lnTo>
                  <a:lnTo>
                    <a:pt x="3905" y="36027"/>
                  </a:lnTo>
                  <a:lnTo>
                    <a:pt x="4048" y="36211"/>
                  </a:lnTo>
                  <a:lnTo>
                    <a:pt x="4196" y="36365"/>
                  </a:lnTo>
                  <a:lnTo>
                    <a:pt x="4340" y="36518"/>
                  </a:lnTo>
                  <a:lnTo>
                    <a:pt x="4488" y="36672"/>
                  </a:lnTo>
                  <a:lnTo>
                    <a:pt x="4637" y="36810"/>
                  </a:lnTo>
                  <a:lnTo>
                    <a:pt x="4785" y="36933"/>
                  </a:lnTo>
                  <a:lnTo>
                    <a:pt x="4939" y="37040"/>
                  </a:lnTo>
                  <a:lnTo>
                    <a:pt x="5088" y="37148"/>
                  </a:lnTo>
                  <a:lnTo>
                    <a:pt x="5241" y="37240"/>
                  </a:lnTo>
                  <a:lnTo>
                    <a:pt x="5395" y="37317"/>
                  </a:lnTo>
                  <a:lnTo>
                    <a:pt x="5549" y="37394"/>
                  </a:lnTo>
                  <a:lnTo>
                    <a:pt x="5708" y="37455"/>
                  </a:lnTo>
                  <a:lnTo>
                    <a:pt x="5862" y="37501"/>
                  </a:lnTo>
                  <a:lnTo>
                    <a:pt x="6021" y="37547"/>
                  </a:lnTo>
                  <a:lnTo>
                    <a:pt x="6175" y="37563"/>
                  </a:lnTo>
                  <a:lnTo>
                    <a:pt x="6334" y="37594"/>
                  </a:lnTo>
                  <a:lnTo>
                    <a:pt x="6652" y="37594"/>
                  </a:lnTo>
                  <a:lnTo>
                    <a:pt x="6811" y="37563"/>
                  </a:lnTo>
                  <a:lnTo>
                    <a:pt x="6971" y="37547"/>
                  </a:lnTo>
                  <a:lnTo>
                    <a:pt x="7130" y="37501"/>
                  </a:lnTo>
                  <a:lnTo>
                    <a:pt x="7289" y="37455"/>
                  </a:lnTo>
                  <a:lnTo>
                    <a:pt x="7448" y="37378"/>
                  </a:lnTo>
                  <a:lnTo>
                    <a:pt x="7607" y="37317"/>
                  </a:lnTo>
                  <a:lnTo>
                    <a:pt x="7766" y="37225"/>
                  </a:lnTo>
                  <a:lnTo>
                    <a:pt x="7925" y="37133"/>
                  </a:lnTo>
                  <a:lnTo>
                    <a:pt x="8084" y="37010"/>
                  </a:lnTo>
                  <a:lnTo>
                    <a:pt x="8238" y="36887"/>
                  </a:lnTo>
                  <a:lnTo>
                    <a:pt x="8397" y="36749"/>
                  </a:lnTo>
                  <a:lnTo>
                    <a:pt x="8557" y="36610"/>
                  </a:lnTo>
                  <a:lnTo>
                    <a:pt x="8716" y="36457"/>
                  </a:lnTo>
                  <a:lnTo>
                    <a:pt x="8869" y="36272"/>
                  </a:lnTo>
                  <a:lnTo>
                    <a:pt x="9023" y="36088"/>
                  </a:lnTo>
                  <a:lnTo>
                    <a:pt x="9177" y="35904"/>
                  </a:lnTo>
                  <a:lnTo>
                    <a:pt x="9326" y="35689"/>
                  </a:lnTo>
                  <a:lnTo>
                    <a:pt x="9474" y="35489"/>
                  </a:lnTo>
                  <a:lnTo>
                    <a:pt x="9617" y="35258"/>
                  </a:lnTo>
                  <a:lnTo>
                    <a:pt x="9761" y="35028"/>
                  </a:lnTo>
                  <a:lnTo>
                    <a:pt x="9899" y="34782"/>
                  </a:lnTo>
                  <a:lnTo>
                    <a:pt x="10036" y="34536"/>
                  </a:lnTo>
                  <a:lnTo>
                    <a:pt x="10174" y="34275"/>
                  </a:lnTo>
                  <a:lnTo>
                    <a:pt x="10302" y="33999"/>
                  </a:lnTo>
                  <a:lnTo>
                    <a:pt x="10434" y="33722"/>
                  </a:lnTo>
                  <a:lnTo>
                    <a:pt x="10556" y="33446"/>
                  </a:lnTo>
                  <a:lnTo>
                    <a:pt x="10678" y="33154"/>
                  </a:lnTo>
                  <a:lnTo>
                    <a:pt x="10800" y="32846"/>
                  </a:lnTo>
                  <a:lnTo>
                    <a:pt x="10917" y="32539"/>
                  </a:lnTo>
                  <a:lnTo>
                    <a:pt x="11034" y="32217"/>
                  </a:lnTo>
                  <a:lnTo>
                    <a:pt x="11145" y="31894"/>
                  </a:lnTo>
                  <a:lnTo>
                    <a:pt x="11251" y="31571"/>
                  </a:lnTo>
                  <a:lnTo>
                    <a:pt x="11357" y="31233"/>
                  </a:lnTo>
                  <a:lnTo>
                    <a:pt x="11458" y="30880"/>
                  </a:lnTo>
                  <a:lnTo>
                    <a:pt x="11559" y="30527"/>
                  </a:lnTo>
                  <a:lnTo>
                    <a:pt x="11654" y="30173"/>
                  </a:lnTo>
                  <a:lnTo>
                    <a:pt x="11750" y="29805"/>
                  </a:lnTo>
                  <a:lnTo>
                    <a:pt x="11840" y="29436"/>
                  </a:lnTo>
                  <a:lnTo>
                    <a:pt x="11925" y="29067"/>
                  </a:lnTo>
                  <a:lnTo>
                    <a:pt x="12010" y="28683"/>
                  </a:lnTo>
                  <a:lnTo>
                    <a:pt x="12089" y="28299"/>
                  </a:lnTo>
                  <a:lnTo>
                    <a:pt x="12163" y="27900"/>
                  </a:lnTo>
                  <a:lnTo>
                    <a:pt x="12238" y="27500"/>
                  </a:lnTo>
                  <a:lnTo>
                    <a:pt x="12312" y="27101"/>
                  </a:lnTo>
                  <a:lnTo>
                    <a:pt x="12376" y="26701"/>
                  </a:lnTo>
                  <a:lnTo>
                    <a:pt x="12439" y="26286"/>
                  </a:lnTo>
                  <a:lnTo>
                    <a:pt x="12503" y="25872"/>
                  </a:lnTo>
                  <a:lnTo>
                    <a:pt x="12556" y="25442"/>
                  </a:lnTo>
                  <a:lnTo>
                    <a:pt x="12609" y="25027"/>
                  </a:lnTo>
                  <a:lnTo>
                    <a:pt x="12662" y="24597"/>
                  </a:lnTo>
                  <a:lnTo>
                    <a:pt x="12710" y="24166"/>
                  </a:lnTo>
                  <a:lnTo>
                    <a:pt x="12752" y="23736"/>
                  </a:lnTo>
                  <a:lnTo>
                    <a:pt x="12789" y="23291"/>
                  </a:lnTo>
                  <a:lnTo>
                    <a:pt x="12826" y="22861"/>
                  </a:lnTo>
                  <a:lnTo>
                    <a:pt x="12858" y="22415"/>
                  </a:lnTo>
                  <a:lnTo>
                    <a:pt x="12885" y="21969"/>
                  </a:lnTo>
                  <a:lnTo>
                    <a:pt x="12911" y="21524"/>
                  </a:lnTo>
                  <a:lnTo>
                    <a:pt x="12933" y="21063"/>
                  </a:lnTo>
                  <a:lnTo>
                    <a:pt x="12948" y="20618"/>
                  </a:lnTo>
                  <a:lnTo>
                    <a:pt x="12959" y="20157"/>
                  </a:lnTo>
                  <a:lnTo>
                    <a:pt x="12970" y="19711"/>
                  </a:lnTo>
                  <a:lnTo>
                    <a:pt x="12975" y="19250"/>
                  </a:lnTo>
                  <a:lnTo>
                    <a:pt x="12980" y="18789"/>
                  </a:lnTo>
                  <a:lnTo>
                    <a:pt x="12975" y="18328"/>
                  </a:lnTo>
                  <a:lnTo>
                    <a:pt x="12970" y="17868"/>
                  </a:lnTo>
                  <a:lnTo>
                    <a:pt x="12959" y="17407"/>
                  </a:lnTo>
                  <a:lnTo>
                    <a:pt x="12948" y="16946"/>
                  </a:lnTo>
                  <a:lnTo>
                    <a:pt x="12927" y="16485"/>
                  </a:lnTo>
                  <a:lnTo>
                    <a:pt x="12906" y="16024"/>
                  </a:lnTo>
                  <a:lnTo>
                    <a:pt x="12880" y="15563"/>
                  </a:lnTo>
                  <a:lnTo>
                    <a:pt x="12853" y="15102"/>
                  </a:lnTo>
                  <a:lnTo>
                    <a:pt x="12816" y="14641"/>
                  </a:lnTo>
                  <a:lnTo>
                    <a:pt x="12779" y="14180"/>
                  </a:lnTo>
                  <a:lnTo>
                    <a:pt x="12736" y="13735"/>
                  </a:lnTo>
                  <a:lnTo>
                    <a:pt x="12689" y="13274"/>
                  </a:lnTo>
                  <a:lnTo>
                    <a:pt x="12641" y="12813"/>
                  </a:lnTo>
                  <a:lnTo>
                    <a:pt x="12582" y="12352"/>
                  </a:lnTo>
                  <a:lnTo>
                    <a:pt x="12524" y="11907"/>
                  </a:lnTo>
                  <a:lnTo>
                    <a:pt x="12460" y="11461"/>
                  </a:lnTo>
                  <a:lnTo>
                    <a:pt x="12397" y="11016"/>
                  </a:lnTo>
                  <a:lnTo>
                    <a:pt x="12323" y="10586"/>
                  </a:lnTo>
                  <a:lnTo>
                    <a:pt x="12248" y="10155"/>
                  </a:lnTo>
                  <a:lnTo>
                    <a:pt x="12174" y="9741"/>
                  </a:lnTo>
                  <a:lnTo>
                    <a:pt x="12094" y="9326"/>
                  </a:lnTo>
                  <a:lnTo>
                    <a:pt x="12010" y="8926"/>
                  </a:lnTo>
                  <a:lnTo>
                    <a:pt x="11925" y="8527"/>
                  </a:lnTo>
                  <a:lnTo>
                    <a:pt x="11835" y="8143"/>
                  </a:lnTo>
                  <a:lnTo>
                    <a:pt x="11739" y="7759"/>
                  </a:lnTo>
                  <a:lnTo>
                    <a:pt x="11644" y="7390"/>
                  </a:lnTo>
                  <a:lnTo>
                    <a:pt x="11548" y="7021"/>
                  </a:lnTo>
                  <a:lnTo>
                    <a:pt x="11447" y="6668"/>
                  </a:lnTo>
                  <a:lnTo>
                    <a:pt x="11341" y="6315"/>
                  </a:lnTo>
                  <a:lnTo>
                    <a:pt x="11235" y="5977"/>
                  </a:lnTo>
                  <a:lnTo>
                    <a:pt x="11124" y="5639"/>
                  </a:lnTo>
                  <a:lnTo>
                    <a:pt x="11012" y="5316"/>
                  </a:lnTo>
                  <a:lnTo>
                    <a:pt x="10901" y="5009"/>
                  </a:lnTo>
                  <a:lnTo>
                    <a:pt x="10779" y="4702"/>
                  </a:lnTo>
                  <a:lnTo>
                    <a:pt x="10662" y="4410"/>
                  </a:lnTo>
                  <a:lnTo>
                    <a:pt x="10540" y="4118"/>
                  </a:lnTo>
                  <a:lnTo>
                    <a:pt x="10418" y="3841"/>
                  </a:lnTo>
                  <a:lnTo>
                    <a:pt x="10291" y="3565"/>
                  </a:lnTo>
                  <a:lnTo>
                    <a:pt x="10164" y="3304"/>
                  </a:lnTo>
                  <a:lnTo>
                    <a:pt x="10036" y="3058"/>
                  </a:lnTo>
                  <a:lnTo>
                    <a:pt x="9904" y="2812"/>
                  </a:lnTo>
                  <a:lnTo>
                    <a:pt x="9771" y="2582"/>
                  </a:lnTo>
                  <a:lnTo>
                    <a:pt x="9633" y="2366"/>
                  </a:lnTo>
                  <a:lnTo>
                    <a:pt x="9495" y="2151"/>
                  </a:lnTo>
                  <a:lnTo>
                    <a:pt x="9357" y="1952"/>
                  </a:lnTo>
                  <a:lnTo>
                    <a:pt x="9220" y="1752"/>
                  </a:lnTo>
                  <a:lnTo>
                    <a:pt x="9076" y="1568"/>
                  </a:lnTo>
                  <a:lnTo>
                    <a:pt x="8933" y="1399"/>
                  </a:lnTo>
                  <a:lnTo>
                    <a:pt x="8785" y="1230"/>
                  </a:lnTo>
                  <a:lnTo>
                    <a:pt x="8641" y="1076"/>
                  </a:lnTo>
                  <a:lnTo>
                    <a:pt x="8493" y="922"/>
                  </a:lnTo>
                  <a:lnTo>
                    <a:pt x="8344" y="799"/>
                  </a:lnTo>
                  <a:lnTo>
                    <a:pt x="8196" y="661"/>
                  </a:lnTo>
                  <a:lnTo>
                    <a:pt x="8042" y="554"/>
                  </a:lnTo>
                  <a:lnTo>
                    <a:pt x="7893" y="446"/>
                  </a:lnTo>
                  <a:lnTo>
                    <a:pt x="7740" y="354"/>
                  </a:lnTo>
                  <a:lnTo>
                    <a:pt x="7586" y="277"/>
                  </a:lnTo>
                  <a:lnTo>
                    <a:pt x="7432" y="200"/>
                  </a:lnTo>
                  <a:lnTo>
                    <a:pt x="7273" y="139"/>
                  </a:lnTo>
                  <a:lnTo>
                    <a:pt x="7119" y="93"/>
                  </a:lnTo>
                  <a:lnTo>
                    <a:pt x="6960" y="62"/>
                  </a:lnTo>
                  <a:lnTo>
                    <a:pt x="6806" y="31"/>
                  </a:lnTo>
                  <a:lnTo>
                    <a:pt x="6647" y="16"/>
                  </a:lnTo>
                  <a:lnTo>
                    <a:pt x="6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785250" y="-5361275"/>
              <a:ext cx="178500" cy="586500"/>
            </a:xfrm>
            <a:custGeom>
              <a:avLst/>
              <a:gdLst/>
              <a:ahLst/>
              <a:cxnLst/>
              <a:rect l="l" t="t" r="r" b="b"/>
              <a:pathLst>
                <a:path w="7140" h="23460" extrusionOk="0">
                  <a:moveTo>
                    <a:pt x="6853" y="16024"/>
                  </a:moveTo>
                  <a:lnTo>
                    <a:pt x="6838" y="16131"/>
                  </a:lnTo>
                  <a:lnTo>
                    <a:pt x="6835" y="16135"/>
                  </a:lnTo>
                  <a:lnTo>
                    <a:pt x="6835" y="16135"/>
                  </a:lnTo>
                  <a:lnTo>
                    <a:pt x="6853" y="16024"/>
                  </a:lnTo>
                  <a:close/>
                  <a:moveTo>
                    <a:pt x="7050" y="17161"/>
                  </a:moveTo>
                  <a:lnTo>
                    <a:pt x="7038" y="17182"/>
                  </a:lnTo>
                  <a:lnTo>
                    <a:pt x="7038" y="17182"/>
                  </a:lnTo>
                  <a:lnTo>
                    <a:pt x="7028" y="17253"/>
                  </a:lnTo>
                  <a:lnTo>
                    <a:pt x="7028" y="17253"/>
                  </a:lnTo>
                  <a:lnTo>
                    <a:pt x="7050" y="17161"/>
                  </a:lnTo>
                  <a:close/>
                  <a:moveTo>
                    <a:pt x="3321" y="0"/>
                  </a:moveTo>
                  <a:lnTo>
                    <a:pt x="3252" y="139"/>
                  </a:lnTo>
                  <a:lnTo>
                    <a:pt x="2536" y="1552"/>
                  </a:lnTo>
                  <a:lnTo>
                    <a:pt x="1899" y="2812"/>
                  </a:lnTo>
                  <a:lnTo>
                    <a:pt x="1358" y="3902"/>
                  </a:lnTo>
                  <a:lnTo>
                    <a:pt x="902" y="4840"/>
                  </a:lnTo>
                  <a:lnTo>
                    <a:pt x="796" y="5039"/>
                  </a:lnTo>
                  <a:lnTo>
                    <a:pt x="690" y="5239"/>
                  </a:lnTo>
                  <a:lnTo>
                    <a:pt x="589" y="5454"/>
                  </a:lnTo>
                  <a:lnTo>
                    <a:pt x="488" y="5669"/>
                  </a:lnTo>
                  <a:lnTo>
                    <a:pt x="388" y="5900"/>
                  </a:lnTo>
                  <a:lnTo>
                    <a:pt x="292" y="6145"/>
                  </a:lnTo>
                  <a:lnTo>
                    <a:pt x="197" y="6391"/>
                  </a:lnTo>
                  <a:lnTo>
                    <a:pt x="106" y="6637"/>
                  </a:lnTo>
                  <a:lnTo>
                    <a:pt x="106" y="6637"/>
                  </a:lnTo>
                  <a:lnTo>
                    <a:pt x="345" y="6299"/>
                  </a:lnTo>
                  <a:lnTo>
                    <a:pt x="578" y="5930"/>
                  </a:lnTo>
                  <a:lnTo>
                    <a:pt x="812" y="5531"/>
                  </a:lnTo>
                  <a:lnTo>
                    <a:pt x="1040" y="5131"/>
                  </a:lnTo>
                  <a:lnTo>
                    <a:pt x="2069" y="3288"/>
                  </a:lnTo>
                  <a:lnTo>
                    <a:pt x="2706" y="2136"/>
                  </a:lnTo>
                  <a:lnTo>
                    <a:pt x="3347" y="948"/>
                  </a:lnTo>
                  <a:lnTo>
                    <a:pt x="3347" y="948"/>
                  </a:lnTo>
                  <a:lnTo>
                    <a:pt x="6599" y="5811"/>
                  </a:lnTo>
                  <a:lnTo>
                    <a:pt x="6599" y="5811"/>
                  </a:lnTo>
                  <a:lnTo>
                    <a:pt x="6647" y="8173"/>
                  </a:lnTo>
                  <a:lnTo>
                    <a:pt x="6700" y="10939"/>
                  </a:lnTo>
                  <a:lnTo>
                    <a:pt x="6716" y="11630"/>
                  </a:lnTo>
                  <a:lnTo>
                    <a:pt x="6731" y="12337"/>
                  </a:lnTo>
                  <a:lnTo>
                    <a:pt x="6747" y="13043"/>
                  </a:lnTo>
                  <a:lnTo>
                    <a:pt x="6753" y="13765"/>
                  </a:lnTo>
                  <a:lnTo>
                    <a:pt x="6753" y="15225"/>
                  </a:lnTo>
                  <a:lnTo>
                    <a:pt x="6753" y="15947"/>
                  </a:lnTo>
                  <a:lnTo>
                    <a:pt x="6753" y="16294"/>
                  </a:lnTo>
                  <a:lnTo>
                    <a:pt x="6753" y="16294"/>
                  </a:lnTo>
                  <a:lnTo>
                    <a:pt x="3697" y="22156"/>
                  </a:lnTo>
                  <a:lnTo>
                    <a:pt x="3697" y="22156"/>
                  </a:lnTo>
                  <a:lnTo>
                    <a:pt x="412" y="17516"/>
                  </a:lnTo>
                  <a:lnTo>
                    <a:pt x="412" y="17516"/>
                  </a:lnTo>
                  <a:lnTo>
                    <a:pt x="287" y="13182"/>
                  </a:lnTo>
                  <a:lnTo>
                    <a:pt x="181" y="9679"/>
                  </a:lnTo>
                  <a:lnTo>
                    <a:pt x="159" y="8911"/>
                  </a:lnTo>
                  <a:lnTo>
                    <a:pt x="133" y="8143"/>
                  </a:lnTo>
                  <a:lnTo>
                    <a:pt x="91" y="7374"/>
                  </a:lnTo>
                  <a:lnTo>
                    <a:pt x="43" y="6622"/>
                  </a:lnTo>
                  <a:lnTo>
                    <a:pt x="32" y="6990"/>
                  </a:lnTo>
                  <a:lnTo>
                    <a:pt x="16" y="7344"/>
                  </a:lnTo>
                  <a:lnTo>
                    <a:pt x="11" y="7712"/>
                  </a:lnTo>
                  <a:lnTo>
                    <a:pt x="0" y="8081"/>
                  </a:lnTo>
                  <a:lnTo>
                    <a:pt x="0" y="8450"/>
                  </a:lnTo>
                  <a:lnTo>
                    <a:pt x="0" y="8819"/>
                  </a:lnTo>
                  <a:lnTo>
                    <a:pt x="6" y="9187"/>
                  </a:lnTo>
                  <a:lnTo>
                    <a:pt x="16" y="9541"/>
                  </a:lnTo>
                  <a:lnTo>
                    <a:pt x="27" y="11169"/>
                  </a:lnTo>
                  <a:lnTo>
                    <a:pt x="48" y="13105"/>
                  </a:lnTo>
                  <a:lnTo>
                    <a:pt x="80" y="15317"/>
                  </a:lnTo>
                  <a:lnTo>
                    <a:pt x="112" y="17821"/>
                  </a:lnTo>
                  <a:lnTo>
                    <a:pt x="112" y="18067"/>
                  </a:lnTo>
                  <a:lnTo>
                    <a:pt x="197" y="18175"/>
                  </a:lnTo>
                  <a:lnTo>
                    <a:pt x="3628" y="23290"/>
                  </a:lnTo>
                  <a:lnTo>
                    <a:pt x="3724" y="23459"/>
                  </a:lnTo>
                  <a:lnTo>
                    <a:pt x="3814" y="23275"/>
                  </a:lnTo>
                  <a:lnTo>
                    <a:pt x="7038" y="17182"/>
                  </a:lnTo>
                  <a:lnTo>
                    <a:pt x="7038" y="17182"/>
                  </a:lnTo>
                  <a:lnTo>
                    <a:pt x="7060" y="17022"/>
                  </a:lnTo>
                  <a:lnTo>
                    <a:pt x="7113" y="16730"/>
                  </a:lnTo>
                  <a:lnTo>
                    <a:pt x="7135" y="16638"/>
                  </a:lnTo>
                  <a:lnTo>
                    <a:pt x="7140" y="16623"/>
                  </a:lnTo>
                  <a:lnTo>
                    <a:pt x="7140" y="15793"/>
                  </a:lnTo>
                  <a:lnTo>
                    <a:pt x="7140" y="15071"/>
                  </a:lnTo>
                  <a:lnTo>
                    <a:pt x="7140" y="13612"/>
                  </a:lnTo>
                  <a:lnTo>
                    <a:pt x="7103" y="12183"/>
                  </a:lnTo>
                  <a:lnTo>
                    <a:pt x="7087" y="11476"/>
                  </a:lnTo>
                  <a:lnTo>
                    <a:pt x="7082" y="10785"/>
                  </a:lnTo>
                  <a:lnTo>
                    <a:pt x="7018" y="8020"/>
                  </a:lnTo>
                  <a:lnTo>
                    <a:pt x="6960" y="5362"/>
                  </a:lnTo>
                  <a:lnTo>
                    <a:pt x="6960" y="5039"/>
                  </a:lnTo>
                  <a:lnTo>
                    <a:pt x="6864" y="4901"/>
                  </a:lnTo>
                  <a:lnTo>
                    <a:pt x="339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1188375" y="-3731275"/>
              <a:ext cx="1281925" cy="543475"/>
            </a:xfrm>
            <a:custGeom>
              <a:avLst/>
              <a:gdLst/>
              <a:ahLst/>
              <a:cxnLst/>
              <a:rect l="l" t="t" r="r" b="b"/>
              <a:pathLst>
                <a:path w="51277" h="21739" extrusionOk="0">
                  <a:moveTo>
                    <a:pt x="51277" y="0"/>
                  </a:moveTo>
                  <a:lnTo>
                    <a:pt x="50550" y="938"/>
                  </a:lnTo>
                  <a:lnTo>
                    <a:pt x="49733" y="1951"/>
                  </a:lnTo>
                  <a:lnTo>
                    <a:pt x="48837" y="3042"/>
                  </a:lnTo>
                  <a:lnTo>
                    <a:pt x="48354" y="3595"/>
                  </a:lnTo>
                  <a:lnTo>
                    <a:pt x="47850" y="4179"/>
                  </a:lnTo>
                  <a:lnTo>
                    <a:pt x="47330" y="4763"/>
                  </a:lnTo>
                  <a:lnTo>
                    <a:pt x="46789" y="5362"/>
                  </a:lnTo>
                  <a:lnTo>
                    <a:pt x="46227" y="5977"/>
                  </a:lnTo>
                  <a:lnTo>
                    <a:pt x="45644" y="6591"/>
                  </a:lnTo>
                  <a:lnTo>
                    <a:pt x="45050" y="7206"/>
                  </a:lnTo>
                  <a:lnTo>
                    <a:pt x="44429" y="7835"/>
                  </a:lnTo>
                  <a:lnTo>
                    <a:pt x="43798" y="8465"/>
                  </a:lnTo>
                  <a:lnTo>
                    <a:pt x="43145" y="9095"/>
                  </a:lnTo>
                  <a:lnTo>
                    <a:pt x="42376" y="9817"/>
                  </a:lnTo>
                  <a:lnTo>
                    <a:pt x="41586" y="10524"/>
                  </a:lnTo>
                  <a:lnTo>
                    <a:pt x="40780" y="11246"/>
                  </a:lnTo>
                  <a:lnTo>
                    <a:pt x="39947" y="11953"/>
                  </a:lnTo>
                  <a:lnTo>
                    <a:pt x="39093" y="12644"/>
                  </a:lnTo>
                  <a:lnTo>
                    <a:pt x="38223" y="13335"/>
                  </a:lnTo>
                  <a:lnTo>
                    <a:pt x="37332" y="14011"/>
                  </a:lnTo>
                  <a:lnTo>
                    <a:pt x="36420" y="14672"/>
                  </a:lnTo>
                  <a:lnTo>
                    <a:pt x="35491" y="15302"/>
                  </a:lnTo>
                  <a:lnTo>
                    <a:pt x="34547" y="15932"/>
                  </a:lnTo>
                  <a:lnTo>
                    <a:pt x="33582" y="16531"/>
                  </a:lnTo>
                  <a:lnTo>
                    <a:pt x="32600" y="17099"/>
                  </a:lnTo>
                  <a:lnTo>
                    <a:pt x="31603" y="17652"/>
                  </a:lnTo>
                  <a:lnTo>
                    <a:pt x="31094" y="17929"/>
                  </a:lnTo>
                  <a:lnTo>
                    <a:pt x="30590" y="18175"/>
                  </a:lnTo>
                  <a:lnTo>
                    <a:pt x="30076" y="18436"/>
                  </a:lnTo>
                  <a:lnTo>
                    <a:pt x="29561" y="18682"/>
                  </a:lnTo>
                  <a:lnTo>
                    <a:pt x="29041" y="18912"/>
                  </a:lnTo>
                  <a:lnTo>
                    <a:pt x="28516" y="19143"/>
                  </a:lnTo>
                  <a:lnTo>
                    <a:pt x="28521" y="19173"/>
                  </a:lnTo>
                  <a:lnTo>
                    <a:pt x="28506" y="19143"/>
                  </a:lnTo>
                  <a:lnTo>
                    <a:pt x="27858" y="19404"/>
                  </a:lnTo>
                  <a:lnTo>
                    <a:pt x="27201" y="19665"/>
                  </a:lnTo>
                  <a:lnTo>
                    <a:pt x="26538" y="19895"/>
                  </a:lnTo>
                  <a:lnTo>
                    <a:pt x="25875" y="20126"/>
                  </a:lnTo>
                  <a:lnTo>
                    <a:pt x="25201" y="20326"/>
                  </a:lnTo>
                  <a:lnTo>
                    <a:pt x="24527" y="20525"/>
                  </a:lnTo>
                  <a:lnTo>
                    <a:pt x="23848" y="20710"/>
                  </a:lnTo>
                  <a:lnTo>
                    <a:pt x="23159" y="20863"/>
                  </a:lnTo>
                  <a:lnTo>
                    <a:pt x="22469" y="21017"/>
                  </a:lnTo>
                  <a:lnTo>
                    <a:pt x="21774" y="21140"/>
                  </a:lnTo>
                  <a:lnTo>
                    <a:pt x="21080" y="21247"/>
                  </a:lnTo>
                  <a:lnTo>
                    <a:pt x="20374" y="21339"/>
                  </a:lnTo>
                  <a:lnTo>
                    <a:pt x="19669" y="21401"/>
                  </a:lnTo>
                  <a:lnTo>
                    <a:pt x="18958" y="21462"/>
                  </a:lnTo>
                  <a:lnTo>
                    <a:pt x="18242" y="21493"/>
                  </a:lnTo>
                  <a:lnTo>
                    <a:pt x="17001" y="21493"/>
                  </a:lnTo>
                  <a:lnTo>
                    <a:pt x="16470" y="21478"/>
                  </a:lnTo>
                  <a:lnTo>
                    <a:pt x="15940" y="21447"/>
                  </a:lnTo>
                  <a:lnTo>
                    <a:pt x="15409" y="21401"/>
                  </a:lnTo>
                  <a:lnTo>
                    <a:pt x="14879" y="21355"/>
                  </a:lnTo>
                  <a:lnTo>
                    <a:pt x="14343" y="21293"/>
                  </a:lnTo>
                  <a:lnTo>
                    <a:pt x="13807" y="21217"/>
                  </a:lnTo>
                  <a:lnTo>
                    <a:pt x="13266" y="21124"/>
                  </a:lnTo>
                  <a:lnTo>
                    <a:pt x="12725" y="21017"/>
                  </a:lnTo>
                  <a:lnTo>
                    <a:pt x="12184" y="20909"/>
                  </a:lnTo>
                  <a:lnTo>
                    <a:pt x="11643" y="20771"/>
                  </a:lnTo>
                  <a:lnTo>
                    <a:pt x="11097" y="20633"/>
                  </a:lnTo>
                  <a:lnTo>
                    <a:pt x="10556" y="20479"/>
                  </a:lnTo>
                  <a:lnTo>
                    <a:pt x="10009" y="20310"/>
                  </a:lnTo>
                  <a:lnTo>
                    <a:pt x="9458" y="20126"/>
                  </a:lnTo>
                  <a:lnTo>
                    <a:pt x="8912" y="19926"/>
                  </a:lnTo>
                  <a:lnTo>
                    <a:pt x="8360" y="19711"/>
                  </a:lnTo>
                  <a:lnTo>
                    <a:pt x="7808" y="19496"/>
                  </a:lnTo>
                  <a:lnTo>
                    <a:pt x="7257" y="19250"/>
                  </a:lnTo>
                  <a:lnTo>
                    <a:pt x="6705" y="18989"/>
                  </a:lnTo>
                  <a:lnTo>
                    <a:pt x="6148" y="18728"/>
                  </a:lnTo>
                  <a:lnTo>
                    <a:pt x="5591" y="18436"/>
                  </a:lnTo>
                  <a:lnTo>
                    <a:pt x="5039" y="18129"/>
                  </a:lnTo>
                  <a:lnTo>
                    <a:pt x="4482" y="17821"/>
                  </a:lnTo>
                  <a:lnTo>
                    <a:pt x="3920" y="17483"/>
                  </a:lnTo>
                  <a:lnTo>
                    <a:pt x="3363" y="17130"/>
                  </a:lnTo>
                  <a:lnTo>
                    <a:pt x="2806" y="16761"/>
                  </a:lnTo>
                  <a:lnTo>
                    <a:pt x="2244" y="16377"/>
                  </a:lnTo>
                  <a:lnTo>
                    <a:pt x="1682" y="15978"/>
                  </a:lnTo>
                  <a:lnTo>
                    <a:pt x="1125" y="15563"/>
                  </a:lnTo>
                  <a:lnTo>
                    <a:pt x="563" y="15133"/>
                  </a:lnTo>
                  <a:lnTo>
                    <a:pt x="0" y="14687"/>
                  </a:lnTo>
                  <a:lnTo>
                    <a:pt x="0" y="14687"/>
                  </a:lnTo>
                  <a:lnTo>
                    <a:pt x="568" y="15148"/>
                  </a:lnTo>
                  <a:lnTo>
                    <a:pt x="1130" y="15594"/>
                  </a:lnTo>
                  <a:lnTo>
                    <a:pt x="1698" y="16024"/>
                  </a:lnTo>
                  <a:lnTo>
                    <a:pt x="2265" y="16439"/>
                  </a:lnTo>
                  <a:lnTo>
                    <a:pt x="2828" y="16838"/>
                  </a:lnTo>
                  <a:lnTo>
                    <a:pt x="3395" y="17222"/>
                  </a:lnTo>
                  <a:lnTo>
                    <a:pt x="3957" y="17576"/>
                  </a:lnTo>
                  <a:lnTo>
                    <a:pt x="4520" y="17929"/>
                  </a:lnTo>
                  <a:lnTo>
                    <a:pt x="5082" y="18252"/>
                  </a:lnTo>
                  <a:lnTo>
                    <a:pt x="5644" y="18574"/>
                  </a:lnTo>
                  <a:lnTo>
                    <a:pt x="6201" y="18866"/>
                  </a:lnTo>
                  <a:lnTo>
                    <a:pt x="6763" y="19143"/>
                  </a:lnTo>
                  <a:lnTo>
                    <a:pt x="7320" y="19419"/>
                  </a:lnTo>
                  <a:lnTo>
                    <a:pt x="7877" y="19665"/>
                  </a:lnTo>
                  <a:lnTo>
                    <a:pt x="8434" y="19895"/>
                  </a:lnTo>
                  <a:lnTo>
                    <a:pt x="8991" y="20110"/>
                  </a:lnTo>
                  <a:lnTo>
                    <a:pt x="9543" y="20326"/>
                  </a:lnTo>
                  <a:lnTo>
                    <a:pt x="10094" y="20510"/>
                  </a:lnTo>
                  <a:lnTo>
                    <a:pt x="10646" y="20694"/>
                  </a:lnTo>
                  <a:lnTo>
                    <a:pt x="11198" y="20848"/>
                  </a:lnTo>
                  <a:lnTo>
                    <a:pt x="11744" y="21001"/>
                  </a:lnTo>
                  <a:lnTo>
                    <a:pt x="12290" y="21124"/>
                  </a:lnTo>
                  <a:lnTo>
                    <a:pt x="12837" y="21247"/>
                  </a:lnTo>
                  <a:lnTo>
                    <a:pt x="13383" y="21355"/>
                  </a:lnTo>
                  <a:lnTo>
                    <a:pt x="13924" y="21447"/>
                  </a:lnTo>
                  <a:lnTo>
                    <a:pt x="14465" y="21524"/>
                  </a:lnTo>
                  <a:lnTo>
                    <a:pt x="15006" y="21601"/>
                  </a:lnTo>
                  <a:lnTo>
                    <a:pt x="15542" y="21647"/>
                  </a:lnTo>
                  <a:lnTo>
                    <a:pt x="16078" y="21693"/>
                  </a:lnTo>
                  <a:lnTo>
                    <a:pt x="16613" y="21724"/>
                  </a:lnTo>
                  <a:lnTo>
                    <a:pt x="17144" y="21739"/>
                  </a:lnTo>
                  <a:lnTo>
                    <a:pt x="18396" y="21739"/>
                  </a:lnTo>
                  <a:lnTo>
                    <a:pt x="19117" y="21708"/>
                  </a:lnTo>
                  <a:lnTo>
                    <a:pt x="19833" y="21647"/>
                  </a:lnTo>
                  <a:lnTo>
                    <a:pt x="20544" y="21570"/>
                  </a:lnTo>
                  <a:lnTo>
                    <a:pt x="21249" y="21478"/>
                  </a:lnTo>
                  <a:lnTo>
                    <a:pt x="21955" y="21370"/>
                  </a:lnTo>
                  <a:lnTo>
                    <a:pt x="22655" y="21247"/>
                  </a:lnTo>
                  <a:lnTo>
                    <a:pt x="23344" y="21094"/>
                  </a:lnTo>
                  <a:lnTo>
                    <a:pt x="24034" y="20925"/>
                  </a:lnTo>
                  <a:lnTo>
                    <a:pt x="24724" y="20740"/>
                  </a:lnTo>
                  <a:lnTo>
                    <a:pt x="25403" y="20541"/>
                  </a:lnTo>
                  <a:lnTo>
                    <a:pt x="26076" y="20326"/>
                  </a:lnTo>
                  <a:lnTo>
                    <a:pt x="26744" y="20095"/>
                  </a:lnTo>
                  <a:lnTo>
                    <a:pt x="27408" y="19849"/>
                  </a:lnTo>
                  <a:lnTo>
                    <a:pt x="28071" y="19588"/>
                  </a:lnTo>
                  <a:lnTo>
                    <a:pt x="28723" y="19312"/>
                  </a:lnTo>
                  <a:lnTo>
                    <a:pt x="29370" y="19020"/>
                  </a:lnTo>
                  <a:lnTo>
                    <a:pt x="30012" y="18728"/>
                  </a:lnTo>
                  <a:lnTo>
                    <a:pt x="30648" y="18405"/>
                  </a:lnTo>
                  <a:lnTo>
                    <a:pt x="31280" y="18083"/>
                  </a:lnTo>
                  <a:lnTo>
                    <a:pt x="31906" y="17745"/>
                  </a:lnTo>
                  <a:lnTo>
                    <a:pt x="32521" y="17407"/>
                  </a:lnTo>
                  <a:lnTo>
                    <a:pt x="33136" y="17038"/>
                  </a:lnTo>
                  <a:lnTo>
                    <a:pt x="33741" y="16669"/>
                  </a:lnTo>
                  <a:lnTo>
                    <a:pt x="34340" y="16300"/>
                  </a:lnTo>
                  <a:lnTo>
                    <a:pt x="34934" y="15916"/>
                  </a:lnTo>
                  <a:lnTo>
                    <a:pt x="35518" y="15517"/>
                  </a:lnTo>
                  <a:lnTo>
                    <a:pt x="36096" y="15117"/>
                  </a:lnTo>
                  <a:lnTo>
                    <a:pt x="36669" y="14718"/>
                  </a:lnTo>
                  <a:lnTo>
                    <a:pt x="37231" y="14303"/>
                  </a:lnTo>
                  <a:lnTo>
                    <a:pt x="37788" y="13873"/>
                  </a:lnTo>
                  <a:lnTo>
                    <a:pt x="38340" y="13443"/>
                  </a:lnTo>
                  <a:lnTo>
                    <a:pt x="38881" y="13013"/>
                  </a:lnTo>
                  <a:lnTo>
                    <a:pt x="39416" y="12583"/>
                  </a:lnTo>
                  <a:lnTo>
                    <a:pt x="39942" y="12137"/>
                  </a:lnTo>
                  <a:lnTo>
                    <a:pt x="40461" y="11692"/>
                  </a:lnTo>
                  <a:lnTo>
                    <a:pt x="40971" y="11246"/>
                  </a:lnTo>
                  <a:lnTo>
                    <a:pt x="41474" y="10801"/>
                  </a:lnTo>
                  <a:lnTo>
                    <a:pt x="42456" y="9894"/>
                  </a:lnTo>
                  <a:lnTo>
                    <a:pt x="43400" y="8988"/>
                  </a:lnTo>
                  <a:lnTo>
                    <a:pt x="44312" y="8097"/>
                  </a:lnTo>
                  <a:lnTo>
                    <a:pt x="45187" y="7190"/>
                  </a:lnTo>
                  <a:lnTo>
                    <a:pt x="46026" y="6299"/>
                  </a:lnTo>
                  <a:lnTo>
                    <a:pt x="46821" y="5424"/>
                  </a:lnTo>
                  <a:lnTo>
                    <a:pt x="47585" y="4563"/>
                  </a:lnTo>
                  <a:lnTo>
                    <a:pt x="48306" y="3718"/>
                  </a:lnTo>
                  <a:lnTo>
                    <a:pt x="48985" y="2904"/>
                  </a:lnTo>
                  <a:lnTo>
                    <a:pt x="49622" y="2120"/>
                  </a:lnTo>
                  <a:lnTo>
                    <a:pt x="50221" y="1383"/>
                  </a:lnTo>
                  <a:lnTo>
                    <a:pt x="50773" y="676"/>
                  </a:lnTo>
                  <a:lnTo>
                    <a:pt x="5127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153600" y="-3816150"/>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188375" y="-3907950"/>
              <a:ext cx="1342000" cy="714025"/>
            </a:xfrm>
            <a:custGeom>
              <a:avLst/>
              <a:gdLst/>
              <a:ahLst/>
              <a:cxnLst/>
              <a:rect l="l" t="t" r="r" b="b"/>
              <a:pathLst>
                <a:path w="53680" h="28561" extrusionOk="0">
                  <a:moveTo>
                    <a:pt x="32929" y="0"/>
                  </a:moveTo>
                  <a:lnTo>
                    <a:pt x="32107" y="31"/>
                  </a:lnTo>
                  <a:lnTo>
                    <a:pt x="31296" y="62"/>
                  </a:lnTo>
                  <a:lnTo>
                    <a:pt x="30495" y="123"/>
                  </a:lnTo>
                  <a:lnTo>
                    <a:pt x="29704" y="185"/>
                  </a:lnTo>
                  <a:lnTo>
                    <a:pt x="28930" y="262"/>
                  </a:lnTo>
                  <a:lnTo>
                    <a:pt x="28166" y="354"/>
                  </a:lnTo>
                  <a:lnTo>
                    <a:pt x="27418" y="461"/>
                  </a:lnTo>
                  <a:lnTo>
                    <a:pt x="26681" y="584"/>
                  </a:lnTo>
                  <a:lnTo>
                    <a:pt x="25954" y="707"/>
                  </a:lnTo>
                  <a:lnTo>
                    <a:pt x="25238" y="861"/>
                  </a:lnTo>
                  <a:lnTo>
                    <a:pt x="24538" y="1014"/>
                  </a:lnTo>
                  <a:lnTo>
                    <a:pt x="23848" y="1183"/>
                  </a:lnTo>
                  <a:lnTo>
                    <a:pt x="23169" y="1352"/>
                  </a:lnTo>
                  <a:lnTo>
                    <a:pt x="22501" y="1552"/>
                  </a:lnTo>
                  <a:lnTo>
                    <a:pt x="21843" y="1752"/>
                  </a:lnTo>
                  <a:lnTo>
                    <a:pt x="21859" y="1813"/>
                  </a:lnTo>
                  <a:lnTo>
                    <a:pt x="22490" y="4010"/>
                  </a:lnTo>
                  <a:lnTo>
                    <a:pt x="23732" y="8435"/>
                  </a:lnTo>
                  <a:lnTo>
                    <a:pt x="24877" y="12552"/>
                  </a:lnTo>
                  <a:lnTo>
                    <a:pt x="25912" y="16301"/>
                  </a:lnTo>
                  <a:lnTo>
                    <a:pt x="26803" y="19573"/>
                  </a:lnTo>
                  <a:lnTo>
                    <a:pt x="27535" y="22307"/>
                  </a:lnTo>
                  <a:lnTo>
                    <a:pt x="27832" y="23429"/>
                  </a:lnTo>
                  <a:lnTo>
                    <a:pt x="28081" y="24397"/>
                  </a:lnTo>
                  <a:lnTo>
                    <a:pt x="28203" y="24812"/>
                  </a:lnTo>
                  <a:lnTo>
                    <a:pt x="28315" y="25257"/>
                  </a:lnTo>
                  <a:lnTo>
                    <a:pt x="28421" y="25718"/>
                  </a:lnTo>
                  <a:lnTo>
                    <a:pt x="28516" y="26210"/>
                  </a:lnTo>
                  <a:lnTo>
                    <a:pt x="29041" y="25979"/>
                  </a:lnTo>
                  <a:lnTo>
                    <a:pt x="29561" y="25749"/>
                  </a:lnTo>
                  <a:lnTo>
                    <a:pt x="30076" y="25503"/>
                  </a:lnTo>
                  <a:lnTo>
                    <a:pt x="30590" y="25242"/>
                  </a:lnTo>
                  <a:lnTo>
                    <a:pt x="31094" y="24996"/>
                  </a:lnTo>
                  <a:lnTo>
                    <a:pt x="31603" y="24719"/>
                  </a:lnTo>
                  <a:lnTo>
                    <a:pt x="32600" y="24166"/>
                  </a:lnTo>
                  <a:lnTo>
                    <a:pt x="33582" y="23598"/>
                  </a:lnTo>
                  <a:lnTo>
                    <a:pt x="34547" y="22999"/>
                  </a:lnTo>
                  <a:lnTo>
                    <a:pt x="35491" y="22369"/>
                  </a:lnTo>
                  <a:lnTo>
                    <a:pt x="36420" y="21739"/>
                  </a:lnTo>
                  <a:lnTo>
                    <a:pt x="37332" y="21078"/>
                  </a:lnTo>
                  <a:lnTo>
                    <a:pt x="38223" y="20402"/>
                  </a:lnTo>
                  <a:lnTo>
                    <a:pt x="39093" y="19711"/>
                  </a:lnTo>
                  <a:lnTo>
                    <a:pt x="39947" y="19020"/>
                  </a:lnTo>
                  <a:lnTo>
                    <a:pt x="40780" y="18313"/>
                  </a:lnTo>
                  <a:lnTo>
                    <a:pt x="41586" y="17591"/>
                  </a:lnTo>
                  <a:lnTo>
                    <a:pt x="42376" y="16884"/>
                  </a:lnTo>
                  <a:lnTo>
                    <a:pt x="43145" y="16162"/>
                  </a:lnTo>
                  <a:lnTo>
                    <a:pt x="43798" y="15532"/>
                  </a:lnTo>
                  <a:lnTo>
                    <a:pt x="44429" y="14902"/>
                  </a:lnTo>
                  <a:lnTo>
                    <a:pt x="45050" y="14273"/>
                  </a:lnTo>
                  <a:lnTo>
                    <a:pt x="45644" y="13658"/>
                  </a:lnTo>
                  <a:lnTo>
                    <a:pt x="46227" y="13044"/>
                  </a:lnTo>
                  <a:lnTo>
                    <a:pt x="46789" y="12429"/>
                  </a:lnTo>
                  <a:lnTo>
                    <a:pt x="47330" y="11830"/>
                  </a:lnTo>
                  <a:lnTo>
                    <a:pt x="47850" y="11246"/>
                  </a:lnTo>
                  <a:lnTo>
                    <a:pt x="48354" y="10662"/>
                  </a:lnTo>
                  <a:lnTo>
                    <a:pt x="48837" y="10109"/>
                  </a:lnTo>
                  <a:lnTo>
                    <a:pt x="49733" y="9018"/>
                  </a:lnTo>
                  <a:lnTo>
                    <a:pt x="50550" y="8005"/>
                  </a:lnTo>
                  <a:lnTo>
                    <a:pt x="51277" y="7067"/>
                  </a:lnTo>
                  <a:lnTo>
                    <a:pt x="51818" y="6345"/>
                  </a:lnTo>
                  <a:lnTo>
                    <a:pt x="52290" y="5700"/>
                  </a:lnTo>
                  <a:lnTo>
                    <a:pt x="52693" y="5116"/>
                  </a:lnTo>
                  <a:lnTo>
                    <a:pt x="53033" y="4640"/>
                  </a:lnTo>
                  <a:lnTo>
                    <a:pt x="53499" y="3933"/>
                  </a:lnTo>
                  <a:lnTo>
                    <a:pt x="53680" y="3672"/>
                  </a:lnTo>
                  <a:lnTo>
                    <a:pt x="52269" y="3196"/>
                  </a:lnTo>
                  <a:lnTo>
                    <a:pt x="50879" y="2766"/>
                  </a:lnTo>
                  <a:lnTo>
                    <a:pt x="49510" y="2366"/>
                  </a:lnTo>
                  <a:lnTo>
                    <a:pt x="48168" y="1998"/>
                  </a:lnTo>
                  <a:lnTo>
                    <a:pt x="46848" y="1660"/>
                  </a:lnTo>
                  <a:lnTo>
                    <a:pt x="45553" y="1352"/>
                  </a:lnTo>
                  <a:lnTo>
                    <a:pt x="44275" y="1091"/>
                  </a:lnTo>
                  <a:lnTo>
                    <a:pt x="43023" y="861"/>
                  </a:lnTo>
                  <a:lnTo>
                    <a:pt x="41793" y="646"/>
                  </a:lnTo>
                  <a:lnTo>
                    <a:pt x="40583" y="477"/>
                  </a:lnTo>
                  <a:lnTo>
                    <a:pt x="39395" y="323"/>
                  </a:lnTo>
                  <a:lnTo>
                    <a:pt x="38228" y="200"/>
                  </a:lnTo>
                  <a:lnTo>
                    <a:pt x="37077" y="108"/>
                  </a:lnTo>
                  <a:lnTo>
                    <a:pt x="35953" y="47"/>
                  </a:lnTo>
                  <a:lnTo>
                    <a:pt x="34849" y="16"/>
                  </a:lnTo>
                  <a:lnTo>
                    <a:pt x="33767" y="0"/>
                  </a:lnTo>
                  <a:close/>
                  <a:moveTo>
                    <a:pt x="21403" y="1890"/>
                  </a:moveTo>
                  <a:lnTo>
                    <a:pt x="20655" y="2136"/>
                  </a:lnTo>
                  <a:lnTo>
                    <a:pt x="19928" y="2412"/>
                  </a:lnTo>
                  <a:lnTo>
                    <a:pt x="19212" y="2689"/>
                  </a:lnTo>
                  <a:lnTo>
                    <a:pt x="18512" y="2981"/>
                  </a:lnTo>
                  <a:lnTo>
                    <a:pt x="17828" y="3288"/>
                  </a:lnTo>
                  <a:lnTo>
                    <a:pt x="17154" y="3595"/>
                  </a:lnTo>
                  <a:lnTo>
                    <a:pt x="16502" y="3918"/>
                  </a:lnTo>
                  <a:lnTo>
                    <a:pt x="15860" y="4256"/>
                  </a:lnTo>
                  <a:lnTo>
                    <a:pt x="15240" y="4609"/>
                  </a:lnTo>
                  <a:lnTo>
                    <a:pt x="14630" y="4947"/>
                  </a:lnTo>
                  <a:lnTo>
                    <a:pt x="14030" y="5316"/>
                  </a:lnTo>
                  <a:lnTo>
                    <a:pt x="13452" y="5685"/>
                  </a:lnTo>
                  <a:lnTo>
                    <a:pt x="12884" y="6053"/>
                  </a:lnTo>
                  <a:lnTo>
                    <a:pt x="12333" y="6438"/>
                  </a:lnTo>
                  <a:lnTo>
                    <a:pt x="11792" y="6822"/>
                  </a:lnTo>
                  <a:lnTo>
                    <a:pt x="11267" y="7221"/>
                  </a:lnTo>
                  <a:lnTo>
                    <a:pt x="10757" y="7620"/>
                  </a:lnTo>
                  <a:lnTo>
                    <a:pt x="10259" y="8020"/>
                  </a:lnTo>
                  <a:lnTo>
                    <a:pt x="9776" y="8435"/>
                  </a:lnTo>
                  <a:lnTo>
                    <a:pt x="9304" y="8834"/>
                  </a:lnTo>
                  <a:lnTo>
                    <a:pt x="8848" y="9249"/>
                  </a:lnTo>
                  <a:lnTo>
                    <a:pt x="8408" y="9664"/>
                  </a:lnTo>
                  <a:lnTo>
                    <a:pt x="7973" y="10079"/>
                  </a:lnTo>
                  <a:lnTo>
                    <a:pt x="7559" y="10493"/>
                  </a:lnTo>
                  <a:lnTo>
                    <a:pt x="7150" y="10908"/>
                  </a:lnTo>
                  <a:lnTo>
                    <a:pt x="6758" y="11323"/>
                  </a:lnTo>
                  <a:lnTo>
                    <a:pt x="6381" y="11753"/>
                  </a:lnTo>
                  <a:lnTo>
                    <a:pt x="6010" y="12168"/>
                  </a:lnTo>
                  <a:lnTo>
                    <a:pt x="5660" y="12583"/>
                  </a:lnTo>
                  <a:lnTo>
                    <a:pt x="5315" y="12982"/>
                  </a:lnTo>
                  <a:lnTo>
                    <a:pt x="4981" y="13397"/>
                  </a:lnTo>
                  <a:lnTo>
                    <a:pt x="4663" y="13796"/>
                  </a:lnTo>
                  <a:lnTo>
                    <a:pt x="4355" y="14196"/>
                  </a:lnTo>
                  <a:lnTo>
                    <a:pt x="4063" y="14595"/>
                  </a:lnTo>
                  <a:lnTo>
                    <a:pt x="3777" y="14995"/>
                  </a:lnTo>
                  <a:lnTo>
                    <a:pt x="3506" y="15379"/>
                  </a:lnTo>
                  <a:lnTo>
                    <a:pt x="2992" y="16132"/>
                  </a:lnTo>
                  <a:lnTo>
                    <a:pt x="2525" y="16854"/>
                  </a:lnTo>
                  <a:lnTo>
                    <a:pt x="2101" y="17560"/>
                  </a:lnTo>
                  <a:lnTo>
                    <a:pt x="1719" y="18206"/>
                  </a:lnTo>
                  <a:lnTo>
                    <a:pt x="1379" y="18820"/>
                  </a:lnTo>
                  <a:lnTo>
                    <a:pt x="1077" y="19388"/>
                  </a:lnTo>
                  <a:lnTo>
                    <a:pt x="817" y="19911"/>
                  </a:lnTo>
                  <a:lnTo>
                    <a:pt x="594" y="20372"/>
                  </a:lnTo>
                  <a:lnTo>
                    <a:pt x="409" y="20771"/>
                  </a:lnTo>
                  <a:lnTo>
                    <a:pt x="260" y="21109"/>
                  </a:lnTo>
                  <a:lnTo>
                    <a:pt x="144" y="21386"/>
                  </a:lnTo>
                  <a:lnTo>
                    <a:pt x="64" y="21585"/>
                  </a:lnTo>
                  <a:lnTo>
                    <a:pt x="0" y="21754"/>
                  </a:lnTo>
                  <a:lnTo>
                    <a:pt x="563" y="22200"/>
                  </a:lnTo>
                  <a:lnTo>
                    <a:pt x="1125" y="22630"/>
                  </a:lnTo>
                  <a:lnTo>
                    <a:pt x="1682" y="23045"/>
                  </a:lnTo>
                  <a:lnTo>
                    <a:pt x="2244" y="23444"/>
                  </a:lnTo>
                  <a:lnTo>
                    <a:pt x="2806" y="23828"/>
                  </a:lnTo>
                  <a:lnTo>
                    <a:pt x="3363" y="24197"/>
                  </a:lnTo>
                  <a:lnTo>
                    <a:pt x="3920" y="24550"/>
                  </a:lnTo>
                  <a:lnTo>
                    <a:pt x="4482" y="24888"/>
                  </a:lnTo>
                  <a:lnTo>
                    <a:pt x="5039" y="25196"/>
                  </a:lnTo>
                  <a:lnTo>
                    <a:pt x="5591" y="25503"/>
                  </a:lnTo>
                  <a:lnTo>
                    <a:pt x="6148" y="25795"/>
                  </a:lnTo>
                  <a:lnTo>
                    <a:pt x="6705" y="26056"/>
                  </a:lnTo>
                  <a:lnTo>
                    <a:pt x="7257" y="26317"/>
                  </a:lnTo>
                  <a:lnTo>
                    <a:pt x="7808" y="26563"/>
                  </a:lnTo>
                  <a:lnTo>
                    <a:pt x="8360" y="26778"/>
                  </a:lnTo>
                  <a:lnTo>
                    <a:pt x="8912" y="26993"/>
                  </a:lnTo>
                  <a:lnTo>
                    <a:pt x="9458" y="27193"/>
                  </a:lnTo>
                  <a:lnTo>
                    <a:pt x="10009" y="27377"/>
                  </a:lnTo>
                  <a:lnTo>
                    <a:pt x="10556" y="27546"/>
                  </a:lnTo>
                  <a:lnTo>
                    <a:pt x="11097" y="27700"/>
                  </a:lnTo>
                  <a:lnTo>
                    <a:pt x="11643" y="27838"/>
                  </a:lnTo>
                  <a:lnTo>
                    <a:pt x="12184" y="27976"/>
                  </a:lnTo>
                  <a:lnTo>
                    <a:pt x="12725" y="28084"/>
                  </a:lnTo>
                  <a:lnTo>
                    <a:pt x="13266" y="28191"/>
                  </a:lnTo>
                  <a:lnTo>
                    <a:pt x="13807" y="28284"/>
                  </a:lnTo>
                  <a:lnTo>
                    <a:pt x="14343" y="28360"/>
                  </a:lnTo>
                  <a:lnTo>
                    <a:pt x="14879" y="28422"/>
                  </a:lnTo>
                  <a:lnTo>
                    <a:pt x="15409" y="28468"/>
                  </a:lnTo>
                  <a:lnTo>
                    <a:pt x="15940" y="28514"/>
                  </a:lnTo>
                  <a:lnTo>
                    <a:pt x="16470" y="28545"/>
                  </a:lnTo>
                  <a:lnTo>
                    <a:pt x="17001" y="28560"/>
                  </a:lnTo>
                  <a:lnTo>
                    <a:pt x="18242" y="28560"/>
                  </a:lnTo>
                  <a:lnTo>
                    <a:pt x="18958" y="28529"/>
                  </a:lnTo>
                  <a:lnTo>
                    <a:pt x="19669" y="28468"/>
                  </a:lnTo>
                  <a:lnTo>
                    <a:pt x="20374" y="28406"/>
                  </a:lnTo>
                  <a:lnTo>
                    <a:pt x="21080" y="28314"/>
                  </a:lnTo>
                  <a:lnTo>
                    <a:pt x="21774" y="28207"/>
                  </a:lnTo>
                  <a:lnTo>
                    <a:pt x="22469" y="28084"/>
                  </a:lnTo>
                  <a:lnTo>
                    <a:pt x="23159" y="27930"/>
                  </a:lnTo>
                  <a:lnTo>
                    <a:pt x="23848" y="27777"/>
                  </a:lnTo>
                  <a:lnTo>
                    <a:pt x="24527" y="27592"/>
                  </a:lnTo>
                  <a:lnTo>
                    <a:pt x="25201" y="27393"/>
                  </a:lnTo>
                  <a:lnTo>
                    <a:pt x="25875" y="27193"/>
                  </a:lnTo>
                  <a:lnTo>
                    <a:pt x="26538" y="26962"/>
                  </a:lnTo>
                  <a:lnTo>
                    <a:pt x="27201" y="26732"/>
                  </a:lnTo>
                  <a:lnTo>
                    <a:pt x="27858" y="26471"/>
                  </a:lnTo>
                  <a:lnTo>
                    <a:pt x="28506" y="26210"/>
                  </a:lnTo>
                  <a:lnTo>
                    <a:pt x="28362" y="25856"/>
                  </a:lnTo>
                  <a:lnTo>
                    <a:pt x="28224" y="25488"/>
                  </a:lnTo>
                  <a:lnTo>
                    <a:pt x="28092" y="25073"/>
                  </a:lnTo>
                  <a:lnTo>
                    <a:pt x="27975" y="24658"/>
                  </a:lnTo>
                  <a:lnTo>
                    <a:pt x="27710" y="23767"/>
                  </a:lnTo>
                  <a:lnTo>
                    <a:pt x="27397" y="22707"/>
                  </a:lnTo>
                  <a:lnTo>
                    <a:pt x="27031" y="21478"/>
                  </a:lnTo>
                  <a:lnTo>
                    <a:pt x="26829" y="20802"/>
                  </a:lnTo>
                  <a:lnTo>
                    <a:pt x="26607" y="20095"/>
                  </a:lnTo>
                  <a:lnTo>
                    <a:pt x="25673" y="16900"/>
                  </a:lnTo>
                  <a:lnTo>
                    <a:pt x="24612" y="13213"/>
                  </a:lnTo>
                  <a:lnTo>
                    <a:pt x="23445" y="9126"/>
                  </a:lnTo>
                  <a:lnTo>
                    <a:pt x="22199" y="4702"/>
                  </a:lnTo>
                  <a:lnTo>
                    <a:pt x="21573" y="2505"/>
                  </a:lnTo>
                  <a:lnTo>
                    <a:pt x="21493" y="2228"/>
                  </a:lnTo>
                  <a:lnTo>
                    <a:pt x="21467" y="2167"/>
                  </a:lnTo>
                  <a:lnTo>
                    <a:pt x="21440" y="2074"/>
                  </a:lnTo>
                  <a:lnTo>
                    <a:pt x="21419" y="1982"/>
                  </a:lnTo>
                  <a:lnTo>
                    <a:pt x="21403" y="189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642300" y="-3907950"/>
              <a:ext cx="795925" cy="655250"/>
            </a:xfrm>
            <a:custGeom>
              <a:avLst/>
              <a:gdLst/>
              <a:ahLst/>
              <a:cxnLst/>
              <a:rect l="l" t="t" r="r" b="b"/>
              <a:pathLst>
                <a:path w="31837" h="26210" fill="none" extrusionOk="0">
                  <a:moveTo>
                    <a:pt x="6673" y="26210"/>
                  </a:moveTo>
                  <a:lnTo>
                    <a:pt x="6673" y="26210"/>
                  </a:lnTo>
                  <a:lnTo>
                    <a:pt x="7198" y="25979"/>
                  </a:lnTo>
                  <a:lnTo>
                    <a:pt x="7718" y="25749"/>
                  </a:lnTo>
                  <a:lnTo>
                    <a:pt x="8233" y="25503"/>
                  </a:lnTo>
                  <a:lnTo>
                    <a:pt x="8747" y="25242"/>
                  </a:lnTo>
                  <a:lnTo>
                    <a:pt x="9251" y="24996"/>
                  </a:lnTo>
                  <a:lnTo>
                    <a:pt x="9760" y="24719"/>
                  </a:lnTo>
                  <a:lnTo>
                    <a:pt x="10757" y="24166"/>
                  </a:lnTo>
                  <a:lnTo>
                    <a:pt x="11739" y="23598"/>
                  </a:lnTo>
                  <a:lnTo>
                    <a:pt x="12704" y="22999"/>
                  </a:lnTo>
                  <a:lnTo>
                    <a:pt x="13648" y="22369"/>
                  </a:lnTo>
                  <a:lnTo>
                    <a:pt x="14576" y="21739"/>
                  </a:lnTo>
                  <a:lnTo>
                    <a:pt x="15489" y="21078"/>
                  </a:lnTo>
                  <a:lnTo>
                    <a:pt x="16380" y="20402"/>
                  </a:lnTo>
                  <a:lnTo>
                    <a:pt x="17250" y="19711"/>
                  </a:lnTo>
                  <a:lnTo>
                    <a:pt x="18104" y="19020"/>
                  </a:lnTo>
                  <a:lnTo>
                    <a:pt x="18937" y="18313"/>
                  </a:lnTo>
                  <a:lnTo>
                    <a:pt x="19743" y="17591"/>
                  </a:lnTo>
                  <a:lnTo>
                    <a:pt x="20533" y="16884"/>
                  </a:lnTo>
                  <a:lnTo>
                    <a:pt x="21302" y="16162"/>
                  </a:lnTo>
                  <a:lnTo>
                    <a:pt x="21302" y="16162"/>
                  </a:lnTo>
                  <a:lnTo>
                    <a:pt x="21955" y="15532"/>
                  </a:lnTo>
                  <a:lnTo>
                    <a:pt x="22586" y="14902"/>
                  </a:lnTo>
                  <a:lnTo>
                    <a:pt x="23207" y="14273"/>
                  </a:lnTo>
                  <a:lnTo>
                    <a:pt x="23801" y="13658"/>
                  </a:lnTo>
                  <a:lnTo>
                    <a:pt x="24384" y="13044"/>
                  </a:lnTo>
                  <a:lnTo>
                    <a:pt x="24946" y="12429"/>
                  </a:lnTo>
                  <a:lnTo>
                    <a:pt x="25487" y="11830"/>
                  </a:lnTo>
                  <a:lnTo>
                    <a:pt x="26007" y="11246"/>
                  </a:lnTo>
                  <a:lnTo>
                    <a:pt x="26511" y="10662"/>
                  </a:lnTo>
                  <a:lnTo>
                    <a:pt x="26994" y="10109"/>
                  </a:lnTo>
                  <a:lnTo>
                    <a:pt x="27890" y="9018"/>
                  </a:lnTo>
                  <a:lnTo>
                    <a:pt x="28707" y="8005"/>
                  </a:lnTo>
                  <a:lnTo>
                    <a:pt x="29434" y="7067"/>
                  </a:lnTo>
                  <a:lnTo>
                    <a:pt x="29434" y="7067"/>
                  </a:lnTo>
                  <a:lnTo>
                    <a:pt x="29975" y="6345"/>
                  </a:lnTo>
                  <a:lnTo>
                    <a:pt x="30447" y="5700"/>
                  </a:lnTo>
                  <a:lnTo>
                    <a:pt x="30850" y="5116"/>
                  </a:lnTo>
                  <a:lnTo>
                    <a:pt x="31190" y="4640"/>
                  </a:lnTo>
                  <a:lnTo>
                    <a:pt x="31656" y="3933"/>
                  </a:lnTo>
                  <a:lnTo>
                    <a:pt x="31837" y="3672"/>
                  </a:lnTo>
                  <a:lnTo>
                    <a:pt x="31837" y="3672"/>
                  </a:lnTo>
                  <a:lnTo>
                    <a:pt x="31837" y="3672"/>
                  </a:lnTo>
                  <a:lnTo>
                    <a:pt x="31837" y="3672"/>
                  </a:lnTo>
                  <a:lnTo>
                    <a:pt x="30426" y="3196"/>
                  </a:lnTo>
                  <a:lnTo>
                    <a:pt x="29036" y="2766"/>
                  </a:lnTo>
                  <a:lnTo>
                    <a:pt x="27667" y="2366"/>
                  </a:lnTo>
                  <a:lnTo>
                    <a:pt x="26325" y="1998"/>
                  </a:lnTo>
                  <a:lnTo>
                    <a:pt x="25005" y="1660"/>
                  </a:lnTo>
                  <a:lnTo>
                    <a:pt x="23710" y="1352"/>
                  </a:lnTo>
                  <a:lnTo>
                    <a:pt x="22432" y="1091"/>
                  </a:lnTo>
                  <a:lnTo>
                    <a:pt x="21180" y="861"/>
                  </a:lnTo>
                  <a:lnTo>
                    <a:pt x="19950" y="646"/>
                  </a:lnTo>
                  <a:lnTo>
                    <a:pt x="18740" y="477"/>
                  </a:lnTo>
                  <a:lnTo>
                    <a:pt x="17552" y="323"/>
                  </a:lnTo>
                  <a:lnTo>
                    <a:pt x="16385" y="200"/>
                  </a:lnTo>
                  <a:lnTo>
                    <a:pt x="15234" y="108"/>
                  </a:lnTo>
                  <a:lnTo>
                    <a:pt x="14110" y="47"/>
                  </a:lnTo>
                  <a:lnTo>
                    <a:pt x="13006" y="16"/>
                  </a:lnTo>
                  <a:lnTo>
                    <a:pt x="11924" y="0"/>
                  </a:lnTo>
                  <a:lnTo>
                    <a:pt x="11924" y="0"/>
                  </a:lnTo>
                  <a:lnTo>
                    <a:pt x="11086" y="0"/>
                  </a:lnTo>
                  <a:lnTo>
                    <a:pt x="10264" y="31"/>
                  </a:lnTo>
                  <a:lnTo>
                    <a:pt x="9453" y="62"/>
                  </a:lnTo>
                  <a:lnTo>
                    <a:pt x="8652" y="123"/>
                  </a:lnTo>
                  <a:lnTo>
                    <a:pt x="7861" y="185"/>
                  </a:lnTo>
                  <a:lnTo>
                    <a:pt x="7087" y="262"/>
                  </a:lnTo>
                  <a:lnTo>
                    <a:pt x="6323" y="354"/>
                  </a:lnTo>
                  <a:lnTo>
                    <a:pt x="5575" y="461"/>
                  </a:lnTo>
                  <a:lnTo>
                    <a:pt x="4838" y="584"/>
                  </a:lnTo>
                  <a:lnTo>
                    <a:pt x="4111" y="707"/>
                  </a:lnTo>
                  <a:lnTo>
                    <a:pt x="3395" y="861"/>
                  </a:lnTo>
                  <a:lnTo>
                    <a:pt x="2695" y="1014"/>
                  </a:lnTo>
                  <a:lnTo>
                    <a:pt x="2005" y="1183"/>
                  </a:lnTo>
                  <a:lnTo>
                    <a:pt x="1326" y="1352"/>
                  </a:lnTo>
                  <a:lnTo>
                    <a:pt x="658" y="1552"/>
                  </a:lnTo>
                  <a:lnTo>
                    <a:pt x="0" y="1752"/>
                  </a:lnTo>
                  <a:lnTo>
                    <a:pt x="0" y="1752"/>
                  </a:lnTo>
                  <a:lnTo>
                    <a:pt x="16" y="1813"/>
                  </a:lnTo>
                  <a:lnTo>
                    <a:pt x="647" y="4010"/>
                  </a:lnTo>
                  <a:lnTo>
                    <a:pt x="647" y="4010"/>
                  </a:lnTo>
                  <a:lnTo>
                    <a:pt x="1889" y="8435"/>
                  </a:lnTo>
                  <a:lnTo>
                    <a:pt x="3034" y="12552"/>
                  </a:lnTo>
                  <a:lnTo>
                    <a:pt x="4069" y="16301"/>
                  </a:lnTo>
                  <a:lnTo>
                    <a:pt x="4960" y="19573"/>
                  </a:lnTo>
                  <a:lnTo>
                    <a:pt x="4960" y="19573"/>
                  </a:lnTo>
                  <a:lnTo>
                    <a:pt x="5692" y="22307"/>
                  </a:lnTo>
                  <a:lnTo>
                    <a:pt x="5989" y="23429"/>
                  </a:lnTo>
                  <a:lnTo>
                    <a:pt x="6238" y="24397"/>
                  </a:lnTo>
                  <a:lnTo>
                    <a:pt x="6238" y="24397"/>
                  </a:lnTo>
                  <a:lnTo>
                    <a:pt x="6360" y="24812"/>
                  </a:lnTo>
                  <a:lnTo>
                    <a:pt x="6472" y="25257"/>
                  </a:lnTo>
                  <a:lnTo>
                    <a:pt x="6578" y="25718"/>
                  </a:lnTo>
                  <a:lnTo>
                    <a:pt x="6673" y="262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1188375" y="-3860700"/>
              <a:ext cx="712650" cy="666775"/>
            </a:xfrm>
            <a:custGeom>
              <a:avLst/>
              <a:gdLst/>
              <a:ahLst/>
              <a:cxnLst/>
              <a:rect l="l" t="t" r="r" b="b"/>
              <a:pathLst>
                <a:path w="28506" h="26671" fill="none" extrusionOk="0">
                  <a:moveTo>
                    <a:pt x="17526" y="26670"/>
                  </a:moveTo>
                  <a:lnTo>
                    <a:pt x="17526" y="26670"/>
                  </a:lnTo>
                  <a:lnTo>
                    <a:pt x="18242" y="26670"/>
                  </a:lnTo>
                  <a:lnTo>
                    <a:pt x="18958" y="26639"/>
                  </a:lnTo>
                  <a:lnTo>
                    <a:pt x="19669" y="26578"/>
                  </a:lnTo>
                  <a:lnTo>
                    <a:pt x="20374" y="26516"/>
                  </a:lnTo>
                  <a:lnTo>
                    <a:pt x="21080" y="26424"/>
                  </a:lnTo>
                  <a:lnTo>
                    <a:pt x="21774" y="26317"/>
                  </a:lnTo>
                  <a:lnTo>
                    <a:pt x="22469" y="26194"/>
                  </a:lnTo>
                  <a:lnTo>
                    <a:pt x="23159" y="26040"/>
                  </a:lnTo>
                  <a:lnTo>
                    <a:pt x="23848" y="25887"/>
                  </a:lnTo>
                  <a:lnTo>
                    <a:pt x="24527" y="25702"/>
                  </a:lnTo>
                  <a:lnTo>
                    <a:pt x="25201" y="25503"/>
                  </a:lnTo>
                  <a:lnTo>
                    <a:pt x="25875" y="25303"/>
                  </a:lnTo>
                  <a:lnTo>
                    <a:pt x="26538" y="25072"/>
                  </a:lnTo>
                  <a:lnTo>
                    <a:pt x="27201" y="24842"/>
                  </a:lnTo>
                  <a:lnTo>
                    <a:pt x="27858" y="24581"/>
                  </a:lnTo>
                  <a:lnTo>
                    <a:pt x="28506" y="24320"/>
                  </a:lnTo>
                  <a:lnTo>
                    <a:pt x="28506" y="24320"/>
                  </a:lnTo>
                  <a:lnTo>
                    <a:pt x="28362" y="23966"/>
                  </a:lnTo>
                  <a:lnTo>
                    <a:pt x="28224" y="23598"/>
                  </a:lnTo>
                  <a:lnTo>
                    <a:pt x="28092" y="23183"/>
                  </a:lnTo>
                  <a:lnTo>
                    <a:pt x="27975" y="22768"/>
                  </a:lnTo>
                  <a:lnTo>
                    <a:pt x="27975" y="22768"/>
                  </a:lnTo>
                  <a:lnTo>
                    <a:pt x="27710" y="21877"/>
                  </a:lnTo>
                  <a:lnTo>
                    <a:pt x="27397" y="20817"/>
                  </a:lnTo>
                  <a:lnTo>
                    <a:pt x="27031" y="19588"/>
                  </a:lnTo>
                  <a:lnTo>
                    <a:pt x="26829" y="18912"/>
                  </a:lnTo>
                  <a:lnTo>
                    <a:pt x="26607" y="18205"/>
                  </a:lnTo>
                  <a:lnTo>
                    <a:pt x="26607" y="18205"/>
                  </a:lnTo>
                  <a:lnTo>
                    <a:pt x="25673" y="15010"/>
                  </a:lnTo>
                  <a:lnTo>
                    <a:pt x="24612" y="11323"/>
                  </a:lnTo>
                  <a:lnTo>
                    <a:pt x="23445" y="7236"/>
                  </a:lnTo>
                  <a:lnTo>
                    <a:pt x="22199" y="2812"/>
                  </a:lnTo>
                  <a:lnTo>
                    <a:pt x="21573" y="615"/>
                  </a:lnTo>
                  <a:lnTo>
                    <a:pt x="21493" y="338"/>
                  </a:lnTo>
                  <a:lnTo>
                    <a:pt x="21493" y="338"/>
                  </a:lnTo>
                  <a:lnTo>
                    <a:pt x="21467" y="277"/>
                  </a:lnTo>
                  <a:lnTo>
                    <a:pt x="21440" y="184"/>
                  </a:lnTo>
                  <a:lnTo>
                    <a:pt x="21419" y="92"/>
                  </a:lnTo>
                  <a:lnTo>
                    <a:pt x="21403" y="0"/>
                  </a:lnTo>
                  <a:lnTo>
                    <a:pt x="21403" y="0"/>
                  </a:lnTo>
                  <a:lnTo>
                    <a:pt x="20655" y="246"/>
                  </a:lnTo>
                  <a:lnTo>
                    <a:pt x="19928" y="522"/>
                  </a:lnTo>
                  <a:lnTo>
                    <a:pt x="19212" y="799"/>
                  </a:lnTo>
                  <a:lnTo>
                    <a:pt x="18512" y="1091"/>
                  </a:lnTo>
                  <a:lnTo>
                    <a:pt x="17828" y="1398"/>
                  </a:lnTo>
                  <a:lnTo>
                    <a:pt x="17154" y="1705"/>
                  </a:lnTo>
                  <a:lnTo>
                    <a:pt x="16502" y="2028"/>
                  </a:lnTo>
                  <a:lnTo>
                    <a:pt x="15860" y="2366"/>
                  </a:lnTo>
                  <a:lnTo>
                    <a:pt x="15240" y="2719"/>
                  </a:lnTo>
                  <a:lnTo>
                    <a:pt x="14630" y="3057"/>
                  </a:lnTo>
                  <a:lnTo>
                    <a:pt x="14030" y="3426"/>
                  </a:lnTo>
                  <a:lnTo>
                    <a:pt x="13452" y="3795"/>
                  </a:lnTo>
                  <a:lnTo>
                    <a:pt x="12884" y="4163"/>
                  </a:lnTo>
                  <a:lnTo>
                    <a:pt x="12333" y="4548"/>
                  </a:lnTo>
                  <a:lnTo>
                    <a:pt x="11792" y="4932"/>
                  </a:lnTo>
                  <a:lnTo>
                    <a:pt x="11267" y="5331"/>
                  </a:lnTo>
                  <a:lnTo>
                    <a:pt x="10757" y="5730"/>
                  </a:lnTo>
                  <a:lnTo>
                    <a:pt x="10259" y="6130"/>
                  </a:lnTo>
                  <a:lnTo>
                    <a:pt x="9776" y="6545"/>
                  </a:lnTo>
                  <a:lnTo>
                    <a:pt x="9304" y="6944"/>
                  </a:lnTo>
                  <a:lnTo>
                    <a:pt x="8848" y="7359"/>
                  </a:lnTo>
                  <a:lnTo>
                    <a:pt x="8408" y="7774"/>
                  </a:lnTo>
                  <a:lnTo>
                    <a:pt x="7973" y="8189"/>
                  </a:lnTo>
                  <a:lnTo>
                    <a:pt x="7559" y="8603"/>
                  </a:lnTo>
                  <a:lnTo>
                    <a:pt x="7150" y="9018"/>
                  </a:lnTo>
                  <a:lnTo>
                    <a:pt x="6758" y="9433"/>
                  </a:lnTo>
                  <a:lnTo>
                    <a:pt x="6381" y="9863"/>
                  </a:lnTo>
                  <a:lnTo>
                    <a:pt x="6010" y="10278"/>
                  </a:lnTo>
                  <a:lnTo>
                    <a:pt x="5660" y="10693"/>
                  </a:lnTo>
                  <a:lnTo>
                    <a:pt x="5315" y="11092"/>
                  </a:lnTo>
                  <a:lnTo>
                    <a:pt x="4981" y="11507"/>
                  </a:lnTo>
                  <a:lnTo>
                    <a:pt x="4663" y="11906"/>
                  </a:lnTo>
                  <a:lnTo>
                    <a:pt x="4355" y="12306"/>
                  </a:lnTo>
                  <a:lnTo>
                    <a:pt x="4063" y="12705"/>
                  </a:lnTo>
                  <a:lnTo>
                    <a:pt x="3777" y="13105"/>
                  </a:lnTo>
                  <a:lnTo>
                    <a:pt x="3506" y="13489"/>
                  </a:lnTo>
                  <a:lnTo>
                    <a:pt x="2992" y="14242"/>
                  </a:lnTo>
                  <a:lnTo>
                    <a:pt x="2525" y="14964"/>
                  </a:lnTo>
                  <a:lnTo>
                    <a:pt x="2101" y="15670"/>
                  </a:lnTo>
                  <a:lnTo>
                    <a:pt x="1719" y="16316"/>
                  </a:lnTo>
                  <a:lnTo>
                    <a:pt x="1379" y="16930"/>
                  </a:lnTo>
                  <a:lnTo>
                    <a:pt x="1077" y="17498"/>
                  </a:lnTo>
                  <a:lnTo>
                    <a:pt x="817" y="18021"/>
                  </a:lnTo>
                  <a:lnTo>
                    <a:pt x="594" y="18482"/>
                  </a:lnTo>
                  <a:lnTo>
                    <a:pt x="409" y="18881"/>
                  </a:lnTo>
                  <a:lnTo>
                    <a:pt x="260" y="19219"/>
                  </a:lnTo>
                  <a:lnTo>
                    <a:pt x="144" y="19496"/>
                  </a:lnTo>
                  <a:lnTo>
                    <a:pt x="64" y="19695"/>
                  </a:lnTo>
                  <a:lnTo>
                    <a:pt x="0" y="19864"/>
                  </a:lnTo>
                  <a:lnTo>
                    <a:pt x="0" y="19864"/>
                  </a:lnTo>
                  <a:lnTo>
                    <a:pt x="0" y="19864"/>
                  </a:lnTo>
                  <a:lnTo>
                    <a:pt x="563" y="20310"/>
                  </a:lnTo>
                  <a:lnTo>
                    <a:pt x="1125" y="20740"/>
                  </a:lnTo>
                  <a:lnTo>
                    <a:pt x="1682" y="21155"/>
                  </a:lnTo>
                  <a:lnTo>
                    <a:pt x="2244" y="21554"/>
                  </a:lnTo>
                  <a:lnTo>
                    <a:pt x="2806" y="21938"/>
                  </a:lnTo>
                  <a:lnTo>
                    <a:pt x="3363" y="22307"/>
                  </a:lnTo>
                  <a:lnTo>
                    <a:pt x="3920" y="22660"/>
                  </a:lnTo>
                  <a:lnTo>
                    <a:pt x="4482" y="22998"/>
                  </a:lnTo>
                  <a:lnTo>
                    <a:pt x="5039" y="23306"/>
                  </a:lnTo>
                  <a:lnTo>
                    <a:pt x="5591" y="23613"/>
                  </a:lnTo>
                  <a:lnTo>
                    <a:pt x="6148" y="23905"/>
                  </a:lnTo>
                  <a:lnTo>
                    <a:pt x="6705" y="24166"/>
                  </a:lnTo>
                  <a:lnTo>
                    <a:pt x="7257" y="24427"/>
                  </a:lnTo>
                  <a:lnTo>
                    <a:pt x="7808" y="24673"/>
                  </a:lnTo>
                  <a:lnTo>
                    <a:pt x="8360" y="24888"/>
                  </a:lnTo>
                  <a:lnTo>
                    <a:pt x="8912" y="25103"/>
                  </a:lnTo>
                  <a:lnTo>
                    <a:pt x="9458" y="25303"/>
                  </a:lnTo>
                  <a:lnTo>
                    <a:pt x="10009" y="25487"/>
                  </a:lnTo>
                  <a:lnTo>
                    <a:pt x="10556" y="25656"/>
                  </a:lnTo>
                  <a:lnTo>
                    <a:pt x="11097" y="25810"/>
                  </a:lnTo>
                  <a:lnTo>
                    <a:pt x="11643" y="25948"/>
                  </a:lnTo>
                  <a:lnTo>
                    <a:pt x="12184" y="26086"/>
                  </a:lnTo>
                  <a:lnTo>
                    <a:pt x="12725" y="26194"/>
                  </a:lnTo>
                  <a:lnTo>
                    <a:pt x="13266" y="26301"/>
                  </a:lnTo>
                  <a:lnTo>
                    <a:pt x="13807" y="26394"/>
                  </a:lnTo>
                  <a:lnTo>
                    <a:pt x="14343" y="26470"/>
                  </a:lnTo>
                  <a:lnTo>
                    <a:pt x="14879" y="26532"/>
                  </a:lnTo>
                  <a:lnTo>
                    <a:pt x="15409" y="26578"/>
                  </a:lnTo>
                  <a:lnTo>
                    <a:pt x="15940" y="26624"/>
                  </a:lnTo>
                  <a:lnTo>
                    <a:pt x="16470" y="26655"/>
                  </a:lnTo>
                  <a:lnTo>
                    <a:pt x="17001" y="26670"/>
                  </a:lnTo>
                  <a:lnTo>
                    <a:pt x="17526" y="26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653300" y="-3864175"/>
              <a:ext cx="177975" cy="612250"/>
            </a:xfrm>
            <a:custGeom>
              <a:avLst/>
              <a:gdLst/>
              <a:ahLst/>
              <a:cxnLst/>
              <a:rect l="l" t="t" r="r" b="b"/>
              <a:pathLst>
                <a:path w="7119" h="24490" extrusionOk="0">
                  <a:moveTo>
                    <a:pt x="440" y="1"/>
                  </a:moveTo>
                  <a:lnTo>
                    <a:pt x="0" y="139"/>
                  </a:lnTo>
                  <a:lnTo>
                    <a:pt x="16" y="231"/>
                  </a:lnTo>
                  <a:lnTo>
                    <a:pt x="37" y="323"/>
                  </a:lnTo>
                  <a:lnTo>
                    <a:pt x="64" y="416"/>
                  </a:lnTo>
                  <a:lnTo>
                    <a:pt x="90" y="477"/>
                  </a:lnTo>
                  <a:lnTo>
                    <a:pt x="170" y="754"/>
                  </a:lnTo>
                  <a:lnTo>
                    <a:pt x="796" y="2951"/>
                  </a:lnTo>
                  <a:lnTo>
                    <a:pt x="2042" y="7375"/>
                  </a:lnTo>
                  <a:lnTo>
                    <a:pt x="3209" y="11462"/>
                  </a:lnTo>
                  <a:lnTo>
                    <a:pt x="4270" y="15149"/>
                  </a:lnTo>
                  <a:lnTo>
                    <a:pt x="5204" y="18344"/>
                  </a:lnTo>
                  <a:lnTo>
                    <a:pt x="5426" y="19051"/>
                  </a:lnTo>
                  <a:lnTo>
                    <a:pt x="5628" y="19727"/>
                  </a:lnTo>
                  <a:lnTo>
                    <a:pt x="5994" y="20956"/>
                  </a:lnTo>
                  <a:lnTo>
                    <a:pt x="6307" y="22016"/>
                  </a:lnTo>
                  <a:lnTo>
                    <a:pt x="6572" y="22907"/>
                  </a:lnTo>
                  <a:lnTo>
                    <a:pt x="6689" y="23322"/>
                  </a:lnTo>
                  <a:lnTo>
                    <a:pt x="6821" y="23737"/>
                  </a:lnTo>
                  <a:lnTo>
                    <a:pt x="6959" y="24105"/>
                  </a:lnTo>
                  <a:lnTo>
                    <a:pt x="7103" y="24459"/>
                  </a:lnTo>
                  <a:lnTo>
                    <a:pt x="7118" y="24489"/>
                  </a:lnTo>
                  <a:lnTo>
                    <a:pt x="7113" y="24459"/>
                  </a:lnTo>
                  <a:lnTo>
                    <a:pt x="7018" y="23967"/>
                  </a:lnTo>
                  <a:lnTo>
                    <a:pt x="6912" y="23506"/>
                  </a:lnTo>
                  <a:lnTo>
                    <a:pt x="6800" y="23061"/>
                  </a:lnTo>
                  <a:lnTo>
                    <a:pt x="6678" y="22646"/>
                  </a:lnTo>
                  <a:lnTo>
                    <a:pt x="6429" y="21678"/>
                  </a:lnTo>
                  <a:lnTo>
                    <a:pt x="6132" y="20556"/>
                  </a:lnTo>
                  <a:lnTo>
                    <a:pt x="5400" y="17822"/>
                  </a:lnTo>
                  <a:lnTo>
                    <a:pt x="4509" y="14550"/>
                  </a:lnTo>
                  <a:lnTo>
                    <a:pt x="3474" y="10801"/>
                  </a:lnTo>
                  <a:lnTo>
                    <a:pt x="2329" y="6684"/>
                  </a:lnTo>
                  <a:lnTo>
                    <a:pt x="1087" y="2259"/>
                  </a:lnTo>
                  <a:lnTo>
                    <a:pt x="456" y="62"/>
                  </a:lnTo>
                  <a:lnTo>
                    <a:pt x="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909500" y="-16547400"/>
              <a:ext cx="15800" cy="46125"/>
            </a:xfrm>
            <a:custGeom>
              <a:avLst/>
              <a:gdLst/>
              <a:ahLst/>
              <a:cxnLst/>
              <a:rect l="l" t="t" r="r" b="b"/>
              <a:pathLst>
                <a:path w="632" h="1845" extrusionOk="0">
                  <a:moveTo>
                    <a:pt x="292" y="1"/>
                  </a:moveTo>
                  <a:lnTo>
                    <a:pt x="250" y="16"/>
                  </a:lnTo>
                  <a:lnTo>
                    <a:pt x="212" y="47"/>
                  </a:lnTo>
                  <a:lnTo>
                    <a:pt x="175" y="93"/>
                  </a:lnTo>
                  <a:lnTo>
                    <a:pt x="138" y="154"/>
                  </a:lnTo>
                  <a:lnTo>
                    <a:pt x="117" y="216"/>
                  </a:lnTo>
                  <a:lnTo>
                    <a:pt x="90" y="277"/>
                  </a:lnTo>
                  <a:lnTo>
                    <a:pt x="53" y="416"/>
                  </a:lnTo>
                  <a:lnTo>
                    <a:pt x="27" y="584"/>
                  </a:lnTo>
                  <a:lnTo>
                    <a:pt x="6" y="753"/>
                  </a:lnTo>
                  <a:lnTo>
                    <a:pt x="0" y="922"/>
                  </a:lnTo>
                  <a:lnTo>
                    <a:pt x="11" y="1107"/>
                  </a:lnTo>
                  <a:lnTo>
                    <a:pt x="27" y="1276"/>
                  </a:lnTo>
                  <a:lnTo>
                    <a:pt x="43" y="1368"/>
                  </a:lnTo>
                  <a:lnTo>
                    <a:pt x="59" y="1445"/>
                  </a:lnTo>
                  <a:lnTo>
                    <a:pt x="80" y="1522"/>
                  </a:lnTo>
                  <a:lnTo>
                    <a:pt x="101" y="1583"/>
                  </a:lnTo>
                  <a:lnTo>
                    <a:pt x="149" y="1691"/>
                  </a:lnTo>
                  <a:lnTo>
                    <a:pt x="207" y="1783"/>
                  </a:lnTo>
                  <a:lnTo>
                    <a:pt x="265" y="1829"/>
                  </a:lnTo>
                  <a:lnTo>
                    <a:pt x="324" y="1844"/>
                  </a:lnTo>
                  <a:lnTo>
                    <a:pt x="387" y="1829"/>
                  </a:lnTo>
                  <a:lnTo>
                    <a:pt x="446" y="1767"/>
                  </a:lnTo>
                  <a:lnTo>
                    <a:pt x="478" y="1721"/>
                  </a:lnTo>
                  <a:lnTo>
                    <a:pt x="504" y="1675"/>
                  </a:lnTo>
                  <a:lnTo>
                    <a:pt x="525" y="1629"/>
                  </a:lnTo>
                  <a:lnTo>
                    <a:pt x="562" y="1506"/>
                  </a:lnTo>
                  <a:lnTo>
                    <a:pt x="594" y="1383"/>
                  </a:lnTo>
                  <a:lnTo>
                    <a:pt x="605" y="1291"/>
                  </a:lnTo>
                  <a:lnTo>
                    <a:pt x="616" y="1199"/>
                  </a:lnTo>
                  <a:lnTo>
                    <a:pt x="626" y="1107"/>
                  </a:lnTo>
                  <a:lnTo>
                    <a:pt x="631" y="999"/>
                  </a:lnTo>
                  <a:lnTo>
                    <a:pt x="626" y="815"/>
                  </a:lnTo>
                  <a:lnTo>
                    <a:pt x="616" y="646"/>
                  </a:lnTo>
                  <a:lnTo>
                    <a:pt x="589" y="462"/>
                  </a:lnTo>
                  <a:lnTo>
                    <a:pt x="552" y="308"/>
                  </a:lnTo>
                  <a:lnTo>
                    <a:pt x="531" y="247"/>
                  </a:lnTo>
                  <a:lnTo>
                    <a:pt x="504" y="185"/>
                  </a:lnTo>
                  <a:lnTo>
                    <a:pt x="478" y="124"/>
                  </a:lnTo>
                  <a:lnTo>
                    <a:pt x="451" y="78"/>
                  </a:lnTo>
                  <a:lnTo>
                    <a:pt x="414" y="31"/>
                  </a:lnTo>
                  <a:lnTo>
                    <a:pt x="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909500" y="-16547400"/>
              <a:ext cx="15800" cy="46125"/>
            </a:xfrm>
            <a:custGeom>
              <a:avLst/>
              <a:gdLst/>
              <a:ahLst/>
              <a:cxnLst/>
              <a:rect l="l" t="t" r="r" b="b"/>
              <a:pathLst>
                <a:path w="632" h="1845" fill="none" extrusionOk="0">
                  <a:moveTo>
                    <a:pt x="504" y="1675"/>
                  </a:moveTo>
                  <a:lnTo>
                    <a:pt x="504" y="1675"/>
                  </a:lnTo>
                  <a:lnTo>
                    <a:pt x="478" y="1721"/>
                  </a:lnTo>
                  <a:lnTo>
                    <a:pt x="446" y="1767"/>
                  </a:lnTo>
                  <a:lnTo>
                    <a:pt x="387" y="1829"/>
                  </a:lnTo>
                  <a:lnTo>
                    <a:pt x="324" y="1844"/>
                  </a:lnTo>
                  <a:lnTo>
                    <a:pt x="265" y="1829"/>
                  </a:lnTo>
                  <a:lnTo>
                    <a:pt x="207" y="1783"/>
                  </a:lnTo>
                  <a:lnTo>
                    <a:pt x="149" y="1691"/>
                  </a:lnTo>
                  <a:lnTo>
                    <a:pt x="101" y="1583"/>
                  </a:lnTo>
                  <a:lnTo>
                    <a:pt x="80" y="1522"/>
                  </a:lnTo>
                  <a:lnTo>
                    <a:pt x="59" y="1445"/>
                  </a:lnTo>
                  <a:lnTo>
                    <a:pt x="59" y="1445"/>
                  </a:lnTo>
                  <a:lnTo>
                    <a:pt x="43" y="1368"/>
                  </a:lnTo>
                  <a:lnTo>
                    <a:pt x="27" y="1276"/>
                  </a:lnTo>
                  <a:lnTo>
                    <a:pt x="11" y="1107"/>
                  </a:lnTo>
                  <a:lnTo>
                    <a:pt x="0" y="922"/>
                  </a:lnTo>
                  <a:lnTo>
                    <a:pt x="6" y="753"/>
                  </a:lnTo>
                  <a:lnTo>
                    <a:pt x="27" y="584"/>
                  </a:lnTo>
                  <a:lnTo>
                    <a:pt x="53" y="416"/>
                  </a:lnTo>
                  <a:lnTo>
                    <a:pt x="90" y="277"/>
                  </a:lnTo>
                  <a:lnTo>
                    <a:pt x="117" y="216"/>
                  </a:lnTo>
                  <a:lnTo>
                    <a:pt x="138" y="154"/>
                  </a:lnTo>
                  <a:lnTo>
                    <a:pt x="138" y="154"/>
                  </a:lnTo>
                  <a:lnTo>
                    <a:pt x="175" y="93"/>
                  </a:lnTo>
                  <a:lnTo>
                    <a:pt x="212" y="47"/>
                  </a:lnTo>
                  <a:lnTo>
                    <a:pt x="250" y="16"/>
                  </a:lnTo>
                  <a:lnTo>
                    <a:pt x="292" y="1"/>
                  </a:lnTo>
                  <a:lnTo>
                    <a:pt x="329" y="1"/>
                  </a:lnTo>
                  <a:lnTo>
                    <a:pt x="372" y="1"/>
                  </a:lnTo>
                  <a:lnTo>
                    <a:pt x="414" y="31"/>
                  </a:lnTo>
                  <a:lnTo>
                    <a:pt x="451" y="78"/>
                  </a:lnTo>
                  <a:lnTo>
                    <a:pt x="451" y="78"/>
                  </a:lnTo>
                  <a:lnTo>
                    <a:pt x="478" y="124"/>
                  </a:lnTo>
                  <a:lnTo>
                    <a:pt x="504" y="185"/>
                  </a:lnTo>
                  <a:lnTo>
                    <a:pt x="531" y="247"/>
                  </a:lnTo>
                  <a:lnTo>
                    <a:pt x="552" y="308"/>
                  </a:lnTo>
                  <a:lnTo>
                    <a:pt x="589" y="462"/>
                  </a:lnTo>
                  <a:lnTo>
                    <a:pt x="616" y="646"/>
                  </a:lnTo>
                  <a:lnTo>
                    <a:pt x="626" y="815"/>
                  </a:lnTo>
                  <a:lnTo>
                    <a:pt x="631" y="999"/>
                  </a:lnTo>
                  <a:lnTo>
                    <a:pt x="626" y="1107"/>
                  </a:lnTo>
                  <a:lnTo>
                    <a:pt x="616" y="1199"/>
                  </a:lnTo>
                  <a:lnTo>
                    <a:pt x="605" y="1291"/>
                  </a:lnTo>
                  <a:lnTo>
                    <a:pt x="594" y="1383"/>
                  </a:lnTo>
                  <a:lnTo>
                    <a:pt x="594" y="1383"/>
                  </a:lnTo>
                  <a:lnTo>
                    <a:pt x="562" y="1506"/>
                  </a:lnTo>
                  <a:lnTo>
                    <a:pt x="525" y="1629"/>
                  </a:lnTo>
                  <a:lnTo>
                    <a:pt x="504"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1279350" y="-14222600"/>
              <a:ext cx="665850" cy="6044950"/>
            </a:xfrm>
            <a:custGeom>
              <a:avLst/>
              <a:gdLst/>
              <a:ahLst/>
              <a:cxnLst/>
              <a:rect l="l" t="t" r="r" b="b"/>
              <a:pathLst>
                <a:path w="26634" h="241798" extrusionOk="0">
                  <a:moveTo>
                    <a:pt x="9904" y="0"/>
                  </a:move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279350" y="-14222600"/>
              <a:ext cx="665850" cy="6044950"/>
            </a:xfrm>
            <a:custGeom>
              <a:avLst/>
              <a:gdLst/>
              <a:ahLst/>
              <a:cxnLst/>
              <a:rect l="l" t="t" r="r" b="b"/>
              <a:pathLst>
                <a:path w="26634" h="241798" fill="none" extrusionOk="0">
                  <a:moveTo>
                    <a:pt x="26623" y="191253"/>
                  </a:move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lnTo>
                    <a:pt x="10047" y="0"/>
                  </a:lnTo>
                  <a:lnTo>
                    <a:pt x="9904" y="0"/>
                  </a:ln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93075" y="-12743925"/>
              <a:ext cx="264050" cy="4530925"/>
            </a:xfrm>
            <a:custGeom>
              <a:avLst/>
              <a:gdLst/>
              <a:ahLst/>
              <a:cxnLst/>
              <a:rect l="l" t="t" r="r" b="b"/>
              <a:pathLst>
                <a:path w="10562" h="181237" extrusionOk="0">
                  <a:moveTo>
                    <a:pt x="6308" y="1"/>
                  </a:moveTo>
                  <a:lnTo>
                    <a:pt x="6297" y="31"/>
                  </a:lnTo>
                  <a:lnTo>
                    <a:pt x="6504" y="2873"/>
                  </a:lnTo>
                  <a:lnTo>
                    <a:pt x="6504" y="2873"/>
                  </a:lnTo>
                  <a:lnTo>
                    <a:pt x="6308" y="1"/>
                  </a:lnTo>
                  <a:close/>
                  <a:moveTo>
                    <a:pt x="8557" y="37363"/>
                  </a:moveTo>
                  <a:lnTo>
                    <a:pt x="8721" y="40712"/>
                  </a:lnTo>
                  <a:lnTo>
                    <a:pt x="8880" y="44061"/>
                  </a:lnTo>
                  <a:lnTo>
                    <a:pt x="9029" y="47410"/>
                  </a:lnTo>
                  <a:lnTo>
                    <a:pt x="9177" y="50760"/>
                  </a:lnTo>
                  <a:lnTo>
                    <a:pt x="9315" y="54109"/>
                  </a:lnTo>
                  <a:lnTo>
                    <a:pt x="9448" y="57458"/>
                  </a:lnTo>
                  <a:lnTo>
                    <a:pt x="9580" y="60822"/>
                  </a:lnTo>
                  <a:lnTo>
                    <a:pt x="9702" y="64187"/>
                  </a:lnTo>
                  <a:lnTo>
                    <a:pt x="9819" y="67536"/>
                  </a:lnTo>
                  <a:lnTo>
                    <a:pt x="9936" y="70900"/>
                  </a:lnTo>
                  <a:lnTo>
                    <a:pt x="10042" y="74265"/>
                  </a:lnTo>
                  <a:lnTo>
                    <a:pt x="10148" y="77629"/>
                  </a:lnTo>
                  <a:lnTo>
                    <a:pt x="10244" y="81009"/>
                  </a:lnTo>
                  <a:lnTo>
                    <a:pt x="10339" y="84374"/>
                  </a:lnTo>
                  <a:lnTo>
                    <a:pt x="10424" y="87738"/>
                  </a:lnTo>
                  <a:lnTo>
                    <a:pt x="10509" y="91118"/>
                  </a:lnTo>
                  <a:lnTo>
                    <a:pt x="10562" y="91087"/>
                  </a:lnTo>
                  <a:lnTo>
                    <a:pt x="10551" y="89689"/>
                  </a:lnTo>
                  <a:lnTo>
                    <a:pt x="10535" y="88260"/>
                  </a:lnTo>
                  <a:lnTo>
                    <a:pt x="10514" y="86801"/>
                  </a:lnTo>
                  <a:lnTo>
                    <a:pt x="10488" y="85295"/>
                  </a:lnTo>
                  <a:lnTo>
                    <a:pt x="10461" y="83774"/>
                  </a:lnTo>
                  <a:lnTo>
                    <a:pt x="10424" y="82223"/>
                  </a:lnTo>
                  <a:lnTo>
                    <a:pt x="10387" y="80640"/>
                  </a:lnTo>
                  <a:lnTo>
                    <a:pt x="10350" y="79043"/>
                  </a:lnTo>
                  <a:lnTo>
                    <a:pt x="10254" y="75770"/>
                  </a:lnTo>
                  <a:lnTo>
                    <a:pt x="10143" y="72406"/>
                  </a:lnTo>
                  <a:lnTo>
                    <a:pt x="10021" y="68980"/>
                  </a:lnTo>
                  <a:lnTo>
                    <a:pt x="9888" y="65508"/>
                  </a:lnTo>
                  <a:lnTo>
                    <a:pt x="9750" y="61990"/>
                  </a:lnTo>
                  <a:lnTo>
                    <a:pt x="9596" y="58441"/>
                  </a:lnTo>
                  <a:lnTo>
                    <a:pt x="9437" y="54892"/>
                  </a:lnTo>
                  <a:lnTo>
                    <a:pt x="9268" y="51328"/>
                  </a:lnTo>
                  <a:lnTo>
                    <a:pt x="9098" y="47795"/>
                  </a:lnTo>
                  <a:lnTo>
                    <a:pt x="8917" y="44276"/>
                  </a:lnTo>
                  <a:lnTo>
                    <a:pt x="8737" y="40789"/>
                  </a:lnTo>
                  <a:lnTo>
                    <a:pt x="8557" y="37363"/>
                  </a:lnTo>
                  <a:close/>
                  <a:moveTo>
                    <a:pt x="1375" y="179900"/>
                  </a:moveTo>
                  <a:lnTo>
                    <a:pt x="1041" y="180207"/>
                  </a:lnTo>
                  <a:lnTo>
                    <a:pt x="701" y="180484"/>
                  </a:lnTo>
                  <a:lnTo>
                    <a:pt x="356" y="180745"/>
                  </a:lnTo>
                  <a:lnTo>
                    <a:pt x="1" y="181006"/>
                  </a:lnTo>
                  <a:lnTo>
                    <a:pt x="218" y="181098"/>
                  </a:lnTo>
                  <a:lnTo>
                    <a:pt x="431" y="181175"/>
                  </a:lnTo>
                  <a:lnTo>
                    <a:pt x="643" y="181221"/>
                  </a:lnTo>
                  <a:lnTo>
                    <a:pt x="855" y="181237"/>
                  </a:lnTo>
                  <a:lnTo>
                    <a:pt x="1083" y="181206"/>
                  </a:lnTo>
                  <a:lnTo>
                    <a:pt x="1311" y="181160"/>
                  </a:lnTo>
                  <a:lnTo>
                    <a:pt x="1539" y="181083"/>
                  </a:lnTo>
                  <a:lnTo>
                    <a:pt x="1757" y="180960"/>
                  </a:lnTo>
                  <a:lnTo>
                    <a:pt x="1868" y="180883"/>
                  </a:lnTo>
                  <a:lnTo>
                    <a:pt x="1979" y="180791"/>
                  </a:lnTo>
                  <a:lnTo>
                    <a:pt x="2086" y="180699"/>
                  </a:lnTo>
                  <a:lnTo>
                    <a:pt x="2192" y="180607"/>
                  </a:lnTo>
                  <a:lnTo>
                    <a:pt x="2298" y="180499"/>
                  </a:lnTo>
                  <a:lnTo>
                    <a:pt x="2398" y="180376"/>
                  </a:lnTo>
                  <a:lnTo>
                    <a:pt x="2499" y="180253"/>
                  </a:lnTo>
                  <a:lnTo>
                    <a:pt x="2600" y="180115"/>
                  </a:lnTo>
                  <a:lnTo>
                    <a:pt x="2292" y="180084"/>
                  </a:lnTo>
                  <a:lnTo>
                    <a:pt x="1990" y="180038"/>
                  </a:lnTo>
                  <a:lnTo>
                    <a:pt x="1682" y="179977"/>
                  </a:lnTo>
                  <a:lnTo>
                    <a:pt x="1375" y="17990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735650" y="-12743925"/>
              <a:ext cx="5175" cy="71850"/>
            </a:xfrm>
            <a:custGeom>
              <a:avLst/>
              <a:gdLst/>
              <a:ahLst/>
              <a:cxnLst/>
              <a:rect l="l" t="t" r="r" b="b"/>
              <a:pathLst>
                <a:path w="207" h="2874" fill="none" extrusionOk="0">
                  <a:moveTo>
                    <a:pt x="207" y="2873"/>
                  </a:moveTo>
                  <a:lnTo>
                    <a:pt x="207" y="2873"/>
                  </a:lnTo>
                  <a:lnTo>
                    <a:pt x="11" y="1"/>
                  </a:lnTo>
                  <a:lnTo>
                    <a:pt x="11" y="1"/>
                  </a:lnTo>
                  <a:lnTo>
                    <a:pt x="0" y="31"/>
                  </a:lnTo>
                  <a:lnTo>
                    <a:pt x="0" y="31"/>
                  </a:lnTo>
                  <a:lnTo>
                    <a:pt x="207" y="28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679175" y="-11809850"/>
              <a:ext cx="50150" cy="1343875"/>
            </a:xfrm>
            <a:custGeom>
              <a:avLst/>
              <a:gdLst/>
              <a:ahLst/>
              <a:cxnLst/>
              <a:rect l="l" t="t" r="r" b="b"/>
              <a:pathLst>
                <a:path w="2006" h="53755" fill="none" extrusionOk="0">
                  <a:moveTo>
                    <a:pt x="1953" y="53755"/>
                  </a:moveTo>
                  <a:lnTo>
                    <a:pt x="1953" y="53755"/>
                  </a:lnTo>
                  <a:lnTo>
                    <a:pt x="2006" y="53724"/>
                  </a:lnTo>
                  <a:lnTo>
                    <a:pt x="2006" y="53724"/>
                  </a:lnTo>
                  <a:lnTo>
                    <a:pt x="1995" y="52326"/>
                  </a:lnTo>
                  <a:lnTo>
                    <a:pt x="1979" y="50897"/>
                  </a:lnTo>
                  <a:lnTo>
                    <a:pt x="1958" y="49438"/>
                  </a:lnTo>
                  <a:lnTo>
                    <a:pt x="1932" y="47932"/>
                  </a:lnTo>
                  <a:lnTo>
                    <a:pt x="1905" y="46411"/>
                  </a:lnTo>
                  <a:lnTo>
                    <a:pt x="1868" y="44860"/>
                  </a:lnTo>
                  <a:lnTo>
                    <a:pt x="1831" y="43277"/>
                  </a:lnTo>
                  <a:lnTo>
                    <a:pt x="1794" y="41680"/>
                  </a:lnTo>
                  <a:lnTo>
                    <a:pt x="1698" y="38407"/>
                  </a:lnTo>
                  <a:lnTo>
                    <a:pt x="1587" y="35043"/>
                  </a:lnTo>
                  <a:lnTo>
                    <a:pt x="1465" y="31617"/>
                  </a:lnTo>
                  <a:lnTo>
                    <a:pt x="1332" y="28145"/>
                  </a:lnTo>
                  <a:lnTo>
                    <a:pt x="1194" y="24627"/>
                  </a:lnTo>
                  <a:lnTo>
                    <a:pt x="1040" y="21078"/>
                  </a:lnTo>
                  <a:lnTo>
                    <a:pt x="881" y="17529"/>
                  </a:lnTo>
                  <a:lnTo>
                    <a:pt x="712" y="13965"/>
                  </a:lnTo>
                  <a:lnTo>
                    <a:pt x="542" y="10432"/>
                  </a:lnTo>
                  <a:lnTo>
                    <a:pt x="361" y="6913"/>
                  </a:lnTo>
                  <a:lnTo>
                    <a:pt x="181" y="3426"/>
                  </a:lnTo>
                  <a:lnTo>
                    <a:pt x="1" y="0"/>
                  </a:lnTo>
                  <a:lnTo>
                    <a:pt x="1" y="0"/>
                  </a:lnTo>
                  <a:lnTo>
                    <a:pt x="165" y="3349"/>
                  </a:lnTo>
                  <a:lnTo>
                    <a:pt x="324" y="6698"/>
                  </a:lnTo>
                  <a:lnTo>
                    <a:pt x="473" y="10047"/>
                  </a:lnTo>
                  <a:lnTo>
                    <a:pt x="621" y="13397"/>
                  </a:lnTo>
                  <a:lnTo>
                    <a:pt x="759" y="16746"/>
                  </a:lnTo>
                  <a:lnTo>
                    <a:pt x="892" y="20095"/>
                  </a:lnTo>
                  <a:lnTo>
                    <a:pt x="1024" y="23459"/>
                  </a:lnTo>
                  <a:lnTo>
                    <a:pt x="1146" y="26824"/>
                  </a:lnTo>
                  <a:lnTo>
                    <a:pt x="1263" y="30173"/>
                  </a:lnTo>
                  <a:lnTo>
                    <a:pt x="1380" y="33537"/>
                  </a:lnTo>
                  <a:lnTo>
                    <a:pt x="1486" y="36902"/>
                  </a:lnTo>
                  <a:lnTo>
                    <a:pt x="1592" y="40266"/>
                  </a:lnTo>
                  <a:lnTo>
                    <a:pt x="1688" y="43646"/>
                  </a:lnTo>
                  <a:lnTo>
                    <a:pt x="1783" y="47011"/>
                  </a:lnTo>
                  <a:lnTo>
                    <a:pt x="1868" y="50375"/>
                  </a:lnTo>
                  <a:lnTo>
                    <a:pt x="1953" y="537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893075" y="-8246425"/>
              <a:ext cx="65025" cy="33425"/>
            </a:xfrm>
            <a:custGeom>
              <a:avLst/>
              <a:gdLst/>
              <a:ahLst/>
              <a:cxnLst/>
              <a:rect l="l" t="t" r="r" b="b"/>
              <a:pathLst>
                <a:path w="2601" h="1337" fill="none" extrusionOk="0">
                  <a:moveTo>
                    <a:pt x="855" y="1337"/>
                  </a:moveTo>
                  <a:lnTo>
                    <a:pt x="855" y="1337"/>
                  </a:lnTo>
                  <a:lnTo>
                    <a:pt x="1083" y="1306"/>
                  </a:lnTo>
                  <a:lnTo>
                    <a:pt x="1311" y="1260"/>
                  </a:lnTo>
                  <a:lnTo>
                    <a:pt x="1539" y="1183"/>
                  </a:lnTo>
                  <a:lnTo>
                    <a:pt x="1757" y="1060"/>
                  </a:lnTo>
                  <a:lnTo>
                    <a:pt x="1868" y="983"/>
                  </a:lnTo>
                  <a:lnTo>
                    <a:pt x="1979" y="891"/>
                  </a:lnTo>
                  <a:lnTo>
                    <a:pt x="2086" y="799"/>
                  </a:lnTo>
                  <a:lnTo>
                    <a:pt x="2192" y="707"/>
                  </a:lnTo>
                  <a:lnTo>
                    <a:pt x="2298" y="599"/>
                  </a:lnTo>
                  <a:lnTo>
                    <a:pt x="2398" y="476"/>
                  </a:lnTo>
                  <a:lnTo>
                    <a:pt x="2499" y="353"/>
                  </a:lnTo>
                  <a:lnTo>
                    <a:pt x="2600" y="215"/>
                  </a:lnTo>
                  <a:lnTo>
                    <a:pt x="2600" y="215"/>
                  </a:lnTo>
                  <a:lnTo>
                    <a:pt x="2292" y="184"/>
                  </a:lnTo>
                  <a:lnTo>
                    <a:pt x="1990" y="138"/>
                  </a:lnTo>
                  <a:lnTo>
                    <a:pt x="1682" y="77"/>
                  </a:lnTo>
                  <a:lnTo>
                    <a:pt x="1375" y="0"/>
                  </a:lnTo>
                  <a:lnTo>
                    <a:pt x="1375" y="0"/>
                  </a:lnTo>
                  <a:lnTo>
                    <a:pt x="1041" y="307"/>
                  </a:lnTo>
                  <a:lnTo>
                    <a:pt x="701" y="584"/>
                  </a:lnTo>
                  <a:lnTo>
                    <a:pt x="356" y="845"/>
                  </a:lnTo>
                  <a:lnTo>
                    <a:pt x="1" y="1106"/>
                  </a:lnTo>
                  <a:lnTo>
                    <a:pt x="1" y="1106"/>
                  </a:lnTo>
                  <a:lnTo>
                    <a:pt x="218" y="1198"/>
                  </a:lnTo>
                  <a:lnTo>
                    <a:pt x="431" y="1275"/>
                  </a:lnTo>
                  <a:lnTo>
                    <a:pt x="643" y="1321"/>
                  </a:lnTo>
                  <a:lnTo>
                    <a:pt x="855" y="13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1013075" y="-12743150"/>
              <a:ext cx="382725" cy="4524400"/>
            </a:xfrm>
            <a:custGeom>
              <a:avLst/>
              <a:gdLst/>
              <a:ahLst/>
              <a:cxnLst/>
              <a:rect l="l" t="t" r="r" b="b"/>
              <a:pathLst>
                <a:path w="15309" h="180976" extrusionOk="0">
                  <a:moveTo>
                    <a:pt x="11097" y="0"/>
                  </a:move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lnTo>
                    <a:pt x="5156" y="180714"/>
                  </a:lnTo>
                  <a:lnTo>
                    <a:pt x="5501" y="180453"/>
                  </a:lnTo>
                  <a:lnTo>
                    <a:pt x="5841" y="180176"/>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09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1013075" y="-12743150"/>
              <a:ext cx="382725" cy="4524400"/>
            </a:xfrm>
            <a:custGeom>
              <a:avLst/>
              <a:gdLst/>
              <a:ahLst/>
              <a:cxnLst/>
              <a:rect l="l" t="t" r="r" b="b"/>
              <a:pathLst>
                <a:path w="15309" h="180976" fill="none" extrusionOk="0">
                  <a:moveTo>
                    <a:pt x="4801" y="180975"/>
                  </a:moveTo>
                  <a:lnTo>
                    <a:pt x="4801" y="180975"/>
                  </a:lnTo>
                  <a:lnTo>
                    <a:pt x="5156" y="180714"/>
                  </a:lnTo>
                  <a:lnTo>
                    <a:pt x="5501" y="180453"/>
                  </a:lnTo>
                  <a:lnTo>
                    <a:pt x="5841" y="180176"/>
                  </a:lnTo>
                  <a:lnTo>
                    <a:pt x="6175" y="179869"/>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304" y="2842"/>
                  </a:lnTo>
                  <a:lnTo>
                    <a:pt x="11097" y="0"/>
                  </a:lnTo>
                  <a:lnTo>
                    <a:pt x="11097" y="0"/>
                  </a:ln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020900" y="-14221450"/>
              <a:ext cx="183025" cy="4111525"/>
            </a:xfrm>
            <a:custGeom>
              <a:avLst/>
              <a:gdLst/>
              <a:ahLst/>
              <a:cxnLst/>
              <a:rect l="l" t="t" r="r" b="b"/>
              <a:pathLst>
                <a:path w="7321" h="164461" extrusionOk="0">
                  <a:moveTo>
                    <a:pt x="1" y="0"/>
                  </a:moveTo>
                  <a:lnTo>
                    <a:pt x="6" y="431"/>
                  </a:lnTo>
                  <a:lnTo>
                    <a:pt x="17" y="845"/>
                  </a:lnTo>
                  <a:lnTo>
                    <a:pt x="32" y="1260"/>
                  </a:lnTo>
                  <a:lnTo>
                    <a:pt x="59" y="1675"/>
                  </a:lnTo>
                  <a:lnTo>
                    <a:pt x="303" y="6453"/>
                  </a:lnTo>
                  <a:lnTo>
                    <a:pt x="711" y="14119"/>
                  </a:lnTo>
                  <a:lnTo>
                    <a:pt x="1247" y="24059"/>
                  </a:lnTo>
                  <a:lnTo>
                    <a:pt x="1555" y="29866"/>
                  </a:lnTo>
                  <a:lnTo>
                    <a:pt x="1878" y="36180"/>
                  </a:lnTo>
                  <a:lnTo>
                    <a:pt x="2223" y="42955"/>
                  </a:lnTo>
                  <a:lnTo>
                    <a:pt x="2584" y="50130"/>
                  </a:lnTo>
                  <a:lnTo>
                    <a:pt x="2950" y="57673"/>
                  </a:lnTo>
                  <a:lnTo>
                    <a:pt x="3326" y="65539"/>
                  </a:lnTo>
                  <a:lnTo>
                    <a:pt x="3708" y="73712"/>
                  </a:lnTo>
                  <a:lnTo>
                    <a:pt x="4085" y="82115"/>
                  </a:lnTo>
                  <a:lnTo>
                    <a:pt x="4456" y="90519"/>
                  </a:lnTo>
                  <a:lnTo>
                    <a:pt x="4801" y="98692"/>
                  </a:lnTo>
                  <a:lnTo>
                    <a:pt x="5125" y="106588"/>
                  </a:lnTo>
                  <a:lnTo>
                    <a:pt x="5427" y="114147"/>
                  </a:lnTo>
                  <a:lnTo>
                    <a:pt x="5708" y="121352"/>
                  </a:lnTo>
                  <a:lnTo>
                    <a:pt x="5968" y="128158"/>
                  </a:lnTo>
                  <a:lnTo>
                    <a:pt x="6207" y="134503"/>
                  </a:lnTo>
                  <a:lnTo>
                    <a:pt x="6419" y="140371"/>
                  </a:lnTo>
                  <a:lnTo>
                    <a:pt x="7039" y="157962"/>
                  </a:lnTo>
                  <a:lnTo>
                    <a:pt x="7225" y="162786"/>
                  </a:lnTo>
                  <a:lnTo>
                    <a:pt x="7236" y="163201"/>
                  </a:lnTo>
                  <a:lnTo>
                    <a:pt x="7252" y="163631"/>
                  </a:lnTo>
                  <a:lnTo>
                    <a:pt x="7278" y="164046"/>
                  </a:lnTo>
                  <a:lnTo>
                    <a:pt x="7315" y="164460"/>
                  </a:lnTo>
                  <a:lnTo>
                    <a:pt x="7321" y="164061"/>
                  </a:lnTo>
                  <a:lnTo>
                    <a:pt x="7321" y="163677"/>
                  </a:lnTo>
                  <a:lnTo>
                    <a:pt x="7315" y="163293"/>
                  </a:lnTo>
                  <a:lnTo>
                    <a:pt x="7305" y="162893"/>
                  </a:lnTo>
                  <a:lnTo>
                    <a:pt x="7193" y="158085"/>
                  </a:lnTo>
                  <a:lnTo>
                    <a:pt x="7103" y="154582"/>
                  </a:lnTo>
                  <a:lnTo>
                    <a:pt x="6992" y="150434"/>
                  </a:lnTo>
                  <a:lnTo>
                    <a:pt x="6854" y="145687"/>
                  </a:lnTo>
                  <a:lnTo>
                    <a:pt x="6689" y="140341"/>
                  </a:lnTo>
                  <a:lnTo>
                    <a:pt x="6504" y="134472"/>
                  </a:lnTo>
                  <a:lnTo>
                    <a:pt x="6292" y="128112"/>
                  </a:lnTo>
                  <a:lnTo>
                    <a:pt x="6053" y="121306"/>
                  </a:lnTo>
                  <a:lnTo>
                    <a:pt x="5793" y="114101"/>
                  </a:lnTo>
                  <a:lnTo>
                    <a:pt x="5650" y="110352"/>
                  </a:lnTo>
                  <a:lnTo>
                    <a:pt x="5501" y="106511"/>
                  </a:lnTo>
                  <a:lnTo>
                    <a:pt x="5347" y="102609"/>
                  </a:lnTo>
                  <a:lnTo>
                    <a:pt x="5188" y="98615"/>
                  </a:lnTo>
                  <a:lnTo>
                    <a:pt x="5018" y="94559"/>
                  </a:lnTo>
                  <a:lnTo>
                    <a:pt x="4849" y="90442"/>
                  </a:lnTo>
                  <a:lnTo>
                    <a:pt x="4668" y="86263"/>
                  </a:lnTo>
                  <a:lnTo>
                    <a:pt x="4483" y="82023"/>
                  </a:lnTo>
                  <a:lnTo>
                    <a:pt x="4292" y="77783"/>
                  </a:lnTo>
                  <a:lnTo>
                    <a:pt x="4101" y="73604"/>
                  </a:lnTo>
                  <a:lnTo>
                    <a:pt x="3905" y="69502"/>
                  </a:lnTo>
                  <a:lnTo>
                    <a:pt x="3714" y="65446"/>
                  </a:lnTo>
                  <a:lnTo>
                    <a:pt x="3517" y="61467"/>
                  </a:lnTo>
                  <a:lnTo>
                    <a:pt x="3326" y="57581"/>
                  </a:lnTo>
                  <a:lnTo>
                    <a:pt x="2945" y="50037"/>
                  </a:lnTo>
                  <a:lnTo>
                    <a:pt x="2568" y="42863"/>
                  </a:lnTo>
                  <a:lnTo>
                    <a:pt x="2202" y="36103"/>
                  </a:lnTo>
                  <a:lnTo>
                    <a:pt x="1852" y="29804"/>
                  </a:lnTo>
                  <a:lnTo>
                    <a:pt x="1518" y="23982"/>
                  </a:lnTo>
                  <a:lnTo>
                    <a:pt x="1210" y="18651"/>
                  </a:lnTo>
                  <a:lnTo>
                    <a:pt x="929" y="13919"/>
                  </a:lnTo>
                  <a:lnTo>
                    <a:pt x="674" y="9833"/>
                  </a:lnTo>
                  <a:lnTo>
                    <a:pt x="457" y="6391"/>
                  </a:lnTo>
                  <a:lnTo>
                    <a:pt x="282" y="3718"/>
                  </a:lnTo>
                  <a:lnTo>
                    <a:pt x="133" y="1629"/>
                  </a:lnTo>
                  <a:lnTo>
                    <a:pt x="112" y="1214"/>
                  </a:lnTo>
                  <a:lnTo>
                    <a:pt x="80" y="815"/>
                  </a:lnTo>
                  <a:lnTo>
                    <a:pt x="43" y="40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980450" y="-10488650"/>
              <a:ext cx="955600" cy="2247625"/>
            </a:xfrm>
            <a:custGeom>
              <a:avLst/>
              <a:gdLst/>
              <a:ahLst/>
              <a:cxnLst/>
              <a:rect l="l" t="t" r="r" b="b"/>
              <a:pathLst>
                <a:path w="38224" h="89905" extrusionOk="0">
                  <a:moveTo>
                    <a:pt x="16672" y="0"/>
                  </a:move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980450" y="-10488650"/>
              <a:ext cx="955600" cy="2247625"/>
            </a:xfrm>
            <a:custGeom>
              <a:avLst/>
              <a:gdLst/>
              <a:ahLst/>
              <a:cxnLst/>
              <a:rect l="l" t="t" r="r" b="b"/>
              <a:pathLst>
                <a:path w="38224" h="89905" fill="none" extrusionOk="0">
                  <a:moveTo>
                    <a:pt x="21573" y="3042"/>
                  </a:move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lnTo>
                    <a:pt x="16672" y="0"/>
                  </a:ln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1215950" y="-19232825"/>
              <a:ext cx="471300" cy="4915775"/>
            </a:xfrm>
            <a:custGeom>
              <a:avLst/>
              <a:gdLst/>
              <a:ahLst/>
              <a:cxnLst/>
              <a:rect l="l" t="t" r="r" b="b"/>
              <a:pathLst>
                <a:path w="18852" h="196631" extrusionOk="0">
                  <a:moveTo>
                    <a:pt x="10874" y="0"/>
                  </a:move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1215950" y="-19232825"/>
              <a:ext cx="471300" cy="4915775"/>
            </a:xfrm>
            <a:custGeom>
              <a:avLst/>
              <a:gdLst/>
              <a:ahLst/>
              <a:cxnLst/>
              <a:rect l="l" t="t" r="r" b="b"/>
              <a:pathLst>
                <a:path w="18852" h="196631" fill="none" extrusionOk="0">
                  <a:moveTo>
                    <a:pt x="11643" y="195294"/>
                  </a:move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917600" y="-19380325"/>
              <a:ext cx="91800" cy="4985675"/>
            </a:xfrm>
            <a:custGeom>
              <a:avLst/>
              <a:gdLst/>
              <a:ahLst/>
              <a:cxnLst/>
              <a:rect l="l" t="t" r="r" b="b"/>
              <a:pathLst>
                <a:path w="3672" h="199427" extrusionOk="0">
                  <a:moveTo>
                    <a:pt x="2690" y="1"/>
                  </a:moveTo>
                  <a:lnTo>
                    <a:pt x="2679" y="124"/>
                  </a:lnTo>
                  <a:lnTo>
                    <a:pt x="2674" y="247"/>
                  </a:lnTo>
                  <a:lnTo>
                    <a:pt x="2674" y="385"/>
                  </a:lnTo>
                  <a:lnTo>
                    <a:pt x="2679" y="508"/>
                  </a:lnTo>
                  <a:lnTo>
                    <a:pt x="2679" y="2044"/>
                  </a:lnTo>
                  <a:lnTo>
                    <a:pt x="2743" y="4579"/>
                  </a:lnTo>
                  <a:lnTo>
                    <a:pt x="2817" y="7882"/>
                  </a:lnTo>
                  <a:lnTo>
                    <a:pt x="2913" y="12092"/>
                  </a:lnTo>
                  <a:lnTo>
                    <a:pt x="2960" y="14504"/>
                  </a:lnTo>
                  <a:lnTo>
                    <a:pt x="3013" y="17115"/>
                  </a:lnTo>
                  <a:lnTo>
                    <a:pt x="3061" y="19911"/>
                  </a:lnTo>
                  <a:lnTo>
                    <a:pt x="3109" y="22892"/>
                  </a:lnTo>
                  <a:lnTo>
                    <a:pt x="3157" y="26041"/>
                  </a:lnTo>
                  <a:lnTo>
                    <a:pt x="3199" y="29375"/>
                  </a:lnTo>
                  <a:lnTo>
                    <a:pt x="3236" y="32862"/>
                  </a:lnTo>
                  <a:lnTo>
                    <a:pt x="3268" y="36503"/>
                  </a:lnTo>
                  <a:lnTo>
                    <a:pt x="3289" y="40298"/>
                  </a:lnTo>
                  <a:lnTo>
                    <a:pt x="3300" y="44246"/>
                  </a:lnTo>
                  <a:lnTo>
                    <a:pt x="3311" y="48317"/>
                  </a:lnTo>
                  <a:lnTo>
                    <a:pt x="3311" y="52527"/>
                  </a:lnTo>
                  <a:lnTo>
                    <a:pt x="3305" y="56859"/>
                  </a:lnTo>
                  <a:lnTo>
                    <a:pt x="3295" y="61299"/>
                  </a:lnTo>
                  <a:lnTo>
                    <a:pt x="3273" y="65862"/>
                  </a:lnTo>
                  <a:lnTo>
                    <a:pt x="3252" y="70532"/>
                  </a:lnTo>
                  <a:lnTo>
                    <a:pt x="3226" y="75295"/>
                  </a:lnTo>
                  <a:lnTo>
                    <a:pt x="3194" y="80149"/>
                  </a:lnTo>
                  <a:lnTo>
                    <a:pt x="3120" y="90104"/>
                  </a:lnTo>
                  <a:lnTo>
                    <a:pt x="3029" y="100367"/>
                  </a:lnTo>
                  <a:lnTo>
                    <a:pt x="2382" y="171405"/>
                  </a:lnTo>
                  <a:lnTo>
                    <a:pt x="2388" y="172741"/>
                  </a:lnTo>
                  <a:lnTo>
                    <a:pt x="2377" y="174093"/>
                  </a:lnTo>
                  <a:lnTo>
                    <a:pt x="2361" y="175430"/>
                  </a:lnTo>
                  <a:lnTo>
                    <a:pt x="2335" y="176766"/>
                  </a:lnTo>
                  <a:lnTo>
                    <a:pt x="2292" y="178103"/>
                  </a:lnTo>
                  <a:lnTo>
                    <a:pt x="2250" y="179424"/>
                  </a:lnTo>
                  <a:lnTo>
                    <a:pt x="2191" y="180761"/>
                  </a:lnTo>
                  <a:lnTo>
                    <a:pt x="2122" y="182082"/>
                  </a:lnTo>
                  <a:lnTo>
                    <a:pt x="2048" y="183403"/>
                  </a:lnTo>
                  <a:lnTo>
                    <a:pt x="1963" y="184709"/>
                  </a:lnTo>
                  <a:lnTo>
                    <a:pt x="1868" y="186030"/>
                  </a:lnTo>
                  <a:lnTo>
                    <a:pt x="1762" y="187336"/>
                  </a:lnTo>
                  <a:lnTo>
                    <a:pt x="1645" y="188627"/>
                  </a:lnTo>
                  <a:lnTo>
                    <a:pt x="1523" y="189917"/>
                  </a:lnTo>
                  <a:lnTo>
                    <a:pt x="1390" y="191208"/>
                  </a:lnTo>
                  <a:lnTo>
                    <a:pt x="1247" y="192483"/>
                  </a:lnTo>
                  <a:lnTo>
                    <a:pt x="1152" y="193159"/>
                  </a:lnTo>
                  <a:lnTo>
                    <a:pt x="1056" y="193819"/>
                  </a:lnTo>
                  <a:lnTo>
                    <a:pt x="950" y="194480"/>
                  </a:lnTo>
                  <a:lnTo>
                    <a:pt x="844" y="195141"/>
                  </a:lnTo>
                  <a:lnTo>
                    <a:pt x="733" y="195786"/>
                  </a:lnTo>
                  <a:lnTo>
                    <a:pt x="611" y="196431"/>
                  </a:lnTo>
                  <a:lnTo>
                    <a:pt x="489" y="197061"/>
                  </a:lnTo>
                  <a:lnTo>
                    <a:pt x="361" y="197691"/>
                  </a:lnTo>
                  <a:lnTo>
                    <a:pt x="80" y="198966"/>
                  </a:lnTo>
                  <a:lnTo>
                    <a:pt x="38" y="199196"/>
                  </a:lnTo>
                  <a:lnTo>
                    <a:pt x="1" y="199427"/>
                  </a:lnTo>
                  <a:lnTo>
                    <a:pt x="6" y="199411"/>
                  </a:lnTo>
                  <a:lnTo>
                    <a:pt x="32" y="199350"/>
                  </a:lnTo>
                  <a:lnTo>
                    <a:pt x="64" y="199227"/>
                  </a:lnTo>
                  <a:lnTo>
                    <a:pt x="112" y="199043"/>
                  </a:lnTo>
                  <a:lnTo>
                    <a:pt x="430" y="197829"/>
                  </a:lnTo>
                  <a:lnTo>
                    <a:pt x="574" y="197215"/>
                  </a:lnTo>
                  <a:lnTo>
                    <a:pt x="706" y="196585"/>
                  </a:lnTo>
                  <a:lnTo>
                    <a:pt x="833" y="195939"/>
                  </a:lnTo>
                  <a:lnTo>
                    <a:pt x="955" y="195294"/>
                  </a:lnTo>
                  <a:lnTo>
                    <a:pt x="1072" y="194649"/>
                  </a:lnTo>
                  <a:lnTo>
                    <a:pt x="1184" y="193988"/>
                  </a:lnTo>
                  <a:lnTo>
                    <a:pt x="1290" y="193312"/>
                  </a:lnTo>
                  <a:lnTo>
                    <a:pt x="1390" y="192636"/>
                  </a:lnTo>
                  <a:lnTo>
                    <a:pt x="1544" y="191361"/>
                  </a:lnTo>
                  <a:lnTo>
                    <a:pt x="1687" y="190071"/>
                  </a:lnTo>
                  <a:lnTo>
                    <a:pt x="1825" y="188765"/>
                  </a:lnTo>
                  <a:lnTo>
                    <a:pt x="1947" y="187474"/>
                  </a:lnTo>
                  <a:lnTo>
                    <a:pt x="2064" y="186153"/>
                  </a:lnTo>
                  <a:lnTo>
                    <a:pt x="2170" y="184847"/>
                  </a:lnTo>
                  <a:lnTo>
                    <a:pt x="2266" y="183526"/>
                  </a:lnTo>
                  <a:lnTo>
                    <a:pt x="2350" y="182190"/>
                  </a:lnTo>
                  <a:lnTo>
                    <a:pt x="2425" y="180853"/>
                  </a:lnTo>
                  <a:lnTo>
                    <a:pt x="2488" y="179516"/>
                  </a:lnTo>
                  <a:lnTo>
                    <a:pt x="2541" y="178180"/>
                  </a:lnTo>
                  <a:lnTo>
                    <a:pt x="2589" y="176828"/>
                  </a:lnTo>
                  <a:lnTo>
                    <a:pt x="2621" y="175491"/>
                  </a:lnTo>
                  <a:lnTo>
                    <a:pt x="2647" y="174139"/>
                  </a:lnTo>
                  <a:lnTo>
                    <a:pt x="2663" y="172788"/>
                  </a:lnTo>
                  <a:lnTo>
                    <a:pt x="2663" y="171420"/>
                  </a:lnTo>
                  <a:lnTo>
                    <a:pt x="2823" y="156549"/>
                  </a:lnTo>
                  <a:lnTo>
                    <a:pt x="3008" y="139496"/>
                  </a:lnTo>
                  <a:lnTo>
                    <a:pt x="3210" y="120646"/>
                  </a:lnTo>
                  <a:lnTo>
                    <a:pt x="3427" y="100413"/>
                  </a:lnTo>
                  <a:lnTo>
                    <a:pt x="3475" y="95236"/>
                  </a:lnTo>
                  <a:lnTo>
                    <a:pt x="3523" y="90135"/>
                  </a:lnTo>
                  <a:lnTo>
                    <a:pt x="3565" y="85111"/>
                  </a:lnTo>
                  <a:lnTo>
                    <a:pt x="3597" y="80149"/>
                  </a:lnTo>
                  <a:lnTo>
                    <a:pt x="3623" y="75295"/>
                  </a:lnTo>
                  <a:lnTo>
                    <a:pt x="3645" y="70517"/>
                  </a:lnTo>
                  <a:lnTo>
                    <a:pt x="3661" y="65846"/>
                  </a:lnTo>
                  <a:lnTo>
                    <a:pt x="3671" y="61284"/>
                  </a:lnTo>
                  <a:lnTo>
                    <a:pt x="3671" y="56828"/>
                  </a:lnTo>
                  <a:lnTo>
                    <a:pt x="3666" y="52496"/>
                  </a:lnTo>
                  <a:lnTo>
                    <a:pt x="3655" y="48287"/>
                  </a:lnTo>
                  <a:lnTo>
                    <a:pt x="3634" y="44200"/>
                  </a:lnTo>
                  <a:lnTo>
                    <a:pt x="3602" y="40267"/>
                  </a:lnTo>
                  <a:lnTo>
                    <a:pt x="3565" y="36472"/>
                  </a:lnTo>
                  <a:lnTo>
                    <a:pt x="3523" y="32816"/>
                  </a:lnTo>
                  <a:lnTo>
                    <a:pt x="3470" y="29329"/>
                  </a:lnTo>
                  <a:lnTo>
                    <a:pt x="3417" y="25995"/>
                  </a:lnTo>
                  <a:lnTo>
                    <a:pt x="3358" y="22846"/>
                  </a:lnTo>
                  <a:lnTo>
                    <a:pt x="3300" y="19865"/>
                  </a:lnTo>
                  <a:lnTo>
                    <a:pt x="3236" y="17069"/>
                  </a:lnTo>
                  <a:lnTo>
                    <a:pt x="3173" y="14457"/>
                  </a:lnTo>
                  <a:lnTo>
                    <a:pt x="3104" y="12045"/>
                  </a:lnTo>
                  <a:lnTo>
                    <a:pt x="3040" y="9833"/>
                  </a:lnTo>
                  <a:lnTo>
                    <a:pt x="2976" y="7836"/>
                  </a:lnTo>
                  <a:lnTo>
                    <a:pt x="2913" y="6039"/>
                  </a:lnTo>
                  <a:lnTo>
                    <a:pt x="2854" y="4472"/>
                  </a:lnTo>
                  <a:lnTo>
                    <a:pt x="2759" y="2029"/>
                  </a:lnTo>
                  <a:lnTo>
                    <a:pt x="2690" y="508"/>
                  </a:lnTo>
                  <a:lnTo>
                    <a:pt x="2690" y="247"/>
                  </a:lnTo>
                  <a:lnTo>
                    <a:pt x="2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917600" y="-19380325"/>
              <a:ext cx="91800" cy="4985675"/>
            </a:xfrm>
            <a:custGeom>
              <a:avLst/>
              <a:gdLst/>
              <a:ahLst/>
              <a:cxnLst/>
              <a:rect l="l" t="t" r="r" b="b"/>
              <a:pathLst>
                <a:path w="3672" h="199427" fill="none" extrusionOk="0">
                  <a:moveTo>
                    <a:pt x="2690" y="1"/>
                  </a:moveTo>
                  <a:lnTo>
                    <a:pt x="2690" y="1"/>
                  </a:lnTo>
                  <a:lnTo>
                    <a:pt x="2690" y="247"/>
                  </a:lnTo>
                  <a:lnTo>
                    <a:pt x="2690" y="508"/>
                  </a:lnTo>
                  <a:lnTo>
                    <a:pt x="2759" y="2029"/>
                  </a:lnTo>
                  <a:lnTo>
                    <a:pt x="2759" y="2029"/>
                  </a:lnTo>
                  <a:lnTo>
                    <a:pt x="2854" y="4472"/>
                  </a:lnTo>
                  <a:lnTo>
                    <a:pt x="2913" y="6039"/>
                  </a:lnTo>
                  <a:lnTo>
                    <a:pt x="2976" y="7836"/>
                  </a:lnTo>
                  <a:lnTo>
                    <a:pt x="2976" y="7836"/>
                  </a:lnTo>
                  <a:lnTo>
                    <a:pt x="3040" y="9833"/>
                  </a:lnTo>
                  <a:lnTo>
                    <a:pt x="3104" y="12045"/>
                  </a:lnTo>
                  <a:lnTo>
                    <a:pt x="3173" y="14457"/>
                  </a:lnTo>
                  <a:lnTo>
                    <a:pt x="3236" y="17069"/>
                  </a:lnTo>
                  <a:lnTo>
                    <a:pt x="3300" y="19865"/>
                  </a:lnTo>
                  <a:lnTo>
                    <a:pt x="3358" y="22846"/>
                  </a:lnTo>
                  <a:lnTo>
                    <a:pt x="3417" y="25995"/>
                  </a:lnTo>
                  <a:lnTo>
                    <a:pt x="3470" y="29329"/>
                  </a:lnTo>
                  <a:lnTo>
                    <a:pt x="3470" y="29329"/>
                  </a:lnTo>
                  <a:lnTo>
                    <a:pt x="3523" y="32816"/>
                  </a:lnTo>
                  <a:lnTo>
                    <a:pt x="3565" y="36472"/>
                  </a:lnTo>
                  <a:lnTo>
                    <a:pt x="3602" y="40267"/>
                  </a:lnTo>
                  <a:lnTo>
                    <a:pt x="3634" y="44200"/>
                  </a:lnTo>
                  <a:lnTo>
                    <a:pt x="3655" y="48287"/>
                  </a:lnTo>
                  <a:lnTo>
                    <a:pt x="3666" y="52496"/>
                  </a:lnTo>
                  <a:lnTo>
                    <a:pt x="3671" y="56828"/>
                  </a:lnTo>
                  <a:lnTo>
                    <a:pt x="3671" y="61284"/>
                  </a:lnTo>
                  <a:lnTo>
                    <a:pt x="3661" y="65846"/>
                  </a:lnTo>
                  <a:lnTo>
                    <a:pt x="3645" y="70517"/>
                  </a:lnTo>
                  <a:lnTo>
                    <a:pt x="3623" y="75295"/>
                  </a:lnTo>
                  <a:lnTo>
                    <a:pt x="3597" y="80149"/>
                  </a:lnTo>
                  <a:lnTo>
                    <a:pt x="3565" y="85111"/>
                  </a:lnTo>
                  <a:lnTo>
                    <a:pt x="3523" y="90135"/>
                  </a:lnTo>
                  <a:lnTo>
                    <a:pt x="3475" y="95236"/>
                  </a:lnTo>
                  <a:lnTo>
                    <a:pt x="3427" y="100413"/>
                  </a:lnTo>
                  <a:lnTo>
                    <a:pt x="3427" y="100413"/>
                  </a:lnTo>
                  <a:lnTo>
                    <a:pt x="3210" y="120646"/>
                  </a:lnTo>
                  <a:lnTo>
                    <a:pt x="3008" y="139496"/>
                  </a:lnTo>
                  <a:lnTo>
                    <a:pt x="2823" y="156549"/>
                  </a:lnTo>
                  <a:lnTo>
                    <a:pt x="2663" y="171420"/>
                  </a:lnTo>
                  <a:lnTo>
                    <a:pt x="2663" y="171420"/>
                  </a:lnTo>
                  <a:lnTo>
                    <a:pt x="2663" y="172788"/>
                  </a:lnTo>
                  <a:lnTo>
                    <a:pt x="2647" y="174139"/>
                  </a:lnTo>
                  <a:lnTo>
                    <a:pt x="2621" y="175491"/>
                  </a:lnTo>
                  <a:lnTo>
                    <a:pt x="2589" y="176828"/>
                  </a:lnTo>
                  <a:lnTo>
                    <a:pt x="2541" y="178180"/>
                  </a:lnTo>
                  <a:lnTo>
                    <a:pt x="2488" y="179516"/>
                  </a:lnTo>
                  <a:lnTo>
                    <a:pt x="2425" y="180853"/>
                  </a:lnTo>
                  <a:lnTo>
                    <a:pt x="2350" y="182190"/>
                  </a:lnTo>
                  <a:lnTo>
                    <a:pt x="2266" y="183526"/>
                  </a:lnTo>
                  <a:lnTo>
                    <a:pt x="2170" y="184847"/>
                  </a:lnTo>
                  <a:lnTo>
                    <a:pt x="2064" y="186153"/>
                  </a:lnTo>
                  <a:lnTo>
                    <a:pt x="1947" y="187474"/>
                  </a:lnTo>
                  <a:lnTo>
                    <a:pt x="1825" y="188765"/>
                  </a:lnTo>
                  <a:lnTo>
                    <a:pt x="1687" y="190071"/>
                  </a:lnTo>
                  <a:lnTo>
                    <a:pt x="1544" y="191361"/>
                  </a:lnTo>
                  <a:lnTo>
                    <a:pt x="1390" y="192636"/>
                  </a:lnTo>
                  <a:lnTo>
                    <a:pt x="1390" y="192636"/>
                  </a:lnTo>
                  <a:lnTo>
                    <a:pt x="1290" y="193312"/>
                  </a:lnTo>
                  <a:lnTo>
                    <a:pt x="1184" y="193988"/>
                  </a:lnTo>
                  <a:lnTo>
                    <a:pt x="1072" y="194649"/>
                  </a:lnTo>
                  <a:lnTo>
                    <a:pt x="955" y="195294"/>
                  </a:lnTo>
                  <a:lnTo>
                    <a:pt x="833" y="195939"/>
                  </a:lnTo>
                  <a:lnTo>
                    <a:pt x="706" y="196585"/>
                  </a:lnTo>
                  <a:lnTo>
                    <a:pt x="574" y="197215"/>
                  </a:lnTo>
                  <a:lnTo>
                    <a:pt x="430" y="197829"/>
                  </a:lnTo>
                  <a:lnTo>
                    <a:pt x="112" y="199043"/>
                  </a:lnTo>
                  <a:lnTo>
                    <a:pt x="112" y="199043"/>
                  </a:lnTo>
                  <a:lnTo>
                    <a:pt x="64" y="199227"/>
                  </a:lnTo>
                  <a:lnTo>
                    <a:pt x="32" y="199350"/>
                  </a:lnTo>
                  <a:lnTo>
                    <a:pt x="6" y="199411"/>
                  </a:lnTo>
                  <a:lnTo>
                    <a:pt x="1" y="199427"/>
                  </a:lnTo>
                  <a:lnTo>
                    <a:pt x="1" y="199427"/>
                  </a:lnTo>
                  <a:lnTo>
                    <a:pt x="38" y="199196"/>
                  </a:lnTo>
                  <a:lnTo>
                    <a:pt x="80" y="198966"/>
                  </a:lnTo>
                  <a:lnTo>
                    <a:pt x="361" y="197691"/>
                  </a:lnTo>
                  <a:lnTo>
                    <a:pt x="361" y="197691"/>
                  </a:lnTo>
                  <a:lnTo>
                    <a:pt x="489" y="197061"/>
                  </a:lnTo>
                  <a:lnTo>
                    <a:pt x="611" y="196431"/>
                  </a:lnTo>
                  <a:lnTo>
                    <a:pt x="733" y="195786"/>
                  </a:lnTo>
                  <a:lnTo>
                    <a:pt x="844" y="195141"/>
                  </a:lnTo>
                  <a:lnTo>
                    <a:pt x="950" y="194480"/>
                  </a:lnTo>
                  <a:lnTo>
                    <a:pt x="1056" y="193819"/>
                  </a:lnTo>
                  <a:lnTo>
                    <a:pt x="1152" y="193159"/>
                  </a:lnTo>
                  <a:lnTo>
                    <a:pt x="1247" y="192483"/>
                  </a:lnTo>
                  <a:lnTo>
                    <a:pt x="1247" y="192483"/>
                  </a:lnTo>
                  <a:lnTo>
                    <a:pt x="1390" y="191208"/>
                  </a:lnTo>
                  <a:lnTo>
                    <a:pt x="1523" y="189917"/>
                  </a:lnTo>
                  <a:lnTo>
                    <a:pt x="1645" y="188627"/>
                  </a:lnTo>
                  <a:lnTo>
                    <a:pt x="1762" y="187336"/>
                  </a:lnTo>
                  <a:lnTo>
                    <a:pt x="1868" y="186030"/>
                  </a:lnTo>
                  <a:lnTo>
                    <a:pt x="1963" y="184709"/>
                  </a:lnTo>
                  <a:lnTo>
                    <a:pt x="2048" y="183403"/>
                  </a:lnTo>
                  <a:lnTo>
                    <a:pt x="2122" y="182082"/>
                  </a:lnTo>
                  <a:lnTo>
                    <a:pt x="2191" y="180761"/>
                  </a:lnTo>
                  <a:lnTo>
                    <a:pt x="2250" y="179424"/>
                  </a:lnTo>
                  <a:lnTo>
                    <a:pt x="2292" y="178103"/>
                  </a:lnTo>
                  <a:lnTo>
                    <a:pt x="2335" y="176766"/>
                  </a:lnTo>
                  <a:lnTo>
                    <a:pt x="2361" y="175430"/>
                  </a:lnTo>
                  <a:lnTo>
                    <a:pt x="2377" y="174093"/>
                  </a:lnTo>
                  <a:lnTo>
                    <a:pt x="2388" y="172741"/>
                  </a:lnTo>
                  <a:lnTo>
                    <a:pt x="2382" y="171405"/>
                  </a:lnTo>
                  <a:lnTo>
                    <a:pt x="2382" y="171405"/>
                  </a:lnTo>
                  <a:lnTo>
                    <a:pt x="3029" y="100367"/>
                  </a:lnTo>
                  <a:lnTo>
                    <a:pt x="3029" y="100367"/>
                  </a:lnTo>
                  <a:lnTo>
                    <a:pt x="3120" y="90104"/>
                  </a:lnTo>
                  <a:lnTo>
                    <a:pt x="3194" y="80149"/>
                  </a:lnTo>
                  <a:lnTo>
                    <a:pt x="3226" y="75295"/>
                  </a:lnTo>
                  <a:lnTo>
                    <a:pt x="3252" y="70532"/>
                  </a:lnTo>
                  <a:lnTo>
                    <a:pt x="3273" y="65862"/>
                  </a:lnTo>
                  <a:lnTo>
                    <a:pt x="3295" y="61299"/>
                  </a:lnTo>
                  <a:lnTo>
                    <a:pt x="3305" y="56859"/>
                  </a:lnTo>
                  <a:lnTo>
                    <a:pt x="3311" y="52527"/>
                  </a:lnTo>
                  <a:lnTo>
                    <a:pt x="3311" y="48317"/>
                  </a:lnTo>
                  <a:lnTo>
                    <a:pt x="3300" y="44246"/>
                  </a:lnTo>
                  <a:lnTo>
                    <a:pt x="3289" y="40298"/>
                  </a:lnTo>
                  <a:lnTo>
                    <a:pt x="3268" y="36503"/>
                  </a:lnTo>
                  <a:lnTo>
                    <a:pt x="3236" y="32862"/>
                  </a:lnTo>
                  <a:lnTo>
                    <a:pt x="3199" y="29375"/>
                  </a:lnTo>
                  <a:lnTo>
                    <a:pt x="3199" y="29375"/>
                  </a:lnTo>
                  <a:lnTo>
                    <a:pt x="3157" y="26041"/>
                  </a:lnTo>
                  <a:lnTo>
                    <a:pt x="3109" y="22892"/>
                  </a:lnTo>
                  <a:lnTo>
                    <a:pt x="3061" y="19911"/>
                  </a:lnTo>
                  <a:lnTo>
                    <a:pt x="3013" y="17115"/>
                  </a:lnTo>
                  <a:lnTo>
                    <a:pt x="2960" y="14504"/>
                  </a:lnTo>
                  <a:lnTo>
                    <a:pt x="2913" y="12092"/>
                  </a:lnTo>
                  <a:lnTo>
                    <a:pt x="2817" y="7882"/>
                  </a:lnTo>
                  <a:lnTo>
                    <a:pt x="2817" y="7882"/>
                  </a:lnTo>
                  <a:lnTo>
                    <a:pt x="2743" y="4579"/>
                  </a:lnTo>
                  <a:lnTo>
                    <a:pt x="2679" y="2044"/>
                  </a:lnTo>
                  <a:lnTo>
                    <a:pt x="2679" y="508"/>
                  </a:lnTo>
                  <a:lnTo>
                    <a:pt x="2679" y="508"/>
                  </a:lnTo>
                  <a:lnTo>
                    <a:pt x="2674" y="385"/>
                  </a:lnTo>
                  <a:lnTo>
                    <a:pt x="2674" y="247"/>
                  </a:lnTo>
                  <a:lnTo>
                    <a:pt x="2679" y="124"/>
                  </a:lnTo>
                  <a:lnTo>
                    <a:pt x="26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1103775" y="-19524350"/>
              <a:ext cx="321200" cy="758200"/>
            </a:xfrm>
            <a:custGeom>
              <a:avLst/>
              <a:gdLst/>
              <a:ahLst/>
              <a:cxnLst/>
              <a:rect l="l" t="t" r="r" b="b"/>
              <a:pathLst>
                <a:path w="12848" h="30328" extrusionOk="0">
                  <a:moveTo>
                    <a:pt x="0" y="1"/>
                  </a:moveTo>
                  <a:lnTo>
                    <a:pt x="1136" y="15948"/>
                  </a:lnTo>
                  <a:lnTo>
                    <a:pt x="1157" y="16455"/>
                  </a:lnTo>
                  <a:lnTo>
                    <a:pt x="1183" y="16946"/>
                  </a:lnTo>
                  <a:lnTo>
                    <a:pt x="1210" y="17438"/>
                  </a:lnTo>
                  <a:lnTo>
                    <a:pt x="1247" y="17929"/>
                  </a:lnTo>
                  <a:lnTo>
                    <a:pt x="1289" y="18421"/>
                  </a:lnTo>
                  <a:lnTo>
                    <a:pt x="1337" y="18897"/>
                  </a:lnTo>
                  <a:lnTo>
                    <a:pt x="1385" y="19373"/>
                  </a:lnTo>
                  <a:lnTo>
                    <a:pt x="1438" y="19850"/>
                  </a:lnTo>
                  <a:lnTo>
                    <a:pt x="1502" y="20311"/>
                  </a:lnTo>
                  <a:lnTo>
                    <a:pt x="1565" y="20771"/>
                  </a:lnTo>
                  <a:lnTo>
                    <a:pt x="1634" y="21232"/>
                  </a:lnTo>
                  <a:lnTo>
                    <a:pt x="1708" y="21678"/>
                  </a:lnTo>
                  <a:lnTo>
                    <a:pt x="1783" y="22123"/>
                  </a:lnTo>
                  <a:lnTo>
                    <a:pt x="1868" y="22554"/>
                  </a:lnTo>
                  <a:lnTo>
                    <a:pt x="1952" y="22968"/>
                  </a:lnTo>
                  <a:lnTo>
                    <a:pt x="2043" y="23399"/>
                  </a:lnTo>
                  <a:lnTo>
                    <a:pt x="2138" y="23798"/>
                  </a:lnTo>
                  <a:lnTo>
                    <a:pt x="2239" y="24213"/>
                  </a:lnTo>
                  <a:lnTo>
                    <a:pt x="2340" y="24597"/>
                  </a:lnTo>
                  <a:lnTo>
                    <a:pt x="2446" y="24981"/>
                  </a:lnTo>
                  <a:lnTo>
                    <a:pt x="2557" y="25365"/>
                  </a:lnTo>
                  <a:lnTo>
                    <a:pt x="2674" y="25734"/>
                  </a:lnTo>
                  <a:lnTo>
                    <a:pt x="2791" y="26087"/>
                  </a:lnTo>
                  <a:lnTo>
                    <a:pt x="2913" y="26440"/>
                  </a:lnTo>
                  <a:lnTo>
                    <a:pt x="3040" y="26778"/>
                  </a:lnTo>
                  <a:lnTo>
                    <a:pt x="3172" y="27101"/>
                  </a:lnTo>
                  <a:lnTo>
                    <a:pt x="3305" y="27424"/>
                  </a:lnTo>
                  <a:lnTo>
                    <a:pt x="3438" y="27731"/>
                  </a:lnTo>
                  <a:lnTo>
                    <a:pt x="3581" y="28023"/>
                  </a:lnTo>
                  <a:lnTo>
                    <a:pt x="3724" y="28299"/>
                  </a:lnTo>
                  <a:lnTo>
                    <a:pt x="3873" y="28576"/>
                  </a:lnTo>
                  <a:lnTo>
                    <a:pt x="4021" y="28837"/>
                  </a:lnTo>
                  <a:lnTo>
                    <a:pt x="4228" y="29067"/>
                  </a:lnTo>
                  <a:lnTo>
                    <a:pt x="4440" y="29267"/>
                  </a:lnTo>
                  <a:lnTo>
                    <a:pt x="4652" y="29467"/>
                  </a:lnTo>
                  <a:lnTo>
                    <a:pt x="4864" y="29636"/>
                  </a:lnTo>
                  <a:lnTo>
                    <a:pt x="5077" y="29774"/>
                  </a:lnTo>
                  <a:lnTo>
                    <a:pt x="5294" y="29912"/>
                  </a:lnTo>
                  <a:lnTo>
                    <a:pt x="5506" y="30020"/>
                  </a:lnTo>
                  <a:lnTo>
                    <a:pt x="5724" y="30127"/>
                  </a:lnTo>
                  <a:lnTo>
                    <a:pt x="5941" y="30204"/>
                  </a:lnTo>
                  <a:lnTo>
                    <a:pt x="6159" y="30250"/>
                  </a:lnTo>
                  <a:lnTo>
                    <a:pt x="6376" y="30296"/>
                  </a:lnTo>
                  <a:lnTo>
                    <a:pt x="6594" y="30312"/>
                  </a:lnTo>
                  <a:lnTo>
                    <a:pt x="6811" y="30327"/>
                  </a:lnTo>
                  <a:lnTo>
                    <a:pt x="7029" y="30296"/>
                  </a:lnTo>
                  <a:lnTo>
                    <a:pt x="7246" y="30266"/>
                  </a:lnTo>
                  <a:lnTo>
                    <a:pt x="7464" y="30220"/>
                  </a:lnTo>
                  <a:lnTo>
                    <a:pt x="7676" y="30143"/>
                  </a:lnTo>
                  <a:lnTo>
                    <a:pt x="7893" y="30051"/>
                  </a:lnTo>
                  <a:lnTo>
                    <a:pt x="8105" y="29943"/>
                  </a:lnTo>
                  <a:lnTo>
                    <a:pt x="8318" y="29820"/>
                  </a:lnTo>
                  <a:lnTo>
                    <a:pt x="8530" y="29682"/>
                  </a:lnTo>
                  <a:lnTo>
                    <a:pt x="8742" y="29528"/>
                  </a:lnTo>
                  <a:lnTo>
                    <a:pt x="8949" y="29344"/>
                  </a:lnTo>
                  <a:lnTo>
                    <a:pt x="9156" y="29144"/>
                  </a:lnTo>
                  <a:lnTo>
                    <a:pt x="9363" y="28929"/>
                  </a:lnTo>
                  <a:lnTo>
                    <a:pt x="9569" y="28699"/>
                  </a:lnTo>
                  <a:lnTo>
                    <a:pt x="9771" y="28453"/>
                  </a:lnTo>
                  <a:lnTo>
                    <a:pt x="9967" y="28176"/>
                  </a:lnTo>
                  <a:lnTo>
                    <a:pt x="10169" y="27885"/>
                  </a:lnTo>
                  <a:lnTo>
                    <a:pt x="10360" y="27593"/>
                  </a:lnTo>
                  <a:lnTo>
                    <a:pt x="10556" y="27270"/>
                  </a:lnTo>
                  <a:lnTo>
                    <a:pt x="10742" y="26932"/>
                  </a:lnTo>
                  <a:lnTo>
                    <a:pt x="10853" y="26655"/>
                  </a:lnTo>
                  <a:lnTo>
                    <a:pt x="10959" y="26379"/>
                  </a:lnTo>
                  <a:lnTo>
                    <a:pt x="11060" y="26087"/>
                  </a:lnTo>
                  <a:lnTo>
                    <a:pt x="11161" y="25795"/>
                  </a:lnTo>
                  <a:lnTo>
                    <a:pt x="11261" y="25503"/>
                  </a:lnTo>
                  <a:lnTo>
                    <a:pt x="11357" y="25196"/>
                  </a:lnTo>
                  <a:lnTo>
                    <a:pt x="11447" y="24873"/>
                  </a:lnTo>
                  <a:lnTo>
                    <a:pt x="11537" y="24566"/>
                  </a:lnTo>
                  <a:lnTo>
                    <a:pt x="11622" y="24244"/>
                  </a:lnTo>
                  <a:lnTo>
                    <a:pt x="11707" y="23906"/>
                  </a:lnTo>
                  <a:lnTo>
                    <a:pt x="11792" y="23568"/>
                  </a:lnTo>
                  <a:lnTo>
                    <a:pt x="11866" y="23230"/>
                  </a:lnTo>
                  <a:lnTo>
                    <a:pt x="11946" y="22892"/>
                  </a:lnTo>
                  <a:lnTo>
                    <a:pt x="12015" y="22538"/>
                  </a:lnTo>
                  <a:lnTo>
                    <a:pt x="12084" y="22185"/>
                  </a:lnTo>
                  <a:lnTo>
                    <a:pt x="12153" y="21816"/>
                  </a:lnTo>
                  <a:lnTo>
                    <a:pt x="12216" y="21463"/>
                  </a:lnTo>
                  <a:lnTo>
                    <a:pt x="12275" y="21094"/>
                  </a:lnTo>
                  <a:lnTo>
                    <a:pt x="12333" y="20710"/>
                  </a:lnTo>
                  <a:lnTo>
                    <a:pt x="12386" y="20341"/>
                  </a:lnTo>
                  <a:lnTo>
                    <a:pt x="12439" y="19957"/>
                  </a:lnTo>
                  <a:lnTo>
                    <a:pt x="12487" y="19573"/>
                  </a:lnTo>
                  <a:lnTo>
                    <a:pt x="12534" y="19189"/>
                  </a:lnTo>
                  <a:lnTo>
                    <a:pt x="12572" y="18790"/>
                  </a:lnTo>
                  <a:lnTo>
                    <a:pt x="12614" y="18390"/>
                  </a:lnTo>
                  <a:lnTo>
                    <a:pt x="12646" y="17991"/>
                  </a:lnTo>
                  <a:lnTo>
                    <a:pt x="12678" y="17591"/>
                  </a:lnTo>
                  <a:lnTo>
                    <a:pt x="12710" y="17192"/>
                  </a:lnTo>
                  <a:lnTo>
                    <a:pt x="12731" y="16792"/>
                  </a:lnTo>
                  <a:lnTo>
                    <a:pt x="12752" y="16378"/>
                  </a:lnTo>
                  <a:lnTo>
                    <a:pt x="12773" y="15963"/>
                  </a:lnTo>
                  <a:lnTo>
                    <a:pt x="12784" y="15548"/>
                  </a:lnTo>
                  <a:lnTo>
                    <a:pt x="12810" y="14719"/>
                  </a:lnTo>
                  <a:lnTo>
                    <a:pt x="12826" y="13889"/>
                  </a:lnTo>
                  <a:lnTo>
                    <a:pt x="12837" y="13075"/>
                  </a:lnTo>
                  <a:lnTo>
                    <a:pt x="12847" y="12245"/>
                  </a:lnTo>
                  <a:lnTo>
                    <a:pt x="12847" y="11415"/>
                  </a:lnTo>
                  <a:lnTo>
                    <a:pt x="12847" y="10586"/>
                  </a:lnTo>
                  <a:lnTo>
                    <a:pt x="12842" y="9756"/>
                  </a:lnTo>
                  <a:lnTo>
                    <a:pt x="12832" y="8927"/>
                  </a:lnTo>
                  <a:lnTo>
                    <a:pt x="12816" y="8097"/>
                  </a:lnTo>
                  <a:lnTo>
                    <a:pt x="12794" y="7283"/>
                  </a:lnTo>
                  <a:lnTo>
                    <a:pt x="12768" y="6453"/>
                  </a:lnTo>
                  <a:lnTo>
                    <a:pt x="12741" y="5624"/>
                  </a:lnTo>
                  <a:lnTo>
                    <a:pt x="12704" y="4809"/>
                  </a:lnTo>
                  <a:lnTo>
                    <a:pt x="12667" y="3980"/>
                  </a:lnTo>
                  <a:lnTo>
                    <a:pt x="12619" y="3166"/>
                  </a:lnTo>
                  <a:lnTo>
                    <a:pt x="12572" y="235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1103775" y="-19524350"/>
              <a:ext cx="321200" cy="758200"/>
            </a:xfrm>
            <a:custGeom>
              <a:avLst/>
              <a:gdLst/>
              <a:ahLst/>
              <a:cxnLst/>
              <a:rect l="l" t="t" r="r" b="b"/>
              <a:pathLst>
                <a:path w="12848" h="30328" fill="none" extrusionOk="0">
                  <a:moveTo>
                    <a:pt x="12572" y="2351"/>
                  </a:moveTo>
                  <a:lnTo>
                    <a:pt x="12572" y="2351"/>
                  </a:lnTo>
                  <a:lnTo>
                    <a:pt x="12619" y="3166"/>
                  </a:lnTo>
                  <a:lnTo>
                    <a:pt x="12667" y="3980"/>
                  </a:lnTo>
                  <a:lnTo>
                    <a:pt x="12704" y="4809"/>
                  </a:lnTo>
                  <a:lnTo>
                    <a:pt x="12741" y="5624"/>
                  </a:lnTo>
                  <a:lnTo>
                    <a:pt x="12768" y="6453"/>
                  </a:lnTo>
                  <a:lnTo>
                    <a:pt x="12794" y="7283"/>
                  </a:lnTo>
                  <a:lnTo>
                    <a:pt x="12816" y="8097"/>
                  </a:lnTo>
                  <a:lnTo>
                    <a:pt x="12832" y="8927"/>
                  </a:lnTo>
                  <a:lnTo>
                    <a:pt x="12842" y="9756"/>
                  </a:lnTo>
                  <a:lnTo>
                    <a:pt x="12847" y="10586"/>
                  </a:lnTo>
                  <a:lnTo>
                    <a:pt x="12847" y="11415"/>
                  </a:lnTo>
                  <a:lnTo>
                    <a:pt x="12847" y="12245"/>
                  </a:lnTo>
                  <a:lnTo>
                    <a:pt x="12837" y="13075"/>
                  </a:lnTo>
                  <a:lnTo>
                    <a:pt x="12826" y="13889"/>
                  </a:lnTo>
                  <a:lnTo>
                    <a:pt x="12810" y="14719"/>
                  </a:lnTo>
                  <a:lnTo>
                    <a:pt x="12784" y="15548"/>
                  </a:lnTo>
                  <a:lnTo>
                    <a:pt x="12784" y="15548"/>
                  </a:lnTo>
                  <a:lnTo>
                    <a:pt x="12773" y="15963"/>
                  </a:lnTo>
                  <a:lnTo>
                    <a:pt x="12752" y="16378"/>
                  </a:lnTo>
                  <a:lnTo>
                    <a:pt x="12731" y="16792"/>
                  </a:lnTo>
                  <a:lnTo>
                    <a:pt x="12710" y="17192"/>
                  </a:lnTo>
                  <a:lnTo>
                    <a:pt x="12678" y="17591"/>
                  </a:lnTo>
                  <a:lnTo>
                    <a:pt x="12646" y="17991"/>
                  </a:lnTo>
                  <a:lnTo>
                    <a:pt x="12614" y="18390"/>
                  </a:lnTo>
                  <a:lnTo>
                    <a:pt x="12572" y="18790"/>
                  </a:lnTo>
                  <a:lnTo>
                    <a:pt x="12534" y="19189"/>
                  </a:lnTo>
                  <a:lnTo>
                    <a:pt x="12487" y="19573"/>
                  </a:lnTo>
                  <a:lnTo>
                    <a:pt x="12439" y="19957"/>
                  </a:lnTo>
                  <a:lnTo>
                    <a:pt x="12386" y="20341"/>
                  </a:lnTo>
                  <a:lnTo>
                    <a:pt x="12333" y="20710"/>
                  </a:lnTo>
                  <a:lnTo>
                    <a:pt x="12275" y="21094"/>
                  </a:lnTo>
                  <a:lnTo>
                    <a:pt x="12216" y="21463"/>
                  </a:lnTo>
                  <a:lnTo>
                    <a:pt x="12153" y="21816"/>
                  </a:lnTo>
                  <a:lnTo>
                    <a:pt x="12084" y="22185"/>
                  </a:lnTo>
                  <a:lnTo>
                    <a:pt x="12015" y="22538"/>
                  </a:lnTo>
                  <a:lnTo>
                    <a:pt x="11946" y="22892"/>
                  </a:lnTo>
                  <a:lnTo>
                    <a:pt x="11866" y="23230"/>
                  </a:lnTo>
                  <a:lnTo>
                    <a:pt x="11792" y="23568"/>
                  </a:lnTo>
                  <a:lnTo>
                    <a:pt x="11707" y="23906"/>
                  </a:lnTo>
                  <a:lnTo>
                    <a:pt x="11622" y="24244"/>
                  </a:lnTo>
                  <a:lnTo>
                    <a:pt x="11537" y="24566"/>
                  </a:lnTo>
                  <a:lnTo>
                    <a:pt x="11447" y="24873"/>
                  </a:lnTo>
                  <a:lnTo>
                    <a:pt x="11357" y="25196"/>
                  </a:lnTo>
                  <a:lnTo>
                    <a:pt x="11261" y="25503"/>
                  </a:lnTo>
                  <a:lnTo>
                    <a:pt x="11161" y="25795"/>
                  </a:lnTo>
                  <a:lnTo>
                    <a:pt x="11060" y="26087"/>
                  </a:lnTo>
                  <a:lnTo>
                    <a:pt x="10959" y="26379"/>
                  </a:lnTo>
                  <a:lnTo>
                    <a:pt x="10853" y="26655"/>
                  </a:lnTo>
                  <a:lnTo>
                    <a:pt x="10742" y="26932"/>
                  </a:lnTo>
                  <a:lnTo>
                    <a:pt x="10742" y="26932"/>
                  </a:lnTo>
                  <a:lnTo>
                    <a:pt x="10556" y="27270"/>
                  </a:lnTo>
                  <a:lnTo>
                    <a:pt x="10360" y="27593"/>
                  </a:lnTo>
                  <a:lnTo>
                    <a:pt x="10169" y="27885"/>
                  </a:lnTo>
                  <a:lnTo>
                    <a:pt x="9967" y="28176"/>
                  </a:lnTo>
                  <a:lnTo>
                    <a:pt x="9771" y="28453"/>
                  </a:lnTo>
                  <a:lnTo>
                    <a:pt x="9569" y="28699"/>
                  </a:lnTo>
                  <a:lnTo>
                    <a:pt x="9363" y="28929"/>
                  </a:lnTo>
                  <a:lnTo>
                    <a:pt x="9156" y="29144"/>
                  </a:lnTo>
                  <a:lnTo>
                    <a:pt x="8949" y="29344"/>
                  </a:lnTo>
                  <a:lnTo>
                    <a:pt x="8742" y="29528"/>
                  </a:lnTo>
                  <a:lnTo>
                    <a:pt x="8530" y="29682"/>
                  </a:lnTo>
                  <a:lnTo>
                    <a:pt x="8318" y="29820"/>
                  </a:lnTo>
                  <a:lnTo>
                    <a:pt x="8105" y="29943"/>
                  </a:lnTo>
                  <a:lnTo>
                    <a:pt x="7893" y="30051"/>
                  </a:lnTo>
                  <a:lnTo>
                    <a:pt x="7676" y="30143"/>
                  </a:lnTo>
                  <a:lnTo>
                    <a:pt x="7464" y="30220"/>
                  </a:lnTo>
                  <a:lnTo>
                    <a:pt x="7246" y="30266"/>
                  </a:lnTo>
                  <a:lnTo>
                    <a:pt x="7029" y="30296"/>
                  </a:lnTo>
                  <a:lnTo>
                    <a:pt x="6811" y="30327"/>
                  </a:lnTo>
                  <a:lnTo>
                    <a:pt x="6594" y="30312"/>
                  </a:lnTo>
                  <a:lnTo>
                    <a:pt x="6376" y="30296"/>
                  </a:lnTo>
                  <a:lnTo>
                    <a:pt x="6159" y="30250"/>
                  </a:lnTo>
                  <a:lnTo>
                    <a:pt x="5941" y="30204"/>
                  </a:lnTo>
                  <a:lnTo>
                    <a:pt x="5724" y="30127"/>
                  </a:lnTo>
                  <a:lnTo>
                    <a:pt x="5506" y="30020"/>
                  </a:lnTo>
                  <a:lnTo>
                    <a:pt x="5294" y="29912"/>
                  </a:lnTo>
                  <a:lnTo>
                    <a:pt x="5077" y="29774"/>
                  </a:lnTo>
                  <a:lnTo>
                    <a:pt x="4864" y="29636"/>
                  </a:lnTo>
                  <a:lnTo>
                    <a:pt x="4652" y="29467"/>
                  </a:lnTo>
                  <a:lnTo>
                    <a:pt x="4440" y="29267"/>
                  </a:lnTo>
                  <a:lnTo>
                    <a:pt x="4228" y="29067"/>
                  </a:lnTo>
                  <a:lnTo>
                    <a:pt x="4021" y="28837"/>
                  </a:lnTo>
                  <a:lnTo>
                    <a:pt x="4021" y="28837"/>
                  </a:lnTo>
                  <a:lnTo>
                    <a:pt x="3873" y="28576"/>
                  </a:lnTo>
                  <a:lnTo>
                    <a:pt x="3724" y="28299"/>
                  </a:lnTo>
                  <a:lnTo>
                    <a:pt x="3581" y="28023"/>
                  </a:lnTo>
                  <a:lnTo>
                    <a:pt x="3438" y="27731"/>
                  </a:lnTo>
                  <a:lnTo>
                    <a:pt x="3305" y="27424"/>
                  </a:lnTo>
                  <a:lnTo>
                    <a:pt x="3172" y="27101"/>
                  </a:lnTo>
                  <a:lnTo>
                    <a:pt x="3040" y="26778"/>
                  </a:lnTo>
                  <a:lnTo>
                    <a:pt x="2913" y="26440"/>
                  </a:lnTo>
                  <a:lnTo>
                    <a:pt x="2791" y="26087"/>
                  </a:lnTo>
                  <a:lnTo>
                    <a:pt x="2674" y="25734"/>
                  </a:lnTo>
                  <a:lnTo>
                    <a:pt x="2557" y="25365"/>
                  </a:lnTo>
                  <a:lnTo>
                    <a:pt x="2446" y="24981"/>
                  </a:lnTo>
                  <a:lnTo>
                    <a:pt x="2340" y="24597"/>
                  </a:lnTo>
                  <a:lnTo>
                    <a:pt x="2239" y="24213"/>
                  </a:lnTo>
                  <a:lnTo>
                    <a:pt x="2138" y="23798"/>
                  </a:lnTo>
                  <a:lnTo>
                    <a:pt x="2043" y="23399"/>
                  </a:lnTo>
                  <a:lnTo>
                    <a:pt x="1952" y="22968"/>
                  </a:lnTo>
                  <a:lnTo>
                    <a:pt x="1868" y="22554"/>
                  </a:lnTo>
                  <a:lnTo>
                    <a:pt x="1783" y="22123"/>
                  </a:lnTo>
                  <a:lnTo>
                    <a:pt x="1708" y="21678"/>
                  </a:lnTo>
                  <a:lnTo>
                    <a:pt x="1634" y="21232"/>
                  </a:lnTo>
                  <a:lnTo>
                    <a:pt x="1565" y="20771"/>
                  </a:lnTo>
                  <a:lnTo>
                    <a:pt x="1502" y="20311"/>
                  </a:lnTo>
                  <a:lnTo>
                    <a:pt x="1438" y="19850"/>
                  </a:lnTo>
                  <a:lnTo>
                    <a:pt x="1385" y="19373"/>
                  </a:lnTo>
                  <a:lnTo>
                    <a:pt x="1337" y="18897"/>
                  </a:lnTo>
                  <a:lnTo>
                    <a:pt x="1289" y="18421"/>
                  </a:lnTo>
                  <a:lnTo>
                    <a:pt x="1247" y="17929"/>
                  </a:lnTo>
                  <a:lnTo>
                    <a:pt x="1210" y="17438"/>
                  </a:lnTo>
                  <a:lnTo>
                    <a:pt x="1183" y="16946"/>
                  </a:lnTo>
                  <a:lnTo>
                    <a:pt x="1157" y="16455"/>
                  </a:lnTo>
                  <a:lnTo>
                    <a:pt x="1136" y="159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1351661" y="-19693725"/>
              <a:ext cx="573550" cy="247000"/>
            </a:xfrm>
            <a:custGeom>
              <a:avLst/>
              <a:gdLst/>
              <a:ahLst/>
              <a:cxnLst/>
              <a:rect l="l" t="t" r="r" b="b"/>
              <a:pathLst>
                <a:path w="22942" h="9880" extrusionOk="0">
                  <a:moveTo>
                    <a:pt x="4515" y="1"/>
                  </a:moveTo>
                  <a:lnTo>
                    <a:pt x="3671" y="16"/>
                  </a:lnTo>
                  <a:lnTo>
                    <a:pt x="2897" y="47"/>
                  </a:lnTo>
                  <a:lnTo>
                    <a:pt x="2197" y="108"/>
                  </a:lnTo>
                  <a:lnTo>
                    <a:pt x="1576" y="185"/>
                  </a:lnTo>
                  <a:lnTo>
                    <a:pt x="1300" y="216"/>
                  </a:lnTo>
                  <a:lnTo>
                    <a:pt x="1046" y="277"/>
                  </a:lnTo>
                  <a:lnTo>
                    <a:pt x="818" y="323"/>
                  </a:lnTo>
                  <a:lnTo>
                    <a:pt x="616" y="385"/>
                  </a:lnTo>
                  <a:lnTo>
                    <a:pt x="441" y="462"/>
                  </a:lnTo>
                  <a:lnTo>
                    <a:pt x="292" y="539"/>
                  </a:lnTo>
                  <a:lnTo>
                    <a:pt x="176" y="615"/>
                  </a:lnTo>
                  <a:lnTo>
                    <a:pt x="86" y="707"/>
                  </a:lnTo>
                  <a:lnTo>
                    <a:pt x="54" y="754"/>
                  </a:lnTo>
                  <a:lnTo>
                    <a:pt x="27" y="800"/>
                  </a:lnTo>
                  <a:lnTo>
                    <a:pt x="11" y="846"/>
                  </a:lnTo>
                  <a:lnTo>
                    <a:pt x="1" y="892"/>
                  </a:lnTo>
                  <a:lnTo>
                    <a:pt x="1" y="953"/>
                  </a:lnTo>
                  <a:lnTo>
                    <a:pt x="1" y="999"/>
                  </a:lnTo>
                  <a:lnTo>
                    <a:pt x="11" y="1122"/>
                  </a:lnTo>
                  <a:lnTo>
                    <a:pt x="38" y="1245"/>
                  </a:lnTo>
                  <a:lnTo>
                    <a:pt x="75" y="1368"/>
                  </a:lnTo>
                  <a:lnTo>
                    <a:pt x="123" y="1491"/>
                  </a:lnTo>
                  <a:lnTo>
                    <a:pt x="186" y="1629"/>
                  </a:lnTo>
                  <a:lnTo>
                    <a:pt x="261" y="1768"/>
                  </a:lnTo>
                  <a:lnTo>
                    <a:pt x="351" y="1906"/>
                  </a:lnTo>
                  <a:lnTo>
                    <a:pt x="446" y="2059"/>
                  </a:lnTo>
                  <a:lnTo>
                    <a:pt x="552" y="2213"/>
                  </a:lnTo>
                  <a:lnTo>
                    <a:pt x="796" y="2520"/>
                  </a:lnTo>
                  <a:lnTo>
                    <a:pt x="1077" y="2843"/>
                  </a:lnTo>
                  <a:lnTo>
                    <a:pt x="1390" y="3181"/>
                  </a:lnTo>
                  <a:lnTo>
                    <a:pt x="1735" y="3534"/>
                  </a:lnTo>
                  <a:lnTo>
                    <a:pt x="2101" y="3888"/>
                  </a:lnTo>
                  <a:lnTo>
                    <a:pt x="2488" y="4241"/>
                  </a:lnTo>
                  <a:lnTo>
                    <a:pt x="2897" y="4594"/>
                  </a:lnTo>
                  <a:lnTo>
                    <a:pt x="3321" y="4963"/>
                  </a:lnTo>
                  <a:lnTo>
                    <a:pt x="3756" y="5316"/>
                  </a:lnTo>
                  <a:lnTo>
                    <a:pt x="4647" y="6023"/>
                  </a:lnTo>
                  <a:lnTo>
                    <a:pt x="5538" y="6714"/>
                  </a:lnTo>
                  <a:lnTo>
                    <a:pt x="6403" y="7360"/>
                  </a:lnTo>
                  <a:lnTo>
                    <a:pt x="7214" y="7943"/>
                  </a:lnTo>
                  <a:lnTo>
                    <a:pt x="7941" y="8450"/>
                  </a:lnTo>
                  <a:lnTo>
                    <a:pt x="9029" y="9203"/>
                  </a:lnTo>
                  <a:lnTo>
                    <a:pt x="9442" y="9480"/>
                  </a:lnTo>
                  <a:lnTo>
                    <a:pt x="22554" y="9879"/>
                  </a:lnTo>
                  <a:lnTo>
                    <a:pt x="22942" y="1337"/>
                  </a:lnTo>
                  <a:lnTo>
                    <a:pt x="21966" y="1230"/>
                  </a:lnTo>
                  <a:lnTo>
                    <a:pt x="19388" y="953"/>
                  </a:lnTo>
                  <a:lnTo>
                    <a:pt x="17664" y="784"/>
                  </a:lnTo>
                  <a:lnTo>
                    <a:pt x="15738" y="600"/>
                  </a:lnTo>
                  <a:lnTo>
                    <a:pt x="13675" y="431"/>
                  </a:lnTo>
                  <a:lnTo>
                    <a:pt x="11548" y="277"/>
                  </a:lnTo>
                  <a:lnTo>
                    <a:pt x="9416" y="139"/>
                  </a:lnTo>
                  <a:lnTo>
                    <a:pt x="8371" y="93"/>
                  </a:lnTo>
                  <a:lnTo>
                    <a:pt x="7352" y="47"/>
                  </a:lnTo>
                  <a:lnTo>
                    <a:pt x="6360" y="16"/>
                  </a:lnTo>
                  <a:lnTo>
                    <a:pt x="5411"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744400" y="-10489025"/>
              <a:ext cx="170550" cy="2196150"/>
            </a:xfrm>
            <a:custGeom>
              <a:avLst/>
              <a:gdLst/>
              <a:ahLst/>
              <a:cxnLst/>
              <a:rect l="l" t="t" r="r" b="b"/>
              <a:pathLst>
                <a:path w="6822" h="87846" extrusionOk="0">
                  <a:moveTo>
                    <a:pt x="6821" y="0"/>
                  </a:moveTo>
                  <a:lnTo>
                    <a:pt x="6710" y="323"/>
                  </a:lnTo>
                  <a:lnTo>
                    <a:pt x="6599" y="645"/>
                  </a:lnTo>
                  <a:lnTo>
                    <a:pt x="6492" y="983"/>
                  </a:lnTo>
                  <a:lnTo>
                    <a:pt x="6386" y="1321"/>
                  </a:lnTo>
                  <a:lnTo>
                    <a:pt x="6286" y="1675"/>
                  </a:lnTo>
                  <a:lnTo>
                    <a:pt x="6190" y="2028"/>
                  </a:lnTo>
                  <a:lnTo>
                    <a:pt x="6095" y="2381"/>
                  </a:lnTo>
                  <a:lnTo>
                    <a:pt x="5999" y="2750"/>
                  </a:lnTo>
                  <a:lnTo>
                    <a:pt x="5766" y="3580"/>
                  </a:lnTo>
                  <a:lnTo>
                    <a:pt x="5538" y="4440"/>
                  </a:lnTo>
                  <a:lnTo>
                    <a:pt x="5326" y="5316"/>
                  </a:lnTo>
                  <a:lnTo>
                    <a:pt x="5119" y="6207"/>
                  </a:lnTo>
                  <a:lnTo>
                    <a:pt x="4838" y="7374"/>
                  </a:lnTo>
                  <a:lnTo>
                    <a:pt x="4567" y="8573"/>
                  </a:lnTo>
                  <a:lnTo>
                    <a:pt x="4312" y="9771"/>
                  </a:lnTo>
                  <a:lnTo>
                    <a:pt x="4063" y="11000"/>
                  </a:lnTo>
                  <a:lnTo>
                    <a:pt x="3501" y="13888"/>
                  </a:lnTo>
                  <a:lnTo>
                    <a:pt x="3363" y="14656"/>
                  </a:lnTo>
                  <a:lnTo>
                    <a:pt x="3225" y="15455"/>
                  </a:lnTo>
                  <a:lnTo>
                    <a:pt x="3092" y="16269"/>
                  </a:lnTo>
                  <a:lnTo>
                    <a:pt x="2955" y="17099"/>
                  </a:lnTo>
                  <a:lnTo>
                    <a:pt x="2811" y="17944"/>
                  </a:lnTo>
                  <a:lnTo>
                    <a:pt x="2673" y="18804"/>
                  </a:lnTo>
                  <a:lnTo>
                    <a:pt x="2535" y="19695"/>
                  </a:lnTo>
                  <a:lnTo>
                    <a:pt x="2408" y="20602"/>
                  </a:lnTo>
                  <a:lnTo>
                    <a:pt x="2154" y="22476"/>
                  </a:lnTo>
                  <a:lnTo>
                    <a:pt x="1888" y="24396"/>
                  </a:lnTo>
                  <a:lnTo>
                    <a:pt x="1761" y="25472"/>
                  </a:lnTo>
                  <a:lnTo>
                    <a:pt x="1639" y="26547"/>
                  </a:lnTo>
                  <a:lnTo>
                    <a:pt x="1522" y="27638"/>
                  </a:lnTo>
                  <a:lnTo>
                    <a:pt x="1406" y="28729"/>
                  </a:lnTo>
                  <a:lnTo>
                    <a:pt x="1300" y="29820"/>
                  </a:lnTo>
                  <a:lnTo>
                    <a:pt x="1194" y="30910"/>
                  </a:lnTo>
                  <a:lnTo>
                    <a:pt x="1093" y="32001"/>
                  </a:lnTo>
                  <a:lnTo>
                    <a:pt x="992" y="33107"/>
                  </a:lnTo>
                  <a:lnTo>
                    <a:pt x="902" y="34198"/>
                  </a:lnTo>
                  <a:lnTo>
                    <a:pt x="812" y="35304"/>
                  </a:lnTo>
                  <a:lnTo>
                    <a:pt x="727" y="36426"/>
                  </a:lnTo>
                  <a:lnTo>
                    <a:pt x="647" y="37532"/>
                  </a:lnTo>
                  <a:lnTo>
                    <a:pt x="573" y="38638"/>
                  </a:lnTo>
                  <a:lnTo>
                    <a:pt x="499" y="39759"/>
                  </a:lnTo>
                  <a:lnTo>
                    <a:pt x="435" y="40881"/>
                  </a:lnTo>
                  <a:lnTo>
                    <a:pt x="371" y="42002"/>
                  </a:lnTo>
                  <a:lnTo>
                    <a:pt x="318" y="43124"/>
                  </a:lnTo>
                  <a:lnTo>
                    <a:pt x="265" y="44245"/>
                  </a:lnTo>
                  <a:lnTo>
                    <a:pt x="223" y="45367"/>
                  </a:lnTo>
                  <a:lnTo>
                    <a:pt x="180" y="46504"/>
                  </a:lnTo>
                  <a:lnTo>
                    <a:pt x="143" y="47625"/>
                  </a:lnTo>
                  <a:lnTo>
                    <a:pt x="111" y="48762"/>
                  </a:lnTo>
                  <a:lnTo>
                    <a:pt x="80" y="49883"/>
                  </a:lnTo>
                  <a:lnTo>
                    <a:pt x="58" y="51020"/>
                  </a:lnTo>
                  <a:lnTo>
                    <a:pt x="37" y="52157"/>
                  </a:lnTo>
                  <a:lnTo>
                    <a:pt x="21" y="53279"/>
                  </a:lnTo>
                  <a:lnTo>
                    <a:pt x="11" y="54416"/>
                  </a:lnTo>
                  <a:lnTo>
                    <a:pt x="0" y="55552"/>
                  </a:lnTo>
                  <a:lnTo>
                    <a:pt x="0" y="56689"/>
                  </a:lnTo>
                  <a:lnTo>
                    <a:pt x="0" y="57811"/>
                  </a:lnTo>
                  <a:lnTo>
                    <a:pt x="5" y="58948"/>
                  </a:lnTo>
                  <a:lnTo>
                    <a:pt x="16" y="60084"/>
                  </a:lnTo>
                  <a:lnTo>
                    <a:pt x="58" y="62158"/>
                  </a:lnTo>
                  <a:lnTo>
                    <a:pt x="101" y="64156"/>
                  </a:lnTo>
                  <a:lnTo>
                    <a:pt x="127" y="65139"/>
                  </a:lnTo>
                  <a:lnTo>
                    <a:pt x="159" y="66107"/>
                  </a:lnTo>
                  <a:lnTo>
                    <a:pt x="191" y="67044"/>
                  </a:lnTo>
                  <a:lnTo>
                    <a:pt x="233" y="67981"/>
                  </a:lnTo>
                  <a:lnTo>
                    <a:pt x="265" y="68841"/>
                  </a:lnTo>
                  <a:lnTo>
                    <a:pt x="302" y="69686"/>
                  </a:lnTo>
                  <a:lnTo>
                    <a:pt x="345" y="70547"/>
                  </a:lnTo>
                  <a:lnTo>
                    <a:pt x="393" y="71392"/>
                  </a:lnTo>
                  <a:lnTo>
                    <a:pt x="440" y="72252"/>
                  </a:lnTo>
                  <a:lnTo>
                    <a:pt x="493" y="73097"/>
                  </a:lnTo>
                  <a:lnTo>
                    <a:pt x="546" y="73942"/>
                  </a:lnTo>
                  <a:lnTo>
                    <a:pt x="605" y="74787"/>
                  </a:lnTo>
                  <a:lnTo>
                    <a:pt x="700" y="76185"/>
                  </a:lnTo>
                  <a:lnTo>
                    <a:pt x="801" y="77567"/>
                  </a:lnTo>
                  <a:lnTo>
                    <a:pt x="918" y="78950"/>
                  </a:lnTo>
                  <a:lnTo>
                    <a:pt x="1045" y="80317"/>
                  </a:lnTo>
                  <a:lnTo>
                    <a:pt x="1135" y="81362"/>
                  </a:lnTo>
                  <a:lnTo>
                    <a:pt x="1236" y="82407"/>
                  </a:lnTo>
                  <a:lnTo>
                    <a:pt x="1347" y="83421"/>
                  </a:lnTo>
                  <a:lnTo>
                    <a:pt x="1464" y="84435"/>
                  </a:lnTo>
                  <a:lnTo>
                    <a:pt x="1560" y="85310"/>
                  </a:lnTo>
                  <a:lnTo>
                    <a:pt x="1660" y="86171"/>
                  </a:lnTo>
                  <a:lnTo>
                    <a:pt x="1777" y="87016"/>
                  </a:lnTo>
                  <a:lnTo>
                    <a:pt x="1904" y="87845"/>
                  </a:lnTo>
                  <a:lnTo>
                    <a:pt x="1835" y="86954"/>
                  </a:lnTo>
                  <a:lnTo>
                    <a:pt x="1750" y="86063"/>
                  </a:lnTo>
                  <a:lnTo>
                    <a:pt x="1655" y="85172"/>
                  </a:lnTo>
                  <a:lnTo>
                    <a:pt x="1549" y="84312"/>
                  </a:lnTo>
                  <a:lnTo>
                    <a:pt x="1464" y="83421"/>
                  </a:lnTo>
                  <a:lnTo>
                    <a:pt x="1374" y="82422"/>
                  </a:lnTo>
                  <a:lnTo>
                    <a:pt x="1289" y="81347"/>
                  </a:lnTo>
                  <a:lnTo>
                    <a:pt x="1199" y="80164"/>
                  </a:lnTo>
                  <a:lnTo>
                    <a:pt x="1103" y="78904"/>
                  </a:lnTo>
                  <a:lnTo>
                    <a:pt x="1008" y="77552"/>
                  </a:lnTo>
                  <a:lnTo>
                    <a:pt x="912" y="76123"/>
                  </a:lnTo>
                  <a:lnTo>
                    <a:pt x="817" y="74633"/>
                  </a:lnTo>
                  <a:lnTo>
                    <a:pt x="774" y="73850"/>
                  </a:lnTo>
                  <a:lnTo>
                    <a:pt x="732" y="73051"/>
                  </a:lnTo>
                  <a:lnTo>
                    <a:pt x="658" y="71392"/>
                  </a:lnTo>
                  <a:lnTo>
                    <a:pt x="584" y="69671"/>
                  </a:lnTo>
                  <a:lnTo>
                    <a:pt x="499" y="67873"/>
                  </a:lnTo>
                  <a:lnTo>
                    <a:pt x="462" y="66952"/>
                  </a:lnTo>
                  <a:lnTo>
                    <a:pt x="430" y="66015"/>
                  </a:lnTo>
                  <a:lnTo>
                    <a:pt x="403" y="65047"/>
                  </a:lnTo>
                  <a:lnTo>
                    <a:pt x="382" y="64079"/>
                  </a:lnTo>
                  <a:lnTo>
                    <a:pt x="350" y="62097"/>
                  </a:lnTo>
                  <a:lnTo>
                    <a:pt x="318" y="60069"/>
                  </a:lnTo>
                  <a:lnTo>
                    <a:pt x="313" y="58948"/>
                  </a:lnTo>
                  <a:lnTo>
                    <a:pt x="313" y="57826"/>
                  </a:lnTo>
                  <a:lnTo>
                    <a:pt x="313" y="56705"/>
                  </a:lnTo>
                  <a:lnTo>
                    <a:pt x="318" y="55583"/>
                  </a:lnTo>
                  <a:lnTo>
                    <a:pt x="329" y="54462"/>
                  </a:lnTo>
                  <a:lnTo>
                    <a:pt x="345" y="53340"/>
                  </a:lnTo>
                  <a:lnTo>
                    <a:pt x="361" y="52219"/>
                  </a:lnTo>
                  <a:lnTo>
                    <a:pt x="382" y="51097"/>
                  </a:lnTo>
                  <a:lnTo>
                    <a:pt x="408" y="49976"/>
                  </a:lnTo>
                  <a:lnTo>
                    <a:pt x="440" y="48854"/>
                  </a:lnTo>
                  <a:lnTo>
                    <a:pt x="477" y="47748"/>
                  </a:lnTo>
                  <a:lnTo>
                    <a:pt x="515" y="46627"/>
                  </a:lnTo>
                  <a:lnTo>
                    <a:pt x="557" y="45520"/>
                  </a:lnTo>
                  <a:lnTo>
                    <a:pt x="599" y="44399"/>
                  </a:lnTo>
                  <a:lnTo>
                    <a:pt x="652" y="43293"/>
                  </a:lnTo>
                  <a:lnTo>
                    <a:pt x="706" y="42171"/>
                  </a:lnTo>
                  <a:lnTo>
                    <a:pt x="769" y="41065"/>
                  </a:lnTo>
                  <a:lnTo>
                    <a:pt x="838" y="39959"/>
                  </a:lnTo>
                  <a:lnTo>
                    <a:pt x="912" y="38853"/>
                  </a:lnTo>
                  <a:lnTo>
                    <a:pt x="987" y="37762"/>
                  </a:lnTo>
                  <a:lnTo>
                    <a:pt x="1072" y="36656"/>
                  </a:lnTo>
                  <a:lnTo>
                    <a:pt x="1156" y="35565"/>
                  </a:lnTo>
                  <a:lnTo>
                    <a:pt x="1241" y="34474"/>
                  </a:lnTo>
                  <a:lnTo>
                    <a:pt x="1337" y="33384"/>
                  </a:lnTo>
                  <a:lnTo>
                    <a:pt x="1432" y="32293"/>
                  </a:lnTo>
                  <a:lnTo>
                    <a:pt x="1533" y="31218"/>
                  </a:lnTo>
                  <a:lnTo>
                    <a:pt x="1639" y="30127"/>
                  </a:lnTo>
                  <a:lnTo>
                    <a:pt x="1750" y="29051"/>
                  </a:lnTo>
                  <a:lnTo>
                    <a:pt x="1862" y="27976"/>
                  </a:lnTo>
                  <a:lnTo>
                    <a:pt x="1979" y="26901"/>
                  </a:lnTo>
                  <a:lnTo>
                    <a:pt x="2101" y="25841"/>
                  </a:lnTo>
                  <a:lnTo>
                    <a:pt x="2223" y="24780"/>
                  </a:lnTo>
                  <a:lnTo>
                    <a:pt x="2477" y="22875"/>
                  </a:lnTo>
                  <a:lnTo>
                    <a:pt x="2726" y="21017"/>
                  </a:lnTo>
                  <a:lnTo>
                    <a:pt x="2848" y="20126"/>
                  </a:lnTo>
                  <a:lnTo>
                    <a:pt x="2976" y="19234"/>
                  </a:lnTo>
                  <a:lnTo>
                    <a:pt x="3108" y="18374"/>
                  </a:lnTo>
                  <a:lnTo>
                    <a:pt x="3241" y="17529"/>
                  </a:lnTo>
                  <a:lnTo>
                    <a:pt x="3310" y="17145"/>
                  </a:lnTo>
                  <a:lnTo>
                    <a:pt x="3374" y="16730"/>
                  </a:lnTo>
                  <a:lnTo>
                    <a:pt x="3496" y="15901"/>
                  </a:lnTo>
                  <a:lnTo>
                    <a:pt x="3623" y="15086"/>
                  </a:lnTo>
                  <a:lnTo>
                    <a:pt x="3692" y="14687"/>
                  </a:lnTo>
                  <a:lnTo>
                    <a:pt x="3761" y="14303"/>
                  </a:lnTo>
                  <a:lnTo>
                    <a:pt x="4037" y="12844"/>
                  </a:lnTo>
                  <a:lnTo>
                    <a:pt x="4297" y="11415"/>
                  </a:lnTo>
                  <a:lnTo>
                    <a:pt x="4424" y="10739"/>
                  </a:lnTo>
                  <a:lnTo>
                    <a:pt x="4551" y="10078"/>
                  </a:lnTo>
                  <a:lnTo>
                    <a:pt x="4678" y="9433"/>
                  </a:lnTo>
                  <a:lnTo>
                    <a:pt x="4806" y="8834"/>
                  </a:lnTo>
                  <a:lnTo>
                    <a:pt x="5055" y="7666"/>
                  </a:lnTo>
                  <a:lnTo>
                    <a:pt x="5294" y="6575"/>
                  </a:lnTo>
                  <a:lnTo>
                    <a:pt x="5490" y="5669"/>
                  </a:lnTo>
                  <a:lnTo>
                    <a:pt x="5692" y="4763"/>
                  </a:lnTo>
                  <a:lnTo>
                    <a:pt x="5904" y="3887"/>
                  </a:lnTo>
                  <a:lnTo>
                    <a:pt x="6121" y="3011"/>
                  </a:lnTo>
                  <a:lnTo>
                    <a:pt x="6217" y="2658"/>
                  </a:lnTo>
                  <a:lnTo>
                    <a:pt x="6312" y="2289"/>
                  </a:lnTo>
                  <a:lnTo>
                    <a:pt x="6402" y="1920"/>
                  </a:lnTo>
                  <a:lnTo>
                    <a:pt x="6492" y="1552"/>
                  </a:lnTo>
                  <a:lnTo>
                    <a:pt x="6577" y="1168"/>
                  </a:lnTo>
                  <a:lnTo>
                    <a:pt x="6662" y="784"/>
                  </a:lnTo>
                  <a:lnTo>
                    <a:pt x="6742" y="400"/>
                  </a:lnTo>
                  <a:lnTo>
                    <a:pt x="68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966125" y="-11536775"/>
              <a:ext cx="16075" cy="45325"/>
            </a:xfrm>
            <a:custGeom>
              <a:avLst/>
              <a:gdLst/>
              <a:ahLst/>
              <a:cxnLst/>
              <a:rect l="l" t="t" r="r" b="b"/>
              <a:pathLst>
                <a:path w="643" h="1813" extrusionOk="0">
                  <a:moveTo>
                    <a:pt x="324" y="0"/>
                  </a:moveTo>
                  <a:lnTo>
                    <a:pt x="292" y="15"/>
                  </a:lnTo>
                  <a:lnTo>
                    <a:pt x="260" y="15"/>
                  </a:lnTo>
                  <a:lnTo>
                    <a:pt x="228" y="46"/>
                  </a:lnTo>
                  <a:lnTo>
                    <a:pt x="170" y="108"/>
                  </a:lnTo>
                  <a:lnTo>
                    <a:pt x="117" y="215"/>
                  </a:lnTo>
                  <a:lnTo>
                    <a:pt x="75" y="338"/>
                  </a:lnTo>
                  <a:lnTo>
                    <a:pt x="43" y="492"/>
                  </a:lnTo>
                  <a:lnTo>
                    <a:pt x="16" y="645"/>
                  </a:lnTo>
                  <a:lnTo>
                    <a:pt x="6" y="830"/>
                  </a:lnTo>
                  <a:lnTo>
                    <a:pt x="0" y="922"/>
                  </a:lnTo>
                  <a:lnTo>
                    <a:pt x="6" y="1014"/>
                  </a:lnTo>
                  <a:lnTo>
                    <a:pt x="16" y="1152"/>
                  </a:lnTo>
                  <a:lnTo>
                    <a:pt x="37" y="1291"/>
                  </a:lnTo>
                  <a:lnTo>
                    <a:pt x="53" y="1383"/>
                  </a:lnTo>
                  <a:lnTo>
                    <a:pt x="75" y="1460"/>
                  </a:lnTo>
                  <a:lnTo>
                    <a:pt x="96" y="1536"/>
                  </a:lnTo>
                  <a:lnTo>
                    <a:pt x="122" y="1598"/>
                  </a:lnTo>
                  <a:lnTo>
                    <a:pt x="175" y="1690"/>
                  </a:lnTo>
                  <a:lnTo>
                    <a:pt x="234" y="1767"/>
                  </a:lnTo>
                  <a:lnTo>
                    <a:pt x="297" y="1798"/>
                  </a:lnTo>
                  <a:lnTo>
                    <a:pt x="361" y="1813"/>
                  </a:lnTo>
                  <a:lnTo>
                    <a:pt x="393" y="1798"/>
                  </a:lnTo>
                  <a:lnTo>
                    <a:pt x="425" y="1767"/>
                  </a:lnTo>
                  <a:lnTo>
                    <a:pt x="456" y="1736"/>
                  </a:lnTo>
                  <a:lnTo>
                    <a:pt x="488" y="1690"/>
                  </a:lnTo>
                  <a:lnTo>
                    <a:pt x="520" y="1659"/>
                  </a:lnTo>
                  <a:lnTo>
                    <a:pt x="552" y="1567"/>
                  </a:lnTo>
                  <a:lnTo>
                    <a:pt x="573" y="1490"/>
                  </a:lnTo>
                  <a:lnTo>
                    <a:pt x="594" y="1398"/>
                  </a:lnTo>
                  <a:lnTo>
                    <a:pt x="616" y="1291"/>
                  </a:lnTo>
                  <a:lnTo>
                    <a:pt x="626" y="1183"/>
                  </a:lnTo>
                  <a:lnTo>
                    <a:pt x="637" y="1076"/>
                  </a:lnTo>
                  <a:lnTo>
                    <a:pt x="642" y="968"/>
                  </a:lnTo>
                  <a:lnTo>
                    <a:pt x="637" y="845"/>
                  </a:lnTo>
                  <a:lnTo>
                    <a:pt x="632" y="753"/>
                  </a:lnTo>
                  <a:lnTo>
                    <a:pt x="626" y="661"/>
                  </a:lnTo>
                  <a:lnTo>
                    <a:pt x="605" y="492"/>
                  </a:lnTo>
                  <a:lnTo>
                    <a:pt x="568" y="338"/>
                  </a:lnTo>
                  <a:lnTo>
                    <a:pt x="525" y="215"/>
                  </a:lnTo>
                  <a:lnTo>
                    <a:pt x="472" y="123"/>
                  </a:lnTo>
                  <a:lnTo>
                    <a:pt x="419" y="46"/>
                  </a:lnTo>
                  <a:lnTo>
                    <a:pt x="356" y="15"/>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966125" y="-11536775"/>
              <a:ext cx="16075" cy="45325"/>
            </a:xfrm>
            <a:custGeom>
              <a:avLst/>
              <a:gdLst/>
              <a:ahLst/>
              <a:cxnLst/>
              <a:rect l="l" t="t" r="r" b="b"/>
              <a:pathLst>
                <a:path w="643" h="1813" fill="none" extrusionOk="0">
                  <a:moveTo>
                    <a:pt x="488" y="1690"/>
                  </a:moveTo>
                  <a:lnTo>
                    <a:pt x="488" y="1690"/>
                  </a:lnTo>
                  <a:lnTo>
                    <a:pt x="456" y="1736"/>
                  </a:lnTo>
                  <a:lnTo>
                    <a:pt x="425" y="1767"/>
                  </a:lnTo>
                  <a:lnTo>
                    <a:pt x="393" y="1798"/>
                  </a:lnTo>
                  <a:lnTo>
                    <a:pt x="361" y="1813"/>
                  </a:lnTo>
                  <a:lnTo>
                    <a:pt x="297" y="1798"/>
                  </a:lnTo>
                  <a:lnTo>
                    <a:pt x="234" y="1767"/>
                  </a:lnTo>
                  <a:lnTo>
                    <a:pt x="175" y="1690"/>
                  </a:lnTo>
                  <a:lnTo>
                    <a:pt x="122" y="1598"/>
                  </a:lnTo>
                  <a:lnTo>
                    <a:pt x="96" y="1536"/>
                  </a:lnTo>
                  <a:lnTo>
                    <a:pt x="75" y="1460"/>
                  </a:lnTo>
                  <a:lnTo>
                    <a:pt x="53" y="1383"/>
                  </a:lnTo>
                  <a:lnTo>
                    <a:pt x="37" y="1291"/>
                  </a:lnTo>
                  <a:lnTo>
                    <a:pt x="37" y="1291"/>
                  </a:lnTo>
                  <a:lnTo>
                    <a:pt x="16" y="1152"/>
                  </a:lnTo>
                  <a:lnTo>
                    <a:pt x="6" y="1014"/>
                  </a:lnTo>
                  <a:lnTo>
                    <a:pt x="6" y="1014"/>
                  </a:lnTo>
                  <a:lnTo>
                    <a:pt x="0" y="922"/>
                  </a:lnTo>
                  <a:lnTo>
                    <a:pt x="6" y="830"/>
                  </a:lnTo>
                  <a:lnTo>
                    <a:pt x="16" y="645"/>
                  </a:lnTo>
                  <a:lnTo>
                    <a:pt x="43" y="492"/>
                  </a:lnTo>
                  <a:lnTo>
                    <a:pt x="75" y="338"/>
                  </a:lnTo>
                  <a:lnTo>
                    <a:pt x="117" y="215"/>
                  </a:lnTo>
                  <a:lnTo>
                    <a:pt x="170" y="108"/>
                  </a:lnTo>
                  <a:lnTo>
                    <a:pt x="228" y="46"/>
                  </a:lnTo>
                  <a:lnTo>
                    <a:pt x="260" y="15"/>
                  </a:lnTo>
                  <a:lnTo>
                    <a:pt x="292" y="15"/>
                  </a:lnTo>
                  <a:lnTo>
                    <a:pt x="292" y="15"/>
                  </a:lnTo>
                  <a:lnTo>
                    <a:pt x="324" y="0"/>
                  </a:lnTo>
                  <a:lnTo>
                    <a:pt x="356" y="15"/>
                  </a:lnTo>
                  <a:lnTo>
                    <a:pt x="419" y="46"/>
                  </a:lnTo>
                  <a:lnTo>
                    <a:pt x="472" y="123"/>
                  </a:lnTo>
                  <a:lnTo>
                    <a:pt x="525" y="215"/>
                  </a:lnTo>
                  <a:lnTo>
                    <a:pt x="568" y="338"/>
                  </a:lnTo>
                  <a:lnTo>
                    <a:pt x="605" y="492"/>
                  </a:lnTo>
                  <a:lnTo>
                    <a:pt x="626" y="661"/>
                  </a:lnTo>
                  <a:lnTo>
                    <a:pt x="632" y="753"/>
                  </a:lnTo>
                  <a:lnTo>
                    <a:pt x="637" y="845"/>
                  </a:lnTo>
                  <a:lnTo>
                    <a:pt x="637" y="845"/>
                  </a:lnTo>
                  <a:lnTo>
                    <a:pt x="642" y="968"/>
                  </a:lnTo>
                  <a:lnTo>
                    <a:pt x="637" y="1076"/>
                  </a:lnTo>
                  <a:lnTo>
                    <a:pt x="626" y="1183"/>
                  </a:lnTo>
                  <a:lnTo>
                    <a:pt x="616" y="1291"/>
                  </a:lnTo>
                  <a:lnTo>
                    <a:pt x="594" y="1398"/>
                  </a:lnTo>
                  <a:lnTo>
                    <a:pt x="573" y="1490"/>
                  </a:lnTo>
                  <a:lnTo>
                    <a:pt x="552" y="1567"/>
                  </a:lnTo>
                  <a:lnTo>
                    <a:pt x="520"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1013475" y="-12713575"/>
              <a:ext cx="15550" cy="46500"/>
            </a:xfrm>
            <a:custGeom>
              <a:avLst/>
              <a:gdLst/>
              <a:ahLst/>
              <a:cxnLst/>
              <a:rect l="l" t="t" r="r" b="b"/>
              <a:pathLst>
                <a:path w="622" h="1860" extrusionOk="0">
                  <a:moveTo>
                    <a:pt x="335" y="0"/>
                  </a:moveTo>
                  <a:lnTo>
                    <a:pt x="292" y="16"/>
                  </a:lnTo>
                  <a:lnTo>
                    <a:pt x="255" y="31"/>
                  </a:lnTo>
                  <a:lnTo>
                    <a:pt x="218" y="62"/>
                  </a:lnTo>
                  <a:lnTo>
                    <a:pt x="181" y="92"/>
                  </a:lnTo>
                  <a:lnTo>
                    <a:pt x="149" y="154"/>
                  </a:lnTo>
                  <a:lnTo>
                    <a:pt x="123" y="200"/>
                  </a:lnTo>
                  <a:lnTo>
                    <a:pt x="96" y="261"/>
                  </a:lnTo>
                  <a:lnTo>
                    <a:pt x="59" y="400"/>
                  </a:lnTo>
                  <a:lnTo>
                    <a:pt x="27" y="569"/>
                  </a:lnTo>
                  <a:lnTo>
                    <a:pt x="11" y="738"/>
                  </a:lnTo>
                  <a:lnTo>
                    <a:pt x="1" y="907"/>
                  </a:lnTo>
                  <a:lnTo>
                    <a:pt x="6" y="1091"/>
                  </a:lnTo>
                  <a:lnTo>
                    <a:pt x="22" y="1260"/>
                  </a:lnTo>
                  <a:lnTo>
                    <a:pt x="38" y="1352"/>
                  </a:lnTo>
                  <a:lnTo>
                    <a:pt x="54" y="1429"/>
                  </a:lnTo>
                  <a:lnTo>
                    <a:pt x="70" y="1506"/>
                  </a:lnTo>
                  <a:lnTo>
                    <a:pt x="91" y="1567"/>
                  </a:lnTo>
                  <a:lnTo>
                    <a:pt x="139" y="1690"/>
                  </a:lnTo>
                  <a:lnTo>
                    <a:pt x="192" y="1782"/>
                  </a:lnTo>
                  <a:lnTo>
                    <a:pt x="250" y="1828"/>
                  </a:lnTo>
                  <a:lnTo>
                    <a:pt x="314" y="1859"/>
                  </a:lnTo>
                  <a:lnTo>
                    <a:pt x="372" y="1844"/>
                  </a:lnTo>
                  <a:lnTo>
                    <a:pt x="436" y="1798"/>
                  </a:lnTo>
                  <a:lnTo>
                    <a:pt x="462" y="1752"/>
                  </a:lnTo>
                  <a:lnTo>
                    <a:pt x="494" y="1705"/>
                  </a:lnTo>
                  <a:lnTo>
                    <a:pt x="515" y="1644"/>
                  </a:lnTo>
                  <a:lnTo>
                    <a:pt x="552" y="1521"/>
                  </a:lnTo>
                  <a:lnTo>
                    <a:pt x="584" y="1398"/>
                  </a:lnTo>
                  <a:lnTo>
                    <a:pt x="595" y="1306"/>
                  </a:lnTo>
                  <a:lnTo>
                    <a:pt x="605" y="1214"/>
                  </a:lnTo>
                  <a:lnTo>
                    <a:pt x="616" y="1122"/>
                  </a:lnTo>
                  <a:lnTo>
                    <a:pt x="621" y="1030"/>
                  </a:lnTo>
                  <a:lnTo>
                    <a:pt x="621" y="845"/>
                  </a:lnTo>
                  <a:lnTo>
                    <a:pt x="611" y="661"/>
                  </a:lnTo>
                  <a:lnTo>
                    <a:pt x="584" y="492"/>
                  </a:lnTo>
                  <a:lnTo>
                    <a:pt x="547" y="323"/>
                  </a:lnTo>
                  <a:lnTo>
                    <a:pt x="526" y="261"/>
                  </a:lnTo>
                  <a:lnTo>
                    <a:pt x="505" y="185"/>
                  </a:lnTo>
                  <a:lnTo>
                    <a:pt x="478" y="138"/>
                  </a:lnTo>
                  <a:lnTo>
                    <a:pt x="446" y="77"/>
                  </a:lnTo>
                  <a:lnTo>
                    <a:pt x="409" y="46"/>
                  </a:lnTo>
                  <a:lnTo>
                    <a:pt x="372" y="16"/>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1013475" y="-12713575"/>
              <a:ext cx="15550" cy="46500"/>
            </a:xfrm>
            <a:custGeom>
              <a:avLst/>
              <a:gdLst/>
              <a:ahLst/>
              <a:cxnLst/>
              <a:rect l="l" t="t" r="r" b="b"/>
              <a:pathLst>
                <a:path w="622" h="1860" fill="none" extrusionOk="0">
                  <a:moveTo>
                    <a:pt x="494" y="1705"/>
                  </a:moveTo>
                  <a:lnTo>
                    <a:pt x="494" y="1705"/>
                  </a:lnTo>
                  <a:lnTo>
                    <a:pt x="462" y="1752"/>
                  </a:lnTo>
                  <a:lnTo>
                    <a:pt x="436" y="1798"/>
                  </a:lnTo>
                  <a:lnTo>
                    <a:pt x="372" y="1844"/>
                  </a:lnTo>
                  <a:lnTo>
                    <a:pt x="314" y="1859"/>
                  </a:lnTo>
                  <a:lnTo>
                    <a:pt x="250" y="1828"/>
                  </a:lnTo>
                  <a:lnTo>
                    <a:pt x="192" y="1782"/>
                  </a:lnTo>
                  <a:lnTo>
                    <a:pt x="139" y="1690"/>
                  </a:lnTo>
                  <a:lnTo>
                    <a:pt x="91" y="1567"/>
                  </a:lnTo>
                  <a:lnTo>
                    <a:pt x="70" y="1506"/>
                  </a:lnTo>
                  <a:lnTo>
                    <a:pt x="54" y="1429"/>
                  </a:lnTo>
                  <a:lnTo>
                    <a:pt x="54" y="1429"/>
                  </a:lnTo>
                  <a:lnTo>
                    <a:pt x="38" y="1352"/>
                  </a:lnTo>
                  <a:lnTo>
                    <a:pt x="22" y="1260"/>
                  </a:lnTo>
                  <a:lnTo>
                    <a:pt x="6" y="1091"/>
                  </a:lnTo>
                  <a:lnTo>
                    <a:pt x="1" y="907"/>
                  </a:lnTo>
                  <a:lnTo>
                    <a:pt x="11" y="738"/>
                  </a:lnTo>
                  <a:lnTo>
                    <a:pt x="27" y="569"/>
                  </a:lnTo>
                  <a:lnTo>
                    <a:pt x="59" y="400"/>
                  </a:lnTo>
                  <a:lnTo>
                    <a:pt x="96" y="261"/>
                  </a:lnTo>
                  <a:lnTo>
                    <a:pt x="123" y="200"/>
                  </a:lnTo>
                  <a:lnTo>
                    <a:pt x="149" y="154"/>
                  </a:lnTo>
                  <a:lnTo>
                    <a:pt x="149" y="154"/>
                  </a:lnTo>
                  <a:lnTo>
                    <a:pt x="181" y="92"/>
                  </a:lnTo>
                  <a:lnTo>
                    <a:pt x="218" y="62"/>
                  </a:lnTo>
                  <a:lnTo>
                    <a:pt x="255" y="31"/>
                  </a:lnTo>
                  <a:lnTo>
                    <a:pt x="292" y="16"/>
                  </a:lnTo>
                  <a:lnTo>
                    <a:pt x="335" y="0"/>
                  </a:lnTo>
                  <a:lnTo>
                    <a:pt x="372" y="16"/>
                  </a:lnTo>
                  <a:lnTo>
                    <a:pt x="409" y="46"/>
                  </a:lnTo>
                  <a:lnTo>
                    <a:pt x="446" y="77"/>
                  </a:lnTo>
                  <a:lnTo>
                    <a:pt x="446" y="77"/>
                  </a:lnTo>
                  <a:lnTo>
                    <a:pt x="478" y="138"/>
                  </a:lnTo>
                  <a:lnTo>
                    <a:pt x="505" y="185"/>
                  </a:lnTo>
                  <a:lnTo>
                    <a:pt x="526" y="261"/>
                  </a:lnTo>
                  <a:lnTo>
                    <a:pt x="547" y="323"/>
                  </a:lnTo>
                  <a:lnTo>
                    <a:pt x="584" y="492"/>
                  </a:lnTo>
                  <a:lnTo>
                    <a:pt x="611" y="661"/>
                  </a:lnTo>
                  <a:lnTo>
                    <a:pt x="621" y="845"/>
                  </a:lnTo>
                  <a:lnTo>
                    <a:pt x="621" y="1030"/>
                  </a:lnTo>
                  <a:lnTo>
                    <a:pt x="616" y="1122"/>
                  </a:lnTo>
                  <a:lnTo>
                    <a:pt x="605" y="1214"/>
                  </a:lnTo>
                  <a:lnTo>
                    <a:pt x="595" y="1306"/>
                  </a:lnTo>
                  <a:lnTo>
                    <a:pt x="584" y="1398"/>
                  </a:lnTo>
                  <a:lnTo>
                    <a:pt x="584" y="1398"/>
                  </a:lnTo>
                  <a:lnTo>
                    <a:pt x="552" y="1521"/>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917200" y="-10335800"/>
              <a:ext cx="15675" cy="46125"/>
            </a:xfrm>
            <a:custGeom>
              <a:avLst/>
              <a:gdLst/>
              <a:ahLst/>
              <a:cxnLst/>
              <a:rect l="l" t="t" r="r" b="b"/>
              <a:pathLst>
                <a:path w="627" h="1845" extrusionOk="0">
                  <a:moveTo>
                    <a:pt x="298" y="1"/>
                  </a:moveTo>
                  <a:lnTo>
                    <a:pt x="255" y="16"/>
                  </a:lnTo>
                  <a:lnTo>
                    <a:pt x="218" y="47"/>
                  </a:lnTo>
                  <a:lnTo>
                    <a:pt x="181" y="93"/>
                  </a:lnTo>
                  <a:lnTo>
                    <a:pt x="144" y="155"/>
                  </a:lnTo>
                  <a:lnTo>
                    <a:pt x="117" y="201"/>
                  </a:lnTo>
                  <a:lnTo>
                    <a:pt x="91" y="277"/>
                  </a:lnTo>
                  <a:lnTo>
                    <a:pt x="54" y="416"/>
                  </a:lnTo>
                  <a:lnTo>
                    <a:pt x="27" y="569"/>
                  </a:lnTo>
                  <a:lnTo>
                    <a:pt x="6" y="738"/>
                  </a:lnTo>
                  <a:lnTo>
                    <a:pt x="1" y="923"/>
                  </a:lnTo>
                  <a:lnTo>
                    <a:pt x="6" y="1092"/>
                  </a:lnTo>
                  <a:lnTo>
                    <a:pt x="27" y="1276"/>
                  </a:lnTo>
                  <a:lnTo>
                    <a:pt x="38" y="1353"/>
                  </a:lnTo>
                  <a:lnTo>
                    <a:pt x="59" y="1430"/>
                  </a:lnTo>
                  <a:lnTo>
                    <a:pt x="75" y="1506"/>
                  </a:lnTo>
                  <a:lnTo>
                    <a:pt x="96" y="1583"/>
                  </a:lnTo>
                  <a:lnTo>
                    <a:pt x="149" y="1691"/>
                  </a:lnTo>
                  <a:lnTo>
                    <a:pt x="202" y="1768"/>
                  </a:lnTo>
                  <a:lnTo>
                    <a:pt x="260" y="1829"/>
                  </a:lnTo>
                  <a:lnTo>
                    <a:pt x="324" y="1844"/>
                  </a:lnTo>
                  <a:lnTo>
                    <a:pt x="382" y="1829"/>
                  </a:lnTo>
                  <a:lnTo>
                    <a:pt x="441" y="1768"/>
                  </a:lnTo>
                  <a:lnTo>
                    <a:pt x="473" y="1737"/>
                  </a:lnTo>
                  <a:lnTo>
                    <a:pt x="499" y="1691"/>
                  </a:lnTo>
                  <a:lnTo>
                    <a:pt x="520" y="1645"/>
                  </a:lnTo>
                  <a:lnTo>
                    <a:pt x="558" y="1522"/>
                  </a:lnTo>
                  <a:lnTo>
                    <a:pt x="589" y="1384"/>
                  </a:lnTo>
                  <a:lnTo>
                    <a:pt x="605" y="1307"/>
                  </a:lnTo>
                  <a:lnTo>
                    <a:pt x="616" y="1215"/>
                  </a:lnTo>
                  <a:lnTo>
                    <a:pt x="621" y="1122"/>
                  </a:lnTo>
                  <a:lnTo>
                    <a:pt x="626" y="1015"/>
                  </a:lnTo>
                  <a:lnTo>
                    <a:pt x="626" y="831"/>
                  </a:lnTo>
                  <a:lnTo>
                    <a:pt x="616" y="646"/>
                  </a:lnTo>
                  <a:lnTo>
                    <a:pt x="589" y="477"/>
                  </a:lnTo>
                  <a:lnTo>
                    <a:pt x="558" y="324"/>
                  </a:lnTo>
                  <a:lnTo>
                    <a:pt x="536" y="247"/>
                  </a:lnTo>
                  <a:lnTo>
                    <a:pt x="510" y="185"/>
                  </a:lnTo>
                  <a:lnTo>
                    <a:pt x="483" y="124"/>
                  </a:lnTo>
                  <a:lnTo>
                    <a:pt x="457" y="78"/>
                  </a:lnTo>
                  <a:lnTo>
                    <a:pt x="414" y="32"/>
                  </a:ln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917200" y="-10335800"/>
              <a:ext cx="15675" cy="46125"/>
            </a:xfrm>
            <a:custGeom>
              <a:avLst/>
              <a:gdLst/>
              <a:ahLst/>
              <a:cxnLst/>
              <a:rect l="l" t="t" r="r" b="b"/>
              <a:pathLst>
                <a:path w="627" h="1845" fill="none" extrusionOk="0">
                  <a:moveTo>
                    <a:pt x="499" y="1691"/>
                  </a:moveTo>
                  <a:lnTo>
                    <a:pt x="499" y="1691"/>
                  </a:lnTo>
                  <a:lnTo>
                    <a:pt x="473" y="1737"/>
                  </a:lnTo>
                  <a:lnTo>
                    <a:pt x="441" y="1768"/>
                  </a:lnTo>
                  <a:lnTo>
                    <a:pt x="382" y="1829"/>
                  </a:lnTo>
                  <a:lnTo>
                    <a:pt x="324" y="1844"/>
                  </a:lnTo>
                  <a:lnTo>
                    <a:pt x="260" y="1829"/>
                  </a:lnTo>
                  <a:lnTo>
                    <a:pt x="202" y="1768"/>
                  </a:lnTo>
                  <a:lnTo>
                    <a:pt x="149" y="1691"/>
                  </a:lnTo>
                  <a:lnTo>
                    <a:pt x="96" y="1583"/>
                  </a:lnTo>
                  <a:lnTo>
                    <a:pt x="75" y="1506"/>
                  </a:lnTo>
                  <a:lnTo>
                    <a:pt x="59" y="1430"/>
                  </a:lnTo>
                  <a:lnTo>
                    <a:pt x="59" y="1430"/>
                  </a:lnTo>
                  <a:lnTo>
                    <a:pt x="38" y="1353"/>
                  </a:lnTo>
                  <a:lnTo>
                    <a:pt x="27" y="1276"/>
                  </a:lnTo>
                  <a:lnTo>
                    <a:pt x="6" y="1092"/>
                  </a:lnTo>
                  <a:lnTo>
                    <a:pt x="1" y="923"/>
                  </a:lnTo>
                  <a:lnTo>
                    <a:pt x="6" y="738"/>
                  </a:lnTo>
                  <a:lnTo>
                    <a:pt x="27" y="569"/>
                  </a:lnTo>
                  <a:lnTo>
                    <a:pt x="54" y="416"/>
                  </a:lnTo>
                  <a:lnTo>
                    <a:pt x="91" y="277"/>
                  </a:lnTo>
                  <a:lnTo>
                    <a:pt x="117" y="201"/>
                  </a:lnTo>
                  <a:lnTo>
                    <a:pt x="144" y="155"/>
                  </a:lnTo>
                  <a:lnTo>
                    <a:pt x="144" y="155"/>
                  </a:lnTo>
                  <a:lnTo>
                    <a:pt x="181" y="93"/>
                  </a:lnTo>
                  <a:lnTo>
                    <a:pt x="218" y="47"/>
                  </a:lnTo>
                  <a:lnTo>
                    <a:pt x="255" y="16"/>
                  </a:lnTo>
                  <a:lnTo>
                    <a:pt x="298" y="1"/>
                  </a:lnTo>
                  <a:lnTo>
                    <a:pt x="335" y="1"/>
                  </a:lnTo>
                  <a:lnTo>
                    <a:pt x="377" y="1"/>
                  </a:lnTo>
                  <a:lnTo>
                    <a:pt x="414" y="32"/>
                  </a:lnTo>
                  <a:lnTo>
                    <a:pt x="457" y="78"/>
                  </a:lnTo>
                  <a:lnTo>
                    <a:pt x="457" y="78"/>
                  </a:lnTo>
                  <a:lnTo>
                    <a:pt x="483" y="124"/>
                  </a:lnTo>
                  <a:lnTo>
                    <a:pt x="510" y="185"/>
                  </a:lnTo>
                  <a:lnTo>
                    <a:pt x="536" y="247"/>
                  </a:lnTo>
                  <a:lnTo>
                    <a:pt x="558" y="324"/>
                  </a:lnTo>
                  <a:lnTo>
                    <a:pt x="589" y="477"/>
                  </a:lnTo>
                  <a:lnTo>
                    <a:pt x="616" y="646"/>
                  </a:lnTo>
                  <a:lnTo>
                    <a:pt x="626" y="831"/>
                  </a:lnTo>
                  <a:lnTo>
                    <a:pt x="626" y="1015"/>
                  </a:lnTo>
                  <a:lnTo>
                    <a:pt x="621" y="1122"/>
                  </a:lnTo>
                  <a:lnTo>
                    <a:pt x="616" y="1215"/>
                  </a:lnTo>
                  <a:lnTo>
                    <a:pt x="605" y="1307"/>
                  </a:lnTo>
                  <a:lnTo>
                    <a:pt x="589" y="1384"/>
                  </a:lnTo>
                  <a:lnTo>
                    <a:pt x="589" y="1384"/>
                  </a:lnTo>
                  <a:lnTo>
                    <a:pt x="558" y="1522"/>
                  </a:lnTo>
                  <a:lnTo>
                    <a:pt x="520" y="1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916925" y="-15424375"/>
              <a:ext cx="15400" cy="44575"/>
            </a:xfrm>
            <a:custGeom>
              <a:avLst/>
              <a:gdLst/>
              <a:ahLst/>
              <a:cxnLst/>
              <a:rect l="l" t="t" r="r" b="b"/>
              <a:pathLst>
                <a:path w="616" h="1783" extrusionOk="0">
                  <a:moveTo>
                    <a:pt x="292" y="1"/>
                  </a:moveTo>
                  <a:lnTo>
                    <a:pt x="260" y="16"/>
                  </a:lnTo>
                  <a:lnTo>
                    <a:pt x="228" y="47"/>
                  </a:lnTo>
                  <a:lnTo>
                    <a:pt x="196" y="78"/>
                  </a:lnTo>
                  <a:lnTo>
                    <a:pt x="143" y="170"/>
                  </a:lnTo>
                  <a:lnTo>
                    <a:pt x="96" y="277"/>
                  </a:lnTo>
                  <a:lnTo>
                    <a:pt x="53" y="416"/>
                  </a:lnTo>
                  <a:lnTo>
                    <a:pt x="27" y="585"/>
                  </a:lnTo>
                  <a:lnTo>
                    <a:pt x="16" y="677"/>
                  </a:lnTo>
                  <a:lnTo>
                    <a:pt x="11" y="769"/>
                  </a:lnTo>
                  <a:lnTo>
                    <a:pt x="5" y="861"/>
                  </a:lnTo>
                  <a:lnTo>
                    <a:pt x="0" y="953"/>
                  </a:lnTo>
                  <a:lnTo>
                    <a:pt x="16" y="1138"/>
                  </a:lnTo>
                  <a:lnTo>
                    <a:pt x="27" y="1230"/>
                  </a:lnTo>
                  <a:lnTo>
                    <a:pt x="43" y="1307"/>
                  </a:lnTo>
                  <a:lnTo>
                    <a:pt x="64" y="1383"/>
                  </a:lnTo>
                  <a:lnTo>
                    <a:pt x="80" y="1460"/>
                  </a:lnTo>
                  <a:lnTo>
                    <a:pt x="106" y="1537"/>
                  </a:lnTo>
                  <a:lnTo>
                    <a:pt x="127" y="1583"/>
                  </a:lnTo>
                  <a:lnTo>
                    <a:pt x="181" y="1691"/>
                  </a:lnTo>
                  <a:lnTo>
                    <a:pt x="239" y="1752"/>
                  </a:lnTo>
                  <a:lnTo>
                    <a:pt x="303" y="1783"/>
                  </a:lnTo>
                  <a:lnTo>
                    <a:pt x="366" y="1783"/>
                  </a:lnTo>
                  <a:lnTo>
                    <a:pt x="398" y="1768"/>
                  </a:lnTo>
                  <a:lnTo>
                    <a:pt x="430" y="1737"/>
                  </a:lnTo>
                  <a:lnTo>
                    <a:pt x="456" y="1706"/>
                  </a:lnTo>
                  <a:lnTo>
                    <a:pt x="488" y="1660"/>
                  </a:lnTo>
                  <a:lnTo>
                    <a:pt x="509" y="1614"/>
                  </a:lnTo>
                  <a:lnTo>
                    <a:pt x="547" y="1491"/>
                  </a:lnTo>
                  <a:lnTo>
                    <a:pt x="578" y="1368"/>
                  </a:lnTo>
                  <a:lnTo>
                    <a:pt x="594" y="1276"/>
                  </a:lnTo>
                  <a:lnTo>
                    <a:pt x="605" y="1184"/>
                  </a:lnTo>
                  <a:lnTo>
                    <a:pt x="610" y="1092"/>
                  </a:lnTo>
                  <a:lnTo>
                    <a:pt x="615" y="999"/>
                  </a:lnTo>
                  <a:lnTo>
                    <a:pt x="615" y="815"/>
                  </a:lnTo>
                  <a:lnTo>
                    <a:pt x="605" y="631"/>
                  </a:lnTo>
                  <a:lnTo>
                    <a:pt x="578" y="462"/>
                  </a:lnTo>
                  <a:lnTo>
                    <a:pt x="547" y="293"/>
                  </a:lnTo>
                  <a:lnTo>
                    <a:pt x="525" y="231"/>
                  </a:lnTo>
                  <a:lnTo>
                    <a:pt x="499" y="170"/>
                  </a:lnTo>
                  <a:lnTo>
                    <a:pt x="472" y="108"/>
                  </a:lnTo>
                  <a:lnTo>
                    <a:pt x="446" y="47"/>
                  </a:lnTo>
                  <a:lnTo>
                    <a:pt x="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916925" y="-15424375"/>
              <a:ext cx="15400" cy="44575"/>
            </a:xfrm>
            <a:custGeom>
              <a:avLst/>
              <a:gdLst/>
              <a:ahLst/>
              <a:cxnLst/>
              <a:rect l="l" t="t" r="r" b="b"/>
              <a:pathLst>
                <a:path w="616" h="1783" fill="none" extrusionOk="0">
                  <a:moveTo>
                    <a:pt x="488" y="1660"/>
                  </a:moveTo>
                  <a:lnTo>
                    <a:pt x="488" y="1660"/>
                  </a:lnTo>
                  <a:lnTo>
                    <a:pt x="456" y="1706"/>
                  </a:lnTo>
                  <a:lnTo>
                    <a:pt x="430" y="1737"/>
                  </a:lnTo>
                  <a:lnTo>
                    <a:pt x="398" y="1768"/>
                  </a:lnTo>
                  <a:lnTo>
                    <a:pt x="366" y="1783"/>
                  </a:lnTo>
                  <a:lnTo>
                    <a:pt x="303" y="1783"/>
                  </a:lnTo>
                  <a:lnTo>
                    <a:pt x="239" y="1752"/>
                  </a:lnTo>
                  <a:lnTo>
                    <a:pt x="181" y="1691"/>
                  </a:lnTo>
                  <a:lnTo>
                    <a:pt x="127" y="1583"/>
                  </a:lnTo>
                  <a:lnTo>
                    <a:pt x="106" y="1537"/>
                  </a:lnTo>
                  <a:lnTo>
                    <a:pt x="80" y="1460"/>
                  </a:lnTo>
                  <a:lnTo>
                    <a:pt x="64" y="1383"/>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82"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81775" y="-19236275"/>
              <a:ext cx="303050" cy="100650"/>
            </a:xfrm>
            <a:custGeom>
              <a:avLst/>
              <a:gdLst/>
              <a:ahLst/>
              <a:cxnLst/>
              <a:rect l="l" t="t" r="r" b="b"/>
              <a:pathLst>
                <a:path w="12122" h="4026" extrusionOk="0">
                  <a:moveTo>
                    <a:pt x="7098" y="0"/>
                  </a:moveTo>
                  <a:lnTo>
                    <a:pt x="6822" y="15"/>
                  </a:lnTo>
                  <a:lnTo>
                    <a:pt x="6552" y="31"/>
                  </a:lnTo>
                  <a:lnTo>
                    <a:pt x="6276" y="61"/>
                  </a:lnTo>
                  <a:lnTo>
                    <a:pt x="6005" y="108"/>
                  </a:lnTo>
                  <a:lnTo>
                    <a:pt x="5730" y="169"/>
                  </a:lnTo>
                  <a:lnTo>
                    <a:pt x="5459" y="230"/>
                  </a:lnTo>
                  <a:lnTo>
                    <a:pt x="5189" y="307"/>
                  </a:lnTo>
                  <a:lnTo>
                    <a:pt x="4913" y="384"/>
                  </a:lnTo>
                  <a:lnTo>
                    <a:pt x="4642" y="476"/>
                  </a:lnTo>
                  <a:lnTo>
                    <a:pt x="4372" y="584"/>
                  </a:lnTo>
                  <a:lnTo>
                    <a:pt x="4101" y="691"/>
                  </a:lnTo>
                  <a:lnTo>
                    <a:pt x="3831" y="814"/>
                  </a:lnTo>
                  <a:lnTo>
                    <a:pt x="3565" y="953"/>
                  </a:lnTo>
                  <a:lnTo>
                    <a:pt x="3295" y="1106"/>
                  </a:lnTo>
                  <a:lnTo>
                    <a:pt x="3024" y="1260"/>
                  </a:lnTo>
                  <a:lnTo>
                    <a:pt x="2759" y="1413"/>
                  </a:lnTo>
                  <a:lnTo>
                    <a:pt x="2494" y="1598"/>
                  </a:lnTo>
                  <a:lnTo>
                    <a:pt x="2229" y="1782"/>
                  </a:lnTo>
                  <a:lnTo>
                    <a:pt x="1964" y="1982"/>
                  </a:lnTo>
                  <a:lnTo>
                    <a:pt x="1698" y="2182"/>
                  </a:lnTo>
                  <a:lnTo>
                    <a:pt x="1476" y="2335"/>
                  </a:lnTo>
                  <a:lnTo>
                    <a:pt x="1258" y="2504"/>
                  </a:lnTo>
                  <a:lnTo>
                    <a:pt x="1041" y="2704"/>
                  </a:lnTo>
                  <a:lnTo>
                    <a:pt x="828" y="2934"/>
                  </a:lnTo>
                  <a:lnTo>
                    <a:pt x="616" y="3165"/>
                  </a:lnTo>
                  <a:lnTo>
                    <a:pt x="409" y="3441"/>
                  </a:lnTo>
                  <a:lnTo>
                    <a:pt x="203" y="3718"/>
                  </a:lnTo>
                  <a:lnTo>
                    <a:pt x="1" y="4025"/>
                  </a:lnTo>
                  <a:lnTo>
                    <a:pt x="1" y="4025"/>
                  </a:lnTo>
                  <a:lnTo>
                    <a:pt x="749" y="3564"/>
                  </a:lnTo>
                  <a:lnTo>
                    <a:pt x="1502" y="3134"/>
                  </a:lnTo>
                  <a:lnTo>
                    <a:pt x="2255" y="2735"/>
                  </a:lnTo>
                  <a:lnTo>
                    <a:pt x="3008" y="2366"/>
                  </a:lnTo>
                  <a:lnTo>
                    <a:pt x="3762" y="2028"/>
                  </a:lnTo>
                  <a:lnTo>
                    <a:pt x="4520" y="1736"/>
                  </a:lnTo>
                  <a:lnTo>
                    <a:pt x="5279" y="1475"/>
                  </a:lnTo>
                  <a:lnTo>
                    <a:pt x="6043" y="1260"/>
                  </a:lnTo>
                  <a:lnTo>
                    <a:pt x="6801" y="1214"/>
                  </a:lnTo>
                  <a:lnTo>
                    <a:pt x="7565" y="1198"/>
                  </a:lnTo>
                  <a:lnTo>
                    <a:pt x="8323" y="1229"/>
                  </a:lnTo>
                  <a:lnTo>
                    <a:pt x="9082" y="1291"/>
                  </a:lnTo>
                  <a:lnTo>
                    <a:pt x="9846" y="1383"/>
                  </a:lnTo>
                  <a:lnTo>
                    <a:pt x="10604" y="1521"/>
                  </a:lnTo>
                  <a:lnTo>
                    <a:pt x="11363" y="1690"/>
                  </a:lnTo>
                  <a:lnTo>
                    <a:pt x="12121" y="1890"/>
                  </a:lnTo>
                  <a:lnTo>
                    <a:pt x="11909" y="1659"/>
                  </a:lnTo>
                  <a:lnTo>
                    <a:pt x="11692" y="1444"/>
                  </a:lnTo>
                  <a:lnTo>
                    <a:pt x="11474" y="1260"/>
                  </a:lnTo>
                  <a:lnTo>
                    <a:pt x="11257" y="1091"/>
                  </a:lnTo>
                  <a:lnTo>
                    <a:pt x="11034" y="953"/>
                  </a:lnTo>
                  <a:lnTo>
                    <a:pt x="10811" y="830"/>
                  </a:lnTo>
                  <a:lnTo>
                    <a:pt x="10588" y="737"/>
                  </a:lnTo>
                  <a:lnTo>
                    <a:pt x="10366" y="661"/>
                  </a:lnTo>
                  <a:lnTo>
                    <a:pt x="10095" y="553"/>
                  </a:lnTo>
                  <a:lnTo>
                    <a:pt x="9824" y="446"/>
                  </a:lnTo>
                  <a:lnTo>
                    <a:pt x="9549" y="353"/>
                  </a:lnTo>
                  <a:lnTo>
                    <a:pt x="9278" y="277"/>
                  </a:lnTo>
                  <a:lnTo>
                    <a:pt x="9008" y="200"/>
                  </a:lnTo>
                  <a:lnTo>
                    <a:pt x="8737" y="138"/>
                  </a:lnTo>
                  <a:lnTo>
                    <a:pt x="8461" y="92"/>
                  </a:lnTo>
                  <a:lnTo>
                    <a:pt x="8191" y="46"/>
                  </a:lnTo>
                  <a:lnTo>
                    <a:pt x="7915" y="15"/>
                  </a:lnTo>
                  <a:lnTo>
                    <a:pt x="764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757400" y="-16664150"/>
              <a:ext cx="11300" cy="1206400"/>
            </a:xfrm>
            <a:custGeom>
              <a:avLst/>
              <a:gdLst/>
              <a:ahLst/>
              <a:cxnLst/>
              <a:rect l="l" t="t" r="r" b="b"/>
              <a:pathLst>
                <a:path w="452" h="48256" fill="none" extrusionOk="0">
                  <a:moveTo>
                    <a:pt x="0" y="48255"/>
                  </a:moveTo>
                  <a:lnTo>
                    <a:pt x="0" y="48255"/>
                  </a:lnTo>
                  <a:lnTo>
                    <a:pt x="59" y="45244"/>
                  </a:lnTo>
                  <a:lnTo>
                    <a:pt x="106" y="42218"/>
                  </a:lnTo>
                  <a:lnTo>
                    <a:pt x="154" y="39207"/>
                  </a:lnTo>
                  <a:lnTo>
                    <a:pt x="196" y="36195"/>
                  </a:lnTo>
                  <a:lnTo>
                    <a:pt x="239" y="33184"/>
                  </a:lnTo>
                  <a:lnTo>
                    <a:pt x="276" y="30173"/>
                  </a:lnTo>
                  <a:lnTo>
                    <a:pt x="308" y="27147"/>
                  </a:lnTo>
                  <a:lnTo>
                    <a:pt x="334" y="24136"/>
                  </a:lnTo>
                  <a:lnTo>
                    <a:pt x="361" y="21124"/>
                  </a:lnTo>
                  <a:lnTo>
                    <a:pt x="382" y="18098"/>
                  </a:lnTo>
                  <a:lnTo>
                    <a:pt x="414" y="12076"/>
                  </a:lnTo>
                  <a:lnTo>
                    <a:pt x="435" y="6038"/>
                  </a:lnTo>
                  <a:lnTo>
                    <a:pt x="451" y="0"/>
                  </a:lnTo>
                  <a:lnTo>
                    <a:pt x="451" y="0"/>
                  </a:lnTo>
                  <a:lnTo>
                    <a:pt x="414" y="6038"/>
                  </a:lnTo>
                  <a:lnTo>
                    <a:pt x="372" y="12076"/>
                  </a:lnTo>
                  <a:lnTo>
                    <a:pt x="318" y="18098"/>
                  </a:lnTo>
                  <a:lnTo>
                    <a:pt x="265" y="24136"/>
                  </a:lnTo>
                  <a:lnTo>
                    <a:pt x="202" y="30158"/>
                  </a:lnTo>
                  <a:lnTo>
                    <a:pt x="138" y="36195"/>
                  </a:lnTo>
                  <a:lnTo>
                    <a:pt x="0" y="482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25675" y="-17567500"/>
              <a:ext cx="279700" cy="3086825"/>
            </a:xfrm>
            <a:custGeom>
              <a:avLst/>
              <a:gdLst/>
              <a:ahLst/>
              <a:cxnLst/>
              <a:rect l="l" t="t" r="r" b="b"/>
              <a:pathLst>
                <a:path w="11188" h="123473" extrusionOk="0">
                  <a:moveTo>
                    <a:pt x="4737" y="85726"/>
                  </a:moveTo>
                  <a:lnTo>
                    <a:pt x="4796" y="85772"/>
                  </a:lnTo>
                  <a:lnTo>
                    <a:pt x="4822" y="85833"/>
                  </a:lnTo>
                  <a:lnTo>
                    <a:pt x="4849" y="85895"/>
                  </a:lnTo>
                  <a:lnTo>
                    <a:pt x="4875" y="85956"/>
                  </a:lnTo>
                  <a:lnTo>
                    <a:pt x="4897" y="86018"/>
                  </a:lnTo>
                  <a:lnTo>
                    <a:pt x="4928" y="86187"/>
                  </a:lnTo>
                  <a:lnTo>
                    <a:pt x="4955" y="86356"/>
                  </a:lnTo>
                  <a:lnTo>
                    <a:pt x="4965" y="86540"/>
                  </a:lnTo>
                  <a:lnTo>
                    <a:pt x="4965" y="86724"/>
                  </a:lnTo>
                  <a:lnTo>
                    <a:pt x="4960" y="86817"/>
                  </a:lnTo>
                  <a:lnTo>
                    <a:pt x="4955" y="86909"/>
                  </a:lnTo>
                  <a:lnTo>
                    <a:pt x="4944" y="87001"/>
                  </a:lnTo>
                  <a:lnTo>
                    <a:pt x="4928" y="87093"/>
                  </a:lnTo>
                  <a:lnTo>
                    <a:pt x="4897" y="87216"/>
                  </a:lnTo>
                  <a:lnTo>
                    <a:pt x="4859" y="87339"/>
                  </a:lnTo>
                  <a:lnTo>
                    <a:pt x="4838" y="87385"/>
                  </a:lnTo>
                  <a:lnTo>
                    <a:pt x="4801" y="87446"/>
                  </a:lnTo>
                  <a:lnTo>
                    <a:pt x="4759" y="87477"/>
                  </a:lnTo>
                  <a:lnTo>
                    <a:pt x="4716" y="87508"/>
                  </a:lnTo>
                  <a:lnTo>
                    <a:pt x="4637" y="87508"/>
                  </a:lnTo>
                  <a:lnTo>
                    <a:pt x="4594" y="87477"/>
                  </a:lnTo>
                  <a:lnTo>
                    <a:pt x="4552" y="87431"/>
                  </a:lnTo>
                  <a:lnTo>
                    <a:pt x="4515" y="87385"/>
                  </a:lnTo>
                  <a:lnTo>
                    <a:pt x="4477" y="87324"/>
                  </a:lnTo>
                  <a:lnTo>
                    <a:pt x="4446" y="87231"/>
                  </a:lnTo>
                  <a:lnTo>
                    <a:pt x="4419" y="87139"/>
                  </a:lnTo>
                  <a:lnTo>
                    <a:pt x="4393" y="87032"/>
                  </a:lnTo>
                  <a:lnTo>
                    <a:pt x="4377" y="86955"/>
                  </a:lnTo>
                  <a:lnTo>
                    <a:pt x="4366" y="86863"/>
                  </a:lnTo>
                  <a:lnTo>
                    <a:pt x="4350" y="86678"/>
                  </a:lnTo>
                  <a:lnTo>
                    <a:pt x="4355" y="86586"/>
                  </a:lnTo>
                  <a:lnTo>
                    <a:pt x="4361" y="86494"/>
                  </a:lnTo>
                  <a:lnTo>
                    <a:pt x="4366" y="86402"/>
                  </a:lnTo>
                  <a:lnTo>
                    <a:pt x="4377" y="86310"/>
                  </a:lnTo>
                  <a:lnTo>
                    <a:pt x="4403" y="86141"/>
                  </a:lnTo>
                  <a:lnTo>
                    <a:pt x="4446" y="86002"/>
                  </a:lnTo>
                  <a:lnTo>
                    <a:pt x="4493" y="85895"/>
                  </a:lnTo>
                  <a:lnTo>
                    <a:pt x="4546" y="85803"/>
                  </a:lnTo>
                  <a:lnTo>
                    <a:pt x="4578" y="85772"/>
                  </a:lnTo>
                  <a:lnTo>
                    <a:pt x="4610" y="85741"/>
                  </a:lnTo>
                  <a:lnTo>
                    <a:pt x="4642" y="85726"/>
                  </a:lnTo>
                  <a:close/>
                  <a:moveTo>
                    <a:pt x="7496" y="10970"/>
                  </a:moveTo>
                  <a:lnTo>
                    <a:pt x="7230" y="12091"/>
                  </a:lnTo>
                  <a:lnTo>
                    <a:pt x="6976" y="13228"/>
                  </a:lnTo>
                  <a:lnTo>
                    <a:pt x="6726" y="14381"/>
                  </a:lnTo>
                  <a:lnTo>
                    <a:pt x="6488" y="15548"/>
                  </a:lnTo>
                  <a:lnTo>
                    <a:pt x="6260" y="16731"/>
                  </a:lnTo>
                  <a:lnTo>
                    <a:pt x="6042" y="17945"/>
                  </a:lnTo>
                  <a:lnTo>
                    <a:pt x="5830" y="19158"/>
                  </a:lnTo>
                  <a:lnTo>
                    <a:pt x="5623" y="20387"/>
                  </a:lnTo>
                  <a:lnTo>
                    <a:pt x="5427" y="21632"/>
                  </a:lnTo>
                  <a:lnTo>
                    <a:pt x="5241" y="22892"/>
                  </a:lnTo>
                  <a:lnTo>
                    <a:pt x="5066" y="24151"/>
                  </a:lnTo>
                  <a:lnTo>
                    <a:pt x="4891" y="25426"/>
                  </a:lnTo>
                  <a:lnTo>
                    <a:pt x="4732" y="26717"/>
                  </a:lnTo>
                  <a:lnTo>
                    <a:pt x="4578" y="28007"/>
                  </a:lnTo>
                  <a:lnTo>
                    <a:pt x="4430" y="29298"/>
                  </a:lnTo>
                  <a:lnTo>
                    <a:pt x="4292" y="30604"/>
                  </a:lnTo>
                  <a:lnTo>
                    <a:pt x="4180" y="31725"/>
                  </a:lnTo>
                  <a:lnTo>
                    <a:pt x="4069" y="32862"/>
                  </a:lnTo>
                  <a:lnTo>
                    <a:pt x="3968" y="33984"/>
                  </a:lnTo>
                  <a:lnTo>
                    <a:pt x="3867" y="35120"/>
                  </a:lnTo>
                  <a:lnTo>
                    <a:pt x="3772" y="36257"/>
                  </a:lnTo>
                  <a:lnTo>
                    <a:pt x="3687" y="37394"/>
                  </a:lnTo>
                  <a:lnTo>
                    <a:pt x="3602" y="38531"/>
                  </a:lnTo>
                  <a:lnTo>
                    <a:pt x="3517" y="39683"/>
                  </a:lnTo>
                  <a:lnTo>
                    <a:pt x="3443" y="40820"/>
                  </a:lnTo>
                  <a:lnTo>
                    <a:pt x="3369" y="41972"/>
                  </a:lnTo>
                  <a:lnTo>
                    <a:pt x="3300" y="43109"/>
                  </a:lnTo>
                  <a:lnTo>
                    <a:pt x="3231" y="44261"/>
                  </a:lnTo>
                  <a:lnTo>
                    <a:pt x="3167" y="45414"/>
                  </a:lnTo>
                  <a:lnTo>
                    <a:pt x="3109" y="46566"/>
                  </a:lnTo>
                  <a:lnTo>
                    <a:pt x="2998" y="48886"/>
                  </a:lnTo>
                  <a:lnTo>
                    <a:pt x="2902" y="51205"/>
                  </a:lnTo>
                  <a:lnTo>
                    <a:pt x="2807" y="53525"/>
                  </a:lnTo>
                  <a:lnTo>
                    <a:pt x="2727" y="55845"/>
                  </a:lnTo>
                  <a:lnTo>
                    <a:pt x="2648" y="58180"/>
                  </a:lnTo>
                  <a:lnTo>
                    <a:pt x="2579" y="60500"/>
                  </a:lnTo>
                  <a:lnTo>
                    <a:pt x="2515" y="62835"/>
                  </a:lnTo>
                  <a:lnTo>
                    <a:pt x="2388" y="67490"/>
                  </a:lnTo>
                  <a:lnTo>
                    <a:pt x="2255" y="72160"/>
                  </a:lnTo>
                  <a:lnTo>
                    <a:pt x="2191" y="74496"/>
                  </a:lnTo>
                  <a:lnTo>
                    <a:pt x="2117" y="76831"/>
                  </a:lnTo>
                  <a:lnTo>
                    <a:pt x="2038" y="79166"/>
                  </a:lnTo>
                  <a:lnTo>
                    <a:pt x="1953" y="81486"/>
                  </a:lnTo>
                  <a:lnTo>
                    <a:pt x="1862" y="83805"/>
                  </a:lnTo>
                  <a:lnTo>
                    <a:pt x="1762" y="86125"/>
                  </a:lnTo>
                  <a:lnTo>
                    <a:pt x="1645" y="88445"/>
                  </a:lnTo>
                  <a:lnTo>
                    <a:pt x="1587" y="89597"/>
                  </a:lnTo>
                  <a:lnTo>
                    <a:pt x="1518" y="90750"/>
                  </a:lnTo>
                  <a:lnTo>
                    <a:pt x="1454" y="91902"/>
                  </a:lnTo>
                  <a:lnTo>
                    <a:pt x="1380" y="93054"/>
                  </a:lnTo>
                  <a:lnTo>
                    <a:pt x="1306" y="94206"/>
                  </a:lnTo>
                  <a:lnTo>
                    <a:pt x="1226" y="95343"/>
                  </a:lnTo>
                  <a:lnTo>
                    <a:pt x="1141" y="96480"/>
                  </a:lnTo>
                  <a:lnTo>
                    <a:pt x="1056" y="97617"/>
                  </a:lnTo>
                  <a:lnTo>
                    <a:pt x="966" y="98754"/>
                  </a:lnTo>
                  <a:lnTo>
                    <a:pt x="865" y="99890"/>
                  </a:lnTo>
                  <a:lnTo>
                    <a:pt x="764" y="101027"/>
                  </a:lnTo>
                  <a:lnTo>
                    <a:pt x="658" y="102149"/>
                  </a:lnTo>
                  <a:lnTo>
                    <a:pt x="547" y="103270"/>
                  </a:lnTo>
                  <a:lnTo>
                    <a:pt x="436" y="104392"/>
                  </a:lnTo>
                  <a:lnTo>
                    <a:pt x="367" y="104868"/>
                  </a:lnTo>
                  <a:lnTo>
                    <a:pt x="308" y="105344"/>
                  </a:lnTo>
                  <a:lnTo>
                    <a:pt x="250" y="105821"/>
                  </a:lnTo>
                  <a:lnTo>
                    <a:pt x="202" y="106312"/>
                  </a:lnTo>
                  <a:lnTo>
                    <a:pt x="160" y="106804"/>
                  </a:lnTo>
                  <a:lnTo>
                    <a:pt x="117" y="107295"/>
                  </a:lnTo>
                  <a:lnTo>
                    <a:pt x="86" y="107802"/>
                  </a:lnTo>
                  <a:lnTo>
                    <a:pt x="59" y="108294"/>
                  </a:lnTo>
                  <a:lnTo>
                    <a:pt x="38" y="108801"/>
                  </a:lnTo>
                  <a:lnTo>
                    <a:pt x="17" y="109308"/>
                  </a:lnTo>
                  <a:lnTo>
                    <a:pt x="6" y="109815"/>
                  </a:lnTo>
                  <a:lnTo>
                    <a:pt x="1" y="110322"/>
                  </a:lnTo>
                  <a:lnTo>
                    <a:pt x="1" y="110829"/>
                  </a:lnTo>
                  <a:lnTo>
                    <a:pt x="6" y="111336"/>
                  </a:lnTo>
                  <a:lnTo>
                    <a:pt x="17" y="111843"/>
                  </a:lnTo>
                  <a:lnTo>
                    <a:pt x="32" y="112350"/>
                  </a:lnTo>
                  <a:lnTo>
                    <a:pt x="64" y="112749"/>
                  </a:lnTo>
                  <a:lnTo>
                    <a:pt x="101" y="113133"/>
                  </a:lnTo>
                  <a:lnTo>
                    <a:pt x="149" y="113502"/>
                  </a:lnTo>
                  <a:lnTo>
                    <a:pt x="202" y="113871"/>
                  </a:lnTo>
                  <a:lnTo>
                    <a:pt x="261" y="114224"/>
                  </a:lnTo>
                  <a:lnTo>
                    <a:pt x="324" y="114577"/>
                  </a:lnTo>
                  <a:lnTo>
                    <a:pt x="393" y="114915"/>
                  </a:lnTo>
                  <a:lnTo>
                    <a:pt x="467" y="115238"/>
                  </a:lnTo>
                  <a:lnTo>
                    <a:pt x="547" y="115561"/>
                  </a:lnTo>
                  <a:lnTo>
                    <a:pt x="632" y="115868"/>
                  </a:lnTo>
                  <a:lnTo>
                    <a:pt x="722" y="116175"/>
                  </a:lnTo>
                  <a:lnTo>
                    <a:pt x="812" y="116467"/>
                  </a:lnTo>
                  <a:lnTo>
                    <a:pt x="913" y="116759"/>
                  </a:lnTo>
                  <a:lnTo>
                    <a:pt x="1014" y="117035"/>
                  </a:lnTo>
                  <a:lnTo>
                    <a:pt x="1120" y="117312"/>
                  </a:lnTo>
                  <a:lnTo>
                    <a:pt x="1226" y="117573"/>
                  </a:lnTo>
                  <a:lnTo>
                    <a:pt x="1337" y="117819"/>
                  </a:lnTo>
                  <a:lnTo>
                    <a:pt x="1454" y="118080"/>
                  </a:lnTo>
                  <a:lnTo>
                    <a:pt x="1571" y="118311"/>
                  </a:lnTo>
                  <a:lnTo>
                    <a:pt x="1687" y="118556"/>
                  </a:lnTo>
                  <a:lnTo>
                    <a:pt x="1937" y="119002"/>
                  </a:lnTo>
                  <a:lnTo>
                    <a:pt x="2186" y="119432"/>
                  </a:lnTo>
                  <a:lnTo>
                    <a:pt x="2441" y="119831"/>
                  </a:lnTo>
                  <a:lnTo>
                    <a:pt x="2701" y="120216"/>
                  </a:lnTo>
                  <a:lnTo>
                    <a:pt x="2960" y="120584"/>
                  </a:lnTo>
                  <a:lnTo>
                    <a:pt x="3220" y="120938"/>
                  </a:lnTo>
                  <a:lnTo>
                    <a:pt x="3448" y="121214"/>
                  </a:lnTo>
                  <a:lnTo>
                    <a:pt x="3677" y="121506"/>
                  </a:lnTo>
                  <a:lnTo>
                    <a:pt x="3910" y="121767"/>
                  </a:lnTo>
                  <a:lnTo>
                    <a:pt x="4149" y="122028"/>
                  </a:lnTo>
                  <a:lnTo>
                    <a:pt x="4387" y="122274"/>
                  </a:lnTo>
                  <a:lnTo>
                    <a:pt x="4631" y="122505"/>
                  </a:lnTo>
                  <a:lnTo>
                    <a:pt x="4875" y="122720"/>
                  </a:lnTo>
                  <a:lnTo>
                    <a:pt x="5119" y="122904"/>
                  </a:lnTo>
                  <a:lnTo>
                    <a:pt x="5241" y="122182"/>
                  </a:lnTo>
                  <a:lnTo>
                    <a:pt x="5353" y="121460"/>
                  </a:lnTo>
                  <a:lnTo>
                    <a:pt x="5464" y="120707"/>
                  </a:lnTo>
                  <a:lnTo>
                    <a:pt x="5570" y="119970"/>
                  </a:lnTo>
                  <a:lnTo>
                    <a:pt x="5713" y="118695"/>
                  </a:lnTo>
                  <a:lnTo>
                    <a:pt x="5846" y="117404"/>
                  </a:lnTo>
                  <a:lnTo>
                    <a:pt x="5968" y="116114"/>
                  </a:lnTo>
                  <a:lnTo>
                    <a:pt x="6085" y="114823"/>
                  </a:lnTo>
                  <a:lnTo>
                    <a:pt x="6191" y="113517"/>
                  </a:lnTo>
                  <a:lnTo>
                    <a:pt x="6286" y="112196"/>
                  </a:lnTo>
                  <a:lnTo>
                    <a:pt x="6371" y="110890"/>
                  </a:lnTo>
                  <a:lnTo>
                    <a:pt x="6445" y="109569"/>
                  </a:lnTo>
                  <a:lnTo>
                    <a:pt x="6514" y="108248"/>
                  </a:lnTo>
                  <a:lnTo>
                    <a:pt x="6573" y="106911"/>
                  </a:lnTo>
                  <a:lnTo>
                    <a:pt x="6615" y="105590"/>
                  </a:lnTo>
                  <a:lnTo>
                    <a:pt x="6658" y="104253"/>
                  </a:lnTo>
                  <a:lnTo>
                    <a:pt x="6684" y="102917"/>
                  </a:lnTo>
                  <a:lnTo>
                    <a:pt x="6700" y="101580"/>
                  </a:lnTo>
                  <a:lnTo>
                    <a:pt x="6711" y="100228"/>
                  </a:lnTo>
                  <a:lnTo>
                    <a:pt x="6705" y="98892"/>
                  </a:lnTo>
                  <a:lnTo>
                    <a:pt x="7352" y="27854"/>
                  </a:lnTo>
                  <a:lnTo>
                    <a:pt x="7427" y="19312"/>
                  </a:lnTo>
                  <a:lnTo>
                    <a:pt x="7496" y="10970"/>
                  </a:lnTo>
                  <a:close/>
                  <a:moveTo>
                    <a:pt x="11134" y="1"/>
                  </a:moveTo>
                  <a:lnTo>
                    <a:pt x="10906" y="508"/>
                  </a:lnTo>
                  <a:lnTo>
                    <a:pt x="10678" y="1015"/>
                  </a:lnTo>
                  <a:lnTo>
                    <a:pt x="10461" y="1537"/>
                  </a:lnTo>
                  <a:lnTo>
                    <a:pt x="10243" y="2075"/>
                  </a:lnTo>
                  <a:lnTo>
                    <a:pt x="10026" y="2628"/>
                  </a:lnTo>
                  <a:lnTo>
                    <a:pt x="9819" y="3181"/>
                  </a:lnTo>
                  <a:lnTo>
                    <a:pt x="9612" y="3749"/>
                  </a:lnTo>
                  <a:lnTo>
                    <a:pt x="9405" y="4333"/>
                  </a:lnTo>
                  <a:lnTo>
                    <a:pt x="9209" y="4932"/>
                  </a:lnTo>
                  <a:lnTo>
                    <a:pt x="9013" y="5531"/>
                  </a:lnTo>
                  <a:lnTo>
                    <a:pt x="8816" y="6131"/>
                  </a:lnTo>
                  <a:lnTo>
                    <a:pt x="8631" y="6761"/>
                  </a:lnTo>
                  <a:lnTo>
                    <a:pt x="8445" y="7390"/>
                  </a:lnTo>
                  <a:lnTo>
                    <a:pt x="8265" y="8020"/>
                  </a:lnTo>
                  <a:lnTo>
                    <a:pt x="8084" y="8666"/>
                  </a:lnTo>
                  <a:lnTo>
                    <a:pt x="7909" y="9326"/>
                  </a:lnTo>
                  <a:lnTo>
                    <a:pt x="7878" y="13874"/>
                  </a:lnTo>
                  <a:lnTo>
                    <a:pt x="7840" y="18482"/>
                  </a:lnTo>
                  <a:lnTo>
                    <a:pt x="7798" y="23168"/>
                  </a:lnTo>
                  <a:lnTo>
                    <a:pt x="7750" y="27900"/>
                  </a:lnTo>
                  <a:lnTo>
                    <a:pt x="7533" y="48133"/>
                  </a:lnTo>
                  <a:lnTo>
                    <a:pt x="7331" y="66983"/>
                  </a:lnTo>
                  <a:lnTo>
                    <a:pt x="7146" y="84036"/>
                  </a:lnTo>
                  <a:lnTo>
                    <a:pt x="6986" y="98907"/>
                  </a:lnTo>
                  <a:lnTo>
                    <a:pt x="6986" y="100275"/>
                  </a:lnTo>
                  <a:lnTo>
                    <a:pt x="6970" y="101626"/>
                  </a:lnTo>
                  <a:lnTo>
                    <a:pt x="6944" y="102978"/>
                  </a:lnTo>
                  <a:lnTo>
                    <a:pt x="6912" y="104315"/>
                  </a:lnTo>
                  <a:lnTo>
                    <a:pt x="6864" y="105667"/>
                  </a:lnTo>
                  <a:lnTo>
                    <a:pt x="6811" y="107003"/>
                  </a:lnTo>
                  <a:lnTo>
                    <a:pt x="6748" y="108340"/>
                  </a:lnTo>
                  <a:lnTo>
                    <a:pt x="6673" y="109677"/>
                  </a:lnTo>
                  <a:lnTo>
                    <a:pt x="6589" y="111013"/>
                  </a:lnTo>
                  <a:lnTo>
                    <a:pt x="6493" y="112334"/>
                  </a:lnTo>
                  <a:lnTo>
                    <a:pt x="6387" y="113640"/>
                  </a:lnTo>
                  <a:lnTo>
                    <a:pt x="6270" y="114961"/>
                  </a:lnTo>
                  <a:lnTo>
                    <a:pt x="6148" y="116252"/>
                  </a:lnTo>
                  <a:lnTo>
                    <a:pt x="6010" y="117558"/>
                  </a:lnTo>
                  <a:lnTo>
                    <a:pt x="5867" y="118848"/>
                  </a:lnTo>
                  <a:lnTo>
                    <a:pt x="5713" y="120123"/>
                  </a:lnTo>
                  <a:lnTo>
                    <a:pt x="5602" y="120845"/>
                  </a:lnTo>
                  <a:lnTo>
                    <a:pt x="5491" y="121583"/>
                  </a:lnTo>
                  <a:lnTo>
                    <a:pt x="5369" y="122290"/>
                  </a:lnTo>
                  <a:lnTo>
                    <a:pt x="5241" y="122996"/>
                  </a:lnTo>
                  <a:lnTo>
                    <a:pt x="5406" y="123104"/>
                  </a:lnTo>
                  <a:lnTo>
                    <a:pt x="5570" y="123196"/>
                  </a:lnTo>
                  <a:lnTo>
                    <a:pt x="5735" y="123273"/>
                  </a:lnTo>
                  <a:lnTo>
                    <a:pt x="5899" y="123350"/>
                  </a:lnTo>
                  <a:lnTo>
                    <a:pt x="6063" y="123411"/>
                  </a:lnTo>
                  <a:lnTo>
                    <a:pt x="6228" y="123442"/>
                  </a:lnTo>
                  <a:lnTo>
                    <a:pt x="6392" y="123472"/>
                  </a:lnTo>
                  <a:lnTo>
                    <a:pt x="6551" y="123472"/>
                  </a:lnTo>
                  <a:lnTo>
                    <a:pt x="6758" y="123457"/>
                  </a:lnTo>
                  <a:lnTo>
                    <a:pt x="6960" y="123426"/>
                  </a:lnTo>
                  <a:lnTo>
                    <a:pt x="7156" y="123350"/>
                  </a:lnTo>
                  <a:lnTo>
                    <a:pt x="7352" y="123242"/>
                  </a:lnTo>
                  <a:lnTo>
                    <a:pt x="7549" y="123104"/>
                  </a:lnTo>
                  <a:lnTo>
                    <a:pt x="7644" y="123012"/>
                  </a:lnTo>
                  <a:lnTo>
                    <a:pt x="7740" y="122919"/>
                  </a:lnTo>
                  <a:lnTo>
                    <a:pt x="7830" y="122812"/>
                  </a:lnTo>
                  <a:lnTo>
                    <a:pt x="7920" y="122704"/>
                  </a:lnTo>
                  <a:lnTo>
                    <a:pt x="8015" y="122581"/>
                  </a:lnTo>
                  <a:lnTo>
                    <a:pt x="8106" y="122459"/>
                  </a:lnTo>
                  <a:lnTo>
                    <a:pt x="8206" y="122105"/>
                  </a:lnTo>
                  <a:lnTo>
                    <a:pt x="8307" y="121752"/>
                  </a:lnTo>
                  <a:lnTo>
                    <a:pt x="8408" y="121383"/>
                  </a:lnTo>
                  <a:lnTo>
                    <a:pt x="8503" y="121014"/>
                  </a:lnTo>
                  <a:lnTo>
                    <a:pt x="8689" y="120262"/>
                  </a:lnTo>
                  <a:lnTo>
                    <a:pt x="8864" y="119493"/>
                  </a:lnTo>
                  <a:lnTo>
                    <a:pt x="9023" y="118710"/>
                  </a:lnTo>
                  <a:lnTo>
                    <a:pt x="9177" y="117896"/>
                  </a:lnTo>
                  <a:lnTo>
                    <a:pt x="9320" y="117082"/>
                  </a:lnTo>
                  <a:lnTo>
                    <a:pt x="9448" y="116252"/>
                  </a:lnTo>
                  <a:lnTo>
                    <a:pt x="9527" y="115699"/>
                  </a:lnTo>
                  <a:lnTo>
                    <a:pt x="9601" y="115146"/>
                  </a:lnTo>
                  <a:lnTo>
                    <a:pt x="9676" y="114593"/>
                  </a:lnTo>
                  <a:lnTo>
                    <a:pt x="9745" y="114024"/>
                  </a:lnTo>
                  <a:lnTo>
                    <a:pt x="9808" y="113471"/>
                  </a:lnTo>
                  <a:lnTo>
                    <a:pt x="9867" y="112903"/>
                  </a:lnTo>
                  <a:lnTo>
                    <a:pt x="9925" y="112334"/>
                  </a:lnTo>
                  <a:lnTo>
                    <a:pt x="9978" y="111751"/>
                  </a:lnTo>
                  <a:lnTo>
                    <a:pt x="10020" y="110644"/>
                  </a:lnTo>
                  <a:lnTo>
                    <a:pt x="10132" y="107357"/>
                  </a:lnTo>
                  <a:lnTo>
                    <a:pt x="10238" y="104085"/>
                  </a:lnTo>
                  <a:lnTo>
                    <a:pt x="10333" y="100797"/>
                  </a:lnTo>
                  <a:lnTo>
                    <a:pt x="10429" y="97509"/>
                  </a:lnTo>
                  <a:lnTo>
                    <a:pt x="10514" y="94237"/>
                  </a:lnTo>
                  <a:lnTo>
                    <a:pt x="10588" y="90949"/>
                  </a:lnTo>
                  <a:lnTo>
                    <a:pt x="10662" y="87662"/>
                  </a:lnTo>
                  <a:lnTo>
                    <a:pt x="10731" y="84389"/>
                  </a:lnTo>
                  <a:lnTo>
                    <a:pt x="10869" y="72329"/>
                  </a:lnTo>
                  <a:lnTo>
                    <a:pt x="10933" y="66292"/>
                  </a:lnTo>
                  <a:lnTo>
                    <a:pt x="10996" y="60270"/>
                  </a:lnTo>
                  <a:lnTo>
                    <a:pt x="11049" y="54232"/>
                  </a:lnTo>
                  <a:lnTo>
                    <a:pt x="11103" y="48210"/>
                  </a:lnTo>
                  <a:lnTo>
                    <a:pt x="11145" y="42172"/>
                  </a:lnTo>
                  <a:lnTo>
                    <a:pt x="11182" y="36134"/>
                  </a:lnTo>
                  <a:lnTo>
                    <a:pt x="11187" y="31618"/>
                  </a:lnTo>
                  <a:lnTo>
                    <a:pt x="11187" y="27101"/>
                  </a:lnTo>
                  <a:lnTo>
                    <a:pt x="11177" y="18068"/>
                  </a:lnTo>
                  <a:lnTo>
                    <a:pt x="11156" y="9034"/>
                  </a:lnTo>
                  <a:lnTo>
                    <a:pt x="11134"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916925" y="-15424375"/>
              <a:ext cx="15400" cy="44575"/>
            </a:xfrm>
            <a:custGeom>
              <a:avLst/>
              <a:gdLst/>
              <a:ahLst/>
              <a:cxnLst/>
              <a:rect l="l" t="t" r="r" b="b"/>
              <a:pathLst>
                <a:path w="616" h="1783" fill="none" extrusionOk="0">
                  <a:moveTo>
                    <a:pt x="329" y="1"/>
                  </a:moveTo>
                  <a:lnTo>
                    <a:pt x="329" y="1"/>
                  </a:lnTo>
                  <a:lnTo>
                    <a:pt x="387"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lnTo>
                    <a:pt x="488" y="1660"/>
                  </a:lnTo>
                  <a:lnTo>
                    <a:pt x="451" y="1721"/>
                  </a:lnTo>
                  <a:lnTo>
                    <a:pt x="409" y="1752"/>
                  </a:lnTo>
                  <a:lnTo>
                    <a:pt x="366" y="1783"/>
                  </a:lnTo>
                  <a:lnTo>
                    <a:pt x="329" y="1783"/>
                  </a:lnTo>
                  <a:lnTo>
                    <a:pt x="329" y="1783"/>
                  </a:lnTo>
                  <a:lnTo>
                    <a:pt x="287" y="1783"/>
                  </a:lnTo>
                  <a:lnTo>
                    <a:pt x="244" y="1752"/>
                  </a:lnTo>
                  <a:lnTo>
                    <a:pt x="202" y="1706"/>
                  </a:lnTo>
                  <a:lnTo>
                    <a:pt x="165" y="1660"/>
                  </a:lnTo>
                  <a:lnTo>
                    <a:pt x="127" y="1599"/>
                  </a:lnTo>
                  <a:lnTo>
                    <a:pt x="96" y="1506"/>
                  </a:lnTo>
                  <a:lnTo>
                    <a:pt x="69" y="1414"/>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1025675" y="-17293275"/>
              <a:ext cx="187400" cy="2798400"/>
            </a:xfrm>
            <a:custGeom>
              <a:avLst/>
              <a:gdLst/>
              <a:ahLst/>
              <a:cxnLst/>
              <a:rect l="l" t="t" r="r" b="b"/>
              <a:pathLst>
                <a:path w="7496" h="111936" fill="none" extrusionOk="0">
                  <a:moveTo>
                    <a:pt x="5119" y="111935"/>
                  </a:moveTo>
                  <a:lnTo>
                    <a:pt x="5119" y="111935"/>
                  </a:lnTo>
                  <a:lnTo>
                    <a:pt x="5241" y="111213"/>
                  </a:lnTo>
                  <a:lnTo>
                    <a:pt x="5353" y="110491"/>
                  </a:lnTo>
                  <a:lnTo>
                    <a:pt x="5464" y="109738"/>
                  </a:lnTo>
                  <a:lnTo>
                    <a:pt x="5570" y="109001"/>
                  </a:lnTo>
                  <a:lnTo>
                    <a:pt x="5570" y="109001"/>
                  </a:lnTo>
                  <a:lnTo>
                    <a:pt x="5713" y="107726"/>
                  </a:lnTo>
                  <a:lnTo>
                    <a:pt x="5846" y="106435"/>
                  </a:lnTo>
                  <a:lnTo>
                    <a:pt x="5968" y="105145"/>
                  </a:lnTo>
                  <a:lnTo>
                    <a:pt x="6085" y="103854"/>
                  </a:lnTo>
                  <a:lnTo>
                    <a:pt x="6191" y="102548"/>
                  </a:lnTo>
                  <a:lnTo>
                    <a:pt x="6286" y="101227"/>
                  </a:lnTo>
                  <a:lnTo>
                    <a:pt x="6371" y="99921"/>
                  </a:lnTo>
                  <a:lnTo>
                    <a:pt x="6445" y="98600"/>
                  </a:lnTo>
                  <a:lnTo>
                    <a:pt x="6514" y="97279"/>
                  </a:lnTo>
                  <a:lnTo>
                    <a:pt x="6573" y="95942"/>
                  </a:lnTo>
                  <a:lnTo>
                    <a:pt x="6615" y="94621"/>
                  </a:lnTo>
                  <a:lnTo>
                    <a:pt x="6658" y="93284"/>
                  </a:lnTo>
                  <a:lnTo>
                    <a:pt x="6684" y="91948"/>
                  </a:lnTo>
                  <a:lnTo>
                    <a:pt x="6700" y="90611"/>
                  </a:lnTo>
                  <a:lnTo>
                    <a:pt x="6711" y="89259"/>
                  </a:lnTo>
                  <a:lnTo>
                    <a:pt x="6705" y="87923"/>
                  </a:lnTo>
                  <a:lnTo>
                    <a:pt x="6705" y="87923"/>
                  </a:lnTo>
                  <a:lnTo>
                    <a:pt x="7352" y="16885"/>
                  </a:lnTo>
                  <a:lnTo>
                    <a:pt x="7352" y="16885"/>
                  </a:lnTo>
                  <a:lnTo>
                    <a:pt x="7427" y="8343"/>
                  </a:lnTo>
                  <a:lnTo>
                    <a:pt x="7496" y="1"/>
                  </a:lnTo>
                  <a:lnTo>
                    <a:pt x="7496" y="1"/>
                  </a:lnTo>
                  <a:lnTo>
                    <a:pt x="7230" y="1122"/>
                  </a:lnTo>
                  <a:lnTo>
                    <a:pt x="6976" y="2259"/>
                  </a:lnTo>
                  <a:lnTo>
                    <a:pt x="6726" y="3412"/>
                  </a:lnTo>
                  <a:lnTo>
                    <a:pt x="6488" y="4579"/>
                  </a:lnTo>
                  <a:lnTo>
                    <a:pt x="6260" y="5762"/>
                  </a:lnTo>
                  <a:lnTo>
                    <a:pt x="6042" y="6976"/>
                  </a:lnTo>
                  <a:lnTo>
                    <a:pt x="5830" y="8189"/>
                  </a:lnTo>
                  <a:lnTo>
                    <a:pt x="5623" y="9418"/>
                  </a:lnTo>
                  <a:lnTo>
                    <a:pt x="5427" y="10663"/>
                  </a:lnTo>
                  <a:lnTo>
                    <a:pt x="5241" y="11923"/>
                  </a:lnTo>
                  <a:lnTo>
                    <a:pt x="5066" y="13182"/>
                  </a:lnTo>
                  <a:lnTo>
                    <a:pt x="4891" y="14457"/>
                  </a:lnTo>
                  <a:lnTo>
                    <a:pt x="4732" y="15748"/>
                  </a:lnTo>
                  <a:lnTo>
                    <a:pt x="4578" y="17038"/>
                  </a:lnTo>
                  <a:lnTo>
                    <a:pt x="4430" y="18329"/>
                  </a:lnTo>
                  <a:lnTo>
                    <a:pt x="4292" y="19635"/>
                  </a:lnTo>
                  <a:lnTo>
                    <a:pt x="4292" y="19635"/>
                  </a:lnTo>
                  <a:lnTo>
                    <a:pt x="4180" y="20756"/>
                  </a:lnTo>
                  <a:lnTo>
                    <a:pt x="4069" y="21893"/>
                  </a:lnTo>
                  <a:lnTo>
                    <a:pt x="3968" y="23015"/>
                  </a:lnTo>
                  <a:lnTo>
                    <a:pt x="3867" y="24151"/>
                  </a:lnTo>
                  <a:lnTo>
                    <a:pt x="3772" y="25288"/>
                  </a:lnTo>
                  <a:lnTo>
                    <a:pt x="3687" y="26425"/>
                  </a:lnTo>
                  <a:lnTo>
                    <a:pt x="3602" y="27562"/>
                  </a:lnTo>
                  <a:lnTo>
                    <a:pt x="3517" y="28714"/>
                  </a:lnTo>
                  <a:lnTo>
                    <a:pt x="3443" y="29851"/>
                  </a:lnTo>
                  <a:lnTo>
                    <a:pt x="3369" y="31003"/>
                  </a:lnTo>
                  <a:lnTo>
                    <a:pt x="3300" y="32140"/>
                  </a:lnTo>
                  <a:lnTo>
                    <a:pt x="3231" y="33292"/>
                  </a:lnTo>
                  <a:lnTo>
                    <a:pt x="3167" y="34445"/>
                  </a:lnTo>
                  <a:lnTo>
                    <a:pt x="3109" y="35597"/>
                  </a:lnTo>
                  <a:lnTo>
                    <a:pt x="2998" y="37917"/>
                  </a:lnTo>
                  <a:lnTo>
                    <a:pt x="2902" y="40236"/>
                  </a:lnTo>
                  <a:lnTo>
                    <a:pt x="2807" y="42556"/>
                  </a:lnTo>
                  <a:lnTo>
                    <a:pt x="2727" y="44876"/>
                  </a:lnTo>
                  <a:lnTo>
                    <a:pt x="2648" y="47211"/>
                  </a:lnTo>
                  <a:lnTo>
                    <a:pt x="2579" y="49531"/>
                  </a:lnTo>
                  <a:lnTo>
                    <a:pt x="2515" y="51866"/>
                  </a:lnTo>
                  <a:lnTo>
                    <a:pt x="2388" y="56521"/>
                  </a:lnTo>
                  <a:lnTo>
                    <a:pt x="2388" y="56521"/>
                  </a:lnTo>
                  <a:lnTo>
                    <a:pt x="2255" y="61191"/>
                  </a:lnTo>
                  <a:lnTo>
                    <a:pt x="2191" y="63527"/>
                  </a:lnTo>
                  <a:lnTo>
                    <a:pt x="2117" y="65862"/>
                  </a:lnTo>
                  <a:lnTo>
                    <a:pt x="2038" y="68197"/>
                  </a:lnTo>
                  <a:lnTo>
                    <a:pt x="1953" y="70517"/>
                  </a:lnTo>
                  <a:lnTo>
                    <a:pt x="1862" y="72836"/>
                  </a:lnTo>
                  <a:lnTo>
                    <a:pt x="1762" y="75156"/>
                  </a:lnTo>
                  <a:lnTo>
                    <a:pt x="1645" y="77476"/>
                  </a:lnTo>
                  <a:lnTo>
                    <a:pt x="1587" y="78628"/>
                  </a:lnTo>
                  <a:lnTo>
                    <a:pt x="1518" y="79781"/>
                  </a:lnTo>
                  <a:lnTo>
                    <a:pt x="1454" y="80933"/>
                  </a:lnTo>
                  <a:lnTo>
                    <a:pt x="1380" y="82085"/>
                  </a:lnTo>
                  <a:lnTo>
                    <a:pt x="1306" y="83237"/>
                  </a:lnTo>
                  <a:lnTo>
                    <a:pt x="1226" y="84374"/>
                  </a:lnTo>
                  <a:lnTo>
                    <a:pt x="1141" y="85511"/>
                  </a:lnTo>
                  <a:lnTo>
                    <a:pt x="1056" y="86648"/>
                  </a:lnTo>
                  <a:lnTo>
                    <a:pt x="966" y="87785"/>
                  </a:lnTo>
                  <a:lnTo>
                    <a:pt x="865" y="88921"/>
                  </a:lnTo>
                  <a:lnTo>
                    <a:pt x="764" y="90058"/>
                  </a:lnTo>
                  <a:lnTo>
                    <a:pt x="658" y="91180"/>
                  </a:lnTo>
                  <a:lnTo>
                    <a:pt x="547" y="92301"/>
                  </a:lnTo>
                  <a:lnTo>
                    <a:pt x="436" y="93423"/>
                  </a:lnTo>
                  <a:lnTo>
                    <a:pt x="436" y="93423"/>
                  </a:lnTo>
                  <a:lnTo>
                    <a:pt x="367" y="93899"/>
                  </a:lnTo>
                  <a:lnTo>
                    <a:pt x="308" y="94375"/>
                  </a:lnTo>
                  <a:lnTo>
                    <a:pt x="250" y="94852"/>
                  </a:lnTo>
                  <a:lnTo>
                    <a:pt x="202" y="95343"/>
                  </a:lnTo>
                  <a:lnTo>
                    <a:pt x="160" y="95835"/>
                  </a:lnTo>
                  <a:lnTo>
                    <a:pt x="117" y="96326"/>
                  </a:lnTo>
                  <a:lnTo>
                    <a:pt x="86" y="96833"/>
                  </a:lnTo>
                  <a:lnTo>
                    <a:pt x="59" y="97325"/>
                  </a:lnTo>
                  <a:lnTo>
                    <a:pt x="38" y="97832"/>
                  </a:lnTo>
                  <a:lnTo>
                    <a:pt x="17" y="98339"/>
                  </a:lnTo>
                  <a:lnTo>
                    <a:pt x="6" y="98846"/>
                  </a:lnTo>
                  <a:lnTo>
                    <a:pt x="1" y="99353"/>
                  </a:lnTo>
                  <a:lnTo>
                    <a:pt x="1" y="99860"/>
                  </a:lnTo>
                  <a:lnTo>
                    <a:pt x="6" y="100367"/>
                  </a:lnTo>
                  <a:lnTo>
                    <a:pt x="17" y="100874"/>
                  </a:lnTo>
                  <a:lnTo>
                    <a:pt x="32" y="101381"/>
                  </a:lnTo>
                  <a:lnTo>
                    <a:pt x="32" y="101381"/>
                  </a:lnTo>
                  <a:lnTo>
                    <a:pt x="64" y="101780"/>
                  </a:lnTo>
                  <a:lnTo>
                    <a:pt x="101" y="102164"/>
                  </a:lnTo>
                  <a:lnTo>
                    <a:pt x="149" y="102533"/>
                  </a:lnTo>
                  <a:lnTo>
                    <a:pt x="202" y="102902"/>
                  </a:lnTo>
                  <a:lnTo>
                    <a:pt x="261" y="103255"/>
                  </a:lnTo>
                  <a:lnTo>
                    <a:pt x="324" y="103608"/>
                  </a:lnTo>
                  <a:lnTo>
                    <a:pt x="393" y="103946"/>
                  </a:lnTo>
                  <a:lnTo>
                    <a:pt x="467" y="104269"/>
                  </a:lnTo>
                  <a:lnTo>
                    <a:pt x="547" y="104592"/>
                  </a:lnTo>
                  <a:lnTo>
                    <a:pt x="632" y="104899"/>
                  </a:lnTo>
                  <a:lnTo>
                    <a:pt x="722" y="105206"/>
                  </a:lnTo>
                  <a:lnTo>
                    <a:pt x="812" y="105498"/>
                  </a:lnTo>
                  <a:lnTo>
                    <a:pt x="913" y="105790"/>
                  </a:lnTo>
                  <a:lnTo>
                    <a:pt x="1014" y="106066"/>
                  </a:lnTo>
                  <a:lnTo>
                    <a:pt x="1120" y="106343"/>
                  </a:lnTo>
                  <a:lnTo>
                    <a:pt x="1226" y="106604"/>
                  </a:lnTo>
                  <a:lnTo>
                    <a:pt x="1337" y="106850"/>
                  </a:lnTo>
                  <a:lnTo>
                    <a:pt x="1454" y="107111"/>
                  </a:lnTo>
                  <a:lnTo>
                    <a:pt x="1571" y="107342"/>
                  </a:lnTo>
                  <a:lnTo>
                    <a:pt x="1687" y="107587"/>
                  </a:lnTo>
                  <a:lnTo>
                    <a:pt x="1937" y="108033"/>
                  </a:lnTo>
                  <a:lnTo>
                    <a:pt x="2186" y="108463"/>
                  </a:lnTo>
                  <a:lnTo>
                    <a:pt x="2441" y="108862"/>
                  </a:lnTo>
                  <a:lnTo>
                    <a:pt x="2701" y="109247"/>
                  </a:lnTo>
                  <a:lnTo>
                    <a:pt x="2960" y="109615"/>
                  </a:lnTo>
                  <a:lnTo>
                    <a:pt x="3220" y="109969"/>
                  </a:lnTo>
                  <a:lnTo>
                    <a:pt x="3220" y="109969"/>
                  </a:lnTo>
                  <a:lnTo>
                    <a:pt x="3448" y="110245"/>
                  </a:lnTo>
                  <a:lnTo>
                    <a:pt x="3677" y="110537"/>
                  </a:lnTo>
                  <a:lnTo>
                    <a:pt x="3910" y="110798"/>
                  </a:lnTo>
                  <a:lnTo>
                    <a:pt x="4149" y="111059"/>
                  </a:lnTo>
                  <a:lnTo>
                    <a:pt x="4387" y="111305"/>
                  </a:lnTo>
                  <a:lnTo>
                    <a:pt x="4631" y="111536"/>
                  </a:lnTo>
                  <a:lnTo>
                    <a:pt x="4875" y="111751"/>
                  </a:lnTo>
                  <a:lnTo>
                    <a:pt x="5119" y="1119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894650" y="-17567500"/>
              <a:ext cx="148675" cy="3086825"/>
            </a:xfrm>
            <a:custGeom>
              <a:avLst/>
              <a:gdLst/>
              <a:ahLst/>
              <a:cxnLst/>
              <a:rect l="l" t="t" r="r" b="b"/>
              <a:pathLst>
                <a:path w="5947" h="123473" fill="none" extrusionOk="0">
                  <a:moveTo>
                    <a:pt x="1310" y="123472"/>
                  </a:moveTo>
                  <a:lnTo>
                    <a:pt x="1310" y="123472"/>
                  </a:lnTo>
                  <a:lnTo>
                    <a:pt x="1517" y="123457"/>
                  </a:lnTo>
                  <a:lnTo>
                    <a:pt x="1719" y="123426"/>
                  </a:lnTo>
                  <a:lnTo>
                    <a:pt x="1915" y="123350"/>
                  </a:lnTo>
                  <a:lnTo>
                    <a:pt x="2111" y="123242"/>
                  </a:lnTo>
                  <a:lnTo>
                    <a:pt x="2308" y="123104"/>
                  </a:lnTo>
                  <a:lnTo>
                    <a:pt x="2403" y="123012"/>
                  </a:lnTo>
                  <a:lnTo>
                    <a:pt x="2499" y="122919"/>
                  </a:lnTo>
                  <a:lnTo>
                    <a:pt x="2589" y="122812"/>
                  </a:lnTo>
                  <a:lnTo>
                    <a:pt x="2679" y="122704"/>
                  </a:lnTo>
                  <a:lnTo>
                    <a:pt x="2774" y="122581"/>
                  </a:lnTo>
                  <a:lnTo>
                    <a:pt x="2865" y="122459"/>
                  </a:lnTo>
                  <a:lnTo>
                    <a:pt x="2865" y="122459"/>
                  </a:lnTo>
                  <a:lnTo>
                    <a:pt x="2965" y="122105"/>
                  </a:lnTo>
                  <a:lnTo>
                    <a:pt x="3066" y="121752"/>
                  </a:lnTo>
                  <a:lnTo>
                    <a:pt x="3167" y="121383"/>
                  </a:lnTo>
                  <a:lnTo>
                    <a:pt x="3262" y="121014"/>
                  </a:lnTo>
                  <a:lnTo>
                    <a:pt x="3448" y="120262"/>
                  </a:lnTo>
                  <a:lnTo>
                    <a:pt x="3623" y="119493"/>
                  </a:lnTo>
                  <a:lnTo>
                    <a:pt x="3782" y="118710"/>
                  </a:lnTo>
                  <a:lnTo>
                    <a:pt x="3936" y="117896"/>
                  </a:lnTo>
                  <a:lnTo>
                    <a:pt x="4079" y="117082"/>
                  </a:lnTo>
                  <a:lnTo>
                    <a:pt x="4207" y="116252"/>
                  </a:lnTo>
                  <a:lnTo>
                    <a:pt x="4207" y="116252"/>
                  </a:lnTo>
                  <a:lnTo>
                    <a:pt x="4286" y="115699"/>
                  </a:lnTo>
                  <a:lnTo>
                    <a:pt x="4360" y="115146"/>
                  </a:lnTo>
                  <a:lnTo>
                    <a:pt x="4435" y="114593"/>
                  </a:lnTo>
                  <a:lnTo>
                    <a:pt x="4504" y="114024"/>
                  </a:lnTo>
                  <a:lnTo>
                    <a:pt x="4567" y="113471"/>
                  </a:lnTo>
                  <a:lnTo>
                    <a:pt x="4626" y="112903"/>
                  </a:lnTo>
                  <a:lnTo>
                    <a:pt x="4684" y="112334"/>
                  </a:lnTo>
                  <a:lnTo>
                    <a:pt x="4737" y="111751"/>
                  </a:lnTo>
                  <a:lnTo>
                    <a:pt x="4737" y="111751"/>
                  </a:lnTo>
                  <a:lnTo>
                    <a:pt x="4779" y="110644"/>
                  </a:lnTo>
                  <a:lnTo>
                    <a:pt x="4779" y="110644"/>
                  </a:lnTo>
                  <a:lnTo>
                    <a:pt x="4891" y="107357"/>
                  </a:lnTo>
                  <a:lnTo>
                    <a:pt x="4997" y="104085"/>
                  </a:lnTo>
                  <a:lnTo>
                    <a:pt x="5092" y="100797"/>
                  </a:lnTo>
                  <a:lnTo>
                    <a:pt x="5188" y="97509"/>
                  </a:lnTo>
                  <a:lnTo>
                    <a:pt x="5273" y="94237"/>
                  </a:lnTo>
                  <a:lnTo>
                    <a:pt x="5347" y="90949"/>
                  </a:lnTo>
                  <a:lnTo>
                    <a:pt x="5421" y="87662"/>
                  </a:lnTo>
                  <a:lnTo>
                    <a:pt x="5490" y="84389"/>
                  </a:lnTo>
                  <a:lnTo>
                    <a:pt x="5490" y="84389"/>
                  </a:lnTo>
                  <a:lnTo>
                    <a:pt x="5628" y="72329"/>
                  </a:lnTo>
                  <a:lnTo>
                    <a:pt x="5692" y="66292"/>
                  </a:lnTo>
                  <a:lnTo>
                    <a:pt x="5755" y="60270"/>
                  </a:lnTo>
                  <a:lnTo>
                    <a:pt x="5808" y="54232"/>
                  </a:lnTo>
                  <a:lnTo>
                    <a:pt x="5862" y="48210"/>
                  </a:lnTo>
                  <a:lnTo>
                    <a:pt x="5904" y="42172"/>
                  </a:lnTo>
                  <a:lnTo>
                    <a:pt x="5941" y="36134"/>
                  </a:lnTo>
                  <a:lnTo>
                    <a:pt x="5941" y="36134"/>
                  </a:lnTo>
                  <a:lnTo>
                    <a:pt x="5946" y="31618"/>
                  </a:lnTo>
                  <a:lnTo>
                    <a:pt x="5946" y="27101"/>
                  </a:lnTo>
                  <a:lnTo>
                    <a:pt x="5936" y="18068"/>
                  </a:lnTo>
                  <a:lnTo>
                    <a:pt x="5915" y="9034"/>
                  </a:lnTo>
                  <a:lnTo>
                    <a:pt x="5893" y="1"/>
                  </a:lnTo>
                  <a:lnTo>
                    <a:pt x="5893" y="1"/>
                  </a:lnTo>
                  <a:lnTo>
                    <a:pt x="5665" y="508"/>
                  </a:lnTo>
                  <a:lnTo>
                    <a:pt x="5437" y="1015"/>
                  </a:lnTo>
                  <a:lnTo>
                    <a:pt x="5220" y="1537"/>
                  </a:lnTo>
                  <a:lnTo>
                    <a:pt x="5002" y="2075"/>
                  </a:lnTo>
                  <a:lnTo>
                    <a:pt x="4785" y="2628"/>
                  </a:lnTo>
                  <a:lnTo>
                    <a:pt x="4578" y="3181"/>
                  </a:lnTo>
                  <a:lnTo>
                    <a:pt x="4371" y="3749"/>
                  </a:lnTo>
                  <a:lnTo>
                    <a:pt x="4164" y="4333"/>
                  </a:lnTo>
                  <a:lnTo>
                    <a:pt x="3968" y="4932"/>
                  </a:lnTo>
                  <a:lnTo>
                    <a:pt x="3772" y="5531"/>
                  </a:lnTo>
                  <a:lnTo>
                    <a:pt x="3575" y="6131"/>
                  </a:lnTo>
                  <a:lnTo>
                    <a:pt x="3390" y="6761"/>
                  </a:lnTo>
                  <a:lnTo>
                    <a:pt x="3204" y="7390"/>
                  </a:lnTo>
                  <a:lnTo>
                    <a:pt x="3024" y="8020"/>
                  </a:lnTo>
                  <a:lnTo>
                    <a:pt x="2843" y="8666"/>
                  </a:lnTo>
                  <a:lnTo>
                    <a:pt x="2668" y="9326"/>
                  </a:lnTo>
                  <a:lnTo>
                    <a:pt x="2668" y="9326"/>
                  </a:lnTo>
                  <a:lnTo>
                    <a:pt x="2637" y="13874"/>
                  </a:lnTo>
                  <a:lnTo>
                    <a:pt x="2599" y="18482"/>
                  </a:lnTo>
                  <a:lnTo>
                    <a:pt x="2557" y="23168"/>
                  </a:lnTo>
                  <a:lnTo>
                    <a:pt x="2509" y="27900"/>
                  </a:lnTo>
                  <a:lnTo>
                    <a:pt x="2509" y="27900"/>
                  </a:lnTo>
                  <a:lnTo>
                    <a:pt x="2292" y="48133"/>
                  </a:lnTo>
                  <a:lnTo>
                    <a:pt x="2090" y="66983"/>
                  </a:lnTo>
                  <a:lnTo>
                    <a:pt x="1905" y="84036"/>
                  </a:lnTo>
                  <a:lnTo>
                    <a:pt x="1745" y="98907"/>
                  </a:lnTo>
                  <a:lnTo>
                    <a:pt x="1745" y="98907"/>
                  </a:lnTo>
                  <a:lnTo>
                    <a:pt x="1745" y="100275"/>
                  </a:lnTo>
                  <a:lnTo>
                    <a:pt x="1729" y="101626"/>
                  </a:lnTo>
                  <a:lnTo>
                    <a:pt x="1703" y="102978"/>
                  </a:lnTo>
                  <a:lnTo>
                    <a:pt x="1671" y="104315"/>
                  </a:lnTo>
                  <a:lnTo>
                    <a:pt x="1623" y="105667"/>
                  </a:lnTo>
                  <a:lnTo>
                    <a:pt x="1570" y="107003"/>
                  </a:lnTo>
                  <a:lnTo>
                    <a:pt x="1507" y="108340"/>
                  </a:lnTo>
                  <a:lnTo>
                    <a:pt x="1432" y="109677"/>
                  </a:lnTo>
                  <a:lnTo>
                    <a:pt x="1348" y="111013"/>
                  </a:lnTo>
                  <a:lnTo>
                    <a:pt x="1252" y="112334"/>
                  </a:lnTo>
                  <a:lnTo>
                    <a:pt x="1146" y="113640"/>
                  </a:lnTo>
                  <a:lnTo>
                    <a:pt x="1029" y="114961"/>
                  </a:lnTo>
                  <a:lnTo>
                    <a:pt x="907" y="116252"/>
                  </a:lnTo>
                  <a:lnTo>
                    <a:pt x="769" y="117558"/>
                  </a:lnTo>
                  <a:lnTo>
                    <a:pt x="626" y="118848"/>
                  </a:lnTo>
                  <a:lnTo>
                    <a:pt x="472" y="120123"/>
                  </a:lnTo>
                  <a:lnTo>
                    <a:pt x="472" y="120123"/>
                  </a:lnTo>
                  <a:lnTo>
                    <a:pt x="361" y="120845"/>
                  </a:lnTo>
                  <a:lnTo>
                    <a:pt x="250" y="121583"/>
                  </a:lnTo>
                  <a:lnTo>
                    <a:pt x="128" y="122290"/>
                  </a:lnTo>
                  <a:lnTo>
                    <a:pt x="0" y="122996"/>
                  </a:lnTo>
                  <a:lnTo>
                    <a:pt x="0" y="122996"/>
                  </a:lnTo>
                  <a:lnTo>
                    <a:pt x="165" y="123104"/>
                  </a:lnTo>
                  <a:lnTo>
                    <a:pt x="329" y="123196"/>
                  </a:lnTo>
                  <a:lnTo>
                    <a:pt x="494" y="123273"/>
                  </a:lnTo>
                  <a:lnTo>
                    <a:pt x="658" y="123350"/>
                  </a:lnTo>
                  <a:lnTo>
                    <a:pt x="822" y="123411"/>
                  </a:lnTo>
                  <a:lnTo>
                    <a:pt x="987" y="123442"/>
                  </a:lnTo>
                  <a:lnTo>
                    <a:pt x="1151" y="123472"/>
                  </a:lnTo>
                  <a:lnTo>
                    <a:pt x="1310" y="123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745875" y="-17585150"/>
              <a:ext cx="825" cy="14225"/>
            </a:xfrm>
            <a:custGeom>
              <a:avLst/>
              <a:gdLst/>
              <a:ahLst/>
              <a:cxnLst/>
              <a:rect l="l" t="t" r="r" b="b"/>
              <a:pathLst>
                <a:path w="33" h="569" extrusionOk="0">
                  <a:moveTo>
                    <a:pt x="1" y="0"/>
                  </a:moveTo>
                  <a:lnTo>
                    <a:pt x="6" y="569"/>
                  </a:lnTo>
                  <a:lnTo>
                    <a:pt x="33" y="507"/>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745875" y="-17585150"/>
              <a:ext cx="825" cy="14225"/>
            </a:xfrm>
            <a:custGeom>
              <a:avLst/>
              <a:gdLst/>
              <a:ahLst/>
              <a:cxnLst/>
              <a:rect l="l" t="t" r="r" b="b"/>
              <a:pathLst>
                <a:path w="33" h="569" fill="none" extrusionOk="0">
                  <a:moveTo>
                    <a:pt x="6" y="569"/>
                  </a:moveTo>
                  <a:lnTo>
                    <a:pt x="6" y="569"/>
                  </a:lnTo>
                  <a:lnTo>
                    <a:pt x="33" y="507"/>
                  </a:lnTo>
                  <a:lnTo>
                    <a:pt x="1" y="0"/>
                  </a:lnTo>
                  <a:lnTo>
                    <a:pt x="1" y="0"/>
                  </a:lnTo>
                  <a:lnTo>
                    <a:pt x="6" y="5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747450" y="-17611650"/>
              <a:ext cx="1750" cy="44175"/>
            </a:xfrm>
            <a:custGeom>
              <a:avLst/>
              <a:gdLst/>
              <a:ahLst/>
              <a:cxnLst/>
              <a:rect l="l" t="t" r="r" b="b"/>
              <a:pathLst>
                <a:path w="70" h="1767" extrusionOk="0">
                  <a:moveTo>
                    <a:pt x="0" y="0"/>
                  </a:moveTo>
                  <a:lnTo>
                    <a:pt x="5" y="1767"/>
                  </a:lnTo>
                  <a:lnTo>
                    <a:pt x="69" y="1629"/>
                  </a:lnTo>
                  <a:lnTo>
                    <a:pt x="64" y="1060"/>
                  </a:lnTo>
                  <a:lnTo>
                    <a:pt x="0" y="0"/>
                  </a:lnTo>
                  <a:close/>
                </a:path>
              </a:pathLst>
            </a:custGeom>
            <a:solidFill>
              <a:srgbClr val="CCA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747450" y="-17611650"/>
              <a:ext cx="1750" cy="44175"/>
            </a:xfrm>
            <a:custGeom>
              <a:avLst/>
              <a:gdLst/>
              <a:ahLst/>
              <a:cxnLst/>
              <a:rect l="l" t="t" r="r" b="b"/>
              <a:pathLst>
                <a:path w="70" h="1767" fill="none" extrusionOk="0">
                  <a:moveTo>
                    <a:pt x="5" y="1767"/>
                  </a:moveTo>
                  <a:lnTo>
                    <a:pt x="5" y="1767"/>
                  </a:lnTo>
                  <a:lnTo>
                    <a:pt x="69" y="1629"/>
                  </a:lnTo>
                  <a:lnTo>
                    <a:pt x="69" y="1629"/>
                  </a:lnTo>
                  <a:lnTo>
                    <a:pt x="64" y="1060"/>
                  </a:lnTo>
                  <a:lnTo>
                    <a:pt x="0" y="0"/>
                  </a:lnTo>
                  <a:lnTo>
                    <a:pt x="0" y="0"/>
                  </a:lnTo>
                  <a:lnTo>
                    <a:pt x="5" y="1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9450" y="-14860550"/>
              <a:ext cx="466400" cy="1350800"/>
            </a:xfrm>
            <a:custGeom>
              <a:avLst/>
              <a:gdLst/>
              <a:ahLst/>
              <a:cxnLst/>
              <a:rect l="l" t="t" r="r" b="b"/>
              <a:pathLst>
                <a:path w="18656" h="54032" extrusionOk="0">
                  <a:moveTo>
                    <a:pt x="9330" y="1"/>
                  </a:moveTo>
                  <a:lnTo>
                    <a:pt x="9086" y="16"/>
                  </a:lnTo>
                  <a:lnTo>
                    <a:pt x="8848" y="47"/>
                  </a:lnTo>
                  <a:lnTo>
                    <a:pt x="8609" y="77"/>
                  </a:lnTo>
                  <a:lnTo>
                    <a:pt x="8376" y="139"/>
                  </a:lnTo>
                  <a:lnTo>
                    <a:pt x="8142" y="216"/>
                  </a:lnTo>
                  <a:lnTo>
                    <a:pt x="7909" y="323"/>
                  </a:lnTo>
                  <a:lnTo>
                    <a:pt x="7676" y="431"/>
                  </a:lnTo>
                  <a:lnTo>
                    <a:pt x="7447" y="554"/>
                  </a:lnTo>
                  <a:lnTo>
                    <a:pt x="7219" y="692"/>
                  </a:lnTo>
                  <a:lnTo>
                    <a:pt x="6997" y="861"/>
                  </a:lnTo>
                  <a:lnTo>
                    <a:pt x="6774" y="1030"/>
                  </a:lnTo>
                  <a:lnTo>
                    <a:pt x="6556" y="1214"/>
                  </a:lnTo>
                  <a:lnTo>
                    <a:pt x="6339" y="1429"/>
                  </a:lnTo>
                  <a:lnTo>
                    <a:pt x="6121" y="1644"/>
                  </a:lnTo>
                  <a:lnTo>
                    <a:pt x="5909" y="1875"/>
                  </a:lnTo>
                  <a:lnTo>
                    <a:pt x="5697" y="2136"/>
                  </a:lnTo>
                  <a:lnTo>
                    <a:pt x="5490" y="2397"/>
                  </a:lnTo>
                  <a:lnTo>
                    <a:pt x="5283" y="2674"/>
                  </a:lnTo>
                  <a:lnTo>
                    <a:pt x="5082" y="2966"/>
                  </a:lnTo>
                  <a:lnTo>
                    <a:pt x="4880" y="3273"/>
                  </a:lnTo>
                  <a:lnTo>
                    <a:pt x="4684" y="3580"/>
                  </a:lnTo>
                  <a:lnTo>
                    <a:pt x="4493" y="3918"/>
                  </a:lnTo>
                  <a:lnTo>
                    <a:pt x="4302" y="4256"/>
                  </a:lnTo>
                  <a:lnTo>
                    <a:pt x="4111" y="4625"/>
                  </a:lnTo>
                  <a:lnTo>
                    <a:pt x="3931" y="4994"/>
                  </a:lnTo>
                  <a:lnTo>
                    <a:pt x="3745" y="5378"/>
                  </a:lnTo>
                  <a:lnTo>
                    <a:pt x="3570" y="5762"/>
                  </a:lnTo>
                  <a:lnTo>
                    <a:pt x="3395" y="6176"/>
                  </a:lnTo>
                  <a:lnTo>
                    <a:pt x="3225" y="6591"/>
                  </a:lnTo>
                  <a:lnTo>
                    <a:pt x="3055" y="7021"/>
                  </a:lnTo>
                  <a:lnTo>
                    <a:pt x="2891" y="7467"/>
                  </a:lnTo>
                  <a:lnTo>
                    <a:pt x="2732" y="7912"/>
                  </a:lnTo>
                  <a:lnTo>
                    <a:pt x="2578" y="8389"/>
                  </a:lnTo>
                  <a:lnTo>
                    <a:pt x="2424" y="8850"/>
                  </a:lnTo>
                  <a:lnTo>
                    <a:pt x="2276" y="9341"/>
                  </a:lnTo>
                  <a:lnTo>
                    <a:pt x="2133" y="9833"/>
                  </a:lnTo>
                  <a:lnTo>
                    <a:pt x="1989" y="10340"/>
                  </a:lnTo>
                  <a:lnTo>
                    <a:pt x="1851" y="10862"/>
                  </a:lnTo>
                  <a:lnTo>
                    <a:pt x="1724" y="11384"/>
                  </a:lnTo>
                  <a:lnTo>
                    <a:pt x="1592" y="11922"/>
                  </a:lnTo>
                  <a:lnTo>
                    <a:pt x="1470" y="12460"/>
                  </a:lnTo>
                  <a:lnTo>
                    <a:pt x="1353" y="13013"/>
                  </a:lnTo>
                  <a:lnTo>
                    <a:pt x="1236" y="13581"/>
                  </a:lnTo>
                  <a:lnTo>
                    <a:pt x="1125" y="14150"/>
                  </a:lnTo>
                  <a:lnTo>
                    <a:pt x="1019" y="14718"/>
                  </a:lnTo>
                  <a:lnTo>
                    <a:pt x="923" y="15302"/>
                  </a:lnTo>
                  <a:lnTo>
                    <a:pt x="822" y="15901"/>
                  </a:lnTo>
                  <a:lnTo>
                    <a:pt x="732" y="16500"/>
                  </a:lnTo>
                  <a:lnTo>
                    <a:pt x="647" y="17115"/>
                  </a:lnTo>
                  <a:lnTo>
                    <a:pt x="568" y="17729"/>
                  </a:lnTo>
                  <a:lnTo>
                    <a:pt x="488" y="18359"/>
                  </a:lnTo>
                  <a:lnTo>
                    <a:pt x="419" y="18989"/>
                  </a:lnTo>
                  <a:lnTo>
                    <a:pt x="356" y="19619"/>
                  </a:lnTo>
                  <a:lnTo>
                    <a:pt x="292" y="20264"/>
                  </a:lnTo>
                  <a:lnTo>
                    <a:pt x="239" y="20925"/>
                  </a:lnTo>
                  <a:lnTo>
                    <a:pt x="191" y="21570"/>
                  </a:lnTo>
                  <a:lnTo>
                    <a:pt x="149" y="22246"/>
                  </a:lnTo>
                  <a:lnTo>
                    <a:pt x="106" y="22907"/>
                  </a:lnTo>
                  <a:lnTo>
                    <a:pt x="74" y="23583"/>
                  </a:lnTo>
                  <a:lnTo>
                    <a:pt x="48" y="24259"/>
                  </a:lnTo>
                  <a:lnTo>
                    <a:pt x="27" y="24950"/>
                  </a:lnTo>
                  <a:lnTo>
                    <a:pt x="11" y="25626"/>
                  </a:lnTo>
                  <a:lnTo>
                    <a:pt x="6" y="26317"/>
                  </a:lnTo>
                  <a:lnTo>
                    <a:pt x="0" y="27024"/>
                  </a:lnTo>
                  <a:lnTo>
                    <a:pt x="6" y="27715"/>
                  </a:lnTo>
                  <a:lnTo>
                    <a:pt x="11" y="28407"/>
                  </a:lnTo>
                  <a:lnTo>
                    <a:pt x="27" y="29098"/>
                  </a:lnTo>
                  <a:lnTo>
                    <a:pt x="48" y="29789"/>
                  </a:lnTo>
                  <a:lnTo>
                    <a:pt x="74" y="30465"/>
                  </a:lnTo>
                  <a:lnTo>
                    <a:pt x="106" y="31141"/>
                  </a:lnTo>
                  <a:lnTo>
                    <a:pt x="149" y="31802"/>
                  </a:lnTo>
                  <a:lnTo>
                    <a:pt x="191" y="32462"/>
                  </a:lnTo>
                  <a:lnTo>
                    <a:pt x="239" y="33123"/>
                  </a:lnTo>
                  <a:lnTo>
                    <a:pt x="292" y="33768"/>
                  </a:lnTo>
                  <a:lnTo>
                    <a:pt x="356" y="34413"/>
                  </a:lnTo>
                  <a:lnTo>
                    <a:pt x="419" y="35059"/>
                  </a:lnTo>
                  <a:lnTo>
                    <a:pt x="488" y="35689"/>
                  </a:lnTo>
                  <a:lnTo>
                    <a:pt x="568" y="36318"/>
                  </a:lnTo>
                  <a:lnTo>
                    <a:pt x="647" y="36933"/>
                  </a:lnTo>
                  <a:lnTo>
                    <a:pt x="732" y="37532"/>
                  </a:lnTo>
                  <a:lnTo>
                    <a:pt x="822" y="38147"/>
                  </a:lnTo>
                  <a:lnTo>
                    <a:pt x="923" y="38730"/>
                  </a:lnTo>
                  <a:lnTo>
                    <a:pt x="1019" y="39314"/>
                  </a:lnTo>
                  <a:lnTo>
                    <a:pt x="1125" y="39898"/>
                  </a:lnTo>
                  <a:lnTo>
                    <a:pt x="1236" y="40466"/>
                  </a:lnTo>
                  <a:lnTo>
                    <a:pt x="1353" y="41035"/>
                  </a:lnTo>
                  <a:lnTo>
                    <a:pt x="1470" y="41588"/>
                  </a:lnTo>
                  <a:lnTo>
                    <a:pt x="1592" y="42126"/>
                  </a:lnTo>
                  <a:lnTo>
                    <a:pt x="1724" y="42663"/>
                  </a:lnTo>
                  <a:lnTo>
                    <a:pt x="1851" y="43186"/>
                  </a:lnTo>
                  <a:lnTo>
                    <a:pt x="1989" y="43708"/>
                  </a:lnTo>
                  <a:lnTo>
                    <a:pt x="2133" y="44200"/>
                  </a:lnTo>
                  <a:lnTo>
                    <a:pt x="2276" y="44707"/>
                  </a:lnTo>
                  <a:lnTo>
                    <a:pt x="2424" y="45183"/>
                  </a:lnTo>
                  <a:lnTo>
                    <a:pt x="2578" y="45659"/>
                  </a:lnTo>
                  <a:lnTo>
                    <a:pt x="2732" y="46120"/>
                  </a:lnTo>
                  <a:lnTo>
                    <a:pt x="2891" y="46581"/>
                  </a:lnTo>
                  <a:lnTo>
                    <a:pt x="3055" y="47026"/>
                  </a:lnTo>
                  <a:lnTo>
                    <a:pt x="3225" y="47457"/>
                  </a:lnTo>
                  <a:lnTo>
                    <a:pt x="3395" y="47871"/>
                  </a:lnTo>
                  <a:lnTo>
                    <a:pt x="3570" y="48271"/>
                  </a:lnTo>
                  <a:lnTo>
                    <a:pt x="3745" y="48670"/>
                  </a:lnTo>
                  <a:lnTo>
                    <a:pt x="3931" y="49054"/>
                  </a:lnTo>
                  <a:lnTo>
                    <a:pt x="4111" y="49423"/>
                  </a:lnTo>
                  <a:lnTo>
                    <a:pt x="4302" y="49776"/>
                  </a:lnTo>
                  <a:lnTo>
                    <a:pt x="4493" y="50130"/>
                  </a:lnTo>
                  <a:lnTo>
                    <a:pt x="4684" y="50452"/>
                  </a:lnTo>
                  <a:lnTo>
                    <a:pt x="4880" y="50775"/>
                  </a:lnTo>
                  <a:lnTo>
                    <a:pt x="5082" y="51082"/>
                  </a:lnTo>
                  <a:lnTo>
                    <a:pt x="5283" y="51374"/>
                  </a:lnTo>
                  <a:lnTo>
                    <a:pt x="5490" y="51651"/>
                  </a:lnTo>
                  <a:lnTo>
                    <a:pt x="5697" y="51912"/>
                  </a:lnTo>
                  <a:lnTo>
                    <a:pt x="5909" y="52158"/>
                  </a:lnTo>
                  <a:lnTo>
                    <a:pt x="6121" y="52403"/>
                  </a:lnTo>
                  <a:lnTo>
                    <a:pt x="6339" y="52619"/>
                  </a:lnTo>
                  <a:lnTo>
                    <a:pt x="6556" y="52818"/>
                  </a:lnTo>
                  <a:lnTo>
                    <a:pt x="6774" y="53018"/>
                  </a:lnTo>
                  <a:lnTo>
                    <a:pt x="6997" y="53187"/>
                  </a:lnTo>
                  <a:lnTo>
                    <a:pt x="7219" y="53341"/>
                  </a:lnTo>
                  <a:lnTo>
                    <a:pt x="7447" y="53494"/>
                  </a:lnTo>
                  <a:lnTo>
                    <a:pt x="7676" y="53617"/>
                  </a:lnTo>
                  <a:lnTo>
                    <a:pt x="7909" y="53725"/>
                  </a:lnTo>
                  <a:lnTo>
                    <a:pt x="8142" y="53817"/>
                  </a:lnTo>
                  <a:lnTo>
                    <a:pt x="8376" y="53894"/>
                  </a:lnTo>
                  <a:lnTo>
                    <a:pt x="8609" y="53955"/>
                  </a:lnTo>
                  <a:lnTo>
                    <a:pt x="8848" y="54001"/>
                  </a:lnTo>
                  <a:lnTo>
                    <a:pt x="9086" y="54032"/>
                  </a:lnTo>
                  <a:lnTo>
                    <a:pt x="9569" y="54032"/>
                  </a:lnTo>
                  <a:lnTo>
                    <a:pt x="9808" y="54001"/>
                  </a:lnTo>
                  <a:lnTo>
                    <a:pt x="10047" y="53955"/>
                  </a:lnTo>
                  <a:lnTo>
                    <a:pt x="10280" y="53894"/>
                  </a:lnTo>
                  <a:lnTo>
                    <a:pt x="10519" y="53817"/>
                  </a:lnTo>
                  <a:lnTo>
                    <a:pt x="10747" y="53725"/>
                  </a:lnTo>
                  <a:lnTo>
                    <a:pt x="10980" y="53617"/>
                  </a:lnTo>
                  <a:lnTo>
                    <a:pt x="11208" y="53494"/>
                  </a:lnTo>
                  <a:lnTo>
                    <a:pt x="11436" y="53341"/>
                  </a:lnTo>
                  <a:lnTo>
                    <a:pt x="11659" y="53187"/>
                  </a:lnTo>
                  <a:lnTo>
                    <a:pt x="11882" y="53018"/>
                  </a:lnTo>
                  <a:lnTo>
                    <a:pt x="12105" y="52818"/>
                  </a:lnTo>
                  <a:lnTo>
                    <a:pt x="12322" y="52619"/>
                  </a:lnTo>
                  <a:lnTo>
                    <a:pt x="12534" y="52403"/>
                  </a:lnTo>
                  <a:lnTo>
                    <a:pt x="12746" y="52158"/>
                  </a:lnTo>
                  <a:lnTo>
                    <a:pt x="12959" y="51912"/>
                  </a:lnTo>
                  <a:lnTo>
                    <a:pt x="13165" y="51651"/>
                  </a:lnTo>
                  <a:lnTo>
                    <a:pt x="13372" y="51374"/>
                  </a:lnTo>
                  <a:lnTo>
                    <a:pt x="13574" y="51082"/>
                  </a:lnTo>
                  <a:lnTo>
                    <a:pt x="13775" y="50775"/>
                  </a:lnTo>
                  <a:lnTo>
                    <a:pt x="13972" y="50452"/>
                  </a:lnTo>
                  <a:lnTo>
                    <a:pt x="14163" y="50130"/>
                  </a:lnTo>
                  <a:lnTo>
                    <a:pt x="14354" y="49776"/>
                  </a:lnTo>
                  <a:lnTo>
                    <a:pt x="14545" y="49423"/>
                  </a:lnTo>
                  <a:lnTo>
                    <a:pt x="14730" y="49054"/>
                  </a:lnTo>
                  <a:lnTo>
                    <a:pt x="14911" y="48670"/>
                  </a:lnTo>
                  <a:lnTo>
                    <a:pt x="15086" y="48271"/>
                  </a:lnTo>
                  <a:lnTo>
                    <a:pt x="15261" y="47871"/>
                  </a:lnTo>
                  <a:lnTo>
                    <a:pt x="15430" y="47457"/>
                  </a:lnTo>
                  <a:lnTo>
                    <a:pt x="15600" y="47026"/>
                  </a:lnTo>
                  <a:lnTo>
                    <a:pt x="15765" y="46581"/>
                  </a:lnTo>
                  <a:lnTo>
                    <a:pt x="15924" y="46120"/>
                  </a:lnTo>
                  <a:lnTo>
                    <a:pt x="16083" y="45659"/>
                  </a:lnTo>
                  <a:lnTo>
                    <a:pt x="16231" y="45183"/>
                  </a:lnTo>
                  <a:lnTo>
                    <a:pt x="16380" y="44707"/>
                  </a:lnTo>
                  <a:lnTo>
                    <a:pt x="16528" y="44200"/>
                  </a:lnTo>
                  <a:lnTo>
                    <a:pt x="16666" y="43708"/>
                  </a:lnTo>
                  <a:lnTo>
                    <a:pt x="16804" y="43186"/>
                  </a:lnTo>
                  <a:lnTo>
                    <a:pt x="16937" y="42663"/>
                  </a:lnTo>
                  <a:lnTo>
                    <a:pt x="17064" y="42126"/>
                  </a:lnTo>
                  <a:lnTo>
                    <a:pt x="17186" y="41588"/>
                  </a:lnTo>
                  <a:lnTo>
                    <a:pt x="17308" y="41035"/>
                  </a:lnTo>
                  <a:lnTo>
                    <a:pt x="17419" y="40466"/>
                  </a:lnTo>
                  <a:lnTo>
                    <a:pt x="17531" y="39898"/>
                  </a:lnTo>
                  <a:lnTo>
                    <a:pt x="17637" y="39314"/>
                  </a:lnTo>
                  <a:lnTo>
                    <a:pt x="17738" y="38730"/>
                  </a:lnTo>
                  <a:lnTo>
                    <a:pt x="17833" y="38147"/>
                  </a:lnTo>
                  <a:lnTo>
                    <a:pt x="17923" y="37532"/>
                  </a:lnTo>
                  <a:lnTo>
                    <a:pt x="18008" y="36933"/>
                  </a:lnTo>
                  <a:lnTo>
                    <a:pt x="18088" y="36318"/>
                  </a:lnTo>
                  <a:lnTo>
                    <a:pt x="18167" y="35689"/>
                  </a:lnTo>
                  <a:lnTo>
                    <a:pt x="18236" y="35059"/>
                  </a:lnTo>
                  <a:lnTo>
                    <a:pt x="18300" y="34413"/>
                  </a:lnTo>
                  <a:lnTo>
                    <a:pt x="18364" y="33768"/>
                  </a:lnTo>
                  <a:lnTo>
                    <a:pt x="18417" y="33123"/>
                  </a:lnTo>
                  <a:lnTo>
                    <a:pt x="18464" y="32462"/>
                  </a:lnTo>
                  <a:lnTo>
                    <a:pt x="18512" y="31802"/>
                  </a:lnTo>
                  <a:lnTo>
                    <a:pt x="18549" y="31141"/>
                  </a:lnTo>
                  <a:lnTo>
                    <a:pt x="18581" y="30465"/>
                  </a:lnTo>
                  <a:lnTo>
                    <a:pt x="18608" y="29789"/>
                  </a:lnTo>
                  <a:lnTo>
                    <a:pt x="18629" y="29098"/>
                  </a:lnTo>
                  <a:lnTo>
                    <a:pt x="18645" y="28407"/>
                  </a:lnTo>
                  <a:lnTo>
                    <a:pt x="18655" y="27715"/>
                  </a:lnTo>
                  <a:lnTo>
                    <a:pt x="18655" y="27024"/>
                  </a:lnTo>
                  <a:lnTo>
                    <a:pt x="18655" y="26317"/>
                  </a:lnTo>
                  <a:lnTo>
                    <a:pt x="18645" y="25626"/>
                  </a:lnTo>
                  <a:lnTo>
                    <a:pt x="18629" y="24950"/>
                  </a:lnTo>
                  <a:lnTo>
                    <a:pt x="18608" y="24259"/>
                  </a:lnTo>
                  <a:lnTo>
                    <a:pt x="18581" y="23583"/>
                  </a:lnTo>
                  <a:lnTo>
                    <a:pt x="18549" y="22907"/>
                  </a:lnTo>
                  <a:lnTo>
                    <a:pt x="18512" y="22246"/>
                  </a:lnTo>
                  <a:lnTo>
                    <a:pt x="18464" y="21570"/>
                  </a:lnTo>
                  <a:lnTo>
                    <a:pt x="18417" y="20925"/>
                  </a:lnTo>
                  <a:lnTo>
                    <a:pt x="18364" y="20264"/>
                  </a:lnTo>
                  <a:lnTo>
                    <a:pt x="18300" y="19619"/>
                  </a:lnTo>
                  <a:lnTo>
                    <a:pt x="18236" y="18989"/>
                  </a:lnTo>
                  <a:lnTo>
                    <a:pt x="18167" y="18359"/>
                  </a:lnTo>
                  <a:lnTo>
                    <a:pt x="18088" y="17729"/>
                  </a:lnTo>
                  <a:lnTo>
                    <a:pt x="18008" y="17115"/>
                  </a:lnTo>
                  <a:lnTo>
                    <a:pt x="17923" y="16500"/>
                  </a:lnTo>
                  <a:lnTo>
                    <a:pt x="17833" y="15901"/>
                  </a:lnTo>
                  <a:lnTo>
                    <a:pt x="17738" y="15302"/>
                  </a:lnTo>
                  <a:lnTo>
                    <a:pt x="17637" y="14718"/>
                  </a:lnTo>
                  <a:lnTo>
                    <a:pt x="17531" y="14150"/>
                  </a:lnTo>
                  <a:lnTo>
                    <a:pt x="17419" y="13581"/>
                  </a:lnTo>
                  <a:lnTo>
                    <a:pt x="17308" y="13013"/>
                  </a:lnTo>
                  <a:lnTo>
                    <a:pt x="17186" y="12460"/>
                  </a:lnTo>
                  <a:lnTo>
                    <a:pt x="17064" y="11922"/>
                  </a:lnTo>
                  <a:lnTo>
                    <a:pt x="16937" y="11384"/>
                  </a:lnTo>
                  <a:lnTo>
                    <a:pt x="16804" y="10862"/>
                  </a:lnTo>
                  <a:lnTo>
                    <a:pt x="16666" y="10340"/>
                  </a:lnTo>
                  <a:lnTo>
                    <a:pt x="16528" y="9833"/>
                  </a:lnTo>
                  <a:lnTo>
                    <a:pt x="16380" y="9341"/>
                  </a:lnTo>
                  <a:lnTo>
                    <a:pt x="16231" y="8850"/>
                  </a:lnTo>
                  <a:lnTo>
                    <a:pt x="16083" y="8389"/>
                  </a:lnTo>
                  <a:lnTo>
                    <a:pt x="15924" y="7912"/>
                  </a:lnTo>
                  <a:lnTo>
                    <a:pt x="15765" y="7467"/>
                  </a:lnTo>
                  <a:lnTo>
                    <a:pt x="15600" y="7021"/>
                  </a:lnTo>
                  <a:lnTo>
                    <a:pt x="15430" y="6591"/>
                  </a:lnTo>
                  <a:lnTo>
                    <a:pt x="15261" y="6176"/>
                  </a:lnTo>
                  <a:lnTo>
                    <a:pt x="15086" y="5762"/>
                  </a:lnTo>
                  <a:lnTo>
                    <a:pt x="14911" y="5378"/>
                  </a:lnTo>
                  <a:lnTo>
                    <a:pt x="14730" y="4994"/>
                  </a:lnTo>
                  <a:lnTo>
                    <a:pt x="14545" y="4625"/>
                  </a:lnTo>
                  <a:lnTo>
                    <a:pt x="14354" y="4256"/>
                  </a:lnTo>
                  <a:lnTo>
                    <a:pt x="14163" y="3918"/>
                  </a:lnTo>
                  <a:lnTo>
                    <a:pt x="13972" y="3580"/>
                  </a:lnTo>
                  <a:lnTo>
                    <a:pt x="13775" y="3273"/>
                  </a:lnTo>
                  <a:lnTo>
                    <a:pt x="13574" y="2966"/>
                  </a:lnTo>
                  <a:lnTo>
                    <a:pt x="13372" y="2674"/>
                  </a:lnTo>
                  <a:lnTo>
                    <a:pt x="13165" y="2397"/>
                  </a:lnTo>
                  <a:lnTo>
                    <a:pt x="12959" y="2136"/>
                  </a:lnTo>
                  <a:lnTo>
                    <a:pt x="12746" y="1875"/>
                  </a:lnTo>
                  <a:lnTo>
                    <a:pt x="12534" y="1644"/>
                  </a:lnTo>
                  <a:lnTo>
                    <a:pt x="12322" y="1429"/>
                  </a:lnTo>
                  <a:lnTo>
                    <a:pt x="12105" y="1214"/>
                  </a:lnTo>
                  <a:lnTo>
                    <a:pt x="11882" y="1030"/>
                  </a:lnTo>
                  <a:lnTo>
                    <a:pt x="11659" y="861"/>
                  </a:lnTo>
                  <a:lnTo>
                    <a:pt x="11436" y="692"/>
                  </a:lnTo>
                  <a:lnTo>
                    <a:pt x="11208" y="554"/>
                  </a:lnTo>
                  <a:lnTo>
                    <a:pt x="10980" y="431"/>
                  </a:lnTo>
                  <a:lnTo>
                    <a:pt x="10747" y="323"/>
                  </a:lnTo>
                  <a:lnTo>
                    <a:pt x="10519" y="216"/>
                  </a:lnTo>
                  <a:lnTo>
                    <a:pt x="10280" y="139"/>
                  </a:lnTo>
                  <a:lnTo>
                    <a:pt x="10047" y="77"/>
                  </a:lnTo>
                  <a:lnTo>
                    <a:pt x="9808" y="47"/>
                  </a:lnTo>
                  <a:lnTo>
                    <a:pt x="9569" y="16"/>
                  </a:lnTo>
                  <a:lnTo>
                    <a:pt x="93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1246325" y="-14327075"/>
              <a:ext cx="446775" cy="239300"/>
            </a:xfrm>
            <a:custGeom>
              <a:avLst/>
              <a:gdLst/>
              <a:ahLst/>
              <a:cxnLst/>
              <a:rect l="l" t="t" r="r" b="b"/>
              <a:pathLst>
                <a:path w="17871" h="9572" extrusionOk="0">
                  <a:moveTo>
                    <a:pt x="7819" y="1"/>
                  </a:moveTo>
                  <a:lnTo>
                    <a:pt x="7607" y="16"/>
                  </a:lnTo>
                  <a:lnTo>
                    <a:pt x="7395" y="47"/>
                  </a:lnTo>
                  <a:lnTo>
                    <a:pt x="7182" y="77"/>
                  </a:lnTo>
                  <a:lnTo>
                    <a:pt x="6970" y="124"/>
                  </a:lnTo>
                  <a:lnTo>
                    <a:pt x="6758" y="185"/>
                  </a:lnTo>
                  <a:lnTo>
                    <a:pt x="6551" y="246"/>
                  </a:lnTo>
                  <a:lnTo>
                    <a:pt x="6339" y="323"/>
                  </a:lnTo>
                  <a:lnTo>
                    <a:pt x="6132" y="415"/>
                  </a:lnTo>
                  <a:lnTo>
                    <a:pt x="5920" y="523"/>
                  </a:lnTo>
                  <a:lnTo>
                    <a:pt x="5713" y="631"/>
                  </a:lnTo>
                  <a:lnTo>
                    <a:pt x="5506" y="738"/>
                  </a:lnTo>
                  <a:lnTo>
                    <a:pt x="5299" y="876"/>
                  </a:lnTo>
                  <a:lnTo>
                    <a:pt x="5092" y="1015"/>
                  </a:lnTo>
                  <a:lnTo>
                    <a:pt x="4886" y="1168"/>
                  </a:lnTo>
                  <a:lnTo>
                    <a:pt x="4684" y="1322"/>
                  </a:lnTo>
                  <a:lnTo>
                    <a:pt x="4477" y="1506"/>
                  </a:lnTo>
                  <a:lnTo>
                    <a:pt x="4276" y="1675"/>
                  </a:lnTo>
                  <a:lnTo>
                    <a:pt x="4074" y="1875"/>
                  </a:lnTo>
                  <a:lnTo>
                    <a:pt x="3872" y="2075"/>
                  </a:lnTo>
                  <a:lnTo>
                    <a:pt x="3676" y="2290"/>
                  </a:lnTo>
                  <a:lnTo>
                    <a:pt x="3475" y="2505"/>
                  </a:lnTo>
                  <a:lnTo>
                    <a:pt x="3278" y="2735"/>
                  </a:lnTo>
                  <a:lnTo>
                    <a:pt x="3082" y="2981"/>
                  </a:lnTo>
                  <a:lnTo>
                    <a:pt x="2891" y="3227"/>
                  </a:lnTo>
                  <a:lnTo>
                    <a:pt x="2695" y="3503"/>
                  </a:lnTo>
                  <a:lnTo>
                    <a:pt x="2504" y="3765"/>
                  </a:lnTo>
                  <a:lnTo>
                    <a:pt x="2313" y="4056"/>
                  </a:lnTo>
                  <a:lnTo>
                    <a:pt x="2127" y="4348"/>
                  </a:lnTo>
                  <a:lnTo>
                    <a:pt x="1905" y="4717"/>
                  </a:lnTo>
                  <a:lnTo>
                    <a:pt x="1687" y="5116"/>
                  </a:lnTo>
                  <a:lnTo>
                    <a:pt x="1475" y="5531"/>
                  </a:lnTo>
                  <a:lnTo>
                    <a:pt x="1268" y="5977"/>
                  </a:lnTo>
                  <a:lnTo>
                    <a:pt x="1067" y="6438"/>
                  </a:lnTo>
                  <a:lnTo>
                    <a:pt x="865" y="6899"/>
                  </a:lnTo>
                  <a:lnTo>
                    <a:pt x="674" y="7390"/>
                  </a:lnTo>
                  <a:lnTo>
                    <a:pt x="488" y="7913"/>
                  </a:lnTo>
                  <a:lnTo>
                    <a:pt x="414" y="8082"/>
                  </a:lnTo>
                  <a:lnTo>
                    <a:pt x="345" y="8281"/>
                  </a:lnTo>
                  <a:lnTo>
                    <a:pt x="281" y="8481"/>
                  </a:lnTo>
                  <a:lnTo>
                    <a:pt x="218" y="8681"/>
                  </a:lnTo>
                  <a:lnTo>
                    <a:pt x="159" y="8896"/>
                  </a:lnTo>
                  <a:lnTo>
                    <a:pt x="101" y="9111"/>
                  </a:lnTo>
                  <a:lnTo>
                    <a:pt x="48" y="9341"/>
                  </a:lnTo>
                  <a:lnTo>
                    <a:pt x="0" y="9572"/>
                  </a:lnTo>
                  <a:lnTo>
                    <a:pt x="271" y="8957"/>
                  </a:lnTo>
                  <a:lnTo>
                    <a:pt x="541" y="8358"/>
                  </a:lnTo>
                  <a:lnTo>
                    <a:pt x="817" y="7774"/>
                  </a:lnTo>
                  <a:lnTo>
                    <a:pt x="1098" y="7206"/>
                  </a:lnTo>
                  <a:lnTo>
                    <a:pt x="1385" y="6653"/>
                  </a:lnTo>
                  <a:lnTo>
                    <a:pt x="1677" y="6130"/>
                  </a:lnTo>
                  <a:lnTo>
                    <a:pt x="1968" y="5608"/>
                  </a:lnTo>
                  <a:lnTo>
                    <a:pt x="2265" y="5116"/>
                  </a:lnTo>
                  <a:lnTo>
                    <a:pt x="2451" y="4840"/>
                  </a:lnTo>
                  <a:lnTo>
                    <a:pt x="2637" y="4594"/>
                  </a:lnTo>
                  <a:lnTo>
                    <a:pt x="2828" y="4348"/>
                  </a:lnTo>
                  <a:lnTo>
                    <a:pt x="3018" y="4118"/>
                  </a:lnTo>
                  <a:lnTo>
                    <a:pt x="3209" y="3887"/>
                  </a:lnTo>
                  <a:lnTo>
                    <a:pt x="3400" y="3657"/>
                  </a:lnTo>
                  <a:lnTo>
                    <a:pt x="3591" y="3457"/>
                  </a:lnTo>
                  <a:lnTo>
                    <a:pt x="3788" y="3258"/>
                  </a:lnTo>
                  <a:lnTo>
                    <a:pt x="3984" y="3058"/>
                  </a:lnTo>
                  <a:lnTo>
                    <a:pt x="4180" y="2889"/>
                  </a:lnTo>
                  <a:lnTo>
                    <a:pt x="4376" y="2705"/>
                  </a:lnTo>
                  <a:lnTo>
                    <a:pt x="4573" y="2551"/>
                  </a:lnTo>
                  <a:lnTo>
                    <a:pt x="4774" y="2397"/>
                  </a:lnTo>
                  <a:lnTo>
                    <a:pt x="4976" y="2244"/>
                  </a:lnTo>
                  <a:lnTo>
                    <a:pt x="5172" y="2105"/>
                  </a:lnTo>
                  <a:lnTo>
                    <a:pt x="5374" y="1982"/>
                  </a:lnTo>
                  <a:lnTo>
                    <a:pt x="5575" y="1875"/>
                  </a:lnTo>
                  <a:lnTo>
                    <a:pt x="5782" y="1767"/>
                  </a:lnTo>
                  <a:lnTo>
                    <a:pt x="5984" y="1660"/>
                  </a:lnTo>
                  <a:lnTo>
                    <a:pt x="6185" y="1583"/>
                  </a:lnTo>
                  <a:lnTo>
                    <a:pt x="6392" y="1491"/>
                  </a:lnTo>
                  <a:lnTo>
                    <a:pt x="6594" y="1429"/>
                  </a:lnTo>
                  <a:lnTo>
                    <a:pt x="6800" y="1368"/>
                  </a:lnTo>
                  <a:lnTo>
                    <a:pt x="7007" y="1322"/>
                  </a:lnTo>
                  <a:lnTo>
                    <a:pt x="7214" y="1276"/>
                  </a:lnTo>
                  <a:lnTo>
                    <a:pt x="7416" y="1245"/>
                  </a:lnTo>
                  <a:lnTo>
                    <a:pt x="7623" y="1230"/>
                  </a:lnTo>
                  <a:lnTo>
                    <a:pt x="7829" y="1214"/>
                  </a:lnTo>
                  <a:lnTo>
                    <a:pt x="8243" y="1214"/>
                  </a:lnTo>
                  <a:lnTo>
                    <a:pt x="8450" y="1230"/>
                  </a:lnTo>
                  <a:lnTo>
                    <a:pt x="8657" y="1260"/>
                  </a:lnTo>
                  <a:lnTo>
                    <a:pt x="9076" y="1353"/>
                  </a:lnTo>
                  <a:lnTo>
                    <a:pt x="9490" y="1445"/>
                  </a:lnTo>
                  <a:lnTo>
                    <a:pt x="9903" y="1568"/>
                  </a:lnTo>
                  <a:lnTo>
                    <a:pt x="10317" y="1706"/>
                  </a:lnTo>
                  <a:lnTo>
                    <a:pt x="10731" y="1875"/>
                  </a:lnTo>
                  <a:lnTo>
                    <a:pt x="11139" y="2044"/>
                  </a:lnTo>
                  <a:lnTo>
                    <a:pt x="11553" y="2228"/>
                  </a:lnTo>
                  <a:lnTo>
                    <a:pt x="11962" y="2443"/>
                  </a:lnTo>
                  <a:lnTo>
                    <a:pt x="12370" y="2658"/>
                  </a:lnTo>
                  <a:lnTo>
                    <a:pt x="12773" y="2904"/>
                  </a:lnTo>
                  <a:lnTo>
                    <a:pt x="13181" y="3165"/>
                  </a:lnTo>
                  <a:lnTo>
                    <a:pt x="13585" y="3442"/>
                  </a:lnTo>
                  <a:lnTo>
                    <a:pt x="13988" y="3734"/>
                  </a:lnTo>
                  <a:lnTo>
                    <a:pt x="14391" y="4041"/>
                  </a:lnTo>
                  <a:lnTo>
                    <a:pt x="14794" y="4364"/>
                  </a:lnTo>
                  <a:lnTo>
                    <a:pt x="15192" y="4717"/>
                  </a:lnTo>
                  <a:lnTo>
                    <a:pt x="15521" y="5040"/>
                  </a:lnTo>
                  <a:lnTo>
                    <a:pt x="15855" y="5332"/>
                  </a:lnTo>
                  <a:lnTo>
                    <a:pt x="16184" y="5623"/>
                  </a:lnTo>
                  <a:lnTo>
                    <a:pt x="16518" y="5900"/>
                  </a:lnTo>
                  <a:lnTo>
                    <a:pt x="16857" y="6146"/>
                  </a:lnTo>
                  <a:lnTo>
                    <a:pt x="17192" y="6376"/>
                  </a:lnTo>
                  <a:lnTo>
                    <a:pt x="17531" y="6607"/>
                  </a:lnTo>
                  <a:lnTo>
                    <a:pt x="17870" y="6806"/>
                  </a:lnTo>
                  <a:lnTo>
                    <a:pt x="17711" y="6545"/>
                  </a:lnTo>
                  <a:lnTo>
                    <a:pt x="17542" y="6299"/>
                  </a:lnTo>
                  <a:lnTo>
                    <a:pt x="17367" y="6100"/>
                  </a:lnTo>
                  <a:lnTo>
                    <a:pt x="17192" y="5931"/>
                  </a:lnTo>
                  <a:lnTo>
                    <a:pt x="16815" y="5516"/>
                  </a:lnTo>
                  <a:lnTo>
                    <a:pt x="16369" y="5040"/>
                  </a:lnTo>
                  <a:lnTo>
                    <a:pt x="15855" y="4502"/>
                  </a:lnTo>
                  <a:lnTo>
                    <a:pt x="15277" y="3949"/>
                  </a:lnTo>
                  <a:lnTo>
                    <a:pt x="14874" y="3549"/>
                  </a:lnTo>
                  <a:lnTo>
                    <a:pt x="14470" y="3165"/>
                  </a:lnTo>
                  <a:lnTo>
                    <a:pt x="14067" y="2812"/>
                  </a:lnTo>
                  <a:lnTo>
                    <a:pt x="13664" y="2474"/>
                  </a:lnTo>
                  <a:lnTo>
                    <a:pt x="13256" y="2167"/>
                  </a:lnTo>
                  <a:lnTo>
                    <a:pt x="12847" y="1860"/>
                  </a:lnTo>
                  <a:lnTo>
                    <a:pt x="12434" y="1598"/>
                  </a:lnTo>
                  <a:lnTo>
                    <a:pt x="12020" y="1337"/>
                  </a:lnTo>
                  <a:lnTo>
                    <a:pt x="11606" y="1107"/>
                  </a:lnTo>
                  <a:lnTo>
                    <a:pt x="11192" y="892"/>
                  </a:lnTo>
                  <a:lnTo>
                    <a:pt x="10773" y="692"/>
                  </a:lnTo>
                  <a:lnTo>
                    <a:pt x="10354" y="523"/>
                  </a:lnTo>
                  <a:lnTo>
                    <a:pt x="9935" y="369"/>
                  </a:lnTo>
                  <a:lnTo>
                    <a:pt x="9516" y="246"/>
                  </a:lnTo>
                  <a:lnTo>
                    <a:pt x="9097" y="139"/>
                  </a:lnTo>
                  <a:lnTo>
                    <a:pt x="8673" y="47"/>
                  </a:lnTo>
                  <a:lnTo>
                    <a:pt x="8461" y="16"/>
                  </a:lnTo>
                  <a:lnTo>
                    <a:pt x="82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1394925" y="-3503525"/>
              <a:ext cx="536950" cy="1135350"/>
            </a:xfrm>
            <a:custGeom>
              <a:avLst/>
              <a:gdLst/>
              <a:ahLst/>
              <a:cxnLst/>
              <a:rect l="l" t="t" r="r" b="b"/>
              <a:pathLst>
                <a:path w="21478" h="45414" extrusionOk="0">
                  <a:moveTo>
                    <a:pt x="8891" y="1"/>
                  </a:moveTo>
                  <a:lnTo>
                    <a:pt x="1" y="8558"/>
                  </a:lnTo>
                  <a:lnTo>
                    <a:pt x="81" y="9495"/>
                  </a:lnTo>
                  <a:lnTo>
                    <a:pt x="303" y="11968"/>
                  </a:lnTo>
                  <a:lnTo>
                    <a:pt x="457" y="13627"/>
                  </a:lnTo>
                  <a:lnTo>
                    <a:pt x="632" y="15486"/>
                  </a:lnTo>
                  <a:lnTo>
                    <a:pt x="828" y="17484"/>
                  </a:lnTo>
                  <a:lnTo>
                    <a:pt x="1041" y="19558"/>
                  </a:lnTo>
                  <a:lnTo>
                    <a:pt x="1263" y="21632"/>
                  </a:lnTo>
                  <a:lnTo>
                    <a:pt x="1375" y="22661"/>
                  </a:lnTo>
                  <a:lnTo>
                    <a:pt x="1491" y="23659"/>
                  </a:lnTo>
                  <a:lnTo>
                    <a:pt x="1608" y="24643"/>
                  </a:lnTo>
                  <a:lnTo>
                    <a:pt x="1725" y="25580"/>
                  </a:lnTo>
                  <a:lnTo>
                    <a:pt x="1842" y="26471"/>
                  </a:lnTo>
                  <a:lnTo>
                    <a:pt x="1958" y="27316"/>
                  </a:lnTo>
                  <a:lnTo>
                    <a:pt x="2075" y="28115"/>
                  </a:lnTo>
                  <a:lnTo>
                    <a:pt x="2186" y="28837"/>
                  </a:lnTo>
                  <a:lnTo>
                    <a:pt x="2298" y="29482"/>
                  </a:lnTo>
                  <a:lnTo>
                    <a:pt x="2409" y="30035"/>
                  </a:lnTo>
                  <a:lnTo>
                    <a:pt x="2462" y="30281"/>
                  </a:lnTo>
                  <a:lnTo>
                    <a:pt x="2515" y="30511"/>
                  </a:lnTo>
                  <a:lnTo>
                    <a:pt x="2568" y="30711"/>
                  </a:lnTo>
                  <a:lnTo>
                    <a:pt x="2616" y="30880"/>
                  </a:lnTo>
                  <a:lnTo>
                    <a:pt x="2669" y="31034"/>
                  </a:lnTo>
                  <a:lnTo>
                    <a:pt x="2717" y="31157"/>
                  </a:lnTo>
                  <a:lnTo>
                    <a:pt x="2765" y="31249"/>
                  </a:lnTo>
                  <a:lnTo>
                    <a:pt x="2812" y="31310"/>
                  </a:lnTo>
                  <a:lnTo>
                    <a:pt x="2865" y="31356"/>
                  </a:lnTo>
                  <a:lnTo>
                    <a:pt x="2934" y="31387"/>
                  </a:lnTo>
                  <a:lnTo>
                    <a:pt x="3019" y="31418"/>
                  </a:lnTo>
                  <a:lnTo>
                    <a:pt x="3115" y="31433"/>
                  </a:lnTo>
                  <a:lnTo>
                    <a:pt x="3353" y="31464"/>
                  </a:lnTo>
                  <a:lnTo>
                    <a:pt x="3640" y="31448"/>
                  </a:lnTo>
                  <a:lnTo>
                    <a:pt x="3974" y="31402"/>
                  </a:lnTo>
                  <a:lnTo>
                    <a:pt x="4350" y="31341"/>
                  </a:lnTo>
                  <a:lnTo>
                    <a:pt x="4764" y="31249"/>
                  </a:lnTo>
                  <a:lnTo>
                    <a:pt x="5215" y="31141"/>
                  </a:lnTo>
                  <a:lnTo>
                    <a:pt x="5692" y="31018"/>
                  </a:lnTo>
                  <a:lnTo>
                    <a:pt x="6196" y="30880"/>
                  </a:lnTo>
                  <a:lnTo>
                    <a:pt x="7268" y="30542"/>
                  </a:lnTo>
                  <a:lnTo>
                    <a:pt x="8398" y="30173"/>
                  </a:lnTo>
                  <a:lnTo>
                    <a:pt x="9543" y="29774"/>
                  </a:lnTo>
                  <a:lnTo>
                    <a:pt x="10678" y="29359"/>
                  </a:lnTo>
                  <a:lnTo>
                    <a:pt x="11771" y="28960"/>
                  </a:lnTo>
                  <a:lnTo>
                    <a:pt x="13691" y="28207"/>
                  </a:lnTo>
                  <a:lnTo>
                    <a:pt x="15033" y="27669"/>
                  </a:lnTo>
                  <a:lnTo>
                    <a:pt x="15543" y="27469"/>
                  </a:lnTo>
                  <a:lnTo>
                    <a:pt x="16147" y="29897"/>
                  </a:lnTo>
                  <a:lnTo>
                    <a:pt x="17516" y="35427"/>
                  </a:lnTo>
                  <a:lnTo>
                    <a:pt x="18285" y="38500"/>
                  </a:lnTo>
                  <a:lnTo>
                    <a:pt x="19001" y="41327"/>
                  </a:lnTo>
                  <a:lnTo>
                    <a:pt x="19314" y="42556"/>
                  </a:lnTo>
                  <a:lnTo>
                    <a:pt x="19584" y="43585"/>
                  </a:lnTo>
                  <a:lnTo>
                    <a:pt x="19797" y="44399"/>
                  </a:lnTo>
                  <a:lnTo>
                    <a:pt x="19950" y="44937"/>
                  </a:lnTo>
                  <a:lnTo>
                    <a:pt x="20009" y="45106"/>
                  </a:lnTo>
                  <a:lnTo>
                    <a:pt x="20035" y="45168"/>
                  </a:lnTo>
                  <a:lnTo>
                    <a:pt x="20067" y="45229"/>
                  </a:lnTo>
                  <a:lnTo>
                    <a:pt x="20099" y="45290"/>
                  </a:lnTo>
                  <a:lnTo>
                    <a:pt x="20136" y="45337"/>
                  </a:lnTo>
                  <a:lnTo>
                    <a:pt x="20200" y="45383"/>
                  </a:lnTo>
                  <a:lnTo>
                    <a:pt x="20274" y="45413"/>
                  </a:lnTo>
                  <a:lnTo>
                    <a:pt x="20343" y="45398"/>
                  </a:lnTo>
                  <a:lnTo>
                    <a:pt x="20417" y="45367"/>
                  </a:lnTo>
                  <a:lnTo>
                    <a:pt x="20486" y="45290"/>
                  </a:lnTo>
                  <a:lnTo>
                    <a:pt x="20560" y="45198"/>
                  </a:lnTo>
                  <a:lnTo>
                    <a:pt x="20635" y="45060"/>
                  </a:lnTo>
                  <a:lnTo>
                    <a:pt x="20709" y="44922"/>
                  </a:lnTo>
                  <a:lnTo>
                    <a:pt x="20783" y="44753"/>
                  </a:lnTo>
                  <a:lnTo>
                    <a:pt x="20852" y="44553"/>
                  </a:lnTo>
                  <a:lnTo>
                    <a:pt x="20921" y="44353"/>
                  </a:lnTo>
                  <a:lnTo>
                    <a:pt x="20990" y="44123"/>
                  </a:lnTo>
                  <a:lnTo>
                    <a:pt x="21054" y="43892"/>
                  </a:lnTo>
                  <a:lnTo>
                    <a:pt x="21117" y="43631"/>
                  </a:lnTo>
                  <a:lnTo>
                    <a:pt x="21176" y="43370"/>
                  </a:lnTo>
                  <a:lnTo>
                    <a:pt x="21229" y="43094"/>
                  </a:lnTo>
                  <a:lnTo>
                    <a:pt x="21282" y="42817"/>
                  </a:lnTo>
                  <a:lnTo>
                    <a:pt x="21324" y="42525"/>
                  </a:lnTo>
                  <a:lnTo>
                    <a:pt x="21367" y="42233"/>
                  </a:lnTo>
                  <a:lnTo>
                    <a:pt x="21404" y="41957"/>
                  </a:lnTo>
                  <a:lnTo>
                    <a:pt x="21430" y="41665"/>
                  </a:lnTo>
                  <a:lnTo>
                    <a:pt x="21451" y="41373"/>
                  </a:lnTo>
                  <a:lnTo>
                    <a:pt x="21467" y="41081"/>
                  </a:lnTo>
                  <a:lnTo>
                    <a:pt x="21478" y="40804"/>
                  </a:lnTo>
                  <a:lnTo>
                    <a:pt x="21478" y="40528"/>
                  </a:lnTo>
                  <a:lnTo>
                    <a:pt x="21473" y="40267"/>
                  </a:lnTo>
                  <a:lnTo>
                    <a:pt x="21457" y="40006"/>
                  </a:lnTo>
                  <a:lnTo>
                    <a:pt x="21430" y="39760"/>
                  </a:lnTo>
                  <a:lnTo>
                    <a:pt x="21398" y="39545"/>
                  </a:lnTo>
                  <a:lnTo>
                    <a:pt x="21356" y="39268"/>
                  </a:lnTo>
                  <a:lnTo>
                    <a:pt x="21292" y="38884"/>
                  </a:lnTo>
                  <a:lnTo>
                    <a:pt x="21139" y="37809"/>
                  </a:lnTo>
                  <a:lnTo>
                    <a:pt x="20698" y="34659"/>
                  </a:lnTo>
                  <a:lnTo>
                    <a:pt x="20417" y="32724"/>
                  </a:lnTo>
                  <a:lnTo>
                    <a:pt x="20109" y="30619"/>
                  </a:lnTo>
                  <a:lnTo>
                    <a:pt x="19775" y="28407"/>
                  </a:lnTo>
                  <a:lnTo>
                    <a:pt x="19600" y="27285"/>
                  </a:lnTo>
                  <a:lnTo>
                    <a:pt x="19420" y="26148"/>
                  </a:lnTo>
                  <a:lnTo>
                    <a:pt x="19240" y="25027"/>
                  </a:lnTo>
                  <a:lnTo>
                    <a:pt x="19049" y="23921"/>
                  </a:lnTo>
                  <a:lnTo>
                    <a:pt x="18863" y="22830"/>
                  </a:lnTo>
                  <a:lnTo>
                    <a:pt x="18672" y="21754"/>
                  </a:lnTo>
                  <a:lnTo>
                    <a:pt x="18476" y="20725"/>
                  </a:lnTo>
                  <a:lnTo>
                    <a:pt x="18285" y="19742"/>
                  </a:lnTo>
                  <a:lnTo>
                    <a:pt x="18089" y="18805"/>
                  </a:lnTo>
                  <a:lnTo>
                    <a:pt x="17898" y="17929"/>
                  </a:lnTo>
                  <a:lnTo>
                    <a:pt x="17707" y="17115"/>
                  </a:lnTo>
                  <a:lnTo>
                    <a:pt x="17611" y="16746"/>
                  </a:lnTo>
                  <a:lnTo>
                    <a:pt x="17516" y="16377"/>
                  </a:lnTo>
                  <a:lnTo>
                    <a:pt x="17420" y="16039"/>
                  </a:lnTo>
                  <a:lnTo>
                    <a:pt x="17325" y="15732"/>
                  </a:lnTo>
                  <a:lnTo>
                    <a:pt x="17235" y="15425"/>
                  </a:lnTo>
                  <a:lnTo>
                    <a:pt x="17139" y="15164"/>
                  </a:lnTo>
                  <a:lnTo>
                    <a:pt x="17049" y="14918"/>
                  </a:lnTo>
                  <a:lnTo>
                    <a:pt x="16959" y="14688"/>
                  </a:lnTo>
                  <a:lnTo>
                    <a:pt x="16874" y="14488"/>
                  </a:lnTo>
                  <a:lnTo>
                    <a:pt x="16784" y="14319"/>
                  </a:lnTo>
                  <a:lnTo>
                    <a:pt x="16699" y="14181"/>
                  </a:lnTo>
                  <a:lnTo>
                    <a:pt x="16614" y="14073"/>
                  </a:lnTo>
                  <a:lnTo>
                    <a:pt x="16529" y="13981"/>
                  </a:lnTo>
                  <a:lnTo>
                    <a:pt x="16444" y="13935"/>
                  </a:lnTo>
                  <a:lnTo>
                    <a:pt x="16062" y="13873"/>
                  </a:lnTo>
                  <a:lnTo>
                    <a:pt x="15680" y="13827"/>
                  </a:lnTo>
                  <a:lnTo>
                    <a:pt x="15299" y="13781"/>
                  </a:lnTo>
                  <a:lnTo>
                    <a:pt x="14911" y="13750"/>
                  </a:lnTo>
                  <a:lnTo>
                    <a:pt x="14529" y="13735"/>
                  </a:lnTo>
                  <a:lnTo>
                    <a:pt x="14147" y="13720"/>
                  </a:lnTo>
                  <a:lnTo>
                    <a:pt x="13766" y="13720"/>
                  </a:lnTo>
                  <a:lnTo>
                    <a:pt x="13378" y="13735"/>
                  </a:lnTo>
                  <a:lnTo>
                    <a:pt x="12996" y="13750"/>
                  </a:lnTo>
                  <a:lnTo>
                    <a:pt x="12615" y="13781"/>
                  </a:lnTo>
                  <a:lnTo>
                    <a:pt x="12233" y="13827"/>
                  </a:lnTo>
                  <a:lnTo>
                    <a:pt x="11845" y="13873"/>
                  </a:lnTo>
                  <a:lnTo>
                    <a:pt x="11464" y="13935"/>
                  </a:lnTo>
                  <a:lnTo>
                    <a:pt x="11082" y="14012"/>
                  </a:lnTo>
                  <a:lnTo>
                    <a:pt x="10700" y="14088"/>
                  </a:lnTo>
                  <a:lnTo>
                    <a:pt x="10318" y="14181"/>
                  </a:lnTo>
                  <a:lnTo>
                    <a:pt x="8891"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0100" y="-6230450"/>
              <a:ext cx="1484975" cy="2713900"/>
            </a:xfrm>
            <a:custGeom>
              <a:avLst/>
              <a:gdLst/>
              <a:ahLst/>
              <a:cxnLst/>
              <a:rect l="l" t="t" r="r" b="b"/>
              <a:pathLst>
                <a:path w="59399" h="108556" extrusionOk="0">
                  <a:moveTo>
                    <a:pt x="37221" y="1"/>
                  </a:moveTo>
                  <a:lnTo>
                    <a:pt x="36961" y="16"/>
                  </a:lnTo>
                  <a:lnTo>
                    <a:pt x="36701" y="62"/>
                  </a:lnTo>
                  <a:lnTo>
                    <a:pt x="36447" y="109"/>
                  </a:lnTo>
                  <a:lnTo>
                    <a:pt x="36187" y="170"/>
                  </a:lnTo>
                  <a:lnTo>
                    <a:pt x="35927" y="247"/>
                  </a:lnTo>
                  <a:lnTo>
                    <a:pt x="35672" y="324"/>
                  </a:lnTo>
                  <a:lnTo>
                    <a:pt x="35417" y="431"/>
                  </a:lnTo>
                  <a:lnTo>
                    <a:pt x="35158" y="539"/>
                  </a:lnTo>
                  <a:lnTo>
                    <a:pt x="34908" y="662"/>
                  </a:lnTo>
                  <a:lnTo>
                    <a:pt x="34654" y="784"/>
                  </a:lnTo>
                  <a:lnTo>
                    <a:pt x="34404" y="938"/>
                  </a:lnTo>
                  <a:lnTo>
                    <a:pt x="34155" y="1076"/>
                  </a:lnTo>
                  <a:lnTo>
                    <a:pt x="33906" y="1245"/>
                  </a:lnTo>
                  <a:lnTo>
                    <a:pt x="33656" y="1414"/>
                  </a:lnTo>
                  <a:lnTo>
                    <a:pt x="33412" y="1583"/>
                  </a:lnTo>
                  <a:lnTo>
                    <a:pt x="32670" y="2152"/>
                  </a:lnTo>
                  <a:lnTo>
                    <a:pt x="31901" y="2766"/>
                  </a:lnTo>
                  <a:lnTo>
                    <a:pt x="31105" y="3412"/>
                  </a:lnTo>
                  <a:lnTo>
                    <a:pt x="30288" y="4103"/>
                  </a:lnTo>
                  <a:lnTo>
                    <a:pt x="29455" y="4810"/>
                  </a:lnTo>
                  <a:lnTo>
                    <a:pt x="28607" y="5562"/>
                  </a:lnTo>
                  <a:lnTo>
                    <a:pt x="27748" y="6331"/>
                  </a:lnTo>
                  <a:lnTo>
                    <a:pt x="26883" y="7129"/>
                  </a:lnTo>
                  <a:lnTo>
                    <a:pt x="26018" y="7944"/>
                  </a:lnTo>
                  <a:lnTo>
                    <a:pt x="25148" y="8758"/>
                  </a:lnTo>
                  <a:lnTo>
                    <a:pt x="24289" y="9603"/>
                  </a:lnTo>
                  <a:lnTo>
                    <a:pt x="23435" y="10448"/>
                  </a:lnTo>
                  <a:lnTo>
                    <a:pt x="22592" y="11293"/>
                  </a:lnTo>
                  <a:lnTo>
                    <a:pt x="21764" y="12138"/>
                  </a:lnTo>
                  <a:lnTo>
                    <a:pt x="20958" y="12967"/>
                  </a:lnTo>
                  <a:lnTo>
                    <a:pt x="20173" y="13797"/>
                  </a:lnTo>
                  <a:lnTo>
                    <a:pt x="18815" y="15256"/>
                  </a:lnTo>
                  <a:lnTo>
                    <a:pt x="17505" y="16624"/>
                  </a:lnTo>
                  <a:lnTo>
                    <a:pt x="16248" y="17929"/>
                  </a:lnTo>
                  <a:lnTo>
                    <a:pt x="15028" y="19174"/>
                  </a:lnTo>
                  <a:lnTo>
                    <a:pt x="13840" y="20357"/>
                  </a:lnTo>
                  <a:lnTo>
                    <a:pt x="12673" y="21524"/>
                  </a:lnTo>
                  <a:lnTo>
                    <a:pt x="10387" y="23767"/>
                  </a:lnTo>
                  <a:lnTo>
                    <a:pt x="8095" y="26010"/>
                  </a:lnTo>
                  <a:lnTo>
                    <a:pt x="6928" y="27147"/>
                  </a:lnTo>
                  <a:lnTo>
                    <a:pt x="5745" y="28330"/>
                  </a:lnTo>
                  <a:lnTo>
                    <a:pt x="4525" y="29544"/>
                  </a:lnTo>
                  <a:lnTo>
                    <a:pt x="3268" y="30834"/>
                  </a:lnTo>
                  <a:lnTo>
                    <a:pt x="1958" y="32171"/>
                  </a:lnTo>
                  <a:lnTo>
                    <a:pt x="600" y="33600"/>
                  </a:lnTo>
                  <a:lnTo>
                    <a:pt x="510" y="33707"/>
                  </a:lnTo>
                  <a:lnTo>
                    <a:pt x="425" y="33830"/>
                  </a:lnTo>
                  <a:lnTo>
                    <a:pt x="346" y="33999"/>
                  </a:lnTo>
                  <a:lnTo>
                    <a:pt x="271" y="34168"/>
                  </a:lnTo>
                  <a:lnTo>
                    <a:pt x="213" y="34368"/>
                  </a:lnTo>
                  <a:lnTo>
                    <a:pt x="155" y="34568"/>
                  </a:lnTo>
                  <a:lnTo>
                    <a:pt x="112" y="34783"/>
                  </a:lnTo>
                  <a:lnTo>
                    <a:pt x="75" y="34998"/>
                  </a:lnTo>
                  <a:lnTo>
                    <a:pt x="43" y="35228"/>
                  </a:lnTo>
                  <a:lnTo>
                    <a:pt x="22" y="35474"/>
                  </a:lnTo>
                  <a:lnTo>
                    <a:pt x="6" y="35720"/>
                  </a:lnTo>
                  <a:lnTo>
                    <a:pt x="1" y="35966"/>
                  </a:lnTo>
                  <a:lnTo>
                    <a:pt x="1" y="36211"/>
                  </a:lnTo>
                  <a:lnTo>
                    <a:pt x="11" y="36442"/>
                  </a:lnTo>
                  <a:lnTo>
                    <a:pt x="33" y="36688"/>
                  </a:lnTo>
                  <a:lnTo>
                    <a:pt x="59" y="36918"/>
                  </a:lnTo>
                  <a:lnTo>
                    <a:pt x="91" y="37148"/>
                  </a:lnTo>
                  <a:lnTo>
                    <a:pt x="133" y="37379"/>
                  </a:lnTo>
                  <a:lnTo>
                    <a:pt x="186" y="37579"/>
                  </a:lnTo>
                  <a:lnTo>
                    <a:pt x="245" y="37778"/>
                  </a:lnTo>
                  <a:lnTo>
                    <a:pt x="5077" y="72283"/>
                  </a:lnTo>
                  <a:lnTo>
                    <a:pt x="34373" y="43263"/>
                  </a:lnTo>
                  <a:lnTo>
                    <a:pt x="50492" y="108555"/>
                  </a:lnTo>
                  <a:lnTo>
                    <a:pt x="59398" y="103701"/>
                  </a:lnTo>
                  <a:lnTo>
                    <a:pt x="59159" y="100797"/>
                  </a:lnTo>
                  <a:lnTo>
                    <a:pt x="58905" y="97909"/>
                  </a:lnTo>
                  <a:lnTo>
                    <a:pt x="58650" y="95005"/>
                  </a:lnTo>
                  <a:lnTo>
                    <a:pt x="58385" y="92102"/>
                  </a:lnTo>
                  <a:lnTo>
                    <a:pt x="58114" y="89198"/>
                  </a:lnTo>
                  <a:lnTo>
                    <a:pt x="57833" y="86294"/>
                  </a:lnTo>
                  <a:lnTo>
                    <a:pt x="57542" y="83391"/>
                  </a:lnTo>
                  <a:lnTo>
                    <a:pt x="57245" y="80487"/>
                  </a:lnTo>
                  <a:lnTo>
                    <a:pt x="56937" y="77599"/>
                  </a:lnTo>
                  <a:lnTo>
                    <a:pt x="56619" y="74711"/>
                  </a:lnTo>
                  <a:lnTo>
                    <a:pt x="56295" y="71838"/>
                  </a:lnTo>
                  <a:lnTo>
                    <a:pt x="55956" y="68965"/>
                  </a:lnTo>
                  <a:lnTo>
                    <a:pt x="55611" y="66108"/>
                  </a:lnTo>
                  <a:lnTo>
                    <a:pt x="55250" y="63250"/>
                  </a:lnTo>
                  <a:lnTo>
                    <a:pt x="54884" y="60423"/>
                  </a:lnTo>
                  <a:lnTo>
                    <a:pt x="54693" y="59010"/>
                  </a:lnTo>
                  <a:lnTo>
                    <a:pt x="54502" y="57597"/>
                  </a:lnTo>
                  <a:lnTo>
                    <a:pt x="54306" y="56198"/>
                  </a:lnTo>
                  <a:lnTo>
                    <a:pt x="54110" y="54800"/>
                  </a:lnTo>
                  <a:lnTo>
                    <a:pt x="53908" y="53402"/>
                  </a:lnTo>
                  <a:lnTo>
                    <a:pt x="53707" y="52004"/>
                  </a:lnTo>
                  <a:lnTo>
                    <a:pt x="53500" y="50622"/>
                  </a:lnTo>
                  <a:lnTo>
                    <a:pt x="53288" y="49239"/>
                  </a:lnTo>
                  <a:lnTo>
                    <a:pt x="53075" y="47872"/>
                  </a:lnTo>
                  <a:lnTo>
                    <a:pt x="52858" y="46489"/>
                  </a:lnTo>
                  <a:lnTo>
                    <a:pt x="52640" y="45137"/>
                  </a:lnTo>
                  <a:lnTo>
                    <a:pt x="52418" y="43770"/>
                  </a:lnTo>
                  <a:lnTo>
                    <a:pt x="52190" y="42418"/>
                  </a:lnTo>
                  <a:lnTo>
                    <a:pt x="51962" y="41066"/>
                  </a:lnTo>
                  <a:lnTo>
                    <a:pt x="51728" y="39729"/>
                  </a:lnTo>
                  <a:lnTo>
                    <a:pt x="51489" y="38393"/>
                  </a:lnTo>
                  <a:lnTo>
                    <a:pt x="51251" y="37072"/>
                  </a:lnTo>
                  <a:lnTo>
                    <a:pt x="51007" y="35750"/>
                  </a:lnTo>
                  <a:lnTo>
                    <a:pt x="50757" y="34429"/>
                  </a:lnTo>
                  <a:lnTo>
                    <a:pt x="50508" y="33123"/>
                  </a:lnTo>
                  <a:lnTo>
                    <a:pt x="50254" y="31833"/>
                  </a:lnTo>
                  <a:lnTo>
                    <a:pt x="49994" y="30542"/>
                  </a:lnTo>
                  <a:lnTo>
                    <a:pt x="49734" y="29252"/>
                  </a:lnTo>
                  <a:lnTo>
                    <a:pt x="49469" y="27977"/>
                  </a:lnTo>
                  <a:lnTo>
                    <a:pt x="49198" y="26702"/>
                  </a:lnTo>
                  <a:lnTo>
                    <a:pt x="48922" y="25442"/>
                  </a:lnTo>
                  <a:lnTo>
                    <a:pt x="48646" y="24198"/>
                  </a:lnTo>
                  <a:lnTo>
                    <a:pt x="48365" y="22953"/>
                  </a:lnTo>
                  <a:lnTo>
                    <a:pt x="48079" y="21724"/>
                  </a:lnTo>
                  <a:lnTo>
                    <a:pt x="47787" y="20495"/>
                  </a:lnTo>
                  <a:lnTo>
                    <a:pt x="47495" y="19281"/>
                  </a:lnTo>
                  <a:lnTo>
                    <a:pt x="47193" y="18083"/>
                  </a:lnTo>
                  <a:lnTo>
                    <a:pt x="46891" y="16885"/>
                  </a:lnTo>
                  <a:lnTo>
                    <a:pt x="46588" y="15687"/>
                  </a:lnTo>
                  <a:lnTo>
                    <a:pt x="46323" y="14688"/>
                  </a:lnTo>
                  <a:lnTo>
                    <a:pt x="46053" y="13674"/>
                  </a:lnTo>
                  <a:lnTo>
                    <a:pt x="45777" y="12675"/>
                  </a:lnTo>
                  <a:lnTo>
                    <a:pt x="45496" y="11692"/>
                  </a:lnTo>
                  <a:lnTo>
                    <a:pt x="45209" y="10724"/>
                  </a:lnTo>
                  <a:lnTo>
                    <a:pt x="44917" y="9772"/>
                  </a:lnTo>
                  <a:lnTo>
                    <a:pt x="44615" y="8850"/>
                  </a:lnTo>
                  <a:lnTo>
                    <a:pt x="44461" y="8389"/>
                  </a:lnTo>
                  <a:lnTo>
                    <a:pt x="44307" y="7944"/>
                  </a:lnTo>
                  <a:lnTo>
                    <a:pt x="44148" y="7513"/>
                  </a:lnTo>
                  <a:lnTo>
                    <a:pt x="43989" y="7083"/>
                  </a:lnTo>
                  <a:lnTo>
                    <a:pt x="43830" y="6653"/>
                  </a:lnTo>
                  <a:lnTo>
                    <a:pt x="43666" y="6254"/>
                  </a:lnTo>
                  <a:lnTo>
                    <a:pt x="43496" y="5839"/>
                  </a:lnTo>
                  <a:lnTo>
                    <a:pt x="43326" y="5455"/>
                  </a:lnTo>
                  <a:lnTo>
                    <a:pt x="43156" y="5071"/>
                  </a:lnTo>
                  <a:lnTo>
                    <a:pt x="42981" y="4702"/>
                  </a:lnTo>
                  <a:lnTo>
                    <a:pt x="42806" y="4349"/>
                  </a:lnTo>
                  <a:lnTo>
                    <a:pt x="42626" y="4011"/>
                  </a:lnTo>
                  <a:lnTo>
                    <a:pt x="42440" y="3673"/>
                  </a:lnTo>
                  <a:lnTo>
                    <a:pt x="42255" y="3350"/>
                  </a:lnTo>
                  <a:lnTo>
                    <a:pt x="42069" y="3058"/>
                  </a:lnTo>
                  <a:lnTo>
                    <a:pt x="41873" y="2766"/>
                  </a:lnTo>
                  <a:lnTo>
                    <a:pt x="41682" y="2490"/>
                  </a:lnTo>
                  <a:lnTo>
                    <a:pt x="41480" y="2229"/>
                  </a:lnTo>
                  <a:lnTo>
                    <a:pt x="41247" y="1937"/>
                  </a:lnTo>
                  <a:lnTo>
                    <a:pt x="41008" y="1676"/>
                  </a:lnTo>
                  <a:lnTo>
                    <a:pt x="40764" y="1430"/>
                  </a:lnTo>
                  <a:lnTo>
                    <a:pt x="40520" y="1215"/>
                  </a:lnTo>
                  <a:lnTo>
                    <a:pt x="40276" y="1015"/>
                  </a:lnTo>
                  <a:lnTo>
                    <a:pt x="40027" y="831"/>
                  </a:lnTo>
                  <a:lnTo>
                    <a:pt x="39778" y="662"/>
                  </a:lnTo>
                  <a:lnTo>
                    <a:pt x="39528" y="523"/>
                  </a:lnTo>
                  <a:lnTo>
                    <a:pt x="39274" y="400"/>
                  </a:lnTo>
                  <a:lnTo>
                    <a:pt x="39019" y="293"/>
                  </a:lnTo>
                  <a:lnTo>
                    <a:pt x="38764" y="201"/>
                  </a:lnTo>
                  <a:lnTo>
                    <a:pt x="38510" y="124"/>
                  </a:lnTo>
                  <a:lnTo>
                    <a:pt x="38255" y="62"/>
                  </a:lnTo>
                  <a:lnTo>
                    <a:pt x="37995" y="32"/>
                  </a:lnTo>
                  <a:lnTo>
                    <a:pt x="37735"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53075" y="-5410050"/>
              <a:ext cx="248550" cy="1382675"/>
            </a:xfrm>
            <a:custGeom>
              <a:avLst/>
              <a:gdLst/>
              <a:ahLst/>
              <a:cxnLst/>
              <a:rect l="l" t="t" r="r" b="b"/>
              <a:pathLst>
                <a:path w="9942" h="55307" extrusionOk="0">
                  <a:moveTo>
                    <a:pt x="3608" y="0"/>
                  </a:moveTo>
                  <a:lnTo>
                    <a:pt x="3465" y="16"/>
                  </a:lnTo>
                  <a:lnTo>
                    <a:pt x="3321" y="46"/>
                  </a:lnTo>
                  <a:lnTo>
                    <a:pt x="3178" y="108"/>
                  </a:lnTo>
                  <a:lnTo>
                    <a:pt x="3035" y="200"/>
                  </a:lnTo>
                  <a:lnTo>
                    <a:pt x="2897" y="323"/>
                  </a:lnTo>
                  <a:lnTo>
                    <a:pt x="2754" y="476"/>
                  </a:lnTo>
                  <a:lnTo>
                    <a:pt x="2611" y="661"/>
                  </a:lnTo>
                  <a:lnTo>
                    <a:pt x="2473" y="876"/>
                  </a:lnTo>
                  <a:lnTo>
                    <a:pt x="2335" y="1122"/>
                  </a:lnTo>
                  <a:lnTo>
                    <a:pt x="2192" y="1414"/>
                  </a:lnTo>
                  <a:lnTo>
                    <a:pt x="2059" y="1736"/>
                  </a:lnTo>
                  <a:lnTo>
                    <a:pt x="1921" y="2090"/>
                  </a:lnTo>
                  <a:lnTo>
                    <a:pt x="1789" y="2474"/>
                  </a:lnTo>
                  <a:lnTo>
                    <a:pt x="1709" y="2750"/>
                  </a:lnTo>
                  <a:lnTo>
                    <a:pt x="1629" y="3027"/>
                  </a:lnTo>
                  <a:lnTo>
                    <a:pt x="1555" y="3303"/>
                  </a:lnTo>
                  <a:lnTo>
                    <a:pt x="1481" y="3595"/>
                  </a:lnTo>
                  <a:lnTo>
                    <a:pt x="1412" y="3887"/>
                  </a:lnTo>
                  <a:lnTo>
                    <a:pt x="1343" y="4179"/>
                  </a:lnTo>
                  <a:lnTo>
                    <a:pt x="1285" y="4486"/>
                  </a:lnTo>
                  <a:lnTo>
                    <a:pt x="1221" y="4793"/>
                  </a:lnTo>
                  <a:lnTo>
                    <a:pt x="1168" y="5101"/>
                  </a:lnTo>
                  <a:lnTo>
                    <a:pt x="1110" y="5423"/>
                  </a:lnTo>
                  <a:lnTo>
                    <a:pt x="1062" y="5746"/>
                  </a:lnTo>
                  <a:lnTo>
                    <a:pt x="1014" y="6084"/>
                  </a:lnTo>
                  <a:lnTo>
                    <a:pt x="972" y="6406"/>
                  </a:lnTo>
                  <a:lnTo>
                    <a:pt x="929" y="6744"/>
                  </a:lnTo>
                  <a:lnTo>
                    <a:pt x="892" y="7082"/>
                  </a:lnTo>
                  <a:lnTo>
                    <a:pt x="860" y="7436"/>
                  </a:lnTo>
                  <a:lnTo>
                    <a:pt x="786" y="8173"/>
                  </a:lnTo>
                  <a:lnTo>
                    <a:pt x="717" y="8926"/>
                  </a:lnTo>
                  <a:lnTo>
                    <a:pt x="653" y="9679"/>
                  </a:lnTo>
                  <a:lnTo>
                    <a:pt x="590" y="10447"/>
                  </a:lnTo>
                  <a:lnTo>
                    <a:pt x="531" y="11200"/>
                  </a:lnTo>
                  <a:lnTo>
                    <a:pt x="473" y="11952"/>
                  </a:lnTo>
                  <a:lnTo>
                    <a:pt x="420" y="12721"/>
                  </a:lnTo>
                  <a:lnTo>
                    <a:pt x="372" y="13473"/>
                  </a:lnTo>
                  <a:lnTo>
                    <a:pt x="325" y="14242"/>
                  </a:lnTo>
                  <a:lnTo>
                    <a:pt x="282" y="14994"/>
                  </a:lnTo>
                  <a:lnTo>
                    <a:pt x="240" y="15762"/>
                  </a:lnTo>
                  <a:lnTo>
                    <a:pt x="203" y="16531"/>
                  </a:lnTo>
                  <a:lnTo>
                    <a:pt x="139" y="18052"/>
                  </a:lnTo>
                  <a:lnTo>
                    <a:pt x="86" y="19588"/>
                  </a:lnTo>
                  <a:lnTo>
                    <a:pt x="43" y="21124"/>
                  </a:lnTo>
                  <a:lnTo>
                    <a:pt x="17" y="22660"/>
                  </a:lnTo>
                  <a:lnTo>
                    <a:pt x="6" y="24197"/>
                  </a:lnTo>
                  <a:lnTo>
                    <a:pt x="1" y="25733"/>
                  </a:lnTo>
                  <a:lnTo>
                    <a:pt x="12" y="27254"/>
                  </a:lnTo>
                  <a:lnTo>
                    <a:pt x="38" y="28790"/>
                  </a:lnTo>
                  <a:lnTo>
                    <a:pt x="75" y="30327"/>
                  </a:lnTo>
                  <a:lnTo>
                    <a:pt x="123" y="31847"/>
                  </a:lnTo>
                  <a:lnTo>
                    <a:pt x="181" y="33368"/>
                  </a:lnTo>
                  <a:lnTo>
                    <a:pt x="256" y="34889"/>
                  </a:lnTo>
                  <a:lnTo>
                    <a:pt x="340" y="36395"/>
                  </a:lnTo>
                  <a:lnTo>
                    <a:pt x="441" y="37900"/>
                  </a:lnTo>
                  <a:lnTo>
                    <a:pt x="547" y="39406"/>
                  </a:lnTo>
                  <a:lnTo>
                    <a:pt x="675" y="40896"/>
                  </a:lnTo>
                  <a:lnTo>
                    <a:pt x="807" y="42386"/>
                  </a:lnTo>
                  <a:lnTo>
                    <a:pt x="956" y="43861"/>
                  </a:lnTo>
                  <a:lnTo>
                    <a:pt x="1115" y="45336"/>
                  </a:lnTo>
                  <a:lnTo>
                    <a:pt x="1290" y="46796"/>
                  </a:lnTo>
                  <a:lnTo>
                    <a:pt x="1380" y="47518"/>
                  </a:lnTo>
                  <a:lnTo>
                    <a:pt x="1470" y="48240"/>
                  </a:lnTo>
                  <a:lnTo>
                    <a:pt x="1571" y="48962"/>
                  </a:lnTo>
                  <a:lnTo>
                    <a:pt x="1667" y="49668"/>
                  </a:lnTo>
                  <a:lnTo>
                    <a:pt x="1773" y="50390"/>
                  </a:lnTo>
                  <a:lnTo>
                    <a:pt x="1879" y="51097"/>
                  </a:lnTo>
                  <a:lnTo>
                    <a:pt x="1985" y="51804"/>
                  </a:lnTo>
                  <a:lnTo>
                    <a:pt x="2101" y="52511"/>
                  </a:lnTo>
                  <a:lnTo>
                    <a:pt x="2213" y="53217"/>
                  </a:lnTo>
                  <a:lnTo>
                    <a:pt x="2330" y="53909"/>
                  </a:lnTo>
                  <a:lnTo>
                    <a:pt x="2452" y="54615"/>
                  </a:lnTo>
                  <a:lnTo>
                    <a:pt x="2579" y="55307"/>
                  </a:lnTo>
                  <a:lnTo>
                    <a:pt x="2833" y="55061"/>
                  </a:lnTo>
                  <a:lnTo>
                    <a:pt x="3088" y="54815"/>
                  </a:lnTo>
                  <a:lnTo>
                    <a:pt x="3332" y="54538"/>
                  </a:lnTo>
                  <a:lnTo>
                    <a:pt x="3581" y="54247"/>
                  </a:lnTo>
                  <a:lnTo>
                    <a:pt x="3820" y="53939"/>
                  </a:lnTo>
                  <a:lnTo>
                    <a:pt x="4059" y="53632"/>
                  </a:lnTo>
                  <a:lnTo>
                    <a:pt x="4292" y="53294"/>
                  </a:lnTo>
                  <a:lnTo>
                    <a:pt x="4520" y="52941"/>
                  </a:lnTo>
                  <a:lnTo>
                    <a:pt x="4748" y="52572"/>
                  </a:lnTo>
                  <a:lnTo>
                    <a:pt x="4966" y="52188"/>
                  </a:lnTo>
                  <a:lnTo>
                    <a:pt x="5189" y="51788"/>
                  </a:lnTo>
                  <a:lnTo>
                    <a:pt x="5401" y="51389"/>
                  </a:lnTo>
                  <a:lnTo>
                    <a:pt x="5608" y="50959"/>
                  </a:lnTo>
                  <a:lnTo>
                    <a:pt x="5814" y="50513"/>
                  </a:lnTo>
                  <a:lnTo>
                    <a:pt x="6016" y="50068"/>
                  </a:lnTo>
                  <a:lnTo>
                    <a:pt x="6212" y="49607"/>
                  </a:lnTo>
                  <a:lnTo>
                    <a:pt x="6403" y="49131"/>
                  </a:lnTo>
                  <a:lnTo>
                    <a:pt x="6589" y="48639"/>
                  </a:lnTo>
                  <a:lnTo>
                    <a:pt x="6775" y="48132"/>
                  </a:lnTo>
                  <a:lnTo>
                    <a:pt x="6955" y="47610"/>
                  </a:lnTo>
                  <a:lnTo>
                    <a:pt x="7125" y="47087"/>
                  </a:lnTo>
                  <a:lnTo>
                    <a:pt x="7294" y="46550"/>
                  </a:lnTo>
                  <a:lnTo>
                    <a:pt x="7459" y="46012"/>
                  </a:lnTo>
                  <a:lnTo>
                    <a:pt x="7618" y="45444"/>
                  </a:lnTo>
                  <a:lnTo>
                    <a:pt x="7777" y="44875"/>
                  </a:lnTo>
                  <a:lnTo>
                    <a:pt x="7926" y="44291"/>
                  </a:lnTo>
                  <a:lnTo>
                    <a:pt x="8069" y="43708"/>
                  </a:lnTo>
                  <a:lnTo>
                    <a:pt x="8212" y="43108"/>
                  </a:lnTo>
                  <a:lnTo>
                    <a:pt x="8345" y="42494"/>
                  </a:lnTo>
                  <a:lnTo>
                    <a:pt x="8477" y="41879"/>
                  </a:lnTo>
                  <a:lnTo>
                    <a:pt x="8599" y="41250"/>
                  </a:lnTo>
                  <a:lnTo>
                    <a:pt x="8721" y="40620"/>
                  </a:lnTo>
                  <a:lnTo>
                    <a:pt x="8838" y="39974"/>
                  </a:lnTo>
                  <a:lnTo>
                    <a:pt x="8944" y="39329"/>
                  </a:lnTo>
                  <a:lnTo>
                    <a:pt x="9050" y="38669"/>
                  </a:lnTo>
                  <a:lnTo>
                    <a:pt x="9146" y="38008"/>
                  </a:lnTo>
                  <a:lnTo>
                    <a:pt x="9241" y="37332"/>
                  </a:lnTo>
                  <a:lnTo>
                    <a:pt x="9326" y="36656"/>
                  </a:lnTo>
                  <a:lnTo>
                    <a:pt x="9411" y="35965"/>
                  </a:lnTo>
                  <a:lnTo>
                    <a:pt x="9485" y="35273"/>
                  </a:lnTo>
                  <a:lnTo>
                    <a:pt x="9554" y="34582"/>
                  </a:lnTo>
                  <a:lnTo>
                    <a:pt x="9623" y="33875"/>
                  </a:lnTo>
                  <a:lnTo>
                    <a:pt x="9681" y="33169"/>
                  </a:lnTo>
                  <a:lnTo>
                    <a:pt x="9734" y="32462"/>
                  </a:lnTo>
                  <a:lnTo>
                    <a:pt x="9782" y="31740"/>
                  </a:lnTo>
                  <a:lnTo>
                    <a:pt x="9819" y="31018"/>
                  </a:lnTo>
                  <a:lnTo>
                    <a:pt x="9856" y="30296"/>
                  </a:lnTo>
                  <a:lnTo>
                    <a:pt x="9883" y="29574"/>
                  </a:lnTo>
                  <a:lnTo>
                    <a:pt x="9909" y="28836"/>
                  </a:lnTo>
                  <a:lnTo>
                    <a:pt x="9925" y="28099"/>
                  </a:lnTo>
                  <a:lnTo>
                    <a:pt x="9936" y="27361"/>
                  </a:lnTo>
                  <a:lnTo>
                    <a:pt x="9941" y="26624"/>
                  </a:lnTo>
                  <a:lnTo>
                    <a:pt x="9936" y="25887"/>
                  </a:lnTo>
                  <a:lnTo>
                    <a:pt x="9931" y="25134"/>
                  </a:lnTo>
                  <a:lnTo>
                    <a:pt x="9915" y="24396"/>
                  </a:lnTo>
                  <a:lnTo>
                    <a:pt x="9893" y="23644"/>
                  </a:lnTo>
                  <a:lnTo>
                    <a:pt x="9867" y="22891"/>
                  </a:lnTo>
                  <a:lnTo>
                    <a:pt x="9830" y="22153"/>
                  </a:lnTo>
                  <a:lnTo>
                    <a:pt x="9787" y="21401"/>
                  </a:lnTo>
                  <a:lnTo>
                    <a:pt x="9740" y="20648"/>
                  </a:lnTo>
                  <a:lnTo>
                    <a:pt x="9687" y="19895"/>
                  </a:lnTo>
                  <a:lnTo>
                    <a:pt x="9623" y="19158"/>
                  </a:lnTo>
                  <a:lnTo>
                    <a:pt x="9554" y="18405"/>
                  </a:lnTo>
                  <a:lnTo>
                    <a:pt x="9480" y="17652"/>
                  </a:lnTo>
                  <a:lnTo>
                    <a:pt x="9421" y="17130"/>
                  </a:lnTo>
                  <a:lnTo>
                    <a:pt x="9363" y="16607"/>
                  </a:lnTo>
                  <a:lnTo>
                    <a:pt x="9299" y="16085"/>
                  </a:lnTo>
                  <a:lnTo>
                    <a:pt x="9230" y="15563"/>
                  </a:lnTo>
                  <a:lnTo>
                    <a:pt x="9161" y="15040"/>
                  </a:lnTo>
                  <a:lnTo>
                    <a:pt x="9087" y="14533"/>
                  </a:lnTo>
                  <a:lnTo>
                    <a:pt x="9008" y="14026"/>
                  </a:lnTo>
                  <a:lnTo>
                    <a:pt x="8928" y="13535"/>
                  </a:lnTo>
                  <a:lnTo>
                    <a:pt x="8843" y="13028"/>
                  </a:lnTo>
                  <a:lnTo>
                    <a:pt x="8758" y="12552"/>
                  </a:lnTo>
                  <a:lnTo>
                    <a:pt x="8668" y="12060"/>
                  </a:lnTo>
                  <a:lnTo>
                    <a:pt x="8578" y="11584"/>
                  </a:lnTo>
                  <a:lnTo>
                    <a:pt x="8483" y="11108"/>
                  </a:lnTo>
                  <a:lnTo>
                    <a:pt x="8382" y="10631"/>
                  </a:lnTo>
                  <a:lnTo>
                    <a:pt x="8281" y="10170"/>
                  </a:lnTo>
                  <a:lnTo>
                    <a:pt x="8175" y="9710"/>
                  </a:lnTo>
                  <a:lnTo>
                    <a:pt x="8069" y="9249"/>
                  </a:lnTo>
                  <a:lnTo>
                    <a:pt x="7957" y="8803"/>
                  </a:lnTo>
                  <a:lnTo>
                    <a:pt x="7846" y="8358"/>
                  </a:lnTo>
                  <a:lnTo>
                    <a:pt x="7729" y="7927"/>
                  </a:lnTo>
                  <a:lnTo>
                    <a:pt x="7613" y="7497"/>
                  </a:lnTo>
                  <a:lnTo>
                    <a:pt x="7491" y="7067"/>
                  </a:lnTo>
                  <a:lnTo>
                    <a:pt x="7369" y="6652"/>
                  </a:lnTo>
                  <a:lnTo>
                    <a:pt x="7241" y="6237"/>
                  </a:lnTo>
                  <a:lnTo>
                    <a:pt x="7109" y="5823"/>
                  </a:lnTo>
                  <a:lnTo>
                    <a:pt x="6976" y="5423"/>
                  </a:lnTo>
                  <a:lnTo>
                    <a:pt x="6843" y="5039"/>
                  </a:lnTo>
                  <a:lnTo>
                    <a:pt x="6706" y="4655"/>
                  </a:lnTo>
                  <a:lnTo>
                    <a:pt x="6568" y="4271"/>
                  </a:lnTo>
                  <a:lnTo>
                    <a:pt x="6424" y="3902"/>
                  </a:lnTo>
                  <a:lnTo>
                    <a:pt x="6281" y="3534"/>
                  </a:lnTo>
                  <a:lnTo>
                    <a:pt x="6133" y="3180"/>
                  </a:lnTo>
                  <a:lnTo>
                    <a:pt x="5899" y="2658"/>
                  </a:lnTo>
                  <a:lnTo>
                    <a:pt x="5777" y="2397"/>
                  </a:lnTo>
                  <a:lnTo>
                    <a:pt x="5655" y="2151"/>
                  </a:lnTo>
                  <a:lnTo>
                    <a:pt x="5528" y="1905"/>
                  </a:lnTo>
                  <a:lnTo>
                    <a:pt x="5401" y="1675"/>
                  </a:lnTo>
                  <a:lnTo>
                    <a:pt x="5273" y="1444"/>
                  </a:lnTo>
                  <a:lnTo>
                    <a:pt x="5141" y="1245"/>
                  </a:lnTo>
                  <a:lnTo>
                    <a:pt x="5008" y="1045"/>
                  </a:lnTo>
                  <a:lnTo>
                    <a:pt x="4870" y="860"/>
                  </a:lnTo>
                  <a:lnTo>
                    <a:pt x="4738" y="691"/>
                  </a:lnTo>
                  <a:lnTo>
                    <a:pt x="4600" y="538"/>
                  </a:lnTo>
                  <a:lnTo>
                    <a:pt x="4457" y="400"/>
                  </a:lnTo>
                  <a:lnTo>
                    <a:pt x="4319" y="277"/>
                  </a:lnTo>
                  <a:lnTo>
                    <a:pt x="4181" y="185"/>
                  </a:lnTo>
                  <a:lnTo>
                    <a:pt x="4038" y="108"/>
                  </a:lnTo>
                  <a:lnTo>
                    <a:pt x="3894" y="46"/>
                  </a:lnTo>
                  <a:lnTo>
                    <a:pt x="37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93400" y="-5365500"/>
              <a:ext cx="136600" cy="1185275"/>
            </a:xfrm>
            <a:custGeom>
              <a:avLst/>
              <a:gdLst/>
              <a:ahLst/>
              <a:cxnLst/>
              <a:rect l="l" t="t" r="r" b="b"/>
              <a:pathLst>
                <a:path w="5464" h="47411" extrusionOk="0">
                  <a:moveTo>
                    <a:pt x="2276" y="0"/>
                  </a:moveTo>
                  <a:lnTo>
                    <a:pt x="2186" y="62"/>
                  </a:lnTo>
                  <a:lnTo>
                    <a:pt x="2090" y="169"/>
                  </a:lnTo>
                  <a:lnTo>
                    <a:pt x="2000" y="277"/>
                  </a:lnTo>
                  <a:lnTo>
                    <a:pt x="1915" y="400"/>
                  </a:lnTo>
                  <a:lnTo>
                    <a:pt x="1830" y="553"/>
                  </a:lnTo>
                  <a:lnTo>
                    <a:pt x="1751" y="722"/>
                  </a:lnTo>
                  <a:lnTo>
                    <a:pt x="1677" y="891"/>
                  </a:lnTo>
                  <a:lnTo>
                    <a:pt x="1602" y="1091"/>
                  </a:lnTo>
                  <a:lnTo>
                    <a:pt x="1507" y="1368"/>
                  </a:lnTo>
                  <a:lnTo>
                    <a:pt x="1417" y="1644"/>
                  </a:lnTo>
                  <a:lnTo>
                    <a:pt x="1327" y="1936"/>
                  </a:lnTo>
                  <a:lnTo>
                    <a:pt x="1242" y="2243"/>
                  </a:lnTo>
                  <a:lnTo>
                    <a:pt x="1157" y="2550"/>
                  </a:lnTo>
                  <a:lnTo>
                    <a:pt x="1077" y="2858"/>
                  </a:lnTo>
                  <a:lnTo>
                    <a:pt x="1003" y="3180"/>
                  </a:lnTo>
                  <a:lnTo>
                    <a:pt x="934" y="3503"/>
                  </a:lnTo>
                  <a:lnTo>
                    <a:pt x="865" y="3841"/>
                  </a:lnTo>
                  <a:lnTo>
                    <a:pt x="801" y="4179"/>
                  </a:lnTo>
                  <a:lnTo>
                    <a:pt x="743" y="4532"/>
                  </a:lnTo>
                  <a:lnTo>
                    <a:pt x="690" y="4886"/>
                  </a:lnTo>
                  <a:lnTo>
                    <a:pt x="637" y="5239"/>
                  </a:lnTo>
                  <a:lnTo>
                    <a:pt x="589" y="5608"/>
                  </a:lnTo>
                  <a:lnTo>
                    <a:pt x="547" y="5976"/>
                  </a:lnTo>
                  <a:lnTo>
                    <a:pt x="510" y="6345"/>
                  </a:lnTo>
                  <a:lnTo>
                    <a:pt x="451" y="6960"/>
                  </a:lnTo>
                  <a:lnTo>
                    <a:pt x="404" y="7574"/>
                  </a:lnTo>
                  <a:lnTo>
                    <a:pt x="351" y="8189"/>
                  </a:lnTo>
                  <a:lnTo>
                    <a:pt x="308" y="8819"/>
                  </a:lnTo>
                  <a:lnTo>
                    <a:pt x="266" y="9433"/>
                  </a:lnTo>
                  <a:lnTo>
                    <a:pt x="223" y="10048"/>
                  </a:lnTo>
                  <a:lnTo>
                    <a:pt x="191" y="10677"/>
                  </a:lnTo>
                  <a:lnTo>
                    <a:pt x="154" y="11292"/>
                  </a:lnTo>
                  <a:lnTo>
                    <a:pt x="128" y="11922"/>
                  </a:lnTo>
                  <a:lnTo>
                    <a:pt x="101" y="12536"/>
                  </a:lnTo>
                  <a:lnTo>
                    <a:pt x="75" y="13166"/>
                  </a:lnTo>
                  <a:lnTo>
                    <a:pt x="59" y="13796"/>
                  </a:lnTo>
                  <a:lnTo>
                    <a:pt x="27" y="15056"/>
                  </a:lnTo>
                  <a:lnTo>
                    <a:pt x="6" y="16300"/>
                  </a:lnTo>
                  <a:lnTo>
                    <a:pt x="0" y="17560"/>
                  </a:lnTo>
                  <a:lnTo>
                    <a:pt x="6" y="18190"/>
                  </a:lnTo>
                  <a:lnTo>
                    <a:pt x="6" y="18820"/>
                  </a:lnTo>
                  <a:lnTo>
                    <a:pt x="16" y="19450"/>
                  </a:lnTo>
                  <a:lnTo>
                    <a:pt x="27" y="20080"/>
                  </a:lnTo>
                  <a:lnTo>
                    <a:pt x="43" y="20709"/>
                  </a:lnTo>
                  <a:lnTo>
                    <a:pt x="59" y="21339"/>
                  </a:lnTo>
                  <a:lnTo>
                    <a:pt x="80" y="21969"/>
                  </a:lnTo>
                  <a:lnTo>
                    <a:pt x="107" y="22584"/>
                  </a:lnTo>
                  <a:lnTo>
                    <a:pt x="133" y="23214"/>
                  </a:lnTo>
                  <a:lnTo>
                    <a:pt x="165" y="23843"/>
                  </a:lnTo>
                  <a:lnTo>
                    <a:pt x="197" y="24458"/>
                  </a:lnTo>
                  <a:lnTo>
                    <a:pt x="234" y="25088"/>
                  </a:lnTo>
                  <a:lnTo>
                    <a:pt x="276" y="25702"/>
                  </a:lnTo>
                  <a:lnTo>
                    <a:pt x="319" y="26332"/>
                  </a:lnTo>
                  <a:lnTo>
                    <a:pt x="409" y="27561"/>
                  </a:lnTo>
                  <a:lnTo>
                    <a:pt x="515" y="28790"/>
                  </a:lnTo>
                  <a:lnTo>
                    <a:pt x="626" y="30004"/>
                  </a:lnTo>
                  <a:lnTo>
                    <a:pt x="754" y="31202"/>
                  </a:lnTo>
                  <a:lnTo>
                    <a:pt x="892" y="32401"/>
                  </a:lnTo>
                  <a:lnTo>
                    <a:pt x="1040" y="33584"/>
                  </a:lnTo>
                  <a:lnTo>
                    <a:pt x="1199" y="34751"/>
                  </a:lnTo>
                  <a:lnTo>
                    <a:pt x="1369" y="35903"/>
                  </a:lnTo>
                  <a:lnTo>
                    <a:pt x="1555" y="37040"/>
                  </a:lnTo>
                  <a:lnTo>
                    <a:pt x="1746" y="38162"/>
                  </a:lnTo>
                  <a:lnTo>
                    <a:pt x="1952" y="39283"/>
                  </a:lnTo>
                  <a:lnTo>
                    <a:pt x="2165" y="40374"/>
                  </a:lnTo>
                  <a:lnTo>
                    <a:pt x="2393" y="41449"/>
                  </a:lnTo>
                  <a:lnTo>
                    <a:pt x="2626" y="42509"/>
                  </a:lnTo>
                  <a:lnTo>
                    <a:pt x="2875" y="43539"/>
                  </a:lnTo>
                  <a:lnTo>
                    <a:pt x="3130" y="44568"/>
                  </a:lnTo>
                  <a:lnTo>
                    <a:pt x="3507" y="46012"/>
                  </a:lnTo>
                  <a:lnTo>
                    <a:pt x="3560" y="46196"/>
                  </a:lnTo>
                  <a:lnTo>
                    <a:pt x="3613" y="46350"/>
                  </a:lnTo>
                  <a:lnTo>
                    <a:pt x="3666" y="46504"/>
                  </a:lnTo>
                  <a:lnTo>
                    <a:pt x="3729" y="46657"/>
                  </a:lnTo>
                  <a:lnTo>
                    <a:pt x="3788" y="46780"/>
                  </a:lnTo>
                  <a:lnTo>
                    <a:pt x="3857" y="46903"/>
                  </a:lnTo>
                  <a:lnTo>
                    <a:pt x="3926" y="47011"/>
                  </a:lnTo>
                  <a:lnTo>
                    <a:pt x="3995" y="47088"/>
                  </a:lnTo>
                  <a:lnTo>
                    <a:pt x="4058" y="47164"/>
                  </a:lnTo>
                  <a:lnTo>
                    <a:pt x="4122" y="47226"/>
                  </a:lnTo>
                  <a:lnTo>
                    <a:pt x="4186" y="47287"/>
                  </a:lnTo>
                  <a:lnTo>
                    <a:pt x="4249" y="47333"/>
                  </a:lnTo>
                  <a:lnTo>
                    <a:pt x="4313" y="47364"/>
                  </a:lnTo>
                  <a:lnTo>
                    <a:pt x="4377" y="47379"/>
                  </a:lnTo>
                  <a:lnTo>
                    <a:pt x="4445" y="47395"/>
                  </a:lnTo>
                  <a:lnTo>
                    <a:pt x="4514" y="47410"/>
                  </a:lnTo>
                  <a:lnTo>
                    <a:pt x="4567" y="47379"/>
                  </a:lnTo>
                  <a:lnTo>
                    <a:pt x="4626" y="47349"/>
                  </a:lnTo>
                  <a:lnTo>
                    <a:pt x="4679" y="47303"/>
                  </a:lnTo>
                  <a:lnTo>
                    <a:pt x="4732" y="47241"/>
                  </a:lnTo>
                  <a:lnTo>
                    <a:pt x="4785" y="47180"/>
                  </a:lnTo>
                  <a:lnTo>
                    <a:pt x="4838" y="47103"/>
                  </a:lnTo>
                  <a:lnTo>
                    <a:pt x="4891" y="47026"/>
                  </a:lnTo>
                  <a:lnTo>
                    <a:pt x="4939" y="46934"/>
                  </a:lnTo>
                  <a:lnTo>
                    <a:pt x="5050" y="46688"/>
                  </a:lnTo>
                  <a:lnTo>
                    <a:pt x="5162" y="46396"/>
                  </a:lnTo>
                  <a:lnTo>
                    <a:pt x="5262" y="46104"/>
                  </a:lnTo>
                  <a:lnTo>
                    <a:pt x="5352" y="45782"/>
                  </a:lnTo>
                  <a:lnTo>
                    <a:pt x="5390" y="45659"/>
                  </a:lnTo>
                  <a:lnTo>
                    <a:pt x="5416" y="45567"/>
                  </a:lnTo>
                  <a:lnTo>
                    <a:pt x="5437" y="45474"/>
                  </a:lnTo>
                  <a:lnTo>
                    <a:pt x="5448" y="45413"/>
                  </a:lnTo>
                  <a:lnTo>
                    <a:pt x="5459" y="45305"/>
                  </a:lnTo>
                  <a:lnTo>
                    <a:pt x="5464" y="45275"/>
                  </a:lnTo>
                  <a:lnTo>
                    <a:pt x="5453" y="45259"/>
                  </a:lnTo>
                  <a:lnTo>
                    <a:pt x="5443" y="45275"/>
                  </a:lnTo>
                  <a:lnTo>
                    <a:pt x="5416" y="45336"/>
                  </a:lnTo>
                  <a:lnTo>
                    <a:pt x="5305" y="45613"/>
                  </a:lnTo>
                  <a:lnTo>
                    <a:pt x="5220" y="45797"/>
                  </a:lnTo>
                  <a:lnTo>
                    <a:pt x="5124" y="46028"/>
                  </a:lnTo>
                  <a:lnTo>
                    <a:pt x="5008" y="46273"/>
                  </a:lnTo>
                  <a:lnTo>
                    <a:pt x="4875" y="46519"/>
                  </a:lnTo>
                  <a:lnTo>
                    <a:pt x="4833" y="46596"/>
                  </a:lnTo>
                  <a:lnTo>
                    <a:pt x="4785" y="46657"/>
                  </a:lnTo>
                  <a:lnTo>
                    <a:pt x="4737" y="46703"/>
                  </a:lnTo>
                  <a:lnTo>
                    <a:pt x="4689" y="46750"/>
                  </a:lnTo>
                  <a:lnTo>
                    <a:pt x="4642" y="46780"/>
                  </a:lnTo>
                  <a:lnTo>
                    <a:pt x="4594" y="46796"/>
                  </a:lnTo>
                  <a:lnTo>
                    <a:pt x="4546" y="46811"/>
                  </a:lnTo>
                  <a:lnTo>
                    <a:pt x="4445" y="46811"/>
                  </a:lnTo>
                  <a:lnTo>
                    <a:pt x="4398" y="46796"/>
                  </a:lnTo>
                  <a:lnTo>
                    <a:pt x="4350" y="46780"/>
                  </a:lnTo>
                  <a:lnTo>
                    <a:pt x="4302" y="46750"/>
                  </a:lnTo>
                  <a:lnTo>
                    <a:pt x="4255" y="46703"/>
                  </a:lnTo>
                  <a:lnTo>
                    <a:pt x="4207" y="46657"/>
                  </a:lnTo>
                  <a:lnTo>
                    <a:pt x="4159" y="46596"/>
                  </a:lnTo>
                  <a:lnTo>
                    <a:pt x="4117" y="46519"/>
                  </a:lnTo>
                  <a:lnTo>
                    <a:pt x="4058" y="46473"/>
                  </a:lnTo>
                  <a:lnTo>
                    <a:pt x="4000" y="46396"/>
                  </a:lnTo>
                  <a:lnTo>
                    <a:pt x="3947" y="46304"/>
                  </a:lnTo>
                  <a:lnTo>
                    <a:pt x="3899" y="46181"/>
                  </a:lnTo>
                  <a:lnTo>
                    <a:pt x="3846" y="46058"/>
                  </a:lnTo>
                  <a:lnTo>
                    <a:pt x="3804" y="45920"/>
                  </a:lnTo>
                  <a:lnTo>
                    <a:pt x="3756" y="45766"/>
                  </a:lnTo>
                  <a:lnTo>
                    <a:pt x="3713" y="45613"/>
                  </a:lnTo>
                  <a:lnTo>
                    <a:pt x="3623" y="45259"/>
                  </a:lnTo>
                  <a:lnTo>
                    <a:pt x="3538" y="44875"/>
                  </a:lnTo>
                  <a:lnTo>
                    <a:pt x="3448" y="44476"/>
                  </a:lnTo>
                  <a:lnTo>
                    <a:pt x="3358" y="44076"/>
                  </a:lnTo>
                  <a:lnTo>
                    <a:pt x="3119" y="43062"/>
                  </a:lnTo>
                  <a:lnTo>
                    <a:pt x="2886" y="42018"/>
                  </a:lnTo>
                  <a:lnTo>
                    <a:pt x="2669" y="40973"/>
                  </a:lnTo>
                  <a:lnTo>
                    <a:pt x="2456" y="39898"/>
                  </a:lnTo>
                  <a:lnTo>
                    <a:pt x="2255" y="38807"/>
                  </a:lnTo>
                  <a:lnTo>
                    <a:pt x="2064" y="37716"/>
                  </a:lnTo>
                  <a:lnTo>
                    <a:pt x="1883" y="36610"/>
                  </a:lnTo>
                  <a:lnTo>
                    <a:pt x="1714" y="35473"/>
                  </a:lnTo>
                  <a:lnTo>
                    <a:pt x="1549" y="34336"/>
                  </a:lnTo>
                  <a:lnTo>
                    <a:pt x="1401" y="33199"/>
                  </a:lnTo>
                  <a:lnTo>
                    <a:pt x="1258" y="32032"/>
                  </a:lnTo>
                  <a:lnTo>
                    <a:pt x="1125" y="30864"/>
                  </a:lnTo>
                  <a:lnTo>
                    <a:pt x="1008" y="29681"/>
                  </a:lnTo>
                  <a:lnTo>
                    <a:pt x="897" y="28498"/>
                  </a:lnTo>
                  <a:lnTo>
                    <a:pt x="796" y="27300"/>
                  </a:lnTo>
                  <a:lnTo>
                    <a:pt x="706" y="26086"/>
                  </a:lnTo>
                  <a:lnTo>
                    <a:pt x="626" y="24873"/>
                  </a:lnTo>
                  <a:lnTo>
                    <a:pt x="557" y="23659"/>
                  </a:lnTo>
                  <a:lnTo>
                    <a:pt x="499" y="22445"/>
                  </a:lnTo>
                  <a:lnTo>
                    <a:pt x="451" y="21216"/>
                  </a:lnTo>
                  <a:lnTo>
                    <a:pt x="414" y="20003"/>
                  </a:lnTo>
                  <a:lnTo>
                    <a:pt x="393" y="18774"/>
                  </a:lnTo>
                  <a:lnTo>
                    <a:pt x="377" y="17545"/>
                  </a:lnTo>
                  <a:lnTo>
                    <a:pt x="377" y="16316"/>
                  </a:lnTo>
                  <a:lnTo>
                    <a:pt x="388" y="15087"/>
                  </a:lnTo>
                  <a:lnTo>
                    <a:pt x="409" y="13873"/>
                  </a:lnTo>
                  <a:lnTo>
                    <a:pt x="441" y="12644"/>
                  </a:lnTo>
                  <a:lnTo>
                    <a:pt x="483" y="11415"/>
                  </a:lnTo>
                  <a:lnTo>
                    <a:pt x="542" y="10201"/>
                  </a:lnTo>
                  <a:lnTo>
                    <a:pt x="605" y="8988"/>
                  </a:lnTo>
                  <a:lnTo>
                    <a:pt x="685" y="7774"/>
                  </a:lnTo>
                  <a:lnTo>
                    <a:pt x="775" y="6576"/>
                  </a:lnTo>
                  <a:lnTo>
                    <a:pt x="807" y="6207"/>
                  </a:lnTo>
                  <a:lnTo>
                    <a:pt x="844" y="5869"/>
                  </a:lnTo>
                  <a:lnTo>
                    <a:pt x="881" y="5516"/>
                  </a:lnTo>
                  <a:lnTo>
                    <a:pt x="923" y="5162"/>
                  </a:lnTo>
                  <a:lnTo>
                    <a:pt x="971" y="4824"/>
                  </a:lnTo>
                  <a:lnTo>
                    <a:pt x="1024" y="4486"/>
                  </a:lnTo>
                  <a:lnTo>
                    <a:pt x="1077" y="4164"/>
                  </a:lnTo>
                  <a:lnTo>
                    <a:pt x="1136" y="3826"/>
                  </a:lnTo>
                  <a:lnTo>
                    <a:pt x="1194" y="3503"/>
                  </a:lnTo>
                  <a:lnTo>
                    <a:pt x="1258" y="3196"/>
                  </a:lnTo>
                  <a:lnTo>
                    <a:pt x="1327" y="2888"/>
                  </a:lnTo>
                  <a:lnTo>
                    <a:pt x="1396" y="2581"/>
                  </a:lnTo>
                  <a:lnTo>
                    <a:pt x="1470" y="2274"/>
                  </a:lnTo>
                  <a:lnTo>
                    <a:pt x="1544" y="1982"/>
                  </a:lnTo>
                  <a:lnTo>
                    <a:pt x="1624" y="1706"/>
                  </a:lnTo>
                  <a:lnTo>
                    <a:pt x="1708" y="1429"/>
                  </a:lnTo>
                  <a:lnTo>
                    <a:pt x="1830" y="1076"/>
                  </a:lnTo>
                  <a:lnTo>
                    <a:pt x="1937" y="784"/>
                  </a:lnTo>
                  <a:lnTo>
                    <a:pt x="2037" y="538"/>
                  </a:lnTo>
                  <a:lnTo>
                    <a:pt x="2117" y="338"/>
                  </a:lnTo>
                  <a:lnTo>
                    <a:pt x="2239" y="77"/>
                  </a:lnTo>
                  <a:lnTo>
                    <a:pt x="227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963825" y="-6147850"/>
              <a:ext cx="197875" cy="996300"/>
            </a:xfrm>
            <a:custGeom>
              <a:avLst/>
              <a:gdLst/>
              <a:ahLst/>
              <a:cxnLst/>
              <a:rect l="l" t="t" r="r" b="b"/>
              <a:pathLst>
                <a:path w="7915" h="39852" extrusionOk="0">
                  <a:moveTo>
                    <a:pt x="7915" y="0"/>
                  </a:moveTo>
                  <a:lnTo>
                    <a:pt x="7756" y="138"/>
                  </a:lnTo>
                  <a:lnTo>
                    <a:pt x="7602" y="307"/>
                  </a:lnTo>
                  <a:lnTo>
                    <a:pt x="7448" y="492"/>
                  </a:lnTo>
                  <a:lnTo>
                    <a:pt x="7299" y="722"/>
                  </a:lnTo>
                  <a:lnTo>
                    <a:pt x="7098" y="1029"/>
                  </a:lnTo>
                  <a:lnTo>
                    <a:pt x="6896" y="1337"/>
                  </a:lnTo>
                  <a:lnTo>
                    <a:pt x="6700" y="1659"/>
                  </a:lnTo>
                  <a:lnTo>
                    <a:pt x="6504" y="1982"/>
                  </a:lnTo>
                  <a:lnTo>
                    <a:pt x="6308" y="2320"/>
                  </a:lnTo>
                  <a:lnTo>
                    <a:pt x="6117" y="2673"/>
                  </a:lnTo>
                  <a:lnTo>
                    <a:pt x="5926" y="3042"/>
                  </a:lnTo>
                  <a:lnTo>
                    <a:pt x="5740" y="3411"/>
                  </a:lnTo>
                  <a:lnTo>
                    <a:pt x="5496" y="3902"/>
                  </a:lnTo>
                  <a:lnTo>
                    <a:pt x="5257" y="4394"/>
                  </a:lnTo>
                  <a:lnTo>
                    <a:pt x="5024" y="4916"/>
                  </a:lnTo>
                  <a:lnTo>
                    <a:pt x="4796" y="5438"/>
                  </a:lnTo>
                  <a:lnTo>
                    <a:pt x="4568" y="5992"/>
                  </a:lnTo>
                  <a:lnTo>
                    <a:pt x="4350" y="6545"/>
                  </a:lnTo>
                  <a:lnTo>
                    <a:pt x="4133" y="7113"/>
                  </a:lnTo>
                  <a:lnTo>
                    <a:pt x="3926" y="7697"/>
                  </a:lnTo>
                  <a:lnTo>
                    <a:pt x="3719" y="8296"/>
                  </a:lnTo>
                  <a:lnTo>
                    <a:pt x="3518" y="8895"/>
                  </a:lnTo>
                  <a:lnTo>
                    <a:pt x="3321" y="9525"/>
                  </a:lnTo>
                  <a:lnTo>
                    <a:pt x="3130" y="10155"/>
                  </a:lnTo>
                  <a:lnTo>
                    <a:pt x="2939" y="10800"/>
                  </a:lnTo>
                  <a:lnTo>
                    <a:pt x="2759" y="11461"/>
                  </a:lnTo>
                  <a:lnTo>
                    <a:pt x="2584" y="12121"/>
                  </a:lnTo>
                  <a:lnTo>
                    <a:pt x="2414" y="12797"/>
                  </a:lnTo>
                  <a:lnTo>
                    <a:pt x="2244" y="13489"/>
                  </a:lnTo>
                  <a:lnTo>
                    <a:pt x="2085" y="14195"/>
                  </a:lnTo>
                  <a:lnTo>
                    <a:pt x="1932" y="14902"/>
                  </a:lnTo>
                  <a:lnTo>
                    <a:pt x="1778" y="15624"/>
                  </a:lnTo>
                  <a:lnTo>
                    <a:pt x="1634" y="16346"/>
                  </a:lnTo>
                  <a:lnTo>
                    <a:pt x="1497" y="17084"/>
                  </a:lnTo>
                  <a:lnTo>
                    <a:pt x="1359" y="17836"/>
                  </a:lnTo>
                  <a:lnTo>
                    <a:pt x="1231" y="18589"/>
                  </a:lnTo>
                  <a:lnTo>
                    <a:pt x="1109" y="19357"/>
                  </a:lnTo>
                  <a:lnTo>
                    <a:pt x="993" y="20141"/>
                  </a:lnTo>
                  <a:lnTo>
                    <a:pt x="881" y="20924"/>
                  </a:lnTo>
                  <a:lnTo>
                    <a:pt x="780" y="21708"/>
                  </a:lnTo>
                  <a:lnTo>
                    <a:pt x="680" y="22507"/>
                  </a:lnTo>
                  <a:lnTo>
                    <a:pt x="590" y="23321"/>
                  </a:lnTo>
                  <a:lnTo>
                    <a:pt x="499" y="24135"/>
                  </a:lnTo>
                  <a:lnTo>
                    <a:pt x="420" y="24949"/>
                  </a:lnTo>
                  <a:lnTo>
                    <a:pt x="335" y="25902"/>
                  </a:lnTo>
                  <a:lnTo>
                    <a:pt x="261" y="26854"/>
                  </a:lnTo>
                  <a:lnTo>
                    <a:pt x="192" y="27822"/>
                  </a:lnTo>
                  <a:lnTo>
                    <a:pt x="139" y="28790"/>
                  </a:lnTo>
                  <a:lnTo>
                    <a:pt x="91" y="29758"/>
                  </a:lnTo>
                  <a:lnTo>
                    <a:pt x="54" y="30741"/>
                  </a:lnTo>
                  <a:lnTo>
                    <a:pt x="27" y="31709"/>
                  </a:lnTo>
                  <a:lnTo>
                    <a:pt x="11" y="32692"/>
                  </a:lnTo>
                  <a:lnTo>
                    <a:pt x="1" y="33353"/>
                  </a:lnTo>
                  <a:lnTo>
                    <a:pt x="1" y="34013"/>
                  </a:lnTo>
                  <a:lnTo>
                    <a:pt x="1" y="34674"/>
                  </a:lnTo>
                  <a:lnTo>
                    <a:pt x="6" y="35335"/>
                  </a:lnTo>
                  <a:lnTo>
                    <a:pt x="22" y="35980"/>
                  </a:lnTo>
                  <a:lnTo>
                    <a:pt x="38" y="36641"/>
                  </a:lnTo>
                  <a:lnTo>
                    <a:pt x="64" y="37301"/>
                  </a:lnTo>
                  <a:lnTo>
                    <a:pt x="96" y="37946"/>
                  </a:lnTo>
                  <a:lnTo>
                    <a:pt x="96" y="38192"/>
                  </a:lnTo>
                  <a:lnTo>
                    <a:pt x="107" y="38438"/>
                  </a:lnTo>
                  <a:lnTo>
                    <a:pt x="117" y="38684"/>
                  </a:lnTo>
                  <a:lnTo>
                    <a:pt x="128" y="38914"/>
                  </a:lnTo>
                  <a:lnTo>
                    <a:pt x="149" y="39145"/>
                  </a:lnTo>
                  <a:lnTo>
                    <a:pt x="171" y="39390"/>
                  </a:lnTo>
                  <a:lnTo>
                    <a:pt x="192" y="39621"/>
                  </a:lnTo>
                  <a:lnTo>
                    <a:pt x="224" y="39851"/>
                  </a:lnTo>
                  <a:lnTo>
                    <a:pt x="229" y="39836"/>
                  </a:lnTo>
                  <a:lnTo>
                    <a:pt x="234" y="39805"/>
                  </a:lnTo>
                  <a:lnTo>
                    <a:pt x="245" y="39713"/>
                  </a:lnTo>
                  <a:lnTo>
                    <a:pt x="250" y="39559"/>
                  </a:lnTo>
                  <a:lnTo>
                    <a:pt x="250" y="39344"/>
                  </a:lnTo>
                  <a:lnTo>
                    <a:pt x="250" y="38730"/>
                  </a:lnTo>
                  <a:lnTo>
                    <a:pt x="245" y="37916"/>
                  </a:lnTo>
                  <a:lnTo>
                    <a:pt x="239" y="36902"/>
                  </a:lnTo>
                  <a:lnTo>
                    <a:pt x="245" y="35688"/>
                  </a:lnTo>
                  <a:lnTo>
                    <a:pt x="250" y="35012"/>
                  </a:lnTo>
                  <a:lnTo>
                    <a:pt x="261" y="34290"/>
                  </a:lnTo>
                  <a:lnTo>
                    <a:pt x="271" y="33537"/>
                  </a:lnTo>
                  <a:lnTo>
                    <a:pt x="293" y="32738"/>
                  </a:lnTo>
                  <a:lnTo>
                    <a:pt x="324" y="31786"/>
                  </a:lnTo>
                  <a:lnTo>
                    <a:pt x="361" y="30833"/>
                  </a:lnTo>
                  <a:lnTo>
                    <a:pt x="409" y="29896"/>
                  </a:lnTo>
                  <a:lnTo>
                    <a:pt x="468" y="28959"/>
                  </a:lnTo>
                  <a:lnTo>
                    <a:pt x="531" y="28022"/>
                  </a:lnTo>
                  <a:lnTo>
                    <a:pt x="600" y="27085"/>
                  </a:lnTo>
                  <a:lnTo>
                    <a:pt x="680" y="26163"/>
                  </a:lnTo>
                  <a:lnTo>
                    <a:pt x="770" y="25241"/>
                  </a:lnTo>
                  <a:lnTo>
                    <a:pt x="892" y="24120"/>
                  </a:lnTo>
                  <a:lnTo>
                    <a:pt x="1019" y="23014"/>
                  </a:lnTo>
                  <a:lnTo>
                    <a:pt x="1162" y="21923"/>
                  </a:lnTo>
                  <a:lnTo>
                    <a:pt x="1316" y="20847"/>
                  </a:lnTo>
                  <a:lnTo>
                    <a:pt x="1475" y="19787"/>
                  </a:lnTo>
                  <a:lnTo>
                    <a:pt x="1650" y="18743"/>
                  </a:lnTo>
                  <a:lnTo>
                    <a:pt x="1836" y="17698"/>
                  </a:lnTo>
                  <a:lnTo>
                    <a:pt x="2032" y="16684"/>
                  </a:lnTo>
                  <a:lnTo>
                    <a:pt x="2218" y="15762"/>
                  </a:lnTo>
                  <a:lnTo>
                    <a:pt x="2420" y="14871"/>
                  </a:lnTo>
                  <a:lnTo>
                    <a:pt x="2621" y="13996"/>
                  </a:lnTo>
                  <a:lnTo>
                    <a:pt x="2833" y="13120"/>
                  </a:lnTo>
                  <a:lnTo>
                    <a:pt x="3051" y="12275"/>
                  </a:lnTo>
                  <a:lnTo>
                    <a:pt x="3279" y="11445"/>
                  </a:lnTo>
                  <a:lnTo>
                    <a:pt x="3512" y="10616"/>
                  </a:lnTo>
                  <a:lnTo>
                    <a:pt x="3751" y="9817"/>
                  </a:lnTo>
                  <a:lnTo>
                    <a:pt x="4000" y="9033"/>
                  </a:lnTo>
                  <a:lnTo>
                    <a:pt x="4249" y="8265"/>
                  </a:lnTo>
                  <a:lnTo>
                    <a:pt x="4509" y="7528"/>
                  </a:lnTo>
                  <a:lnTo>
                    <a:pt x="4780" y="6790"/>
                  </a:lnTo>
                  <a:lnTo>
                    <a:pt x="5050" y="6084"/>
                  </a:lnTo>
                  <a:lnTo>
                    <a:pt x="5332" y="5392"/>
                  </a:lnTo>
                  <a:lnTo>
                    <a:pt x="5613" y="4716"/>
                  </a:lnTo>
                  <a:lnTo>
                    <a:pt x="5904" y="4071"/>
                  </a:lnTo>
                  <a:lnTo>
                    <a:pt x="6127" y="3595"/>
                  </a:lnTo>
                  <a:lnTo>
                    <a:pt x="6334" y="3149"/>
                  </a:lnTo>
                  <a:lnTo>
                    <a:pt x="6727" y="2351"/>
                  </a:lnTo>
                  <a:lnTo>
                    <a:pt x="7071" y="1675"/>
                  </a:lnTo>
                  <a:lnTo>
                    <a:pt x="7363" y="1122"/>
                  </a:lnTo>
                  <a:lnTo>
                    <a:pt x="7772" y="353"/>
                  </a:lnTo>
                  <a:lnTo>
                    <a:pt x="7878" y="123"/>
                  </a:lnTo>
                  <a:lnTo>
                    <a:pt x="7909" y="46"/>
                  </a:lnTo>
                  <a:lnTo>
                    <a:pt x="7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271900" y="-5383950"/>
              <a:ext cx="697250" cy="759350"/>
            </a:xfrm>
            <a:custGeom>
              <a:avLst/>
              <a:gdLst/>
              <a:ahLst/>
              <a:cxnLst/>
              <a:rect l="l" t="t" r="r" b="b"/>
              <a:pathLst>
                <a:path w="27890" h="30374" extrusionOk="0">
                  <a:moveTo>
                    <a:pt x="27869" y="1"/>
                  </a:moveTo>
                  <a:lnTo>
                    <a:pt x="27816" y="32"/>
                  </a:lnTo>
                  <a:lnTo>
                    <a:pt x="27720" y="93"/>
                  </a:lnTo>
                  <a:lnTo>
                    <a:pt x="27593" y="201"/>
                  </a:lnTo>
                  <a:lnTo>
                    <a:pt x="27243" y="523"/>
                  </a:lnTo>
                  <a:lnTo>
                    <a:pt x="26771" y="984"/>
                  </a:lnTo>
                  <a:lnTo>
                    <a:pt x="26177" y="1583"/>
                  </a:lnTo>
                  <a:lnTo>
                    <a:pt x="25471" y="2290"/>
                  </a:lnTo>
                  <a:lnTo>
                    <a:pt x="23758" y="4072"/>
                  </a:lnTo>
                  <a:lnTo>
                    <a:pt x="21689" y="6254"/>
                  </a:lnTo>
                  <a:lnTo>
                    <a:pt x="19313" y="8788"/>
                  </a:lnTo>
                  <a:lnTo>
                    <a:pt x="16687" y="11615"/>
                  </a:lnTo>
                  <a:lnTo>
                    <a:pt x="13876" y="14657"/>
                  </a:lnTo>
                  <a:lnTo>
                    <a:pt x="11070" y="17730"/>
                  </a:lnTo>
                  <a:lnTo>
                    <a:pt x="8455" y="20602"/>
                  </a:lnTo>
                  <a:lnTo>
                    <a:pt x="6089" y="23230"/>
                  </a:lnTo>
                  <a:lnTo>
                    <a:pt x="4037" y="25549"/>
                  </a:lnTo>
                  <a:lnTo>
                    <a:pt x="2345" y="27485"/>
                  </a:lnTo>
                  <a:lnTo>
                    <a:pt x="1650" y="28284"/>
                  </a:lnTo>
                  <a:lnTo>
                    <a:pt x="1072" y="28975"/>
                  </a:lnTo>
                  <a:lnTo>
                    <a:pt x="605" y="29528"/>
                  </a:lnTo>
                  <a:lnTo>
                    <a:pt x="271" y="29958"/>
                  </a:lnTo>
                  <a:lnTo>
                    <a:pt x="149" y="30112"/>
                  </a:lnTo>
                  <a:lnTo>
                    <a:pt x="64" y="30235"/>
                  </a:lnTo>
                  <a:lnTo>
                    <a:pt x="16" y="30312"/>
                  </a:lnTo>
                  <a:lnTo>
                    <a:pt x="5" y="30343"/>
                  </a:lnTo>
                  <a:lnTo>
                    <a:pt x="0" y="30358"/>
                  </a:lnTo>
                  <a:lnTo>
                    <a:pt x="5" y="30373"/>
                  </a:lnTo>
                  <a:lnTo>
                    <a:pt x="21" y="30373"/>
                  </a:lnTo>
                  <a:lnTo>
                    <a:pt x="80" y="30358"/>
                  </a:lnTo>
                  <a:lnTo>
                    <a:pt x="170" y="30296"/>
                  </a:lnTo>
                  <a:lnTo>
                    <a:pt x="297" y="30189"/>
                  </a:lnTo>
                  <a:lnTo>
                    <a:pt x="647" y="29866"/>
                  </a:lnTo>
                  <a:lnTo>
                    <a:pt x="1119" y="29405"/>
                  </a:lnTo>
                  <a:lnTo>
                    <a:pt x="1713" y="28822"/>
                  </a:lnTo>
                  <a:lnTo>
                    <a:pt x="2419" y="28100"/>
                  </a:lnTo>
                  <a:lnTo>
                    <a:pt x="4132" y="26317"/>
                  </a:lnTo>
                  <a:lnTo>
                    <a:pt x="6201" y="24136"/>
                  </a:lnTo>
                  <a:lnTo>
                    <a:pt x="8577" y="21586"/>
                  </a:lnTo>
                  <a:lnTo>
                    <a:pt x="11203" y="18759"/>
                  </a:lnTo>
                  <a:lnTo>
                    <a:pt x="14014" y="15717"/>
                  </a:lnTo>
                  <a:lnTo>
                    <a:pt x="16825" y="12644"/>
                  </a:lnTo>
                  <a:lnTo>
                    <a:pt x="19440" y="9772"/>
                  </a:lnTo>
                  <a:lnTo>
                    <a:pt x="21806" y="7145"/>
                  </a:lnTo>
                  <a:lnTo>
                    <a:pt x="23859" y="4825"/>
                  </a:lnTo>
                  <a:lnTo>
                    <a:pt x="25551" y="2904"/>
                  </a:lnTo>
                  <a:lnTo>
                    <a:pt x="26246" y="2090"/>
                  </a:lnTo>
                  <a:lnTo>
                    <a:pt x="26824" y="1414"/>
                  </a:lnTo>
                  <a:lnTo>
                    <a:pt x="27285" y="846"/>
                  </a:lnTo>
                  <a:lnTo>
                    <a:pt x="27625" y="431"/>
                  </a:lnTo>
                  <a:lnTo>
                    <a:pt x="27741" y="262"/>
                  </a:lnTo>
                  <a:lnTo>
                    <a:pt x="27826" y="139"/>
                  </a:lnTo>
                  <a:lnTo>
                    <a:pt x="27879" y="47"/>
                  </a:lnTo>
                  <a:lnTo>
                    <a:pt x="27890" y="32"/>
                  </a:lnTo>
                  <a:lnTo>
                    <a:pt x="27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097500" y="-6040700"/>
              <a:ext cx="425025" cy="2415075"/>
            </a:xfrm>
            <a:custGeom>
              <a:avLst/>
              <a:gdLst/>
              <a:ahLst/>
              <a:cxnLst/>
              <a:rect l="l" t="t" r="r" b="b"/>
              <a:pathLst>
                <a:path w="17001" h="96603" extrusionOk="0">
                  <a:moveTo>
                    <a:pt x="0" y="0"/>
                  </a:moveTo>
                  <a:lnTo>
                    <a:pt x="0" y="31"/>
                  </a:lnTo>
                  <a:lnTo>
                    <a:pt x="6" y="77"/>
                  </a:lnTo>
                  <a:lnTo>
                    <a:pt x="43" y="261"/>
                  </a:lnTo>
                  <a:lnTo>
                    <a:pt x="202" y="953"/>
                  </a:lnTo>
                  <a:lnTo>
                    <a:pt x="839" y="3549"/>
                  </a:lnTo>
                  <a:lnTo>
                    <a:pt x="1061" y="4409"/>
                  </a:lnTo>
                  <a:lnTo>
                    <a:pt x="1305" y="5393"/>
                  </a:lnTo>
                  <a:lnTo>
                    <a:pt x="1841" y="7620"/>
                  </a:lnTo>
                  <a:lnTo>
                    <a:pt x="2138" y="8865"/>
                  </a:lnTo>
                  <a:lnTo>
                    <a:pt x="2456" y="10201"/>
                  </a:lnTo>
                  <a:lnTo>
                    <a:pt x="2785" y="11615"/>
                  </a:lnTo>
                  <a:lnTo>
                    <a:pt x="3125" y="13120"/>
                  </a:lnTo>
                  <a:lnTo>
                    <a:pt x="3485" y="14687"/>
                  </a:lnTo>
                  <a:lnTo>
                    <a:pt x="3857" y="16331"/>
                  </a:lnTo>
                  <a:lnTo>
                    <a:pt x="4233" y="18067"/>
                  </a:lnTo>
                  <a:lnTo>
                    <a:pt x="4626" y="19864"/>
                  </a:lnTo>
                  <a:lnTo>
                    <a:pt x="5024" y="21754"/>
                  </a:lnTo>
                  <a:lnTo>
                    <a:pt x="5427" y="23690"/>
                  </a:lnTo>
                  <a:lnTo>
                    <a:pt x="5840" y="25718"/>
                  </a:lnTo>
                  <a:lnTo>
                    <a:pt x="6254" y="27792"/>
                  </a:lnTo>
                  <a:lnTo>
                    <a:pt x="6673" y="29943"/>
                  </a:lnTo>
                  <a:lnTo>
                    <a:pt x="7103" y="32155"/>
                  </a:lnTo>
                  <a:lnTo>
                    <a:pt x="7533" y="34413"/>
                  </a:lnTo>
                  <a:lnTo>
                    <a:pt x="7968" y="36733"/>
                  </a:lnTo>
                  <a:lnTo>
                    <a:pt x="8402" y="39099"/>
                  </a:lnTo>
                  <a:lnTo>
                    <a:pt x="8837" y="41511"/>
                  </a:lnTo>
                  <a:lnTo>
                    <a:pt x="9272" y="43938"/>
                  </a:lnTo>
                  <a:lnTo>
                    <a:pt x="9713" y="46412"/>
                  </a:lnTo>
                  <a:lnTo>
                    <a:pt x="10137" y="48931"/>
                  </a:lnTo>
                  <a:lnTo>
                    <a:pt x="10556" y="51420"/>
                  </a:lnTo>
                  <a:lnTo>
                    <a:pt x="10959" y="53878"/>
                  </a:lnTo>
                  <a:lnTo>
                    <a:pt x="11352" y="56321"/>
                  </a:lnTo>
                  <a:lnTo>
                    <a:pt x="11734" y="58702"/>
                  </a:lnTo>
                  <a:lnTo>
                    <a:pt x="12105" y="61052"/>
                  </a:lnTo>
                  <a:lnTo>
                    <a:pt x="12460" y="63372"/>
                  </a:lnTo>
                  <a:lnTo>
                    <a:pt x="12800" y="65631"/>
                  </a:lnTo>
                  <a:lnTo>
                    <a:pt x="13129" y="67843"/>
                  </a:lnTo>
                  <a:lnTo>
                    <a:pt x="13447" y="69994"/>
                  </a:lnTo>
                  <a:lnTo>
                    <a:pt x="13749" y="72098"/>
                  </a:lnTo>
                  <a:lnTo>
                    <a:pt x="14041" y="74142"/>
                  </a:lnTo>
                  <a:lnTo>
                    <a:pt x="14317" y="76108"/>
                  </a:lnTo>
                  <a:lnTo>
                    <a:pt x="14582" y="78013"/>
                  </a:lnTo>
                  <a:lnTo>
                    <a:pt x="14831" y="79841"/>
                  </a:lnTo>
                  <a:lnTo>
                    <a:pt x="15065" y="81608"/>
                  </a:lnTo>
                  <a:lnTo>
                    <a:pt x="15298" y="83313"/>
                  </a:lnTo>
                  <a:lnTo>
                    <a:pt x="15510" y="84942"/>
                  </a:lnTo>
                  <a:lnTo>
                    <a:pt x="15712" y="86463"/>
                  </a:lnTo>
                  <a:lnTo>
                    <a:pt x="15892" y="87891"/>
                  </a:lnTo>
                  <a:lnTo>
                    <a:pt x="16205" y="90457"/>
                  </a:lnTo>
                  <a:lnTo>
                    <a:pt x="16470" y="92608"/>
                  </a:lnTo>
                  <a:lnTo>
                    <a:pt x="16852" y="95604"/>
                  </a:lnTo>
                  <a:lnTo>
                    <a:pt x="16879" y="95865"/>
                  </a:lnTo>
                  <a:lnTo>
                    <a:pt x="16916" y="96126"/>
                  </a:lnTo>
                  <a:lnTo>
                    <a:pt x="16953" y="96372"/>
                  </a:lnTo>
                  <a:lnTo>
                    <a:pt x="17001" y="96602"/>
                  </a:lnTo>
                  <a:lnTo>
                    <a:pt x="17001" y="96264"/>
                  </a:lnTo>
                  <a:lnTo>
                    <a:pt x="16985" y="95911"/>
                  </a:lnTo>
                  <a:lnTo>
                    <a:pt x="16964" y="95573"/>
                  </a:lnTo>
                  <a:lnTo>
                    <a:pt x="16926" y="95250"/>
                  </a:lnTo>
                  <a:lnTo>
                    <a:pt x="16783" y="93868"/>
                  </a:lnTo>
                  <a:lnTo>
                    <a:pt x="16613" y="92208"/>
                  </a:lnTo>
                  <a:lnTo>
                    <a:pt x="16380" y="90058"/>
                  </a:lnTo>
                  <a:lnTo>
                    <a:pt x="16088" y="87492"/>
                  </a:lnTo>
                  <a:lnTo>
                    <a:pt x="15924" y="86048"/>
                  </a:lnTo>
                  <a:lnTo>
                    <a:pt x="15738" y="84527"/>
                  </a:lnTo>
                  <a:lnTo>
                    <a:pt x="15542" y="82914"/>
                  </a:lnTo>
                  <a:lnTo>
                    <a:pt x="15330" y="81209"/>
                  </a:lnTo>
                  <a:lnTo>
                    <a:pt x="15043" y="78950"/>
                  </a:lnTo>
                  <a:lnTo>
                    <a:pt x="14746" y="76707"/>
                  </a:lnTo>
                  <a:lnTo>
                    <a:pt x="14449" y="74464"/>
                  </a:lnTo>
                  <a:lnTo>
                    <a:pt x="14142" y="72221"/>
                  </a:lnTo>
                  <a:lnTo>
                    <a:pt x="13834" y="69994"/>
                  </a:lnTo>
                  <a:lnTo>
                    <a:pt x="13516" y="67766"/>
                  </a:lnTo>
                  <a:lnTo>
                    <a:pt x="13198" y="65538"/>
                  </a:lnTo>
                  <a:lnTo>
                    <a:pt x="12869" y="63326"/>
                  </a:lnTo>
                  <a:lnTo>
                    <a:pt x="12540" y="61129"/>
                  </a:lnTo>
                  <a:lnTo>
                    <a:pt x="12200" y="58917"/>
                  </a:lnTo>
                  <a:lnTo>
                    <a:pt x="11861" y="56735"/>
                  </a:lnTo>
                  <a:lnTo>
                    <a:pt x="11511" y="54554"/>
                  </a:lnTo>
                  <a:lnTo>
                    <a:pt x="11161" y="52372"/>
                  </a:lnTo>
                  <a:lnTo>
                    <a:pt x="10800" y="50191"/>
                  </a:lnTo>
                  <a:lnTo>
                    <a:pt x="10434" y="48040"/>
                  </a:lnTo>
                  <a:lnTo>
                    <a:pt x="10068" y="45874"/>
                  </a:lnTo>
                  <a:lnTo>
                    <a:pt x="9628" y="43385"/>
                  </a:lnTo>
                  <a:lnTo>
                    <a:pt x="9193" y="40912"/>
                  </a:lnTo>
                  <a:lnTo>
                    <a:pt x="8753" y="38500"/>
                  </a:lnTo>
                  <a:lnTo>
                    <a:pt x="8318" y="36134"/>
                  </a:lnTo>
                  <a:lnTo>
                    <a:pt x="7883" y="33814"/>
                  </a:lnTo>
                  <a:lnTo>
                    <a:pt x="7448" y="31556"/>
                  </a:lnTo>
                  <a:lnTo>
                    <a:pt x="7007" y="29359"/>
                  </a:lnTo>
                  <a:lnTo>
                    <a:pt x="6790" y="28299"/>
                  </a:lnTo>
                  <a:lnTo>
                    <a:pt x="6572" y="27239"/>
                  </a:lnTo>
                  <a:lnTo>
                    <a:pt x="6143" y="25180"/>
                  </a:lnTo>
                  <a:lnTo>
                    <a:pt x="5718" y="23183"/>
                  </a:lnTo>
                  <a:lnTo>
                    <a:pt x="5299" y="21247"/>
                  </a:lnTo>
                  <a:lnTo>
                    <a:pt x="4896" y="19373"/>
                  </a:lnTo>
                  <a:lnTo>
                    <a:pt x="4499" y="17575"/>
                  </a:lnTo>
                  <a:lnTo>
                    <a:pt x="4106" y="15855"/>
                  </a:lnTo>
                  <a:lnTo>
                    <a:pt x="3724" y="14211"/>
                  </a:lnTo>
                  <a:lnTo>
                    <a:pt x="3353" y="12659"/>
                  </a:lnTo>
                  <a:lnTo>
                    <a:pt x="3178" y="11907"/>
                  </a:lnTo>
                  <a:lnTo>
                    <a:pt x="3003" y="11169"/>
                  </a:lnTo>
                  <a:lnTo>
                    <a:pt x="2658" y="9771"/>
                  </a:lnTo>
                  <a:lnTo>
                    <a:pt x="2016" y="7252"/>
                  </a:lnTo>
                  <a:lnTo>
                    <a:pt x="1724" y="6099"/>
                  </a:lnTo>
                  <a:lnTo>
                    <a:pt x="1454" y="5055"/>
                  </a:lnTo>
                  <a:lnTo>
                    <a:pt x="1199" y="4102"/>
                  </a:lnTo>
                  <a:lnTo>
                    <a:pt x="961" y="3257"/>
                  </a:lnTo>
                  <a:lnTo>
                    <a:pt x="260" y="814"/>
                  </a:lnTo>
                  <a:lnTo>
                    <a:pt x="202" y="599"/>
                  </a:lnTo>
                  <a:lnTo>
                    <a:pt x="138" y="400"/>
                  </a:lnTo>
                  <a:lnTo>
                    <a:pt x="75" y="20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821675" y="-5354375"/>
              <a:ext cx="15550" cy="46125"/>
            </a:xfrm>
            <a:custGeom>
              <a:avLst/>
              <a:gdLst/>
              <a:ahLst/>
              <a:cxnLst/>
              <a:rect l="l" t="t" r="r" b="b"/>
              <a:pathLst>
                <a:path w="622" h="1845" extrusionOk="0">
                  <a:moveTo>
                    <a:pt x="260" y="1"/>
                  </a:moveTo>
                  <a:lnTo>
                    <a:pt x="218" y="31"/>
                  </a:lnTo>
                  <a:lnTo>
                    <a:pt x="181" y="62"/>
                  </a:lnTo>
                  <a:lnTo>
                    <a:pt x="144" y="124"/>
                  </a:ln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96" y="1614"/>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20" y="62"/>
                  </a:lnTo>
                  <a:lnTo>
                    <a:pt x="382" y="31"/>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821675" y="-5354375"/>
              <a:ext cx="15550" cy="46125"/>
            </a:xfrm>
            <a:custGeom>
              <a:avLst/>
              <a:gdLst/>
              <a:ahLst/>
              <a:cxnLst/>
              <a:rect l="l" t="t" r="r" b="b"/>
              <a:pathLst>
                <a:path w="622" h="1845" fill="none" extrusionOk="0">
                  <a:moveTo>
                    <a:pt x="144" y="170"/>
                  </a:move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59" y="1476"/>
                  </a:lnTo>
                  <a:lnTo>
                    <a:pt x="96" y="1614"/>
                  </a:lnTo>
                  <a:lnTo>
                    <a:pt x="144" y="1721"/>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57" y="124"/>
                  </a:lnTo>
                  <a:lnTo>
                    <a:pt x="420" y="62"/>
                  </a:lnTo>
                  <a:lnTo>
                    <a:pt x="382" y="31"/>
                  </a:lnTo>
                  <a:lnTo>
                    <a:pt x="340" y="1"/>
                  </a:lnTo>
                  <a:lnTo>
                    <a:pt x="303" y="1"/>
                  </a:lnTo>
                  <a:lnTo>
                    <a:pt x="260" y="1"/>
                  </a:lnTo>
                  <a:lnTo>
                    <a:pt x="218" y="31"/>
                  </a:lnTo>
                  <a:lnTo>
                    <a:pt x="181" y="62"/>
                  </a:lnTo>
                  <a:lnTo>
                    <a:pt x="144"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31050" y="-5618600"/>
              <a:ext cx="15925" cy="45725"/>
            </a:xfrm>
            <a:custGeom>
              <a:avLst/>
              <a:gdLst/>
              <a:ahLst/>
              <a:cxnLst/>
              <a:rect l="l" t="t" r="r" b="b"/>
              <a:pathLst>
                <a:path w="637" h="1829" extrusionOk="0">
                  <a:moveTo>
                    <a:pt x="271" y="0"/>
                  </a:moveTo>
                  <a:lnTo>
                    <a:pt x="229" y="31"/>
                  </a:lnTo>
                  <a:lnTo>
                    <a:pt x="191" y="62"/>
                  </a:ln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510" y="1644"/>
                  </a:lnTo>
                  <a:lnTo>
                    <a:pt x="541" y="1567"/>
                  </a:lnTo>
                  <a:lnTo>
                    <a:pt x="568" y="1475"/>
                  </a:lnTo>
                  <a:lnTo>
                    <a:pt x="589" y="1383"/>
                  </a:lnTo>
                  <a:lnTo>
                    <a:pt x="610" y="1275"/>
                  </a:lnTo>
                  <a:lnTo>
                    <a:pt x="621" y="1168"/>
                  </a:lnTo>
                  <a:lnTo>
                    <a:pt x="632" y="1060"/>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131050" y="-5618600"/>
              <a:ext cx="15925" cy="45725"/>
            </a:xfrm>
            <a:custGeom>
              <a:avLst/>
              <a:gdLst/>
              <a:ahLst/>
              <a:cxnLst/>
              <a:rect l="l" t="t" r="r" b="b"/>
              <a:pathLst>
                <a:path w="637" h="1829" fill="none" extrusionOk="0">
                  <a:moveTo>
                    <a:pt x="160" y="108"/>
                  </a:move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478" y="1705"/>
                  </a:lnTo>
                  <a:lnTo>
                    <a:pt x="510" y="1644"/>
                  </a:lnTo>
                  <a:lnTo>
                    <a:pt x="541" y="1567"/>
                  </a:lnTo>
                  <a:lnTo>
                    <a:pt x="568" y="1475"/>
                  </a:lnTo>
                  <a:lnTo>
                    <a:pt x="589" y="1383"/>
                  </a:lnTo>
                  <a:lnTo>
                    <a:pt x="610" y="1275"/>
                  </a:lnTo>
                  <a:lnTo>
                    <a:pt x="621" y="1168"/>
                  </a:lnTo>
                  <a:lnTo>
                    <a:pt x="632" y="1060"/>
                  </a:lnTo>
                  <a:lnTo>
                    <a:pt x="637" y="937"/>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lnTo>
                    <a:pt x="308" y="0"/>
                  </a:lnTo>
                  <a:lnTo>
                    <a:pt x="308" y="0"/>
                  </a:lnTo>
                  <a:lnTo>
                    <a:pt x="271" y="0"/>
                  </a:lnTo>
                  <a:lnTo>
                    <a:pt x="229" y="31"/>
                  </a:lnTo>
                  <a:lnTo>
                    <a:pt x="191" y="62"/>
                  </a:lnTo>
                  <a:lnTo>
                    <a:pt x="160"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1272550" y="-4980275"/>
              <a:ext cx="15925" cy="45350"/>
            </a:xfrm>
            <a:custGeom>
              <a:avLst/>
              <a:gdLst/>
              <a:ahLst/>
              <a:cxnLst/>
              <a:rect l="l" t="t" r="r" b="b"/>
              <a:pathLst>
                <a:path w="637" h="1814" extrusionOk="0">
                  <a:moveTo>
                    <a:pt x="260" y="0"/>
                  </a:moveTo>
                  <a:lnTo>
                    <a:pt x="223" y="31"/>
                  </a:lnTo>
                  <a:lnTo>
                    <a:pt x="191" y="46"/>
                  </a:ln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509" y="1629"/>
                  </a:lnTo>
                  <a:lnTo>
                    <a:pt x="541" y="1552"/>
                  </a:lnTo>
                  <a:lnTo>
                    <a:pt x="568" y="1475"/>
                  </a:lnTo>
                  <a:lnTo>
                    <a:pt x="589" y="1383"/>
                  </a:lnTo>
                  <a:lnTo>
                    <a:pt x="605" y="1275"/>
                  </a:lnTo>
                  <a:lnTo>
                    <a:pt x="621" y="1183"/>
                  </a:lnTo>
                  <a:lnTo>
                    <a:pt x="631" y="1060"/>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1272550" y="-4980275"/>
              <a:ext cx="15925" cy="45350"/>
            </a:xfrm>
            <a:custGeom>
              <a:avLst/>
              <a:gdLst/>
              <a:ahLst/>
              <a:cxnLst/>
              <a:rect l="l" t="t" r="r" b="b"/>
              <a:pathLst>
                <a:path w="637" h="1814" fill="none" extrusionOk="0">
                  <a:moveTo>
                    <a:pt x="154" y="92"/>
                  </a:move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478" y="1690"/>
                  </a:lnTo>
                  <a:lnTo>
                    <a:pt x="509" y="1629"/>
                  </a:lnTo>
                  <a:lnTo>
                    <a:pt x="541" y="1552"/>
                  </a:lnTo>
                  <a:lnTo>
                    <a:pt x="568" y="1475"/>
                  </a:lnTo>
                  <a:lnTo>
                    <a:pt x="589" y="1383"/>
                  </a:lnTo>
                  <a:lnTo>
                    <a:pt x="605" y="1275"/>
                  </a:lnTo>
                  <a:lnTo>
                    <a:pt x="621" y="1183"/>
                  </a:lnTo>
                  <a:lnTo>
                    <a:pt x="631" y="1060"/>
                  </a:lnTo>
                  <a:lnTo>
                    <a:pt x="637" y="953"/>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lnTo>
                    <a:pt x="297" y="0"/>
                  </a:lnTo>
                  <a:lnTo>
                    <a:pt x="297" y="0"/>
                  </a:lnTo>
                  <a:lnTo>
                    <a:pt x="260" y="0"/>
                  </a:lnTo>
                  <a:lnTo>
                    <a:pt x="223" y="31"/>
                  </a:lnTo>
                  <a:lnTo>
                    <a:pt x="191" y="46"/>
                  </a:lnTo>
                  <a:lnTo>
                    <a:pt x="154"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639350" y="-5167700"/>
              <a:ext cx="15925" cy="45325"/>
            </a:xfrm>
            <a:custGeom>
              <a:avLst/>
              <a:gdLst/>
              <a:ahLst/>
              <a:cxnLst/>
              <a:rect l="l" t="t" r="r" b="b"/>
              <a:pathLst>
                <a:path w="637" h="1813" extrusionOk="0">
                  <a:moveTo>
                    <a:pt x="255" y="0"/>
                  </a:moveTo>
                  <a:lnTo>
                    <a:pt x="223" y="16"/>
                  </a:lnTo>
                  <a:lnTo>
                    <a:pt x="191" y="46"/>
                  </a:ln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515" y="1629"/>
                  </a:lnTo>
                  <a:lnTo>
                    <a:pt x="541" y="1552"/>
                  </a:lnTo>
                  <a:lnTo>
                    <a:pt x="568" y="1460"/>
                  </a:lnTo>
                  <a:lnTo>
                    <a:pt x="594" y="1367"/>
                  </a:lnTo>
                  <a:lnTo>
                    <a:pt x="610" y="1260"/>
                  </a:lnTo>
                  <a:lnTo>
                    <a:pt x="626" y="1152"/>
                  </a:lnTo>
                  <a:lnTo>
                    <a:pt x="631" y="1045"/>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39350" y="-5167700"/>
              <a:ext cx="15925" cy="45325"/>
            </a:xfrm>
            <a:custGeom>
              <a:avLst/>
              <a:gdLst/>
              <a:ahLst/>
              <a:cxnLst/>
              <a:rect l="l" t="t" r="r" b="b"/>
              <a:pathLst>
                <a:path w="637" h="1813" fill="none" extrusionOk="0">
                  <a:moveTo>
                    <a:pt x="159" y="92"/>
                  </a:move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478" y="1690"/>
                  </a:lnTo>
                  <a:lnTo>
                    <a:pt x="515" y="1629"/>
                  </a:lnTo>
                  <a:lnTo>
                    <a:pt x="541" y="1552"/>
                  </a:lnTo>
                  <a:lnTo>
                    <a:pt x="568" y="1460"/>
                  </a:lnTo>
                  <a:lnTo>
                    <a:pt x="594" y="1367"/>
                  </a:lnTo>
                  <a:lnTo>
                    <a:pt x="610" y="1260"/>
                  </a:lnTo>
                  <a:lnTo>
                    <a:pt x="626" y="1152"/>
                  </a:lnTo>
                  <a:lnTo>
                    <a:pt x="631" y="1045"/>
                  </a:lnTo>
                  <a:lnTo>
                    <a:pt x="637" y="922"/>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lnTo>
                    <a:pt x="324" y="0"/>
                  </a:lnTo>
                  <a:lnTo>
                    <a:pt x="292" y="0"/>
                  </a:lnTo>
                  <a:lnTo>
                    <a:pt x="292" y="0"/>
                  </a:lnTo>
                  <a:lnTo>
                    <a:pt x="255" y="0"/>
                  </a:lnTo>
                  <a:lnTo>
                    <a:pt x="223" y="16"/>
                  </a:lnTo>
                  <a:lnTo>
                    <a:pt x="191" y="46"/>
                  </a:lnTo>
                  <a:lnTo>
                    <a:pt x="159"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425850" y="-5002550"/>
              <a:ext cx="15525" cy="44575"/>
            </a:xfrm>
            <a:custGeom>
              <a:avLst/>
              <a:gdLst/>
              <a:ahLst/>
              <a:cxnLst/>
              <a:rect l="l" t="t" r="r" b="b"/>
              <a:pathLst>
                <a:path w="621" h="1783" extrusionOk="0">
                  <a:moveTo>
                    <a:pt x="319" y="0"/>
                  </a:moveTo>
                  <a:lnTo>
                    <a:pt x="281" y="16"/>
                  </a:lnTo>
                  <a:lnTo>
                    <a:pt x="250" y="31"/>
                  </a:lnTo>
                  <a:lnTo>
                    <a:pt x="218" y="62"/>
                  </a:lnTo>
                  <a:lnTo>
                    <a:pt x="186" y="108"/>
                  </a:lnTo>
                  <a:lnTo>
                    <a:pt x="159" y="154"/>
                  </a:lnTo>
                  <a:lnTo>
                    <a:pt x="106" y="277"/>
                  </a:lnTo>
                  <a:lnTo>
                    <a:pt x="64" y="415"/>
                  </a:lnTo>
                  <a:lnTo>
                    <a:pt x="48" y="492"/>
                  </a:lnTo>
                  <a:lnTo>
                    <a:pt x="32" y="584"/>
                  </a:lnTo>
                  <a:lnTo>
                    <a:pt x="22" y="676"/>
                  </a:lnTo>
                  <a:lnTo>
                    <a:pt x="11" y="768"/>
                  </a:lnTo>
                  <a:lnTo>
                    <a:pt x="6" y="861"/>
                  </a:lnTo>
                  <a:lnTo>
                    <a:pt x="0" y="968"/>
                  </a:lnTo>
                  <a:lnTo>
                    <a:pt x="16" y="1122"/>
                  </a:lnTo>
                  <a:lnTo>
                    <a:pt x="37" y="1260"/>
                  </a:lnTo>
                  <a:lnTo>
                    <a:pt x="53" y="1352"/>
                  </a:lnTo>
                  <a:lnTo>
                    <a:pt x="75" y="1429"/>
                  </a:lnTo>
                  <a:lnTo>
                    <a:pt x="96" y="1490"/>
                  </a:lnTo>
                  <a:lnTo>
                    <a:pt x="122" y="1567"/>
                  </a:lnTo>
                  <a:lnTo>
                    <a:pt x="175" y="1659"/>
                  </a:lnTo>
                  <a:lnTo>
                    <a:pt x="234" y="1736"/>
                  </a:lnTo>
                  <a:lnTo>
                    <a:pt x="297" y="1767"/>
                  </a:lnTo>
                  <a:lnTo>
                    <a:pt x="361" y="1782"/>
                  </a:lnTo>
                  <a:lnTo>
                    <a:pt x="393" y="1767"/>
                  </a:lnTo>
                  <a:lnTo>
                    <a:pt x="425" y="1736"/>
                  </a:lnTo>
                  <a:lnTo>
                    <a:pt x="456" y="1705"/>
                  </a:lnTo>
                  <a:lnTo>
                    <a:pt x="488" y="1659"/>
                  </a:lnTo>
                  <a:lnTo>
                    <a:pt x="520" y="1598"/>
                  </a:lnTo>
                  <a:lnTo>
                    <a:pt x="557" y="1475"/>
                  </a:lnTo>
                  <a:lnTo>
                    <a:pt x="584" y="1337"/>
                  </a:lnTo>
                  <a:lnTo>
                    <a:pt x="600" y="1260"/>
                  </a:lnTo>
                  <a:lnTo>
                    <a:pt x="610" y="1168"/>
                  </a:lnTo>
                  <a:lnTo>
                    <a:pt x="616" y="1076"/>
                  </a:lnTo>
                  <a:lnTo>
                    <a:pt x="621" y="968"/>
                  </a:lnTo>
                  <a:lnTo>
                    <a:pt x="621" y="784"/>
                  </a:lnTo>
                  <a:lnTo>
                    <a:pt x="605" y="599"/>
                  </a:lnTo>
                  <a:lnTo>
                    <a:pt x="584" y="430"/>
                  </a:lnTo>
                  <a:lnTo>
                    <a:pt x="547" y="277"/>
                  </a:lnTo>
                  <a:lnTo>
                    <a:pt x="525" y="215"/>
                  </a:lnTo>
                  <a:lnTo>
                    <a:pt x="499" y="154"/>
                  </a:lnTo>
                  <a:lnTo>
                    <a:pt x="472" y="92"/>
                  </a:lnTo>
                  <a:lnTo>
                    <a:pt x="441" y="46"/>
                  </a:lnTo>
                  <a:lnTo>
                    <a:pt x="398" y="1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425850" y="-5002550"/>
              <a:ext cx="15525" cy="44575"/>
            </a:xfrm>
            <a:custGeom>
              <a:avLst/>
              <a:gdLst/>
              <a:ahLst/>
              <a:cxnLst/>
              <a:rect l="l" t="t" r="r" b="b"/>
              <a:pathLst>
                <a:path w="621" h="1783" fill="none" extrusionOk="0">
                  <a:moveTo>
                    <a:pt x="488" y="1659"/>
                  </a:moveTo>
                  <a:lnTo>
                    <a:pt x="488" y="1659"/>
                  </a:lnTo>
                  <a:lnTo>
                    <a:pt x="456" y="1705"/>
                  </a:lnTo>
                  <a:lnTo>
                    <a:pt x="425" y="1736"/>
                  </a:lnTo>
                  <a:lnTo>
                    <a:pt x="393" y="1767"/>
                  </a:lnTo>
                  <a:lnTo>
                    <a:pt x="361" y="1782"/>
                  </a:lnTo>
                  <a:lnTo>
                    <a:pt x="297" y="1767"/>
                  </a:lnTo>
                  <a:lnTo>
                    <a:pt x="234" y="1736"/>
                  </a:lnTo>
                  <a:lnTo>
                    <a:pt x="175" y="1659"/>
                  </a:lnTo>
                  <a:lnTo>
                    <a:pt x="122" y="1567"/>
                  </a:lnTo>
                  <a:lnTo>
                    <a:pt x="96" y="1490"/>
                  </a:lnTo>
                  <a:lnTo>
                    <a:pt x="75" y="1429"/>
                  </a:lnTo>
                  <a:lnTo>
                    <a:pt x="53" y="1352"/>
                  </a:lnTo>
                  <a:lnTo>
                    <a:pt x="37" y="1260"/>
                  </a:lnTo>
                  <a:lnTo>
                    <a:pt x="37" y="1260"/>
                  </a:lnTo>
                  <a:lnTo>
                    <a:pt x="16" y="1122"/>
                  </a:lnTo>
                  <a:lnTo>
                    <a:pt x="0" y="968"/>
                  </a:lnTo>
                  <a:lnTo>
                    <a:pt x="0" y="968"/>
                  </a:lnTo>
                  <a:lnTo>
                    <a:pt x="6" y="861"/>
                  </a:lnTo>
                  <a:lnTo>
                    <a:pt x="11" y="768"/>
                  </a:lnTo>
                  <a:lnTo>
                    <a:pt x="22" y="676"/>
                  </a:lnTo>
                  <a:lnTo>
                    <a:pt x="32" y="584"/>
                  </a:lnTo>
                  <a:lnTo>
                    <a:pt x="48" y="492"/>
                  </a:lnTo>
                  <a:lnTo>
                    <a:pt x="64" y="415"/>
                  </a:lnTo>
                  <a:lnTo>
                    <a:pt x="106" y="277"/>
                  </a:lnTo>
                  <a:lnTo>
                    <a:pt x="159" y="154"/>
                  </a:lnTo>
                  <a:lnTo>
                    <a:pt x="186" y="108"/>
                  </a:lnTo>
                  <a:lnTo>
                    <a:pt x="218" y="62"/>
                  </a:lnTo>
                  <a:lnTo>
                    <a:pt x="250" y="31"/>
                  </a:lnTo>
                  <a:lnTo>
                    <a:pt x="281" y="16"/>
                  </a:lnTo>
                  <a:lnTo>
                    <a:pt x="319" y="0"/>
                  </a:lnTo>
                  <a:lnTo>
                    <a:pt x="350" y="0"/>
                  </a:lnTo>
                  <a:lnTo>
                    <a:pt x="350" y="0"/>
                  </a:lnTo>
                  <a:lnTo>
                    <a:pt x="398" y="16"/>
                  </a:lnTo>
                  <a:lnTo>
                    <a:pt x="441" y="46"/>
                  </a:lnTo>
                  <a:lnTo>
                    <a:pt x="441" y="46"/>
                  </a:lnTo>
                  <a:lnTo>
                    <a:pt x="472" y="92"/>
                  </a:lnTo>
                  <a:lnTo>
                    <a:pt x="499" y="154"/>
                  </a:lnTo>
                  <a:lnTo>
                    <a:pt x="525" y="215"/>
                  </a:lnTo>
                  <a:lnTo>
                    <a:pt x="547" y="277"/>
                  </a:lnTo>
                  <a:lnTo>
                    <a:pt x="584" y="430"/>
                  </a:lnTo>
                  <a:lnTo>
                    <a:pt x="605" y="599"/>
                  </a:lnTo>
                  <a:lnTo>
                    <a:pt x="621" y="784"/>
                  </a:lnTo>
                  <a:lnTo>
                    <a:pt x="621" y="968"/>
                  </a:lnTo>
                  <a:lnTo>
                    <a:pt x="616" y="1076"/>
                  </a:lnTo>
                  <a:lnTo>
                    <a:pt x="610" y="1168"/>
                  </a:lnTo>
                  <a:lnTo>
                    <a:pt x="600" y="1260"/>
                  </a:lnTo>
                  <a:lnTo>
                    <a:pt x="584" y="1337"/>
                  </a:lnTo>
                  <a:lnTo>
                    <a:pt x="584" y="1337"/>
                  </a:lnTo>
                  <a:lnTo>
                    <a:pt x="557" y="1475"/>
                  </a:lnTo>
                  <a:lnTo>
                    <a:pt x="520"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298125" y="-3644850"/>
              <a:ext cx="359800" cy="493550"/>
            </a:xfrm>
            <a:custGeom>
              <a:avLst/>
              <a:gdLst/>
              <a:ahLst/>
              <a:cxnLst/>
              <a:rect l="l" t="t" r="r" b="b"/>
              <a:pathLst>
                <a:path w="14392" h="19742" extrusionOk="0">
                  <a:moveTo>
                    <a:pt x="12047" y="0"/>
                  </a:moveTo>
                  <a:lnTo>
                    <a:pt x="12066" y="3"/>
                  </a:lnTo>
                  <a:lnTo>
                    <a:pt x="12066" y="3"/>
                  </a:lnTo>
                  <a:lnTo>
                    <a:pt x="12079" y="0"/>
                  </a:lnTo>
                  <a:close/>
                  <a:moveTo>
                    <a:pt x="12066" y="3"/>
                  </a:move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66" y="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1298125" y="-3644850"/>
              <a:ext cx="359800" cy="493550"/>
            </a:xfrm>
            <a:custGeom>
              <a:avLst/>
              <a:gdLst/>
              <a:ahLst/>
              <a:cxnLst/>
              <a:rect l="l" t="t" r="r" b="b"/>
              <a:pathLst>
                <a:path w="14392" h="19742" fill="none" extrusionOk="0">
                  <a:moveTo>
                    <a:pt x="12079" y="0"/>
                  </a:moveTo>
                  <a:lnTo>
                    <a:pt x="12079" y="0"/>
                  </a:ln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1309800" y="-3514650"/>
              <a:ext cx="341350" cy="285375"/>
            </a:xfrm>
            <a:custGeom>
              <a:avLst/>
              <a:gdLst/>
              <a:ahLst/>
              <a:cxnLst/>
              <a:rect l="l" t="t" r="r" b="b"/>
              <a:pathLst>
                <a:path w="13654" h="11415" extrusionOk="0">
                  <a:moveTo>
                    <a:pt x="13638" y="0"/>
                  </a:moveTo>
                  <a:lnTo>
                    <a:pt x="13611" y="46"/>
                  </a:lnTo>
                  <a:lnTo>
                    <a:pt x="13569" y="123"/>
                  </a:lnTo>
                  <a:lnTo>
                    <a:pt x="13516" y="246"/>
                  </a:lnTo>
                  <a:lnTo>
                    <a:pt x="13378" y="599"/>
                  </a:lnTo>
                  <a:lnTo>
                    <a:pt x="13187" y="1091"/>
                  </a:lnTo>
                  <a:lnTo>
                    <a:pt x="12954" y="1675"/>
                  </a:lnTo>
                  <a:lnTo>
                    <a:pt x="12667" y="2366"/>
                  </a:lnTo>
                  <a:lnTo>
                    <a:pt x="12508" y="2735"/>
                  </a:lnTo>
                  <a:lnTo>
                    <a:pt x="12333" y="3119"/>
                  </a:lnTo>
                  <a:lnTo>
                    <a:pt x="12147" y="3518"/>
                  </a:lnTo>
                  <a:lnTo>
                    <a:pt x="11951" y="3933"/>
                  </a:lnTo>
                  <a:lnTo>
                    <a:pt x="11681" y="4471"/>
                  </a:lnTo>
                  <a:lnTo>
                    <a:pt x="11405" y="4993"/>
                  </a:lnTo>
                  <a:lnTo>
                    <a:pt x="11129" y="5485"/>
                  </a:lnTo>
                  <a:lnTo>
                    <a:pt x="10848" y="5961"/>
                  </a:lnTo>
                  <a:lnTo>
                    <a:pt x="10561" y="6406"/>
                  </a:lnTo>
                  <a:lnTo>
                    <a:pt x="10270" y="6837"/>
                  </a:lnTo>
                  <a:lnTo>
                    <a:pt x="9978" y="7236"/>
                  </a:lnTo>
                  <a:lnTo>
                    <a:pt x="9681" y="7605"/>
                  </a:lnTo>
                  <a:lnTo>
                    <a:pt x="9379" y="7958"/>
                  </a:lnTo>
                  <a:lnTo>
                    <a:pt x="9076" y="8281"/>
                  </a:lnTo>
                  <a:lnTo>
                    <a:pt x="8774" y="8588"/>
                  </a:lnTo>
                  <a:lnTo>
                    <a:pt x="8466" y="8864"/>
                  </a:lnTo>
                  <a:lnTo>
                    <a:pt x="8159" y="9126"/>
                  </a:lnTo>
                  <a:lnTo>
                    <a:pt x="7846" y="9356"/>
                  </a:lnTo>
                  <a:lnTo>
                    <a:pt x="7533" y="9556"/>
                  </a:lnTo>
                  <a:lnTo>
                    <a:pt x="7214" y="9740"/>
                  </a:lnTo>
                  <a:lnTo>
                    <a:pt x="6896" y="9894"/>
                  </a:lnTo>
                  <a:lnTo>
                    <a:pt x="6578" y="10017"/>
                  </a:lnTo>
                  <a:lnTo>
                    <a:pt x="6260" y="10124"/>
                  </a:lnTo>
                  <a:lnTo>
                    <a:pt x="5941" y="10201"/>
                  </a:lnTo>
                  <a:lnTo>
                    <a:pt x="5618" y="10262"/>
                  </a:lnTo>
                  <a:lnTo>
                    <a:pt x="5294" y="10278"/>
                  </a:lnTo>
                  <a:lnTo>
                    <a:pt x="4971" y="10293"/>
                  </a:lnTo>
                  <a:lnTo>
                    <a:pt x="4652" y="10262"/>
                  </a:lnTo>
                  <a:lnTo>
                    <a:pt x="4329" y="10216"/>
                  </a:lnTo>
                  <a:lnTo>
                    <a:pt x="4005" y="10140"/>
                  </a:lnTo>
                  <a:lnTo>
                    <a:pt x="3682" y="10032"/>
                  </a:lnTo>
                  <a:lnTo>
                    <a:pt x="3358" y="9909"/>
                  </a:lnTo>
                  <a:lnTo>
                    <a:pt x="3035" y="9756"/>
                  </a:lnTo>
                  <a:lnTo>
                    <a:pt x="2716" y="9587"/>
                  </a:lnTo>
                  <a:lnTo>
                    <a:pt x="2398" y="9371"/>
                  </a:lnTo>
                  <a:lnTo>
                    <a:pt x="2075" y="9141"/>
                  </a:lnTo>
                  <a:lnTo>
                    <a:pt x="1836" y="8957"/>
                  </a:lnTo>
                  <a:lnTo>
                    <a:pt x="1608" y="8757"/>
                  </a:lnTo>
                  <a:lnTo>
                    <a:pt x="1199" y="8388"/>
                  </a:lnTo>
                  <a:lnTo>
                    <a:pt x="844" y="8035"/>
                  </a:lnTo>
                  <a:lnTo>
                    <a:pt x="547" y="7712"/>
                  </a:lnTo>
                  <a:lnTo>
                    <a:pt x="144" y="7267"/>
                  </a:lnTo>
                  <a:lnTo>
                    <a:pt x="38" y="7175"/>
                  </a:lnTo>
                  <a:lnTo>
                    <a:pt x="11" y="7159"/>
                  </a:lnTo>
                  <a:lnTo>
                    <a:pt x="6" y="7175"/>
                  </a:lnTo>
                  <a:lnTo>
                    <a:pt x="1" y="7190"/>
                  </a:lnTo>
                  <a:lnTo>
                    <a:pt x="107" y="7451"/>
                  </a:lnTo>
                  <a:lnTo>
                    <a:pt x="213" y="7712"/>
                  </a:lnTo>
                  <a:lnTo>
                    <a:pt x="329" y="7927"/>
                  </a:lnTo>
                  <a:lnTo>
                    <a:pt x="451" y="8127"/>
                  </a:lnTo>
                  <a:lnTo>
                    <a:pt x="637" y="8388"/>
                  </a:lnTo>
                  <a:lnTo>
                    <a:pt x="823" y="8649"/>
                  </a:lnTo>
                  <a:lnTo>
                    <a:pt x="1008" y="8895"/>
                  </a:lnTo>
                  <a:lnTo>
                    <a:pt x="1199" y="9126"/>
                  </a:lnTo>
                  <a:lnTo>
                    <a:pt x="1390" y="9341"/>
                  </a:lnTo>
                  <a:lnTo>
                    <a:pt x="1581" y="9540"/>
                  </a:lnTo>
                  <a:lnTo>
                    <a:pt x="1772" y="9725"/>
                  </a:lnTo>
                  <a:lnTo>
                    <a:pt x="1969" y="9909"/>
                  </a:lnTo>
                  <a:lnTo>
                    <a:pt x="2297" y="10201"/>
                  </a:lnTo>
                  <a:lnTo>
                    <a:pt x="2626" y="10447"/>
                  </a:lnTo>
                  <a:lnTo>
                    <a:pt x="2955" y="10677"/>
                  </a:lnTo>
                  <a:lnTo>
                    <a:pt x="3289" y="10877"/>
                  </a:lnTo>
                  <a:lnTo>
                    <a:pt x="3618" y="11031"/>
                  </a:lnTo>
                  <a:lnTo>
                    <a:pt x="3952" y="11169"/>
                  </a:lnTo>
                  <a:lnTo>
                    <a:pt x="4286" y="11276"/>
                  </a:lnTo>
                  <a:lnTo>
                    <a:pt x="4621" y="11353"/>
                  </a:lnTo>
                  <a:lnTo>
                    <a:pt x="4955" y="11399"/>
                  </a:lnTo>
                  <a:lnTo>
                    <a:pt x="5289" y="11415"/>
                  </a:lnTo>
                  <a:lnTo>
                    <a:pt x="5623" y="11399"/>
                  </a:lnTo>
                  <a:lnTo>
                    <a:pt x="5952" y="11353"/>
                  </a:lnTo>
                  <a:lnTo>
                    <a:pt x="6286" y="11292"/>
                  </a:lnTo>
                  <a:lnTo>
                    <a:pt x="6615" y="11184"/>
                  </a:lnTo>
                  <a:lnTo>
                    <a:pt x="6944" y="11061"/>
                  </a:lnTo>
                  <a:lnTo>
                    <a:pt x="7273" y="10908"/>
                  </a:lnTo>
                  <a:lnTo>
                    <a:pt x="7602" y="10723"/>
                  </a:lnTo>
                  <a:lnTo>
                    <a:pt x="7925" y="10508"/>
                  </a:lnTo>
                  <a:lnTo>
                    <a:pt x="8243" y="10262"/>
                  </a:lnTo>
                  <a:lnTo>
                    <a:pt x="8562" y="9986"/>
                  </a:lnTo>
                  <a:lnTo>
                    <a:pt x="8880" y="9694"/>
                  </a:lnTo>
                  <a:lnTo>
                    <a:pt x="9193" y="9371"/>
                  </a:lnTo>
                  <a:lnTo>
                    <a:pt x="9506" y="9003"/>
                  </a:lnTo>
                  <a:lnTo>
                    <a:pt x="9814" y="8634"/>
                  </a:lnTo>
                  <a:lnTo>
                    <a:pt x="10116" y="8219"/>
                  </a:lnTo>
                  <a:lnTo>
                    <a:pt x="10413" y="7774"/>
                  </a:lnTo>
                  <a:lnTo>
                    <a:pt x="10710" y="7313"/>
                  </a:lnTo>
                  <a:lnTo>
                    <a:pt x="11002" y="6821"/>
                  </a:lnTo>
                  <a:lnTo>
                    <a:pt x="11288" y="6299"/>
                  </a:lnTo>
                  <a:lnTo>
                    <a:pt x="11569" y="5761"/>
                  </a:lnTo>
                  <a:lnTo>
                    <a:pt x="11845" y="5193"/>
                  </a:lnTo>
                  <a:lnTo>
                    <a:pt x="12121" y="4594"/>
                  </a:lnTo>
                  <a:lnTo>
                    <a:pt x="12275" y="4225"/>
                  </a:lnTo>
                  <a:lnTo>
                    <a:pt x="12429" y="3841"/>
                  </a:lnTo>
                  <a:lnTo>
                    <a:pt x="12582" y="3457"/>
                  </a:lnTo>
                  <a:lnTo>
                    <a:pt x="12731" y="3057"/>
                  </a:lnTo>
                  <a:lnTo>
                    <a:pt x="12874" y="2658"/>
                  </a:lnTo>
                  <a:lnTo>
                    <a:pt x="13017" y="2243"/>
                  </a:lnTo>
                  <a:lnTo>
                    <a:pt x="13161" y="1828"/>
                  </a:lnTo>
                  <a:lnTo>
                    <a:pt x="13298" y="1398"/>
                  </a:lnTo>
                  <a:lnTo>
                    <a:pt x="13352" y="1244"/>
                  </a:lnTo>
                  <a:lnTo>
                    <a:pt x="13399" y="1091"/>
                  </a:lnTo>
                  <a:lnTo>
                    <a:pt x="13452" y="922"/>
                  </a:lnTo>
                  <a:lnTo>
                    <a:pt x="13495" y="753"/>
                  </a:lnTo>
                  <a:lnTo>
                    <a:pt x="13537" y="569"/>
                  </a:lnTo>
                  <a:lnTo>
                    <a:pt x="13580" y="400"/>
                  </a:lnTo>
                  <a:lnTo>
                    <a:pt x="13617" y="200"/>
                  </a:lnTo>
                  <a:lnTo>
                    <a:pt x="13654" y="15"/>
                  </a:lnTo>
                  <a:lnTo>
                    <a:pt x="1364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531975" y="-19167550"/>
              <a:ext cx="446900" cy="4926925"/>
            </a:xfrm>
            <a:custGeom>
              <a:avLst/>
              <a:gdLst/>
              <a:ahLst/>
              <a:cxnLst/>
              <a:rect l="l" t="t" r="r" b="b"/>
              <a:pathLst>
                <a:path w="17876" h="197077" extrusionOk="0">
                  <a:moveTo>
                    <a:pt x="7522" y="1"/>
                  </a:move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1353" y="96188"/>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531975" y="-19167550"/>
              <a:ext cx="446900" cy="4926925"/>
            </a:xfrm>
            <a:custGeom>
              <a:avLst/>
              <a:gdLst/>
              <a:ahLst/>
              <a:cxnLst/>
              <a:rect l="l" t="t" r="r" b="b"/>
              <a:pathLst>
                <a:path w="17876" h="197077" fill="none" extrusionOk="0">
                  <a:moveTo>
                    <a:pt x="11988" y="194879"/>
                  </a:move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2653" y="19358"/>
                  </a:lnTo>
                  <a:lnTo>
                    <a:pt x="1353" y="96188"/>
                  </a:lnTo>
                  <a:lnTo>
                    <a:pt x="48" y="173033"/>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584100" y="-14237200"/>
              <a:ext cx="665725" cy="6044950"/>
            </a:xfrm>
            <a:custGeom>
              <a:avLst/>
              <a:gdLst/>
              <a:ahLst/>
              <a:cxnLst/>
              <a:rect l="l" t="t" r="r" b="b"/>
              <a:pathLst>
                <a:path w="26629" h="241798" extrusionOk="0">
                  <a:moveTo>
                    <a:pt x="10047" y="1"/>
                  </a:move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584100" y="-14237200"/>
              <a:ext cx="665725" cy="6044950"/>
            </a:xfrm>
            <a:custGeom>
              <a:avLst/>
              <a:gdLst/>
              <a:ahLst/>
              <a:cxnLst/>
              <a:rect l="l" t="t" r="r" b="b"/>
              <a:pathLst>
                <a:path w="26629" h="241798" fill="none" extrusionOk="0">
                  <a:moveTo>
                    <a:pt x="26623" y="191269"/>
                  </a:move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lnTo>
                    <a:pt x="10047" y="1"/>
                  </a:ln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146350" y="-13635750"/>
              <a:ext cx="198800" cy="5079000"/>
            </a:xfrm>
            <a:custGeom>
              <a:avLst/>
              <a:gdLst/>
              <a:ahLst/>
              <a:cxnLst/>
              <a:rect l="l" t="t" r="r" b="b"/>
              <a:pathLst>
                <a:path w="7952" h="203160" extrusionOk="0">
                  <a:moveTo>
                    <a:pt x="96" y="1"/>
                  </a:move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398" y="108048"/>
                  </a:lnTo>
                  <a:lnTo>
                    <a:pt x="4599" y="113272"/>
                  </a:lnTo>
                  <a:lnTo>
                    <a:pt x="4795" y="118418"/>
                  </a:lnTo>
                  <a:lnTo>
                    <a:pt x="4986" y="123488"/>
                  </a:lnTo>
                  <a:lnTo>
                    <a:pt x="5347" y="133335"/>
                  </a:lnTo>
                  <a:lnTo>
                    <a:pt x="5522" y="138113"/>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281" y="197522"/>
                  </a:lnTo>
                  <a:lnTo>
                    <a:pt x="4016" y="198950"/>
                  </a:lnTo>
                  <a:lnTo>
                    <a:pt x="3952" y="199288"/>
                  </a:lnTo>
                  <a:lnTo>
                    <a:pt x="3888" y="199596"/>
                  </a:lnTo>
                  <a:lnTo>
                    <a:pt x="3766" y="200164"/>
                  </a:lnTo>
                  <a:lnTo>
                    <a:pt x="3655" y="200686"/>
                  </a:lnTo>
                  <a:lnTo>
                    <a:pt x="3602" y="200917"/>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62" y="203160"/>
                  </a:ln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4026" y="201439"/>
                  </a:lnTo>
                  <a:lnTo>
                    <a:pt x="4191" y="200963"/>
                  </a:lnTo>
                  <a:lnTo>
                    <a:pt x="4345" y="200487"/>
                  </a:lnTo>
                  <a:lnTo>
                    <a:pt x="4493" y="199995"/>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146350" y="-13635750"/>
              <a:ext cx="198800" cy="5079000"/>
            </a:xfrm>
            <a:custGeom>
              <a:avLst/>
              <a:gdLst/>
              <a:ahLst/>
              <a:cxnLst/>
              <a:rect l="l" t="t" r="r" b="b"/>
              <a:pathLst>
                <a:path w="7952" h="203160" fill="none" extrusionOk="0">
                  <a:moveTo>
                    <a:pt x="3278" y="203160"/>
                  </a:move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3862" y="201885"/>
                  </a:lnTo>
                  <a:lnTo>
                    <a:pt x="4026" y="201439"/>
                  </a:lnTo>
                  <a:lnTo>
                    <a:pt x="4191" y="200963"/>
                  </a:lnTo>
                  <a:lnTo>
                    <a:pt x="4345" y="200487"/>
                  </a:lnTo>
                  <a:lnTo>
                    <a:pt x="4493" y="199995"/>
                  </a:lnTo>
                  <a:lnTo>
                    <a:pt x="5252" y="197153"/>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lnTo>
                    <a:pt x="101" y="1"/>
                  </a:lnTo>
                  <a:lnTo>
                    <a:pt x="96" y="1"/>
                  </a:lnTo>
                  <a:lnTo>
                    <a:pt x="96" y="1"/>
                  </a:ln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180" y="102779"/>
                  </a:lnTo>
                  <a:lnTo>
                    <a:pt x="4398" y="108048"/>
                  </a:lnTo>
                  <a:lnTo>
                    <a:pt x="4599" y="113272"/>
                  </a:lnTo>
                  <a:lnTo>
                    <a:pt x="4795" y="118418"/>
                  </a:lnTo>
                  <a:lnTo>
                    <a:pt x="4986" y="123488"/>
                  </a:lnTo>
                  <a:lnTo>
                    <a:pt x="5347" y="133335"/>
                  </a:lnTo>
                  <a:lnTo>
                    <a:pt x="5522" y="138113"/>
                  </a:lnTo>
                  <a:lnTo>
                    <a:pt x="5702" y="142784"/>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578" y="195970"/>
                  </a:lnTo>
                  <a:lnTo>
                    <a:pt x="4281" y="197522"/>
                  </a:lnTo>
                  <a:lnTo>
                    <a:pt x="4016" y="198950"/>
                  </a:lnTo>
                  <a:lnTo>
                    <a:pt x="4016" y="198950"/>
                  </a:lnTo>
                  <a:lnTo>
                    <a:pt x="3952" y="199288"/>
                  </a:lnTo>
                  <a:lnTo>
                    <a:pt x="3888" y="199596"/>
                  </a:lnTo>
                  <a:lnTo>
                    <a:pt x="3766" y="200164"/>
                  </a:lnTo>
                  <a:lnTo>
                    <a:pt x="3655" y="200686"/>
                  </a:lnTo>
                  <a:lnTo>
                    <a:pt x="3602" y="200917"/>
                  </a:lnTo>
                  <a:lnTo>
                    <a:pt x="3560" y="201163"/>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57" y="203129"/>
                  </a:lnTo>
                  <a:lnTo>
                    <a:pt x="3262" y="203160"/>
                  </a:lnTo>
                  <a:lnTo>
                    <a:pt x="3278" y="20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292225" y="-14224150"/>
              <a:ext cx="209950" cy="5990800"/>
            </a:xfrm>
            <a:custGeom>
              <a:avLst/>
              <a:gdLst/>
              <a:ahLst/>
              <a:cxnLst/>
              <a:rect l="l" t="t" r="r" b="b"/>
              <a:pathLst>
                <a:path w="8398" h="239632" extrusionOk="0">
                  <a:moveTo>
                    <a:pt x="6" y="1"/>
                  </a:moveTo>
                  <a:lnTo>
                    <a:pt x="1" y="308"/>
                  </a:lnTo>
                  <a:lnTo>
                    <a:pt x="6" y="615"/>
                  </a:lnTo>
                  <a:lnTo>
                    <a:pt x="59" y="1430"/>
                  </a:lnTo>
                  <a:lnTo>
                    <a:pt x="128" y="2474"/>
                  </a:lnTo>
                  <a:lnTo>
                    <a:pt x="335" y="5485"/>
                  </a:lnTo>
                  <a:lnTo>
                    <a:pt x="621" y="9480"/>
                  </a:lnTo>
                  <a:lnTo>
                    <a:pt x="971" y="14565"/>
                  </a:lnTo>
                  <a:lnTo>
                    <a:pt x="1162" y="17469"/>
                  </a:lnTo>
                  <a:lnTo>
                    <a:pt x="1369" y="20618"/>
                  </a:lnTo>
                  <a:lnTo>
                    <a:pt x="1587" y="23982"/>
                  </a:lnTo>
                  <a:lnTo>
                    <a:pt x="1815" y="27577"/>
                  </a:lnTo>
                  <a:lnTo>
                    <a:pt x="2048" y="31387"/>
                  </a:lnTo>
                  <a:lnTo>
                    <a:pt x="2292" y="35397"/>
                  </a:lnTo>
                  <a:lnTo>
                    <a:pt x="2536" y="39622"/>
                  </a:lnTo>
                  <a:lnTo>
                    <a:pt x="2780" y="44031"/>
                  </a:lnTo>
                  <a:lnTo>
                    <a:pt x="3029" y="48624"/>
                  </a:lnTo>
                  <a:lnTo>
                    <a:pt x="3273" y="53387"/>
                  </a:lnTo>
                  <a:lnTo>
                    <a:pt x="3517" y="58334"/>
                  </a:lnTo>
                  <a:lnTo>
                    <a:pt x="3767" y="63434"/>
                  </a:lnTo>
                  <a:lnTo>
                    <a:pt x="4005" y="68704"/>
                  </a:lnTo>
                  <a:lnTo>
                    <a:pt x="4244" y="74096"/>
                  </a:lnTo>
                  <a:lnTo>
                    <a:pt x="4483" y="79642"/>
                  </a:lnTo>
                  <a:lnTo>
                    <a:pt x="4716" y="85326"/>
                  </a:lnTo>
                  <a:lnTo>
                    <a:pt x="4939" y="91134"/>
                  </a:lnTo>
                  <a:lnTo>
                    <a:pt x="5162" y="97048"/>
                  </a:lnTo>
                  <a:lnTo>
                    <a:pt x="5379" y="103071"/>
                  </a:lnTo>
                  <a:lnTo>
                    <a:pt x="5586" y="109200"/>
                  </a:lnTo>
                  <a:lnTo>
                    <a:pt x="5788" y="115422"/>
                  </a:lnTo>
                  <a:lnTo>
                    <a:pt x="5984" y="121737"/>
                  </a:lnTo>
                  <a:lnTo>
                    <a:pt x="6175" y="128051"/>
                  </a:lnTo>
                  <a:lnTo>
                    <a:pt x="6355" y="134288"/>
                  </a:lnTo>
                  <a:lnTo>
                    <a:pt x="6525" y="140433"/>
                  </a:lnTo>
                  <a:lnTo>
                    <a:pt x="6695" y="146471"/>
                  </a:lnTo>
                  <a:lnTo>
                    <a:pt x="7008" y="158223"/>
                  </a:lnTo>
                  <a:lnTo>
                    <a:pt x="7305" y="169500"/>
                  </a:lnTo>
                  <a:lnTo>
                    <a:pt x="7580" y="180208"/>
                  </a:lnTo>
                  <a:lnTo>
                    <a:pt x="7846" y="190347"/>
                  </a:lnTo>
                  <a:lnTo>
                    <a:pt x="7915" y="192606"/>
                  </a:lnTo>
                  <a:lnTo>
                    <a:pt x="7973" y="194879"/>
                  </a:lnTo>
                  <a:lnTo>
                    <a:pt x="8015" y="197153"/>
                  </a:lnTo>
                  <a:lnTo>
                    <a:pt x="8047" y="199411"/>
                  </a:lnTo>
                  <a:lnTo>
                    <a:pt x="8068" y="201685"/>
                  </a:lnTo>
                  <a:lnTo>
                    <a:pt x="8079" y="203959"/>
                  </a:lnTo>
                  <a:lnTo>
                    <a:pt x="8079" y="206233"/>
                  </a:lnTo>
                  <a:lnTo>
                    <a:pt x="8063" y="208506"/>
                  </a:lnTo>
                  <a:lnTo>
                    <a:pt x="8053" y="209428"/>
                  </a:lnTo>
                  <a:lnTo>
                    <a:pt x="8031" y="210365"/>
                  </a:lnTo>
                  <a:lnTo>
                    <a:pt x="8010" y="211287"/>
                  </a:lnTo>
                  <a:lnTo>
                    <a:pt x="7978" y="212224"/>
                  </a:lnTo>
                  <a:lnTo>
                    <a:pt x="7941" y="213146"/>
                  </a:lnTo>
                  <a:lnTo>
                    <a:pt x="7899" y="214068"/>
                  </a:lnTo>
                  <a:lnTo>
                    <a:pt x="7851" y="214989"/>
                  </a:lnTo>
                  <a:lnTo>
                    <a:pt x="7798" y="215911"/>
                  </a:lnTo>
                  <a:lnTo>
                    <a:pt x="7740" y="216833"/>
                  </a:lnTo>
                  <a:lnTo>
                    <a:pt x="7676" y="217739"/>
                  </a:lnTo>
                  <a:lnTo>
                    <a:pt x="7602" y="218646"/>
                  </a:lnTo>
                  <a:lnTo>
                    <a:pt x="7527" y="219552"/>
                  </a:lnTo>
                  <a:lnTo>
                    <a:pt x="7443" y="220459"/>
                  </a:lnTo>
                  <a:lnTo>
                    <a:pt x="7352" y="221350"/>
                  </a:lnTo>
                  <a:lnTo>
                    <a:pt x="7262" y="222241"/>
                  </a:lnTo>
                  <a:lnTo>
                    <a:pt x="7161" y="223132"/>
                  </a:lnTo>
                  <a:lnTo>
                    <a:pt x="7082" y="223792"/>
                  </a:lnTo>
                  <a:lnTo>
                    <a:pt x="6997" y="224453"/>
                  </a:lnTo>
                  <a:lnTo>
                    <a:pt x="6907" y="225114"/>
                  </a:lnTo>
                  <a:lnTo>
                    <a:pt x="6811" y="225759"/>
                  </a:lnTo>
                  <a:lnTo>
                    <a:pt x="6711" y="226404"/>
                  </a:lnTo>
                  <a:lnTo>
                    <a:pt x="6610" y="227034"/>
                  </a:lnTo>
                  <a:lnTo>
                    <a:pt x="6504" y="227664"/>
                  </a:lnTo>
                  <a:lnTo>
                    <a:pt x="6392" y="228294"/>
                  </a:lnTo>
                  <a:lnTo>
                    <a:pt x="6276" y="228908"/>
                  </a:lnTo>
                  <a:lnTo>
                    <a:pt x="6154" y="229523"/>
                  </a:lnTo>
                  <a:lnTo>
                    <a:pt x="6032" y="230122"/>
                  </a:lnTo>
                  <a:lnTo>
                    <a:pt x="5899" y="230721"/>
                  </a:lnTo>
                  <a:lnTo>
                    <a:pt x="5766" y="231305"/>
                  </a:lnTo>
                  <a:lnTo>
                    <a:pt x="5634" y="231889"/>
                  </a:lnTo>
                  <a:lnTo>
                    <a:pt x="5491" y="232457"/>
                  </a:lnTo>
                  <a:lnTo>
                    <a:pt x="5347" y="233025"/>
                  </a:lnTo>
                  <a:lnTo>
                    <a:pt x="5215" y="233502"/>
                  </a:lnTo>
                  <a:lnTo>
                    <a:pt x="5082" y="233963"/>
                  </a:lnTo>
                  <a:lnTo>
                    <a:pt x="4944" y="234423"/>
                  </a:lnTo>
                  <a:lnTo>
                    <a:pt x="4806" y="234869"/>
                  </a:lnTo>
                  <a:lnTo>
                    <a:pt x="4663" y="235314"/>
                  </a:lnTo>
                  <a:lnTo>
                    <a:pt x="4520" y="235745"/>
                  </a:lnTo>
                  <a:lnTo>
                    <a:pt x="4371" y="236175"/>
                  </a:lnTo>
                  <a:lnTo>
                    <a:pt x="4223" y="236590"/>
                  </a:lnTo>
                  <a:lnTo>
                    <a:pt x="4069" y="237004"/>
                  </a:lnTo>
                  <a:lnTo>
                    <a:pt x="3915" y="237404"/>
                  </a:lnTo>
                  <a:lnTo>
                    <a:pt x="3756" y="237788"/>
                  </a:lnTo>
                  <a:lnTo>
                    <a:pt x="3597" y="238172"/>
                  </a:lnTo>
                  <a:lnTo>
                    <a:pt x="3433" y="238556"/>
                  </a:lnTo>
                  <a:lnTo>
                    <a:pt x="3268" y="238925"/>
                  </a:lnTo>
                  <a:lnTo>
                    <a:pt x="3098" y="239278"/>
                  </a:lnTo>
                  <a:lnTo>
                    <a:pt x="2929" y="239631"/>
                  </a:lnTo>
                  <a:lnTo>
                    <a:pt x="2929" y="239631"/>
                  </a:lnTo>
                  <a:lnTo>
                    <a:pt x="3125" y="239340"/>
                  </a:lnTo>
                  <a:lnTo>
                    <a:pt x="3316" y="239017"/>
                  </a:lnTo>
                  <a:lnTo>
                    <a:pt x="3507" y="238679"/>
                  </a:lnTo>
                  <a:lnTo>
                    <a:pt x="3687" y="238310"/>
                  </a:lnTo>
                  <a:lnTo>
                    <a:pt x="3942" y="237773"/>
                  </a:lnTo>
                  <a:lnTo>
                    <a:pt x="4180" y="237204"/>
                  </a:lnTo>
                  <a:lnTo>
                    <a:pt x="4419" y="236620"/>
                  </a:lnTo>
                  <a:lnTo>
                    <a:pt x="4647" y="236006"/>
                  </a:lnTo>
                  <a:lnTo>
                    <a:pt x="4870" y="235376"/>
                  </a:lnTo>
                  <a:lnTo>
                    <a:pt x="5082" y="234715"/>
                  </a:lnTo>
                  <a:lnTo>
                    <a:pt x="5289" y="234039"/>
                  </a:lnTo>
                  <a:lnTo>
                    <a:pt x="5491" y="233333"/>
                  </a:lnTo>
                  <a:lnTo>
                    <a:pt x="5639" y="232764"/>
                  </a:lnTo>
                  <a:lnTo>
                    <a:pt x="5788" y="232196"/>
                  </a:lnTo>
                  <a:lnTo>
                    <a:pt x="5931" y="231612"/>
                  </a:lnTo>
                  <a:lnTo>
                    <a:pt x="6069" y="231028"/>
                  </a:lnTo>
                  <a:lnTo>
                    <a:pt x="6201" y="230429"/>
                  </a:lnTo>
                  <a:lnTo>
                    <a:pt x="6334" y="229815"/>
                  </a:lnTo>
                  <a:lnTo>
                    <a:pt x="6461" y="229200"/>
                  </a:lnTo>
                  <a:lnTo>
                    <a:pt x="6578" y="228586"/>
                  </a:lnTo>
                  <a:lnTo>
                    <a:pt x="6695" y="227956"/>
                  </a:lnTo>
                  <a:lnTo>
                    <a:pt x="6811" y="227310"/>
                  </a:lnTo>
                  <a:lnTo>
                    <a:pt x="6917" y="226681"/>
                  </a:lnTo>
                  <a:lnTo>
                    <a:pt x="7018" y="226020"/>
                  </a:lnTo>
                  <a:lnTo>
                    <a:pt x="7119" y="225375"/>
                  </a:lnTo>
                  <a:lnTo>
                    <a:pt x="7214" y="224714"/>
                  </a:lnTo>
                  <a:lnTo>
                    <a:pt x="7305" y="224038"/>
                  </a:lnTo>
                  <a:lnTo>
                    <a:pt x="7389" y="223378"/>
                  </a:lnTo>
                  <a:lnTo>
                    <a:pt x="7496" y="222471"/>
                  </a:lnTo>
                  <a:lnTo>
                    <a:pt x="7596" y="221580"/>
                  </a:lnTo>
                  <a:lnTo>
                    <a:pt x="7692" y="220674"/>
                  </a:lnTo>
                  <a:lnTo>
                    <a:pt x="7777" y="219752"/>
                  </a:lnTo>
                  <a:lnTo>
                    <a:pt x="7862" y="218845"/>
                  </a:lnTo>
                  <a:lnTo>
                    <a:pt x="7936" y="217924"/>
                  </a:lnTo>
                  <a:lnTo>
                    <a:pt x="8010" y="217002"/>
                  </a:lnTo>
                  <a:lnTo>
                    <a:pt x="8074" y="216080"/>
                  </a:lnTo>
                  <a:lnTo>
                    <a:pt x="8132" y="215143"/>
                  </a:lnTo>
                  <a:lnTo>
                    <a:pt x="8185" y="214221"/>
                  </a:lnTo>
                  <a:lnTo>
                    <a:pt x="8228" y="213284"/>
                  </a:lnTo>
                  <a:lnTo>
                    <a:pt x="8270" y="212347"/>
                  </a:lnTo>
                  <a:lnTo>
                    <a:pt x="8302" y="211394"/>
                  </a:lnTo>
                  <a:lnTo>
                    <a:pt x="8328" y="210457"/>
                  </a:lnTo>
                  <a:lnTo>
                    <a:pt x="8355" y="209505"/>
                  </a:lnTo>
                  <a:lnTo>
                    <a:pt x="8371" y="208568"/>
                  </a:lnTo>
                  <a:lnTo>
                    <a:pt x="8387" y="206279"/>
                  </a:lnTo>
                  <a:lnTo>
                    <a:pt x="8397" y="203990"/>
                  </a:lnTo>
                  <a:lnTo>
                    <a:pt x="8392" y="201716"/>
                  </a:lnTo>
                  <a:lnTo>
                    <a:pt x="8376" y="199427"/>
                  </a:lnTo>
                  <a:lnTo>
                    <a:pt x="8350" y="197138"/>
                  </a:lnTo>
                  <a:lnTo>
                    <a:pt x="8307" y="194864"/>
                  </a:lnTo>
                  <a:lnTo>
                    <a:pt x="8259" y="192590"/>
                  </a:lnTo>
                  <a:lnTo>
                    <a:pt x="8196" y="190301"/>
                  </a:lnTo>
                  <a:lnTo>
                    <a:pt x="7946" y="180177"/>
                  </a:lnTo>
                  <a:lnTo>
                    <a:pt x="7687" y="169454"/>
                  </a:lnTo>
                  <a:lnTo>
                    <a:pt x="7405" y="158162"/>
                  </a:lnTo>
                  <a:lnTo>
                    <a:pt x="7257" y="152324"/>
                  </a:lnTo>
                  <a:lnTo>
                    <a:pt x="7103" y="146394"/>
                  </a:lnTo>
                  <a:lnTo>
                    <a:pt x="6939" y="140341"/>
                  </a:lnTo>
                  <a:lnTo>
                    <a:pt x="6769" y="134196"/>
                  </a:lnTo>
                  <a:lnTo>
                    <a:pt x="6589" y="127959"/>
                  </a:lnTo>
                  <a:lnTo>
                    <a:pt x="6403" y="121644"/>
                  </a:lnTo>
                  <a:lnTo>
                    <a:pt x="6207" y="115330"/>
                  </a:lnTo>
                  <a:lnTo>
                    <a:pt x="6005" y="109108"/>
                  </a:lnTo>
                  <a:lnTo>
                    <a:pt x="5793" y="102978"/>
                  </a:lnTo>
                  <a:lnTo>
                    <a:pt x="5575" y="96956"/>
                  </a:lnTo>
                  <a:lnTo>
                    <a:pt x="5353" y="91026"/>
                  </a:lnTo>
                  <a:lnTo>
                    <a:pt x="5119" y="85234"/>
                  </a:lnTo>
                  <a:lnTo>
                    <a:pt x="4881" y="79550"/>
                  </a:lnTo>
                  <a:lnTo>
                    <a:pt x="4637" y="74019"/>
                  </a:lnTo>
                  <a:lnTo>
                    <a:pt x="4393" y="68612"/>
                  </a:lnTo>
                  <a:lnTo>
                    <a:pt x="4143" y="63342"/>
                  </a:lnTo>
                  <a:lnTo>
                    <a:pt x="3889" y="58242"/>
                  </a:lnTo>
                  <a:lnTo>
                    <a:pt x="3634" y="53295"/>
                  </a:lnTo>
                  <a:lnTo>
                    <a:pt x="3374" y="48532"/>
                  </a:lnTo>
                  <a:lnTo>
                    <a:pt x="3120" y="43923"/>
                  </a:lnTo>
                  <a:lnTo>
                    <a:pt x="2860" y="39514"/>
                  </a:lnTo>
                  <a:lnTo>
                    <a:pt x="2605" y="35289"/>
                  </a:lnTo>
                  <a:lnTo>
                    <a:pt x="2345" y="31280"/>
                  </a:lnTo>
                  <a:lnTo>
                    <a:pt x="2091" y="27485"/>
                  </a:lnTo>
                  <a:lnTo>
                    <a:pt x="1852" y="23890"/>
                  </a:lnTo>
                  <a:lnTo>
                    <a:pt x="1618" y="20526"/>
                  </a:lnTo>
                  <a:lnTo>
                    <a:pt x="1396" y="17392"/>
                  </a:lnTo>
                  <a:lnTo>
                    <a:pt x="1183" y="14488"/>
                  </a:lnTo>
                  <a:lnTo>
                    <a:pt x="987" y="11830"/>
                  </a:lnTo>
                  <a:lnTo>
                    <a:pt x="802" y="9418"/>
                  </a:lnTo>
                  <a:lnTo>
                    <a:pt x="234" y="2428"/>
                  </a:lnTo>
                  <a:lnTo>
                    <a:pt x="75" y="615"/>
                  </a:lnTo>
                  <a:lnTo>
                    <a:pt x="43" y="308"/>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239700" y="-18995475"/>
              <a:ext cx="87675" cy="4558200"/>
            </a:xfrm>
            <a:custGeom>
              <a:avLst/>
              <a:gdLst/>
              <a:ahLst/>
              <a:cxnLst/>
              <a:rect l="l" t="t" r="r" b="b"/>
              <a:pathLst>
                <a:path w="3507" h="182328" extrusionOk="0">
                  <a:moveTo>
                    <a:pt x="0" y="1"/>
                  </a:moveTo>
                  <a:lnTo>
                    <a:pt x="16" y="477"/>
                  </a:lnTo>
                  <a:lnTo>
                    <a:pt x="43" y="938"/>
                  </a:lnTo>
                  <a:lnTo>
                    <a:pt x="69" y="1399"/>
                  </a:lnTo>
                  <a:lnTo>
                    <a:pt x="101" y="1859"/>
                  </a:lnTo>
                  <a:lnTo>
                    <a:pt x="165" y="4179"/>
                  </a:lnTo>
                  <a:lnTo>
                    <a:pt x="249" y="7160"/>
                  </a:lnTo>
                  <a:lnTo>
                    <a:pt x="509" y="15625"/>
                  </a:lnTo>
                  <a:lnTo>
                    <a:pt x="844" y="26671"/>
                  </a:lnTo>
                  <a:lnTo>
                    <a:pt x="1029" y="33123"/>
                  </a:lnTo>
                  <a:lnTo>
                    <a:pt x="1225" y="40128"/>
                  </a:lnTo>
                  <a:lnTo>
                    <a:pt x="1427" y="47641"/>
                  </a:lnTo>
                  <a:lnTo>
                    <a:pt x="1629" y="55599"/>
                  </a:lnTo>
                  <a:lnTo>
                    <a:pt x="1830" y="63956"/>
                  </a:lnTo>
                  <a:lnTo>
                    <a:pt x="1931" y="68289"/>
                  </a:lnTo>
                  <a:lnTo>
                    <a:pt x="2026" y="72682"/>
                  </a:lnTo>
                  <a:lnTo>
                    <a:pt x="2122" y="77184"/>
                  </a:lnTo>
                  <a:lnTo>
                    <a:pt x="2217" y="81747"/>
                  </a:lnTo>
                  <a:lnTo>
                    <a:pt x="2313" y="86371"/>
                  </a:lnTo>
                  <a:lnTo>
                    <a:pt x="2403" y="91072"/>
                  </a:lnTo>
                  <a:lnTo>
                    <a:pt x="2488" y="95758"/>
                  </a:lnTo>
                  <a:lnTo>
                    <a:pt x="2567" y="100397"/>
                  </a:lnTo>
                  <a:lnTo>
                    <a:pt x="2642" y="104960"/>
                  </a:lnTo>
                  <a:lnTo>
                    <a:pt x="2716" y="109446"/>
                  </a:lnTo>
                  <a:lnTo>
                    <a:pt x="2780" y="113870"/>
                  </a:lnTo>
                  <a:lnTo>
                    <a:pt x="2843" y="118187"/>
                  </a:lnTo>
                  <a:lnTo>
                    <a:pt x="2955" y="126576"/>
                  </a:lnTo>
                  <a:lnTo>
                    <a:pt x="3050" y="134549"/>
                  </a:lnTo>
                  <a:lnTo>
                    <a:pt x="3135" y="142077"/>
                  </a:lnTo>
                  <a:lnTo>
                    <a:pt x="3204" y="149113"/>
                  </a:lnTo>
                  <a:lnTo>
                    <a:pt x="3257" y="155596"/>
                  </a:lnTo>
                  <a:lnTo>
                    <a:pt x="3305" y="161434"/>
                  </a:lnTo>
                  <a:lnTo>
                    <a:pt x="3347" y="166673"/>
                  </a:lnTo>
                  <a:lnTo>
                    <a:pt x="3384" y="171251"/>
                  </a:lnTo>
                  <a:lnTo>
                    <a:pt x="3395" y="173279"/>
                  </a:lnTo>
                  <a:lnTo>
                    <a:pt x="3395" y="175153"/>
                  </a:lnTo>
                  <a:lnTo>
                    <a:pt x="3421" y="176735"/>
                  </a:lnTo>
                  <a:lnTo>
                    <a:pt x="3437" y="178164"/>
                  </a:lnTo>
                  <a:lnTo>
                    <a:pt x="3443" y="179393"/>
                  </a:lnTo>
                  <a:lnTo>
                    <a:pt x="3443" y="180469"/>
                  </a:lnTo>
                  <a:lnTo>
                    <a:pt x="3443" y="180929"/>
                  </a:lnTo>
                  <a:lnTo>
                    <a:pt x="3448" y="181406"/>
                  </a:lnTo>
                  <a:lnTo>
                    <a:pt x="3464" y="181867"/>
                  </a:lnTo>
                  <a:lnTo>
                    <a:pt x="3485" y="182327"/>
                  </a:lnTo>
                  <a:lnTo>
                    <a:pt x="3501" y="181867"/>
                  </a:lnTo>
                  <a:lnTo>
                    <a:pt x="3501" y="181390"/>
                  </a:lnTo>
                  <a:lnTo>
                    <a:pt x="3501" y="180929"/>
                  </a:lnTo>
                  <a:lnTo>
                    <a:pt x="3485" y="180469"/>
                  </a:lnTo>
                  <a:lnTo>
                    <a:pt x="3485" y="175153"/>
                  </a:lnTo>
                  <a:lnTo>
                    <a:pt x="3496" y="173325"/>
                  </a:lnTo>
                  <a:lnTo>
                    <a:pt x="3501" y="171297"/>
                  </a:lnTo>
                  <a:lnTo>
                    <a:pt x="3506" y="169100"/>
                  </a:lnTo>
                  <a:lnTo>
                    <a:pt x="3501" y="166734"/>
                  </a:lnTo>
                  <a:lnTo>
                    <a:pt x="3490" y="161465"/>
                  </a:lnTo>
                  <a:lnTo>
                    <a:pt x="3485" y="155565"/>
                  </a:lnTo>
                  <a:lnTo>
                    <a:pt x="3453" y="149082"/>
                  </a:lnTo>
                  <a:lnTo>
                    <a:pt x="3400" y="142046"/>
                  </a:lnTo>
                  <a:lnTo>
                    <a:pt x="3337" y="134518"/>
                  </a:lnTo>
                  <a:lnTo>
                    <a:pt x="3299" y="130585"/>
                  </a:lnTo>
                  <a:lnTo>
                    <a:pt x="3257" y="126529"/>
                  </a:lnTo>
                  <a:lnTo>
                    <a:pt x="3209" y="122381"/>
                  </a:lnTo>
                  <a:lnTo>
                    <a:pt x="3156" y="118141"/>
                  </a:lnTo>
                  <a:lnTo>
                    <a:pt x="3098" y="113809"/>
                  </a:lnTo>
                  <a:lnTo>
                    <a:pt x="3034" y="109384"/>
                  </a:lnTo>
                  <a:lnTo>
                    <a:pt x="2965" y="104898"/>
                  </a:lnTo>
                  <a:lnTo>
                    <a:pt x="2891" y="100320"/>
                  </a:lnTo>
                  <a:lnTo>
                    <a:pt x="2811" y="95696"/>
                  </a:lnTo>
                  <a:lnTo>
                    <a:pt x="2727" y="90995"/>
                  </a:lnTo>
                  <a:lnTo>
                    <a:pt x="2636" y="86309"/>
                  </a:lnTo>
                  <a:lnTo>
                    <a:pt x="2541" y="81670"/>
                  </a:lnTo>
                  <a:lnTo>
                    <a:pt x="2445" y="77107"/>
                  </a:lnTo>
                  <a:lnTo>
                    <a:pt x="2345" y="72621"/>
                  </a:lnTo>
                  <a:lnTo>
                    <a:pt x="2244" y="68212"/>
                  </a:lnTo>
                  <a:lnTo>
                    <a:pt x="2138" y="63880"/>
                  </a:lnTo>
                  <a:lnTo>
                    <a:pt x="2032" y="59655"/>
                  </a:lnTo>
                  <a:lnTo>
                    <a:pt x="1920" y="55522"/>
                  </a:lnTo>
                  <a:lnTo>
                    <a:pt x="1814" y="51482"/>
                  </a:lnTo>
                  <a:lnTo>
                    <a:pt x="1703" y="47549"/>
                  </a:lnTo>
                  <a:lnTo>
                    <a:pt x="1591" y="43739"/>
                  </a:lnTo>
                  <a:lnTo>
                    <a:pt x="1480" y="40052"/>
                  </a:lnTo>
                  <a:lnTo>
                    <a:pt x="1374" y="36472"/>
                  </a:lnTo>
                  <a:lnTo>
                    <a:pt x="1263" y="33046"/>
                  </a:lnTo>
                  <a:lnTo>
                    <a:pt x="1156" y="29743"/>
                  </a:lnTo>
                  <a:lnTo>
                    <a:pt x="1050" y="26578"/>
                  </a:lnTo>
                  <a:lnTo>
                    <a:pt x="849" y="20710"/>
                  </a:lnTo>
                  <a:lnTo>
                    <a:pt x="663" y="15486"/>
                  </a:lnTo>
                  <a:lnTo>
                    <a:pt x="488" y="10939"/>
                  </a:lnTo>
                  <a:lnTo>
                    <a:pt x="334" y="7114"/>
                  </a:lnTo>
                  <a:lnTo>
                    <a:pt x="207" y="4149"/>
                  </a:lnTo>
                  <a:lnTo>
                    <a:pt x="106" y="1829"/>
                  </a:lnTo>
                  <a:lnTo>
                    <a:pt x="90" y="1368"/>
                  </a:lnTo>
                  <a:lnTo>
                    <a:pt x="69" y="907"/>
                  </a:lnTo>
                  <a:lnTo>
                    <a:pt x="37" y="46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531575" y="-14876300"/>
              <a:ext cx="466400" cy="1350800"/>
            </a:xfrm>
            <a:custGeom>
              <a:avLst/>
              <a:gdLst/>
              <a:ahLst/>
              <a:cxnLst/>
              <a:rect l="l" t="t" r="r" b="b"/>
              <a:pathLst>
                <a:path w="18656" h="54032" extrusionOk="0">
                  <a:moveTo>
                    <a:pt x="9087" y="1"/>
                  </a:moveTo>
                  <a:lnTo>
                    <a:pt x="8848" y="31"/>
                  </a:lnTo>
                  <a:lnTo>
                    <a:pt x="8609" y="78"/>
                  </a:lnTo>
                  <a:lnTo>
                    <a:pt x="8376" y="139"/>
                  </a:lnTo>
                  <a:lnTo>
                    <a:pt x="8142" y="216"/>
                  </a:lnTo>
                  <a:lnTo>
                    <a:pt x="7909" y="308"/>
                  </a:lnTo>
                  <a:lnTo>
                    <a:pt x="7676" y="415"/>
                  </a:lnTo>
                  <a:lnTo>
                    <a:pt x="7448" y="554"/>
                  </a:lnTo>
                  <a:lnTo>
                    <a:pt x="7220" y="692"/>
                  </a:lnTo>
                  <a:lnTo>
                    <a:pt x="6997" y="846"/>
                  </a:lnTo>
                  <a:lnTo>
                    <a:pt x="6774" y="1030"/>
                  </a:lnTo>
                  <a:lnTo>
                    <a:pt x="6557" y="1214"/>
                  </a:lnTo>
                  <a:lnTo>
                    <a:pt x="6339" y="1414"/>
                  </a:lnTo>
                  <a:lnTo>
                    <a:pt x="6122" y="1645"/>
                  </a:lnTo>
                  <a:lnTo>
                    <a:pt x="5909" y="1875"/>
                  </a:lnTo>
                  <a:lnTo>
                    <a:pt x="5697" y="2121"/>
                  </a:lnTo>
                  <a:lnTo>
                    <a:pt x="5490" y="2382"/>
                  </a:lnTo>
                  <a:lnTo>
                    <a:pt x="5283" y="2658"/>
                  </a:lnTo>
                  <a:lnTo>
                    <a:pt x="5082" y="2950"/>
                  </a:lnTo>
                  <a:lnTo>
                    <a:pt x="4880" y="3258"/>
                  </a:lnTo>
                  <a:lnTo>
                    <a:pt x="4684" y="3580"/>
                  </a:lnTo>
                  <a:lnTo>
                    <a:pt x="4493" y="3903"/>
                  </a:lnTo>
                  <a:lnTo>
                    <a:pt x="4302" y="4256"/>
                  </a:lnTo>
                  <a:lnTo>
                    <a:pt x="4111" y="4610"/>
                  </a:lnTo>
                  <a:lnTo>
                    <a:pt x="3931" y="4978"/>
                  </a:lnTo>
                  <a:lnTo>
                    <a:pt x="3745" y="5362"/>
                  </a:lnTo>
                  <a:lnTo>
                    <a:pt x="3570" y="5762"/>
                  </a:lnTo>
                  <a:lnTo>
                    <a:pt x="3395" y="6161"/>
                  </a:lnTo>
                  <a:lnTo>
                    <a:pt x="3225" y="6591"/>
                  </a:lnTo>
                  <a:lnTo>
                    <a:pt x="3056" y="7022"/>
                  </a:lnTo>
                  <a:lnTo>
                    <a:pt x="2891" y="7452"/>
                  </a:lnTo>
                  <a:lnTo>
                    <a:pt x="2732" y="7913"/>
                  </a:lnTo>
                  <a:lnTo>
                    <a:pt x="2578" y="8373"/>
                  </a:lnTo>
                  <a:lnTo>
                    <a:pt x="2424" y="8850"/>
                  </a:lnTo>
                  <a:lnTo>
                    <a:pt x="2276" y="9341"/>
                  </a:lnTo>
                  <a:lnTo>
                    <a:pt x="2133" y="9833"/>
                  </a:lnTo>
                  <a:lnTo>
                    <a:pt x="1990" y="10340"/>
                  </a:lnTo>
                  <a:lnTo>
                    <a:pt x="1852" y="10847"/>
                  </a:lnTo>
                  <a:lnTo>
                    <a:pt x="1724" y="11369"/>
                  </a:lnTo>
                  <a:lnTo>
                    <a:pt x="1592" y="11907"/>
                  </a:lnTo>
                  <a:lnTo>
                    <a:pt x="1470" y="12460"/>
                  </a:lnTo>
                  <a:lnTo>
                    <a:pt x="1353" y="12998"/>
                  </a:lnTo>
                  <a:lnTo>
                    <a:pt x="1236" y="13566"/>
                  </a:lnTo>
                  <a:lnTo>
                    <a:pt x="1125" y="14135"/>
                  </a:lnTo>
                  <a:lnTo>
                    <a:pt x="1019" y="14718"/>
                  </a:lnTo>
                  <a:lnTo>
                    <a:pt x="918" y="15302"/>
                  </a:lnTo>
                  <a:lnTo>
                    <a:pt x="823" y="15901"/>
                  </a:lnTo>
                  <a:lnTo>
                    <a:pt x="732" y="16500"/>
                  </a:lnTo>
                  <a:lnTo>
                    <a:pt x="648" y="17115"/>
                  </a:lnTo>
                  <a:lnTo>
                    <a:pt x="568" y="17729"/>
                  </a:lnTo>
                  <a:lnTo>
                    <a:pt x="488" y="18344"/>
                  </a:lnTo>
                  <a:lnTo>
                    <a:pt x="419" y="18974"/>
                  </a:lnTo>
                  <a:lnTo>
                    <a:pt x="356" y="19619"/>
                  </a:lnTo>
                  <a:lnTo>
                    <a:pt x="292" y="20264"/>
                  </a:lnTo>
                  <a:lnTo>
                    <a:pt x="239" y="20910"/>
                  </a:lnTo>
                  <a:lnTo>
                    <a:pt x="191" y="21570"/>
                  </a:lnTo>
                  <a:lnTo>
                    <a:pt x="149" y="22231"/>
                  </a:lnTo>
                  <a:lnTo>
                    <a:pt x="107" y="22907"/>
                  </a:lnTo>
                  <a:lnTo>
                    <a:pt x="75" y="23567"/>
                  </a:lnTo>
                  <a:lnTo>
                    <a:pt x="48" y="24259"/>
                  </a:lnTo>
                  <a:lnTo>
                    <a:pt x="27" y="24935"/>
                  </a:lnTo>
                  <a:lnTo>
                    <a:pt x="11" y="25626"/>
                  </a:lnTo>
                  <a:lnTo>
                    <a:pt x="6" y="26317"/>
                  </a:lnTo>
                  <a:lnTo>
                    <a:pt x="0" y="27009"/>
                  </a:lnTo>
                  <a:lnTo>
                    <a:pt x="6" y="27715"/>
                  </a:lnTo>
                  <a:lnTo>
                    <a:pt x="11" y="28407"/>
                  </a:lnTo>
                  <a:lnTo>
                    <a:pt x="27" y="29098"/>
                  </a:lnTo>
                  <a:lnTo>
                    <a:pt x="48" y="29774"/>
                  </a:lnTo>
                  <a:lnTo>
                    <a:pt x="75" y="30450"/>
                  </a:lnTo>
                  <a:lnTo>
                    <a:pt x="107" y="31126"/>
                  </a:lnTo>
                  <a:lnTo>
                    <a:pt x="149" y="31802"/>
                  </a:lnTo>
                  <a:lnTo>
                    <a:pt x="191" y="32463"/>
                  </a:lnTo>
                  <a:lnTo>
                    <a:pt x="239" y="33108"/>
                  </a:lnTo>
                  <a:lnTo>
                    <a:pt x="292" y="33768"/>
                  </a:lnTo>
                  <a:lnTo>
                    <a:pt x="356" y="34414"/>
                  </a:lnTo>
                  <a:lnTo>
                    <a:pt x="419" y="35043"/>
                  </a:lnTo>
                  <a:lnTo>
                    <a:pt x="488" y="35673"/>
                  </a:lnTo>
                  <a:lnTo>
                    <a:pt x="568" y="36303"/>
                  </a:lnTo>
                  <a:lnTo>
                    <a:pt x="648" y="36918"/>
                  </a:lnTo>
                  <a:lnTo>
                    <a:pt x="732" y="37532"/>
                  </a:lnTo>
                  <a:lnTo>
                    <a:pt x="823" y="38131"/>
                  </a:lnTo>
                  <a:lnTo>
                    <a:pt x="918" y="38731"/>
                  </a:lnTo>
                  <a:lnTo>
                    <a:pt x="1019" y="39314"/>
                  </a:lnTo>
                  <a:lnTo>
                    <a:pt x="1125" y="39898"/>
                  </a:lnTo>
                  <a:lnTo>
                    <a:pt x="1236" y="40467"/>
                  </a:lnTo>
                  <a:lnTo>
                    <a:pt x="1353" y="41020"/>
                  </a:lnTo>
                  <a:lnTo>
                    <a:pt x="1470" y="41573"/>
                  </a:lnTo>
                  <a:lnTo>
                    <a:pt x="1592" y="42126"/>
                  </a:lnTo>
                  <a:lnTo>
                    <a:pt x="1724" y="42648"/>
                  </a:lnTo>
                  <a:lnTo>
                    <a:pt x="1852" y="43186"/>
                  </a:lnTo>
                  <a:lnTo>
                    <a:pt x="1990" y="43693"/>
                  </a:lnTo>
                  <a:lnTo>
                    <a:pt x="2133" y="44200"/>
                  </a:lnTo>
                  <a:lnTo>
                    <a:pt x="2276" y="44691"/>
                  </a:lnTo>
                  <a:lnTo>
                    <a:pt x="2424" y="45183"/>
                  </a:lnTo>
                  <a:lnTo>
                    <a:pt x="2578" y="45659"/>
                  </a:lnTo>
                  <a:lnTo>
                    <a:pt x="2732" y="46120"/>
                  </a:lnTo>
                  <a:lnTo>
                    <a:pt x="2891" y="46566"/>
                  </a:lnTo>
                  <a:lnTo>
                    <a:pt x="3056" y="47011"/>
                  </a:lnTo>
                  <a:lnTo>
                    <a:pt x="3225" y="47441"/>
                  </a:lnTo>
                  <a:lnTo>
                    <a:pt x="3395" y="47856"/>
                  </a:lnTo>
                  <a:lnTo>
                    <a:pt x="3570" y="48271"/>
                  </a:lnTo>
                  <a:lnTo>
                    <a:pt x="3745" y="48670"/>
                  </a:lnTo>
                  <a:lnTo>
                    <a:pt x="3931" y="49039"/>
                  </a:lnTo>
                  <a:lnTo>
                    <a:pt x="4111" y="49423"/>
                  </a:lnTo>
                  <a:lnTo>
                    <a:pt x="4302" y="49777"/>
                  </a:lnTo>
                  <a:lnTo>
                    <a:pt x="4493" y="50114"/>
                  </a:lnTo>
                  <a:lnTo>
                    <a:pt x="4684" y="50452"/>
                  </a:lnTo>
                  <a:lnTo>
                    <a:pt x="4880" y="50775"/>
                  </a:lnTo>
                  <a:lnTo>
                    <a:pt x="5082" y="51082"/>
                  </a:lnTo>
                  <a:lnTo>
                    <a:pt x="5283" y="51359"/>
                  </a:lnTo>
                  <a:lnTo>
                    <a:pt x="5490" y="51651"/>
                  </a:lnTo>
                  <a:lnTo>
                    <a:pt x="5697" y="51912"/>
                  </a:lnTo>
                  <a:lnTo>
                    <a:pt x="5909" y="52158"/>
                  </a:lnTo>
                  <a:lnTo>
                    <a:pt x="6122" y="52388"/>
                  </a:lnTo>
                  <a:lnTo>
                    <a:pt x="6339" y="52603"/>
                  </a:lnTo>
                  <a:lnTo>
                    <a:pt x="6557" y="52818"/>
                  </a:lnTo>
                  <a:lnTo>
                    <a:pt x="6774" y="53003"/>
                  </a:lnTo>
                  <a:lnTo>
                    <a:pt x="6997" y="53187"/>
                  </a:lnTo>
                  <a:lnTo>
                    <a:pt x="7220" y="53341"/>
                  </a:lnTo>
                  <a:lnTo>
                    <a:pt x="7448" y="53479"/>
                  </a:lnTo>
                  <a:lnTo>
                    <a:pt x="7676" y="53602"/>
                  </a:lnTo>
                  <a:lnTo>
                    <a:pt x="7909" y="53725"/>
                  </a:lnTo>
                  <a:lnTo>
                    <a:pt x="8142" y="53817"/>
                  </a:lnTo>
                  <a:lnTo>
                    <a:pt x="8376" y="53894"/>
                  </a:lnTo>
                  <a:lnTo>
                    <a:pt x="8609" y="53955"/>
                  </a:lnTo>
                  <a:lnTo>
                    <a:pt x="8848" y="54001"/>
                  </a:lnTo>
                  <a:lnTo>
                    <a:pt x="9087" y="54017"/>
                  </a:lnTo>
                  <a:lnTo>
                    <a:pt x="9331" y="54032"/>
                  </a:lnTo>
                  <a:lnTo>
                    <a:pt x="9569" y="54017"/>
                  </a:lnTo>
                  <a:lnTo>
                    <a:pt x="9808" y="54001"/>
                  </a:lnTo>
                  <a:lnTo>
                    <a:pt x="10047" y="53955"/>
                  </a:lnTo>
                  <a:lnTo>
                    <a:pt x="10280" y="53894"/>
                  </a:lnTo>
                  <a:lnTo>
                    <a:pt x="10519" y="53817"/>
                  </a:lnTo>
                  <a:lnTo>
                    <a:pt x="10747" y="53725"/>
                  </a:lnTo>
                  <a:lnTo>
                    <a:pt x="10980" y="53602"/>
                  </a:lnTo>
                  <a:lnTo>
                    <a:pt x="11208" y="53479"/>
                  </a:lnTo>
                  <a:lnTo>
                    <a:pt x="11436" y="53341"/>
                  </a:lnTo>
                  <a:lnTo>
                    <a:pt x="11659" y="53187"/>
                  </a:lnTo>
                  <a:lnTo>
                    <a:pt x="11882" y="53003"/>
                  </a:lnTo>
                  <a:lnTo>
                    <a:pt x="12105" y="52818"/>
                  </a:lnTo>
                  <a:lnTo>
                    <a:pt x="12322" y="52603"/>
                  </a:lnTo>
                  <a:lnTo>
                    <a:pt x="12534" y="52388"/>
                  </a:lnTo>
                  <a:lnTo>
                    <a:pt x="12747" y="52158"/>
                  </a:lnTo>
                  <a:lnTo>
                    <a:pt x="12959" y="51912"/>
                  </a:lnTo>
                  <a:lnTo>
                    <a:pt x="13166" y="51651"/>
                  </a:lnTo>
                  <a:lnTo>
                    <a:pt x="13373" y="51359"/>
                  </a:lnTo>
                  <a:lnTo>
                    <a:pt x="13574" y="51082"/>
                  </a:lnTo>
                  <a:lnTo>
                    <a:pt x="13776" y="50775"/>
                  </a:lnTo>
                  <a:lnTo>
                    <a:pt x="13972" y="50452"/>
                  </a:lnTo>
                  <a:lnTo>
                    <a:pt x="14163" y="50114"/>
                  </a:lnTo>
                  <a:lnTo>
                    <a:pt x="14354" y="49777"/>
                  </a:lnTo>
                  <a:lnTo>
                    <a:pt x="14545" y="49423"/>
                  </a:lnTo>
                  <a:lnTo>
                    <a:pt x="14730" y="49039"/>
                  </a:lnTo>
                  <a:lnTo>
                    <a:pt x="14911" y="48670"/>
                  </a:lnTo>
                  <a:lnTo>
                    <a:pt x="15086" y="48271"/>
                  </a:lnTo>
                  <a:lnTo>
                    <a:pt x="15261" y="47856"/>
                  </a:lnTo>
                  <a:lnTo>
                    <a:pt x="15431" y="47441"/>
                  </a:lnTo>
                  <a:lnTo>
                    <a:pt x="15600" y="47011"/>
                  </a:lnTo>
                  <a:lnTo>
                    <a:pt x="15765" y="46566"/>
                  </a:lnTo>
                  <a:lnTo>
                    <a:pt x="15924" y="46120"/>
                  </a:lnTo>
                  <a:lnTo>
                    <a:pt x="16083" y="45659"/>
                  </a:lnTo>
                  <a:lnTo>
                    <a:pt x="16232" y="45183"/>
                  </a:lnTo>
                  <a:lnTo>
                    <a:pt x="16380" y="44691"/>
                  </a:lnTo>
                  <a:lnTo>
                    <a:pt x="16529" y="44200"/>
                  </a:lnTo>
                  <a:lnTo>
                    <a:pt x="16666" y="43693"/>
                  </a:lnTo>
                  <a:lnTo>
                    <a:pt x="16804" y="43186"/>
                  </a:lnTo>
                  <a:lnTo>
                    <a:pt x="16937" y="42648"/>
                  </a:lnTo>
                  <a:lnTo>
                    <a:pt x="17064" y="42126"/>
                  </a:lnTo>
                  <a:lnTo>
                    <a:pt x="17186" y="41573"/>
                  </a:lnTo>
                  <a:lnTo>
                    <a:pt x="17308" y="41020"/>
                  </a:lnTo>
                  <a:lnTo>
                    <a:pt x="17420" y="40467"/>
                  </a:lnTo>
                  <a:lnTo>
                    <a:pt x="17531" y="39898"/>
                  </a:lnTo>
                  <a:lnTo>
                    <a:pt x="17637" y="39314"/>
                  </a:lnTo>
                  <a:lnTo>
                    <a:pt x="17738" y="38731"/>
                  </a:lnTo>
                  <a:lnTo>
                    <a:pt x="17833" y="38131"/>
                  </a:lnTo>
                  <a:lnTo>
                    <a:pt x="17924" y="37532"/>
                  </a:lnTo>
                  <a:lnTo>
                    <a:pt x="18008" y="36918"/>
                  </a:lnTo>
                  <a:lnTo>
                    <a:pt x="18088" y="36303"/>
                  </a:lnTo>
                  <a:lnTo>
                    <a:pt x="18168" y="35673"/>
                  </a:lnTo>
                  <a:lnTo>
                    <a:pt x="18237" y="35043"/>
                  </a:lnTo>
                  <a:lnTo>
                    <a:pt x="18300" y="34414"/>
                  </a:lnTo>
                  <a:lnTo>
                    <a:pt x="18364" y="33768"/>
                  </a:lnTo>
                  <a:lnTo>
                    <a:pt x="18417" y="33108"/>
                  </a:lnTo>
                  <a:lnTo>
                    <a:pt x="18465" y="32463"/>
                  </a:lnTo>
                  <a:lnTo>
                    <a:pt x="18512" y="31802"/>
                  </a:lnTo>
                  <a:lnTo>
                    <a:pt x="18549" y="31126"/>
                  </a:lnTo>
                  <a:lnTo>
                    <a:pt x="18581" y="30450"/>
                  </a:lnTo>
                  <a:lnTo>
                    <a:pt x="18608" y="29774"/>
                  </a:lnTo>
                  <a:lnTo>
                    <a:pt x="18629" y="29098"/>
                  </a:lnTo>
                  <a:lnTo>
                    <a:pt x="18645" y="28407"/>
                  </a:lnTo>
                  <a:lnTo>
                    <a:pt x="18656" y="27715"/>
                  </a:lnTo>
                  <a:lnTo>
                    <a:pt x="18656" y="27009"/>
                  </a:lnTo>
                  <a:lnTo>
                    <a:pt x="18656" y="26317"/>
                  </a:lnTo>
                  <a:lnTo>
                    <a:pt x="18645" y="25626"/>
                  </a:lnTo>
                  <a:lnTo>
                    <a:pt x="18629" y="24935"/>
                  </a:lnTo>
                  <a:lnTo>
                    <a:pt x="18608" y="24259"/>
                  </a:lnTo>
                  <a:lnTo>
                    <a:pt x="18581" y="23567"/>
                  </a:lnTo>
                  <a:lnTo>
                    <a:pt x="18549" y="22907"/>
                  </a:lnTo>
                  <a:lnTo>
                    <a:pt x="18512" y="22231"/>
                  </a:lnTo>
                  <a:lnTo>
                    <a:pt x="18465" y="21570"/>
                  </a:lnTo>
                  <a:lnTo>
                    <a:pt x="18417" y="20910"/>
                  </a:lnTo>
                  <a:lnTo>
                    <a:pt x="18364" y="20264"/>
                  </a:lnTo>
                  <a:lnTo>
                    <a:pt x="18300" y="19619"/>
                  </a:lnTo>
                  <a:lnTo>
                    <a:pt x="18237" y="18974"/>
                  </a:lnTo>
                  <a:lnTo>
                    <a:pt x="18168" y="18344"/>
                  </a:lnTo>
                  <a:lnTo>
                    <a:pt x="18088" y="17729"/>
                  </a:lnTo>
                  <a:lnTo>
                    <a:pt x="18008" y="17115"/>
                  </a:lnTo>
                  <a:lnTo>
                    <a:pt x="17924" y="16500"/>
                  </a:lnTo>
                  <a:lnTo>
                    <a:pt x="17833" y="15901"/>
                  </a:lnTo>
                  <a:lnTo>
                    <a:pt x="17738" y="15302"/>
                  </a:lnTo>
                  <a:lnTo>
                    <a:pt x="17637" y="14718"/>
                  </a:lnTo>
                  <a:lnTo>
                    <a:pt x="17531" y="14135"/>
                  </a:lnTo>
                  <a:lnTo>
                    <a:pt x="17420" y="13566"/>
                  </a:lnTo>
                  <a:lnTo>
                    <a:pt x="17308" y="12998"/>
                  </a:lnTo>
                  <a:lnTo>
                    <a:pt x="17186" y="12460"/>
                  </a:lnTo>
                  <a:lnTo>
                    <a:pt x="17064" y="11907"/>
                  </a:lnTo>
                  <a:lnTo>
                    <a:pt x="16937" y="11369"/>
                  </a:lnTo>
                  <a:lnTo>
                    <a:pt x="16804" y="10847"/>
                  </a:lnTo>
                  <a:lnTo>
                    <a:pt x="16666" y="10340"/>
                  </a:lnTo>
                  <a:lnTo>
                    <a:pt x="16529" y="9833"/>
                  </a:lnTo>
                  <a:lnTo>
                    <a:pt x="16380" y="9341"/>
                  </a:lnTo>
                  <a:lnTo>
                    <a:pt x="16232" y="8850"/>
                  </a:lnTo>
                  <a:lnTo>
                    <a:pt x="16083" y="8373"/>
                  </a:lnTo>
                  <a:lnTo>
                    <a:pt x="15924" y="7913"/>
                  </a:lnTo>
                  <a:lnTo>
                    <a:pt x="15765" y="7452"/>
                  </a:lnTo>
                  <a:lnTo>
                    <a:pt x="15600" y="7022"/>
                  </a:lnTo>
                  <a:lnTo>
                    <a:pt x="15431" y="6591"/>
                  </a:lnTo>
                  <a:lnTo>
                    <a:pt x="15261" y="6161"/>
                  </a:lnTo>
                  <a:lnTo>
                    <a:pt x="15086" y="5762"/>
                  </a:lnTo>
                  <a:lnTo>
                    <a:pt x="14911" y="5362"/>
                  </a:lnTo>
                  <a:lnTo>
                    <a:pt x="14730" y="4978"/>
                  </a:lnTo>
                  <a:lnTo>
                    <a:pt x="14545" y="4610"/>
                  </a:lnTo>
                  <a:lnTo>
                    <a:pt x="14354" y="4256"/>
                  </a:lnTo>
                  <a:lnTo>
                    <a:pt x="14163" y="3903"/>
                  </a:lnTo>
                  <a:lnTo>
                    <a:pt x="13972" y="3580"/>
                  </a:lnTo>
                  <a:lnTo>
                    <a:pt x="13776" y="3258"/>
                  </a:lnTo>
                  <a:lnTo>
                    <a:pt x="13574" y="2950"/>
                  </a:lnTo>
                  <a:lnTo>
                    <a:pt x="13373" y="2658"/>
                  </a:lnTo>
                  <a:lnTo>
                    <a:pt x="13166" y="2382"/>
                  </a:lnTo>
                  <a:lnTo>
                    <a:pt x="12959" y="2121"/>
                  </a:lnTo>
                  <a:lnTo>
                    <a:pt x="12747" y="1875"/>
                  </a:lnTo>
                  <a:lnTo>
                    <a:pt x="12534" y="1645"/>
                  </a:lnTo>
                  <a:lnTo>
                    <a:pt x="12322" y="1414"/>
                  </a:lnTo>
                  <a:lnTo>
                    <a:pt x="12105" y="1214"/>
                  </a:lnTo>
                  <a:lnTo>
                    <a:pt x="11882" y="1030"/>
                  </a:lnTo>
                  <a:lnTo>
                    <a:pt x="11659" y="846"/>
                  </a:lnTo>
                  <a:lnTo>
                    <a:pt x="11436" y="692"/>
                  </a:lnTo>
                  <a:lnTo>
                    <a:pt x="11208" y="554"/>
                  </a:lnTo>
                  <a:lnTo>
                    <a:pt x="10980" y="415"/>
                  </a:lnTo>
                  <a:lnTo>
                    <a:pt x="10747" y="308"/>
                  </a:lnTo>
                  <a:lnTo>
                    <a:pt x="10519" y="216"/>
                  </a:lnTo>
                  <a:lnTo>
                    <a:pt x="10280" y="139"/>
                  </a:lnTo>
                  <a:lnTo>
                    <a:pt x="10047" y="78"/>
                  </a:lnTo>
                  <a:lnTo>
                    <a:pt x="9808" y="31"/>
                  </a:lnTo>
                  <a:lnTo>
                    <a:pt x="95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469925" y="-19596550"/>
              <a:ext cx="307550" cy="828475"/>
            </a:xfrm>
            <a:custGeom>
              <a:avLst/>
              <a:gdLst/>
              <a:ahLst/>
              <a:cxnLst/>
              <a:rect l="l" t="t" r="r" b="b"/>
              <a:pathLst>
                <a:path w="12302" h="33139" extrusionOk="0">
                  <a:moveTo>
                    <a:pt x="1" y="1"/>
                  </a:moveTo>
                  <a:lnTo>
                    <a:pt x="314" y="16255"/>
                  </a:lnTo>
                  <a:lnTo>
                    <a:pt x="309" y="16762"/>
                  </a:lnTo>
                  <a:lnTo>
                    <a:pt x="309" y="17269"/>
                  </a:lnTo>
                  <a:lnTo>
                    <a:pt x="314" y="17775"/>
                  </a:lnTo>
                  <a:lnTo>
                    <a:pt x="324" y="18282"/>
                  </a:lnTo>
                  <a:lnTo>
                    <a:pt x="340" y="18774"/>
                  </a:lnTo>
                  <a:lnTo>
                    <a:pt x="362" y="19266"/>
                  </a:lnTo>
                  <a:lnTo>
                    <a:pt x="388" y="19757"/>
                  </a:lnTo>
                  <a:lnTo>
                    <a:pt x="420" y="20249"/>
                  </a:lnTo>
                  <a:lnTo>
                    <a:pt x="452" y="20741"/>
                  </a:lnTo>
                  <a:lnTo>
                    <a:pt x="494" y="21217"/>
                  </a:lnTo>
                  <a:lnTo>
                    <a:pt x="537" y="21693"/>
                  </a:lnTo>
                  <a:lnTo>
                    <a:pt x="590" y="22169"/>
                  </a:lnTo>
                  <a:lnTo>
                    <a:pt x="643" y="22646"/>
                  </a:lnTo>
                  <a:lnTo>
                    <a:pt x="701" y="23106"/>
                  </a:lnTo>
                  <a:lnTo>
                    <a:pt x="765" y="23567"/>
                  </a:lnTo>
                  <a:lnTo>
                    <a:pt x="834" y="24013"/>
                  </a:lnTo>
                  <a:lnTo>
                    <a:pt x="908" y="24458"/>
                  </a:lnTo>
                  <a:lnTo>
                    <a:pt x="988" y="24904"/>
                  </a:lnTo>
                  <a:lnTo>
                    <a:pt x="1067" y="25334"/>
                  </a:lnTo>
                  <a:lnTo>
                    <a:pt x="1152" y="25764"/>
                  </a:lnTo>
                  <a:lnTo>
                    <a:pt x="1247" y="26179"/>
                  </a:lnTo>
                  <a:lnTo>
                    <a:pt x="1338" y="26594"/>
                  </a:lnTo>
                  <a:lnTo>
                    <a:pt x="1438" y="26993"/>
                  </a:lnTo>
                  <a:lnTo>
                    <a:pt x="1544" y="27393"/>
                  </a:lnTo>
                  <a:lnTo>
                    <a:pt x="1651" y="27777"/>
                  </a:lnTo>
                  <a:lnTo>
                    <a:pt x="1762" y="28161"/>
                  </a:lnTo>
                  <a:lnTo>
                    <a:pt x="1879" y="28530"/>
                  </a:lnTo>
                  <a:lnTo>
                    <a:pt x="2001" y="28883"/>
                  </a:lnTo>
                  <a:lnTo>
                    <a:pt x="2123" y="29236"/>
                  </a:lnTo>
                  <a:lnTo>
                    <a:pt x="2250" y="29574"/>
                  </a:lnTo>
                  <a:lnTo>
                    <a:pt x="2383" y="29912"/>
                  </a:lnTo>
                  <a:lnTo>
                    <a:pt x="2515" y="30235"/>
                  </a:lnTo>
                  <a:lnTo>
                    <a:pt x="2706" y="30557"/>
                  </a:lnTo>
                  <a:lnTo>
                    <a:pt x="2897" y="30865"/>
                  </a:lnTo>
                  <a:lnTo>
                    <a:pt x="3088" y="31157"/>
                  </a:lnTo>
                  <a:lnTo>
                    <a:pt x="3290" y="31433"/>
                  </a:lnTo>
                  <a:lnTo>
                    <a:pt x="3486" y="31679"/>
                  </a:lnTo>
                  <a:lnTo>
                    <a:pt x="3687" y="31909"/>
                  </a:lnTo>
                  <a:lnTo>
                    <a:pt x="3894" y="32124"/>
                  </a:lnTo>
                  <a:lnTo>
                    <a:pt x="4101" y="32309"/>
                  </a:lnTo>
                  <a:lnTo>
                    <a:pt x="4313" y="32478"/>
                  </a:lnTo>
                  <a:lnTo>
                    <a:pt x="4525" y="32631"/>
                  </a:lnTo>
                  <a:lnTo>
                    <a:pt x="4738" y="32754"/>
                  </a:lnTo>
                  <a:lnTo>
                    <a:pt x="4950" y="32862"/>
                  </a:lnTo>
                  <a:lnTo>
                    <a:pt x="5167" y="32939"/>
                  </a:lnTo>
                  <a:lnTo>
                    <a:pt x="5385" y="33000"/>
                  </a:lnTo>
                  <a:lnTo>
                    <a:pt x="5602" y="33046"/>
                  </a:lnTo>
                  <a:lnTo>
                    <a:pt x="5820" y="33062"/>
                  </a:lnTo>
                  <a:lnTo>
                    <a:pt x="6042" y="33123"/>
                  </a:lnTo>
                  <a:lnTo>
                    <a:pt x="6265" y="33138"/>
                  </a:lnTo>
                  <a:lnTo>
                    <a:pt x="6488" y="33138"/>
                  </a:lnTo>
                  <a:lnTo>
                    <a:pt x="6711" y="33123"/>
                  </a:lnTo>
                  <a:lnTo>
                    <a:pt x="6928" y="33092"/>
                  </a:lnTo>
                  <a:lnTo>
                    <a:pt x="7151" y="33031"/>
                  </a:lnTo>
                  <a:lnTo>
                    <a:pt x="7369" y="32939"/>
                  </a:lnTo>
                  <a:lnTo>
                    <a:pt x="7586" y="32831"/>
                  </a:lnTo>
                  <a:lnTo>
                    <a:pt x="7803" y="32708"/>
                  </a:lnTo>
                  <a:lnTo>
                    <a:pt x="8016" y="32555"/>
                  </a:lnTo>
                  <a:lnTo>
                    <a:pt x="8233" y="32386"/>
                  </a:lnTo>
                  <a:lnTo>
                    <a:pt x="8440" y="32201"/>
                  </a:lnTo>
                  <a:lnTo>
                    <a:pt x="8652" y="31986"/>
                  </a:lnTo>
                  <a:lnTo>
                    <a:pt x="8859" y="31756"/>
                  </a:lnTo>
                  <a:lnTo>
                    <a:pt x="9061" y="31495"/>
                  </a:lnTo>
                  <a:lnTo>
                    <a:pt x="9262" y="31218"/>
                  </a:lnTo>
                  <a:lnTo>
                    <a:pt x="9384" y="31003"/>
                  </a:lnTo>
                  <a:lnTo>
                    <a:pt x="9501" y="30757"/>
                  </a:lnTo>
                  <a:lnTo>
                    <a:pt x="9618" y="30527"/>
                  </a:lnTo>
                  <a:lnTo>
                    <a:pt x="9734" y="30281"/>
                  </a:lnTo>
                  <a:lnTo>
                    <a:pt x="9846" y="30020"/>
                  </a:lnTo>
                  <a:lnTo>
                    <a:pt x="9952" y="29759"/>
                  </a:lnTo>
                  <a:lnTo>
                    <a:pt x="10058" y="29482"/>
                  </a:lnTo>
                  <a:lnTo>
                    <a:pt x="10164" y="29205"/>
                  </a:lnTo>
                  <a:lnTo>
                    <a:pt x="10265" y="28929"/>
                  </a:lnTo>
                  <a:lnTo>
                    <a:pt x="10365" y="28637"/>
                  </a:lnTo>
                  <a:lnTo>
                    <a:pt x="10466" y="28345"/>
                  </a:lnTo>
                  <a:lnTo>
                    <a:pt x="10556" y="28038"/>
                  </a:lnTo>
                  <a:lnTo>
                    <a:pt x="10652" y="27731"/>
                  </a:lnTo>
                  <a:lnTo>
                    <a:pt x="10742" y="27408"/>
                  </a:lnTo>
                  <a:lnTo>
                    <a:pt x="10827" y="27085"/>
                  </a:lnTo>
                  <a:lnTo>
                    <a:pt x="10912" y="26763"/>
                  </a:lnTo>
                  <a:lnTo>
                    <a:pt x="10991" y="26425"/>
                  </a:lnTo>
                  <a:lnTo>
                    <a:pt x="11071" y="26087"/>
                  </a:lnTo>
                  <a:lnTo>
                    <a:pt x="11145" y="25749"/>
                  </a:lnTo>
                  <a:lnTo>
                    <a:pt x="11219" y="25395"/>
                  </a:lnTo>
                  <a:lnTo>
                    <a:pt x="11288" y="25042"/>
                  </a:lnTo>
                  <a:lnTo>
                    <a:pt x="11357" y="24673"/>
                  </a:lnTo>
                  <a:lnTo>
                    <a:pt x="11421" y="24320"/>
                  </a:lnTo>
                  <a:lnTo>
                    <a:pt x="11485" y="23951"/>
                  </a:lnTo>
                  <a:lnTo>
                    <a:pt x="11543" y="23567"/>
                  </a:lnTo>
                  <a:lnTo>
                    <a:pt x="11596" y="23199"/>
                  </a:lnTo>
                  <a:lnTo>
                    <a:pt x="11649" y="22815"/>
                  </a:lnTo>
                  <a:lnTo>
                    <a:pt x="11697" y="22430"/>
                  </a:lnTo>
                  <a:lnTo>
                    <a:pt x="11745" y="22031"/>
                  </a:lnTo>
                  <a:lnTo>
                    <a:pt x="11787" y="21632"/>
                  </a:lnTo>
                  <a:lnTo>
                    <a:pt x="11824" y="21232"/>
                  </a:lnTo>
                  <a:lnTo>
                    <a:pt x="11861" y="20833"/>
                  </a:lnTo>
                  <a:lnTo>
                    <a:pt x="11898" y="20418"/>
                  </a:lnTo>
                  <a:lnTo>
                    <a:pt x="11936" y="19957"/>
                  </a:lnTo>
                  <a:lnTo>
                    <a:pt x="11973" y="19450"/>
                  </a:lnTo>
                  <a:lnTo>
                    <a:pt x="12004" y="18912"/>
                  </a:lnTo>
                  <a:lnTo>
                    <a:pt x="12036" y="18329"/>
                  </a:lnTo>
                  <a:lnTo>
                    <a:pt x="12063" y="17729"/>
                  </a:lnTo>
                  <a:lnTo>
                    <a:pt x="12116" y="16424"/>
                  </a:lnTo>
                  <a:lnTo>
                    <a:pt x="12158" y="15026"/>
                  </a:lnTo>
                  <a:lnTo>
                    <a:pt x="12195" y="13551"/>
                  </a:lnTo>
                  <a:lnTo>
                    <a:pt x="12222" y="12030"/>
                  </a:lnTo>
                  <a:lnTo>
                    <a:pt x="12248" y="10478"/>
                  </a:lnTo>
                  <a:lnTo>
                    <a:pt x="12264" y="8942"/>
                  </a:lnTo>
                  <a:lnTo>
                    <a:pt x="12280" y="7421"/>
                  </a:lnTo>
                  <a:lnTo>
                    <a:pt x="12296" y="4517"/>
                  </a:lnTo>
                  <a:lnTo>
                    <a:pt x="12302" y="1982"/>
                  </a:lnTo>
                  <a:lnTo>
                    <a:pt x="123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69925" y="-19596550"/>
              <a:ext cx="307550" cy="828475"/>
            </a:xfrm>
            <a:custGeom>
              <a:avLst/>
              <a:gdLst/>
              <a:ahLst/>
              <a:cxnLst/>
              <a:rect l="l" t="t" r="r" b="b"/>
              <a:pathLst>
                <a:path w="12302" h="33139" fill="none" extrusionOk="0">
                  <a:moveTo>
                    <a:pt x="12302" y="1"/>
                  </a:moveTo>
                  <a:lnTo>
                    <a:pt x="12302" y="1"/>
                  </a:lnTo>
                  <a:lnTo>
                    <a:pt x="12302" y="1982"/>
                  </a:lnTo>
                  <a:lnTo>
                    <a:pt x="12296" y="4517"/>
                  </a:lnTo>
                  <a:lnTo>
                    <a:pt x="12280" y="7421"/>
                  </a:lnTo>
                  <a:lnTo>
                    <a:pt x="12264" y="8942"/>
                  </a:lnTo>
                  <a:lnTo>
                    <a:pt x="12248" y="10478"/>
                  </a:lnTo>
                  <a:lnTo>
                    <a:pt x="12222" y="12030"/>
                  </a:lnTo>
                  <a:lnTo>
                    <a:pt x="12195" y="13551"/>
                  </a:lnTo>
                  <a:lnTo>
                    <a:pt x="12158" y="15026"/>
                  </a:lnTo>
                  <a:lnTo>
                    <a:pt x="12116" y="16424"/>
                  </a:lnTo>
                  <a:lnTo>
                    <a:pt x="12063" y="17729"/>
                  </a:lnTo>
                  <a:lnTo>
                    <a:pt x="12036" y="18329"/>
                  </a:lnTo>
                  <a:lnTo>
                    <a:pt x="12004" y="18912"/>
                  </a:lnTo>
                  <a:lnTo>
                    <a:pt x="11973" y="19450"/>
                  </a:lnTo>
                  <a:lnTo>
                    <a:pt x="11936" y="19957"/>
                  </a:lnTo>
                  <a:lnTo>
                    <a:pt x="11898" y="20418"/>
                  </a:lnTo>
                  <a:lnTo>
                    <a:pt x="11861" y="20833"/>
                  </a:lnTo>
                  <a:lnTo>
                    <a:pt x="11861" y="20833"/>
                  </a:lnTo>
                  <a:lnTo>
                    <a:pt x="11824" y="21232"/>
                  </a:lnTo>
                  <a:lnTo>
                    <a:pt x="11787" y="21632"/>
                  </a:lnTo>
                  <a:lnTo>
                    <a:pt x="11745" y="22031"/>
                  </a:lnTo>
                  <a:lnTo>
                    <a:pt x="11697" y="22430"/>
                  </a:lnTo>
                  <a:lnTo>
                    <a:pt x="11649" y="22815"/>
                  </a:lnTo>
                  <a:lnTo>
                    <a:pt x="11596" y="23199"/>
                  </a:lnTo>
                  <a:lnTo>
                    <a:pt x="11543" y="23567"/>
                  </a:lnTo>
                  <a:lnTo>
                    <a:pt x="11485" y="23951"/>
                  </a:lnTo>
                  <a:lnTo>
                    <a:pt x="11421" y="24320"/>
                  </a:lnTo>
                  <a:lnTo>
                    <a:pt x="11357" y="24673"/>
                  </a:lnTo>
                  <a:lnTo>
                    <a:pt x="11288" y="25042"/>
                  </a:lnTo>
                  <a:lnTo>
                    <a:pt x="11219" y="25395"/>
                  </a:lnTo>
                  <a:lnTo>
                    <a:pt x="11145" y="25749"/>
                  </a:lnTo>
                  <a:lnTo>
                    <a:pt x="11071" y="26087"/>
                  </a:lnTo>
                  <a:lnTo>
                    <a:pt x="10991" y="26425"/>
                  </a:lnTo>
                  <a:lnTo>
                    <a:pt x="10912" y="26763"/>
                  </a:lnTo>
                  <a:lnTo>
                    <a:pt x="10827" y="27085"/>
                  </a:lnTo>
                  <a:lnTo>
                    <a:pt x="10742" y="27408"/>
                  </a:lnTo>
                  <a:lnTo>
                    <a:pt x="10652" y="27731"/>
                  </a:lnTo>
                  <a:lnTo>
                    <a:pt x="10556" y="28038"/>
                  </a:lnTo>
                  <a:lnTo>
                    <a:pt x="10466" y="28345"/>
                  </a:lnTo>
                  <a:lnTo>
                    <a:pt x="10365" y="28637"/>
                  </a:lnTo>
                  <a:lnTo>
                    <a:pt x="10265" y="28929"/>
                  </a:lnTo>
                  <a:lnTo>
                    <a:pt x="10164" y="29205"/>
                  </a:lnTo>
                  <a:lnTo>
                    <a:pt x="10058" y="29482"/>
                  </a:lnTo>
                  <a:lnTo>
                    <a:pt x="9952" y="29759"/>
                  </a:lnTo>
                  <a:lnTo>
                    <a:pt x="9846" y="30020"/>
                  </a:lnTo>
                  <a:lnTo>
                    <a:pt x="9734" y="30281"/>
                  </a:lnTo>
                  <a:lnTo>
                    <a:pt x="9618" y="30527"/>
                  </a:lnTo>
                  <a:lnTo>
                    <a:pt x="9501" y="30757"/>
                  </a:lnTo>
                  <a:lnTo>
                    <a:pt x="9384" y="31003"/>
                  </a:lnTo>
                  <a:lnTo>
                    <a:pt x="9262" y="31218"/>
                  </a:lnTo>
                  <a:lnTo>
                    <a:pt x="9262" y="31218"/>
                  </a:lnTo>
                  <a:lnTo>
                    <a:pt x="9061" y="31495"/>
                  </a:lnTo>
                  <a:lnTo>
                    <a:pt x="8859" y="31756"/>
                  </a:lnTo>
                  <a:lnTo>
                    <a:pt x="8652" y="31986"/>
                  </a:lnTo>
                  <a:lnTo>
                    <a:pt x="8440" y="32201"/>
                  </a:lnTo>
                  <a:lnTo>
                    <a:pt x="8233" y="32386"/>
                  </a:lnTo>
                  <a:lnTo>
                    <a:pt x="8016" y="32555"/>
                  </a:lnTo>
                  <a:lnTo>
                    <a:pt x="7803" y="32708"/>
                  </a:lnTo>
                  <a:lnTo>
                    <a:pt x="7586" y="32831"/>
                  </a:lnTo>
                  <a:lnTo>
                    <a:pt x="7369" y="32939"/>
                  </a:lnTo>
                  <a:lnTo>
                    <a:pt x="7151" y="33031"/>
                  </a:lnTo>
                  <a:lnTo>
                    <a:pt x="6928" y="33092"/>
                  </a:lnTo>
                  <a:lnTo>
                    <a:pt x="6711" y="33123"/>
                  </a:lnTo>
                  <a:lnTo>
                    <a:pt x="6488" y="33138"/>
                  </a:lnTo>
                  <a:lnTo>
                    <a:pt x="6265" y="33138"/>
                  </a:lnTo>
                  <a:lnTo>
                    <a:pt x="6042" y="33123"/>
                  </a:lnTo>
                  <a:lnTo>
                    <a:pt x="5820" y="33062"/>
                  </a:lnTo>
                  <a:lnTo>
                    <a:pt x="5820" y="33062"/>
                  </a:lnTo>
                  <a:lnTo>
                    <a:pt x="5602" y="33046"/>
                  </a:lnTo>
                  <a:lnTo>
                    <a:pt x="5385" y="33000"/>
                  </a:lnTo>
                  <a:lnTo>
                    <a:pt x="5167" y="32939"/>
                  </a:lnTo>
                  <a:lnTo>
                    <a:pt x="4950" y="32862"/>
                  </a:lnTo>
                  <a:lnTo>
                    <a:pt x="4738" y="32754"/>
                  </a:lnTo>
                  <a:lnTo>
                    <a:pt x="4525" y="32631"/>
                  </a:lnTo>
                  <a:lnTo>
                    <a:pt x="4313" y="32478"/>
                  </a:lnTo>
                  <a:lnTo>
                    <a:pt x="4101" y="32309"/>
                  </a:lnTo>
                  <a:lnTo>
                    <a:pt x="3894" y="32124"/>
                  </a:lnTo>
                  <a:lnTo>
                    <a:pt x="3687" y="31909"/>
                  </a:lnTo>
                  <a:lnTo>
                    <a:pt x="3486" y="31679"/>
                  </a:lnTo>
                  <a:lnTo>
                    <a:pt x="3290" y="31433"/>
                  </a:lnTo>
                  <a:lnTo>
                    <a:pt x="3088" y="31157"/>
                  </a:lnTo>
                  <a:lnTo>
                    <a:pt x="2897" y="30865"/>
                  </a:lnTo>
                  <a:lnTo>
                    <a:pt x="2706" y="30557"/>
                  </a:lnTo>
                  <a:lnTo>
                    <a:pt x="2515" y="30235"/>
                  </a:lnTo>
                  <a:lnTo>
                    <a:pt x="2515" y="30235"/>
                  </a:lnTo>
                  <a:lnTo>
                    <a:pt x="2383" y="29912"/>
                  </a:lnTo>
                  <a:lnTo>
                    <a:pt x="2250" y="29574"/>
                  </a:lnTo>
                  <a:lnTo>
                    <a:pt x="2123" y="29236"/>
                  </a:lnTo>
                  <a:lnTo>
                    <a:pt x="2001" y="28883"/>
                  </a:lnTo>
                  <a:lnTo>
                    <a:pt x="1879" y="28530"/>
                  </a:lnTo>
                  <a:lnTo>
                    <a:pt x="1762" y="28161"/>
                  </a:lnTo>
                  <a:lnTo>
                    <a:pt x="1651" y="27777"/>
                  </a:lnTo>
                  <a:lnTo>
                    <a:pt x="1544" y="27393"/>
                  </a:lnTo>
                  <a:lnTo>
                    <a:pt x="1438" y="26993"/>
                  </a:lnTo>
                  <a:lnTo>
                    <a:pt x="1338" y="26594"/>
                  </a:lnTo>
                  <a:lnTo>
                    <a:pt x="1247" y="26179"/>
                  </a:lnTo>
                  <a:lnTo>
                    <a:pt x="1152" y="25764"/>
                  </a:lnTo>
                  <a:lnTo>
                    <a:pt x="1067" y="25334"/>
                  </a:lnTo>
                  <a:lnTo>
                    <a:pt x="988" y="24904"/>
                  </a:lnTo>
                  <a:lnTo>
                    <a:pt x="908" y="24458"/>
                  </a:lnTo>
                  <a:lnTo>
                    <a:pt x="834" y="24013"/>
                  </a:lnTo>
                  <a:lnTo>
                    <a:pt x="765" y="23567"/>
                  </a:lnTo>
                  <a:lnTo>
                    <a:pt x="701" y="23106"/>
                  </a:lnTo>
                  <a:lnTo>
                    <a:pt x="643" y="22646"/>
                  </a:lnTo>
                  <a:lnTo>
                    <a:pt x="590" y="22169"/>
                  </a:lnTo>
                  <a:lnTo>
                    <a:pt x="537" y="21693"/>
                  </a:lnTo>
                  <a:lnTo>
                    <a:pt x="494" y="21217"/>
                  </a:lnTo>
                  <a:lnTo>
                    <a:pt x="452" y="20741"/>
                  </a:lnTo>
                  <a:lnTo>
                    <a:pt x="420" y="20249"/>
                  </a:lnTo>
                  <a:lnTo>
                    <a:pt x="388" y="19757"/>
                  </a:lnTo>
                  <a:lnTo>
                    <a:pt x="362" y="19266"/>
                  </a:lnTo>
                  <a:lnTo>
                    <a:pt x="340" y="18774"/>
                  </a:lnTo>
                  <a:lnTo>
                    <a:pt x="324" y="18282"/>
                  </a:lnTo>
                  <a:lnTo>
                    <a:pt x="314" y="17775"/>
                  </a:lnTo>
                  <a:lnTo>
                    <a:pt x="309" y="17269"/>
                  </a:lnTo>
                  <a:lnTo>
                    <a:pt x="309" y="16762"/>
                  </a:lnTo>
                  <a:lnTo>
                    <a:pt x="314" y="162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727397" y="-19689875"/>
              <a:ext cx="573550" cy="233150"/>
            </a:xfrm>
            <a:custGeom>
              <a:avLst/>
              <a:gdLst/>
              <a:ahLst/>
              <a:cxnLst/>
              <a:rect l="l" t="t" r="r" b="b"/>
              <a:pathLst>
                <a:path w="22942" h="9326" extrusionOk="0">
                  <a:moveTo>
                    <a:pt x="9410" y="0"/>
                  </a:moveTo>
                  <a:lnTo>
                    <a:pt x="8365" y="16"/>
                  </a:lnTo>
                  <a:lnTo>
                    <a:pt x="7342" y="31"/>
                  </a:lnTo>
                  <a:lnTo>
                    <a:pt x="6355" y="47"/>
                  </a:lnTo>
                  <a:lnTo>
                    <a:pt x="5406" y="93"/>
                  </a:lnTo>
                  <a:lnTo>
                    <a:pt x="4509" y="139"/>
                  </a:lnTo>
                  <a:lnTo>
                    <a:pt x="3666" y="200"/>
                  </a:lnTo>
                  <a:lnTo>
                    <a:pt x="2891" y="277"/>
                  </a:lnTo>
                  <a:lnTo>
                    <a:pt x="2191" y="369"/>
                  </a:lnTo>
                  <a:lnTo>
                    <a:pt x="1571" y="477"/>
                  </a:lnTo>
                  <a:lnTo>
                    <a:pt x="1295" y="538"/>
                  </a:lnTo>
                  <a:lnTo>
                    <a:pt x="1040" y="600"/>
                  </a:lnTo>
                  <a:lnTo>
                    <a:pt x="812" y="676"/>
                  </a:lnTo>
                  <a:lnTo>
                    <a:pt x="611" y="753"/>
                  </a:lnTo>
                  <a:lnTo>
                    <a:pt x="435" y="830"/>
                  </a:lnTo>
                  <a:lnTo>
                    <a:pt x="292" y="907"/>
                  </a:lnTo>
                  <a:lnTo>
                    <a:pt x="170" y="999"/>
                  </a:lnTo>
                  <a:lnTo>
                    <a:pt x="85" y="1091"/>
                  </a:lnTo>
                  <a:lnTo>
                    <a:pt x="54" y="1137"/>
                  </a:lnTo>
                  <a:lnTo>
                    <a:pt x="27" y="1183"/>
                  </a:lnTo>
                  <a:lnTo>
                    <a:pt x="11" y="1245"/>
                  </a:lnTo>
                  <a:lnTo>
                    <a:pt x="1" y="1291"/>
                  </a:lnTo>
                  <a:lnTo>
                    <a:pt x="1" y="1352"/>
                  </a:lnTo>
                  <a:lnTo>
                    <a:pt x="1" y="1398"/>
                  </a:lnTo>
                  <a:lnTo>
                    <a:pt x="6" y="1460"/>
                  </a:lnTo>
                  <a:lnTo>
                    <a:pt x="11" y="1521"/>
                  </a:lnTo>
                  <a:lnTo>
                    <a:pt x="38" y="1629"/>
                  </a:lnTo>
                  <a:lnTo>
                    <a:pt x="75" y="1752"/>
                  </a:lnTo>
                  <a:lnTo>
                    <a:pt x="128" y="1890"/>
                  </a:lnTo>
                  <a:lnTo>
                    <a:pt x="191" y="2013"/>
                  </a:lnTo>
                  <a:lnTo>
                    <a:pt x="266" y="2151"/>
                  </a:lnTo>
                  <a:lnTo>
                    <a:pt x="356" y="2290"/>
                  </a:lnTo>
                  <a:lnTo>
                    <a:pt x="451" y="2428"/>
                  </a:lnTo>
                  <a:lnTo>
                    <a:pt x="563" y="2581"/>
                  </a:lnTo>
                  <a:lnTo>
                    <a:pt x="807" y="2873"/>
                  </a:lnTo>
                  <a:lnTo>
                    <a:pt x="1088" y="3181"/>
                  </a:lnTo>
                  <a:lnTo>
                    <a:pt x="1406" y="3503"/>
                  </a:lnTo>
                  <a:lnTo>
                    <a:pt x="1751" y="3826"/>
                  </a:lnTo>
                  <a:lnTo>
                    <a:pt x="2117" y="4164"/>
                  </a:lnTo>
                  <a:lnTo>
                    <a:pt x="2509" y="4502"/>
                  </a:lnTo>
                  <a:lnTo>
                    <a:pt x="2923" y="4824"/>
                  </a:lnTo>
                  <a:lnTo>
                    <a:pt x="3348" y="5162"/>
                  </a:lnTo>
                  <a:lnTo>
                    <a:pt x="3782" y="5500"/>
                  </a:lnTo>
                  <a:lnTo>
                    <a:pt x="4679" y="6161"/>
                  </a:lnTo>
                  <a:lnTo>
                    <a:pt x="5575" y="6791"/>
                  </a:lnTo>
                  <a:lnTo>
                    <a:pt x="6440" y="7375"/>
                  </a:lnTo>
                  <a:lnTo>
                    <a:pt x="7257" y="7912"/>
                  </a:lnTo>
                  <a:lnTo>
                    <a:pt x="7983" y="8389"/>
                  </a:lnTo>
                  <a:lnTo>
                    <a:pt x="9081" y="9065"/>
                  </a:lnTo>
                  <a:lnTo>
                    <a:pt x="9495" y="9326"/>
                  </a:lnTo>
                  <a:lnTo>
                    <a:pt x="22613" y="8972"/>
                  </a:lnTo>
                  <a:lnTo>
                    <a:pt x="22942" y="431"/>
                  </a:lnTo>
                  <a:lnTo>
                    <a:pt x="21960" y="385"/>
                  </a:lnTo>
                  <a:lnTo>
                    <a:pt x="19382" y="246"/>
                  </a:lnTo>
                  <a:lnTo>
                    <a:pt x="17658" y="185"/>
                  </a:lnTo>
                  <a:lnTo>
                    <a:pt x="15733" y="108"/>
                  </a:lnTo>
                  <a:lnTo>
                    <a:pt x="13670" y="47"/>
                  </a:lnTo>
                  <a:lnTo>
                    <a:pt x="11543" y="16"/>
                  </a:lnTo>
                  <a:lnTo>
                    <a:pt x="9410"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188800" y="-10616925"/>
              <a:ext cx="15950" cy="44950"/>
            </a:xfrm>
            <a:custGeom>
              <a:avLst/>
              <a:gdLst/>
              <a:ahLst/>
              <a:cxnLst/>
              <a:rect l="l" t="t" r="r" b="b"/>
              <a:pathLst>
                <a:path w="638" h="1798" extrusionOk="0">
                  <a:moveTo>
                    <a:pt x="287" y="0"/>
                  </a:moveTo>
                  <a:lnTo>
                    <a:pt x="256" y="16"/>
                  </a:lnTo>
                  <a:lnTo>
                    <a:pt x="224" y="31"/>
                  </a:lnTo>
                  <a:lnTo>
                    <a:pt x="165" y="108"/>
                  </a:lnTo>
                  <a:lnTo>
                    <a:pt x="118" y="200"/>
                  </a:lnTo>
                  <a:lnTo>
                    <a:pt x="75" y="323"/>
                  </a:lnTo>
                  <a:lnTo>
                    <a:pt x="38" y="477"/>
                  </a:lnTo>
                  <a:lnTo>
                    <a:pt x="12" y="646"/>
                  </a:lnTo>
                  <a:lnTo>
                    <a:pt x="1" y="815"/>
                  </a:lnTo>
                  <a:lnTo>
                    <a:pt x="1" y="907"/>
                  </a:lnTo>
                  <a:lnTo>
                    <a:pt x="1" y="999"/>
                  </a:lnTo>
                  <a:lnTo>
                    <a:pt x="12" y="1152"/>
                  </a:lnTo>
                  <a:lnTo>
                    <a:pt x="33" y="1291"/>
                  </a:lnTo>
                  <a:lnTo>
                    <a:pt x="54" y="1368"/>
                  </a:lnTo>
                  <a:lnTo>
                    <a:pt x="70" y="1444"/>
                  </a:lnTo>
                  <a:lnTo>
                    <a:pt x="96" y="1521"/>
                  </a:lnTo>
                  <a:lnTo>
                    <a:pt x="118" y="1583"/>
                  </a:lnTo>
                  <a:lnTo>
                    <a:pt x="171" y="1690"/>
                  </a:lnTo>
                  <a:lnTo>
                    <a:pt x="234" y="1752"/>
                  </a:lnTo>
                  <a:lnTo>
                    <a:pt x="293" y="1798"/>
                  </a:lnTo>
                  <a:lnTo>
                    <a:pt x="362" y="1798"/>
                  </a:lnTo>
                  <a:lnTo>
                    <a:pt x="393" y="1782"/>
                  </a:lnTo>
                  <a:lnTo>
                    <a:pt x="425" y="1767"/>
                  </a:lnTo>
                  <a:lnTo>
                    <a:pt x="457" y="1721"/>
                  </a:lnTo>
                  <a:lnTo>
                    <a:pt x="489" y="1690"/>
                  </a:lnTo>
                  <a:lnTo>
                    <a:pt x="515" y="1644"/>
                  </a:lnTo>
                  <a:lnTo>
                    <a:pt x="547" y="1567"/>
                  </a:lnTo>
                  <a:lnTo>
                    <a:pt x="574" y="1475"/>
                  </a:lnTo>
                  <a:lnTo>
                    <a:pt x="595" y="1383"/>
                  </a:lnTo>
                  <a:lnTo>
                    <a:pt x="611" y="1275"/>
                  </a:lnTo>
                  <a:lnTo>
                    <a:pt x="627" y="1168"/>
                  </a:lnTo>
                  <a:lnTo>
                    <a:pt x="632" y="1060"/>
                  </a:lnTo>
                  <a:lnTo>
                    <a:pt x="637" y="953"/>
                  </a:lnTo>
                  <a:lnTo>
                    <a:pt x="637" y="830"/>
                  </a:lnTo>
                  <a:lnTo>
                    <a:pt x="632" y="738"/>
                  </a:lnTo>
                  <a:lnTo>
                    <a:pt x="622" y="646"/>
                  </a:lnTo>
                  <a:lnTo>
                    <a:pt x="600" y="477"/>
                  </a:lnTo>
                  <a:lnTo>
                    <a:pt x="563" y="338"/>
                  </a:lnTo>
                  <a:lnTo>
                    <a:pt x="521" y="215"/>
                  </a:lnTo>
                  <a:lnTo>
                    <a:pt x="473" y="108"/>
                  </a:lnTo>
                  <a:lnTo>
                    <a:pt x="415" y="46"/>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188800" y="-10616925"/>
              <a:ext cx="15950" cy="44950"/>
            </a:xfrm>
            <a:custGeom>
              <a:avLst/>
              <a:gdLst/>
              <a:ahLst/>
              <a:cxnLst/>
              <a:rect l="l" t="t" r="r" b="b"/>
              <a:pathLst>
                <a:path w="638" h="1798" fill="none" extrusionOk="0">
                  <a:moveTo>
                    <a:pt x="489" y="1690"/>
                  </a:moveTo>
                  <a:lnTo>
                    <a:pt x="489" y="1690"/>
                  </a:lnTo>
                  <a:lnTo>
                    <a:pt x="457" y="1721"/>
                  </a:lnTo>
                  <a:lnTo>
                    <a:pt x="425" y="1767"/>
                  </a:lnTo>
                  <a:lnTo>
                    <a:pt x="393" y="1782"/>
                  </a:lnTo>
                  <a:lnTo>
                    <a:pt x="362" y="1798"/>
                  </a:lnTo>
                  <a:lnTo>
                    <a:pt x="293" y="1798"/>
                  </a:lnTo>
                  <a:lnTo>
                    <a:pt x="234" y="1752"/>
                  </a:lnTo>
                  <a:lnTo>
                    <a:pt x="171" y="1690"/>
                  </a:lnTo>
                  <a:lnTo>
                    <a:pt x="118" y="1583"/>
                  </a:lnTo>
                  <a:lnTo>
                    <a:pt x="96" y="1521"/>
                  </a:lnTo>
                  <a:lnTo>
                    <a:pt x="70" y="1444"/>
                  </a:lnTo>
                  <a:lnTo>
                    <a:pt x="54" y="1368"/>
                  </a:lnTo>
                  <a:lnTo>
                    <a:pt x="33" y="1291"/>
                  </a:lnTo>
                  <a:lnTo>
                    <a:pt x="33" y="1291"/>
                  </a:lnTo>
                  <a:lnTo>
                    <a:pt x="12" y="1152"/>
                  </a:lnTo>
                  <a:lnTo>
                    <a:pt x="1" y="999"/>
                  </a:lnTo>
                  <a:lnTo>
                    <a:pt x="1" y="999"/>
                  </a:lnTo>
                  <a:lnTo>
                    <a:pt x="1" y="907"/>
                  </a:lnTo>
                  <a:lnTo>
                    <a:pt x="1" y="815"/>
                  </a:lnTo>
                  <a:lnTo>
                    <a:pt x="12" y="646"/>
                  </a:lnTo>
                  <a:lnTo>
                    <a:pt x="38" y="477"/>
                  </a:lnTo>
                  <a:lnTo>
                    <a:pt x="75" y="323"/>
                  </a:lnTo>
                  <a:lnTo>
                    <a:pt x="118" y="200"/>
                  </a:lnTo>
                  <a:lnTo>
                    <a:pt x="165" y="108"/>
                  </a:lnTo>
                  <a:lnTo>
                    <a:pt x="224" y="31"/>
                  </a:lnTo>
                  <a:lnTo>
                    <a:pt x="256" y="16"/>
                  </a:lnTo>
                  <a:lnTo>
                    <a:pt x="287" y="0"/>
                  </a:lnTo>
                  <a:lnTo>
                    <a:pt x="287" y="0"/>
                  </a:lnTo>
                  <a:lnTo>
                    <a:pt x="319" y="0"/>
                  </a:lnTo>
                  <a:lnTo>
                    <a:pt x="351" y="0"/>
                  </a:lnTo>
                  <a:lnTo>
                    <a:pt x="415" y="46"/>
                  </a:lnTo>
                  <a:lnTo>
                    <a:pt x="473" y="108"/>
                  </a:lnTo>
                  <a:lnTo>
                    <a:pt x="521" y="215"/>
                  </a:lnTo>
                  <a:lnTo>
                    <a:pt x="563" y="338"/>
                  </a:lnTo>
                  <a:lnTo>
                    <a:pt x="600" y="477"/>
                  </a:lnTo>
                  <a:lnTo>
                    <a:pt x="622" y="646"/>
                  </a:lnTo>
                  <a:lnTo>
                    <a:pt x="632" y="738"/>
                  </a:lnTo>
                  <a:lnTo>
                    <a:pt x="637" y="830"/>
                  </a:lnTo>
                  <a:lnTo>
                    <a:pt x="637" y="830"/>
                  </a:lnTo>
                  <a:lnTo>
                    <a:pt x="637" y="953"/>
                  </a:lnTo>
                  <a:lnTo>
                    <a:pt x="632" y="1060"/>
                  </a:lnTo>
                  <a:lnTo>
                    <a:pt x="627" y="1168"/>
                  </a:lnTo>
                  <a:lnTo>
                    <a:pt x="611" y="1275"/>
                  </a:lnTo>
                  <a:lnTo>
                    <a:pt x="595" y="1383"/>
                  </a:lnTo>
                  <a:lnTo>
                    <a:pt x="574" y="1475"/>
                  </a:lnTo>
                  <a:lnTo>
                    <a:pt x="547" y="1567"/>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165325" y="-9602200"/>
              <a:ext cx="15550" cy="46100"/>
            </a:xfrm>
            <a:custGeom>
              <a:avLst/>
              <a:gdLst/>
              <a:ahLst/>
              <a:cxnLst/>
              <a:rect l="l" t="t" r="r" b="b"/>
              <a:pathLst>
                <a:path w="622" h="1844" extrusionOk="0">
                  <a:moveTo>
                    <a:pt x="293" y="0"/>
                  </a:moveTo>
                  <a:lnTo>
                    <a:pt x="250" y="15"/>
                  </a:lnTo>
                  <a:lnTo>
                    <a:pt x="213" y="46"/>
                  </a:lnTo>
                  <a:lnTo>
                    <a:pt x="176" y="92"/>
                  </a:lnTo>
                  <a:lnTo>
                    <a:pt x="139" y="154"/>
                  </a:lnTo>
                  <a:lnTo>
                    <a:pt x="112" y="215"/>
                  </a:lnTo>
                  <a:lnTo>
                    <a:pt x="91" y="277"/>
                  </a:lnTo>
                  <a:lnTo>
                    <a:pt x="49" y="415"/>
                  </a:lnTo>
                  <a:lnTo>
                    <a:pt x="22" y="568"/>
                  </a:lnTo>
                  <a:lnTo>
                    <a:pt x="6" y="753"/>
                  </a:lnTo>
                  <a:lnTo>
                    <a:pt x="1" y="922"/>
                  </a:lnTo>
                  <a:lnTo>
                    <a:pt x="6" y="1106"/>
                  </a:lnTo>
                  <a:lnTo>
                    <a:pt x="22" y="1275"/>
                  </a:lnTo>
                  <a:lnTo>
                    <a:pt x="38" y="1352"/>
                  </a:lnTo>
                  <a:lnTo>
                    <a:pt x="54" y="1444"/>
                  </a:lnTo>
                  <a:lnTo>
                    <a:pt x="75" y="1521"/>
                  </a:lnTo>
                  <a:lnTo>
                    <a:pt x="96" y="1582"/>
                  </a:lnTo>
                  <a:lnTo>
                    <a:pt x="144" y="1690"/>
                  </a:lnTo>
                  <a:lnTo>
                    <a:pt x="197" y="1782"/>
                  </a:lnTo>
                  <a:lnTo>
                    <a:pt x="255" y="1828"/>
                  </a:lnTo>
                  <a:lnTo>
                    <a:pt x="319" y="1844"/>
                  </a:lnTo>
                  <a:lnTo>
                    <a:pt x="377" y="1828"/>
                  </a:lnTo>
                  <a:lnTo>
                    <a:pt x="441" y="1782"/>
                  </a:lnTo>
                  <a:lnTo>
                    <a:pt x="468" y="1736"/>
                  </a:lnTo>
                  <a:lnTo>
                    <a:pt x="499" y="1690"/>
                  </a:lnTo>
                  <a:lnTo>
                    <a:pt x="521" y="1629"/>
                  </a:lnTo>
                  <a:lnTo>
                    <a:pt x="542" y="1552"/>
                  </a:lnTo>
                  <a:lnTo>
                    <a:pt x="563" y="1475"/>
                  </a:lnTo>
                  <a:lnTo>
                    <a:pt x="584" y="1398"/>
                  </a:lnTo>
                  <a:lnTo>
                    <a:pt x="595" y="1306"/>
                  </a:lnTo>
                  <a:lnTo>
                    <a:pt x="611" y="1214"/>
                  </a:lnTo>
                  <a:lnTo>
                    <a:pt x="616" y="1122"/>
                  </a:lnTo>
                  <a:lnTo>
                    <a:pt x="621" y="1029"/>
                  </a:lnTo>
                  <a:lnTo>
                    <a:pt x="621" y="845"/>
                  </a:lnTo>
                  <a:lnTo>
                    <a:pt x="611" y="661"/>
                  </a:lnTo>
                  <a:lnTo>
                    <a:pt x="590" y="492"/>
                  </a:lnTo>
                  <a:lnTo>
                    <a:pt x="552" y="338"/>
                  </a:lnTo>
                  <a:lnTo>
                    <a:pt x="531" y="261"/>
                  </a:lnTo>
                  <a:lnTo>
                    <a:pt x="505" y="200"/>
                  </a:lnTo>
                  <a:lnTo>
                    <a:pt x="478" y="138"/>
                  </a:lnTo>
                  <a:lnTo>
                    <a:pt x="452" y="77"/>
                  </a:lnTo>
                  <a:lnTo>
                    <a:pt x="415" y="46"/>
                  </a:lnTo>
                  <a:lnTo>
                    <a:pt x="372" y="15"/>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165325" y="-9602200"/>
              <a:ext cx="15550" cy="46100"/>
            </a:xfrm>
            <a:custGeom>
              <a:avLst/>
              <a:gdLst/>
              <a:ahLst/>
              <a:cxnLst/>
              <a:rect l="l" t="t" r="r" b="b"/>
              <a:pathLst>
                <a:path w="622" h="1844" fill="none" extrusionOk="0">
                  <a:moveTo>
                    <a:pt x="499" y="1690"/>
                  </a:moveTo>
                  <a:lnTo>
                    <a:pt x="499" y="1690"/>
                  </a:lnTo>
                  <a:lnTo>
                    <a:pt x="468" y="1736"/>
                  </a:lnTo>
                  <a:lnTo>
                    <a:pt x="441" y="1782"/>
                  </a:lnTo>
                  <a:lnTo>
                    <a:pt x="377" y="1828"/>
                  </a:lnTo>
                  <a:lnTo>
                    <a:pt x="319" y="1844"/>
                  </a:lnTo>
                  <a:lnTo>
                    <a:pt x="255" y="1828"/>
                  </a:lnTo>
                  <a:lnTo>
                    <a:pt x="197" y="1782"/>
                  </a:lnTo>
                  <a:lnTo>
                    <a:pt x="144" y="1690"/>
                  </a:lnTo>
                  <a:lnTo>
                    <a:pt x="96" y="1582"/>
                  </a:lnTo>
                  <a:lnTo>
                    <a:pt x="75" y="1521"/>
                  </a:lnTo>
                  <a:lnTo>
                    <a:pt x="54" y="1444"/>
                  </a:lnTo>
                  <a:lnTo>
                    <a:pt x="54" y="1444"/>
                  </a:lnTo>
                  <a:lnTo>
                    <a:pt x="38" y="1352"/>
                  </a:lnTo>
                  <a:lnTo>
                    <a:pt x="22" y="1275"/>
                  </a:lnTo>
                  <a:lnTo>
                    <a:pt x="6" y="1106"/>
                  </a:lnTo>
                  <a:lnTo>
                    <a:pt x="1" y="922"/>
                  </a:lnTo>
                  <a:lnTo>
                    <a:pt x="6" y="753"/>
                  </a:lnTo>
                  <a:lnTo>
                    <a:pt x="22" y="568"/>
                  </a:lnTo>
                  <a:lnTo>
                    <a:pt x="49" y="415"/>
                  </a:lnTo>
                  <a:lnTo>
                    <a:pt x="91" y="277"/>
                  </a:lnTo>
                  <a:lnTo>
                    <a:pt x="112" y="215"/>
                  </a:lnTo>
                  <a:lnTo>
                    <a:pt x="139" y="154"/>
                  </a:lnTo>
                  <a:lnTo>
                    <a:pt x="139" y="154"/>
                  </a:lnTo>
                  <a:lnTo>
                    <a:pt x="176" y="92"/>
                  </a:lnTo>
                  <a:lnTo>
                    <a:pt x="213" y="46"/>
                  </a:lnTo>
                  <a:lnTo>
                    <a:pt x="250" y="15"/>
                  </a:lnTo>
                  <a:lnTo>
                    <a:pt x="293" y="0"/>
                  </a:lnTo>
                  <a:lnTo>
                    <a:pt x="335" y="0"/>
                  </a:lnTo>
                  <a:lnTo>
                    <a:pt x="372" y="15"/>
                  </a:lnTo>
                  <a:lnTo>
                    <a:pt x="415" y="46"/>
                  </a:lnTo>
                  <a:lnTo>
                    <a:pt x="452" y="77"/>
                  </a:lnTo>
                  <a:lnTo>
                    <a:pt x="452" y="77"/>
                  </a:lnTo>
                  <a:lnTo>
                    <a:pt x="478" y="138"/>
                  </a:lnTo>
                  <a:lnTo>
                    <a:pt x="505" y="200"/>
                  </a:lnTo>
                  <a:lnTo>
                    <a:pt x="531" y="261"/>
                  </a:lnTo>
                  <a:lnTo>
                    <a:pt x="552" y="338"/>
                  </a:lnTo>
                  <a:lnTo>
                    <a:pt x="590" y="492"/>
                  </a:lnTo>
                  <a:lnTo>
                    <a:pt x="611" y="661"/>
                  </a:lnTo>
                  <a:lnTo>
                    <a:pt x="621" y="845"/>
                  </a:lnTo>
                  <a:lnTo>
                    <a:pt x="621" y="1029"/>
                  </a:lnTo>
                  <a:lnTo>
                    <a:pt x="616" y="1122"/>
                  </a:lnTo>
                  <a:lnTo>
                    <a:pt x="611" y="1214"/>
                  </a:lnTo>
                  <a:lnTo>
                    <a:pt x="595" y="1306"/>
                  </a:lnTo>
                  <a:lnTo>
                    <a:pt x="584" y="1398"/>
                  </a:lnTo>
                  <a:lnTo>
                    <a:pt x="584" y="1398"/>
                  </a:lnTo>
                  <a:lnTo>
                    <a:pt x="563" y="1475"/>
                  </a:lnTo>
                  <a:lnTo>
                    <a:pt x="542" y="1552"/>
                  </a:lnTo>
                  <a:lnTo>
                    <a:pt x="521"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218100" y="-11862475"/>
              <a:ext cx="15550" cy="44575"/>
            </a:xfrm>
            <a:custGeom>
              <a:avLst/>
              <a:gdLst/>
              <a:ahLst/>
              <a:cxnLst/>
              <a:rect l="l" t="t" r="r" b="b"/>
              <a:pathLst>
                <a:path w="622" h="1783" extrusionOk="0">
                  <a:moveTo>
                    <a:pt x="351" y="0"/>
                  </a:moveTo>
                  <a:lnTo>
                    <a:pt x="319" y="16"/>
                  </a:lnTo>
                  <a:lnTo>
                    <a:pt x="282" y="16"/>
                  </a:lnTo>
                  <a:lnTo>
                    <a:pt x="250" y="46"/>
                  </a:lnTo>
                  <a:lnTo>
                    <a:pt x="218" y="77"/>
                  </a:lnTo>
                  <a:lnTo>
                    <a:pt x="186" y="123"/>
                  </a:lnTo>
                  <a:lnTo>
                    <a:pt x="160" y="169"/>
                  </a:lnTo>
                  <a:lnTo>
                    <a:pt x="107" y="277"/>
                  </a:lnTo>
                  <a:lnTo>
                    <a:pt x="64" y="431"/>
                  </a:lnTo>
                  <a:lnTo>
                    <a:pt x="48" y="507"/>
                  </a:lnTo>
                  <a:lnTo>
                    <a:pt x="33" y="584"/>
                  </a:lnTo>
                  <a:lnTo>
                    <a:pt x="22" y="676"/>
                  </a:lnTo>
                  <a:lnTo>
                    <a:pt x="11" y="769"/>
                  </a:lnTo>
                  <a:lnTo>
                    <a:pt x="6" y="876"/>
                  </a:lnTo>
                  <a:lnTo>
                    <a:pt x="1" y="968"/>
                  </a:lnTo>
                  <a:lnTo>
                    <a:pt x="17" y="1122"/>
                  </a:lnTo>
                  <a:lnTo>
                    <a:pt x="38" y="1276"/>
                  </a:lnTo>
                  <a:lnTo>
                    <a:pt x="54" y="1352"/>
                  </a:lnTo>
                  <a:lnTo>
                    <a:pt x="75" y="1444"/>
                  </a:lnTo>
                  <a:lnTo>
                    <a:pt x="96" y="1506"/>
                  </a:lnTo>
                  <a:lnTo>
                    <a:pt x="123" y="1567"/>
                  </a:lnTo>
                  <a:lnTo>
                    <a:pt x="176" y="1675"/>
                  </a:lnTo>
                  <a:lnTo>
                    <a:pt x="234" y="1752"/>
                  </a:lnTo>
                  <a:lnTo>
                    <a:pt x="298" y="1782"/>
                  </a:lnTo>
                  <a:lnTo>
                    <a:pt x="361" y="1782"/>
                  </a:lnTo>
                  <a:lnTo>
                    <a:pt x="393" y="1767"/>
                  </a:lnTo>
                  <a:lnTo>
                    <a:pt x="425" y="1752"/>
                  </a:lnTo>
                  <a:lnTo>
                    <a:pt x="457" y="1721"/>
                  </a:lnTo>
                  <a:lnTo>
                    <a:pt x="489" y="1675"/>
                  </a:lnTo>
                  <a:lnTo>
                    <a:pt x="521" y="1613"/>
                  </a:lnTo>
                  <a:lnTo>
                    <a:pt x="558" y="1491"/>
                  </a:lnTo>
                  <a:lnTo>
                    <a:pt x="584" y="1352"/>
                  </a:lnTo>
                  <a:lnTo>
                    <a:pt x="600" y="1260"/>
                  </a:lnTo>
                  <a:lnTo>
                    <a:pt x="611" y="1168"/>
                  </a:lnTo>
                  <a:lnTo>
                    <a:pt x="616" y="1076"/>
                  </a:lnTo>
                  <a:lnTo>
                    <a:pt x="621" y="984"/>
                  </a:lnTo>
                  <a:lnTo>
                    <a:pt x="621" y="799"/>
                  </a:lnTo>
                  <a:lnTo>
                    <a:pt x="605" y="615"/>
                  </a:lnTo>
                  <a:lnTo>
                    <a:pt x="584" y="446"/>
                  </a:lnTo>
                  <a:lnTo>
                    <a:pt x="547" y="292"/>
                  </a:lnTo>
                  <a:lnTo>
                    <a:pt x="526" y="215"/>
                  </a:lnTo>
                  <a:lnTo>
                    <a:pt x="499" y="154"/>
                  </a:lnTo>
                  <a:lnTo>
                    <a:pt x="473" y="93"/>
                  </a:lnTo>
                  <a:lnTo>
                    <a:pt x="441" y="46"/>
                  </a:lnTo>
                  <a:lnTo>
                    <a:pt x="399" y="16"/>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218100" y="-11862475"/>
              <a:ext cx="15550" cy="44575"/>
            </a:xfrm>
            <a:custGeom>
              <a:avLst/>
              <a:gdLst/>
              <a:ahLst/>
              <a:cxnLst/>
              <a:rect l="l" t="t" r="r" b="b"/>
              <a:pathLst>
                <a:path w="622" h="1783" fill="none" extrusionOk="0">
                  <a:moveTo>
                    <a:pt x="489" y="1675"/>
                  </a:moveTo>
                  <a:lnTo>
                    <a:pt x="489" y="1675"/>
                  </a:lnTo>
                  <a:lnTo>
                    <a:pt x="457" y="1721"/>
                  </a:lnTo>
                  <a:lnTo>
                    <a:pt x="425" y="1752"/>
                  </a:lnTo>
                  <a:lnTo>
                    <a:pt x="393" y="1767"/>
                  </a:lnTo>
                  <a:lnTo>
                    <a:pt x="361" y="1782"/>
                  </a:lnTo>
                  <a:lnTo>
                    <a:pt x="298" y="1782"/>
                  </a:lnTo>
                  <a:lnTo>
                    <a:pt x="234" y="1752"/>
                  </a:lnTo>
                  <a:lnTo>
                    <a:pt x="176" y="1675"/>
                  </a:lnTo>
                  <a:lnTo>
                    <a:pt x="123" y="1567"/>
                  </a:lnTo>
                  <a:lnTo>
                    <a:pt x="96" y="1506"/>
                  </a:lnTo>
                  <a:lnTo>
                    <a:pt x="75" y="1444"/>
                  </a:lnTo>
                  <a:lnTo>
                    <a:pt x="54" y="1352"/>
                  </a:lnTo>
                  <a:lnTo>
                    <a:pt x="38" y="1276"/>
                  </a:lnTo>
                  <a:lnTo>
                    <a:pt x="38" y="1276"/>
                  </a:lnTo>
                  <a:lnTo>
                    <a:pt x="17" y="1122"/>
                  </a:lnTo>
                  <a:lnTo>
                    <a:pt x="1" y="968"/>
                  </a:lnTo>
                  <a:lnTo>
                    <a:pt x="1" y="968"/>
                  </a:lnTo>
                  <a:lnTo>
                    <a:pt x="6" y="876"/>
                  </a:lnTo>
                  <a:lnTo>
                    <a:pt x="11" y="769"/>
                  </a:lnTo>
                  <a:lnTo>
                    <a:pt x="22" y="676"/>
                  </a:lnTo>
                  <a:lnTo>
                    <a:pt x="33" y="584"/>
                  </a:lnTo>
                  <a:lnTo>
                    <a:pt x="48" y="507"/>
                  </a:lnTo>
                  <a:lnTo>
                    <a:pt x="64" y="431"/>
                  </a:lnTo>
                  <a:lnTo>
                    <a:pt x="107" y="277"/>
                  </a:lnTo>
                  <a:lnTo>
                    <a:pt x="160" y="169"/>
                  </a:lnTo>
                  <a:lnTo>
                    <a:pt x="186" y="123"/>
                  </a:lnTo>
                  <a:lnTo>
                    <a:pt x="218" y="77"/>
                  </a:lnTo>
                  <a:lnTo>
                    <a:pt x="250" y="46"/>
                  </a:lnTo>
                  <a:lnTo>
                    <a:pt x="282" y="16"/>
                  </a:lnTo>
                  <a:lnTo>
                    <a:pt x="319" y="16"/>
                  </a:lnTo>
                  <a:lnTo>
                    <a:pt x="351" y="0"/>
                  </a:lnTo>
                  <a:lnTo>
                    <a:pt x="351" y="0"/>
                  </a:lnTo>
                  <a:lnTo>
                    <a:pt x="399" y="16"/>
                  </a:lnTo>
                  <a:lnTo>
                    <a:pt x="441" y="46"/>
                  </a:lnTo>
                  <a:lnTo>
                    <a:pt x="441" y="46"/>
                  </a:lnTo>
                  <a:lnTo>
                    <a:pt x="473" y="93"/>
                  </a:lnTo>
                  <a:lnTo>
                    <a:pt x="499" y="154"/>
                  </a:lnTo>
                  <a:lnTo>
                    <a:pt x="526" y="215"/>
                  </a:lnTo>
                  <a:lnTo>
                    <a:pt x="547" y="292"/>
                  </a:lnTo>
                  <a:lnTo>
                    <a:pt x="584" y="446"/>
                  </a:lnTo>
                  <a:lnTo>
                    <a:pt x="605" y="615"/>
                  </a:lnTo>
                  <a:lnTo>
                    <a:pt x="621" y="799"/>
                  </a:lnTo>
                  <a:lnTo>
                    <a:pt x="621" y="984"/>
                  </a:lnTo>
                  <a:lnTo>
                    <a:pt x="616" y="1076"/>
                  </a:lnTo>
                  <a:lnTo>
                    <a:pt x="611" y="1168"/>
                  </a:lnTo>
                  <a:lnTo>
                    <a:pt x="600" y="1260"/>
                  </a:lnTo>
                  <a:lnTo>
                    <a:pt x="584" y="1352"/>
                  </a:lnTo>
                  <a:lnTo>
                    <a:pt x="584" y="1352"/>
                  </a:lnTo>
                  <a:lnTo>
                    <a:pt x="558" y="1491"/>
                  </a:lnTo>
                  <a:lnTo>
                    <a:pt x="521"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277225" y="-13262425"/>
              <a:ext cx="15400" cy="44200"/>
            </a:xfrm>
            <a:custGeom>
              <a:avLst/>
              <a:gdLst/>
              <a:ahLst/>
              <a:cxnLst/>
              <a:rect l="l" t="t" r="r" b="b"/>
              <a:pathLst>
                <a:path w="616" h="1768" extrusionOk="0">
                  <a:moveTo>
                    <a:pt x="313" y="1"/>
                  </a:moveTo>
                  <a:lnTo>
                    <a:pt x="281" y="16"/>
                  </a:lnTo>
                  <a:lnTo>
                    <a:pt x="244" y="31"/>
                  </a:lnTo>
                  <a:lnTo>
                    <a:pt x="212" y="62"/>
                  </a:lnTo>
                  <a:lnTo>
                    <a:pt x="186" y="108"/>
                  </a:lnTo>
                  <a:lnTo>
                    <a:pt x="154" y="154"/>
                  </a:lnTo>
                  <a:lnTo>
                    <a:pt x="106" y="262"/>
                  </a:lnTo>
                  <a:lnTo>
                    <a:pt x="58" y="415"/>
                  </a:lnTo>
                  <a:lnTo>
                    <a:pt x="42" y="492"/>
                  </a:lnTo>
                  <a:lnTo>
                    <a:pt x="27" y="569"/>
                  </a:lnTo>
                  <a:lnTo>
                    <a:pt x="16" y="661"/>
                  </a:lnTo>
                  <a:lnTo>
                    <a:pt x="5" y="753"/>
                  </a:lnTo>
                  <a:lnTo>
                    <a:pt x="0" y="861"/>
                  </a:lnTo>
                  <a:lnTo>
                    <a:pt x="0" y="953"/>
                  </a:lnTo>
                  <a:lnTo>
                    <a:pt x="11" y="1107"/>
                  </a:lnTo>
                  <a:lnTo>
                    <a:pt x="32" y="1260"/>
                  </a:lnTo>
                  <a:lnTo>
                    <a:pt x="48" y="1337"/>
                  </a:lnTo>
                  <a:lnTo>
                    <a:pt x="69" y="1429"/>
                  </a:lnTo>
                  <a:lnTo>
                    <a:pt x="90" y="1491"/>
                  </a:lnTo>
                  <a:lnTo>
                    <a:pt x="117" y="1552"/>
                  </a:lnTo>
                  <a:lnTo>
                    <a:pt x="170" y="1660"/>
                  </a:lnTo>
                  <a:lnTo>
                    <a:pt x="228" y="1737"/>
                  </a:lnTo>
                  <a:lnTo>
                    <a:pt x="292" y="1767"/>
                  </a:lnTo>
                  <a:lnTo>
                    <a:pt x="355" y="1767"/>
                  </a:lnTo>
                  <a:lnTo>
                    <a:pt x="387" y="1752"/>
                  </a:lnTo>
                  <a:lnTo>
                    <a:pt x="419" y="1737"/>
                  </a:lnTo>
                  <a:lnTo>
                    <a:pt x="451" y="1706"/>
                  </a:lnTo>
                  <a:lnTo>
                    <a:pt x="483" y="1660"/>
                  </a:lnTo>
                  <a:lnTo>
                    <a:pt x="515" y="1598"/>
                  </a:lnTo>
                  <a:lnTo>
                    <a:pt x="552" y="1475"/>
                  </a:lnTo>
                  <a:lnTo>
                    <a:pt x="583" y="1337"/>
                  </a:lnTo>
                  <a:lnTo>
                    <a:pt x="594" y="1245"/>
                  </a:lnTo>
                  <a:lnTo>
                    <a:pt x="605" y="1153"/>
                  </a:lnTo>
                  <a:lnTo>
                    <a:pt x="615" y="1061"/>
                  </a:lnTo>
                  <a:lnTo>
                    <a:pt x="615" y="968"/>
                  </a:lnTo>
                  <a:lnTo>
                    <a:pt x="615" y="784"/>
                  </a:lnTo>
                  <a:lnTo>
                    <a:pt x="605" y="600"/>
                  </a:lnTo>
                  <a:lnTo>
                    <a:pt x="578" y="431"/>
                  </a:lnTo>
                  <a:lnTo>
                    <a:pt x="541" y="277"/>
                  </a:lnTo>
                  <a:lnTo>
                    <a:pt x="520" y="200"/>
                  </a:lnTo>
                  <a:lnTo>
                    <a:pt x="493" y="139"/>
                  </a:lnTo>
                  <a:lnTo>
                    <a:pt x="467" y="93"/>
                  </a:lnTo>
                  <a:lnTo>
                    <a:pt x="440" y="31"/>
                  </a:lnTo>
                  <a:lnTo>
                    <a:pt x="3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277225" y="-13262425"/>
              <a:ext cx="15400" cy="44200"/>
            </a:xfrm>
            <a:custGeom>
              <a:avLst/>
              <a:gdLst/>
              <a:ahLst/>
              <a:cxnLst/>
              <a:rect l="l" t="t" r="r" b="b"/>
              <a:pathLst>
                <a:path w="616" h="1768" fill="none" extrusionOk="0">
                  <a:moveTo>
                    <a:pt x="483" y="1660"/>
                  </a:moveTo>
                  <a:lnTo>
                    <a:pt x="483" y="1660"/>
                  </a:lnTo>
                  <a:lnTo>
                    <a:pt x="451" y="1706"/>
                  </a:lnTo>
                  <a:lnTo>
                    <a:pt x="419" y="1737"/>
                  </a:lnTo>
                  <a:lnTo>
                    <a:pt x="387" y="1752"/>
                  </a:lnTo>
                  <a:lnTo>
                    <a:pt x="355" y="1767"/>
                  </a:lnTo>
                  <a:lnTo>
                    <a:pt x="292" y="1767"/>
                  </a:lnTo>
                  <a:lnTo>
                    <a:pt x="228" y="1737"/>
                  </a:lnTo>
                  <a:lnTo>
                    <a:pt x="170" y="1660"/>
                  </a:lnTo>
                  <a:lnTo>
                    <a:pt x="117" y="1552"/>
                  </a:lnTo>
                  <a:lnTo>
                    <a:pt x="90" y="1491"/>
                  </a:lnTo>
                  <a:lnTo>
                    <a:pt x="69" y="1429"/>
                  </a:lnTo>
                  <a:lnTo>
                    <a:pt x="48" y="1337"/>
                  </a:lnTo>
                  <a:lnTo>
                    <a:pt x="32" y="1260"/>
                  </a:lnTo>
                  <a:lnTo>
                    <a:pt x="32" y="1260"/>
                  </a:lnTo>
                  <a:lnTo>
                    <a:pt x="11" y="1107"/>
                  </a:lnTo>
                  <a:lnTo>
                    <a:pt x="0" y="953"/>
                  </a:lnTo>
                  <a:lnTo>
                    <a:pt x="0" y="953"/>
                  </a:lnTo>
                  <a:lnTo>
                    <a:pt x="0" y="861"/>
                  </a:lnTo>
                  <a:lnTo>
                    <a:pt x="5" y="753"/>
                  </a:lnTo>
                  <a:lnTo>
                    <a:pt x="16" y="661"/>
                  </a:lnTo>
                  <a:lnTo>
                    <a:pt x="27" y="569"/>
                  </a:lnTo>
                  <a:lnTo>
                    <a:pt x="42" y="492"/>
                  </a:lnTo>
                  <a:lnTo>
                    <a:pt x="58" y="415"/>
                  </a:lnTo>
                  <a:lnTo>
                    <a:pt x="106" y="262"/>
                  </a:lnTo>
                  <a:lnTo>
                    <a:pt x="154" y="154"/>
                  </a:lnTo>
                  <a:lnTo>
                    <a:pt x="186" y="108"/>
                  </a:lnTo>
                  <a:lnTo>
                    <a:pt x="212" y="62"/>
                  </a:lnTo>
                  <a:lnTo>
                    <a:pt x="244" y="31"/>
                  </a:lnTo>
                  <a:lnTo>
                    <a:pt x="281" y="16"/>
                  </a:lnTo>
                  <a:lnTo>
                    <a:pt x="313" y="1"/>
                  </a:lnTo>
                  <a:lnTo>
                    <a:pt x="350" y="1"/>
                  </a:lnTo>
                  <a:lnTo>
                    <a:pt x="350" y="1"/>
                  </a:lnTo>
                  <a:lnTo>
                    <a:pt x="393" y="1"/>
                  </a:lnTo>
                  <a:lnTo>
                    <a:pt x="440" y="31"/>
                  </a:lnTo>
                  <a:lnTo>
                    <a:pt x="440" y="31"/>
                  </a:lnTo>
                  <a:lnTo>
                    <a:pt x="467" y="93"/>
                  </a:lnTo>
                  <a:lnTo>
                    <a:pt x="493" y="139"/>
                  </a:lnTo>
                  <a:lnTo>
                    <a:pt x="520" y="200"/>
                  </a:lnTo>
                  <a:lnTo>
                    <a:pt x="541" y="277"/>
                  </a:lnTo>
                  <a:lnTo>
                    <a:pt x="578" y="431"/>
                  </a:lnTo>
                  <a:lnTo>
                    <a:pt x="605" y="600"/>
                  </a:lnTo>
                  <a:lnTo>
                    <a:pt x="615" y="784"/>
                  </a:lnTo>
                  <a:lnTo>
                    <a:pt x="615" y="968"/>
                  </a:lnTo>
                  <a:lnTo>
                    <a:pt x="615" y="1061"/>
                  </a:lnTo>
                  <a:lnTo>
                    <a:pt x="605" y="1153"/>
                  </a:lnTo>
                  <a:lnTo>
                    <a:pt x="594" y="1245"/>
                  </a:lnTo>
                  <a:lnTo>
                    <a:pt x="583" y="1337"/>
                  </a:lnTo>
                  <a:lnTo>
                    <a:pt x="583" y="1337"/>
                  </a:lnTo>
                  <a:lnTo>
                    <a:pt x="552" y="1475"/>
                  </a:lnTo>
                  <a:lnTo>
                    <a:pt x="515"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210400" y="-15400550"/>
              <a:ext cx="15525" cy="46100"/>
            </a:xfrm>
            <a:custGeom>
              <a:avLst/>
              <a:gdLst/>
              <a:ahLst/>
              <a:cxnLst/>
              <a:rect l="l" t="t" r="r" b="b"/>
              <a:pathLst>
                <a:path w="621" h="1844" extrusionOk="0">
                  <a:moveTo>
                    <a:pt x="297" y="0"/>
                  </a:moveTo>
                  <a:lnTo>
                    <a:pt x="255" y="16"/>
                  </a:lnTo>
                  <a:lnTo>
                    <a:pt x="218" y="46"/>
                  </a:lnTo>
                  <a:lnTo>
                    <a:pt x="186" y="77"/>
                  </a:lnTo>
                  <a:lnTo>
                    <a:pt x="149" y="139"/>
                  </a:lnTo>
                  <a:lnTo>
                    <a:pt x="122" y="200"/>
                  </a:lnTo>
                  <a:lnTo>
                    <a:pt x="96" y="246"/>
                  </a:lnTo>
                  <a:lnTo>
                    <a:pt x="59" y="400"/>
                  </a:lnTo>
                  <a:lnTo>
                    <a:pt x="27" y="553"/>
                  </a:lnTo>
                  <a:lnTo>
                    <a:pt x="11" y="722"/>
                  </a:lnTo>
                  <a:lnTo>
                    <a:pt x="0" y="891"/>
                  </a:lnTo>
                  <a:lnTo>
                    <a:pt x="6" y="1076"/>
                  </a:lnTo>
                  <a:lnTo>
                    <a:pt x="22" y="1245"/>
                  </a:lnTo>
                  <a:lnTo>
                    <a:pt x="38" y="1337"/>
                  </a:lnTo>
                  <a:lnTo>
                    <a:pt x="53" y="1414"/>
                  </a:lnTo>
                  <a:lnTo>
                    <a:pt x="69" y="1491"/>
                  </a:lnTo>
                  <a:lnTo>
                    <a:pt x="91" y="1567"/>
                  </a:lnTo>
                  <a:lnTo>
                    <a:pt x="138" y="1675"/>
                  </a:lnTo>
                  <a:lnTo>
                    <a:pt x="191" y="1767"/>
                  </a:lnTo>
                  <a:lnTo>
                    <a:pt x="250" y="1813"/>
                  </a:lnTo>
                  <a:lnTo>
                    <a:pt x="313" y="1844"/>
                  </a:lnTo>
                  <a:lnTo>
                    <a:pt x="372" y="1829"/>
                  </a:lnTo>
                  <a:lnTo>
                    <a:pt x="435" y="1782"/>
                  </a:lnTo>
                  <a:lnTo>
                    <a:pt x="462" y="1736"/>
                  </a:lnTo>
                  <a:lnTo>
                    <a:pt x="494" y="1690"/>
                  </a:lnTo>
                  <a:lnTo>
                    <a:pt x="520" y="1629"/>
                  </a:lnTo>
                  <a:lnTo>
                    <a:pt x="547" y="1552"/>
                  </a:lnTo>
                  <a:lnTo>
                    <a:pt x="568" y="1460"/>
                  </a:lnTo>
                  <a:lnTo>
                    <a:pt x="584" y="1383"/>
                  </a:lnTo>
                  <a:lnTo>
                    <a:pt x="600" y="1291"/>
                  </a:lnTo>
                  <a:lnTo>
                    <a:pt x="610" y="1199"/>
                  </a:lnTo>
                  <a:lnTo>
                    <a:pt x="621" y="1106"/>
                  </a:lnTo>
                  <a:lnTo>
                    <a:pt x="621" y="1014"/>
                  </a:lnTo>
                  <a:lnTo>
                    <a:pt x="621" y="815"/>
                  </a:lnTo>
                  <a:lnTo>
                    <a:pt x="610" y="646"/>
                  </a:lnTo>
                  <a:lnTo>
                    <a:pt x="584" y="461"/>
                  </a:lnTo>
                  <a:lnTo>
                    <a:pt x="547" y="308"/>
                  </a:lnTo>
                  <a:lnTo>
                    <a:pt x="526" y="246"/>
                  </a:lnTo>
                  <a:lnTo>
                    <a:pt x="504" y="169"/>
                  </a:lnTo>
                  <a:lnTo>
                    <a:pt x="478" y="123"/>
                  </a:lnTo>
                  <a:lnTo>
                    <a:pt x="446" y="62"/>
                  </a:lnTo>
                  <a:lnTo>
                    <a:pt x="409" y="31"/>
                  </a:lnTo>
                  <a:lnTo>
                    <a:pt x="3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210400" y="-15400550"/>
              <a:ext cx="15525" cy="46100"/>
            </a:xfrm>
            <a:custGeom>
              <a:avLst/>
              <a:gdLst/>
              <a:ahLst/>
              <a:cxnLst/>
              <a:rect l="l" t="t" r="r" b="b"/>
              <a:pathLst>
                <a:path w="621" h="1844" fill="none" extrusionOk="0">
                  <a:moveTo>
                    <a:pt x="494" y="1690"/>
                  </a:moveTo>
                  <a:lnTo>
                    <a:pt x="494" y="1690"/>
                  </a:lnTo>
                  <a:lnTo>
                    <a:pt x="462" y="1736"/>
                  </a:lnTo>
                  <a:lnTo>
                    <a:pt x="435" y="1782"/>
                  </a:lnTo>
                  <a:lnTo>
                    <a:pt x="372" y="1829"/>
                  </a:lnTo>
                  <a:lnTo>
                    <a:pt x="313" y="1844"/>
                  </a:lnTo>
                  <a:lnTo>
                    <a:pt x="250" y="1813"/>
                  </a:lnTo>
                  <a:lnTo>
                    <a:pt x="191" y="1767"/>
                  </a:lnTo>
                  <a:lnTo>
                    <a:pt x="138" y="1675"/>
                  </a:lnTo>
                  <a:lnTo>
                    <a:pt x="91" y="1567"/>
                  </a:lnTo>
                  <a:lnTo>
                    <a:pt x="69" y="1491"/>
                  </a:lnTo>
                  <a:lnTo>
                    <a:pt x="53" y="1414"/>
                  </a:lnTo>
                  <a:lnTo>
                    <a:pt x="53" y="1414"/>
                  </a:lnTo>
                  <a:lnTo>
                    <a:pt x="38" y="1337"/>
                  </a:lnTo>
                  <a:lnTo>
                    <a:pt x="22" y="1245"/>
                  </a:lnTo>
                  <a:lnTo>
                    <a:pt x="6" y="1076"/>
                  </a:lnTo>
                  <a:lnTo>
                    <a:pt x="0" y="891"/>
                  </a:lnTo>
                  <a:lnTo>
                    <a:pt x="11" y="722"/>
                  </a:lnTo>
                  <a:lnTo>
                    <a:pt x="27" y="553"/>
                  </a:lnTo>
                  <a:lnTo>
                    <a:pt x="59" y="400"/>
                  </a:lnTo>
                  <a:lnTo>
                    <a:pt x="96" y="246"/>
                  </a:lnTo>
                  <a:lnTo>
                    <a:pt x="122" y="200"/>
                  </a:lnTo>
                  <a:lnTo>
                    <a:pt x="149" y="139"/>
                  </a:lnTo>
                  <a:lnTo>
                    <a:pt x="149" y="139"/>
                  </a:lnTo>
                  <a:lnTo>
                    <a:pt x="186" y="77"/>
                  </a:lnTo>
                  <a:lnTo>
                    <a:pt x="218" y="46"/>
                  </a:lnTo>
                  <a:lnTo>
                    <a:pt x="255" y="16"/>
                  </a:lnTo>
                  <a:lnTo>
                    <a:pt x="297" y="0"/>
                  </a:lnTo>
                  <a:lnTo>
                    <a:pt x="335" y="0"/>
                  </a:lnTo>
                  <a:lnTo>
                    <a:pt x="372" y="0"/>
                  </a:lnTo>
                  <a:lnTo>
                    <a:pt x="409" y="31"/>
                  </a:lnTo>
                  <a:lnTo>
                    <a:pt x="446" y="62"/>
                  </a:lnTo>
                  <a:lnTo>
                    <a:pt x="446" y="62"/>
                  </a:lnTo>
                  <a:lnTo>
                    <a:pt x="478" y="123"/>
                  </a:lnTo>
                  <a:lnTo>
                    <a:pt x="504" y="169"/>
                  </a:lnTo>
                  <a:lnTo>
                    <a:pt x="526" y="246"/>
                  </a:lnTo>
                  <a:lnTo>
                    <a:pt x="547" y="308"/>
                  </a:lnTo>
                  <a:lnTo>
                    <a:pt x="584" y="461"/>
                  </a:lnTo>
                  <a:lnTo>
                    <a:pt x="610" y="646"/>
                  </a:lnTo>
                  <a:lnTo>
                    <a:pt x="621" y="815"/>
                  </a:lnTo>
                  <a:lnTo>
                    <a:pt x="621" y="1014"/>
                  </a:lnTo>
                  <a:lnTo>
                    <a:pt x="621" y="1106"/>
                  </a:lnTo>
                  <a:lnTo>
                    <a:pt x="610" y="1199"/>
                  </a:lnTo>
                  <a:lnTo>
                    <a:pt x="600" y="1291"/>
                  </a:lnTo>
                  <a:lnTo>
                    <a:pt x="584" y="1383"/>
                  </a:lnTo>
                  <a:lnTo>
                    <a:pt x="584" y="1383"/>
                  </a:lnTo>
                  <a:lnTo>
                    <a:pt x="568" y="1460"/>
                  </a:lnTo>
                  <a:lnTo>
                    <a:pt x="547" y="1552"/>
                  </a:lnTo>
                  <a:lnTo>
                    <a:pt x="520" y="1629"/>
                  </a:lnTo>
                  <a:lnTo>
                    <a:pt x="494"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247525" y="-16504375"/>
              <a:ext cx="15675" cy="46500"/>
            </a:xfrm>
            <a:custGeom>
              <a:avLst/>
              <a:gdLst/>
              <a:ahLst/>
              <a:cxnLst/>
              <a:rect l="l" t="t" r="r" b="b"/>
              <a:pathLst>
                <a:path w="627" h="1860" extrusionOk="0">
                  <a:moveTo>
                    <a:pt x="292" y="0"/>
                  </a:moveTo>
                  <a:lnTo>
                    <a:pt x="249" y="31"/>
                  </a:lnTo>
                  <a:lnTo>
                    <a:pt x="212" y="62"/>
                  </a:lnTo>
                  <a:lnTo>
                    <a:pt x="175" y="108"/>
                  </a:lnTo>
                  <a:lnTo>
                    <a:pt x="138" y="169"/>
                  </a:lnTo>
                  <a:lnTo>
                    <a:pt x="112" y="215"/>
                  </a:lnTo>
                  <a:lnTo>
                    <a:pt x="90" y="277"/>
                  </a:lnTo>
                  <a:lnTo>
                    <a:pt x="48" y="431"/>
                  </a:lnTo>
                  <a:lnTo>
                    <a:pt x="21" y="584"/>
                  </a:lnTo>
                  <a:lnTo>
                    <a:pt x="5" y="753"/>
                  </a:lnTo>
                  <a:lnTo>
                    <a:pt x="0" y="922"/>
                  </a:lnTo>
                  <a:lnTo>
                    <a:pt x="5" y="1106"/>
                  </a:lnTo>
                  <a:lnTo>
                    <a:pt x="21" y="1275"/>
                  </a:lnTo>
                  <a:lnTo>
                    <a:pt x="37" y="1368"/>
                  </a:lnTo>
                  <a:lnTo>
                    <a:pt x="53" y="1444"/>
                  </a:lnTo>
                  <a:lnTo>
                    <a:pt x="74" y="1521"/>
                  </a:lnTo>
                  <a:lnTo>
                    <a:pt x="96" y="1583"/>
                  </a:lnTo>
                  <a:lnTo>
                    <a:pt x="143" y="1706"/>
                  </a:lnTo>
                  <a:lnTo>
                    <a:pt x="196" y="1782"/>
                  </a:lnTo>
                  <a:lnTo>
                    <a:pt x="255" y="1829"/>
                  </a:lnTo>
                  <a:lnTo>
                    <a:pt x="318" y="1859"/>
                  </a:lnTo>
                  <a:lnTo>
                    <a:pt x="377" y="1829"/>
                  </a:lnTo>
                  <a:lnTo>
                    <a:pt x="440" y="1782"/>
                  </a:lnTo>
                  <a:lnTo>
                    <a:pt x="467" y="1736"/>
                  </a:lnTo>
                  <a:lnTo>
                    <a:pt x="493" y="1690"/>
                  </a:lnTo>
                  <a:lnTo>
                    <a:pt x="525" y="1629"/>
                  </a:lnTo>
                  <a:lnTo>
                    <a:pt x="552" y="1537"/>
                  </a:lnTo>
                  <a:lnTo>
                    <a:pt x="573" y="1460"/>
                  </a:lnTo>
                  <a:lnTo>
                    <a:pt x="594" y="1368"/>
                  </a:lnTo>
                  <a:lnTo>
                    <a:pt x="605" y="1275"/>
                  </a:lnTo>
                  <a:lnTo>
                    <a:pt x="615" y="1183"/>
                  </a:lnTo>
                  <a:lnTo>
                    <a:pt x="626" y="1091"/>
                  </a:lnTo>
                  <a:lnTo>
                    <a:pt x="626" y="999"/>
                  </a:lnTo>
                  <a:lnTo>
                    <a:pt x="626" y="815"/>
                  </a:lnTo>
                  <a:lnTo>
                    <a:pt x="615" y="646"/>
                  </a:lnTo>
                  <a:lnTo>
                    <a:pt x="589" y="477"/>
                  </a:lnTo>
                  <a:lnTo>
                    <a:pt x="552" y="323"/>
                  </a:lnTo>
                  <a:lnTo>
                    <a:pt x="531" y="246"/>
                  </a:lnTo>
                  <a:lnTo>
                    <a:pt x="504" y="185"/>
                  </a:lnTo>
                  <a:lnTo>
                    <a:pt x="478" y="139"/>
                  </a:lnTo>
                  <a:lnTo>
                    <a:pt x="451" y="93"/>
                  </a:lnTo>
                  <a:lnTo>
                    <a:pt x="414" y="46"/>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247525" y="-16504375"/>
              <a:ext cx="15675" cy="46500"/>
            </a:xfrm>
            <a:custGeom>
              <a:avLst/>
              <a:gdLst/>
              <a:ahLst/>
              <a:cxnLst/>
              <a:rect l="l" t="t" r="r" b="b"/>
              <a:pathLst>
                <a:path w="627" h="1860" fill="none" extrusionOk="0">
                  <a:moveTo>
                    <a:pt x="493" y="1690"/>
                  </a:moveTo>
                  <a:lnTo>
                    <a:pt x="493" y="1690"/>
                  </a:lnTo>
                  <a:lnTo>
                    <a:pt x="467" y="1736"/>
                  </a:lnTo>
                  <a:lnTo>
                    <a:pt x="440" y="1782"/>
                  </a:lnTo>
                  <a:lnTo>
                    <a:pt x="377" y="1829"/>
                  </a:lnTo>
                  <a:lnTo>
                    <a:pt x="318" y="1859"/>
                  </a:lnTo>
                  <a:lnTo>
                    <a:pt x="255" y="1829"/>
                  </a:lnTo>
                  <a:lnTo>
                    <a:pt x="196" y="1782"/>
                  </a:lnTo>
                  <a:lnTo>
                    <a:pt x="143" y="1706"/>
                  </a:lnTo>
                  <a:lnTo>
                    <a:pt x="96" y="1583"/>
                  </a:lnTo>
                  <a:lnTo>
                    <a:pt x="74" y="1521"/>
                  </a:lnTo>
                  <a:lnTo>
                    <a:pt x="53" y="1444"/>
                  </a:lnTo>
                  <a:lnTo>
                    <a:pt x="53" y="1444"/>
                  </a:lnTo>
                  <a:lnTo>
                    <a:pt x="37" y="1368"/>
                  </a:lnTo>
                  <a:lnTo>
                    <a:pt x="21" y="1275"/>
                  </a:lnTo>
                  <a:lnTo>
                    <a:pt x="5" y="1106"/>
                  </a:lnTo>
                  <a:lnTo>
                    <a:pt x="0" y="922"/>
                  </a:lnTo>
                  <a:lnTo>
                    <a:pt x="5" y="753"/>
                  </a:lnTo>
                  <a:lnTo>
                    <a:pt x="21" y="584"/>
                  </a:lnTo>
                  <a:lnTo>
                    <a:pt x="48" y="431"/>
                  </a:lnTo>
                  <a:lnTo>
                    <a:pt x="90" y="277"/>
                  </a:lnTo>
                  <a:lnTo>
                    <a:pt x="112" y="215"/>
                  </a:lnTo>
                  <a:lnTo>
                    <a:pt x="138" y="169"/>
                  </a:lnTo>
                  <a:lnTo>
                    <a:pt x="138" y="169"/>
                  </a:lnTo>
                  <a:lnTo>
                    <a:pt x="175" y="108"/>
                  </a:lnTo>
                  <a:lnTo>
                    <a:pt x="212" y="62"/>
                  </a:lnTo>
                  <a:lnTo>
                    <a:pt x="249" y="31"/>
                  </a:lnTo>
                  <a:lnTo>
                    <a:pt x="292" y="0"/>
                  </a:lnTo>
                  <a:lnTo>
                    <a:pt x="334" y="0"/>
                  </a:lnTo>
                  <a:lnTo>
                    <a:pt x="371" y="16"/>
                  </a:lnTo>
                  <a:lnTo>
                    <a:pt x="414" y="46"/>
                  </a:lnTo>
                  <a:lnTo>
                    <a:pt x="451" y="93"/>
                  </a:lnTo>
                  <a:lnTo>
                    <a:pt x="451" y="93"/>
                  </a:lnTo>
                  <a:lnTo>
                    <a:pt x="478" y="139"/>
                  </a:lnTo>
                  <a:lnTo>
                    <a:pt x="504" y="185"/>
                  </a:lnTo>
                  <a:lnTo>
                    <a:pt x="531" y="246"/>
                  </a:lnTo>
                  <a:lnTo>
                    <a:pt x="552" y="323"/>
                  </a:lnTo>
                  <a:lnTo>
                    <a:pt x="589" y="477"/>
                  </a:lnTo>
                  <a:lnTo>
                    <a:pt x="615" y="646"/>
                  </a:lnTo>
                  <a:lnTo>
                    <a:pt x="626" y="815"/>
                  </a:lnTo>
                  <a:lnTo>
                    <a:pt x="626" y="999"/>
                  </a:lnTo>
                  <a:lnTo>
                    <a:pt x="626" y="1091"/>
                  </a:lnTo>
                  <a:lnTo>
                    <a:pt x="615" y="1183"/>
                  </a:lnTo>
                  <a:lnTo>
                    <a:pt x="605" y="1275"/>
                  </a:lnTo>
                  <a:lnTo>
                    <a:pt x="594" y="1368"/>
                  </a:lnTo>
                  <a:lnTo>
                    <a:pt x="594" y="1368"/>
                  </a:lnTo>
                  <a:lnTo>
                    <a:pt x="573" y="1460"/>
                  </a:lnTo>
                  <a:lnTo>
                    <a:pt x="552" y="1537"/>
                  </a:lnTo>
                  <a:lnTo>
                    <a:pt x="525" y="1629"/>
                  </a:lnTo>
                  <a:lnTo>
                    <a:pt x="493"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251900" y="-17741475"/>
              <a:ext cx="15525" cy="46100"/>
            </a:xfrm>
            <a:custGeom>
              <a:avLst/>
              <a:gdLst/>
              <a:ahLst/>
              <a:cxnLst/>
              <a:rect l="l" t="t" r="r" b="b"/>
              <a:pathLst>
                <a:path w="621" h="1844" extrusionOk="0">
                  <a:moveTo>
                    <a:pt x="292" y="0"/>
                  </a:moveTo>
                  <a:lnTo>
                    <a:pt x="255" y="16"/>
                  </a:lnTo>
                  <a:lnTo>
                    <a:pt x="218" y="47"/>
                  </a:lnTo>
                  <a:lnTo>
                    <a:pt x="180" y="93"/>
                  </a:lnTo>
                  <a:lnTo>
                    <a:pt x="143" y="139"/>
                  </a:lnTo>
                  <a:lnTo>
                    <a:pt x="117" y="200"/>
                  </a:lnTo>
                  <a:lnTo>
                    <a:pt x="96" y="262"/>
                  </a:lnTo>
                  <a:lnTo>
                    <a:pt x="53" y="400"/>
                  </a:lnTo>
                  <a:lnTo>
                    <a:pt x="27" y="554"/>
                  </a:lnTo>
                  <a:lnTo>
                    <a:pt x="5" y="722"/>
                  </a:lnTo>
                  <a:lnTo>
                    <a:pt x="0" y="891"/>
                  </a:lnTo>
                  <a:lnTo>
                    <a:pt x="0" y="1076"/>
                  </a:lnTo>
                  <a:lnTo>
                    <a:pt x="21" y="1245"/>
                  </a:lnTo>
                  <a:lnTo>
                    <a:pt x="32" y="1337"/>
                  </a:lnTo>
                  <a:lnTo>
                    <a:pt x="48" y="1414"/>
                  </a:lnTo>
                  <a:lnTo>
                    <a:pt x="69" y="1491"/>
                  </a:lnTo>
                  <a:lnTo>
                    <a:pt x="90" y="1567"/>
                  </a:lnTo>
                  <a:lnTo>
                    <a:pt x="138" y="1675"/>
                  </a:lnTo>
                  <a:lnTo>
                    <a:pt x="191" y="1767"/>
                  </a:lnTo>
                  <a:lnTo>
                    <a:pt x="249" y="1829"/>
                  </a:lnTo>
                  <a:lnTo>
                    <a:pt x="308" y="1844"/>
                  </a:lnTo>
                  <a:lnTo>
                    <a:pt x="371" y="1829"/>
                  </a:lnTo>
                  <a:lnTo>
                    <a:pt x="430" y="1783"/>
                  </a:lnTo>
                  <a:lnTo>
                    <a:pt x="462" y="1752"/>
                  </a:lnTo>
                  <a:lnTo>
                    <a:pt x="488" y="1706"/>
                  </a:lnTo>
                  <a:lnTo>
                    <a:pt x="515" y="1629"/>
                  </a:lnTo>
                  <a:lnTo>
                    <a:pt x="541" y="1552"/>
                  </a:lnTo>
                  <a:lnTo>
                    <a:pt x="562" y="1475"/>
                  </a:lnTo>
                  <a:lnTo>
                    <a:pt x="584" y="1383"/>
                  </a:lnTo>
                  <a:lnTo>
                    <a:pt x="600" y="1291"/>
                  </a:lnTo>
                  <a:lnTo>
                    <a:pt x="610" y="1199"/>
                  </a:lnTo>
                  <a:lnTo>
                    <a:pt x="615" y="1107"/>
                  </a:lnTo>
                  <a:lnTo>
                    <a:pt x="621" y="1014"/>
                  </a:lnTo>
                  <a:lnTo>
                    <a:pt x="621" y="830"/>
                  </a:lnTo>
                  <a:lnTo>
                    <a:pt x="605" y="646"/>
                  </a:lnTo>
                  <a:lnTo>
                    <a:pt x="584" y="477"/>
                  </a:lnTo>
                  <a:lnTo>
                    <a:pt x="546" y="308"/>
                  </a:lnTo>
                  <a:lnTo>
                    <a:pt x="525" y="246"/>
                  </a:lnTo>
                  <a:lnTo>
                    <a:pt x="499" y="185"/>
                  </a:lnTo>
                  <a:lnTo>
                    <a:pt x="472" y="123"/>
                  </a:lnTo>
                  <a:lnTo>
                    <a:pt x="446" y="77"/>
                  </a:lnTo>
                  <a:lnTo>
                    <a:pt x="409" y="31"/>
                  </a:lnTo>
                  <a:lnTo>
                    <a:pt x="366" y="16"/>
                  </a:lnTo>
                  <a:lnTo>
                    <a:pt x="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251900" y="-17741475"/>
              <a:ext cx="15525" cy="46100"/>
            </a:xfrm>
            <a:custGeom>
              <a:avLst/>
              <a:gdLst/>
              <a:ahLst/>
              <a:cxnLst/>
              <a:rect l="l" t="t" r="r" b="b"/>
              <a:pathLst>
                <a:path w="621" h="1844" fill="none" extrusionOk="0">
                  <a:moveTo>
                    <a:pt x="488" y="1706"/>
                  </a:moveTo>
                  <a:lnTo>
                    <a:pt x="488" y="1706"/>
                  </a:lnTo>
                  <a:lnTo>
                    <a:pt x="462" y="1752"/>
                  </a:lnTo>
                  <a:lnTo>
                    <a:pt x="430" y="1783"/>
                  </a:lnTo>
                  <a:lnTo>
                    <a:pt x="371" y="1829"/>
                  </a:lnTo>
                  <a:lnTo>
                    <a:pt x="308" y="1844"/>
                  </a:lnTo>
                  <a:lnTo>
                    <a:pt x="249" y="1829"/>
                  </a:lnTo>
                  <a:lnTo>
                    <a:pt x="191" y="1767"/>
                  </a:lnTo>
                  <a:lnTo>
                    <a:pt x="138" y="1675"/>
                  </a:lnTo>
                  <a:lnTo>
                    <a:pt x="90" y="1567"/>
                  </a:lnTo>
                  <a:lnTo>
                    <a:pt x="69" y="1491"/>
                  </a:lnTo>
                  <a:lnTo>
                    <a:pt x="48" y="1414"/>
                  </a:lnTo>
                  <a:lnTo>
                    <a:pt x="48" y="1414"/>
                  </a:lnTo>
                  <a:lnTo>
                    <a:pt x="32" y="1337"/>
                  </a:lnTo>
                  <a:lnTo>
                    <a:pt x="21" y="1245"/>
                  </a:lnTo>
                  <a:lnTo>
                    <a:pt x="0" y="1076"/>
                  </a:lnTo>
                  <a:lnTo>
                    <a:pt x="0" y="891"/>
                  </a:lnTo>
                  <a:lnTo>
                    <a:pt x="5" y="722"/>
                  </a:lnTo>
                  <a:lnTo>
                    <a:pt x="27" y="554"/>
                  </a:lnTo>
                  <a:lnTo>
                    <a:pt x="53" y="400"/>
                  </a:lnTo>
                  <a:lnTo>
                    <a:pt x="96" y="262"/>
                  </a:lnTo>
                  <a:lnTo>
                    <a:pt x="117" y="200"/>
                  </a:lnTo>
                  <a:lnTo>
                    <a:pt x="143" y="139"/>
                  </a:lnTo>
                  <a:lnTo>
                    <a:pt x="143" y="139"/>
                  </a:lnTo>
                  <a:lnTo>
                    <a:pt x="180" y="93"/>
                  </a:lnTo>
                  <a:lnTo>
                    <a:pt x="218" y="47"/>
                  </a:lnTo>
                  <a:lnTo>
                    <a:pt x="255" y="16"/>
                  </a:lnTo>
                  <a:lnTo>
                    <a:pt x="292" y="0"/>
                  </a:lnTo>
                  <a:lnTo>
                    <a:pt x="329" y="0"/>
                  </a:lnTo>
                  <a:lnTo>
                    <a:pt x="366" y="16"/>
                  </a:lnTo>
                  <a:lnTo>
                    <a:pt x="409" y="31"/>
                  </a:lnTo>
                  <a:lnTo>
                    <a:pt x="446" y="77"/>
                  </a:lnTo>
                  <a:lnTo>
                    <a:pt x="446" y="77"/>
                  </a:lnTo>
                  <a:lnTo>
                    <a:pt x="472" y="123"/>
                  </a:lnTo>
                  <a:lnTo>
                    <a:pt x="499" y="185"/>
                  </a:lnTo>
                  <a:lnTo>
                    <a:pt x="525" y="246"/>
                  </a:lnTo>
                  <a:lnTo>
                    <a:pt x="546" y="308"/>
                  </a:lnTo>
                  <a:lnTo>
                    <a:pt x="584" y="477"/>
                  </a:lnTo>
                  <a:lnTo>
                    <a:pt x="605" y="646"/>
                  </a:lnTo>
                  <a:lnTo>
                    <a:pt x="621" y="830"/>
                  </a:lnTo>
                  <a:lnTo>
                    <a:pt x="621" y="1014"/>
                  </a:lnTo>
                  <a:lnTo>
                    <a:pt x="615" y="1107"/>
                  </a:lnTo>
                  <a:lnTo>
                    <a:pt x="610" y="1199"/>
                  </a:lnTo>
                  <a:lnTo>
                    <a:pt x="600" y="1291"/>
                  </a:lnTo>
                  <a:lnTo>
                    <a:pt x="584" y="1383"/>
                  </a:lnTo>
                  <a:lnTo>
                    <a:pt x="584" y="1383"/>
                  </a:lnTo>
                  <a:lnTo>
                    <a:pt x="562" y="1475"/>
                  </a:lnTo>
                  <a:lnTo>
                    <a:pt x="541" y="1552"/>
                  </a:lnTo>
                  <a:lnTo>
                    <a:pt x="515" y="1629"/>
                  </a:lnTo>
                  <a:lnTo>
                    <a:pt x="488" y="17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p:nvPr/>
          </p:nvSpPr>
          <p:spPr>
            <a:xfrm>
              <a:off x="-527075" y="-14338200"/>
              <a:ext cx="451425" cy="271550"/>
            </a:xfrm>
            <a:custGeom>
              <a:avLst/>
              <a:gdLst/>
              <a:ahLst/>
              <a:cxnLst/>
              <a:rect l="l" t="t" r="r" b="b"/>
              <a:pathLst>
                <a:path w="18057" h="10862" extrusionOk="0">
                  <a:moveTo>
                    <a:pt x="9161" y="0"/>
                  </a:moveTo>
                  <a:lnTo>
                    <a:pt x="8944" y="15"/>
                  </a:lnTo>
                  <a:lnTo>
                    <a:pt x="8726" y="31"/>
                  </a:lnTo>
                  <a:lnTo>
                    <a:pt x="8509" y="62"/>
                  </a:lnTo>
                  <a:lnTo>
                    <a:pt x="8291" y="108"/>
                  </a:lnTo>
                  <a:lnTo>
                    <a:pt x="8074" y="154"/>
                  </a:lnTo>
                  <a:lnTo>
                    <a:pt x="7856" y="215"/>
                  </a:lnTo>
                  <a:lnTo>
                    <a:pt x="7639" y="292"/>
                  </a:lnTo>
                  <a:lnTo>
                    <a:pt x="7421" y="369"/>
                  </a:lnTo>
                  <a:lnTo>
                    <a:pt x="7209" y="461"/>
                  </a:lnTo>
                  <a:lnTo>
                    <a:pt x="6992" y="553"/>
                  </a:lnTo>
                  <a:lnTo>
                    <a:pt x="6780" y="676"/>
                  </a:lnTo>
                  <a:lnTo>
                    <a:pt x="6562" y="784"/>
                  </a:lnTo>
                  <a:lnTo>
                    <a:pt x="6350" y="922"/>
                  </a:lnTo>
                  <a:lnTo>
                    <a:pt x="6138" y="1060"/>
                  </a:lnTo>
                  <a:lnTo>
                    <a:pt x="5926" y="1214"/>
                  </a:lnTo>
                  <a:lnTo>
                    <a:pt x="5713" y="1367"/>
                  </a:lnTo>
                  <a:lnTo>
                    <a:pt x="5501" y="1552"/>
                  </a:lnTo>
                  <a:lnTo>
                    <a:pt x="5289" y="1721"/>
                  </a:lnTo>
                  <a:lnTo>
                    <a:pt x="5082" y="1920"/>
                  </a:lnTo>
                  <a:lnTo>
                    <a:pt x="4875" y="2120"/>
                  </a:lnTo>
                  <a:lnTo>
                    <a:pt x="4663" y="2335"/>
                  </a:lnTo>
                  <a:lnTo>
                    <a:pt x="4456" y="2550"/>
                  </a:lnTo>
                  <a:lnTo>
                    <a:pt x="4255" y="2781"/>
                  </a:lnTo>
                  <a:lnTo>
                    <a:pt x="4048" y="3027"/>
                  </a:lnTo>
                  <a:lnTo>
                    <a:pt x="3846" y="3272"/>
                  </a:lnTo>
                  <a:lnTo>
                    <a:pt x="3639" y="3534"/>
                  </a:lnTo>
                  <a:lnTo>
                    <a:pt x="3438" y="3810"/>
                  </a:lnTo>
                  <a:lnTo>
                    <a:pt x="3242" y="4087"/>
                  </a:lnTo>
                  <a:lnTo>
                    <a:pt x="3040" y="4379"/>
                  </a:lnTo>
                  <a:lnTo>
                    <a:pt x="2844" y="4686"/>
                  </a:lnTo>
                  <a:lnTo>
                    <a:pt x="2648" y="4993"/>
                  </a:lnTo>
                  <a:lnTo>
                    <a:pt x="2451" y="5316"/>
                  </a:lnTo>
                  <a:lnTo>
                    <a:pt x="2260" y="5638"/>
                  </a:lnTo>
                  <a:lnTo>
                    <a:pt x="2032" y="6038"/>
                  </a:lnTo>
                  <a:lnTo>
                    <a:pt x="1810" y="6453"/>
                  </a:lnTo>
                  <a:lnTo>
                    <a:pt x="1587" y="6883"/>
                  </a:lnTo>
                  <a:lnTo>
                    <a:pt x="1375" y="7328"/>
                  </a:lnTo>
                  <a:lnTo>
                    <a:pt x="1157" y="7774"/>
                  </a:lnTo>
                  <a:lnTo>
                    <a:pt x="950" y="8250"/>
                  </a:lnTo>
                  <a:lnTo>
                    <a:pt x="743" y="8726"/>
                  </a:lnTo>
                  <a:lnTo>
                    <a:pt x="542" y="9233"/>
                  </a:lnTo>
                  <a:lnTo>
                    <a:pt x="414" y="9571"/>
                  </a:lnTo>
                  <a:lnTo>
                    <a:pt x="303" y="9894"/>
                  </a:lnTo>
                  <a:lnTo>
                    <a:pt x="208" y="10170"/>
                  </a:lnTo>
                  <a:lnTo>
                    <a:pt x="133" y="10401"/>
                  </a:lnTo>
                  <a:lnTo>
                    <a:pt x="33" y="10739"/>
                  </a:lnTo>
                  <a:lnTo>
                    <a:pt x="1" y="10862"/>
                  </a:lnTo>
                  <a:lnTo>
                    <a:pt x="22" y="10862"/>
                  </a:lnTo>
                  <a:lnTo>
                    <a:pt x="54" y="10816"/>
                  </a:lnTo>
                  <a:lnTo>
                    <a:pt x="107" y="10708"/>
                  </a:lnTo>
                  <a:lnTo>
                    <a:pt x="181" y="10570"/>
                  </a:lnTo>
                  <a:lnTo>
                    <a:pt x="637" y="9587"/>
                  </a:lnTo>
                  <a:lnTo>
                    <a:pt x="977" y="8895"/>
                  </a:lnTo>
                  <a:lnTo>
                    <a:pt x="1168" y="8511"/>
                  </a:lnTo>
                  <a:lnTo>
                    <a:pt x="1380" y="8112"/>
                  </a:lnTo>
                  <a:lnTo>
                    <a:pt x="1608" y="7682"/>
                  </a:lnTo>
                  <a:lnTo>
                    <a:pt x="1857" y="7236"/>
                  </a:lnTo>
                  <a:lnTo>
                    <a:pt x="2122" y="6791"/>
                  </a:lnTo>
                  <a:lnTo>
                    <a:pt x="2404" y="6330"/>
                  </a:lnTo>
                  <a:lnTo>
                    <a:pt x="2595" y="6022"/>
                  </a:lnTo>
                  <a:lnTo>
                    <a:pt x="2786" y="5730"/>
                  </a:lnTo>
                  <a:lnTo>
                    <a:pt x="2982" y="5439"/>
                  </a:lnTo>
                  <a:lnTo>
                    <a:pt x="3178" y="5162"/>
                  </a:lnTo>
                  <a:lnTo>
                    <a:pt x="3374" y="4901"/>
                  </a:lnTo>
                  <a:lnTo>
                    <a:pt x="3571" y="4640"/>
                  </a:lnTo>
                  <a:lnTo>
                    <a:pt x="3767" y="4394"/>
                  </a:lnTo>
                  <a:lnTo>
                    <a:pt x="3968" y="4148"/>
                  </a:lnTo>
                  <a:lnTo>
                    <a:pt x="4170" y="3918"/>
                  </a:lnTo>
                  <a:lnTo>
                    <a:pt x="4371" y="3703"/>
                  </a:lnTo>
                  <a:lnTo>
                    <a:pt x="4573" y="3488"/>
                  </a:lnTo>
                  <a:lnTo>
                    <a:pt x="4775" y="3288"/>
                  </a:lnTo>
                  <a:lnTo>
                    <a:pt x="4976" y="3088"/>
                  </a:lnTo>
                  <a:lnTo>
                    <a:pt x="5183" y="2904"/>
                  </a:lnTo>
                  <a:lnTo>
                    <a:pt x="5390" y="2735"/>
                  </a:lnTo>
                  <a:lnTo>
                    <a:pt x="5591" y="2566"/>
                  </a:lnTo>
                  <a:lnTo>
                    <a:pt x="5798" y="2412"/>
                  </a:lnTo>
                  <a:lnTo>
                    <a:pt x="6005" y="2258"/>
                  </a:lnTo>
                  <a:lnTo>
                    <a:pt x="6217" y="2120"/>
                  </a:lnTo>
                  <a:lnTo>
                    <a:pt x="6424" y="1997"/>
                  </a:lnTo>
                  <a:lnTo>
                    <a:pt x="6631" y="1874"/>
                  </a:lnTo>
                  <a:lnTo>
                    <a:pt x="6843" y="1767"/>
                  </a:lnTo>
                  <a:lnTo>
                    <a:pt x="7050" y="1659"/>
                  </a:lnTo>
                  <a:lnTo>
                    <a:pt x="7262" y="1567"/>
                  </a:lnTo>
                  <a:lnTo>
                    <a:pt x="7474" y="1490"/>
                  </a:lnTo>
                  <a:lnTo>
                    <a:pt x="7681" y="1414"/>
                  </a:lnTo>
                  <a:lnTo>
                    <a:pt x="7894" y="1337"/>
                  </a:lnTo>
                  <a:lnTo>
                    <a:pt x="8106" y="1291"/>
                  </a:lnTo>
                  <a:lnTo>
                    <a:pt x="8318" y="1245"/>
                  </a:lnTo>
                  <a:lnTo>
                    <a:pt x="8530" y="1198"/>
                  </a:lnTo>
                  <a:lnTo>
                    <a:pt x="8742" y="1168"/>
                  </a:lnTo>
                  <a:lnTo>
                    <a:pt x="8954" y="1152"/>
                  </a:lnTo>
                  <a:lnTo>
                    <a:pt x="9591" y="1152"/>
                  </a:lnTo>
                  <a:lnTo>
                    <a:pt x="9803" y="1168"/>
                  </a:lnTo>
                  <a:lnTo>
                    <a:pt x="10015" y="1198"/>
                  </a:lnTo>
                  <a:lnTo>
                    <a:pt x="10227" y="1229"/>
                  </a:lnTo>
                  <a:lnTo>
                    <a:pt x="10440" y="1275"/>
                  </a:lnTo>
                  <a:lnTo>
                    <a:pt x="10652" y="1337"/>
                  </a:lnTo>
                  <a:lnTo>
                    <a:pt x="10864" y="1398"/>
                  </a:lnTo>
                  <a:lnTo>
                    <a:pt x="11076" y="1475"/>
                  </a:lnTo>
                  <a:lnTo>
                    <a:pt x="11283" y="1552"/>
                  </a:lnTo>
                  <a:lnTo>
                    <a:pt x="11495" y="1644"/>
                  </a:lnTo>
                  <a:lnTo>
                    <a:pt x="11707" y="1751"/>
                  </a:lnTo>
                  <a:lnTo>
                    <a:pt x="11914" y="1859"/>
                  </a:lnTo>
                  <a:lnTo>
                    <a:pt x="12126" y="1982"/>
                  </a:lnTo>
                  <a:lnTo>
                    <a:pt x="12333" y="2105"/>
                  </a:lnTo>
                  <a:lnTo>
                    <a:pt x="12540" y="2243"/>
                  </a:lnTo>
                  <a:lnTo>
                    <a:pt x="12752" y="2397"/>
                  </a:lnTo>
                  <a:lnTo>
                    <a:pt x="12959" y="2550"/>
                  </a:lnTo>
                  <a:lnTo>
                    <a:pt x="13166" y="2719"/>
                  </a:lnTo>
                  <a:lnTo>
                    <a:pt x="13373" y="2888"/>
                  </a:lnTo>
                  <a:lnTo>
                    <a:pt x="13574" y="3073"/>
                  </a:lnTo>
                  <a:lnTo>
                    <a:pt x="13781" y="3272"/>
                  </a:lnTo>
                  <a:lnTo>
                    <a:pt x="13983" y="3472"/>
                  </a:lnTo>
                  <a:lnTo>
                    <a:pt x="14190" y="3687"/>
                  </a:lnTo>
                  <a:lnTo>
                    <a:pt x="14391" y="3902"/>
                  </a:lnTo>
                  <a:lnTo>
                    <a:pt x="14593" y="4133"/>
                  </a:lnTo>
                  <a:lnTo>
                    <a:pt x="14789" y="4379"/>
                  </a:lnTo>
                  <a:lnTo>
                    <a:pt x="14991" y="4624"/>
                  </a:lnTo>
                  <a:lnTo>
                    <a:pt x="15187" y="4886"/>
                  </a:lnTo>
                  <a:lnTo>
                    <a:pt x="15388" y="5147"/>
                  </a:lnTo>
                  <a:lnTo>
                    <a:pt x="15585" y="5423"/>
                  </a:lnTo>
                  <a:lnTo>
                    <a:pt x="15871" y="5853"/>
                  </a:lnTo>
                  <a:lnTo>
                    <a:pt x="16142" y="6268"/>
                  </a:lnTo>
                  <a:lnTo>
                    <a:pt x="16396" y="6668"/>
                  </a:lnTo>
                  <a:lnTo>
                    <a:pt x="16635" y="7052"/>
                  </a:lnTo>
                  <a:lnTo>
                    <a:pt x="16852" y="7436"/>
                  </a:lnTo>
                  <a:lnTo>
                    <a:pt x="17054" y="7789"/>
                  </a:lnTo>
                  <a:lnTo>
                    <a:pt x="17399" y="8434"/>
                  </a:lnTo>
                  <a:lnTo>
                    <a:pt x="17876" y="9341"/>
                  </a:lnTo>
                  <a:lnTo>
                    <a:pt x="17950" y="9479"/>
                  </a:lnTo>
                  <a:lnTo>
                    <a:pt x="18003" y="9571"/>
                  </a:lnTo>
                  <a:lnTo>
                    <a:pt x="18041" y="9617"/>
                  </a:lnTo>
                  <a:lnTo>
                    <a:pt x="18051" y="9617"/>
                  </a:lnTo>
                  <a:lnTo>
                    <a:pt x="18057" y="9602"/>
                  </a:lnTo>
                  <a:lnTo>
                    <a:pt x="17998" y="9387"/>
                  </a:lnTo>
                  <a:lnTo>
                    <a:pt x="17935" y="9172"/>
                  </a:lnTo>
                  <a:lnTo>
                    <a:pt x="17866" y="8972"/>
                  </a:lnTo>
                  <a:lnTo>
                    <a:pt x="17797" y="8772"/>
                  </a:lnTo>
                  <a:lnTo>
                    <a:pt x="17722" y="8573"/>
                  </a:lnTo>
                  <a:lnTo>
                    <a:pt x="17648" y="8404"/>
                  </a:lnTo>
                  <a:lnTo>
                    <a:pt x="17569" y="8235"/>
                  </a:lnTo>
                  <a:lnTo>
                    <a:pt x="17489" y="8066"/>
                  </a:lnTo>
                  <a:lnTo>
                    <a:pt x="17277" y="7589"/>
                  </a:lnTo>
                  <a:lnTo>
                    <a:pt x="17065" y="7144"/>
                  </a:lnTo>
                  <a:lnTo>
                    <a:pt x="16847" y="6698"/>
                  </a:lnTo>
                  <a:lnTo>
                    <a:pt x="16624" y="6268"/>
                  </a:lnTo>
                  <a:lnTo>
                    <a:pt x="16402" y="5853"/>
                  </a:lnTo>
                  <a:lnTo>
                    <a:pt x="16174" y="5454"/>
                  </a:lnTo>
                  <a:lnTo>
                    <a:pt x="15945" y="5070"/>
                  </a:lnTo>
                  <a:lnTo>
                    <a:pt x="15712" y="4701"/>
                  </a:lnTo>
                  <a:lnTo>
                    <a:pt x="15510" y="4394"/>
                  </a:lnTo>
                  <a:lnTo>
                    <a:pt x="15314" y="4102"/>
                  </a:lnTo>
                  <a:lnTo>
                    <a:pt x="15113" y="3825"/>
                  </a:lnTo>
                  <a:lnTo>
                    <a:pt x="14911" y="3549"/>
                  </a:lnTo>
                  <a:lnTo>
                    <a:pt x="14704" y="3288"/>
                  </a:lnTo>
                  <a:lnTo>
                    <a:pt x="14503" y="3027"/>
                  </a:lnTo>
                  <a:lnTo>
                    <a:pt x="14296" y="2781"/>
                  </a:lnTo>
                  <a:lnTo>
                    <a:pt x="14089" y="2550"/>
                  </a:lnTo>
                  <a:lnTo>
                    <a:pt x="13882" y="2335"/>
                  </a:lnTo>
                  <a:lnTo>
                    <a:pt x="13670" y="2120"/>
                  </a:lnTo>
                  <a:lnTo>
                    <a:pt x="13463" y="1920"/>
                  </a:lnTo>
                  <a:lnTo>
                    <a:pt x="13251" y="1721"/>
                  </a:lnTo>
                  <a:lnTo>
                    <a:pt x="13044" y="1552"/>
                  </a:lnTo>
                  <a:lnTo>
                    <a:pt x="12832" y="1367"/>
                  </a:lnTo>
                  <a:lnTo>
                    <a:pt x="12620" y="1214"/>
                  </a:lnTo>
                  <a:lnTo>
                    <a:pt x="12402" y="1060"/>
                  </a:lnTo>
                  <a:lnTo>
                    <a:pt x="12190" y="922"/>
                  </a:lnTo>
                  <a:lnTo>
                    <a:pt x="11978" y="784"/>
                  </a:lnTo>
                  <a:lnTo>
                    <a:pt x="11760" y="661"/>
                  </a:lnTo>
                  <a:lnTo>
                    <a:pt x="11548" y="553"/>
                  </a:lnTo>
                  <a:lnTo>
                    <a:pt x="11331" y="461"/>
                  </a:lnTo>
                  <a:lnTo>
                    <a:pt x="11113" y="369"/>
                  </a:lnTo>
                  <a:lnTo>
                    <a:pt x="10896" y="277"/>
                  </a:lnTo>
                  <a:lnTo>
                    <a:pt x="10684" y="215"/>
                  </a:lnTo>
                  <a:lnTo>
                    <a:pt x="10466" y="154"/>
                  </a:lnTo>
                  <a:lnTo>
                    <a:pt x="10249" y="108"/>
                  </a:lnTo>
                  <a:lnTo>
                    <a:pt x="10031" y="62"/>
                  </a:lnTo>
                  <a:lnTo>
                    <a:pt x="9814" y="31"/>
                  </a:lnTo>
                  <a:lnTo>
                    <a:pt x="9596" y="15"/>
                  </a:lnTo>
                  <a:lnTo>
                    <a:pt x="93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460100" y="-19268925"/>
              <a:ext cx="295475" cy="96025"/>
            </a:xfrm>
            <a:custGeom>
              <a:avLst/>
              <a:gdLst/>
              <a:ahLst/>
              <a:cxnLst/>
              <a:rect l="l" t="t" r="r" b="b"/>
              <a:pathLst>
                <a:path w="11819" h="3841" extrusionOk="0">
                  <a:moveTo>
                    <a:pt x="6387" y="0"/>
                  </a:moveTo>
                  <a:lnTo>
                    <a:pt x="6122" y="16"/>
                  </a:lnTo>
                  <a:lnTo>
                    <a:pt x="5856" y="46"/>
                  </a:lnTo>
                  <a:lnTo>
                    <a:pt x="5586" y="92"/>
                  </a:lnTo>
                  <a:lnTo>
                    <a:pt x="5321" y="154"/>
                  </a:lnTo>
                  <a:lnTo>
                    <a:pt x="5055" y="215"/>
                  </a:lnTo>
                  <a:lnTo>
                    <a:pt x="4790" y="292"/>
                  </a:lnTo>
                  <a:lnTo>
                    <a:pt x="4525" y="369"/>
                  </a:lnTo>
                  <a:lnTo>
                    <a:pt x="4260" y="461"/>
                  </a:lnTo>
                  <a:lnTo>
                    <a:pt x="3995" y="569"/>
                  </a:lnTo>
                  <a:lnTo>
                    <a:pt x="3729" y="692"/>
                  </a:lnTo>
                  <a:lnTo>
                    <a:pt x="3469" y="814"/>
                  </a:lnTo>
                  <a:lnTo>
                    <a:pt x="3204" y="953"/>
                  </a:lnTo>
                  <a:lnTo>
                    <a:pt x="2944" y="1106"/>
                  </a:lnTo>
                  <a:lnTo>
                    <a:pt x="2684" y="1260"/>
                  </a:lnTo>
                  <a:lnTo>
                    <a:pt x="2424" y="1429"/>
                  </a:lnTo>
                  <a:lnTo>
                    <a:pt x="2165" y="1613"/>
                  </a:lnTo>
                  <a:lnTo>
                    <a:pt x="1905" y="1813"/>
                  </a:lnTo>
                  <a:lnTo>
                    <a:pt x="1645" y="2013"/>
                  </a:lnTo>
                  <a:lnTo>
                    <a:pt x="1433" y="2166"/>
                  </a:lnTo>
                  <a:lnTo>
                    <a:pt x="1215" y="2335"/>
                  </a:lnTo>
                  <a:lnTo>
                    <a:pt x="1008" y="2520"/>
                  </a:lnTo>
                  <a:lnTo>
                    <a:pt x="796" y="2735"/>
                  </a:lnTo>
                  <a:lnTo>
                    <a:pt x="595" y="2981"/>
                  </a:lnTo>
                  <a:lnTo>
                    <a:pt x="393" y="3242"/>
                  </a:lnTo>
                  <a:lnTo>
                    <a:pt x="191" y="3534"/>
                  </a:lnTo>
                  <a:lnTo>
                    <a:pt x="0" y="3841"/>
                  </a:lnTo>
                  <a:lnTo>
                    <a:pt x="361" y="3595"/>
                  </a:lnTo>
                  <a:lnTo>
                    <a:pt x="727" y="3380"/>
                  </a:lnTo>
                  <a:lnTo>
                    <a:pt x="1088" y="3150"/>
                  </a:lnTo>
                  <a:lnTo>
                    <a:pt x="1454" y="2950"/>
                  </a:lnTo>
                  <a:lnTo>
                    <a:pt x="1820" y="2750"/>
                  </a:lnTo>
                  <a:lnTo>
                    <a:pt x="2186" y="2566"/>
                  </a:lnTo>
                  <a:lnTo>
                    <a:pt x="2552" y="2381"/>
                  </a:lnTo>
                  <a:lnTo>
                    <a:pt x="2923" y="2212"/>
                  </a:lnTo>
                  <a:lnTo>
                    <a:pt x="3289" y="2059"/>
                  </a:lnTo>
                  <a:lnTo>
                    <a:pt x="3655" y="1905"/>
                  </a:lnTo>
                  <a:lnTo>
                    <a:pt x="4026" y="1767"/>
                  </a:lnTo>
                  <a:lnTo>
                    <a:pt x="4398" y="1629"/>
                  </a:lnTo>
                  <a:lnTo>
                    <a:pt x="4764" y="1506"/>
                  </a:lnTo>
                  <a:lnTo>
                    <a:pt x="5135" y="1398"/>
                  </a:lnTo>
                  <a:lnTo>
                    <a:pt x="5506" y="1291"/>
                  </a:lnTo>
                  <a:lnTo>
                    <a:pt x="5878" y="1198"/>
                  </a:lnTo>
                  <a:lnTo>
                    <a:pt x="6249" y="1183"/>
                  </a:lnTo>
                  <a:lnTo>
                    <a:pt x="6620" y="1183"/>
                  </a:lnTo>
                  <a:lnTo>
                    <a:pt x="6991" y="1198"/>
                  </a:lnTo>
                  <a:lnTo>
                    <a:pt x="7368" y="1214"/>
                  </a:lnTo>
                  <a:lnTo>
                    <a:pt x="7739" y="1245"/>
                  </a:lnTo>
                  <a:lnTo>
                    <a:pt x="8111" y="1291"/>
                  </a:lnTo>
                  <a:lnTo>
                    <a:pt x="8482" y="1337"/>
                  </a:lnTo>
                  <a:lnTo>
                    <a:pt x="8853" y="1398"/>
                  </a:lnTo>
                  <a:lnTo>
                    <a:pt x="9225" y="1460"/>
                  </a:lnTo>
                  <a:lnTo>
                    <a:pt x="9596" y="1536"/>
                  </a:lnTo>
                  <a:lnTo>
                    <a:pt x="9967" y="1629"/>
                  </a:lnTo>
                  <a:lnTo>
                    <a:pt x="10338" y="1721"/>
                  </a:lnTo>
                  <a:lnTo>
                    <a:pt x="10710" y="1828"/>
                  </a:lnTo>
                  <a:lnTo>
                    <a:pt x="11076" y="1951"/>
                  </a:lnTo>
                  <a:lnTo>
                    <a:pt x="11447" y="2074"/>
                  </a:lnTo>
                  <a:lnTo>
                    <a:pt x="11818" y="2212"/>
                  </a:lnTo>
                  <a:lnTo>
                    <a:pt x="11611" y="1967"/>
                  </a:lnTo>
                  <a:lnTo>
                    <a:pt x="11405" y="1736"/>
                  </a:lnTo>
                  <a:lnTo>
                    <a:pt x="11198" y="1536"/>
                  </a:lnTo>
                  <a:lnTo>
                    <a:pt x="10986" y="1352"/>
                  </a:lnTo>
                  <a:lnTo>
                    <a:pt x="10768" y="1183"/>
                  </a:lnTo>
                  <a:lnTo>
                    <a:pt x="10551" y="1045"/>
                  </a:lnTo>
                  <a:lnTo>
                    <a:pt x="10333" y="937"/>
                  </a:lnTo>
                  <a:lnTo>
                    <a:pt x="10116" y="845"/>
                  </a:lnTo>
                  <a:lnTo>
                    <a:pt x="9850" y="722"/>
                  </a:lnTo>
                  <a:lnTo>
                    <a:pt x="9585" y="599"/>
                  </a:lnTo>
                  <a:lnTo>
                    <a:pt x="9320" y="492"/>
                  </a:lnTo>
                  <a:lnTo>
                    <a:pt x="9055" y="400"/>
                  </a:lnTo>
                  <a:lnTo>
                    <a:pt x="8790" y="307"/>
                  </a:lnTo>
                  <a:lnTo>
                    <a:pt x="8524" y="231"/>
                  </a:lnTo>
                  <a:lnTo>
                    <a:pt x="8259" y="169"/>
                  </a:lnTo>
                  <a:lnTo>
                    <a:pt x="7994" y="108"/>
                  </a:lnTo>
                  <a:lnTo>
                    <a:pt x="7723" y="62"/>
                  </a:lnTo>
                  <a:lnTo>
                    <a:pt x="7458" y="31"/>
                  </a:lnTo>
                  <a:lnTo>
                    <a:pt x="7193" y="16"/>
                  </a:lnTo>
                  <a:lnTo>
                    <a:pt x="692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706875" y="-1582775"/>
              <a:ext cx="190700" cy="329950"/>
            </a:xfrm>
            <a:custGeom>
              <a:avLst/>
              <a:gdLst/>
              <a:ahLst/>
              <a:cxnLst/>
              <a:rect l="l" t="t" r="r" b="b"/>
              <a:pathLst>
                <a:path w="7628" h="13198" extrusionOk="0">
                  <a:moveTo>
                    <a:pt x="3782" y="0"/>
                  </a:moveTo>
                  <a:lnTo>
                    <a:pt x="3591" y="31"/>
                  </a:lnTo>
                  <a:lnTo>
                    <a:pt x="3406" y="93"/>
                  </a:lnTo>
                  <a:lnTo>
                    <a:pt x="3220" y="185"/>
                  </a:lnTo>
                  <a:lnTo>
                    <a:pt x="3034" y="292"/>
                  </a:lnTo>
                  <a:lnTo>
                    <a:pt x="2854" y="431"/>
                  </a:lnTo>
                  <a:lnTo>
                    <a:pt x="2674" y="584"/>
                  </a:lnTo>
                  <a:lnTo>
                    <a:pt x="2493" y="769"/>
                  </a:lnTo>
                  <a:lnTo>
                    <a:pt x="2318" y="984"/>
                  </a:lnTo>
                  <a:lnTo>
                    <a:pt x="2148" y="1230"/>
                  </a:lnTo>
                  <a:lnTo>
                    <a:pt x="1979" y="1491"/>
                  </a:lnTo>
                  <a:lnTo>
                    <a:pt x="1814" y="1783"/>
                  </a:lnTo>
                  <a:lnTo>
                    <a:pt x="1655" y="2090"/>
                  </a:lnTo>
                  <a:lnTo>
                    <a:pt x="1496" y="2428"/>
                  </a:lnTo>
                  <a:lnTo>
                    <a:pt x="1342" y="2797"/>
                  </a:lnTo>
                  <a:lnTo>
                    <a:pt x="1199" y="3196"/>
                  </a:lnTo>
                  <a:lnTo>
                    <a:pt x="1056" y="3611"/>
                  </a:lnTo>
                  <a:lnTo>
                    <a:pt x="976" y="3857"/>
                  </a:lnTo>
                  <a:lnTo>
                    <a:pt x="902" y="4118"/>
                  </a:lnTo>
                  <a:lnTo>
                    <a:pt x="828" y="4394"/>
                  </a:lnTo>
                  <a:lnTo>
                    <a:pt x="759" y="4655"/>
                  </a:lnTo>
                  <a:lnTo>
                    <a:pt x="690" y="4947"/>
                  </a:lnTo>
                  <a:lnTo>
                    <a:pt x="626" y="5224"/>
                  </a:lnTo>
                  <a:lnTo>
                    <a:pt x="562" y="5516"/>
                  </a:lnTo>
                  <a:lnTo>
                    <a:pt x="504" y="5808"/>
                  </a:lnTo>
                  <a:lnTo>
                    <a:pt x="451" y="6100"/>
                  </a:lnTo>
                  <a:lnTo>
                    <a:pt x="398" y="6407"/>
                  </a:lnTo>
                  <a:lnTo>
                    <a:pt x="345" y="6714"/>
                  </a:lnTo>
                  <a:lnTo>
                    <a:pt x="303" y="7021"/>
                  </a:lnTo>
                  <a:lnTo>
                    <a:pt x="255" y="7344"/>
                  </a:lnTo>
                  <a:lnTo>
                    <a:pt x="218" y="7667"/>
                  </a:lnTo>
                  <a:lnTo>
                    <a:pt x="181" y="7989"/>
                  </a:lnTo>
                  <a:lnTo>
                    <a:pt x="149" y="8312"/>
                  </a:lnTo>
                  <a:lnTo>
                    <a:pt x="112" y="8619"/>
                  </a:lnTo>
                  <a:lnTo>
                    <a:pt x="80" y="8911"/>
                  </a:lnTo>
                  <a:lnTo>
                    <a:pt x="59" y="9218"/>
                  </a:lnTo>
                  <a:lnTo>
                    <a:pt x="37" y="9525"/>
                  </a:lnTo>
                  <a:lnTo>
                    <a:pt x="21" y="9833"/>
                  </a:lnTo>
                  <a:lnTo>
                    <a:pt x="5" y="10140"/>
                  </a:lnTo>
                  <a:lnTo>
                    <a:pt x="0" y="10447"/>
                  </a:lnTo>
                  <a:lnTo>
                    <a:pt x="0" y="10755"/>
                  </a:lnTo>
                  <a:lnTo>
                    <a:pt x="0" y="11062"/>
                  </a:lnTo>
                  <a:lnTo>
                    <a:pt x="5" y="11384"/>
                  </a:lnTo>
                  <a:lnTo>
                    <a:pt x="21" y="11692"/>
                  </a:lnTo>
                  <a:lnTo>
                    <a:pt x="37" y="11999"/>
                  </a:lnTo>
                  <a:lnTo>
                    <a:pt x="59" y="12306"/>
                  </a:lnTo>
                  <a:lnTo>
                    <a:pt x="80" y="12598"/>
                  </a:lnTo>
                  <a:lnTo>
                    <a:pt x="112" y="12905"/>
                  </a:lnTo>
                  <a:lnTo>
                    <a:pt x="149" y="13197"/>
                  </a:lnTo>
                  <a:lnTo>
                    <a:pt x="165" y="12613"/>
                  </a:lnTo>
                  <a:lnTo>
                    <a:pt x="186" y="12030"/>
                  </a:lnTo>
                  <a:lnTo>
                    <a:pt x="212" y="11446"/>
                  </a:lnTo>
                  <a:lnTo>
                    <a:pt x="239" y="10877"/>
                  </a:lnTo>
                  <a:lnTo>
                    <a:pt x="276" y="10294"/>
                  </a:lnTo>
                  <a:lnTo>
                    <a:pt x="318" y="9725"/>
                  </a:lnTo>
                  <a:lnTo>
                    <a:pt x="366" y="9141"/>
                  </a:lnTo>
                  <a:lnTo>
                    <a:pt x="419" y="8588"/>
                  </a:lnTo>
                  <a:lnTo>
                    <a:pt x="499" y="7989"/>
                  </a:lnTo>
                  <a:lnTo>
                    <a:pt x="589" y="7421"/>
                  </a:lnTo>
                  <a:lnTo>
                    <a:pt x="690" y="6868"/>
                  </a:lnTo>
                  <a:lnTo>
                    <a:pt x="796" y="6330"/>
                  </a:lnTo>
                  <a:lnTo>
                    <a:pt x="918" y="5808"/>
                  </a:lnTo>
                  <a:lnTo>
                    <a:pt x="1045" y="5301"/>
                  </a:lnTo>
                  <a:lnTo>
                    <a:pt x="1183" y="4824"/>
                  </a:lnTo>
                  <a:lnTo>
                    <a:pt x="1332" y="4364"/>
                  </a:lnTo>
                  <a:lnTo>
                    <a:pt x="1427" y="4087"/>
                  </a:lnTo>
                  <a:lnTo>
                    <a:pt x="1522" y="3841"/>
                  </a:lnTo>
                  <a:lnTo>
                    <a:pt x="1623" y="3595"/>
                  </a:lnTo>
                  <a:lnTo>
                    <a:pt x="1729" y="3365"/>
                  </a:lnTo>
                  <a:lnTo>
                    <a:pt x="1835" y="3135"/>
                  </a:lnTo>
                  <a:lnTo>
                    <a:pt x="1942" y="2919"/>
                  </a:lnTo>
                  <a:lnTo>
                    <a:pt x="2053" y="2720"/>
                  </a:lnTo>
                  <a:lnTo>
                    <a:pt x="2170" y="2535"/>
                  </a:lnTo>
                  <a:lnTo>
                    <a:pt x="2281" y="2366"/>
                  </a:lnTo>
                  <a:lnTo>
                    <a:pt x="2403" y="2197"/>
                  </a:lnTo>
                  <a:lnTo>
                    <a:pt x="2520" y="2044"/>
                  </a:lnTo>
                  <a:lnTo>
                    <a:pt x="2642" y="1905"/>
                  </a:lnTo>
                  <a:lnTo>
                    <a:pt x="2764" y="1783"/>
                  </a:lnTo>
                  <a:lnTo>
                    <a:pt x="2891" y="1660"/>
                  </a:lnTo>
                  <a:lnTo>
                    <a:pt x="3018" y="1567"/>
                  </a:lnTo>
                  <a:lnTo>
                    <a:pt x="3146" y="1475"/>
                  </a:lnTo>
                  <a:lnTo>
                    <a:pt x="3278" y="1399"/>
                  </a:lnTo>
                  <a:lnTo>
                    <a:pt x="3406" y="1322"/>
                  </a:lnTo>
                  <a:lnTo>
                    <a:pt x="3538" y="1276"/>
                  </a:lnTo>
                  <a:lnTo>
                    <a:pt x="3665" y="1230"/>
                  </a:lnTo>
                  <a:lnTo>
                    <a:pt x="3798" y="1199"/>
                  </a:lnTo>
                  <a:lnTo>
                    <a:pt x="3931" y="1183"/>
                  </a:lnTo>
                  <a:lnTo>
                    <a:pt x="4058" y="1183"/>
                  </a:lnTo>
                  <a:lnTo>
                    <a:pt x="4191" y="1199"/>
                  </a:lnTo>
                  <a:lnTo>
                    <a:pt x="4323" y="1230"/>
                  </a:lnTo>
                  <a:lnTo>
                    <a:pt x="4450" y="1260"/>
                  </a:lnTo>
                  <a:lnTo>
                    <a:pt x="4583" y="1322"/>
                  </a:lnTo>
                  <a:lnTo>
                    <a:pt x="4710" y="1383"/>
                  </a:lnTo>
                  <a:lnTo>
                    <a:pt x="4838" y="1460"/>
                  </a:lnTo>
                  <a:lnTo>
                    <a:pt x="4970" y="1552"/>
                  </a:lnTo>
                  <a:lnTo>
                    <a:pt x="5092" y="1660"/>
                  </a:lnTo>
                  <a:lnTo>
                    <a:pt x="5220" y="1783"/>
                  </a:lnTo>
                  <a:lnTo>
                    <a:pt x="5421" y="2013"/>
                  </a:lnTo>
                  <a:lnTo>
                    <a:pt x="5623" y="2274"/>
                  </a:lnTo>
                  <a:lnTo>
                    <a:pt x="5814" y="2551"/>
                  </a:lnTo>
                  <a:lnTo>
                    <a:pt x="5999" y="2873"/>
                  </a:lnTo>
                  <a:lnTo>
                    <a:pt x="6174" y="3227"/>
                  </a:lnTo>
                  <a:lnTo>
                    <a:pt x="6349" y="3611"/>
                  </a:lnTo>
                  <a:lnTo>
                    <a:pt x="6514" y="4010"/>
                  </a:lnTo>
                  <a:lnTo>
                    <a:pt x="6673" y="4440"/>
                  </a:lnTo>
                  <a:lnTo>
                    <a:pt x="6806" y="4886"/>
                  </a:lnTo>
                  <a:lnTo>
                    <a:pt x="6938" y="5347"/>
                  </a:lnTo>
                  <a:lnTo>
                    <a:pt x="7060" y="5808"/>
                  </a:lnTo>
                  <a:lnTo>
                    <a:pt x="7182" y="6284"/>
                  </a:lnTo>
                  <a:lnTo>
                    <a:pt x="7304" y="6776"/>
                  </a:lnTo>
                  <a:lnTo>
                    <a:pt x="7416" y="7267"/>
                  </a:lnTo>
                  <a:lnTo>
                    <a:pt x="7522" y="7759"/>
                  </a:lnTo>
                  <a:lnTo>
                    <a:pt x="7628" y="8266"/>
                  </a:lnTo>
                  <a:lnTo>
                    <a:pt x="7612" y="7958"/>
                  </a:lnTo>
                  <a:lnTo>
                    <a:pt x="7591" y="7651"/>
                  </a:lnTo>
                  <a:lnTo>
                    <a:pt x="7569" y="7344"/>
                  </a:lnTo>
                  <a:lnTo>
                    <a:pt x="7538" y="7037"/>
                  </a:lnTo>
                  <a:lnTo>
                    <a:pt x="7506" y="6745"/>
                  </a:lnTo>
                  <a:lnTo>
                    <a:pt x="7469" y="6453"/>
                  </a:lnTo>
                  <a:lnTo>
                    <a:pt x="7426" y="6161"/>
                  </a:lnTo>
                  <a:lnTo>
                    <a:pt x="7378" y="5884"/>
                  </a:lnTo>
                  <a:lnTo>
                    <a:pt x="7331" y="5608"/>
                  </a:lnTo>
                  <a:lnTo>
                    <a:pt x="7278" y="5331"/>
                  </a:lnTo>
                  <a:lnTo>
                    <a:pt x="7219" y="5070"/>
                  </a:lnTo>
                  <a:lnTo>
                    <a:pt x="7156" y="4824"/>
                  </a:lnTo>
                  <a:lnTo>
                    <a:pt x="7087" y="4563"/>
                  </a:lnTo>
                  <a:lnTo>
                    <a:pt x="7018" y="4333"/>
                  </a:lnTo>
                  <a:lnTo>
                    <a:pt x="6943" y="4102"/>
                  </a:lnTo>
                  <a:lnTo>
                    <a:pt x="6869" y="3872"/>
                  </a:lnTo>
                  <a:lnTo>
                    <a:pt x="6731" y="3442"/>
                  </a:lnTo>
                  <a:lnTo>
                    <a:pt x="6588" y="3027"/>
                  </a:lnTo>
                  <a:lnTo>
                    <a:pt x="6434" y="2643"/>
                  </a:lnTo>
                  <a:lnTo>
                    <a:pt x="6280" y="2290"/>
                  </a:lnTo>
                  <a:lnTo>
                    <a:pt x="6121" y="1952"/>
                  </a:lnTo>
                  <a:lnTo>
                    <a:pt x="5957" y="1644"/>
                  </a:lnTo>
                  <a:lnTo>
                    <a:pt x="5787" y="1368"/>
                  </a:lnTo>
                  <a:lnTo>
                    <a:pt x="5612" y="1107"/>
                  </a:lnTo>
                  <a:lnTo>
                    <a:pt x="5442" y="876"/>
                  </a:lnTo>
                  <a:lnTo>
                    <a:pt x="5262" y="676"/>
                  </a:lnTo>
                  <a:lnTo>
                    <a:pt x="5082" y="507"/>
                  </a:lnTo>
                  <a:lnTo>
                    <a:pt x="4901" y="354"/>
                  </a:lnTo>
                  <a:lnTo>
                    <a:pt x="4716" y="231"/>
                  </a:lnTo>
                  <a:lnTo>
                    <a:pt x="4530" y="139"/>
                  </a:lnTo>
                  <a:lnTo>
                    <a:pt x="4344" y="62"/>
                  </a:lnTo>
                  <a:lnTo>
                    <a:pt x="4153" y="16"/>
                  </a:lnTo>
                  <a:lnTo>
                    <a:pt x="39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305;p34">
            <a:extLst>
              <a:ext uri="{FF2B5EF4-FFF2-40B4-BE49-F238E27FC236}">
                <a16:creationId xmlns:a16="http://schemas.microsoft.com/office/drawing/2014/main" id="{8BE5920F-5894-43EB-83F7-57EB1F2625EB}"/>
              </a:ext>
            </a:extLst>
          </p:cNvPr>
          <p:cNvSpPr txBox="1">
            <a:spLocks/>
          </p:cNvSpPr>
          <p:nvPr/>
        </p:nvSpPr>
        <p:spPr>
          <a:xfrm>
            <a:off x="5533507" y="3930378"/>
            <a:ext cx="2980500" cy="13004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Comfortaa"/>
              <a:buNone/>
              <a:defRPr sz="1400" b="0" i="0" u="none" strike="noStrike" cap="none">
                <a:solidFill>
                  <a:schemeClr val="lt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lt1"/>
              </a:buClr>
              <a:buSzPts val="1800"/>
              <a:buFont typeface="Comfortaa"/>
              <a:buNone/>
              <a:defRPr sz="1800" b="0" i="0" u="none" strike="noStrike" cap="none">
                <a:solidFill>
                  <a:schemeClr val="lt1"/>
                </a:solidFill>
                <a:latin typeface="Comfortaa"/>
                <a:ea typeface="Comfortaa"/>
                <a:cs typeface="Comfortaa"/>
                <a:sym typeface="Comfortaa"/>
              </a:defRPr>
            </a:lvl9pPr>
          </a:lstStyle>
          <a:p>
            <a:pPr marL="0" indent="0"/>
            <a:r>
              <a:rPr lang="hi-IN" sz="1600" dirty="0">
                <a:solidFill>
                  <a:srgbClr val="000000"/>
                </a:solidFill>
                <a:latin typeface="Cambria Math" panose="02040503050406030204" pitchFamily="18" charset="0"/>
                <a:ea typeface="Cambria Math" panose="02040503050406030204" pitchFamily="18" charset="0"/>
              </a:rPr>
              <a:t>Presented by :</a:t>
            </a:r>
          </a:p>
          <a:p>
            <a:pPr marL="0" indent="0"/>
            <a:r>
              <a:rPr lang="hi-IN" sz="1600" dirty="0">
                <a:solidFill>
                  <a:srgbClr val="000000"/>
                </a:solidFill>
                <a:latin typeface="Cambria Math" panose="02040503050406030204" pitchFamily="18" charset="0"/>
                <a:ea typeface="Cambria Math" panose="02040503050406030204" pitchFamily="18" charset="0"/>
              </a:rPr>
              <a:t>Vikram Singh</a:t>
            </a:r>
          </a:p>
          <a:p>
            <a:pPr marL="0" indent="0"/>
            <a:r>
              <a:rPr lang="hi-IN" sz="1600" dirty="0">
                <a:solidFill>
                  <a:srgbClr val="000000"/>
                </a:solidFill>
                <a:latin typeface="Cambria Math" panose="02040503050406030204" pitchFamily="18" charset="0"/>
                <a:ea typeface="Cambria Math" panose="02040503050406030204" pitchFamily="18" charset="0"/>
              </a:rPr>
              <a:t>B.Tech (CSE) 7th sem</a:t>
            </a:r>
          </a:p>
          <a:p>
            <a:pPr marL="0" indent="0"/>
            <a:r>
              <a:rPr lang="hi-IN" sz="16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18134501032</a:t>
            </a:r>
            <a:endParaRPr lang="en-US" sz="16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1026" name="Picture 2" descr="Home">
            <a:extLst>
              <a:ext uri="{FF2B5EF4-FFF2-40B4-BE49-F238E27FC236}">
                <a16:creationId xmlns:a16="http://schemas.microsoft.com/office/drawing/2014/main" id="{B540C673-CB5E-4E6E-BB2F-C886542D5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324" y="1004061"/>
            <a:ext cx="2535532" cy="25415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51932C-E825-441C-8834-E9B5321C7FA3}"/>
              </a:ext>
            </a:extLst>
          </p:cNvPr>
          <p:cNvSpPr txBox="1"/>
          <p:nvPr/>
        </p:nvSpPr>
        <p:spPr>
          <a:xfrm>
            <a:off x="330613" y="233845"/>
            <a:ext cx="3720452" cy="1261884"/>
          </a:xfrm>
          <a:prstGeom prst="rect">
            <a:avLst/>
          </a:prstGeom>
          <a:noFill/>
        </p:spPr>
        <p:txBody>
          <a:bodyPr wrap="square" rtlCol="0">
            <a:spAutoFit/>
          </a:bodyPr>
          <a:lstStyle/>
          <a:p>
            <a:pPr algn="ctr"/>
            <a:r>
              <a:rPr lang="hi-IN" sz="2800" b="1" dirty="0">
                <a:solidFill>
                  <a:schemeClr val="accent3"/>
                </a:solidFill>
                <a:latin typeface="Cambria" panose="02040503050406030204" pitchFamily="18" charset="0"/>
                <a:ea typeface="Cambria" panose="02040503050406030204" pitchFamily="18" charset="0"/>
              </a:rPr>
              <a:t>INDUSTRIAL TRAINING SEMINAR </a:t>
            </a:r>
          </a:p>
          <a:p>
            <a:pPr algn="ctr"/>
            <a:r>
              <a:rPr lang="hi-IN" sz="2000" b="1" dirty="0">
                <a:solidFill>
                  <a:schemeClr val="accent3"/>
                </a:solidFill>
                <a:latin typeface="Cambria" panose="02040503050406030204" pitchFamily="18" charset="0"/>
                <a:ea typeface="Cambria" panose="02040503050406030204" pitchFamily="18" charset="0"/>
              </a:rPr>
              <a:t>ON</a:t>
            </a:r>
            <a:endParaRPr lang="en-US" sz="2000" b="1" dirty="0">
              <a:solidFill>
                <a:schemeClr val="accent3"/>
              </a:solidFill>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889088-7373-4ED5-ABBB-ADE07473EB0B}"/>
              </a:ext>
            </a:extLst>
          </p:cNvPr>
          <p:cNvSpPr txBox="1"/>
          <p:nvPr/>
        </p:nvSpPr>
        <p:spPr>
          <a:xfrm>
            <a:off x="3395664" y="0"/>
            <a:ext cx="2195511" cy="523220"/>
          </a:xfrm>
          <a:prstGeom prst="rect">
            <a:avLst/>
          </a:prstGeom>
          <a:noFill/>
        </p:spPr>
        <p:txBody>
          <a:bodyPr wrap="square">
            <a:spAutoFit/>
          </a:bodyPr>
          <a:lstStyle/>
          <a:p>
            <a:r>
              <a:rPr lang="hi-IN" sz="2800" b="1" dirty="0">
                <a:solidFill>
                  <a:srgbClr val="7030A0"/>
                </a:solidFill>
                <a:highlight>
                  <a:srgbClr val="C0C0C0"/>
                </a:highlight>
                <a:latin typeface="Cambria Math" panose="02040503050406030204" pitchFamily="18" charset="0"/>
                <a:ea typeface="Cambria Math" panose="02040503050406030204" pitchFamily="18" charset="0"/>
              </a:rPr>
              <a:t> </a:t>
            </a:r>
            <a:endParaRPr lang="en-US" sz="2800" b="1" dirty="0">
              <a:solidFill>
                <a:schemeClr val="bg1"/>
              </a:solidFill>
              <a:highlight>
                <a:srgbClr val="C0C0C0"/>
              </a:highlight>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AC043CF7-DF64-4824-8603-0E143846A492}"/>
              </a:ext>
            </a:extLst>
          </p:cNvPr>
          <p:cNvSpPr txBox="1"/>
          <p:nvPr/>
        </p:nvSpPr>
        <p:spPr>
          <a:xfrm>
            <a:off x="3009900" y="123825"/>
            <a:ext cx="2195511" cy="584775"/>
          </a:xfrm>
          <a:prstGeom prst="rect">
            <a:avLst/>
          </a:prstGeom>
          <a:noFill/>
        </p:spPr>
        <p:txBody>
          <a:bodyPr wrap="square" rtlCol="0">
            <a:spAutoFit/>
          </a:bodyPr>
          <a:lstStyle/>
          <a:p>
            <a:r>
              <a:rPr lang="hi-IN" sz="3200" b="1" dirty="0">
                <a:latin typeface="Cambria Math" panose="02040503050406030204" pitchFamily="18" charset="0"/>
                <a:ea typeface="Cambria Math" panose="02040503050406030204" pitchFamily="18" charset="0"/>
              </a:rPr>
              <a:t>Conclusion</a:t>
            </a:r>
            <a:endParaRPr lang="en-US" sz="3200" b="1" dirty="0">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4F82B0A0-A54B-4E52-BD9D-C0FF9D3F5AEF}"/>
              </a:ext>
            </a:extLst>
          </p:cNvPr>
          <p:cNvSpPr txBox="1"/>
          <p:nvPr/>
        </p:nvSpPr>
        <p:spPr>
          <a:xfrm>
            <a:off x="904875" y="847725"/>
            <a:ext cx="7581900" cy="1569660"/>
          </a:xfrm>
          <a:prstGeom prst="rect">
            <a:avLst/>
          </a:prstGeom>
          <a:noFill/>
        </p:spPr>
        <p:txBody>
          <a:bodyPr wrap="square" rtlCol="0">
            <a:spAutoFit/>
          </a:bodyPr>
          <a:lstStyle/>
          <a:p>
            <a:r>
              <a:rPr lang="hi-IN" sz="1600" dirty="0">
                <a:latin typeface="Cambria Math" panose="02040503050406030204" pitchFamily="18" charset="0"/>
                <a:ea typeface="Cambria Math" panose="02040503050406030204" pitchFamily="18" charset="0"/>
              </a:rPr>
              <a:t>Y</a:t>
            </a:r>
            <a:r>
              <a:rPr lang="en-US" sz="1600" b="0" i="0" dirty="0">
                <a:effectLst/>
                <a:latin typeface="Cambria Math" panose="02040503050406030204" pitchFamily="18" charset="0"/>
                <a:ea typeface="Cambria Math" panose="02040503050406030204" pitchFamily="18" charset="0"/>
              </a:rPr>
              <a:t>ou know that Machine Learning is a technique of training machines to perform the activities a human brain can do, it</a:t>
            </a:r>
            <a:r>
              <a:rPr lang="hi-IN" sz="1600" b="0" i="0" dirty="0">
                <a:effectLst/>
                <a:latin typeface="Cambria Math" panose="02040503050406030204" pitchFamily="18" charset="0"/>
                <a:ea typeface="Cambria Math" panose="02040503050406030204" pitchFamily="18" charset="0"/>
              </a:rPr>
              <a:t> is</a:t>
            </a:r>
            <a:r>
              <a:rPr lang="en-US" sz="1600" b="0" i="0" dirty="0">
                <a:effectLst/>
                <a:latin typeface="Cambria Math" panose="02040503050406030204" pitchFamily="18" charset="0"/>
                <a:ea typeface="Cambria Math" panose="02040503050406030204" pitchFamily="18" charset="0"/>
              </a:rPr>
              <a:t>  faster and better than an average human-being. Today we have seen that the machines can beat human champions in games such as Chess, AlphaGo, which are considered very complex. You have seen that machines can be trained to perform human activities in several areas and can aid humans in living better lives.</a:t>
            </a:r>
            <a:endParaRPr lang="en-US"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09292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ACAEFD-AFD0-4590-BA53-E1441CD563C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3333" l="10000" r="90000">
                        <a14:foregroundMark x1="38750" y1="81667" x2="36667" y2="80741"/>
                        <a14:foregroundMark x1="35905" y1="72820" x2="36702" y2="83062"/>
                        <a14:foregroundMark x1="48854" y1="62407" x2="48854" y2="62407"/>
                        <a14:foregroundMark x1="55000" y1="70370" x2="55000" y2="70370"/>
                        <a14:foregroundMark x1="69271" y1="73333" x2="69271" y2="73333"/>
                        <a14:foregroundMark x1="67813" y1="63889" x2="68646" y2="71667"/>
                        <a14:foregroundMark x1="73021" y1="75370" x2="68073" y2="78704"/>
                        <a14:foregroundMark x1="68073" y1="78704" x2="67813" y2="75185"/>
                        <a14:foregroundMark x1="67604" y1="67407" x2="69167" y2="78519"/>
                        <a14:foregroundMark x1="66042" y1="78519" x2="65000" y2="81481"/>
                        <a14:foregroundMark x1="65938" y1="69259" x2="65938" y2="70741"/>
                        <a14:foregroundMark x1="74271" y1="25741" x2="76146" y2="31852"/>
                        <a14:backgroundMark x1="30417" y1="70741" x2="26667" y2="85185"/>
                        <a14:backgroundMark x1="37083" y1="87222" x2="37083" y2="90556"/>
                        <a14:backgroundMark x1="37917" y1="92593" x2="36458" y2="84630"/>
                        <a14:backgroundMark x1="38125" y1="94444" x2="37188" y2="91667"/>
                        <a14:backgroundMark x1="37188" y1="90741" x2="37188" y2="89815"/>
                        <a14:backgroundMark x1="36667" y1="84444" x2="36667" y2="84444"/>
                        <a14:backgroundMark x1="36563" y1="85741" x2="36563" y2="82778"/>
                        <a14:backgroundMark x1="36042" y1="70185" x2="35313" y2="72222"/>
                        <a14:backgroundMark x1="36667" y1="83148" x2="37604" y2="85370"/>
                        <a14:backgroundMark x1="37188" y1="84630" x2="36771" y2="84444"/>
                        <a14:backgroundMark x1="37604" y1="85185" x2="36563" y2="86481"/>
                      </a14:backgroundRemoval>
                    </a14:imgEffect>
                  </a14:imgLayer>
                </a14:imgProps>
              </a:ext>
              <a:ext uri="{837473B0-CC2E-450A-ABE3-18F120FF3D39}">
                <a1611:picAttrSrcUrl xmlns:a1611="http://schemas.microsoft.com/office/drawing/2016/11/main" r:id="rId4"/>
              </a:ext>
            </a:extLst>
          </a:blip>
          <a:stretch>
            <a:fillRect/>
          </a:stretch>
        </p:blipFill>
        <p:spPr>
          <a:xfrm>
            <a:off x="651600" y="625282"/>
            <a:ext cx="6920775" cy="3892936"/>
          </a:xfrm>
          <a:prstGeom prst="rect">
            <a:avLst/>
          </a:prstGeom>
        </p:spPr>
      </p:pic>
    </p:spTree>
    <p:extLst>
      <p:ext uri="{BB962C8B-B14F-4D97-AF65-F5344CB8AC3E}">
        <p14:creationId xmlns:p14="http://schemas.microsoft.com/office/powerpoint/2010/main" val="228289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45"/>
          <p:cNvSpPr txBox="1">
            <a:spLocks noGrp="1"/>
          </p:cNvSpPr>
          <p:nvPr>
            <p:ph type="subTitle" idx="1"/>
          </p:nvPr>
        </p:nvSpPr>
        <p:spPr>
          <a:xfrm>
            <a:off x="776802" y="1298220"/>
            <a:ext cx="3852000" cy="367141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hi-IN" sz="1600" dirty="0">
                <a:latin typeface="Cambria Math" panose="02040503050406030204" pitchFamily="18" charset="0"/>
                <a:ea typeface="Cambria Math" panose="02040503050406030204" pitchFamily="18" charset="0"/>
              </a:rPr>
              <a:t>Introduction of ML</a:t>
            </a:r>
          </a:p>
          <a:p>
            <a:pPr marL="285750" lvl="0" indent="-285750" algn="l" rtl="0">
              <a:spcBef>
                <a:spcPts val="0"/>
              </a:spcBef>
              <a:spcAft>
                <a:spcPts val="1600"/>
              </a:spcAft>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W</a:t>
            </a:r>
            <a:r>
              <a:rPr lang="hi-IN" sz="1600" dirty="0">
                <a:latin typeface="Cambria Math" panose="02040503050406030204" pitchFamily="18" charset="0"/>
                <a:ea typeface="Cambria Math" panose="02040503050406030204" pitchFamily="18" charset="0"/>
              </a:rPr>
              <a:t>hy ML?</a:t>
            </a:r>
          </a:p>
          <a:p>
            <a:pPr marL="285750" lvl="0" indent="-285750" algn="l" rtl="0">
              <a:spcBef>
                <a:spcPts val="0"/>
              </a:spcBef>
              <a:spcAft>
                <a:spcPts val="1600"/>
              </a:spcAft>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A</a:t>
            </a:r>
            <a:r>
              <a:rPr lang="hi-IN" sz="1600" dirty="0">
                <a:latin typeface="Cambria Math" panose="02040503050406030204" pitchFamily="18" charset="0"/>
                <a:ea typeface="Cambria Math" panose="02040503050406030204" pitchFamily="18" charset="0"/>
              </a:rPr>
              <a:t>pplications</a:t>
            </a:r>
          </a:p>
          <a:p>
            <a:pPr marL="285750" lvl="0" indent="-285750" algn="l" rtl="0">
              <a:spcBef>
                <a:spcPts val="0"/>
              </a:spcBef>
              <a:spcAft>
                <a:spcPts val="1600"/>
              </a:spcAft>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A</a:t>
            </a:r>
            <a:r>
              <a:rPr lang="hi-IN" sz="1600" dirty="0">
                <a:latin typeface="Cambria Math" panose="02040503050406030204" pitchFamily="18" charset="0"/>
                <a:ea typeface="Cambria Math" panose="02040503050406030204" pitchFamily="18" charset="0"/>
              </a:rPr>
              <a:t>dvantages &amp; Disadvantages</a:t>
            </a:r>
          </a:p>
          <a:p>
            <a:pPr marL="285750" lvl="0" indent="-285750" algn="l" rtl="0">
              <a:spcBef>
                <a:spcPts val="0"/>
              </a:spcBef>
              <a:spcAft>
                <a:spcPts val="1600"/>
              </a:spcAft>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P</a:t>
            </a:r>
            <a:r>
              <a:rPr lang="hi-IN" sz="1600" dirty="0">
                <a:latin typeface="Cambria Math" panose="02040503050406030204" pitchFamily="18" charset="0"/>
                <a:ea typeface="Cambria Math" panose="02040503050406030204" pitchFamily="18" charset="0"/>
              </a:rPr>
              <a:t>roject using ML</a:t>
            </a:r>
          </a:p>
          <a:p>
            <a:pPr marL="285750" lvl="0" indent="-285750" algn="l" rtl="0">
              <a:spcBef>
                <a:spcPts val="0"/>
              </a:spcBef>
              <a:spcAft>
                <a:spcPts val="1600"/>
              </a:spcAft>
              <a:buFont typeface="Arial" panose="020B0604020202020204" pitchFamily="34" charset="0"/>
              <a:buChar char="•"/>
            </a:pPr>
            <a:r>
              <a:rPr lang="hi-IN" sz="1600" dirty="0">
                <a:latin typeface="Cambria Math" panose="02040503050406030204" pitchFamily="18" charset="0"/>
                <a:ea typeface="Cambria Math" panose="02040503050406030204" pitchFamily="18" charset="0"/>
              </a:rPr>
              <a:t>Conclusion</a:t>
            </a:r>
          </a:p>
        </p:txBody>
      </p:sp>
      <p:grpSp>
        <p:nvGrpSpPr>
          <p:cNvPr id="1250" name="Google Shape;1250;p45"/>
          <p:cNvGrpSpPr/>
          <p:nvPr/>
        </p:nvGrpSpPr>
        <p:grpSpPr>
          <a:xfrm>
            <a:off x="5105398" y="1020105"/>
            <a:ext cx="3885561" cy="2289010"/>
            <a:chOff x="-143025" y="1446025"/>
            <a:chExt cx="4979573" cy="2933500"/>
          </a:xfrm>
        </p:grpSpPr>
        <p:sp>
          <p:nvSpPr>
            <p:cNvPr id="1251" name="Google Shape;1251;p45"/>
            <p:cNvSpPr/>
            <p:nvPr/>
          </p:nvSpPr>
          <p:spPr>
            <a:xfrm rot="10800000" flipH="1">
              <a:off x="1819888" y="2886661"/>
              <a:ext cx="1380977" cy="1031686"/>
            </a:xfrm>
            <a:custGeom>
              <a:avLst/>
              <a:gdLst/>
              <a:ahLst/>
              <a:cxnLst/>
              <a:rect l="l" t="t" r="r" b="b"/>
              <a:pathLst>
                <a:path w="65519" h="347077" extrusionOk="0">
                  <a:moveTo>
                    <a:pt x="2303" y="0"/>
                  </a:moveTo>
                  <a:lnTo>
                    <a:pt x="0" y="316661"/>
                  </a:lnTo>
                  <a:lnTo>
                    <a:pt x="63216" y="347077"/>
                  </a:lnTo>
                  <a:lnTo>
                    <a:pt x="65518" y="30360"/>
                  </a:lnTo>
                  <a:lnTo>
                    <a:pt x="230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rot="10800000" flipH="1">
              <a:off x="1819888" y="2886661"/>
              <a:ext cx="1380977" cy="1031686"/>
            </a:xfrm>
            <a:custGeom>
              <a:avLst/>
              <a:gdLst/>
              <a:ahLst/>
              <a:cxnLst/>
              <a:rect l="l" t="t" r="r" b="b"/>
              <a:pathLst>
                <a:path w="65519" h="347077" fill="none" extrusionOk="0">
                  <a:moveTo>
                    <a:pt x="0" y="316661"/>
                  </a:moveTo>
                  <a:lnTo>
                    <a:pt x="63216" y="347077"/>
                  </a:lnTo>
                  <a:lnTo>
                    <a:pt x="65518" y="30360"/>
                  </a:lnTo>
                  <a:lnTo>
                    <a:pt x="2303" y="0"/>
                  </a:lnTo>
                  <a:lnTo>
                    <a:pt x="0" y="316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rot="10800000" flipH="1">
              <a:off x="1844867" y="3356602"/>
              <a:ext cx="1331592" cy="90739"/>
            </a:xfrm>
            <a:custGeom>
              <a:avLst/>
              <a:gdLst/>
              <a:ahLst/>
              <a:cxnLst/>
              <a:rect l="l" t="t" r="r" b="b"/>
              <a:pathLst>
                <a:path w="63176" h="30526" extrusionOk="0">
                  <a:moveTo>
                    <a:pt x="41" y="0"/>
                  </a:moveTo>
                  <a:lnTo>
                    <a:pt x="0" y="56"/>
                  </a:lnTo>
                  <a:lnTo>
                    <a:pt x="41" y="166"/>
                  </a:lnTo>
                  <a:lnTo>
                    <a:pt x="163" y="276"/>
                  </a:lnTo>
                  <a:lnTo>
                    <a:pt x="637" y="662"/>
                  </a:lnTo>
                  <a:lnTo>
                    <a:pt x="1416" y="1158"/>
                  </a:lnTo>
                  <a:lnTo>
                    <a:pt x="2472" y="1819"/>
                  </a:lnTo>
                  <a:lnTo>
                    <a:pt x="5384" y="3527"/>
                  </a:lnTo>
                  <a:lnTo>
                    <a:pt x="9237" y="5676"/>
                  </a:lnTo>
                  <a:lnTo>
                    <a:pt x="13910" y="8155"/>
                  </a:lnTo>
                  <a:lnTo>
                    <a:pt x="19280" y="10965"/>
                  </a:lnTo>
                  <a:lnTo>
                    <a:pt x="25205" y="13941"/>
                  </a:lnTo>
                  <a:lnTo>
                    <a:pt x="31578" y="17081"/>
                  </a:lnTo>
                  <a:lnTo>
                    <a:pt x="37943" y="20112"/>
                  </a:lnTo>
                  <a:lnTo>
                    <a:pt x="43875" y="22867"/>
                  </a:lnTo>
                  <a:lnTo>
                    <a:pt x="49239" y="25236"/>
                  </a:lnTo>
                  <a:lnTo>
                    <a:pt x="53918" y="27275"/>
                  </a:lnTo>
                  <a:lnTo>
                    <a:pt x="57771" y="28873"/>
                  </a:lnTo>
                  <a:lnTo>
                    <a:pt x="59356" y="29479"/>
                  </a:lnTo>
                  <a:lnTo>
                    <a:pt x="60690" y="29920"/>
                  </a:lnTo>
                  <a:lnTo>
                    <a:pt x="61753" y="30306"/>
                  </a:lnTo>
                  <a:lnTo>
                    <a:pt x="62532" y="30471"/>
                  </a:lnTo>
                  <a:lnTo>
                    <a:pt x="63013" y="30526"/>
                  </a:lnTo>
                  <a:lnTo>
                    <a:pt x="63135" y="30471"/>
                  </a:lnTo>
                  <a:lnTo>
                    <a:pt x="63168" y="30471"/>
                  </a:lnTo>
                  <a:lnTo>
                    <a:pt x="63175" y="30416"/>
                  </a:lnTo>
                  <a:lnTo>
                    <a:pt x="63168" y="30361"/>
                  </a:lnTo>
                  <a:lnTo>
                    <a:pt x="63135" y="30306"/>
                  </a:lnTo>
                  <a:lnTo>
                    <a:pt x="63013" y="30140"/>
                  </a:lnTo>
                  <a:lnTo>
                    <a:pt x="62532" y="29755"/>
                  </a:lnTo>
                  <a:lnTo>
                    <a:pt x="61760" y="29204"/>
                  </a:lnTo>
                  <a:lnTo>
                    <a:pt x="60697" y="28542"/>
                  </a:lnTo>
                  <a:lnTo>
                    <a:pt x="59363" y="27716"/>
                  </a:lnTo>
                  <a:lnTo>
                    <a:pt x="57785" y="26834"/>
                  </a:lnTo>
                  <a:lnTo>
                    <a:pt x="53932" y="24685"/>
                  </a:lnTo>
                  <a:lnTo>
                    <a:pt x="49259" y="22206"/>
                  </a:lnTo>
                  <a:lnTo>
                    <a:pt x="43896" y="19451"/>
                  </a:lnTo>
                  <a:lnTo>
                    <a:pt x="37963" y="16530"/>
                  </a:lnTo>
                  <a:lnTo>
                    <a:pt x="31598" y="13390"/>
                  </a:lnTo>
                  <a:lnTo>
                    <a:pt x="25232" y="10414"/>
                  </a:lnTo>
                  <a:lnTo>
                    <a:pt x="19307" y="7714"/>
                  </a:lnTo>
                  <a:lnTo>
                    <a:pt x="13937" y="5345"/>
                  </a:lnTo>
                  <a:lnTo>
                    <a:pt x="9264" y="3362"/>
                  </a:lnTo>
                  <a:lnTo>
                    <a:pt x="5404" y="1764"/>
                  </a:lnTo>
                  <a:lnTo>
                    <a:pt x="2486" y="662"/>
                  </a:lnTo>
                  <a:lnTo>
                    <a:pt x="1422" y="331"/>
                  </a:lnTo>
                  <a:lnTo>
                    <a:pt x="644" y="111"/>
                  </a:lnTo>
                  <a:lnTo>
                    <a:pt x="1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rot="10800000" flipH="1">
              <a:off x="2462958" y="3626633"/>
              <a:ext cx="184302" cy="249613"/>
            </a:xfrm>
            <a:custGeom>
              <a:avLst/>
              <a:gdLst/>
              <a:ahLst/>
              <a:cxnLst/>
              <a:rect l="l" t="t" r="r" b="b"/>
              <a:pathLst>
                <a:path w="8744" h="83974" extrusionOk="0">
                  <a:moveTo>
                    <a:pt x="989" y="1"/>
                  </a:moveTo>
                  <a:lnTo>
                    <a:pt x="1" y="75268"/>
                  </a:lnTo>
                  <a:lnTo>
                    <a:pt x="7585" y="83974"/>
                  </a:lnTo>
                  <a:lnTo>
                    <a:pt x="8743" y="3748"/>
                  </a:lnTo>
                  <a:lnTo>
                    <a:pt x="9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rot="10800000" flipH="1">
              <a:off x="2425984" y="2924462"/>
              <a:ext cx="184302" cy="249776"/>
            </a:xfrm>
            <a:custGeom>
              <a:avLst/>
              <a:gdLst/>
              <a:ahLst/>
              <a:cxnLst/>
              <a:rect l="l" t="t" r="r" b="b"/>
              <a:pathLst>
                <a:path w="8744" h="84029" extrusionOk="0">
                  <a:moveTo>
                    <a:pt x="1159" y="1"/>
                  </a:moveTo>
                  <a:lnTo>
                    <a:pt x="1" y="80282"/>
                  </a:lnTo>
                  <a:lnTo>
                    <a:pt x="7748" y="84028"/>
                  </a:lnTo>
                  <a:lnTo>
                    <a:pt x="8743" y="8817"/>
                  </a:lnTo>
                  <a:lnTo>
                    <a:pt x="11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rot="10800000" flipH="1">
              <a:off x="1960066" y="3615642"/>
              <a:ext cx="172013" cy="197202"/>
            </a:xfrm>
            <a:custGeom>
              <a:avLst/>
              <a:gdLst/>
              <a:ahLst/>
              <a:cxnLst/>
              <a:rect l="l" t="t" r="r" b="b"/>
              <a:pathLst>
                <a:path w="8161" h="66342" extrusionOk="0">
                  <a:moveTo>
                    <a:pt x="454" y="1"/>
                  </a:moveTo>
                  <a:lnTo>
                    <a:pt x="0" y="62650"/>
                  </a:lnTo>
                  <a:lnTo>
                    <a:pt x="7700" y="66341"/>
                  </a:lnTo>
                  <a:lnTo>
                    <a:pt x="8160" y="3692"/>
                  </a:lnTo>
                  <a:lnTo>
                    <a:pt x="45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rot="10800000" flipH="1">
              <a:off x="1991032" y="3635454"/>
              <a:ext cx="105514" cy="156092"/>
            </a:xfrm>
            <a:custGeom>
              <a:avLst/>
              <a:gdLst/>
              <a:ahLst/>
              <a:cxnLst/>
              <a:rect l="l" t="t" r="r" b="b"/>
              <a:pathLst>
                <a:path w="5006" h="52512" extrusionOk="0">
                  <a:moveTo>
                    <a:pt x="1301" y="2843"/>
                  </a:moveTo>
                  <a:lnTo>
                    <a:pt x="1531" y="2921"/>
                  </a:lnTo>
                  <a:lnTo>
                    <a:pt x="2398" y="3197"/>
                  </a:lnTo>
                  <a:lnTo>
                    <a:pt x="3156" y="3362"/>
                  </a:lnTo>
                  <a:lnTo>
                    <a:pt x="3793" y="3472"/>
                  </a:lnTo>
                  <a:lnTo>
                    <a:pt x="3942" y="3637"/>
                  </a:lnTo>
                  <a:lnTo>
                    <a:pt x="4091" y="3693"/>
                  </a:lnTo>
                  <a:lnTo>
                    <a:pt x="4240" y="3748"/>
                  </a:lnTo>
                  <a:lnTo>
                    <a:pt x="4538" y="3748"/>
                  </a:lnTo>
                  <a:lnTo>
                    <a:pt x="4687" y="3693"/>
                  </a:lnTo>
                  <a:lnTo>
                    <a:pt x="4823" y="3642"/>
                  </a:lnTo>
                  <a:lnTo>
                    <a:pt x="4748" y="3803"/>
                  </a:lnTo>
                  <a:lnTo>
                    <a:pt x="4619" y="4188"/>
                  </a:lnTo>
                  <a:lnTo>
                    <a:pt x="4497" y="4574"/>
                  </a:lnTo>
                  <a:lnTo>
                    <a:pt x="4314" y="4960"/>
                  </a:lnTo>
                  <a:lnTo>
                    <a:pt x="4132" y="5235"/>
                  </a:lnTo>
                  <a:lnTo>
                    <a:pt x="3949" y="5456"/>
                  </a:lnTo>
                  <a:lnTo>
                    <a:pt x="3766" y="5566"/>
                  </a:lnTo>
                  <a:lnTo>
                    <a:pt x="3576" y="5621"/>
                  </a:lnTo>
                  <a:lnTo>
                    <a:pt x="3393" y="5566"/>
                  </a:lnTo>
                  <a:lnTo>
                    <a:pt x="3211" y="5401"/>
                  </a:lnTo>
                  <a:lnTo>
                    <a:pt x="3028" y="5180"/>
                  </a:lnTo>
                  <a:lnTo>
                    <a:pt x="2886" y="5180"/>
                  </a:lnTo>
                  <a:lnTo>
                    <a:pt x="2886" y="6282"/>
                  </a:lnTo>
                  <a:lnTo>
                    <a:pt x="2797" y="15815"/>
                  </a:lnTo>
                  <a:lnTo>
                    <a:pt x="2689" y="26614"/>
                  </a:lnTo>
                  <a:lnTo>
                    <a:pt x="2689" y="28102"/>
                  </a:lnTo>
                  <a:lnTo>
                    <a:pt x="2879" y="28102"/>
                  </a:lnTo>
                  <a:lnTo>
                    <a:pt x="2967" y="28157"/>
                  </a:lnTo>
                  <a:lnTo>
                    <a:pt x="3048" y="28212"/>
                  </a:lnTo>
                  <a:lnTo>
                    <a:pt x="3129" y="28377"/>
                  </a:lnTo>
                  <a:lnTo>
                    <a:pt x="3211" y="28543"/>
                  </a:lnTo>
                  <a:lnTo>
                    <a:pt x="3292" y="28708"/>
                  </a:lnTo>
                  <a:lnTo>
                    <a:pt x="3373" y="28984"/>
                  </a:lnTo>
                  <a:lnTo>
                    <a:pt x="3448" y="29259"/>
                  </a:lnTo>
                  <a:lnTo>
                    <a:pt x="3522" y="29590"/>
                  </a:lnTo>
                  <a:lnTo>
                    <a:pt x="3597" y="29920"/>
                  </a:lnTo>
                  <a:lnTo>
                    <a:pt x="3664" y="30306"/>
                  </a:lnTo>
                  <a:lnTo>
                    <a:pt x="3732" y="30692"/>
                  </a:lnTo>
                  <a:lnTo>
                    <a:pt x="3793" y="31132"/>
                  </a:lnTo>
                  <a:lnTo>
                    <a:pt x="3854" y="31628"/>
                  </a:lnTo>
                  <a:lnTo>
                    <a:pt x="3915" y="32124"/>
                  </a:lnTo>
                  <a:lnTo>
                    <a:pt x="3969" y="32675"/>
                  </a:lnTo>
                  <a:lnTo>
                    <a:pt x="4016" y="33226"/>
                  </a:lnTo>
                  <a:lnTo>
                    <a:pt x="4071" y="33887"/>
                  </a:lnTo>
                  <a:lnTo>
                    <a:pt x="4111" y="34549"/>
                  </a:lnTo>
                  <a:lnTo>
                    <a:pt x="4152" y="35265"/>
                  </a:lnTo>
                  <a:lnTo>
                    <a:pt x="4179" y="35926"/>
                  </a:lnTo>
                  <a:lnTo>
                    <a:pt x="4206" y="36642"/>
                  </a:lnTo>
                  <a:lnTo>
                    <a:pt x="4226" y="37414"/>
                  </a:lnTo>
                  <a:lnTo>
                    <a:pt x="4240" y="38130"/>
                  </a:lnTo>
                  <a:lnTo>
                    <a:pt x="4253" y="38846"/>
                  </a:lnTo>
                  <a:lnTo>
                    <a:pt x="4253" y="39618"/>
                  </a:lnTo>
                  <a:lnTo>
                    <a:pt x="4253" y="40334"/>
                  </a:lnTo>
                  <a:lnTo>
                    <a:pt x="4240" y="41106"/>
                  </a:lnTo>
                  <a:lnTo>
                    <a:pt x="4226" y="41822"/>
                  </a:lnTo>
                  <a:lnTo>
                    <a:pt x="4206" y="42538"/>
                  </a:lnTo>
                  <a:lnTo>
                    <a:pt x="4179" y="43310"/>
                  </a:lnTo>
                  <a:lnTo>
                    <a:pt x="4145" y="43971"/>
                  </a:lnTo>
                  <a:lnTo>
                    <a:pt x="4104" y="44687"/>
                  </a:lnTo>
                  <a:lnTo>
                    <a:pt x="3758" y="48759"/>
                  </a:lnTo>
                  <a:lnTo>
                    <a:pt x="3758" y="48759"/>
                  </a:lnTo>
                  <a:lnTo>
                    <a:pt x="1131" y="47464"/>
                  </a:lnTo>
                  <a:lnTo>
                    <a:pt x="1131" y="47464"/>
                  </a:lnTo>
                  <a:lnTo>
                    <a:pt x="1050" y="45734"/>
                  </a:lnTo>
                  <a:lnTo>
                    <a:pt x="915" y="42924"/>
                  </a:lnTo>
                  <a:lnTo>
                    <a:pt x="881" y="41822"/>
                  </a:lnTo>
                  <a:lnTo>
                    <a:pt x="861" y="40720"/>
                  </a:lnTo>
                  <a:lnTo>
                    <a:pt x="847" y="39618"/>
                  </a:lnTo>
                  <a:lnTo>
                    <a:pt x="854" y="38571"/>
                  </a:lnTo>
                  <a:lnTo>
                    <a:pt x="874" y="37469"/>
                  </a:lnTo>
                  <a:lnTo>
                    <a:pt x="901" y="36422"/>
                  </a:lnTo>
                  <a:lnTo>
                    <a:pt x="942" y="35430"/>
                  </a:lnTo>
                  <a:lnTo>
                    <a:pt x="996" y="34438"/>
                  </a:lnTo>
                  <a:lnTo>
                    <a:pt x="1064" y="33557"/>
                  </a:lnTo>
                  <a:lnTo>
                    <a:pt x="1138" y="32675"/>
                  </a:lnTo>
                  <a:lnTo>
                    <a:pt x="1226" y="31849"/>
                  </a:lnTo>
                  <a:lnTo>
                    <a:pt x="1321" y="31077"/>
                  </a:lnTo>
                  <a:lnTo>
                    <a:pt x="1423" y="30416"/>
                  </a:lnTo>
                  <a:lnTo>
                    <a:pt x="1538" y="29810"/>
                  </a:lnTo>
                  <a:lnTo>
                    <a:pt x="1660" y="29314"/>
                  </a:lnTo>
                  <a:lnTo>
                    <a:pt x="1795" y="28928"/>
                  </a:lnTo>
                  <a:lnTo>
                    <a:pt x="1931" y="28598"/>
                  </a:lnTo>
                  <a:lnTo>
                    <a:pt x="2080" y="28433"/>
                  </a:lnTo>
                  <a:lnTo>
                    <a:pt x="2222" y="28377"/>
                  </a:lnTo>
                  <a:lnTo>
                    <a:pt x="2371" y="28433"/>
                  </a:lnTo>
                  <a:lnTo>
                    <a:pt x="2594" y="28433"/>
                  </a:lnTo>
                  <a:lnTo>
                    <a:pt x="2594" y="26559"/>
                  </a:lnTo>
                  <a:lnTo>
                    <a:pt x="2655" y="16090"/>
                  </a:lnTo>
                  <a:lnTo>
                    <a:pt x="2723" y="6227"/>
                  </a:lnTo>
                  <a:lnTo>
                    <a:pt x="2723" y="4409"/>
                  </a:lnTo>
                  <a:lnTo>
                    <a:pt x="2256" y="4409"/>
                  </a:lnTo>
                  <a:lnTo>
                    <a:pt x="2134" y="4354"/>
                  </a:lnTo>
                  <a:lnTo>
                    <a:pt x="2012" y="4244"/>
                  </a:lnTo>
                  <a:lnTo>
                    <a:pt x="1890" y="4133"/>
                  </a:lnTo>
                  <a:lnTo>
                    <a:pt x="1775" y="3968"/>
                  </a:lnTo>
                  <a:lnTo>
                    <a:pt x="1653" y="3748"/>
                  </a:lnTo>
                  <a:lnTo>
                    <a:pt x="1538" y="3472"/>
                  </a:lnTo>
                  <a:lnTo>
                    <a:pt x="1423" y="3197"/>
                  </a:lnTo>
                  <a:lnTo>
                    <a:pt x="1308" y="2866"/>
                  </a:lnTo>
                  <a:lnTo>
                    <a:pt x="1301" y="2843"/>
                  </a:lnTo>
                  <a:close/>
                  <a:moveTo>
                    <a:pt x="1" y="1"/>
                  </a:moveTo>
                  <a:lnTo>
                    <a:pt x="461" y="2866"/>
                  </a:lnTo>
                  <a:lnTo>
                    <a:pt x="570" y="3527"/>
                  </a:lnTo>
                  <a:lnTo>
                    <a:pt x="691" y="4133"/>
                  </a:lnTo>
                  <a:lnTo>
                    <a:pt x="807" y="4739"/>
                  </a:lnTo>
                  <a:lnTo>
                    <a:pt x="928" y="5235"/>
                  </a:lnTo>
                  <a:lnTo>
                    <a:pt x="1050" y="5731"/>
                  </a:lnTo>
                  <a:lnTo>
                    <a:pt x="1179" y="6227"/>
                  </a:lnTo>
                  <a:lnTo>
                    <a:pt x="1308" y="6613"/>
                  </a:lnTo>
                  <a:lnTo>
                    <a:pt x="1436" y="6943"/>
                  </a:lnTo>
                  <a:lnTo>
                    <a:pt x="1565" y="7274"/>
                  </a:lnTo>
                  <a:lnTo>
                    <a:pt x="1700" y="7550"/>
                  </a:lnTo>
                  <a:lnTo>
                    <a:pt x="1836" y="7770"/>
                  </a:lnTo>
                  <a:lnTo>
                    <a:pt x="1971" y="7935"/>
                  </a:lnTo>
                  <a:lnTo>
                    <a:pt x="2107" y="8101"/>
                  </a:lnTo>
                  <a:lnTo>
                    <a:pt x="2249" y="8156"/>
                  </a:lnTo>
                  <a:lnTo>
                    <a:pt x="2302" y="8177"/>
                  </a:lnTo>
                  <a:lnTo>
                    <a:pt x="2302" y="8177"/>
                  </a:lnTo>
                  <a:lnTo>
                    <a:pt x="2162" y="25071"/>
                  </a:lnTo>
                  <a:lnTo>
                    <a:pt x="2053" y="25071"/>
                  </a:lnTo>
                  <a:lnTo>
                    <a:pt x="1944" y="25182"/>
                  </a:lnTo>
                  <a:lnTo>
                    <a:pt x="1836" y="25347"/>
                  </a:lnTo>
                  <a:lnTo>
                    <a:pt x="1728" y="25512"/>
                  </a:lnTo>
                  <a:lnTo>
                    <a:pt x="1626" y="25788"/>
                  </a:lnTo>
                  <a:lnTo>
                    <a:pt x="1524" y="26063"/>
                  </a:lnTo>
                  <a:lnTo>
                    <a:pt x="1423" y="26449"/>
                  </a:lnTo>
                  <a:lnTo>
                    <a:pt x="1328" y="26835"/>
                  </a:lnTo>
                  <a:lnTo>
                    <a:pt x="1233" y="27275"/>
                  </a:lnTo>
                  <a:lnTo>
                    <a:pt x="1138" y="27771"/>
                  </a:lnTo>
                  <a:lnTo>
                    <a:pt x="1050" y="28322"/>
                  </a:lnTo>
                  <a:lnTo>
                    <a:pt x="969" y="28928"/>
                  </a:lnTo>
                  <a:lnTo>
                    <a:pt x="888" y="29535"/>
                  </a:lnTo>
                  <a:lnTo>
                    <a:pt x="813" y="30196"/>
                  </a:lnTo>
                  <a:lnTo>
                    <a:pt x="739" y="30967"/>
                  </a:lnTo>
                  <a:lnTo>
                    <a:pt x="678" y="31739"/>
                  </a:lnTo>
                  <a:lnTo>
                    <a:pt x="617" y="32510"/>
                  </a:lnTo>
                  <a:lnTo>
                    <a:pt x="563" y="33336"/>
                  </a:lnTo>
                  <a:lnTo>
                    <a:pt x="515" y="34218"/>
                  </a:lnTo>
                  <a:lnTo>
                    <a:pt x="475" y="35100"/>
                  </a:lnTo>
                  <a:lnTo>
                    <a:pt x="441" y="35981"/>
                  </a:lnTo>
                  <a:lnTo>
                    <a:pt x="414" y="36863"/>
                  </a:lnTo>
                  <a:lnTo>
                    <a:pt x="393" y="37800"/>
                  </a:lnTo>
                  <a:lnTo>
                    <a:pt x="387" y="38681"/>
                  </a:lnTo>
                  <a:lnTo>
                    <a:pt x="380" y="39618"/>
                  </a:lnTo>
                  <a:lnTo>
                    <a:pt x="380" y="40555"/>
                  </a:lnTo>
                  <a:lnTo>
                    <a:pt x="387" y="41491"/>
                  </a:lnTo>
                  <a:lnTo>
                    <a:pt x="407" y="42428"/>
                  </a:lnTo>
                  <a:lnTo>
                    <a:pt x="427" y="43365"/>
                  </a:lnTo>
                  <a:lnTo>
                    <a:pt x="461" y="44246"/>
                  </a:lnTo>
                  <a:lnTo>
                    <a:pt x="597" y="47222"/>
                  </a:lnTo>
                  <a:lnTo>
                    <a:pt x="725" y="50032"/>
                  </a:lnTo>
                  <a:lnTo>
                    <a:pt x="779" y="51134"/>
                  </a:lnTo>
                  <a:lnTo>
                    <a:pt x="928" y="51134"/>
                  </a:lnTo>
                  <a:lnTo>
                    <a:pt x="3827" y="52511"/>
                  </a:lnTo>
                  <a:lnTo>
                    <a:pt x="3949" y="52511"/>
                  </a:lnTo>
                  <a:lnTo>
                    <a:pt x="4016" y="51630"/>
                  </a:lnTo>
                  <a:lnTo>
                    <a:pt x="4423" y="46726"/>
                  </a:lnTo>
                  <a:lnTo>
                    <a:pt x="4463" y="46065"/>
                  </a:lnTo>
                  <a:lnTo>
                    <a:pt x="4504" y="45403"/>
                  </a:lnTo>
                  <a:lnTo>
                    <a:pt x="4531" y="44687"/>
                  </a:lnTo>
                  <a:lnTo>
                    <a:pt x="4558" y="44026"/>
                  </a:lnTo>
                  <a:lnTo>
                    <a:pt x="4579" y="43310"/>
                  </a:lnTo>
                  <a:lnTo>
                    <a:pt x="4599" y="42648"/>
                  </a:lnTo>
                  <a:lnTo>
                    <a:pt x="4612" y="41932"/>
                  </a:lnTo>
                  <a:lnTo>
                    <a:pt x="4619" y="41216"/>
                  </a:lnTo>
                  <a:lnTo>
                    <a:pt x="4626" y="40555"/>
                  </a:lnTo>
                  <a:lnTo>
                    <a:pt x="4626" y="39838"/>
                  </a:lnTo>
                  <a:lnTo>
                    <a:pt x="4626" y="39122"/>
                  </a:lnTo>
                  <a:lnTo>
                    <a:pt x="4619" y="38461"/>
                  </a:lnTo>
                  <a:lnTo>
                    <a:pt x="4606" y="37744"/>
                  </a:lnTo>
                  <a:lnTo>
                    <a:pt x="4592" y="37083"/>
                  </a:lnTo>
                  <a:lnTo>
                    <a:pt x="4545" y="35761"/>
                  </a:lnTo>
                  <a:lnTo>
                    <a:pt x="4490" y="34438"/>
                  </a:lnTo>
                  <a:lnTo>
                    <a:pt x="4450" y="33832"/>
                  </a:lnTo>
                  <a:lnTo>
                    <a:pt x="4416" y="33171"/>
                  </a:lnTo>
                  <a:lnTo>
                    <a:pt x="4369" y="32565"/>
                  </a:lnTo>
                  <a:lnTo>
                    <a:pt x="4328" y="32014"/>
                  </a:lnTo>
                  <a:lnTo>
                    <a:pt x="4274" y="31408"/>
                  </a:lnTo>
                  <a:lnTo>
                    <a:pt x="4226" y="30857"/>
                  </a:lnTo>
                  <a:lnTo>
                    <a:pt x="4165" y="30361"/>
                  </a:lnTo>
                  <a:lnTo>
                    <a:pt x="4104" y="29865"/>
                  </a:lnTo>
                  <a:lnTo>
                    <a:pt x="4044" y="29369"/>
                  </a:lnTo>
                  <a:lnTo>
                    <a:pt x="3976" y="28873"/>
                  </a:lnTo>
                  <a:lnTo>
                    <a:pt x="3908" y="28433"/>
                  </a:lnTo>
                  <a:lnTo>
                    <a:pt x="3834" y="28047"/>
                  </a:lnTo>
                  <a:lnTo>
                    <a:pt x="3759" y="27661"/>
                  </a:lnTo>
                  <a:lnTo>
                    <a:pt x="3678" y="27275"/>
                  </a:lnTo>
                  <a:lnTo>
                    <a:pt x="3576" y="26890"/>
                  </a:lnTo>
                  <a:lnTo>
                    <a:pt x="3475" y="26559"/>
                  </a:lnTo>
                  <a:lnTo>
                    <a:pt x="3373" y="26284"/>
                  </a:lnTo>
                  <a:lnTo>
                    <a:pt x="3272" y="26063"/>
                  </a:lnTo>
                  <a:lnTo>
                    <a:pt x="3163" y="25843"/>
                  </a:lnTo>
                  <a:lnTo>
                    <a:pt x="3055" y="25733"/>
                  </a:lnTo>
                  <a:lnTo>
                    <a:pt x="3011" y="25710"/>
                  </a:lnTo>
                  <a:lnTo>
                    <a:pt x="3011" y="25710"/>
                  </a:lnTo>
                  <a:lnTo>
                    <a:pt x="3014" y="24300"/>
                  </a:lnTo>
                  <a:lnTo>
                    <a:pt x="3021" y="21545"/>
                  </a:lnTo>
                  <a:lnTo>
                    <a:pt x="3048" y="16310"/>
                  </a:lnTo>
                  <a:lnTo>
                    <a:pt x="3075" y="11407"/>
                  </a:lnTo>
                  <a:lnTo>
                    <a:pt x="3096" y="7831"/>
                  </a:lnTo>
                  <a:lnTo>
                    <a:pt x="3096" y="7831"/>
                  </a:lnTo>
                  <a:lnTo>
                    <a:pt x="3156" y="7880"/>
                  </a:lnTo>
                  <a:lnTo>
                    <a:pt x="3353" y="7990"/>
                  </a:lnTo>
                  <a:lnTo>
                    <a:pt x="3549" y="7935"/>
                  </a:lnTo>
                  <a:lnTo>
                    <a:pt x="3746" y="7770"/>
                  </a:lnTo>
                  <a:lnTo>
                    <a:pt x="3942" y="7550"/>
                  </a:lnTo>
                  <a:lnTo>
                    <a:pt x="4138" y="7219"/>
                  </a:lnTo>
                  <a:lnTo>
                    <a:pt x="4328" y="6723"/>
                  </a:lnTo>
                  <a:lnTo>
                    <a:pt x="4511" y="6172"/>
                  </a:lnTo>
                  <a:lnTo>
                    <a:pt x="4633" y="5621"/>
                  </a:lnTo>
                  <a:lnTo>
                    <a:pt x="4741" y="5125"/>
                  </a:lnTo>
                  <a:lnTo>
                    <a:pt x="4829" y="4684"/>
                  </a:lnTo>
                  <a:lnTo>
                    <a:pt x="4897" y="4299"/>
                  </a:lnTo>
                  <a:lnTo>
                    <a:pt x="4951" y="3968"/>
                  </a:lnTo>
                  <a:lnTo>
                    <a:pt x="4985" y="3637"/>
                  </a:lnTo>
                  <a:lnTo>
                    <a:pt x="5005" y="3417"/>
                  </a:lnTo>
                  <a:lnTo>
                    <a:pt x="5005" y="3197"/>
                  </a:lnTo>
                  <a:lnTo>
                    <a:pt x="4935" y="3376"/>
                  </a:lnTo>
                  <a:lnTo>
                    <a:pt x="4935" y="3376"/>
                  </a:lnTo>
                  <a:lnTo>
                    <a:pt x="4843" y="3197"/>
                  </a:lnTo>
                  <a:lnTo>
                    <a:pt x="4694" y="2976"/>
                  </a:lnTo>
                  <a:lnTo>
                    <a:pt x="4545" y="2756"/>
                  </a:lnTo>
                  <a:lnTo>
                    <a:pt x="4402" y="2535"/>
                  </a:lnTo>
                  <a:lnTo>
                    <a:pt x="4253" y="2425"/>
                  </a:lnTo>
                  <a:lnTo>
                    <a:pt x="4104" y="2260"/>
                  </a:lnTo>
                  <a:lnTo>
                    <a:pt x="3955" y="2205"/>
                  </a:lnTo>
                  <a:lnTo>
                    <a:pt x="3807" y="2150"/>
                  </a:lnTo>
                  <a:lnTo>
                    <a:pt x="3163" y="1654"/>
                  </a:lnTo>
                  <a:lnTo>
                    <a:pt x="2412" y="1103"/>
                  </a:lnTo>
                  <a:lnTo>
                    <a:pt x="1545" y="552"/>
                  </a:lnTo>
                  <a:lnTo>
                    <a:pt x="57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rot="10800000" flipH="1">
              <a:off x="1497416" y="2798803"/>
              <a:ext cx="209848" cy="240770"/>
            </a:xfrm>
            <a:custGeom>
              <a:avLst/>
              <a:gdLst/>
              <a:ahLst/>
              <a:cxnLst/>
              <a:rect l="l" t="t" r="r" b="b"/>
              <a:pathLst>
                <a:path w="9956" h="80999" extrusionOk="0">
                  <a:moveTo>
                    <a:pt x="4748" y="1"/>
                  </a:moveTo>
                  <a:lnTo>
                    <a:pt x="4504" y="166"/>
                  </a:lnTo>
                  <a:lnTo>
                    <a:pt x="4260" y="387"/>
                  </a:lnTo>
                  <a:lnTo>
                    <a:pt x="4016" y="717"/>
                  </a:lnTo>
                  <a:lnTo>
                    <a:pt x="3786" y="1158"/>
                  </a:lnTo>
                  <a:lnTo>
                    <a:pt x="3549" y="1654"/>
                  </a:lnTo>
                  <a:lnTo>
                    <a:pt x="3326" y="2260"/>
                  </a:lnTo>
                  <a:lnTo>
                    <a:pt x="3095" y="2976"/>
                  </a:lnTo>
                  <a:lnTo>
                    <a:pt x="2879" y="3748"/>
                  </a:lnTo>
                  <a:lnTo>
                    <a:pt x="2662" y="4629"/>
                  </a:lnTo>
                  <a:lnTo>
                    <a:pt x="2459" y="5566"/>
                  </a:lnTo>
                  <a:lnTo>
                    <a:pt x="2256" y="6613"/>
                  </a:lnTo>
                  <a:lnTo>
                    <a:pt x="2059" y="7715"/>
                  </a:lnTo>
                  <a:lnTo>
                    <a:pt x="1870" y="8872"/>
                  </a:lnTo>
                  <a:lnTo>
                    <a:pt x="1680" y="10139"/>
                  </a:lnTo>
                  <a:lnTo>
                    <a:pt x="1511" y="11462"/>
                  </a:lnTo>
                  <a:lnTo>
                    <a:pt x="1341" y="12839"/>
                  </a:lnTo>
                  <a:lnTo>
                    <a:pt x="1179" y="14272"/>
                  </a:lnTo>
                  <a:lnTo>
                    <a:pt x="1030" y="15815"/>
                  </a:lnTo>
                  <a:lnTo>
                    <a:pt x="888" y="17413"/>
                  </a:lnTo>
                  <a:lnTo>
                    <a:pt x="752" y="19066"/>
                  </a:lnTo>
                  <a:lnTo>
                    <a:pt x="630" y="20774"/>
                  </a:lnTo>
                  <a:lnTo>
                    <a:pt x="515" y="22537"/>
                  </a:lnTo>
                  <a:lnTo>
                    <a:pt x="414" y="24355"/>
                  </a:lnTo>
                  <a:lnTo>
                    <a:pt x="319" y="26229"/>
                  </a:lnTo>
                  <a:lnTo>
                    <a:pt x="238" y="28157"/>
                  </a:lnTo>
                  <a:lnTo>
                    <a:pt x="163" y="30141"/>
                  </a:lnTo>
                  <a:lnTo>
                    <a:pt x="109" y="32179"/>
                  </a:lnTo>
                  <a:lnTo>
                    <a:pt x="61" y="34218"/>
                  </a:lnTo>
                  <a:lnTo>
                    <a:pt x="28" y="36257"/>
                  </a:lnTo>
                  <a:lnTo>
                    <a:pt x="7" y="38296"/>
                  </a:lnTo>
                  <a:lnTo>
                    <a:pt x="1" y="40334"/>
                  </a:lnTo>
                  <a:lnTo>
                    <a:pt x="7" y="42373"/>
                  </a:lnTo>
                  <a:lnTo>
                    <a:pt x="21" y="44357"/>
                  </a:lnTo>
                  <a:lnTo>
                    <a:pt x="48" y="46340"/>
                  </a:lnTo>
                  <a:lnTo>
                    <a:pt x="95" y="48269"/>
                  </a:lnTo>
                  <a:lnTo>
                    <a:pt x="143" y="50197"/>
                  </a:lnTo>
                  <a:lnTo>
                    <a:pt x="210" y="52071"/>
                  </a:lnTo>
                  <a:lnTo>
                    <a:pt x="285" y="53944"/>
                  </a:lnTo>
                  <a:lnTo>
                    <a:pt x="366" y="55762"/>
                  </a:lnTo>
                  <a:lnTo>
                    <a:pt x="461" y="57526"/>
                  </a:lnTo>
                  <a:lnTo>
                    <a:pt x="569" y="59289"/>
                  </a:lnTo>
                  <a:lnTo>
                    <a:pt x="684" y="60997"/>
                  </a:lnTo>
                  <a:lnTo>
                    <a:pt x="813" y="62650"/>
                  </a:lnTo>
                  <a:lnTo>
                    <a:pt x="949" y="64248"/>
                  </a:lnTo>
                  <a:lnTo>
                    <a:pt x="1091" y="65791"/>
                  </a:lnTo>
                  <a:lnTo>
                    <a:pt x="1247" y="67278"/>
                  </a:lnTo>
                  <a:lnTo>
                    <a:pt x="1409" y="68711"/>
                  </a:lnTo>
                  <a:lnTo>
                    <a:pt x="1578" y="70088"/>
                  </a:lnTo>
                  <a:lnTo>
                    <a:pt x="1761" y="71356"/>
                  </a:lnTo>
                  <a:lnTo>
                    <a:pt x="1944" y="72623"/>
                  </a:lnTo>
                  <a:lnTo>
                    <a:pt x="2140" y="73780"/>
                  </a:lnTo>
                  <a:lnTo>
                    <a:pt x="2344" y="74827"/>
                  </a:lnTo>
                  <a:lnTo>
                    <a:pt x="2554" y="75874"/>
                  </a:lnTo>
                  <a:lnTo>
                    <a:pt x="2770" y="76811"/>
                  </a:lnTo>
                  <a:lnTo>
                    <a:pt x="2994" y="77637"/>
                  </a:lnTo>
                  <a:lnTo>
                    <a:pt x="3231" y="78409"/>
                  </a:lnTo>
                  <a:lnTo>
                    <a:pt x="3468" y="79070"/>
                  </a:lnTo>
                  <a:lnTo>
                    <a:pt x="3712" y="79621"/>
                  </a:lnTo>
                  <a:lnTo>
                    <a:pt x="3955" y="80117"/>
                  </a:lnTo>
                  <a:lnTo>
                    <a:pt x="3962" y="80117"/>
                  </a:lnTo>
                  <a:lnTo>
                    <a:pt x="4213" y="80502"/>
                  </a:lnTo>
                  <a:lnTo>
                    <a:pt x="4470" y="80778"/>
                  </a:lnTo>
                  <a:lnTo>
                    <a:pt x="4714" y="80888"/>
                  </a:lnTo>
                  <a:lnTo>
                    <a:pt x="4964" y="80998"/>
                  </a:lnTo>
                  <a:lnTo>
                    <a:pt x="5215" y="80943"/>
                  </a:lnTo>
                  <a:lnTo>
                    <a:pt x="5459" y="80778"/>
                  </a:lnTo>
                  <a:lnTo>
                    <a:pt x="5702" y="80557"/>
                  </a:lnTo>
                  <a:lnTo>
                    <a:pt x="5939" y="80227"/>
                  </a:lnTo>
                  <a:lnTo>
                    <a:pt x="6176" y="79786"/>
                  </a:lnTo>
                  <a:lnTo>
                    <a:pt x="6407" y="79290"/>
                  </a:lnTo>
                  <a:lnTo>
                    <a:pt x="6637" y="78629"/>
                  </a:lnTo>
                  <a:lnTo>
                    <a:pt x="6860" y="77968"/>
                  </a:lnTo>
                  <a:lnTo>
                    <a:pt x="7077" y="77196"/>
                  </a:lnTo>
                  <a:lnTo>
                    <a:pt x="7294" y="76315"/>
                  </a:lnTo>
                  <a:lnTo>
                    <a:pt x="7497" y="75378"/>
                  </a:lnTo>
                  <a:lnTo>
                    <a:pt x="7700" y="74331"/>
                  </a:lnTo>
                  <a:lnTo>
                    <a:pt x="7897" y="73229"/>
                  </a:lnTo>
                  <a:lnTo>
                    <a:pt x="8086" y="72072"/>
                  </a:lnTo>
                  <a:lnTo>
                    <a:pt x="8269" y="70805"/>
                  </a:lnTo>
                  <a:lnTo>
                    <a:pt x="8445" y="69482"/>
                  </a:lnTo>
                  <a:lnTo>
                    <a:pt x="8614" y="68105"/>
                  </a:lnTo>
                  <a:lnTo>
                    <a:pt x="8777" y="66617"/>
                  </a:lnTo>
                  <a:lnTo>
                    <a:pt x="8926" y="65129"/>
                  </a:lnTo>
                  <a:lnTo>
                    <a:pt x="9068" y="63531"/>
                  </a:lnTo>
                  <a:lnTo>
                    <a:pt x="9204" y="61878"/>
                  </a:lnTo>
                  <a:lnTo>
                    <a:pt x="9325" y="60170"/>
                  </a:lnTo>
                  <a:lnTo>
                    <a:pt x="9441" y="58407"/>
                  </a:lnTo>
                  <a:lnTo>
                    <a:pt x="9542" y="56589"/>
                  </a:lnTo>
                  <a:lnTo>
                    <a:pt x="9637" y="54715"/>
                  </a:lnTo>
                  <a:lnTo>
                    <a:pt x="9718" y="52787"/>
                  </a:lnTo>
                  <a:lnTo>
                    <a:pt x="9786" y="50803"/>
                  </a:lnTo>
                  <a:lnTo>
                    <a:pt x="9847" y="48765"/>
                  </a:lnTo>
                  <a:lnTo>
                    <a:pt x="9894" y="46726"/>
                  </a:lnTo>
                  <a:lnTo>
                    <a:pt x="9928" y="44687"/>
                  </a:lnTo>
                  <a:lnTo>
                    <a:pt x="9948" y="42649"/>
                  </a:lnTo>
                  <a:lnTo>
                    <a:pt x="9955" y="40610"/>
                  </a:lnTo>
                  <a:lnTo>
                    <a:pt x="9948" y="38626"/>
                  </a:lnTo>
                  <a:lnTo>
                    <a:pt x="9928" y="36587"/>
                  </a:lnTo>
                  <a:lnTo>
                    <a:pt x="9901" y="34659"/>
                  </a:lnTo>
                  <a:lnTo>
                    <a:pt x="9860" y="32675"/>
                  </a:lnTo>
                  <a:lnTo>
                    <a:pt x="9806" y="30747"/>
                  </a:lnTo>
                  <a:lnTo>
                    <a:pt x="9745" y="28873"/>
                  </a:lnTo>
                  <a:lnTo>
                    <a:pt x="9671" y="27000"/>
                  </a:lnTo>
                  <a:lnTo>
                    <a:pt x="9583" y="25182"/>
                  </a:lnTo>
                  <a:lnTo>
                    <a:pt x="9488" y="23419"/>
                  </a:lnTo>
                  <a:lnTo>
                    <a:pt x="9386" y="21655"/>
                  </a:lnTo>
                  <a:lnTo>
                    <a:pt x="9264" y="19947"/>
                  </a:lnTo>
                  <a:lnTo>
                    <a:pt x="9143" y="18294"/>
                  </a:lnTo>
                  <a:lnTo>
                    <a:pt x="9007" y="16696"/>
                  </a:lnTo>
                  <a:lnTo>
                    <a:pt x="8858" y="15153"/>
                  </a:lnTo>
                  <a:lnTo>
                    <a:pt x="8709" y="13666"/>
                  </a:lnTo>
                  <a:lnTo>
                    <a:pt x="8547" y="12233"/>
                  </a:lnTo>
                  <a:lnTo>
                    <a:pt x="8371" y="10856"/>
                  </a:lnTo>
                  <a:lnTo>
                    <a:pt x="8195" y="9588"/>
                  </a:lnTo>
                  <a:lnTo>
                    <a:pt x="8005" y="8321"/>
                  </a:lnTo>
                  <a:lnTo>
                    <a:pt x="7809" y="7164"/>
                  </a:lnTo>
                  <a:lnTo>
                    <a:pt x="7605" y="6117"/>
                  </a:lnTo>
                  <a:lnTo>
                    <a:pt x="7395" y="5070"/>
                  </a:lnTo>
                  <a:lnTo>
                    <a:pt x="7179" y="4189"/>
                  </a:lnTo>
                  <a:lnTo>
                    <a:pt x="6955" y="3307"/>
                  </a:lnTo>
                  <a:lnTo>
                    <a:pt x="6725" y="2591"/>
                  </a:lnTo>
                  <a:lnTo>
                    <a:pt x="6488" y="1874"/>
                  </a:lnTo>
                  <a:lnTo>
                    <a:pt x="6244" y="1323"/>
                  </a:lnTo>
                  <a:lnTo>
                    <a:pt x="5994" y="827"/>
                  </a:lnTo>
                  <a:lnTo>
                    <a:pt x="5743" y="497"/>
                  </a:lnTo>
                  <a:lnTo>
                    <a:pt x="5493" y="221"/>
                  </a:lnTo>
                  <a:lnTo>
                    <a:pt x="5242" y="56"/>
                  </a:lnTo>
                  <a:lnTo>
                    <a:pt x="49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rot="10800000" flipH="1">
              <a:off x="1574356" y="2978290"/>
              <a:ext cx="258937" cy="597163"/>
            </a:xfrm>
            <a:custGeom>
              <a:avLst/>
              <a:gdLst/>
              <a:ahLst/>
              <a:cxnLst/>
              <a:rect l="l" t="t" r="r" b="b"/>
              <a:pathLst>
                <a:path w="12285" h="200896" extrusionOk="0">
                  <a:moveTo>
                    <a:pt x="7890" y="0"/>
                  </a:moveTo>
                  <a:lnTo>
                    <a:pt x="1" y="188222"/>
                  </a:lnTo>
                  <a:lnTo>
                    <a:pt x="4280" y="200896"/>
                  </a:lnTo>
                  <a:lnTo>
                    <a:pt x="12285" y="13114"/>
                  </a:lnTo>
                  <a:lnTo>
                    <a:pt x="78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rot="10800000" flipH="1">
              <a:off x="1719825" y="3490976"/>
              <a:ext cx="195283" cy="224061"/>
            </a:xfrm>
            <a:custGeom>
              <a:avLst/>
              <a:gdLst/>
              <a:ahLst/>
              <a:cxnLst/>
              <a:rect l="l" t="t" r="r" b="b"/>
              <a:pathLst>
                <a:path w="9265" h="75378" extrusionOk="0">
                  <a:moveTo>
                    <a:pt x="4646" y="1"/>
                  </a:moveTo>
                  <a:lnTo>
                    <a:pt x="4415" y="56"/>
                  </a:lnTo>
                  <a:lnTo>
                    <a:pt x="4185" y="166"/>
                  </a:lnTo>
                  <a:lnTo>
                    <a:pt x="3962" y="386"/>
                  </a:lnTo>
                  <a:lnTo>
                    <a:pt x="3738" y="717"/>
                  </a:lnTo>
                  <a:lnTo>
                    <a:pt x="3521" y="1103"/>
                  </a:lnTo>
                  <a:lnTo>
                    <a:pt x="3305" y="1543"/>
                  </a:lnTo>
                  <a:lnTo>
                    <a:pt x="3088" y="2150"/>
                  </a:lnTo>
                  <a:lnTo>
                    <a:pt x="2878" y="2756"/>
                  </a:lnTo>
                  <a:lnTo>
                    <a:pt x="2675" y="3527"/>
                  </a:lnTo>
                  <a:lnTo>
                    <a:pt x="2479" y="4298"/>
                  </a:lnTo>
                  <a:lnTo>
                    <a:pt x="2282" y="5180"/>
                  </a:lnTo>
                  <a:lnTo>
                    <a:pt x="2093" y="6117"/>
                  </a:lnTo>
                  <a:lnTo>
                    <a:pt x="1910" y="7164"/>
                  </a:lnTo>
                  <a:lnTo>
                    <a:pt x="1734" y="8266"/>
                  </a:lnTo>
                  <a:lnTo>
                    <a:pt x="1564" y="9423"/>
                  </a:lnTo>
                  <a:lnTo>
                    <a:pt x="1402" y="10635"/>
                  </a:lnTo>
                  <a:lnTo>
                    <a:pt x="1246" y="11957"/>
                  </a:lnTo>
                  <a:lnTo>
                    <a:pt x="1097" y="13335"/>
                  </a:lnTo>
                  <a:lnTo>
                    <a:pt x="955" y="14712"/>
                  </a:lnTo>
                  <a:lnTo>
                    <a:pt x="820" y="16200"/>
                  </a:lnTo>
                  <a:lnTo>
                    <a:pt x="698" y="17743"/>
                  </a:lnTo>
                  <a:lnTo>
                    <a:pt x="583" y="19341"/>
                  </a:lnTo>
                  <a:lnTo>
                    <a:pt x="474" y="20994"/>
                  </a:lnTo>
                  <a:lnTo>
                    <a:pt x="379" y="22702"/>
                  </a:lnTo>
                  <a:lnTo>
                    <a:pt x="291" y="24410"/>
                  </a:lnTo>
                  <a:lnTo>
                    <a:pt x="217" y="26228"/>
                  </a:lnTo>
                  <a:lnTo>
                    <a:pt x="149" y="28047"/>
                  </a:lnTo>
                  <a:lnTo>
                    <a:pt x="95" y="29975"/>
                  </a:lnTo>
                  <a:lnTo>
                    <a:pt x="54" y="31849"/>
                  </a:lnTo>
                  <a:lnTo>
                    <a:pt x="20" y="33777"/>
                  </a:lnTo>
                  <a:lnTo>
                    <a:pt x="7" y="35650"/>
                  </a:lnTo>
                  <a:lnTo>
                    <a:pt x="0" y="37524"/>
                  </a:lnTo>
                  <a:lnTo>
                    <a:pt x="0" y="39397"/>
                  </a:lnTo>
                  <a:lnTo>
                    <a:pt x="20" y="41271"/>
                  </a:lnTo>
                  <a:lnTo>
                    <a:pt x="48" y="43089"/>
                  </a:lnTo>
                  <a:lnTo>
                    <a:pt x="81" y="44907"/>
                  </a:lnTo>
                  <a:lnTo>
                    <a:pt x="136" y="46726"/>
                  </a:lnTo>
                  <a:lnTo>
                    <a:pt x="190" y="48489"/>
                  </a:lnTo>
                  <a:lnTo>
                    <a:pt x="264" y="50197"/>
                  </a:lnTo>
                  <a:lnTo>
                    <a:pt x="339" y="51905"/>
                  </a:lnTo>
                  <a:lnTo>
                    <a:pt x="434" y="53558"/>
                  </a:lnTo>
                  <a:lnTo>
                    <a:pt x="528" y="55156"/>
                  </a:lnTo>
                  <a:lnTo>
                    <a:pt x="637" y="56754"/>
                  </a:lnTo>
                  <a:lnTo>
                    <a:pt x="752" y="58297"/>
                  </a:lnTo>
                  <a:lnTo>
                    <a:pt x="880" y="59784"/>
                  </a:lnTo>
                  <a:lnTo>
                    <a:pt x="1016" y="61217"/>
                  </a:lnTo>
                  <a:lnTo>
                    <a:pt x="1158" y="62594"/>
                  </a:lnTo>
                  <a:lnTo>
                    <a:pt x="1307" y="63917"/>
                  </a:lnTo>
                  <a:lnTo>
                    <a:pt x="1470" y="65239"/>
                  </a:lnTo>
                  <a:lnTo>
                    <a:pt x="1632" y="66452"/>
                  </a:lnTo>
                  <a:lnTo>
                    <a:pt x="1808" y="67554"/>
                  </a:lnTo>
                  <a:lnTo>
                    <a:pt x="1991" y="68656"/>
                  </a:lnTo>
                  <a:lnTo>
                    <a:pt x="2181" y="69647"/>
                  </a:lnTo>
                  <a:lnTo>
                    <a:pt x="2377" y="70584"/>
                  </a:lnTo>
                  <a:lnTo>
                    <a:pt x="2580" y="71466"/>
                  </a:lnTo>
                  <a:lnTo>
                    <a:pt x="2790" y="72237"/>
                  </a:lnTo>
                  <a:lnTo>
                    <a:pt x="3000" y="72953"/>
                  </a:lnTo>
                  <a:lnTo>
                    <a:pt x="3224" y="73559"/>
                  </a:lnTo>
                  <a:lnTo>
                    <a:pt x="3447" y="74110"/>
                  </a:lnTo>
                  <a:lnTo>
                    <a:pt x="3684" y="74551"/>
                  </a:lnTo>
                  <a:lnTo>
                    <a:pt x="3921" y="74882"/>
                  </a:lnTo>
                  <a:lnTo>
                    <a:pt x="4151" y="75157"/>
                  </a:lnTo>
                  <a:lnTo>
                    <a:pt x="4388" y="75323"/>
                  </a:lnTo>
                  <a:lnTo>
                    <a:pt x="4619" y="75378"/>
                  </a:lnTo>
                  <a:lnTo>
                    <a:pt x="4849" y="75323"/>
                  </a:lnTo>
                  <a:lnTo>
                    <a:pt x="5072" y="75212"/>
                  </a:lnTo>
                  <a:lnTo>
                    <a:pt x="5303" y="74937"/>
                  </a:lnTo>
                  <a:lnTo>
                    <a:pt x="5526" y="74661"/>
                  </a:lnTo>
                  <a:lnTo>
                    <a:pt x="5743" y="74276"/>
                  </a:lnTo>
                  <a:lnTo>
                    <a:pt x="5959" y="73780"/>
                  </a:lnTo>
                  <a:lnTo>
                    <a:pt x="6169" y="73229"/>
                  </a:lnTo>
                  <a:lnTo>
                    <a:pt x="6379" y="72568"/>
                  </a:lnTo>
                  <a:lnTo>
                    <a:pt x="6582" y="71851"/>
                  </a:lnTo>
                  <a:lnTo>
                    <a:pt x="6786" y="71025"/>
                  </a:lnTo>
                  <a:lnTo>
                    <a:pt x="6975" y="70143"/>
                  </a:lnTo>
                  <a:lnTo>
                    <a:pt x="7165" y="69207"/>
                  </a:lnTo>
                  <a:lnTo>
                    <a:pt x="7348" y="68160"/>
                  </a:lnTo>
                  <a:lnTo>
                    <a:pt x="7524" y="67058"/>
                  </a:lnTo>
                  <a:lnTo>
                    <a:pt x="7693" y="65901"/>
                  </a:lnTo>
                  <a:lnTo>
                    <a:pt x="7856" y="64688"/>
                  </a:lnTo>
                  <a:lnTo>
                    <a:pt x="8018" y="63366"/>
                  </a:lnTo>
                  <a:lnTo>
                    <a:pt x="8167" y="62043"/>
                  </a:lnTo>
                  <a:lnTo>
                    <a:pt x="8302" y="60611"/>
                  </a:lnTo>
                  <a:lnTo>
                    <a:pt x="8438" y="59123"/>
                  </a:lnTo>
                  <a:lnTo>
                    <a:pt x="8560" y="57580"/>
                  </a:lnTo>
                  <a:lnTo>
                    <a:pt x="8675" y="55982"/>
                  </a:lnTo>
                  <a:lnTo>
                    <a:pt x="8783" y="54329"/>
                  </a:lnTo>
                  <a:lnTo>
                    <a:pt x="8878" y="52676"/>
                  </a:lnTo>
                  <a:lnTo>
                    <a:pt x="8966" y="50913"/>
                  </a:lnTo>
                  <a:lnTo>
                    <a:pt x="9041" y="49095"/>
                  </a:lnTo>
                  <a:lnTo>
                    <a:pt x="9108" y="47277"/>
                  </a:lnTo>
                  <a:lnTo>
                    <a:pt x="9162" y="45403"/>
                  </a:lnTo>
                  <a:lnTo>
                    <a:pt x="9203" y="43475"/>
                  </a:lnTo>
                  <a:lnTo>
                    <a:pt x="9237" y="41601"/>
                  </a:lnTo>
                  <a:lnTo>
                    <a:pt x="9257" y="39673"/>
                  </a:lnTo>
                  <a:lnTo>
                    <a:pt x="9264" y="37799"/>
                  </a:lnTo>
                  <a:lnTo>
                    <a:pt x="9257" y="35926"/>
                  </a:lnTo>
                  <a:lnTo>
                    <a:pt x="9237" y="34053"/>
                  </a:lnTo>
                  <a:lnTo>
                    <a:pt x="9210" y="32234"/>
                  </a:lnTo>
                  <a:lnTo>
                    <a:pt x="9176" y="30416"/>
                  </a:lnTo>
                  <a:lnTo>
                    <a:pt x="9129" y="28653"/>
                  </a:lnTo>
                  <a:lnTo>
                    <a:pt x="9068" y="26890"/>
                  </a:lnTo>
                  <a:lnTo>
                    <a:pt x="9000" y="25126"/>
                  </a:lnTo>
                  <a:lnTo>
                    <a:pt x="8919" y="23473"/>
                  </a:lnTo>
                  <a:lnTo>
                    <a:pt x="8831" y="21765"/>
                  </a:lnTo>
                  <a:lnTo>
                    <a:pt x="8729" y="20167"/>
                  </a:lnTo>
                  <a:lnTo>
                    <a:pt x="8621" y="18569"/>
                  </a:lnTo>
                  <a:lnTo>
                    <a:pt x="8506" y="17027"/>
                  </a:lnTo>
                  <a:lnTo>
                    <a:pt x="8377" y="15539"/>
                  </a:lnTo>
                  <a:lnTo>
                    <a:pt x="8242" y="14106"/>
                  </a:lnTo>
                  <a:lnTo>
                    <a:pt x="8099" y="12729"/>
                  </a:lnTo>
                  <a:lnTo>
                    <a:pt x="7950" y="11406"/>
                  </a:lnTo>
                  <a:lnTo>
                    <a:pt x="7788" y="10139"/>
                  </a:lnTo>
                  <a:lnTo>
                    <a:pt x="7625" y="8927"/>
                  </a:lnTo>
                  <a:lnTo>
                    <a:pt x="7449" y="7770"/>
                  </a:lnTo>
                  <a:lnTo>
                    <a:pt x="7266" y="6723"/>
                  </a:lnTo>
                  <a:lnTo>
                    <a:pt x="7077" y="5676"/>
                  </a:lnTo>
                  <a:lnTo>
                    <a:pt x="6880" y="4739"/>
                  </a:lnTo>
                  <a:lnTo>
                    <a:pt x="6677" y="3858"/>
                  </a:lnTo>
                  <a:lnTo>
                    <a:pt x="6474" y="3086"/>
                  </a:lnTo>
                  <a:lnTo>
                    <a:pt x="6257" y="2370"/>
                  </a:lnTo>
                  <a:lnTo>
                    <a:pt x="6034" y="1764"/>
                  </a:lnTo>
                  <a:lnTo>
                    <a:pt x="5810" y="1213"/>
                  </a:lnTo>
                  <a:lnTo>
                    <a:pt x="5580" y="772"/>
                  </a:lnTo>
                  <a:lnTo>
                    <a:pt x="5343" y="441"/>
                  </a:lnTo>
                  <a:lnTo>
                    <a:pt x="5106" y="221"/>
                  </a:lnTo>
                  <a:lnTo>
                    <a:pt x="4876" y="56"/>
                  </a:lnTo>
                  <a:lnTo>
                    <a:pt x="4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rot="10800000" flipH="1">
              <a:off x="1719825" y="3490976"/>
              <a:ext cx="195283" cy="224061"/>
            </a:xfrm>
            <a:custGeom>
              <a:avLst/>
              <a:gdLst/>
              <a:ahLst/>
              <a:cxnLst/>
              <a:rect l="l" t="t" r="r" b="b"/>
              <a:pathLst>
                <a:path w="9265" h="75378" fill="none" extrusionOk="0">
                  <a:moveTo>
                    <a:pt x="9162" y="45403"/>
                  </a:moveTo>
                  <a:lnTo>
                    <a:pt x="9162" y="45403"/>
                  </a:lnTo>
                  <a:lnTo>
                    <a:pt x="9203" y="43475"/>
                  </a:lnTo>
                  <a:lnTo>
                    <a:pt x="9237" y="41601"/>
                  </a:lnTo>
                  <a:lnTo>
                    <a:pt x="9257" y="39673"/>
                  </a:lnTo>
                  <a:lnTo>
                    <a:pt x="9264" y="37799"/>
                  </a:lnTo>
                  <a:lnTo>
                    <a:pt x="9257" y="35926"/>
                  </a:lnTo>
                  <a:lnTo>
                    <a:pt x="9237" y="34053"/>
                  </a:lnTo>
                  <a:lnTo>
                    <a:pt x="9210" y="32234"/>
                  </a:lnTo>
                  <a:lnTo>
                    <a:pt x="9176" y="30416"/>
                  </a:lnTo>
                  <a:lnTo>
                    <a:pt x="9129" y="28653"/>
                  </a:lnTo>
                  <a:lnTo>
                    <a:pt x="9068" y="26890"/>
                  </a:lnTo>
                  <a:lnTo>
                    <a:pt x="9000" y="25126"/>
                  </a:lnTo>
                  <a:lnTo>
                    <a:pt x="8919" y="23473"/>
                  </a:lnTo>
                  <a:lnTo>
                    <a:pt x="8831" y="21765"/>
                  </a:lnTo>
                  <a:lnTo>
                    <a:pt x="8729" y="20167"/>
                  </a:lnTo>
                  <a:lnTo>
                    <a:pt x="8621" y="18569"/>
                  </a:lnTo>
                  <a:lnTo>
                    <a:pt x="8506" y="17027"/>
                  </a:lnTo>
                  <a:lnTo>
                    <a:pt x="8377" y="15539"/>
                  </a:lnTo>
                  <a:lnTo>
                    <a:pt x="8242" y="14106"/>
                  </a:lnTo>
                  <a:lnTo>
                    <a:pt x="8099" y="12729"/>
                  </a:lnTo>
                  <a:lnTo>
                    <a:pt x="7950" y="11406"/>
                  </a:lnTo>
                  <a:lnTo>
                    <a:pt x="7788" y="10139"/>
                  </a:lnTo>
                  <a:lnTo>
                    <a:pt x="7625" y="8927"/>
                  </a:lnTo>
                  <a:lnTo>
                    <a:pt x="7449" y="7770"/>
                  </a:lnTo>
                  <a:lnTo>
                    <a:pt x="7266" y="6723"/>
                  </a:lnTo>
                  <a:lnTo>
                    <a:pt x="7077" y="5676"/>
                  </a:lnTo>
                  <a:lnTo>
                    <a:pt x="6880" y="4739"/>
                  </a:lnTo>
                  <a:lnTo>
                    <a:pt x="6677" y="3858"/>
                  </a:lnTo>
                  <a:lnTo>
                    <a:pt x="6474" y="3086"/>
                  </a:lnTo>
                  <a:lnTo>
                    <a:pt x="6257" y="2370"/>
                  </a:lnTo>
                  <a:lnTo>
                    <a:pt x="6034" y="1764"/>
                  </a:lnTo>
                  <a:lnTo>
                    <a:pt x="5810" y="1213"/>
                  </a:lnTo>
                  <a:lnTo>
                    <a:pt x="5580" y="772"/>
                  </a:lnTo>
                  <a:lnTo>
                    <a:pt x="5580" y="772"/>
                  </a:lnTo>
                  <a:lnTo>
                    <a:pt x="5343" y="441"/>
                  </a:lnTo>
                  <a:lnTo>
                    <a:pt x="5106" y="221"/>
                  </a:lnTo>
                  <a:lnTo>
                    <a:pt x="4876" y="56"/>
                  </a:lnTo>
                  <a:lnTo>
                    <a:pt x="4646" y="1"/>
                  </a:lnTo>
                  <a:lnTo>
                    <a:pt x="4415" y="56"/>
                  </a:lnTo>
                  <a:lnTo>
                    <a:pt x="4185" y="166"/>
                  </a:lnTo>
                  <a:lnTo>
                    <a:pt x="3962" y="386"/>
                  </a:lnTo>
                  <a:lnTo>
                    <a:pt x="3738" y="717"/>
                  </a:lnTo>
                  <a:lnTo>
                    <a:pt x="3521" y="1103"/>
                  </a:lnTo>
                  <a:lnTo>
                    <a:pt x="3305" y="1543"/>
                  </a:lnTo>
                  <a:lnTo>
                    <a:pt x="3088" y="2150"/>
                  </a:lnTo>
                  <a:lnTo>
                    <a:pt x="2878" y="2756"/>
                  </a:lnTo>
                  <a:lnTo>
                    <a:pt x="2675" y="3527"/>
                  </a:lnTo>
                  <a:lnTo>
                    <a:pt x="2479" y="4298"/>
                  </a:lnTo>
                  <a:lnTo>
                    <a:pt x="2282" y="5180"/>
                  </a:lnTo>
                  <a:lnTo>
                    <a:pt x="2093" y="6117"/>
                  </a:lnTo>
                  <a:lnTo>
                    <a:pt x="1910" y="7164"/>
                  </a:lnTo>
                  <a:lnTo>
                    <a:pt x="1734" y="8266"/>
                  </a:lnTo>
                  <a:lnTo>
                    <a:pt x="1564" y="9423"/>
                  </a:lnTo>
                  <a:lnTo>
                    <a:pt x="1402" y="10635"/>
                  </a:lnTo>
                  <a:lnTo>
                    <a:pt x="1246" y="11957"/>
                  </a:lnTo>
                  <a:lnTo>
                    <a:pt x="1097" y="13335"/>
                  </a:lnTo>
                  <a:lnTo>
                    <a:pt x="955" y="14712"/>
                  </a:lnTo>
                  <a:lnTo>
                    <a:pt x="820" y="16200"/>
                  </a:lnTo>
                  <a:lnTo>
                    <a:pt x="698" y="17743"/>
                  </a:lnTo>
                  <a:lnTo>
                    <a:pt x="583" y="19341"/>
                  </a:lnTo>
                  <a:lnTo>
                    <a:pt x="474" y="20994"/>
                  </a:lnTo>
                  <a:lnTo>
                    <a:pt x="379" y="22702"/>
                  </a:lnTo>
                  <a:lnTo>
                    <a:pt x="291" y="24410"/>
                  </a:lnTo>
                  <a:lnTo>
                    <a:pt x="217" y="26228"/>
                  </a:lnTo>
                  <a:lnTo>
                    <a:pt x="149" y="28047"/>
                  </a:lnTo>
                  <a:lnTo>
                    <a:pt x="95" y="29975"/>
                  </a:lnTo>
                  <a:lnTo>
                    <a:pt x="95" y="29975"/>
                  </a:lnTo>
                  <a:lnTo>
                    <a:pt x="54" y="31849"/>
                  </a:lnTo>
                  <a:lnTo>
                    <a:pt x="20" y="33777"/>
                  </a:lnTo>
                  <a:lnTo>
                    <a:pt x="7" y="35650"/>
                  </a:lnTo>
                  <a:lnTo>
                    <a:pt x="0" y="37524"/>
                  </a:lnTo>
                  <a:lnTo>
                    <a:pt x="0" y="39397"/>
                  </a:lnTo>
                  <a:lnTo>
                    <a:pt x="20" y="41271"/>
                  </a:lnTo>
                  <a:lnTo>
                    <a:pt x="48" y="43089"/>
                  </a:lnTo>
                  <a:lnTo>
                    <a:pt x="81" y="44907"/>
                  </a:lnTo>
                  <a:lnTo>
                    <a:pt x="136" y="46726"/>
                  </a:lnTo>
                  <a:lnTo>
                    <a:pt x="190" y="48489"/>
                  </a:lnTo>
                  <a:lnTo>
                    <a:pt x="264" y="50197"/>
                  </a:lnTo>
                  <a:lnTo>
                    <a:pt x="339" y="51905"/>
                  </a:lnTo>
                  <a:lnTo>
                    <a:pt x="434" y="53558"/>
                  </a:lnTo>
                  <a:lnTo>
                    <a:pt x="528" y="55156"/>
                  </a:lnTo>
                  <a:lnTo>
                    <a:pt x="637" y="56754"/>
                  </a:lnTo>
                  <a:lnTo>
                    <a:pt x="752" y="58297"/>
                  </a:lnTo>
                  <a:lnTo>
                    <a:pt x="880" y="59784"/>
                  </a:lnTo>
                  <a:lnTo>
                    <a:pt x="1016" y="61217"/>
                  </a:lnTo>
                  <a:lnTo>
                    <a:pt x="1158" y="62594"/>
                  </a:lnTo>
                  <a:lnTo>
                    <a:pt x="1307" y="63917"/>
                  </a:lnTo>
                  <a:lnTo>
                    <a:pt x="1470" y="65239"/>
                  </a:lnTo>
                  <a:lnTo>
                    <a:pt x="1632" y="66452"/>
                  </a:lnTo>
                  <a:lnTo>
                    <a:pt x="1808" y="67554"/>
                  </a:lnTo>
                  <a:lnTo>
                    <a:pt x="1991" y="68656"/>
                  </a:lnTo>
                  <a:lnTo>
                    <a:pt x="2181" y="69647"/>
                  </a:lnTo>
                  <a:lnTo>
                    <a:pt x="2377" y="70584"/>
                  </a:lnTo>
                  <a:lnTo>
                    <a:pt x="2580" y="71466"/>
                  </a:lnTo>
                  <a:lnTo>
                    <a:pt x="2790" y="72237"/>
                  </a:lnTo>
                  <a:lnTo>
                    <a:pt x="3000" y="72953"/>
                  </a:lnTo>
                  <a:lnTo>
                    <a:pt x="3224" y="73559"/>
                  </a:lnTo>
                  <a:lnTo>
                    <a:pt x="3447" y="74110"/>
                  </a:lnTo>
                  <a:lnTo>
                    <a:pt x="3684" y="74551"/>
                  </a:lnTo>
                  <a:lnTo>
                    <a:pt x="3684" y="74551"/>
                  </a:lnTo>
                  <a:lnTo>
                    <a:pt x="3684" y="74551"/>
                  </a:lnTo>
                  <a:lnTo>
                    <a:pt x="3921" y="74882"/>
                  </a:lnTo>
                  <a:lnTo>
                    <a:pt x="4151" y="75157"/>
                  </a:lnTo>
                  <a:lnTo>
                    <a:pt x="4388" y="75323"/>
                  </a:lnTo>
                  <a:lnTo>
                    <a:pt x="4619" y="75378"/>
                  </a:lnTo>
                  <a:lnTo>
                    <a:pt x="4849" y="75323"/>
                  </a:lnTo>
                  <a:lnTo>
                    <a:pt x="5072" y="75212"/>
                  </a:lnTo>
                  <a:lnTo>
                    <a:pt x="5303" y="74937"/>
                  </a:lnTo>
                  <a:lnTo>
                    <a:pt x="5526" y="74661"/>
                  </a:lnTo>
                  <a:lnTo>
                    <a:pt x="5743" y="74276"/>
                  </a:lnTo>
                  <a:lnTo>
                    <a:pt x="5959" y="73780"/>
                  </a:lnTo>
                  <a:lnTo>
                    <a:pt x="6169" y="73229"/>
                  </a:lnTo>
                  <a:lnTo>
                    <a:pt x="6379" y="72568"/>
                  </a:lnTo>
                  <a:lnTo>
                    <a:pt x="6582" y="71851"/>
                  </a:lnTo>
                  <a:lnTo>
                    <a:pt x="6786" y="71025"/>
                  </a:lnTo>
                  <a:lnTo>
                    <a:pt x="6975" y="70143"/>
                  </a:lnTo>
                  <a:lnTo>
                    <a:pt x="7165" y="69207"/>
                  </a:lnTo>
                  <a:lnTo>
                    <a:pt x="7348" y="68160"/>
                  </a:lnTo>
                  <a:lnTo>
                    <a:pt x="7524" y="67058"/>
                  </a:lnTo>
                  <a:lnTo>
                    <a:pt x="7693" y="65901"/>
                  </a:lnTo>
                  <a:lnTo>
                    <a:pt x="7856" y="64688"/>
                  </a:lnTo>
                  <a:lnTo>
                    <a:pt x="8018" y="63366"/>
                  </a:lnTo>
                  <a:lnTo>
                    <a:pt x="8167" y="62043"/>
                  </a:lnTo>
                  <a:lnTo>
                    <a:pt x="8302" y="60611"/>
                  </a:lnTo>
                  <a:lnTo>
                    <a:pt x="8438" y="59123"/>
                  </a:lnTo>
                  <a:lnTo>
                    <a:pt x="8560" y="57580"/>
                  </a:lnTo>
                  <a:lnTo>
                    <a:pt x="8675" y="55982"/>
                  </a:lnTo>
                  <a:lnTo>
                    <a:pt x="8783" y="54329"/>
                  </a:lnTo>
                  <a:lnTo>
                    <a:pt x="8878" y="52676"/>
                  </a:lnTo>
                  <a:lnTo>
                    <a:pt x="8966" y="50913"/>
                  </a:lnTo>
                  <a:lnTo>
                    <a:pt x="9041" y="49095"/>
                  </a:lnTo>
                  <a:lnTo>
                    <a:pt x="9108" y="47277"/>
                  </a:lnTo>
                  <a:lnTo>
                    <a:pt x="9162" y="454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rot="10800000" flipH="1">
              <a:off x="1810887" y="3655129"/>
              <a:ext cx="57120" cy="213907"/>
            </a:xfrm>
            <a:custGeom>
              <a:avLst/>
              <a:gdLst/>
              <a:ahLst/>
              <a:cxnLst/>
              <a:rect l="l" t="t" r="r" b="b"/>
              <a:pathLst>
                <a:path w="2710" h="71962" extrusionOk="0">
                  <a:moveTo>
                    <a:pt x="515" y="0"/>
                  </a:moveTo>
                  <a:lnTo>
                    <a:pt x="1" y="70914"/>
                  </a:lnTo>
                  <a:lnTo>
                    <a:pt x="2195" y="71961"/>
                  </a:lnTo>
                  <a:lnTo>
                    <a:pt x="2709" y="1102"/>
                  </a:lnTo>
                  <a:lnTo>
                    <a:pt x="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rot="10800000" flipH="1">
              <a:off x="1810887" y="3655129"/>
              <a:ext cx="57120" cy="213907"/>
            </a:xfrm>
            <a:custGeom>
              <a:avLst/>
              <a:gdLst/>
              <a:ahLst/>
              <a:cxnLst/>
              <a:rect l="l" t="t" r="r" b="b"/>
              <a:pathLst>
                <a:path w="2710" h="71962" fill="none" extrusionOk="0">
                  <a:moveTo>
                    <a:pt x="1" y="70914"/>
                  </a:moveTo>
                  <a:lnTo>
                    <a:pt x="2195" y="71961"/>
                  </a:lnTo>
                  <a:lnTo>
                    <a:pt x="2709" y="1102"/>
                  </a:lnTo>
                  <a:lnTo>
                    <a:pt x="515" y="0"/>
                  </a:lnTo>
                  <a:lnTo>
                    <a:pt x="1" y="709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rot="10800000" flipH="1">
              <a:off x="1821174" y="3846939"/>
              <a:ext cx="178864" cy="83203"/>
            </a:xfrm>
            <a:custGeom>
              <a:avLst/>
              <a:gdLst/>
              <a:ahLst/>
              <a:cxnLst/>
              <a:rect l="l" t="t" r="r" b="b"/>
              <a:pathLst>
                <a:path w="8486" h="27991" extrusionOk="0">
                  <a:moveTo>
                    <a:pt x="169" y="0"/>
                  </a:moveTo>
                  <a:lnTo>
                    <a:pt x="0" y="24024"/>
                  </a:lnTo>
                  <a:lnTo>
                    <a:pt x="8309" y="27991"/>
                  </a:lnTo>
                  <a:lnTo>
                    <a:pt x="8485" y="4022"/>
                  </a:lnTo>
                  <a:lnTo>
                    <a:pt x="169" y="0"/>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rot="10800000" flipH="1">
              <a:off x="1821174" y="3846939"/>
              <a:ext cx="178864" cy="83203"/>
            </a:xfrm>
            <a:custGeom>
              <a:avLst/>
              <a:gdLst/>
              <a:ahLst/>
              <a:cxnLst/>
              <a:rect l="l" t="t" r="r" b="b"/>
              <a:pathLst>
                <a:path w="8486" h="27991" fill="none" extrusionOk="0">
                  <a:moveTo>
                    <a:pt x="0" y="24024"/>
                  </a:moveTo>
                  <a:lnTo>
                    <a:pt x="8309" y="27991"/>
                  </a:lnTo>
                  <a:lnTo>
                    <a:pt x="8485" y="4022"/>
                  </a:lnTo>
                  <a:lnTo>
                    <a:pt x="169" y="0"/>
                  </a:lnTo>
                  <a:lnTo>
                    <a:pt x="0" y="240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rot="10800000" flipH="1">
              <a:off x="1719825" y="3490976"/>
              <a:ext cx="195283" cy="224061"/>
            </a:xfrm>
            <a:custGeom>
              <a:avLst/>
              <a:gdLst/>
              <a:ahLst/>
              <a:cxnLst/>
              <a:rect l="l" t="t" r="r" b="b"/>
              <a:pathLst>
                <a:path w="9265" h="75378" fill="none" extrusionOk="0">
                  <a:moveTo>
                    <a:pt x="4632" y="75378"/>
                  </a:moveTo>
                  <a:lnTo>
                    <a:pt x="4632" y="75378"/>
                  </a:lnTo>
                  <a:lnTo>
                    <a:pt x="4402" y="75323"/>
                  </a:lnTo>
                  <a:lnTo>
                    <a:pt x="4165" y="75157"/>
                  </a:lnTo>
                  <a:lnTo>
                    <a:pt x="3921" y="74937"/>
                  </a:lnTo>
                  <a:lnTo>
                    <a:pt x="3684" y="74551"/>
                  </a:lnTo>
                  <a:lnTo>
                    <a:pt x="3684" y="74551"/>
                  </a:lnTo>
                  <a:lnTo>
                    <a:pt x="3684" y="74551"/>
                  </a:lnTo>
                  <a:lnTo>
                    <a:pt x="3481" y="74166"/>
                  </a:lnTo>
                  <a:lnTo>
                    <a:pt x="3278" y="73725"/>
                  </a:lnTo>
                  <a:lnTo>
                    <a:pt x="3088" y="73174"/>
                  </a:lnTo>
                  <a:lnTo>
                    <a:pt x="2898" y="72623"/>
                  </a:lnTo>
                  <a:lnTo>
                    <a:pt x="2709" y="71962"/>
                  </a:lnTo>
                  <a:lnTo>
                    <a:pt x="2533" y="71245"/>
                  </a:lnTo>
                  <a:lnTo>
                    <a:pt x="2357" y="70474"/>
                  </a:lnTo>
                  <a:lnTo>
                    <a:pt x="2181" y="69702"/>
                  </a:lnTo>
                  <a:lnTo>
                    <a:pt x="2018" y="68821"/>
                  </a:lnTo>
                  <a:lnTo>
                    <a:pt x="1856" y="67884"/>
                  </a:lnTo>
                  <a:lnTo>
                    <a:pt x="1707" y="66892"/>
                  </a:lnTo>
                  <a:lnTo>
                    <a:pt x="1558" y="65845"/>
                  </a:lnTo>
                  <a:lnTo>
                    <a:pt x="1409" y="64799"/>
                  </a:lnTo>
                  <a:lnTo>
                    <a:pt x="1273" y="63641"/>
                  </a:lnTo>
                  <a:lnTo>
                    <a:pt x="1145" y="62484"/>
                  </a:lnTo>
                  <a:lnTo>
                    <a:pt x="1023" y="61272"/>
                  </a:lnTo>
                  <a:lnTo>
                    <a:pt x="901" y="60005"/>
                  </a:lnTo>
                  <a:lnTo>
                    <a:pt x="792" y="58737"/>
                  </a:lnTo>
                  <a:lnTo>
                    <a:pt x="684" y="57415"/>
                  </a:lnTo>
                  <a:lnTo>
                    <a:pt x="589" y="56038"/>
                  </a:lnTo>
                  <a:lnTo>
                    <a:pt x="494" y="54660"/>
                  </a:lnTo>
                  <a:lnTo>
                    <a:pt x="413" y="53227"/>
                  </a:lnTo>
                  <a:lnTo>
                    <a:pt x="332" y="51740"/>
                  </a:lnTo>
                  <a:lnTo>
                    <a:pt x="264" y="50307"/>
                  </a:lnTo>
                  <a:lnTo>
                    <a:pt x="203" y="48764"/>
                  </a:lnTo>
                  <a:lnTo>
                    <a:pt x="149" y="47222"/>
                  </a:lnTo>
                  <a:lnTo>
                    <a:pt x="102" y="45679"/>
                  </a:lnTo>
                  <a:lnTo>
                    <a:pt x="68" y="44136"/>
                  </a:lnTo>
                  <a:lnTo>
                    <a:pt x="34" y="42538"/>
                  </a:lnTo>
                  <a:lnTo>
                    <a:pt x="14" y="40940"/>
                  </a:lnTo>
                  <a:lnTo>
                    <a:pt x="0" y="39287"/>
                  </a:lnTo>
                  <a:lnTo>
                    <a:pt x="0" y="37689"/>
                  </a:lnTo>
                  <a:lnTo>
                    <a:pt x="0" y="37689"/>
                  </a:lnTo>
                  <a:lnTo>
                    <a:pt x="7" y="35761"/>
                  </a:lnTo>
                  <a:lnTo>
                    <a:pt x="20" y="33832"/>
                  </a:lnTo>
                  <a:lnTo>
                    <a:pt x="54" y="31904"/>
                  </a:lnTo>
                  <a:lnTo>
                    <a:pt x="95" y="29975"/>
                  </a:lnTo>
                  <a:lnTo>
                    <a:pt x="95" y="29975"/>
                  </a:lnTo>
                  <a:lnTo>
                    <a:pt x="142" y="28377"/>
                  </a:lnTo>
                  <a:lnTo>
                    <a:pt x="197" y="26779"/>
                  </a:lnTo>
                  <a:lnTo>
                    <a:pt x="257" y="25237"/>
                  </a:lnTo>
                  <a:lnTo>
                    <a:pt x="325" y="23749"/>
                  </a:lnTo>
                  <a:lnTo>
                    <a:pt x="406" y="22261"/>
                  </a:lnTo>
                  <a:lnTo>
                    <a:pt x="488" y="20829"/>
                  </a:lnTo>
                  <a:lnTo>
                    <a:pt x="576" y="19451"/>
                  </a:lnTo>
                  <a:lnTo>
                    <a:pt x="671" y="18073"/>
                  </a:lnTo>
                  <a:lnTo>
                    <a:pt x="779" y="16751"/>
                  </a:lnTo>
                  <a:lnTo>
                    <a:pt x="887" y="15484"/>
                  </a:lnTo>
                  <a:lnTo>
                    <a:pt x="1002" y="14216"/>
                  </a:lnTo>
                  <a:lnTo>
                    <a:pt x="1124" y="13059"/>
                  </a:lnTo>
                  <a:lnTo>
                    <a:pt x="1253" y="11902"/>
                  </a:lnTo>
                  <a:lnTo>
                    <a:pt x="1382" y="10800"/>
                  </a:lnTo>
                  <a:lnTo>
                    <a:pt x="1524" y="9753"/>
                  </a:lnTo>
                  <a:lnTo>
                    <a:pt x="1666" y="8706"/>
                  </a:lnTo>
                  <a:lnTo>
                    <a:pt x="1815" y="7770"/>
                  </a:lnTo>
                  <a:lnTo>
                    <a:pt x="1964" y="6888"/>
                  </a:lnTo>
                  <a:lnTo>
                    <a:pt x="2120" y="6007"/>
                  </a:lnTo>
                  <a:lnTo>
                    <a:pt x="2282" y="5180"/>
                  </a:lnTo>
                  <a:lnTo>
                    <a:pt x="2445" y="4464"/>
                  </a:lnTo>
                  <a:lnTo>
                    <a:pt x="2614" y="3747"/>
                  </a:lnTo>
                  <a:lnTo>
                    <a:pt x="2783" y="3086"/>
                  </a:lnTo>
                  <a:lnTo>
                    <a:pt x="2959" y="2535"/>
                  </a:lnTo>
                  <a:lnTo>
                    <a:pt x="3142" y="1984"/>
                  </a:lnTo>
                  <a:lnTo>
                    <a:pt x="3318" y="1543"/>
                  </a:lnTo>
                  <a:lnTo>
                    <a:pt x="3508" y="1103"/>
                  </a:lnTo>
                  <a:lnTo>
                    <a:pt x="3691" y="772"/>
                  </a:lnTo>
                  <a:lnTo>
                    <a:pt x="3880" y="497"/>
                  </a:lnTo>
                  <a:lnTo>
                    <a:pt x="4070" y="276"/>
                  </a:lnTo>
                  <a:lnTo>
                    <a:pt x="4266" y="111"/>
                  </a:lnTo>
                  <a:lnTo>
                    <a:pt x="4456" y="1"/>
                  </a:lnTo>
                  <a:lnTo>
                    <a:pt x="4321" y="19120"/>
                  </a:lnTo>
                  <a:lnTo>
                    <a:pt x="6515" y="20167"/>
                  </a:lnTo>
                  <a:lnTo>
                    <a:pt x="6637" y="3692"/>
                  </a:lnTo>
                  <a:lnTo>
                    <a:pt x="6637" y="3692"/>
                  </a:lnTo>
                  <a:lnTo>
                    <a:pt x="6786" y="4298"/>
                  </a:lnTo>
                  <a:lnTo>
                    <a:pt x="6928" y="4960"/>
                  </a:lnTo>
                  <a:lnTo>
                    <a:pt x="7070" y="5621"/>
                  </a:lnTo>
                  <a:lnTo>
                    <a:pt x="7205" y="6392"/>
                  </a:lnTo>
                  <a:lnTo>
                    <a:pt x="7341" y="7109"/>
                  </a:lnTo>
                  <a:lnTo>
                    <a:pt x="7470" y="7935"/>
                  </a:lnTo>
                  <a:lnTo>
                    <a:pt x="7598" y="8762"/>
                  </a:lnTo>
                  <a:lnTo>
                    <a:pt x="7720" y="9588"/>
                  </a:lnTo>
                  <a:lnTo>
                    <a:pt x="7842" y="10525"/>
                  </a:lnTo>
                  <a:lnTo>
                    <a:pt x="7950" y="11461"/>
                  </a:lnTo>
                  <a:lnTo>
                    <a:pt x="8065" y="12398"/>
                  </a:lnTo>
                  <a:lnTo>
                    <a:pt x="8167" y="13390"/>
                  </a:lnTo>
                  <a:lnTo>
                    <a:pt x="8269" y="14382"/>
                  </a:lnTo>
                  <a:lnTo>
                    <a:pt x="8370" y="15429"/>
                  </a:lnTo>
                  <a:lnTo>
                    <a:pt x="8458" y="16531"/>
                  </a:lnTo>
                  <a:lnTo>
                    <a:pt x="8546" y="17578"/>
                  </a:lnTo>
                  <a:lnTo>
                    <a:pt x="8634" y="18735"/>
                  </a:lnTo>
                  <a:lnTo>
                    <a:pt x="8709" y="19892"/>
                  </a:lnTo>
                  <a:lnTo>
                    <a:pt x="8783" y="21049"/>
                  </a:lnTo>
                  <a:lnTo>
                    <a:pt x="8851" y="22206"/>
                  </a:lnTo>
                  <a:lnTo>
                    <a:pt x="8919" y="23418"/>
                  </a:lnTo>
                  <a:lnTo>
                    <a:pt x="8973" y="24630"/>
                  </a:lnTo>
                  <a:lnTo>
                    <a:pt x="9027" y="25898"/>
                  </a:lnTo>
                  <a:lnTo>
                    <a:pt x="9074" y="27165"/>
                  </a:lnTo>
                  <a:lnTo>
                    <a:pt x="9122" y="28432"/>
                  </a:lnTo>
                  <a:lnTo>
                    <a:pt x="9156" y="29700"/>
                  </a:lnTo>
                  <a:lnTo>
                    <a:pt x="9190" y="31022"/>
                  </a:lnTo>
                  <a:lnTo>
                    <a:pt x="9217" y="32344"/>
                  </a:lnTo>
                  <a:lnTo>
                    <a:pt x="9237" y="33667"/>
                  </a:lnTo>
                  <a:lnTo>
                    <a:pt x="9251" y="34989"/>
                  </a:lnTo>
                  <a:lnTo>
                    <a:pt x="9257" y="36312"/>
                  </a:lnTo>
                  <a:lnTo>
                    <a:pt x="9264" y="37689"/>
                  </a:lnTo>
                  <a:lnTo>
                    <a:pt x="9264" y="37689"/>
                  </a:lnTo>
                  <a:lnTo>
                    <a:pt x="9257" y="39618"/>
                  </a:lnTo>
                  <a:lnTo>
                    <a:pt x="9237" y="41491"/>
                  </a:lnTo>
                  <a:lnTo>
                    <a:pt x="9203" y="43475"/>
                  </a:lnTo>
                  <a:lnTo>
                    <a:pt x="9162" y="45403"/>
                  </a:lnTo>
                  <a:lnTo>
                    <a:pt x="9162" y="45403"/>
                  </a:lnTo>
                  <a:lnTo>
                    <a:pt x="9129" y="46671"/>
                  </a:lnTo>
                  <a:lnTo>
                    <a:pt x="9088" y="47938"/>
                  </a:lnTo>
                  <a:lnTo>
                    <a:pt x="9041" y="49205"/>
                  </a:lnTo>
                  <a:lnTo>
                    <a:pt x="8986" y="50417"/>
                  </a:lnTo>
                  <a:lnTo>
                    <a:pt x="8932" y="51630"/>
                  </a:lnTo>
                  <a:lnTo>
                    <a:pt x="8871" y="52787"/>
                  </a:lnTo>
                  <a:lnTo>
                    <a:pt x="8810" y="53944"/>
                  </a:lnTo>
                  <a:lnTo>
                    <a:pt x="8736" y="55046"/>
                  </a:lnTo>
                  <a:lnTo>
                    <a:pt x="8661" y="56203"/>
                  </a:lnTo>
                  <a:lnTo>
                    <a:pt x="8587" y="57250"/>
                  </a:lnTo>
                  <a:lnTo>
                    <a:pt x="8506" y="58297"/>
                  </a:lnTo>
                  <a:lnTo>
                    <a:pt x="8418" y="59344"/>
                  </a:lnTo>
                  <a:lnTo>
                    <a:pt x="8330" y="60335"/>
                  </a:lnTo>
                  <a:lnTo>
                    <a:pt x="8235" y="61327"/>
                  </a:lnTo>
                  <a:lnTo>
                    <a:pt x="8140" y="62264"/>
                  </a:lnTo>
                  <a:lnTo>
                    <a:pt x="8038" y="63201"/>
                  </a:lnTo>
                  <a:lnTo>
                    <a:pt x="7930" y="64082"/>
                  </a:lnTo>
                  <a:lnTo>
                    <a:pt x="7822" y="64964"/>
                  </a:lnTo>
                  <a:lnTo>
                    <a:pt x="7713" y="65790"/>
                  </a:lnTo>
                  <a:lnTo>
                    <a:pt x="7598" y="66617"/>
                  </a:lnTo>
                  <a:lnTo>
                    <a:pt x="7483" y="67388"/>
                  </a:lnTo>
                  <a:lnTo>
                    <a:pt x="7361" y="68105"/>
                  </a:lnTo>
                  <a:lnTo>
                    <a:pt x="7239" y="68821"/>
                  </a:lnTo>
                  <a:lnTo>
                    <a:pt x="7111" y="69482"/>
                  </a:lnTo>
                  <a:lnTo>
                    <a:pt x="6982" y="70143"/>
                  </a:lnTo>
                  <a:lnTo>
                    <a:pt x="6853" y="70749"/>
                  </a:lnTo>
                  <a:lnTo>
                    <a:pt x="6718" y="71300"/>
                  </a:lnTo>
                  <a:lnTo>
                    <a:pt x="6582" y="71851"/>
                  </a:lnTo>
                  <a:lnTo>
                    <a:pt x="6447" y="72347"/>
                  </a:lnTo>
                  <a:lnTo>
                    <a:pt x="6305" y="72788"/>
                  </a:lnTo>
                  <a:lnTo>
                    <a:pt x="6163" y="73229"/>
                  </a:lnTo>
                  <a:lnTo>
                    <a:pt x="6020" y="73615"/>
                  </a:lnTo>
                  <a:lnTo>
                    <a:pt x="6020" y="73615"/>
                  </a:lnTo>
                  <a:lnTo>
                    <a:pt x="5851" y="74000"/>
                  </a:lnTo>
                  <a:lnTo>
                    <a:pt x="5682" y="74386"/>
                  </a:lnTo>
                  <a:lnTo>
                    <a:pt x="5512" y="74661"/>
                  </a:lnTo>
                  <a:lnTo>
                    <a:pt x="5336" y="74937"/>
                  </a:lnTo>
                  <a:lnTo>
                    <a:pt x="5167" y="75102"/>
                  </a:lnTo>
                  <a:lnTo>
                    <a:pt x="4991" y="75268"/>
                  </a:lnTo>
                  <a:lnTo>
                    <a:pt x="4815" y="75323"/>
                  </a:lnTo>
                  <a:lnTo>
                    <a:pt x="4632" y="75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rot="10800000" flipH="1">
              <a:off x="1821174" y="3846939"/>
              <a:ext cx="178864" cy="83203"/>
            </a:xfrm>
            <a:custGeom>
              <a:avLst/>
              <a:gdLst/>
              <a:ahLst/>
              <a:cxnLst/>
              <a:rect l="l" t="t" r="r" b="b"/>
              <a:pathLst>
                <a:path w="8486" h="27991" extrusionOk="0">
                  <a:moveTo>
                    <a:pt x="169" y="0"/>
                  </a:moveTo>
                  <a:lnTo>
                    <a:pt x="0" y="24024"/>
                  </a:lnTo>
                  <a:lnTo>
                    <a:pt x="2201" y="25071"/>
                  </a:lnTo>
                  <a:lnTo>
                    <a:pt x="8309" y="27991"/>
                  </a:lnTo>
                  <a:lnTo>
                    <a:pt x="8485" y="4022"/>
                  </a:lnTo>
                  <a:lnTo>
                    <a:pt x="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rot="10800000" flipH="1">
              <a:off x="1554667" y="2264191"/>
              <a:ext cx="286190" cy="710995"/>
            </a:xfrm>
            <a:custGeom>
              <a:avLst/>
              <a:gdLst/>
              <a:ahLst/>
              <a:cxnLst/>
              <a:rect l="l" t="t" r="r" b="b"/>
              <a:pathLst>
                <a:path w="13578" h="239191" extrusionOk="0">
                  <a:moveTo>
                    <a:pt x="2228" y="0"/>
                  </a:moveTo>
                  <a:lnTo>
                    <a:pt x="2120" y="55"/>
                  </a:lnTo>
                  <a:lnTo>
                    <a:pt x="2011" y="111"/>
                  </a:lnTo>
                  <a:lnTo>
                    <a:pt x="1903" y="221"/>
                  </a:lnTo>
                  <a:lnTo>
                    <a:pt x="1788" y="386"/>
                  </a:lnTo>
                  <a:lnTo>
                    <a:pt x="1679" y="551"/>
                  </a:lnTo>
                  <a:lnTo>
                    <a:pt x="1571" y="827"/>
                  </a:lnTo>
                  <a:lnTo>
                    <a:pt x="1463" y="1102"/>
                  </a:lnTo>
                  <a:lnTo>
                    <a:pt x="1442" y="1157"/>
                  </a:lnTo>
                  <a:lnTo>
                    <a:pt x="1341" y="1488"/>
                  </a:lnTo>
                  <a:lnTo>
                    <a:pt x="1239" y="1874"/>
                  </a:lnTo>
                  <a:lnTo>
                    <a:pt x="1138" y="2315"/>
                  </a:lnTo>
                  <a:lnTo>
                    <a:pt x="1043" y="2755"/>
                  </a:lnTo>
                  <a:lnTo>
                    <a:pt x="948" y="3251"/>
                  </a:lnTo>
                  <a:lnTo>
                    <a:pt x="860" y="3802"/>
                  </a:lnTo>
                  <a:lnTo>
                    <a:pt x="779" y="4353"/>
                  </a:lnTo>
                  <a:lnTo>
                    <a:pt x="698" y="4904"/>
                  </a:lnTo>
                  <a:lnTo>
                    <a:pt x="623" y="5565"/>
                  </a:lnTo>
                  <a:lnTo>
                    <a:pt x="549" y="6172"/>
                  </a:lnTo>
                  <a:lnTo>
                    <a:pt x="481" y="6833"/>
                  </a:lnTo>
                  <a:lnTo>
                    <a:pt x="420" y="7549"/>
                  </a:lnTo>
                  <a:lnTo>
                    <a:pt x="359" y="8265"/>
                  </a:lnTo>
                  <a:lnTo>
                    <a:pt x="305" y="8982"/>
                  </a:lnTo>
                  <a:lnTo>
                    <a:pt x="251" y="9753"/>
                  </a:lnTo>
                  <a:lnTo>
                    <a:pt x="203" y="10524"/>
                  </a:lnTo>
                  <a:lnTo>
                    <a:pt x="163" y="11351"/>
                  </a:lnTo>
                  <a:lnTo>
                    <a:pt x="129" y="12122"/>
                  </a:lnTo>
                  <a:lnTo>
                    <a:pt x="95" y="12949"/>
                  </a:lnTo>
                  <a:lnTo>
                    <a:pt x="68" y="13775"/>
                  </a:lnTo>
                  <a:lnTo>
                    <a:pt x="41" y="14657"/>
                  </a:lnTo>
                  <a:lnTo>
                    <a:pt x="27" y="15483"/>
                  </a:lnTo>
                  <a:lnTo>
                    <a:pt x="14" y="16365"/>
                  </a:lnTo>
                  <a:lnTo>
                    <a:pt x="7" y="17247"/>
                  </a:lnTo>
                  <a:lnTo>
                    <a:pt x="0" y="18128"/>
                  </a:lnTo>
                  <a:lnTo>
                    <a:pt x="7" y="19010"/>
                  </a:lnTo>
                  <a:lnTo>
                    <a:pt x="14" y="19892"/>
                  </a:lnTo>
                  <a:lnTo>
                    <a:pt x="27" y="20773"/>
                  </a:lnTo>
                  <a:lnTo>
                    <a:pt x="47" y="21655"/>
                  </a:lnTo>
                  <a:lnTo>
                    <a:pt x="75" y="22536"/>
                  </a:lnTo>
                  <a:lnTo>
                    <a:pt x="108" y="23418"/>
                  </a:lnTo>
                  <a:lnTo>
                    <a:pt x="142" y="24300"/>
                  </a:lnTo>
                  <a:lnTo>
                    <a:pt x="9264" y="227289"/>
                  </a:lnTo>
                  <a:lnTo>
                    <a:pt x="9264" y="227344"/>
                  </a:lnTo>
                  <a:lnTo>
                    <a:pt x="9311" y="228170"/>
                  </a:lnTo>
                  <a:lnTo>
                    <a:pt x="9352" y="229052"/>
                  </a:lnTo>
                  <a:lnTo>
                    <a:pt x="9406" y="229823"/>
                  </a:lnTo>
                  <a:lnTo>
                    <a:pt x="9460" y="230595"/>
                  </a:lnTo>
                  <a:lnTo>
                    <a:pt x="9521" y="231366"/>
                  </a:lnTo>
                  <a:lnTo>
                    <a:pt x="9589" y="232083"/>
                  </a:lnTo>
                  <a:lnTo>
                    <a:pt x="9657" y="232799"/>
                  </a:lnTo>
                  <a:lnTo>
                    <a:pt x="9731" y="233460"/>
                  </a:lnTo>
                  <a:lnTo>
                    <a:pt x="9806" y="234066"/>
                  </a:lnTo>
                  <a:lnTo>
                    <a:pt x="9880" y="234672"/>
                  </a:lnTo>
                  <a:lnTo>
                    <a:pt x="9968" y="235223"/>
                  </a:lnTo>
                  <a:lnTo>
                    <a:pt x="10050" y="235774"/>
                  </a:lnTo>
                  <a:lnTo>
                    <a:pt x="10138" y="236215"/>
                  </a:lnTo>
                  <a:lnTo>
                    <a:pt x="10232" y="236711"/>
                  </a:lnTo>
                  <a:lnTo>
                    <a:pt x="10320" y="237097"/>
                  </a:lnTo>
                  <a:lnTo>
                    <a:pt x="10415" y="237482"/>
                  </a:lnTo>
                  <a:lnTo>
                    <a:pt x="10517" y="237868"/>
                  </a:lnTo>
                  <a:lnTo>
                    <a:pt x="10618" y="238144"/>
                  </a:lnTo>
                  <a:lnTo>
                    <a:pt x="10720" y="238419"/>
                  </a:lnTo>
                  <a:lnTo>
                    <a:pt x="10822" y="238639"/>
                  </a:lnTo>
                  <a:lnTo>
                    <a:pt x="10923" y="238860"/>
                  </a:lnTo>
                  <a:lnTo>
                    <a:pt x="11031" y="238970"/>
                  </a:lnTo>
                  <a:lnTo>
                    <a:pt x="11140" y="239080"/>
                  </a:lnTo>
                  <a:lnTo>
                    <a:pt x="11241" y="239135"/>
                  </a:lnTo>
                  <a:lnTo>
                    <a:pt x="11350" y="239190"/>
                  </a:lnTo>
                  <a:lnTo>
                    <a:pt x="11465" y="239135"/>
                  </a:lnTo>
                  <a:lnTo>
                    <a:pt x="11573" y="239080"/>
                  </a:lnTo>
                  <a:lnTo>
                    <a:pt x="11682" y="238970"/>
                  </a:lnTo>
                  <a:lnTo>
                    <a:pt x="11790" y="238805"/>
                  </a:lnTo>
                  <a:lnTo>
                    <a:pt x="11898" y="238584"/>
                  </a:lnTo>
                  <a:lnTo>
                    <a:pt x="12007" y="238364"/>
                  </a:lnTo>
                  <a:lnTo>
                    <a:pt x="12115" y="238033"/>
                  </a:lnTo>
                  <a:lnTo>
                    <a:pt x="12122" y="238033"/>
                  </a:lnTo>
                  <a:lnTo>
                    <a:pt x="12223" y="237703"/>
                  </a:lnTo>
                  <a:lnTo>
                    <a:pt x="12332" y="237317"/>
                  </a:lnTo>
                  <a:lnTo>
                    <a:pt x="12426" y="236931"/>
                  </a:lnTo>
                  <a:lnTo>
                    <a:pt x="12521" y="236435"/>
                  </a:lnTo>
                  <a:lnTo>
                    <a:pt x="12616" y="235940"/>
                  </a:lnTo>
                  <a:lnTo>
                    <a:pt x="12704" y="235444"/>
                  </a:lnTo>
                  <a:lnTo>
                    <a:pt x="12792" y="234893"/>
                  </a:lnTo>
                  <a:lnTo>
                    <a:pt x="12873" y="234287"/>
                  </a:lnTo>
                  <a:lnTo>
                    <a:pt x="12948" y="233680"/>
                  </a:lnTo>
                  <a:lnTo>
                    <a:pt x="13022" y="233019"/>
                  </a:lnTo>
                  <a:lnTo>
                    <a:pt x="13090" y="232358"/>
                  </a:lnTo>
                  <a:lnTo>
                    <a:pt x="13151" y="231697"/>
                  </a:lnTo>
                  <a:lnTo>
                    <a:pt x="13212" y="230925"/>
                  </a:lnTo>
                  <a:lnTo>
                    <a:pt x="13273" y="230209"/>
                  </a:lnTo>
                  <a:lnTo>
                    <a:pt x="13320" y="229438"/>
                  </a:lnTo>
                  <a:lnTo>
                    <a:pt x="13368" y="228666"/>
                  </a:lnTo>
                  <a:lnTo>
                    <a:pt x="13408" y="227895"/>
                  </a:lnTo>
                  <a:lnTo>
                    <a:pt x="13449" y="227068"/>
                  </a:lnTo>
                  <a:lnTo>
                    <a:pt x="13483" y="226242"/>
                  </a:lnTo>
                  <a:lnTo>
                    <a:pt x="13510" y="225415"/>
                  </a:lnTo>
                  <a:lnTo>
                    <a:pt x="13530" y="224534"/>
                  </a:lnTo>
                  <a:lnTo>
                    <a:pt x="13551" y="223707"/>
                  </a:lnTo>
                  <a:lnTo>
                    <a:pt x="13564" y="222826"/>
                  </a:lnTo>
                  <a:lnTo>
                    <a:pt x="13571" y="221944"/>
                  </a:lnTo>
                  <a:lnTo>
                    <a:pt x="13578" y="221063"/>
                  </a:lnTo>
                  <a:lnTo>
                    <a:pt x="13571" y="220181"/>
                  </a:lnTo>
                  <a:lnTo>
                    <a:pt x="13564" y="219299"/>
                  </a:lnTo>
                  <a:lnTo>
                    <a:pt x="13551" y="218418"/>
                  </a:lnTo>
                  <a:lnTo>
                    <a:pt x="13530" y="217536"/>
                  </a:lnTo>
                  <a:lnTo>
                    <a:pt x="13503" y="216654"/>
                  </a:lnTo>
                  <a:lnTo>
                    <a:pt x="13476" y="215718"/>
                  </a:lnTo>
                  <a:lnTo>
                    <a:pt x="13435" y="214836"/>
                  </a:lnTo>
                  <a:lnTo>
                    <a:pt x="4314" y="11847"/>
                  </a:lnTo>
                  <a:lnTo>
                    <a:pt x="4273" y="11020"/>
                  </a:lnTo>
                  <a:lnTo>
                    <a:pt x="4226" y="10139"/>
                  </a:lnTo>
                  <a:lnTo>
                    <a:pt x="4172" y="9367"/>
                  </a:lnTo>
                  <a:lnTo>
                    <a:pt x="4117" y="8596"/>
                  </a:lnTo>
                  <a:lnTo>
                    <a:pt x="4056" y="7825"/>
                  </a:lnTo>
                  <a:lnTo>
                    <a:pt x="3995" y="7108"/>
                  </a:lnTo>
                  <a:lnTo>
                    <a:pt x="3921" y="6392"/>
                  </a:lnTo>
                  <a:lnTo>
                    <a:pt x="3853" y="5731"/>
                  </a:lnTo>
                  <a:lnTo>
                    <a:pt x="3779" y="5125"/>
                  </a:lnTo>
                  <a:lnTo>
                    <a:pt x="3697" y="4519"/>
                  </a:lnTo>
                  <a:lnTo>
                    <a:pt x="3616" y="3968"/>
                  </a:lnTo>
                  <a:lnTo>
                    <a:pt x="3528" y="3472"/>
                  </a:lnTo>
                  <a:lnTo>
                    <a:pt x="3440" y="2976"/>
                  </a:lnTo>
                  <a:lnTo>
                    <a:pt x="3352" y="2480"/>
                  </a:lnTo>
                  <a:lnTo>
                    <a:pt x="3257" y="2094"/>
                  </a:lnTo>
                  <a:lnTo>
                    <a:pt x="3163" y="1708"/>
                  </a:lnTo>
                  <a:lnTo>
                    <a:pt x="3061" y="1378"/>
                  </a:lnTo>
                  <a:lnTo>
                    <a:pt x="2966" y="1047"/>
                  </a:lnTo>
                  <a:lnTo>
                    <a:pt x="2865" y="772"/>
                  </a:lnTo>
                  <a:lnTo>
                    <a:pt x="2763" y="551"/>
                  </a:lnTo>
                  <a:lnTo>
                    <a:pt x="2655" y="331"/>
                  </a:lnTo>
                  <a:lnTo>
                    <a:pt x="2553" y="221"/>
                  </a:lnTo>
                  <a:lnTo>
                    <a:pt x="2445" y="111"/>
                  </a:lnTo>
                  <a:lnTo>
                    <a:pt x="2336" y="55"/>
                  </a:lnTo>
                  <a:lnTo>
                    <a:pt x="2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rot="10800000" flipH="1">
              <a:off x="1554667" y="2264191"/>
              <a:ext cx="286190" cy="710995"/>
            </a:xfrm>
            <a:custGeom>
              <a:avLst/>
              <a:gdLst/>
              <a:ahLst/>
              <a:cxnLst/>
              <a:rect l="l" t="t" r="r" b="b"/>
              <a:pathLst>
                <a:path w="13578" h="239191" fill="none" extrusionOk="0">
                  <a:moveTo>
                    <a:pt x="1463" y="1102"/>
                  </a:moveTo>
                  <a:lnTo>
                    <a:pt x="1463" y="1102"/>
                  </a:lnTo>
                  <a:lnTo>
                    <a:pt x="1571" y="827"/>
                  </a:lnTo>
                  <a:lnTo>
                    <a:pt x="1679" y="551"/>
                  </a:lnTo>
                  <a:lnTo>
                    <a:pt x="1788" y="386"/>
                  </a:lnTo>
                  <a:lnTo>
                    <a:pt x="1903" y="221"/>
                  </a:lnTo>
                  <a:lnTo>
                    <a:pt x="2011" y="111"/>
                  </a:lnTo>
                  <a:lnTo>
                    <a:pt x="2120" y="55"/>
                  </a:lnTo>
                  <a:lnTo>
                    <a:pt x="2228" y="0"/>
                  </a:lnTo>
                  <a:lnTo>
                    <a:pt x="2336" y="55"/>
                  </a:lnTo>
                  <a:lnTo>
                    <a:pt x="2445" y="111"/>
                  </a:lnTo>
                  <a:lnTo>
                    <a:pt x="2553" y="221"/>
                  </a:lnTo>
                  <a:lnTo>
                    <a:pt x="2655" y="331"/>
                  </a:lnTo>
                  <a:lnTo>
                    <a:pt x="2763" y="551"/>
                  </a:lnTo>
                  <a:lnTo>
                    <a:pt x="2865" y="772"/>
                  </a:lnTo>
                  <a:lnTo>
                    <a:pt x="2966" y="1047"/>
                  </a:lnTo>
                  <a:lnTo>
                    <a:pt x="3061" y="1378"/>
                  </a:lnTo>
                  <a:lnTo>
                    <a:pt x="3163" y="1708"/>
                  </a:lnTo>
                  <a:lnTo>
                    <a:pt x="3257" y="2094"/>
                  </a:lnTo>
                  <a:lnTo>
                    <a:pt x="3352" y="2480"/>
                  </a:lnTo>
                  <a:lnTo>
                    <a:pt x="3440" y="2976"/>
                  </a:lnTo>
                  <a:lnTo>
                    <a:pt x="3528" y="3472"/>
                  </a:lnTo>
                  <a:lnTo>
                    <a:pt x="3616" y="3968"/>
                  </a:lnTo>
                  <a:lnTo>
                    <a:pt x="3697" y="4519"/>
                  </a:lnTo>
                  <a:lnTo>
                    <a:pt x="3779" y="5125"/>
                  </a:lnTo>
                  <a:lnTo>
                    <a:pt x="3853" y="5731"/>
                  </a:lnTo>
                  <a:lnTo>
                    <a:pt x="3921" y="6392"/>
                  </a:lnTo>
                  <a:lnTo>
                    <a:pt x="3995" y="7108"/>
                  </a:lnTo>
                  <a:lnTo>
                    <a:pt x="4056" y="7825"/>
                  </a:lnTo>
                  <a:lnTo>
                    <a:pt x="4117" y="8596"/>
                  </a:lnTo>
                  <a:lnTo>
                    <a:pt x="4172" y="9367"/>
                  </a:lnTo>
                  <a:lnTo>
                    <a:pt x="4226" y="10139"/>
                  </a:lnTo>
                  <a:lnTo>
                    <a:pt x="4273" y="11020"/>
                  </a:lnTo>
                  <a:lnTo>
                    <a:pt x="4314" y="11847"/>
                  </a:lnTo>
                  <a:lnTo>
                    <a:pt x="13435" y="214836"/>
                  </a:lnTo>
                  <a:lnTo>
                    <a:pt x="13435" y="214836"/>
                  </a:lnTo>
                  <a:lnTo>
                    <a:pt x="13476" y="215718"/>
                  </a:lnTo>
                  <a:lnTo>
                    <a:pt x="13503" y="216654"/>
                  </a:lnTo>
                  <a:lnTo>
                    <a:pt x="13530" y="217536"/>
                  </a:lnTo>
                  <a:lnTo>
                    <a:pt x="13551" y="218418"/>
                  </a:lnTo>
                  <a:lnTo>
                    <a:pt x="13564" y="219299"/>
                  </a:lnTo>
                  <a:lnTo>
                    <a:pt x="13571" y="220181"/>
                  </a:lnTo>
                  <a:lnTo>
                    <a:pt x="13578" y="221063"/>
                  </a:lnTo>
                  <a:lnTo>
                    <a:pt x="13571" y="221944"/>
                  </a:lnTo>
                  <a:lnTo>
                    <a:pt x="13564" y="222826"/>
                  </a:lnTo>
                  <a:lnTo>
                    <a:pt x="13551" y="223707"/>
                  </a:lnTo>
                  <a:lnTo>
                    <a:pt x="13530" y="224534"/>
                  </a:lnTo>
                  <a:lnTo>
                    <a:pt x="13510" y="225415"/>
                  </a:lnTo>
                  <a:lnTo>
                    <a:pt x="13483" y="226242"/>
                  </a:lnTo>
                  <a:lnTo>
                    <a:pt x="13449" y="227068"/>
                  </a:lnTo>
                  <a:lnTo>
                    <a:pt x="13408" y="227895"/>
                  </a:lnTo>
                  <a:lnTo>
                    <a:pt x="13368" y="228666"/>
                  </a:lnTo>
                  <a:lnTo>
                    <a:pt x="13320" y="229438"/>
                  </a:lnTo>
                  <a:lnTo>
                    <a:pt x="13273" y="230209"/>
                  </a:lnTo>
                  <a:lnTo>
                    <a:pt x="13212" y="230925"/>
                  </a:lnTo>
                  <a:lnTo>
                    <a:pt x="13151" y="231697"/>
                  </a:lnTo>
                  <a:lnTo>
                    <a:pt x="13090" y="232358"/>
                  </a:lnTo>
                  <a:lnTo>
                    <a:pt x="13022" y="233019"/>
                  </a:lnTo>
                  <a:lnTo>
                    <a:pt x="12948" y="233680"/>
                  </a:lnTo>
                  <a:lnTo>
                    <a:pt x="12873" y="234287"/>
                  </a:lnTo>
                  <a:lnTo>
                    <a:pt x="12792" y="234893"/>
                  </a:lnTo>
                  <a:lnTo>
                    <a:pt x="12704" y="235444"/>
                  </a:lnTo>
                  <a:lnTo>
                    <a:pt x="12616" y="235940"/>
                  </a:lnTo>
                  <a:lnTo>
                    <a:pt x="12521" y="236435"/>
                  </a:lnTo>
                  <a:lnTo>
                    <a:pt x="12426" y="236931"/>
                  </a:lnTo>
                  <a:lnTo>
                    <a:pt x="12332" y="237317"/>
                  </a:lnTo>
                  <a:lnTo>
                    <a:pt x="12223" y="237703"/>
                  </a:lnTo>
                  <a:lnTo>
                    <a:pt x="12122" y="238033"/>
                  </a:lnTo>
                  <a:lnTo>
                    <a:pt x="12115" y="238033"/>
                  </a:lnTo>
                  <a:lnTo>
                    <a:pt x="12115" y="238033"/>
                  </a:lnTo>
                  <a:lnTo>
                    <a:pt x="12007" y="238364"/>
                  </a:lnTo>
                  <a:lnTo>
                    <a:pt x="11898" y="238584"/>
                  </a:lnTo>
                  <a:lnTo>
                    <a:pt x="11790" y="238805"/>
                  </a:lnTo>
                  <a:lnTo>
                    <a:pt x="11682" y="238970"/>
                  </a:lnTo>
                  <a:lnTo>
                    <a:pt x="11573" y="239080"/>
                  </a:lnTo>
                  <a:lnTo>
                    <a:pt x="11465" y="239135"/>
                  </a:lnTo>
                  <a:lnTo>
                    <a:pt x="11350" y="239190"/>
                  </a:lnTo>
                  <a:lnTo>
                    <a:pt x="11241" y="239135"/>
                  </a:lnTo>
                  <a:lnTo>
                    <a:pt x="11140" y="239080"/>
                  </a:lnTo>
                  <a:lnTo>
                    <a:pt x="11031" y="238970"/>
                  </a:lnTo>
                  <a:lnTo>
                    <a:pt x="10923" y="238860"/>
                  </a:lnTo>
                  <a:lnTo>
                    <a:pt x="10822" y="238639"/>
                  </a:lnTo>
                  <a:lnTo>
                    <a:pt x="10720" y="238419"/>
                  </a:lnTo>
                  <a:lnTo>
                    <a:pt x="10618" y="238144"/>
                  </a:lnTo>
                  <a:lnTo>
                    <a:pt x="10517" y="237868"/>
                  </a:lnTo>
                  <a:lnTo>
                    <a:pt x="10415" y="237482"/>
                  </a:lnTo>
                  <a:lnTo>
                    <a:pt x="10320" y="237097"/>
                  </a:lnTo>
                  <a:lnTo>
                    <a:pt x="10232" y="236711"/>
                  </a:lnTo>
                  <a:lnTo>
                    <a:pt x="10138" y="236215"/>
                  </a:lnTo>
                  <a:lnTo>
                    <a:pt x="10050" y="235774"/>
                  </a:lnTo>
                  <a:lnTo>
                    <a:pt x="9968" y="235223"/>
                  </a:lnTo>
                  <a:lnTo>
                    <a:pt x="9880" y="234672"/>
                  </a:lnTo>
                  <a:lnTo>
                    <a:pt x="9806" y="234066"/>
                  </a:lnTo>
                  <a:lnTo>
                    <a:pt x="9731" y="233460"/>
                  </a:lnTo>
                  <a:lnTo>
                    <a:pt x="9657" y="232799"/>
                  </a:lnTo>
                  <a:lnTo>
                    <a:pt x="9589" y="232083"/>
                  </a:lnTo>
                  <a:lnTo>
                    <a:pt x="9521" y="231366"/>
                  </a:lnTo>
                  <a:lnTo>
                    <a:pt x="9460" y="230595"/>
                  </a:lnTo>
                  <a:lnTo>
                    <a:pt x="9406" y="229823"/>
                  </a:lnTo>
                  <a:lnTo>
                    <a:pt x="9352" y="229052"/>
                  </a:lnTo>
                  <a:lnTo>
                    <a:pt x="9311" y="228170"/>
                  </a:lnTo>
                  <a:lnTo>
                    <a:pt x="9264" y="227344"/>
                  </a:lnTo>
                  <a:lnTo>
                    <a:pt x="9264" y="227289"/>
                  </a:lnTo>
                  <a:lnTo>
                    <a:pt x="142" y="24300"/>
                  </a:lnTo>
                  <a:lnTo>
                    <a:pt x="142" y="24300"/>
                  </a:lnTo>
                  <a:lnTo>
                    <a:pt x="108" y="23418"/>
                  </a:lnTo>
                  <a:lnTo>
                    <a:pt x="75" y="22536"/>
                  </a:lnTo>
                  <a:lnTo>
                    <a:pt x="47" y="21655"/>
                  </a:lnTo>
                  <a:lnTo>
                    <a:pt x="27" y="20773"/>
                  </a:lnTo>
                  <a:lnTo>
                    <a:pt x="14" y="19892"/>
                  </a:lnTo>
                  <a:lnTo>
                    <a:pt x="7" y="19010"/>
                  </a:lnTo>
                  <a:lnTo>
                    <a:pt x="0" y="18128"/>
                  </a:lnTo>
                  <a:lnTo>
                    <a:pt x="7" y="17247"/>
                  </a:lnTo>
                  <a:lnTo>
                    <a:pt x="14" y="16365"/>
                  </a:lnTo>
                  <a:lnTo>
                    <a:pt x="27" y="15483"/>
                  </a:lnTo>
                  <a:lnTo>
                    <a:pt x="41" y="14657"/>
                  </a:lnTo>
                  <a:lnTo>
                    <a:pt x="68" y="13775"/>
                  </a:lnTo>
                  <a:lnTo>
                    <a:pt x="95" y="12949"/>
                  </a:lnTo>
                  <a:lnTo>
                    <a:pt x="129" y="12122"/>
                  </a:lnTo>
                  <a:lnTo>
                    <a:pt x="163" y="11351"/>
                  </a:lnTo>
                  <a:lnTo>
                    <a:pt x="203" y="10524"/>
                  </a:lnTo>
                  <a:lnTo>
                    <a:pt x="251" y="9753"/>
                  </a:lnTo>
                  <a:lnTo>
                    <a:pt x="305" y="8982"/>
                  </a:lnTo>
                  <a:lnTo>
                    <a:pt x="359" y="8265"/>
                  </a:lnTo>
                  <a:lnTo>
                    <a:pt x="420" y="7549"/>
                  </a:lnTo>
                  <a:lnTo>
                    <a:pt x="481" y="6833"/>
                  </a:lnTo>
                  <a:lnTo>
                    <a:pt x="549" y="6172"/>
                  </a:lnTo>
                  <a:lnTo>
                    <a:pt x="623" y="5565"/>
                  </a:lnTo>
                  <a:lnTo>
                    <a:pt x="698" y="4904"/>
                  </a:lnTo>
                  <a:lnTo>
                    <a:pt x="779" y="4353"/>
                  </a:lnTo>
                  <a:lnTo>
                    <a:pt x="860" y="3802"/>
                  </a:lnTo>
                  <a:lnTo>
                    <a:pt x="948" y="3251"/>
                  </a:lnTo>
                  <a:lnTo>
                    <a:pt x="1043" y="2755"/>
                  </a:lnTo>
                  <a:lnTo>
                    <a:pt x="1138" y="2315"/>
                  </a:lnTo>
                  <a:lnTo>
                    <a:pt x="1239" y="1874"/>
                  </a:lnTo>
                  <a:lnTo>
                    <a:pt x="1341" y="1488"/>
                  </a:lnTo>
                  <a:lnTo>
                    <a:pt x="1442" y="1157"/>
                  </a:lnTo>
                  <a:lnTo>
                    <a:pt x="1442" y="1157"/>
                  </a:lnTo>
                  <a:lnTo>
                    <a:pt x="1463" y="11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rot="10800000" flipH="1">
              <a:off x="3251201" y="1640666"/>
              <a:ext cx="618793" cy="116454"/>
            </a:xfrm>
            <a:custGeom>
              <a:avLst/>
              <a:gdLst/>
              <a:ahLst/>
              <a:cxnLst/>
              <a:rect l="l" t="t" r="r" b="b"/>
              <a:pathLst>
                <a:path w="29358" h="39177" extrusionOk="0">
                  <a:moveTo>
                    <a:pt x="16558" y="1"/>
                  </a:moveTo>
                  <a:lnTo>
                    <a:pt x="15976" y="56"/>
                  </a:lnTo>
                  <a:lnTo>
                    <a:pt x="15387" y="166"/>
                  </a:lnTo>
                  <a:lnTo>
                    <a:pt x="14804" y="331"/>
                  </a:lnTo>
                  <a:lnTo>
                    <a:pt x="14215" y="607"/>
                  </a:lnTo>
                  <a:lnTo>
                    <a:pt x="13633" y="882"/>
                  </a:lnTo>
                  <a:lnTo>
                    <a:pt x="13057" y="1213"/>
                  </a:lnTo>
                  <a:lnTo>
                    <a:pt x="12475" y="1654"/>
                  </a:lnTo>
                  <a:lnTo>
                    <a:pt x="11906" y="2094"/>
                  </a:lnTo>
                  <a:lnTo>
                    <a:pt x="11337" y="2590"/>
                  </a:lnTo>
                  <a:lnTo>
                    <a:pt x="10775" y="3086"/>
                  </a:lnTo>
                  <a:lnTo>
                    <a:pt x="10220" y="3692"/>
                  </a:lnTo>
                  <a:lnTo>
                    <a:pt x="9671" y="4298"/>
                  </a:lnTo>
                  <a:lnTo>
                    <a:pt x="9129" y="4905"/>
                  </a:lnTo>
                  <a:lnTo>
                    <a:pt x="8594" y="5566"/>
                  </a:lnTo>
                  <a:lnTo>
                    <a:pt x="8073" y="6282"/>
                  </a:lnTo>
                  <a:lnTo>
                    <a:pt x="7558" y="6998"/>
                  </a:lnTo>
                  <a:lnTo>
                    <a:pt x="7057" y="7770"/>
                  </a:lnTo>
                  <a:lnTo>
                    <a:pt x="6563" y="8541"/>
                  </a:lnTo>
                  <a:lnTo>
                    <a:pt x="6089" y="9313"/>
                  </a:lnTo>
                  <a:lnTo>
                    <a:pt x="5622" y="10084"/>
                  </a:lnTo>
                  <a:lnTo>
                    <a:pt x="5168" y="10910"/>
                  </a:lnTo>
                  <a:lnTo>
                    <a:pt x="4728" y="11737"/>
                  </a:lnTo>
                  <a:lnTo>
                    <a:pt x="4308" y="12563"/>
                  </a:lnTo>
                  <a:lnTo>
                    <a:pt x="3895" y="13390"/>
                  </a:lnTo>
                  <a:lnTo>
                    <a:pt x="3502" y="14217"/>
                  </a:lnTo>
                  <a:lnTo>
                    <a:pt x="3130" y="15043"/>
                  </a:lnTo>
                  <a:lnTo>
                    <a:pt x="2777" y="15870"/>
                  </a:lnTo>
                  <a:lnTo>
                    <a:pt x="2439" y="16696"/>
                  </a:lnTo>
                  <a:lnTo>
                    <a:pt x="2121" y="17467"/>
                  </a:lnTo>
                  <a:lnTo>
                    <a:pt x="1823" y="18294"/>
                  </a:lnTo>
                  <a:lnTo>
                    <a:pt x="1545" y="19065"/>
                  </a:lnTo>
                  <a:lnTo>
                    <a:pt x="1288" y="19782"/>
                  </a:lnTo>
                  <a:lnTo>
                    <a:pt x="1051" y="20553"/>
                  </a:lnTo>
                  <a:lnTo>
                    <a:pt x="841" y="21269"/>
                  </a:lnTo>
                  <a:lnTo>
                    <a:pt x="658" y="21931"/>
                  </a:lnTo>
                  <a:lnTo>
                    <a:pt x="495" y="22592"/>
                  </a:lnTo>
                  <a:lnTo>
                    <a:pt x="353" y="23198"/>
                  </a:lnTo>
                  <a:lnTo>
                    <a:pt x="245" y="23804"/>
                  </a:lnTo>
                  <a:lnTo>
                    <a:pt x="157" y="24355"/>
                  </a:lnTo>
                  <a:lnTo>
                    <a:pt x="89" y="24906"/>
                  </a:lnTo>
                  <a:lnTo>
                    <a:pt x="42" y="25402"/>
                  </a:lnTo>
                  <a:lnTo>
                    <a:pt x="8" y="25898"/>
                  </a:lnTo>
                  <a:lnTo>
                    <a:pt x="1" y="26118"/>
                  </a:lnTo>
                  <a:lnTo>
                    <a:pt x="1" y="26339"/>
                  </a:lnTo>
                  <a:lnTo>
                    <a:pt x="1" y="26559"/>
                  </a:lnTo>
                  <a:lnTo>
                    <a:pt x="8" y="26779"/>
                  </a:lnTo>
                  <a:lnTo>
                    <a:pt x="21" y="27000"/>
                  </a:lnTo>
                  <a:lnTo>
                    <a:pt x="35" y="27220"/>
                  </a:lnTo>
                  <a:lnTo>
                    <a:pt x="82" y="27606"/>
                  </a:lnTo>
                  <a:lnTo>
                    <a:pt x="143" y="27992"/>
                  </a:lnTo>
                  <a:lnTo>
                    <a:pt x="224" y="28377"/>
                  </a:lnTo>
                  <a:lnTo>
                    <a:pt x="319" y="28708"/>
                  </a:lnTo>
                  <a:lnTo>
                    <a:pt x="428" y="29038"/>
                  </a:lnTo>
                  <a:lnTo>
                    <a:pt x="556" y="29314"/>
                  </a:lnTo>
                  <a:lnTo>
                    <a:pt x="698" y="29589"/>
                  </a:lnTo>
                  <a:lnTo>
                    <a:pt x="854" y="29865"/>
                  </a:lnTo>
                  <a:lnTo>
                    <a:pt x="1030" y="30140"/>
                  </a:lnTo>
                  <a:lnTo>
                    <a:pt x="1409" y="30636"/>
                  </a:lnTo>
                  <a:lnTo>
                    <a:pt x="1850" y="31022"/>
                  </a:lnTo>
                  <a:lnTo>
                    <a:pt x="2337" y="31408"/>
                  </a:lnTo>
                  <a:lnTo>
                    <a:pt x="2865" y="31738"/>
                  </a:lnTo>
                  <a:lnTo>
                    <a:pt x="3441" y="32014"/>
                  </a:lnTo>
                  <a:lnTo>
                    <a:pt x="4051" y="32289"/>
                  </a:lnTo>
                  <a:lnTo>
                    <a:pt x="4701" y="32510"/>
                  </a:lnTo>
                  <a:lnTo>
                    <a:pt x="5385" y="32730"/>
                  </a:lnTo>
                  <a:lnTo>
                    <a:pt x="6827" y="33116"/>
                  </a:lnTo>
                  <a:lnTo>
                    <a:pt x="8364" y="33446"/>
                  </a:lnTo>
                  <a:lnTo>
                    <a:pt x="9962" y="33777"/>
                  </a:lnTo>
                  <a:lnTo>
                    <a:pt x="11594" y="34218"/>
                  </a:lnTo>
                  <a:lnTo>
                    <a:pt x="13240" y="34714"/>
                  </a:lnTo>
                  <a:lnTo>
                    <a:pt x="14053" y="34989"/>
                  </a:lnTo>
                  <a:lnTo>
                    <a:pt x="14865" y="35375"/>
                  </a:lnTo>
                  <a:lnTo>
                    <a:pt x="15664" y="35761"/>
                  </a:lnTo>
                  <a:lnTo>
                    <a:pt x="16443" y="36202"/>
                  </a:lnTo>
                  <a:lnTo>
                    <a:pt x="17208" y="36697"/>
                  </a:lnTo>
                  <a:lnTo>
                    <a:pt x="17953" y="37248"/>
                  </a:lnTo>
                  <a:lnTo>
                    <a:pt x="18671" y="37744"/>
                  </a:lnTo>
                  <a:lnTo>
                    <a:pt x="19369" y="38185"/>
                  </a:lnTo>
                  <a:lnTo>
                    <a:pt x="20039" y="38571"/>
                  </a:lnTo>
                  <a:lnTo>
                    <a:pt x="20682" y="38846"/>
                  </a:lnTo>
                  <a:lnTo>
                    <a:pt x="21305" y="39012"/>
                  </a:lnTo>
                  <a:lnTo>
                    <a:pt x="21901" y="39122"/>
                  </a:lnTo>
                  <a:lnTo>
                    <a:pt x="22477" y="39177"/>
                  </a:lnTo>
                  <a:lnTo>
                    <a:pt x="23025" y="39122"/>
                  </a:lnTo>
                  <a:lnTo>
                    <a:pt x="23554" y="39067"/>
                  </a:lnTo>
                  <a:lnTo>
                    <a:pt x="24055" y="38901"/>
                  </a:lnTo>
                  <a:lnTo>
                    <a:pt x="24529" y="38736"/>
                  </a:lnTo>
                  <a:lnTo>
                    <a:pt x="24982" y="38461"/>
                  </a:lnTo>
                  <a:lnTo>
                    <a:pt x="25416" y="38240"/>
                  </a:lnTo>
                  <a:lnTo>
                    <a:pt x="25822" y="37910"/>
                  </a:lnTo>
                  <a:lnTo>
                    <a:pt x="26208" y="37579"/>
                  </a:lnTo>
                  <a:lnTo>
                    <a:pt x="26574" y="37193"/>
                  </a:lnTo>
                  <a:lnTo>
                    <a:pt x="26912" y="36863"/>
                  </a:lnTo>
                  <a:lnTo>
                    <a:pt x="27224" y="36477"/>
                  </a:lnTo>
                  <a:lnTo>
                    <a:pt x="27522" y="36036"/>
                  </a:lnTo>
                  <a:lnTo>
                    <a:pt x="27793" y="35650"/>
                  </a:lnTo>
                  <a:lnTo>
                    <a:pt x="28267" y="34879"/>
                  </a:lnTo>
                  <a:lnTo>
                    <a:pt x="28653" y="34108"/>
                  </a:lnTo>
                  <a:lnTo>
                    <a:pt x="28951" y="33502"/>
                  </a:lnTo>
                  <a:lnTo>
                    <a:pt x="29161" y="32951"/>
                  </a:lnTo>
                  <a:lnTo>
                    <a:pt x="29330" y="32510"/>
                  </a:lnTo>
                  <a:lnTo>
                    <a:pt x="29357" y="29645"/>
                  </a:lnTo>
                  <a:lnTo>
                    <a:pt x="29195" y="28322"/>
                  </a:lnTo>
                  <a:lnTo>
                    <a:pt x="29032" y="27110"/>
                  </a:lnTo>
                  <a:lnTo>
                    <a:pt x="28863" y="25843"/>
                  </a:lnTo>
                  <a:lnTo>
                    <a:pt x="28687" y="24686"/>
                  </a:lnTo>
                  <a:lnTo>
                    <a:pt x="28504" y="23528"/>
                  </a:lnTo>
                  <a:lnTo>
                    <a:pt x="28321" y="22371"/>
                  </a:lnTo>
                  <a:lnTo>
                    <a:pt x="28131" y="21324"/>
                  </a:lnTo>
                  <a:lnTo>
                    <a:pt x="27942" y="20222"/>
                  </a:lnTo>
                  <a:lnTo>
                    <a:pt x="27745" y="19231"/>
                  </a:lnTo>
                  <a:lnTo>
                    <a:pt x="27542" y="18184"/>
                  </a:lnTo>
                  <a:lnTo>
                    <a:pt x="27339" y="17247"/>
                  </a:lnTo>
                  <a:lnTo>
                    <a:pt x="27129" y="16310"/>
                  </a:lnTo>
                  <a:lnTo>
                    <a:pt x="26912" y="15429"/>
                  </a:lnTo>
                  <a:lnTo>
                    <a:pt x="26696" y="14547"/>
                  </a:lnTo>
                  <a:lnTo>
                    <a:pt x="26479" y="13666"/>
                  </a:lnTo>
                  <a:lnTo>
                    <a:pt x="26256" y="12839"/>
                  </a:lnTo>
                  <a:lnTo>
                    <a:pt x="26025" y="12068"/>
                  </a:lnTo>
                  <a:lnTo>
                    <a:pt x="25795" y="11296"/>
                  </a:lnTo>
                  <a:lnTo>
                    <a:pt x="25558" y="10580"/>
                  </a:lnTo>
                  <a:lnTo>
                    <a:pt x="25321" y="9864"/>
                  </a:lnTo>
                  <a:lnTo>
                    <a:pt x="25084" y="9202"/>
                  </a:lnTo>
                  <a:lnTo>
                    <a:pt x="24840" y="8541"/>
                  </a:lnTo>
                  <a:lnTo>
                    <a:pt x="24339" y="7329"/>
                  </a:lnTo>
                  <a:lnTo>
                    <a:pt x="23831" y="6227"/>
                  </a:lnTo>
                  <a:lnTo>
                    <a:pt x="23317" y="5180"/>
                  </a:lnTo>
                  <a:lnTo>
                    <a:pt x="22788" y="4298"/>
                  </a:lnTo>
                  <a:lnTo>
                    <a:pt x="22253" y="3472"/>
                  </a:lnTo>
                  <a:lnTo>
                    <a:pt x="21712" y="2756"/>
                  </a:lnTo>
                  <a:lnTo>
                    <a:pt x="21156" y="2094"/>
                  </a:lnTo>
                  <a:lnTo>
                    <a:pt x="20601" y="1543"/>
                  </a:lnTo>
                  <a:lnTo>
                    <a:pt x="20032" y="1103"/>
                  </a:lnTo>
                  <a:lnTo>
                    <a:pt x="19463" y="717"/>
                  </a:lnTo>
                  <a:lnTo>
                    <a:pt x="18888" y="441"/>
                  </a:lnTo>
                  <a:lnTo>
                    <a:pt x="18312" y="221"/>
                  </a:lnTo>
                  <a:lnTo>
                    <a:pt x="17730" y="56"/>
                  </a:lnTo>
                  <a:lnTo>
                    <a:pt x="171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rot="10800000" flipH="1">
              <a:off x="3251201" y="1640666"/>
              <a:ext cx="618793" cy="116454"/>
            </a:xfrm>
            <a:custGeom>
              <a:avLst/>
              <a:gdLst/>
              <a:ahLst/>
              <a:cxnLst/>
              <a:rect l="l" t="t" r="r" b="b"/>
              <a:pathLst>
                <a:path w="29358" h="39177" fill="none" extrusionOk="0">
                  <a:moveTo>
                    <a:pt x="29330" y="32510"/>
                  </a:moveTo>
                  <a:lnTo>
                    <a:pt x="29330" y="32510"/>
                  </a:lnTo>
                  <a:lnTo>
                    <a:pt x="29161" y="32951"/>
                  </a:lnTo>
                  <a:lnTo>
                    <a:pt x="28951" y="33502"/>
                  </a:lnTo>
                  <a:lnTo>
                    <a:pt x="28653" y="34108"/>
                  </a:lnTo>
                  <a:lnTo>
                    <a:pt x="28267" y="34879"/>
                  </a:lnTo>
                  <a:lnTo>
                    <a:pt x="27793" y="35650"/>
                  </a:lnTo>
                  <a:lnTo>
                    <a:pt x="27522" y="36036"/>
                  </a:lnTo>
                  <a:lnTo>
                    <a:pt x="27224" y="36477"/>
                  </a:lnTo>
                  <a:lnTo>
                    <a:pt x="26912" y="36863"/>
                  </a:lnTo>
                  <a:lnTo>
                    <a:pt x="26574" y="37193"/>
                  </a:lnTo>
                  <a:lnTo>
                    <a:pt x="26208" y="37579"/>
                  </a:lnTo>
                  <a:lnTo>
                    <a:pt x="25822" y="37910"/>
                  </a:lnTo>
                  <a:lnTo>
                    <a:pt x="25416" y="38240"/>
                  </a:lnTo>
                  <a:lnTo>
                    <a:pt x="24982" y="38461"/>
                  </a:lnTo>
                  <a:lnTo>
                    <a:pt x="24529" y="38736"/>
                  </a:lnTo>
                  <a:lnTo>
                    <a:pt x="24055" y="38901"/>
                  </a:lnTo>
                  <a:lnTo>
                    <a:pt x="23554" y="39067"/>
                  </a:lnTo>
                  <a:lnTo>
                    <a:pt x="23025" y="39122"/>
                  </a:lnTo>
                  <a:lnTo>
                    <a:pt x="22477" y="39177"/>
                  </a:lnTo>
                  <a:lnTo>
                    <a:pt x="21901" y="39122"/>
                  </a:lnTo>
                  <a:lnTo>
                    <a:pt x="21305" y="39012"/>
                  </a:lnTo>
                  <a:lnTo>
                    <a:pt x="20682" y="38846"/>
                  </a:lnTo>
                  <a:lnTo>
                    <a:pt x="20039" y="38571"/>
                  </a:lnTo>
                  <a:lnTo>
                    <a:pt x="19369" y="38185"/>
                  </a:lnTo>
                  <a:lnTo>
                    <a:pt x="18671" y="37744"/>
                  </a:lnTo>
                  <a:lnTo>
                    <a:pt x="17953" y="37248"/>
                  </a:lnTo>
                  <a:lnTo>
                    <a:pt x="17953" y="37248"/>
                  </a:lnTo>
                  <a:lnTo>
                    <a:pt x="17208" y="36697"/>
                  </a:lnTo>
                  <a:lnTo>
                    <a:pt x="16443" y="36202"/>
                  </a:lnTo>
                  <a:lnTo>
                    <a:pt x="15664" y="35761"/>
                  </a:lnTo>
                  <a:lnTo>
                    <a:pt x="14865" y="35375"/>
                  </a:lnTo>
                  <a:lnTo>
                    <a:pt x="14053" y="34989"/>
                  </a:lnTo>
                  <a:lnTo>
                    <a:pt x="13240" y="34714"/>
                  </a:lnTo>
                  <a:lnTo>
                    <a:pt x="11594" y="34218"/>
                  </a:lnTo>
                  <a:lnTo>
                    <a:pt x="9962" y="33777"/>
                  </a:lnTo>
                  <a:lnTo>
                    <a:pt x="8364" y="33446"/>
                  </a:lnTo>
                  <a:lnTo>
                    <a:pt x="6827" y="33116"/>
                  </a:lnTo>
                  <a:lnTo>
                    <a:pt x="5385" y="32730"/>
                  </a:lnTo>
                  <a:lnTo>
                    <a:pt x="4701" y="32510"/>
                  </a:lnTo>
                  <a:lnTo>
                    <a:pt x="4051" y="32289"/>
                  </a:lnTo>
                  <a:lnTo>
                    <a:pt x="3441" y="32014"/>
                  </a:lnTo>
                  <a:lnTo>
                    <a:pt x="2865" y="31738"/>
                  </a:lnTo>
                  <a:lnTo>
                    <a:pt x="2337" y="31408"/>
                  </a:lnTo>
                  <a:lnTo>
                    <a:pt x="1850" y="31022"/>
                  </a:lnTo>
                  <a:lnTo>
                    <a:pt x="1409" y="30636"/>
                  </a:lnTo>
                  <a:lnTo>
                    <a:pt x="1030" y="30140"/>
                  </a:lnTo>
                  <a:lnTo>
                    <a:pt x="854" y="29865"/>
                  </a:lnTo>
                  <a:lnTo>
                    <a:pt x="698" y="29589"/>
                  </a:lnTo>
                  <a:lnTo>
                    <a:pt x="556" y="29314"/>
                  </a:lnTo>
                  <a:lnTo>
                    <a:pt x="428" y="29038"/>
                  </a:lnTo>
                  <a:lnTo>
                    <a:pt x="319" y="28708"/>
                  </a:lnTo>
                  <a:lnTo>
                    <a:pt x="224" y="28377"/>
                  </a:lnTo>
                  <a:lnTo>
                    <a:pt x="143" y="27992"/>
                  </a:lnTo>
                  <a:lnTo>
                    <a:pt x="82" y="27606"/>
                  </a:lnTo>
                  <a:lnTo>
                    <a:pt x="35" y="27220"/>
                  </a:lnTo>
                  <a:lnTo>
                    <a:pt x="21" y="27000"/>
                  </a:lnTo>
                  <a:lnTo>
                    <a:pt x="8" y="26779"/>
                  </a:lnTo>
                  <a:lnTo>
                    <a:pt x="1" y="26559"/>
                  </a:lnTo>
                  <a:lnTo>
                    <a:pt x="1" y="26339"/>
                  </a:lnTo>
                  <a:lnTo>
                    <a:pt x="1" y="26118"/>
                  </a:lnTo>
                  <a:lnTo>
                    <a:pt x="8" y="25898"/>
                  </a:lnTo>
                  <a:lnTo>
                    <a:pt x="42" y="25402"/>
                  </a:lnTo>
                  <a:lnTo>
                    <a:pt x="89" y="24906"/>
                  </a:lnTo>
                  <a:lnTo>
                    <a:pt x="157" y="24355"/>
                  </a:lnTo>
                  <a:lnTo>
                    <a:pt x="245" y="23804"/>
                  </a:lnTo>
                  <a:lnTo>
                    <a:pt x="245" y="23804"/>
                  </a:lnTo>
                  <a:lnTo>
                    <a:pt x="353" y="23198"/>
                  </a:lnTo>
                  <a:lnTo>
                    <a:pt x="495" y="22592"/>
                  </a:lnTo>
                  <a:lnTo>
                    <a:pt x="658" y="21931"/>
                  </a:lnTo>
                  <a:lnTo>
                    <a:pt x="841" y="21269"/>
                  </a:lnTo>
                  <a:lnTo>
                    <a:pt x="1051" y="20553"/>
                  </a:lnTo>
                  <a:lnTo>
                    <a:pt x="1288" y="19782"/>
                  </a:lnTo>
                  <a:lnTo>
                    <a:pt x="1545" y="19065"/>
                  </a:lnTo>
                  <a:lnTo>
                    <a:pt x="1823" y="18294"/>
                  </a:lnTo>
                  <a:lnTo>
                    <a:pt x="2121" y="17467"/>
                  </a:lnTo>
                  <a:lnTo>
                    <a:pt x="2439" y="16696"/>
                  </a:lnTo>
                  <a:lnTo>
                    <a:pt x="2777" y="15870"/>
                  </a:lnTo>
                  <a:lnTo>
                    <a:pt x="3130" y="15043"/>
                  </a:lnTo>
                  <a:lnTo>
                    <a:pt x="3502" y="14217"/>
                  </a:lnTo>
                  <a:lnTo>
                    <a:pt x="3895" y="13390"/>
                  </a:lnTo>
                  <a:lnTo>
                    <a:pt x="4308" y="12563"/>
                  </a:lnTo>
                  <a:lnTo>
                    <a:pt x="4728" y="11737"/>
                  </a:lnTo>
                  <a:lnTo>
                    <a:pt x="5168" y="10910"/>
                  </a:lnTo>
                  <a:lnTo>
                    <a:pt x="5622" y="10084"/>
                  </a:lnTo>
                  <a:lnTo>
                    <a:pt x="6089" y="9313"/>
                  </a:lnTo>
                  <a:lnTo>
                    <a:pt x="6563" y="8541"/>
                  </a:lnTo>
                  <a:lnTo>
                    <a:pt x="7057" y="7770"/>
                  </a:lnTo>
                  <a:lnTo>
                    <a:pt x="7558" y="6998"/>
                  </a:lnTo>
                  <a:lnTo>
                    <a:pt x="8073" y="6282"/>
                  </a:lnTo>
                  <a:lnTo>
                    <a:pt x="8594" y="5566"/>
                  </a:lnTo>
                  <a:lnTo>
                    <a:pt x="9129" y="4905"/>
                  </a:lnTo>
                  <a:lnTo>
                    <a:pt x="9671" y="4298"/>
                  </a:lnTo>
                  <a:lnTo>
                    <a:pt x="10220" y="3692"/>
                  </a:lnTo>
                  <a:lnTo>
                    <a:pt x="10775" y="3086"/>
                  </a:lnTo>
                  <a:lnTo>
                    <a:pt x="11337" y="2590"/>
                  </a:lnTo>
                  <a:lnTo>
                    <a:pt x="11906" y="2094"/>
                  </a:lnTo>
                  <a:lnTo>
                    <a:pt x="12475" y="1654"/>
                  </a:lnTo>
                  <a:lnTo>
                    <a:pt x="13057" y="1213"/>
                  </a:lnTo>
                  <a:lnTo>
                    <a:pt x="13633" y="882"/>
                  </a:lnTo>
                  <a:lnTo>
                    <a:pt x="14215" y="607"/>
                  </a:lnTo>
                  <a:lnTo>
                    <a:pt x="14804" y="331"/>
                  </a:lnTo>
                  <a:lnTo>
                    <a:pt x="15387" y="166"/>
                  </a:lnTo>
                  <a:lnTo>
                    <a:pt x="15976" y="56"/>
                  </a:lnTo>
                  <a:lnTo>
                    <a:pt x="16558" y="1"/>
                  </a:lnTo>
                  <a:lnTo>
                    <a:pt x="17147" y="1"/>
                  </a:lnTo>
                  <a:lnTo>
                    <a:pt x="17730" y="56"/>
                  </a:lnTo>
                  <a:lnTo>
                    <a:pt x="18312" y="221"/>
                  </a:lnTo>
                  <a:lnTo>
                    <a:pt x="18888" y="441"/>
                  </a:lnTo>
                  <a:lnTo>
                    <a:pt x="19463" y="717"/>
                  </a:lnTo>
                  <a:lnTo>
                    <a:pt x="20032" y="1103"/>
                  </a:lnTo>
                  <a:lnTo>
                    <a:pt x="20601" y="1543"/>
                  </a:lnTo>
                  <a:lnTo>
                    <a:pt x="21156" y="2094"/>
                  </a:lnTo>
                  <a:lnTo>
                    <a:pt x="21712" y="2756"/>
                  </a:lnTo>
                  <a:lnTo>
                    <a:pt x="22253" y="3472"/>
                  </a:lnTo>
                  <a:lnTo>
                    <a:pt x="22788" y="4298"/>
                  </a:lnTo>
                  <a:lnTo>
                    <a:pt x="23317" y="5180"/>
                  </a:lnTo>
                  <a:lnTo>
                    <a:pt x="23831" y="6227"/>
                  </a:lnTo>
                  <a:lnTo>
                    <a:pt x="24339" y="7329"/>
                  </a:lnTo>
                  <a:lnTo>
                    <a:pt x="24840" y="8541"/>
                  </a:lnTo>
                  <a:lnTo>
                    <a:pt x="25084" y="9202"/>
                  </a:lnTo>
                  <a:lnTo>
                    <a:pt x="25321" y="9864"/>
                  </a:lnTo>
                  <a:lnTo>
                    <a:pt x="25558" y="10580"/>
                  </a:lnTo>
                  <a:lnTo>
                    <a:pt x="25795" y="11296"/>
                  </a:lnTo>
                  <a:lnTo>
                    <a:pt x="26025" y="12068"/>
                  </a:lnTo>
                  <a:lnTo>
                    <a:pt x="26256" y="12839"/>
                  </a:lnTo>
                  <a:lnTo>
                    <a:pt x="26479" y="13666"/>
                  </a:lnTo>
                  <a:lnTo>
                    <a:pt x="26696" y="14547"/>
                  </a:lnTo>
                  <a:lnTo>
                    <a:pt x="26912" y="15429"/>
                  </a:lnTo>
                  <a:lnTo>
                    <a:pt x="27129" y="16310"/>
                  </a:lnTo>
                  <a:lnTo>
                    <a:pt x="27339" y="17247"/>
                  </a:lnTo>
                  <a:lnTo>
                    <a:pt x="27542" y="18184"/>
                  </a:lnTo>
                  <a:lnTo>
                    <a:pt x="27745" y="19231"/>
                  </a:lnTo>
                  <a:lnTo>
                    <a:pt x="27942" y="20222"/>
                  </a:lnTo>
                  <a:lnTo>
                    <a:pt x="28131" y="21324"/>
                  </a:lnTo>
                  <a:lnTo>
                    <a:pt x="28321" y="22371"/>
                  </a:lnTo>
                  <a:lnTo>
                    <a:pt x="28504" y="23528"/>
                  </a:lnTo>
                  <a:lnTo>
                    <a:pt x="28687" y="24686"/>
                  </a:lnTo>
                  <a:lnTo>
                    <a:pt x="28863" y="25843"/>
                  </a:lnTo>
                  <a:lnTo>
                    <a:pt x="29032" y="27110"/>
                  </a:lnTo>
                  <a:lnTo>
                    <a:pt x="29195" y="28322"/>
                  </a:lnTo>
                  <a:lnTo>
                    <a:pt x="29357" y="29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rot="10800000" flipH="1">
              <a:off x="3920977" y="1623631"/>
              <a:ext cx="55413" cy="133816"/>
            </a:xfrm>
            <a:custGeom>
              <a:avLst/>
              <a:gdLst/>
              <a:ahLst/>
              <a:cxnLst/>
              <a:rect l="l" t="t" r="r" b="b"/>
              <a:pathLst>
                <a:path w="2629" h="45018" extrusionOk="0">
                  <a:moveTo>
                    <a:pt x="319" y="0"/>
                  </a:moveTo>
                  <a:lnTo>
                    <a:pt x="1" y="43915"/>
                  </a:lnTo>
                  <a:lnTo>
                    <a:pt x="2303" y="45017"/>
                  </a:lnTo>
                  <a:lnTo>
                    <a:pt x="2628" y="1102"/>
                  </a:lnTo>
                  <a:lnTo>
                    <a:pt x="31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rot="10800000" flipH="1">
              <a:off x="3920977" y="1623631"/>
              <a:ext cx="55413" cy="133816"/>
            </a:xfrm>
            <a:custGeom>
              <a:avLst/>
              <a:gdLst/>
              <a:ahLst/>
              <a:cxnLst/>
              <a:rect l="l" t="t" r="r" b="b"/>
              <a:pathLst>
                <a:path w="2629" h="45018" fill="none" extrusionOk="0">
                  <a:moveTo>
                    <a:pt x="1" y="43915"/>
                  </a:moveTo>
                  <a:lnTo>
                    <a:pt x="2303" y="45017"/>
                  </a:lnTo>
                  <a:lnTo>
                    <a:pt x="2628" y="1102"/>
                  </a:lnTo>
                  <a:lnTo>
                    <a:pt x="319" y="0"/>
                  </a:lnTo>
                  <a:lnTo>
                    <a:pt x="1" y="439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rot="10800000" flipH="1">
              <a:off x="3860732" y="1603637"/>
              <a:ext cx="172456" cy="103514"/>
            </a:xfrm>
            <a:custGeom>
              <a:avLst/>
              <a:gdLst/>
              <a:ahLst/>
              <a:cxnLst/>
              <a:rect l="l" t="t" r="r" b="b"/>
              <a:pathLst>
                <a:path w="8182" h="34824" extrusionOk="0">
                  <a:moveTo>
                    <a:pt x="231" y="0"/>
                  </a:moveTo>
                  <a:lnTo>
                    <a:pt x="1" y="31022"/>
                  </a:lnTo>
                  <a:lnTo>
                    <a:pt x="7951" y="34824"/>
                  </a:lnTo>
                  <a:lnTo>
                    <a:pt x="8181" y="3802"/>
                  </a:lnTo>
                  <a:lnTo>
                    <a:pt x="2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rot="10800000" flipH="1">
              <a:off x="4030759" y="1576123"/>
              <a:ext cx="616053" cy="140694"/>
            </a:xfrm>
            <a:custGeom>
              <a:avLst/>
              <a:gdLst/>
              <a:ahLst/>
              <a:cxnLst/>
              <a:rect l="l" t="t" r="r" b="b"/>
              <a:pathLst>
                <a:path w="29228" h="47332" extrusionOk="0">
                  <a:moveTo>
                    <a:pt x="8567" y="0"/>
                  </a:moveTo>
                  <a:lnTo>
                    <a:pt x="8005" y="111"/>
                  </a:lnTo>
                  <a:lnTo>
                    <a:pt x="7456" y="276"/>
                  </a:lnTo>
                  <a:lnTo>
                    <a:pt x="6914" y="606"/>
                  </a:lnTo>
                  <a:lnTo>
                    <a:pt x="6373" y="992"/>
                  </a:lnTo>
                  <a:lnTo>
                    <a:pt x="5844" y="1488"/>
                  </a:lnTo>
                  <a:lnTo>
                    <a:pt x="5323" y="2149"/>
                  </a:lnTo>
                  <a:lnTo>
                    <a:pt x="4815" y="2866"/>
                  </a:lnTo>
                  <a:lnTo>
                    <a:pt x="4564" y="3251"/>
                  </a:lnTo>
                  <a:lnTo>
                    <a:pt x="4314" y="3692"/>
                  </a:lnTo>
                  <a:lnTo>
                    <a:pt x="4070" y="4188"/>
                  </a:lnTo>
                  <a:lnTo>
                    <a:pt x="3826" y="4684"/>
                  </a:lnTo>
                  <a:lnTo>
                    <a:pt x="3583" y="5235"/>
                  </a:lnTo>
                  <a:lnTo>
                    <a:pt x="3345" y="5786"/>
                  </a:lnTo>
                  <a:lnTo>
                    <a:pt x="3115" y="6392"/>
                  </a:lnTo>
                  <a:lnTo>
                    <a:pt x="2878" y="6998"/>
                  </a:lnTo>
                  <a:lnTo>
                    <a:pt x="2655" y="7659"/>
                  </a:lnTo>
                  <a:lnTo>
                    <a:pt x="2431" y="8376"/>
                  </a:lnTo>
                  <a:lnTo>
                    <a:pt x="2208" y="9092"/>
                  </a:lnTo>
                  <a:lnTo>
                    <a:pt x="1991" y="9863"/>
                  </a:lnTo>
                  <a:lnTo>
                    <a:pt x="1774" y="10635"/>
                  </a:lnTo>
                  <a:lnTo>
                    <a:pt x="1564" y="11461"/>
                  </a:lnTo>
                  <a:lnTo>
                    <a:pt x="1355" y="12343"/>
                  </a:lnTo>
                  <a:lnTo>
                    <a:pt x="1151" y="13279"/>
                  </a:lnTo>
                  <a:lnTo>
                    <a:pt x="955" y="14216"/>
                  </a:lnTo>
                  <a:lnTo>
                    <a:pt x="759" y="15153"/>
                  </a:lnTo>
                  <a:lnTo>
                    <a:pt x="569" y="16200"/>
                  </a:lnTo>
                  <a:lnTo>
                    <a:pt x="379" y="17247"/>
                  </a:lnTo>
                  <a:lnTo>
                    <a:pt x="197" y="18349"/>
                  </a:lnTo>
                  <a:lnTo>
                    <a:pt x="21" y="19451"/>
                  </a:lnTo>
                  <a:lnTo>
                    <a:pt x="0" y="22426"/>
                  </a:lnTo>
                  <a:lnTo>
                    <a:pt x="163" y="23032"/>
                  </a:lnTo>
                  <a:lnTo>
                    <a:pt x="366" y="23693"/>
                  </a:lnTo>
                  <a:lnTo>
                    <a:pt x="657" y="24630"/>
                  </a:lnTo>
                  <a:lnTo>
                    <a:pt x="1030" y="25732"/>
                  </a:lnTo>
                  <a:lnTo>
                    <a:pt x="1490" y="26944"/>
                  </a:lnTo>
                  <a:lnTo>
                    <a:pt x="1754" y="27606"/>
                  </a:lnTo>
                  <a:lnTo>
                    <a:pt x="2039" y="28267"/>
                  </a:lnTo>
                  <a:lnTo>
                    <a:pt x="2343" y="28928"/>
                  </a:lnTo>
                  <a:lnTo>
                    <a:pt x="2675" y="29644"/>
                  </a:lnTo>
                  <a:lnTo>
                    <a:pt x="3034" y="30305"/>
                  </a:lnTo>
                  <a:lnTo>
                    <a:pt x="3406" y="31022"/>
                  </a:lnTo>
                  <a:lnTo>
                    <a:pt x="3806" y="31738"/>
                  </a:lnTo>
                  <a:lnTo>
                    <a:pt x="4233" y="32399"/>
                  </a:lnTo>
                  <a:lnTo>
                    <a:pt x="4680" y="33060"/>
                  </a:lnTo>
                  <a:lnTo>
                    <a:pt x="5154" y="33722"/>
                  </a:lnTo>
                  <a:lnTo>
                    <a:pt x="5648" y="34328"/>
                  </a:lnTo>
                  <a:lnTo>
                    <a:pt x="6169" y="34934"/>
                  </a:lnTo>
                  <a:lnTo>
                    <a:pt x="6718" y="35485"/>
                  </a:lnTo>
                  <a:lnTo>
                    <a:pt x="7287" y="35981"/>
                  </a:lnTo>
                  <a:lnTo>
                    <a:pt x="7883" y="36477"/>
                  </a:lnTo>
                  <a:lnTo>
                    <a:pt x="8499" y="36917"/>
                  </a:lnTo>
                  <a:lnTo>
                    <a:pt x="9142" y="37248"/>
                  </a:lnTo>
                  <a:lnTo>
                    <a:pt x="9813" y="37579"/>
                  </a:lnTo>
                  <a:lnTo>
                    <a:pt x="10510" y="37854"/>
                  </a:lnTo>
                  <a:lnTo>
                    <a:pt x="11235" y="38019"/>
                  </a:lnTo>
                  <a:lnTo>
                    <a:pt x="11980" y="38185"/>
                  </a:lnTo>
                  <a:lnTo>
                    <a:pt x="12745" y="38460"/>
                  </a:lnTo>
                  <a:lnTo>
                    <a:pt x="13530" y="38791"/>
                  </a:lnTo>
                  <a:lnTo>
                    <a:pt x="14329" y="39177"/>
                  </a:lnTo>
                  <a:lnTo>
                    <a:pt x="15135" y="39617"/>
                  </a:lnTo>
                  <a:lnTo>
                    <a:pt x="15948" y="40113"/>
                  </a:lnTo>
                  <a:lnTo>
                    <a:pt x="17587" y="41215"/>
                  </a:lnTo>
                  <a:lnTo>
                    <a:pt x="19219" y="42372"/>
                  </a:lnTo>
                  <a:lnTo>
                    <a:pt x="20810" y="43529"/>
                  </a:lnTo>
                  <a:lnTo>
                    <a:pt x="22341" y="44631"/>
                  </a:lnTo>
                  <a:lnTo>
                    <a:pt x="23783" y="45678"/>
                  </a:lnTo>
                  <a:lnTo>
                    <a:pt x="24460" y="46119"/>
                  </a:lnTo>
                  <a:lnTo>
                    <a:pt x="25110" y="46450"/>
                  </a:lnTo>
                  <a:lnTo>
                    <a:pt x="25720" y="46780"/>
                  </a:lnTo>
                  <a:lnTo>
                    <a:pt x="26295" y="47056"/>
                  </a:lnTo>
                  <a:lnTo>
                    <a:pt x="26830" y="47221"/>
                  </a:lnTo>
                  <a:lnTo>
                    <a:pt x="27318" y="47331"/>
                  </a:lnTo>
                  <a:lnTo>
                    <a:pt x="27758" y="47276"/>
                  </a:lnTo>
                  <a:lnTo>
                    <a:pt x="28144" y="47166"/>
                  </a:lnTo>
                  <a:lnTo>
                    <a:pt x="28320" y="47111"/>
                  </a:lnTo>
                  <a:lnTo>
                    <a:pt x="28483" y="46946"/>
                  </a:lnTo>
                  <a:lnTo>
                    <a:pt x="28625" y="46780"/>
                  </a:lnTo>
                  <a:lnTo>
                    <a:pt x="28760" y="46615"/>
                  </a:lnTo>
                  <a:lnTo>
                    <a:pt x="28876" y="46395"/>
                  </a:lnTo>
                  <a:lnTo>
                    <a:pt x="28970" y="46174"/>
                  </a:lnTo>
                  <a:lnTo>
                    <a:pt x="29058" y="45844"/>
                  </a:lnTo>
                  <a:lnTo>
                    <a:pt x="29126" y="45568"/>
                  </a:lnTo>
                  <a:lnTo>
                    <a:pt x="29173" y="45183"/>
                  </a:lnTo>
                  <a:lnTo>
                    <a:pt x="29194" y="45017"/>
                  </a:lnTo>
                  <a:lnTo>
                    <a:pt x="29207" y="44797"/>
                  </a:lnTo>
                  <a:lnTo>
                    <a:pt x="29221" y="44576"/>
                  </a:lnTo>
                  <a:lnTo>
                    <a:pt x="29221" y="44356"/>
                  </a:lnTo>
                  <a:lnTo>
                    <a:pt x="29228" y="44136"/>
                  </a:lnTo>
                  <a:lnTo>
                    <a:pt x="29221" y="43915"/>
                  </a:lnTo>
                  <a:lnTo>
                    <a:pt x="29201" y="43364"/>
                  </a:lnTo>
                  <a:lnTo>
                    <a:pt x="29160" y="42813"/>
                  </a:lnTo>
                  <a:lnTo>
                    <a:pt x="29099" y="42207"/>
                  </a:lnTo>
                  <a:lnTo>
                    <a:pt x="29024" y="41601"/>
                  </a:lnTo>
                  <a:lnTo>
                    <a:pt x="28923" y="40885"/>
                  </a:lnTo>
                  <a:lnTo>
                    <a:pt x="28794" y="40168"/>
                  </a:lnTo>
                  <a:lnTo>
                    <a:pt x="28638" y="39342"/>
                  </a:lnTo>
                  <a:lnTo>
                    <a:pt x="28462" y="38515"/>
                  </a:lnTo>
                  <a:lnTo>
                    <a:pt x="28266" y="37579"/>
                  </a:lnTo>
                  <a:lnTo>
                    <a:pt x="28043" y="36642"/>
                  </a:lnTo>
                  <a:lnTo>
                    <a:pt x="27806" y="35650"/>
                  </a:lnTo>
                  <a:lnTo>
                    <a:pt x="27541" y="34603"/>
                  </a:lnTo>
                  <a:lnTo>
                    <a:pt x="27250" y="33556"/>
                  </a:lnTo>
                  <a:lnTo>
                    <a:pt x="26952" y="32454"/>
                  </a:lnTo>
                  <a:lnTo>
                    <a:pt x="26627" y="31297"/>
                  </a:lnTo>
                  <a:lnTo>
                    <a:pt x="26282" y="30140"/>
                  </a:lnTo>
                  <a:lnTo>
                    <a:pt x="25923" y="28983"/>
                  </a:lnTo>
                  <a:lnTo>
                    <a:pt x="25551" y="27771"/>
                  </a:lnTo>
                  <a:lnTo>
                    <a:pt x="25151" y="26559"/>
                  </a:lnTo>
                  <a:lnTo>
                    <a:pt x="24745" y="25346"/>
                  </a:lnTo>
                  <a:lnTo>
                    <a:pt x="24325" y="24079"/>
                  </a:lnTo>
                  <a:lnTo>
                    <a:pt x="23885" y="22867"/>
                  </a:lnTo>
                  <a:lnTo>
                    <a:pt x="23431" y="21600"/>
                  </a:lnTo>
                  <a:lnTo>
                    <a:pt x="22964" y="20387"/>
                  </a:lnTo>
                  <a:lnTo>
                    <a:pt x="22490" y="19120"/>
                  </a:lnTo>
                  <a:lnTo>
                    <a:pt x="22002" y="17908"/>
                  </a:lnTo>
                  <a:lnTo>
                    <a:pt x="21501" y="16696"/>
                  </a:lnTo>
                  <a:lnTo>
                    <a:pt x="20993" y="15539"/>
                  </a:lnTo>
                  <a:lnTo>
                    <a:pt x="20472" y="14326"/>
                  </a:lnTo>
                  <a:lnTo>
                    <a:pt x="19943" y="13169"/>
                  </a:lnTo>
                  <a:lnTo>
                    <a:pt x="19408" y="12067"/>
                  </a:lnTo>
                  <a:lnTo>
                    <a:pt x="18867" y="10965"/>
                  </a:lnTo>
                  <a:lnTo>
                    <a:pt x="18311" y="9863"/>
                  </a:lnTo>
                  <a:lnTo>
                    <a:pt x="17756" y="8871"/>
                  </a:lnTo>
                  <a:lnTo>
                    <a:pt x="17194" y="7880"/>
                  </a:lnTo>
                  <a:lnTo>
                    <a:pt x="16625" y="6888"/>
                  </a:lnTo>
                  <a:lnTo>
                    <a:pt x="16056" y="6006"/>
                  </a:lnTo>
                  <a:lnTo>
                    <a:pt x="15481" y="5125"/>
                  </a:lnTo>
                  <a:lnTo>
                    <a:pt x="14905" y="4353"/>
                  </a:lnTo>
                  <a:lnTo>
                    <a:pt x="14323" y="3582"/>
                  </a:lnTo>
                  <a:lnTo>
                    <a:pt x="13740" y="2921"/>
                  </a:lnTo>
                  <a:lnTo>
                    <a:pt x="13158" y="2315"/>
                  </a:lnTo>
                  <a:lnTo>
                    <a:pt x="12582" y="1764"/>
                  </a:lnTo>
                  <a:lnTo>
                    <a:pt x="12000" y="1268"/>
                  </a:lnTo>
                  <a:lnTo>
                    <a:pt x="11418" y="827"/>
                  </a:lnTo>
                  <a:lnTo>
                    <a:pt x="10842" y="496"/>
                  </a:lnTo>
                  <a:lnTo>
                    <a:pt x="10266" y="276"/>
                  </a:lnTo>
                  <a:lnTo>
                    <a:pt x="9698" y="55"/>
                  </a:lnTo>
                  <a:lnTo>
                    <a:pt x="91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rot="10800000" flipH="1">
              <a:off x="4030759" y="1576123"/>
              <a:ext cx="616053" cy="140694"/>
            </a:xfrm>
            <a:custGeom>
              <a:avLst/>
              <a:gdLst/>
              <a:ahLst/>
              <a:cxnLst/>
              <a:rect l="l" t="t" r="r" b="b"/>
              <a:pathLst>
                <a:path w="29228" h="47332" fill="none" extrusionOk="0">
                  <a:moveTo>
                    <a:pt x="0" y="22426"/>
                  </a:moveTo>
                  <a:lnTo>
                    <a:pt x="0" y="22426"/>
                  </a:lnTo>
                  <a:lnTo>
                    <a:pt x="163" y="23032"/>
                  </a:lnTo>
                  <a:lnTo>
                    <a:pt x="366" y="23693"/>
                  </a:lnTo>
                  <a:lnTo>
                    <a:pt x="657" y="24630"/>
                  </a:lnTo>
                  <a:lnTo>
                    <a:pt x="1030" y="25732"/>
                  </a:lnTo>
                  <a:lnTo>
                    <a:pt x="1490" y="26944"/>
                  </a:lnTo>
                  <a:lnTo>
                    <a:pt x="1754" y="27606"/>
                  </a:lnTo>
                  <a:lnTo>
                    <a:pt x="2039" y="28267"/>
                  </a:lnTo>
                  <a:lnTo>
                    <a:pt x="2343" y="28928"/>
                  </a:lnTo>
                  <a:lnTo>
                    <a:pt x="2675" y="29644"/>
                  </a:lnTo>
                  <a:lnTo>
                    <a:pt x="3034" y="30305"/>
                  </a:lnTo>
                  <a:lnTo>
                    <a:pt x="3406" y="31022"/>
                  </a:lnTo>
                  <a:lnTo>
                    <a:pt x="3806" y="31738"/>
                  </a:lnTo>
                  <a:lnTo>
                    <a:pt x="4233" y="32399"/>
                  </a:lnTo>
                  <a:lnTo>
                    <a:pt x="4680" y="33060"/>
                  </a:lnTo>
                  <a:lnTo>
                    <a:pt x="5154" y="33722"/>
                  </a:lnTo>
                  <a:lnTo>
                    <a:pt x="5648" y="34328"/>
                  </a:lnTo>
                  <a:lnTo>
                    <a:pt x="6169" y="34934"/>
                  </a:lnTo>
                  <a:lnTo>
                    <a:pt x="6718" y="35485"/>
                  </a:lnTo>
                  <a:lnTo>
                    <a:pt x="7287" y="35981"/>
                  </a:lnTo>
                  <a:lnTo>
                    <a:pt x="7883" y="36477"/>
                  </a:lnTo>
                  <a:lnTo>
                    <a:pt x="8499" y="36917"/>
                  </a:lnTo>
                  <a:lnTo>
                    <a:pt x="9142" y="37248"/>
                  </a:lnTo>
                  <a:lnTo>
                    <a:pt x="9813" y="37579"/>
                  </a:lnTo>
                  <a:lnTo>
                    <a:pt x="10510" y="37854"/>
                  </a:lnTo>
                  <a:lnTo>
                    <a:pt x="11235" y="38019"/>
                  </a:lnTo>
                  <a:lnTo>
                    <a:pt x="11235" y="38019"/>
                  </a:lnTo>
                  <a:lnTo>
                    <a:pt x="11980" y="38185"/>
                  </a:lnTo>
                  <a:lnTo>
                    <a:pt x="12745" y="38460"/>
                  </a:lnTo>
                  <a:lnTo>
                    <a:pt x="13530" y="38791"/>
                  </a:lnTo>
                  <a:lnTo>
                    <a:pt x="14329" y="39177"/>
                  </a:lnTo>
                  <a:lnTo>
                    <a:pt x="15135" y="39617"/>
                  </a:lnTo>
                  <a:lnTo>
                    <a:pt x="15948" y="40113"/>
                  </a:lnTo>
                  <a:lnTo>
                    <a:pt x="17587" y="41215"/>
                  </a:lnTo>
                  <a:lnTo>
                    <a:pt x="19219" y="42372"/>
                  </a:lnTo>
                  <a:lnTo>
                    <a:pt x="20810" y="43529"/>
                  </a:lnTo>
                  <a:lnTo>
                    <a:pt x="22341" y="44631"/>
                  </a:lnTo>
                  <a:lnTo>
                    <a:pt x="23783" y="45678"/>
                  </a:lnTo>
                  <a:lnTo>
                    <a:pt x="24460" y="46119"/>
                  </a:lnTo>
                  <a:lnTo>
                    <a:pt x="25110" y="46450"/>
                  </a:lnTo>
                  <a:lnTo>
                    <a:pt x="25720" y="46780"/>
                  </a:lnTo>
                  <a:lnTo>
                    <a:pt x="26295" y="47056"/>
                  </a:lnTo>
                  <a:lnTo>
                    <a:pt x="26830" y="47221"/>
                  </a:lnTo>
                  <a:lnTo>
                    <a:pt x="27318" y="47331"/>
                  </a:lnTo>
                  <a:lnTo>
                    <a:pt x="27758" y="47276"/>
                  </a:lnTo>
                  <a:lnTo>
                    <a:pt x="28144" y="47166"/>
                  </a:lnTo>
                  <a:lnTo>
                    <a:pt x="28320" y="47111"/>
                  </a:lnTo>
                  <a:lnTo>
                    <a:pt x="28483" y="46946"/>
                  </a:lnTo>
                  <a:lnTo>
                    <a:pt x="28625" y="46780"/>
                  </a:lnTo>
                  <a:lnTo>
                    <a:pt x="28760" y="46615"/>
                  </a:lnTo>
                  <a:lnTo>
                    <a:pt x="28876" y="46395"/>
                  </a:lnTo>
                  <a:lnTo>
                    <a:pt x="28970" y="46174"/>
                  </a:lnTo>
                  <a:lnTo>
                    <a:pt x="29058" y="45844"/>
                  </a:lnTo>
                  <a:lnTo>
                    <a:pt x="29126" y="45568"/>
                  </a:lnTo>
                  <a:lnTo>
                    <a:pt x="29173" y="45183"/>
                  </a:lnTo>
                  <a:lnTo>
                    <a:pt x="29194" y="45017"/>
                  </a:lnTo>
                  <a:lnTo>
                    <a:pt x="29207" y="44797"/>
                  </a:lnTo>
                  <a:lnTo>
                    <a:pt x="29221" y="44576"/>
                  </a:lnTo>
                  <a:lnTo>
                    <a:pt x="29221" y="44356"/>
                  </a:lnTo>
                  <a:lnTo>
                    <a:pt x="29228" y="44136"/>
                  </a:lnTo>
                  <a:lnTo>
                    <a:pt x="29221" y="43915"/>
                  </a:lnTo>
                  <a:lnTo>
                    <a:pt x="29201" y="43364"/>
                  </a:lnTo>
                  <a:lnTo>
                    <a:pt x="29160" y="42813"/>
                  </a:lnTo>
                  <a:lnTo>
                    <a:pt x="29099" y="42207"/>
                  </a:lnTo>
                  <a:lnTo>
                    <a:pt x="29024" y="41601"/>
                  </a:lnTo>
                  <a:lnTo>
                    <a:pt x="29024" y="41601"/>
                  </a:lnTo>
                  <a:lnTo>
                    <a:pt x="28923" y="40885"/>
                  </a:lnTo>
                  <a:lnTo>
                    <a:pt x="28794" y="40168"/>
                  </a:lnTo>
                  <a:lnTo>
                    <a:pt x="28638" y="39342"/>
                  </a:lnTo>
                  <a:lnTo>
                    <a:pt x="28462" y="38515"/>
                  </a:lnTo>
                  <a:lnTo>
                    <a:pt x="28266" y="37579"/>
                  </a:lnTo>
                  <a:lnTo>
                    <a:pt x="28043" y="36642"/>
                  </a:lnTo>
                  <a:lnTo>
                    <a:pt x="27806" y="35650"/>
                  </a:lnTo>
                  <a:lnTo>
                    <a:pt x="27541" y="34603"/>
                  </a:lnTo>
                  <a:lnTo>
                    <a:pt x="27250" y="33556"/>
                  </a:lnTo>
                  <a:lnTo>
                    <a:pt x="26952" y="32454"/>
                  </a:lnTo>
                  <a:lnTo>
                    <a:pt x="26627" y="31297"/>
                  </a:lnTo>
                  <a:lnTo>
                    <a:pt x="26282" y="30140"/>
                  </a:lnTo>
                  <a:lnTo>
                    <a:pt x="25923" y="28983"/>
                  </a:lnTo>
                  <a:lnTo>
                    <a:pt x="25551" y="27771"/>
                  </a:lnTo>
                  <a:lnTo>
                    <a:pt x="25151" y="26559"/>
                  </a:lnTo>
                  <a:lnTo>
                    <a:pt x="24745" y="25346"/>
                  </a:lnTo>
                  <a:lnTo>
                    <a:pt x="24325" y="24079"/>
                  </a:lnTo>
                  <a:lnTo>
                    <a:pt x="23885" y="22867"/>
                  </a:lnTo>
                  <a:lnTo>
                    <a:pt x="23431" y="21600"/>
                  </a:lnTo>
                  <a:lnTo>
                    <a:pt x="22964" y="20387"/>
                  </a:lnTo>
                  <a:lnTo>
                    <a:pt x="22490" y="19120"/>
                  </a:lnTo>
                  <a:lnTo>
                    <a:pt x="22002" y="17908"/>
                  </a:lnTo>
                  <a:lnTo>
                    <a:pt x="21501" y="16696"/>
                  </a:lnTo>
                  <a:lnTo>
                    <a:pt x="20993" y="15539"/>
                  </a:lnTo>
                  <a:lnTo>
                    <a:pt x="20472" y="14326"/>
                  </a:lnTo>
                  <a:lnTo>
                    <a:pt x="19943" y="13169"/>
                  </a:lnTo>
                  <a:lnTo>
                    <a:pt x="19408" y="12067"/>
                  </a:lnTo>
                  <a:lnTo>
                    <a:pt x="18867" y="10965"/>
                  </a:lnTo>
                  <a:lnTo>
                    <a:pt x="18311" y="9863"/>
                  </a:lnTo>
                  <a:lnTo>
                    <a:pt x="17756" y="8871"/>
                  </a:lnTo>
                  <a:lnTo>
                    <a:pt x="17194" y="7880"/>
                  </a:lnTo>
                  <a:lnTo>
                    <a:pt x="16625" y="6888"/>
                  </a:lnTo>
                  <a:lnTo>
                    <a:pt x="16056" y="6006"/>
                  </a:lnTo>
                  <a:lnTo>
                    <a:pt x="15481" y="5125"/>
                  </a:lnTo>
                  <a:lnTo>
                    <a:pt x="14905" y="4353"/>
                  </a:lnTo>
                  <a:lnTo>
                    <a:pt x="14323" y="3582"/>
                  </a:lnTo>
                  <a:lnTo>
                    <a:pt x="13740" y="2921"/>
                  </a:lnTo>
                  <a:lnTo>
                    <a:pt x="13158" y="2315"/>
                  </a:lnTo>
                  <a:lnTo>
                    <a:pt x="12582" y="1764"/>
                  </a:lnTo>
                  <a:lnTo>
                    <a:pt x="12000" y="1268"/>
                  </a:lnTo>
                  <a:lnTo>
                    <a:pt x="11418" y="827"/>
                  </a:lnTo>
                  <a:lnTo>
                    <a:pt x="10842" y="496"/>
                  </a:lnTo>
                  <a:lnTo>
                    <a:pt x="10266" y="276"/>
                  </a:lnTo>
                  <a:lnTo>
                    <a:pt x="9698" y="55"/>
                  </a:lnTo>
                  <a:lnTo>
                    <a:pt x="9129" y="0"/>
                  </a:lnTo>
                  <a:lnTo>
                    <a:pt x="8567" y="0"/>
                  </a:lnTo>
                  <a:lnTo>
                    <a:pt x="8005" y="111"/>
                  </a:lnTo>
                  <a:lnTo>
                    <a:pt x="7456" y="276"/>
                  </a:lnTo>
                  <a:lnTo>
                    <a:pt x="6914" y="606"/>
                  </a:lnTo>
                  <a:lnTo>
                    <a:pt x="6373" y="992"/>
                  </a:lnTo>
                  <a:lnTo>
                    <a:pt x="5844" y="1488"/>
                  </a:lnTo>
                  <a:lnTo>
                    <a:pt x="5323" y="2149"/>
                  </a:lnTo>
                  <a:lnTo>
                    <a:pt x="4815" y="2866"/>
                  </a:lnTo>
                  <a:lnTo>
                    <a:pt x="4564" y="3251"/>
                  </a:lnTo>
                  <a:lnTo>
                    <a:pt x="4314" y="3692"/>
                  </a:lnTo>
                  <a:lnTo>
                    <a:pt x="4070" y="4188"/>
                  </a:lnTo>
                  <a:lnTo>
                    <a:pt x="3826" y="4684"/>
                  </a:lnTo>
                  <a:lnTo>
                    <a:pt x="3583" y="5235"/>
                  </a:lnTo>
                  <a:lnTo>
                    <a:pt x="3345" y="5786"/>
                  </a:lnTo>
                  <a:lnTo>
                    <a:pt x="3115" y="6392"/>
                  </a:lnTo>
                  <a:lnTo>
                    <a:pt x="2878" y="6998"/>
                  </a:lnTo>
                  <a:lnTo>
                    <a:pt x="2655" y="7659"/>
                  </a:lnTo>
                  <a:lnTo>
                    <a:pt x="2431" y="8376"/>
                  </a:lnTo>
                  <a:lnTo>
                    <a:pt x="2208" y="9092"/>
                  </a:lnTo>
                  <a:lnTo>
                    <a:pt x="1991" y="9863"/>
                  </a:lnTo>
                  <a:lnTo>
                    <a:pt x="1774" y="10635"/>
                  </a:lnTo>
                  <a:lnTo>
                    <a:pt x="1564" y="11461"/>
                  </a:lnTo>
                  <a:lnTo>
                    <a:pt x="1355" y="12343"/>
                  </a:lnTo>
                  <a:lnTo>
                    <a:pt x="1151" y="13279"/>
                  </a:lnTo>
                  <a:lnTo>
                    <a:pt x="955" y="14216"/>
                  </a:lnTo>
                  <a:lnTo>
                    <a:pt x="759" y="15153"/>
                  </a:lnTo>
                  <a:lnTo>
                    <a:pt x="569" y="16200"/>
                  </a:lnTo>
                  <a:lnTo>
                    <a:pt x="379" y="17247"/>
                  </a:lnTo>
                  <a:lnTo>
                    <a:pt x="197" y="18349"/>
                  </a:lnTo>
                  <a:lnTo>
                    <a:pt x="21" y="19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rot="10800000" flipH="1">
              <a:off x="3822768" y="1744939"/>
              <a:ext cx="291333" cy="417003"/>
            </a:xfrm>
            <a:custGeom>
              <a:avLst/>
              <a:gdLst/>
              <a:ahLst/>
              <a:cxnLst/>
              <a:rect l="l" t="t" r="r" b="b"/>
              <a:pathLst>
                <a:path w="13822" h="140287" extrusionOk="0">
                  <a:moveTo>
                    <a:pt x="3529" y="1"/>
                  </a:moveTo>
                  <a:lnTo>
                    <a:pt x="3373" y="111"/>
                  </a:lnTo>
                  <a:lnTo>
                    <a:pt x="3224" y="221"/>
                  </a:lnTo>
                  <a:lnTo>
                    <a:pt x="3075" y="442"/>
                  </a:lnTo>
                  <a:lnTo>
                    <a:pt x="2933" y="717"/>
                  </a:lnTo>
                  <a:lnTo>
                    <a:pt x="2791" y="1048"/>
                  </a:lnTo>
                  <a:lnTo>
                    <a:pt x="2648" y="1378"/>
                  </a:lnTo>
                  <a:lnTo>
                    <a:pt x="2513" y="1819"/>
                  </a:lnTo>
                  <a:lnTo>
                    <a:pt x="2377" y="2315"/>
                  </a:lnTo>
                  <a:lnTo>
                    <a:pt x="2242" y="2811"/>
                  </a:lnTo>
                  <a:lnTo>
                    <a:pt x="2120" y="3417"/>
                  </a:lnTo>
                  <a:lnTo>
                    <a:pt x="1991" y="4023"/>
                  </a:lnTo>
                  <a:lnTo>
                    <a:pt x="1876" y="4740"/>
                  </a:lnTo>
                  <a:lnTo>
                    <a:pt x="1761" y="5456"/>
                  </a:lnTo>
                  <a:lnTo>
                    <a:pt x="1646" y="6227"/>
                  </a:lnTo>
                  <a:lnTo>
                    <a:pt x="1545" y="6999"/>
                  </a:lnTo>
                  <a:lnTo>
                    <a:pt x="1443" y="7825"/>
                  </a:lnTo>
                  <a:lnTo>
                    <a:pt x="1348" y="8762"/>
                  </a:lnTo>
                  <a:lnTo>
                    <a:pt x="1253" y="9643"/>
                  </a:lnTo>
                  <a:lnTo>
                    <a:pt x="1165" y="10635"/>
                  </a:lnTo>
                  <a:lnTo>
                    <a:pt x="1091" y="11627"/>
                  </a:lnTo>
                  <a:lnTo>
                    <a:pt x="1016" y="12619"/>
                  </a:lnTo>
                  <a:lnTo>
                    <a:pt x="949" y="13721"/>
                  </a:lnTo>
                  <a:lnTo>
                    <a:pt x="881" y="14768"/>
                  </a:lnTo>
                  <a:lnTo>
                    <a:pt x="827" y="15925"/>
                  </a:lnTo>
                  <a:lnTo>
                    <a:pt x="779" y="17027"/>
                  </a:lnTo>
                  <a:lnTo>
                    <a:pt x="739" y="18239"/>
                  </a:lnTo>
                  <a:lnTo>
                    <a:pt x="698" y="19396"/>
                  </a:lnTo>
                  <a:lnTo>
                    <a:pt x="671" y="20664"/>
                  </a:lnTo>
                  <a:lnTo>
                    <a:pt x="651" y="21876"/>
                  </a:lnTo>
                  <a:lnTo>
                    <a:pt x="637" y="23143"/>
                  </a:lnTo>
                  <a:lnTo>
                    <a:pt x="1" y="110808"/>
                  </a:lnTo>
                  <a:lnTo>
                    <a:pt x="1" y="112075"/>
                  </a:lnTo>
                  <a:lnTo>
                    <a:pt x="1" y="113287"/>
                  </a:lnTo>
                  <a:lnTo>
                    <a:pt x="14" y="114554"/>
                  </a:lnTo>
                  <a:lnTo>
                    <a:pt x="28" y="115767"/>
                  </a:lnTo>
                  <a:lnTo>
                    <a:pt x="55" y="116979"/>
                  </a:lnTo>
                  <a:lnTo>
                    <a:pt x="89" y="118136"/>
                  </a:lnTo>
                  <a:lnTo>
                    <a:pt x="122" y="119293"/>
                  </a:lnTo>
                  <a:lnTo>
                    <a:pt x="170" y="120450"/>
                  </a:lnTo>
                  <a:lnTo>
                    <a:pt x="224" y="121552"/>
                  </a:lnTo>
                  <a:lnTo>
                    <a:pt x="285" y="122654"/>
                  </a:lnTo>
                  <a:lnTo>
                    <a:pt x="346" y="123756"/>
                  </a:lnTo>
                  <a:lnTo>
                    <a:pt x="420" y="124748"/>
                  </a:lnTo>
                  <a:lnTo>
                    <a:pt x="495" y="125740"/>
                  </a:lnTo>
                  <a:lnTo>
                    <a:pt x="576" y="126731"/>
                  </a:lnTo>
                  <a:lnTo>
                    <a:pt x="664" y="127668"/>
                  </a:lnTo>
                  <a:lnTo>
                    <a:pt x="759" y="128550"/>
                  </a:lnTo>
                  <a:lnTo>
                    <a:pt x="861" y="129431"/>
                  </a:lnTo>
                  <a:lnTo>
                    <a:pt x="962" y="130258"/>
                  </a:lnTo>
                  <a:lnTo>
                    <a:pt x="1071" y="131029"/>
                  </a:lnTo>
                  <a:lnTo>
                    <a:pt x="1186" y="131801"/>
                  </a:lnTo>
                  <a:lnTo>
                    <a:pt x="1301" y="132462"/>
                  </a:lnTo>
                  <a:lnTo>
                    <a:pt x="1423" y="133123"/>
                  </a:lnTo>
                  <a:lnTo>
                    <a:pt x="1551" y="133729"/>
                  </a:lnTo>
                  <a:lnTo>
                    <a:pt x="1680" y="134280"/>
                  </a:lnTo>
                  <a:lnTo>
                    <a:pt x="1815" y="134831"/>
                  </a:lnTo>
                  <a:lnTo>
                    <a:pt x="1951" y="135272"/>
                  </a:lnTo>
                  <a:lnTo>
                    <a:pt x="2093" y="135658"/>
                  </a:lnTo>
                  <a:lnTo>
                    <a:pt x="2235" y="135988"/>
                  </a:lnTo>
                  <a:lnTo>
                    <a:pt x="2384" y="136264"/>
                  </a:lnTo>
                  <a:lnTo>
                    <a:pt x="2533" y="136539"/>
                  </a:lnTo>
                  <a:lnTo>
                    <a:pt x="2689" y="136705"/>
                  </a:lnTo>
                  <a:lnTo>
                    <a:pt x="2845" y="136815"/>
                  </a:lnTo>
                  <a:lnTo>
                    <a:pt x="9982" y="140231"/>
                  </a:lnTo>
                  <a:lnTo>
                    <a:pt x="10138" y="140286"/>
                  </a:lnTo>
                  <a:lnTo>
                    <a:pt x="10294" y="140231"/>
                  </a:lnTo>
                  <a:lnTo>
                    <a:pt x="10443" y="140176"/>
                  </a:lnTo>
                  <a:lnTo>
                    <a:pt x="10599" y="140011"/>
                  </a:lnTo>
                  <a:lnTo>
                    <a:pt x="10741" y="139790"/>
                  </a:lnTo>
                  <a:lnTo>
                    <a:pt x="10890" y="139570"/>
                  </a:lnTo>
                  <a:lnTo>
                    <a:pt x="11032" y="139239"/>
                  </a:lnTo>
                  <a:lnTo>
                    <a:pt x="11174" y="138854"/>
                  </a:lnTo>
                  <a:lnTo>
                    <a:pt x="11310" y="138413"/>
                  </a:lnTo>
                  <a:lnTo>
                    <a:pt x="11445" y="137972"/>
                  </a:lnTo>
                  <a:lnTo>
                    <a:pt x="11574" y="137421"/>
                  </a:lnTo>
                  <a:lnTo>
                    <a:pt x="11702" y="136815"/>
                  </a:lnTo>
                  <a:lnTo>
                    <a:pt x="11824" y="136209"/>
                  </a:lnTo>
                  <a:lnTo>
                    <a:pt x="11946" y="135548"/>
                  </a:lnTo>
                  <a:lnTo>
                    <a:pt x="12061" y="134831"/>
                  </a:lnTo>
                  <a:lnTo>
                    <a:pt x="12170" y="134060"/>
                  </a:lnTo>
                  <a:lnTo>
                    <a:pt x="12278" y="133233"/>
                  </a:lnTo>
                  <a:lnTo>
                    <a:pt x="12380" y="132407"/>
                  </a:lnTo>
                  <a:lnTo>
                    <a:pt x="12474" y="131525"/>
                  </a:lnTo>
                  <a:lnTo>
                    <a:pt x="12562" y="130589"/>
                  </a:lnTo>
                  <a:lnTo>
                    <a:pt x="12650" y="129652"/>
                  </a:lnTo>
                  <a:lnTo>
                    <a:pt x="12732" y="128660"/>
                  </a:lnTo>
                  <a:lnTo>
                    <a:pt x="12806" y="127613"/>
                  </a:lnTo>
                  <a:lnTo>
                    <a:pt x="12874" y="126566"/>
                  </a:lnTo>
                  <a:lnTo>
                    <a:pt x="12935" y="125464"/>
                  </a:lnTo>
                  <a:lnTo>
                    <a:pt x="12989" y="124362"/>
                  </a:lnTo>
                  <a:lnTo>
                    <a:pt x="13043" y="123205"/>
                  </a:lnTo>
                  <a:lnTo>
                    <a:pt x="13084" y="122048"/>
                  </a:lnTo>
                  <a:lnTo>
                    <a:pt x="13118" y="120836"/>
                  </a:lnTo>
                  <a:lnTo>
                    <a:pt x="13145" y="119624"/>
                  </a:lnTo>
                  <a:lnTo>
                    <a:pt x="13165" y="118356"/>
                  </a:lnTo>
                  <a:lnTo>
                    <a:pt x="13179" y="117144"/>
                  </a:lnTo>
                  <a:lnTo>
                    <a:pt x="13815" y="29480"/>
                  </a:lnTo>
                  <a:lnTo>
                    <a:pt x="13822" y="28212"/>
                  </a:lnTo>
                  <a:lnTo>
                    <a:pt x="13822" y="26945"/>
                  </a:lnTo>
                  <a:lnTo>
                    <a:pt x="13808" y="25733"/>
                  </a:lnTo>
                  <a:lnTo>
                    <a:pt x="13788" y="24521"/>
                  </a:lnTo>
                  <a:lnTo>
                    <a:pt x="13768" y="23308"/>
                  </a:lnTo>
                  <a:lnTo>
                    <a:pt x="13734" y="22096"/>
                  </a:lnTo>
                  <a:lnTo>
                    <a:pt x="13693" y="20939"/>
                  </a:lnTo>
                  <a:lnTo>
                    <a:pt x="13646" y="19782"/>
                  </a:lnTo>
                  <a:lnTo>
                    <a:pt x="13598" y="18680"/>
                  </a:lnTo>
                  <a:lnTo>
                    <a:pt x="13538" y="17578"/>
                  </a:lnTo>
                  <a:lnTo>
                    <a:pt x="13470" y="16531"/>
                  </a:lnTo>
                  <a:lnTo>
                    <a:pt x="13402" y="15484"/>
                  </a:lnTo>
                  <a:lnTo>
                    <a:pt x="13321" y="14492"/>
                  </a:lnTo>
                  <a:lnTo>
                    <a:pt x="13240" y="13500"/>
                  </a:lnTo>
                  <a:lnTo>
                    <a:pt x="13152" y="12564"/>
                  </a:lnTo>
                  <a:lnTo>
                    <a:pt x="13057" y="11682"/>
                  </a:lnTo>
                  <a:lnTo>
                    <a:pt x="12962" y="10801"/>
                  </a:lnTo>
                  <a:lnTo>
                    <a:pt x="12854" y="9974"/>
                  </a:lnTo>
                  <a:lnTo>
                    <a:pt x="12745" y="9203"/>
                  </a:lnTo>
                  <a:lnTo>
                    <a:pt x="12637" y="8486"/>
                  </a:lnTo>
                  <a:lnTo>
                    <a:pt x="12515" y="7770"/>
                  </a:lnTo>
                  <a:lnTo>
                    <a:pt x="12393" y="7109"/>
                  </a:lnTo>
                  <a:lnTo>
                    <a:pt x="12264" y="6503"/>
                  </a:lnTo>
                  <a:lnTo>
                    <a:pt x="12136" y="5952"/>
                  </a:lnTo>
                  <a:lnTo>
                    <a:pt x="12000" y="5456"/>
                  </a:lnTo>
                  <a:lnTo>
                    <a:pt x="11865" y="5015"/>
                  </a:lnTo>
                  <a:lnTo>
                    <a:pt x="11723" y="4574"/>
                  </a:lnTo>
                  <a:lnTo>
                    <a:pt x="11580" y="4244"/>
                  </a:lnTo>
                  <a:lnTo>
                    <a:pt x="11431" y="3968"/>
                  </a:lnTo>
                  <a:lnTo>
                    <a:pt x="11283" y="3748"/>
                  </a:lnTo>
                  <a:lnTo>
                    <a:pt x="11134" y="3582"/>
                  </a:lnTo>
                  <a:lnTo>
                    <a:pt x="10978" y="3472"/>
                  </a:lnTo>
                  <a:lnTo>
                    <a:pt x="3833" y="56"/>
                  </a:lnTo>
                  <a:lnTo>
                    <a:pt x="3678" y="1"/>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rot="10800000" flipH="1">
              <a:off x="3822768" y="1744939"/>
              <a:ext cx="291333" cy="417003"/>
            </a:xfrm>
            <a:custGeom>
              <a:avLst/>
              <a:gdLst/>
              <a:ahLst/>
              <a:cxnLst/>
              <a:rect l="l" t="t" r="r" b="b"/>
              <a:pathLst>
                <a:path w="13822" h="140287" fill="none" extrusionOk="0">
                  <a:moveTo>
                    <a:pt x="2845" y="136815"/>
                  </a:moveTo>
                  <a:lnTo>
                    <a:pt x="9982" y="140231"/>
                  </a:lnTo>
                  <a:lnTo>
                    <a:pt x="9982" y="140231"/>
                  </a:lnTo>
                  <a:lnTo>
                    <a:pt x="10138" y="140286"/>
                  </a:lnTo>
                  <a:lnTo>
                    <a:pt x="10294" y="140231"/>
                  </a:lnTo>
                  <a:lnTo>
                    <a:pt x="10443" y="140176"/>
                  </a:lnTo>
                  <a:lnTo>
                    <a:pt x="10599" y="140011"/>
                  </a:lnTo>
                  <a:lnTo>
                    <a:pt x="10741" y="139790"/>
                  </a:lnTo>
                  <a:lnTo>
                    <a:pt x="10890" y="139570"/>
                  </a:lnTo>
                  <a:lnTo>
                    <a:pt x="11032" y="139239"/>
                  </a:lnTo>
                  <a:lnTo>
                    <a:pt x="11174" y="138854"/>
                  </a:lnTo>
                  <a:lnTo>
                    <a:pt x="11310" y="138413"/>
                  </a:lnTo>
                  <a:lnTo>
                    <a:pt x="11445" y="137972"/>
                  </a:lnTo>
                  <a:lnTo>
                    <a:pt x="11574" y="137421"/>
                  </a:lnTo>
                  <a:lnTo>
                    <a:pt x="11702" y="136815"/>
                  </a:lnTo>
                  <a:lnTo>
                    <a:pt x="11824" y="136209"/>
                  </a:lnTo>
                  <a:lnTo>
                    <a:pt x="11946" y="135548"/>
                  </a:lnTo>
                  <a:lnTo>
                    <a:pt x="12061" y="134831"/>
                  </a:lnTo>
                  <a:lnTo>
                    <a:pt x="12170" y="134060"/>
                  </a:lnTo>
                  <a:lnTo>
                    <a:pt x="12278" y="133233"/>
                  </a:lnTo>
                  <a:lnTo>
                    <a:pt x="12380" y="132407"/>
                  </a:lnTo>
                  <a:lnTo>
                    <a:pt x="12474" y="131525"/>
                  </a:lnTo>
                  <a:lnTo>
                    <a:pt x="12562" y="130589"/>
                  </a:lnTo>
                  <a:lnTo>
                    <a:pt x="12650" y="129652"/>
                  </a:lnTo>
                  <a:lnTo>
                    <a:pt x="12732" y="128660"/>
                  </a:lnTo>
                  <a:lnTo>
                    <a:pt x="12806" y="127613"/>
                  </a:lnTo>
                  <a:lnTo>
                    <a:pt x="12874" y="126566"/>
                  </a:lnTo>
                  <a:lnTo>
                    <a:pt x="12935" y="125464"/>
                  </a:lnTo>
                  <a:lnTo>
                    <a:pt x="12989" y="124362"/>
                  </a:lnTo>
                  <a:lnTo>
                    <a:pt x="13043" y="123205"/>
                  </a:lnTo>
                  <a:lnTo>
                    <a:pt x="13084" y="122048"/>
                  </a:lnTo>
                  <a:lnTo>
                    <a:pt x="13118" y="120836"/>
                  </a:lnTo>
                  <a:lnTo>
                    <a:pt x="13145" y="119624"/>
                  </a:lnTo>
                  <a:lnTo>
                    <a:pt x="13165" y="118356"/>
                  </a:lnTo>
                  <a:lnTo>
                    <a:pt x="13179" y="117144"/>
                  </a:lnTo>
                  <a:lnTo>
                    <a:pt x="13815" y="29480"/>
                  </a:lnTo>
                  <a:lnTo>
                    <a:pt x="13815" y="29480"/>
                  </a:lnTo>
                  <a:lnTo>
                    <a:pt x="13822" y="28212"/>
                  </a:lnTo>
                  <a:lnTo>
                    <a:pt x="13822" y="26945"/>
                  </a:lnTo>
                  <a:lnTo>
                    <a:pt x="13808" y="25733"/>
                  </a:lnTo>
                  <a:lnTo>
                    <a:pt x="13788" y="24521"/>
                  </a:lnTo>
                  <a:lnTo>
                    <a:pt x="13768" y="23308"/>
                  </a:lnTo>
                  <a:lnTo>
                    <a:pt x="13734" y="22096"/>
                  </a:lnTo>
                  <a:lnTo>
                    <a:pt x="13693" y="20939"/>
                  </a:lnTo>
                  <a:lnTo>
                    <a:pt x="13646" y="19782"/>
                  </a:lnTo>
                  <a:lnTo>
                    <a:pt x="13598" y="18680"/>
                  </a:lnTo>
                  <a:lnTo>
                    <a:pt x="13538" y="17578"/>
                  </a:lnTo>
                  <a:lnTo>
                    <a:pt x="13470" y="16531"/>
                  </a:lnTo>
                  <a:lnTo>
                    <a:pt x="13402" y="15484"/>
                  </a:lnTo>
                  <a:lnTo>
                    <a:pt x="13321" y="14492"/>
                  </a:lnTo>
                  <a:lnTo>
                    <a:pt x="13240" y="13500"/>
                  </a:lnTo>
                  <a:lnTo>
                    <a:pt x="13152" y="12564"/>
                  </a:lnTo>
                  <a:lnTo>
                    <a:pt x="13057" y="11682"/>
                  </a:lnTo>
                  <a:lnTo>
                    <a:pt x="12962" y="10801"/>
                  </a:lnTo>
                  <a:lnTo>
                    <a:pt x="12854" y="9974"/>
                  </a:lnTo>
                  <a:lnTo>
                    <a:pt x="12745" y="9203"/>
                  </a:lnTo>
                  <a:lnTo>
                    <a:pt x="12637" y="8486"/>
                  </a:lnTo>
                  <a:lnTo>
                    <a:pt x="12515" y="7770"/>
                  </a:lnTo>
                  <a:lnTo>
                    <a:pt x="12393" y="7109"/>
                  </a:lnTo>
                  <a:lnTo>
                    <a:pt x="12264" y="6503"/>
                  </a:lnTo>
                  <a:lnTo>
                    <a:pt x="12136" y="5952"/>
                  </a:lnTo>
                  <a:lnTo>
                    <a:pt x="12000" y="5456"/>
                  </a:lnTo>
                  <a:lnTo>
                    <a:pt x="11865" y="5015"/>
                  </a:lnTo>
                  <a:lnTo>
                    <a:pt x="11723" y="4574"/>
                  </a:lnTo>
                  <a:lnTo>
                    <a:pt x="11580" y="4244"/>
                  </a:lnTo>
                  <a:lnTo>
                    <a:pt x="11431" y="3968"/>
                  </a:lnTo>
                  <a:lnTo>
                    <a:pt x="11283" y="3748"/>
                  </a:lnTo>
                  <a:lnTo>
                    <a:pt x="11134" y="3582"/>
                  </a:lnTo>
                  <a:lnTo>
                    <a:pt x="10978" y="3472"/>
                  </a:lnTo>
                  <a:lnTo>
                    <a:pt x="3833" y="56"/>
                  </a:lnTo>
                  <a:lnTo>
                    <a:pt x="3833" y="56"/>
                  </a:lnTo>
                  <a:lnTo>
                    <a:pt x="3678" y="1"/>
                  </a:lnTo>
                  <a:lnTo>
                    <a:pt x="3529" y="1"/>
                  </a:lnTo>
                  <a:lnTo>
                    <a:pt x="3373" y="111"/>
                  </a:lnTo>
                  <a:lnTo>
                    <a:pt x="3224" y="221"/>
                  </a:lnTo>
                  <a:lnTo>
                    <a:pt x="3075" y="442"/>
                  </a:lnTo>
                  <a:lnTo>
                    <a:pt x="2933" y="717"/>
                  </a:lnTo>
                  <a:lnTo>
                    <a:pt x="2791" y="1048"/>
                  </a:lnTo>
                  <a:lnTo>
                    <a:pt x="2648" y="1378"/>
                  </a:lnTo>
                  <a:lnTo>
                    <a:pt x="2513" y="1819"/>
                  </a:lnTo>
                  <a:lnTo>
                    <a:pt x="2377" y="2315"/>
                  </a:lnTo>
                  <a:lnTo>
                    <a:pt x="2242" y="2811"/>
                  </a:lnTo>
                  <a:lnTo>
                    <a:pt x="2120" y="3417"/>
                  </a:lnTo>
                  <a:lnTo>
                    <a:pt x="1991" y="4023"/>
                  </a:lnTo>
                  <a:lnTo>
                    <a:pt x="1876" y="4740"/>
                  </a:lnTo>
                  <a:lnTo>
                    <a:pt x="1761" y="5456"/>
                  </a:lnTo>
                  <a:lnTo>
                    <a:pt x="1646" y="6227"/>
                  </a:lnTo>
                  <a:lnTo>
                    <a:pt x="1545" y="6999"/>
                  </a:lnTo>
                  <a:lnTo>
                    <a:pt x="1443" y="7825"/>
                  </a:lnTo>
                  <a:lnTo>
                    <a:pt x="1348" y="8762"/>
                  </a:lnTo>
                  <a:lnTo>
                    <a:pt x="1253" y="9643"/>
                  </a:lnTo>
                  <a:lnTo>
                    <a:pt x="1165" y="10635"/>
                  </a:lnTo>
                  <a:lnTo>
                    <a:pt x="1091" y="11627"/>
                  </a:lnTo>
                  <a:lnTo>
                    <a:pt x="1016" y="12619"/>
                  </a:lnTo>
                  <a:lnTo>
                    <a:pt x="949" y="13721"/>
                  </a:lnTo>
                  <a:lnTo>
                    <a:pt x="881" y="14768"/>
                  </a:lnTo>
                  <a:lnTo>
                    <a:pt x="827" y="15925"/>
                  </a:lnTo>
                  <a:lnTo>
                    <a:pt x="779" y="17027"/>
                  </a:lnTo>
                  <a:lnTo>
                    <a:pt x="739" y="18239"/>
                  </a:lnTo>
                  <a:lnTo>
                    <a:pt x="698" y="19396"/>
                  </a:lnTo>
                  <a:lnTo>
                    <a:pt x="671" y="20664"/>
                  </a:lnTo>
                  <a:lnTo>
                    <a:pt x="651" y="21876"/>
                  </a:lnTo>
                  <a:lnTo>
                    <a:pt x="637" y="23143"/>
                  </a:lnTo>
                  <a:lnTo>
                    <a:pt x="1" y="110808"/>
                  </a:lnTo>
                  <a:lnTo>
                    <a:pt x="1" y="110808"/>
                  </a:lnTo>
                  <a:lnTo>
                    <a:pt x="1" y="112075"/>
                  </a:lnTo>
                  <a:lnTo>
                    <a:pt x="1" y="113287"/>
                  </a:lnTo>
                  <a:lnTo>
                    <a:pt x="14" y="114554"/>
                  </a:lnTo>
                  <a:lnTo>
                    <a:pt x="28" y="115767"/>
                  </a:lnTo>
                  <a:lnTo>
                    <a:pt x="55" y="116979"/>
                  </a:lnTo>
                  <a:lnTo>
                    <a:pt x="89" y="118136"/>
                  </a:lnTo>
                  <a:lnTo>
                    <a:pt x="122" y="119293"/>
                  </a:lnTo>
                  <a:lnTo>
                    <a:pt x="170" y="120450"/>
                  </a:lnTo>
                  <a:lnTo>
                    <a:pt x="224" y="121552"/>
                  </a:lnTo>
                  <a:lnTo>
                    <a:pt x="285" y="122654"/>
                  </a:lnTo>
                  <a:lnTo>
                    <a:pt x="346" y="123756"/>
                  </a:lnTo>
                  <a:lnTo>
                    <a:pt x="420" y="124748"/>
                  </a:lnTo>
                  <a:lnTo>
                    <a:pt x="495" y="125740"/>
                  </a:lnTo>
                  <a:lnTo>
                    <a:pt x="576" y="126731"/>
                  </a:lnTo>
                  <a:lnTo>
                    <a:pt x="664" y="127668"/>
                  </a:lnTo>
                  <a:lnTo>
                    <a:pt x="759" y="128550"/>
                  </a:lnTo>
                  <a:lnTo>
                    <a:pt x="861" y="129431"/>
                  </a:lnTo>
                  <a:lnTo>
                    <a:pt x="962" y="130258"/>
                  </a:lnTo>
                  <a:lnTo>
                    <a:pt x="1071" y="131029"/>
                  </a:lnTo>
                  <a:lnTo>
                    <a:pt x="1186" y="131801"/>
                  </a:lnTo>
                  <a:lnTo>
                    <a:pt x="1301" y="132462"/>
                  </a:lnTo>
                  <a:lnTo>
                    <a:pt x="1423" y="133123"/>
                  </a:lnTo>
                  <a:lnTo>
                    <a:pt x="1551" y="133729"/>
                  </a:lnTo>
                  <a:lnTo>
                    <a:pt x="1680" y="134280"/>
                  </a:lnTo>
                  <a:lnTo>
                    <a:pt x="1815" y="134831"/>
                  </a:lnTo>
                  <a:lnTo>
                    <a:pt x="1951" y="135272"/>
                  </a:lnTo>
                  <a:lnTo>
                    <a:pt x="2093" y="135658"/>
                  </a:lnTo>
                  <a:lnTo>
                    <a:pt x="2235" y="135988"/>
                  </a:lnTo>
                  <a:lnTo>
                    <a:pt x="2384" y="136264"/>
                  </a:lnTo>
                  <a:lnTo>
                    <a:pt x="2533" y="136539"/>
                  </a:lnTo>
                  <a:lnTo>
                    <a:pt x="2689" y="136705"/>
                  </a:lnTo>
                  <a:lnTo>
                    <a:pt x="2845" y="1368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rot="10800000" flipH="1">
              <a:off x="3822768" y="1744939"/>
              <a:ext cx="291333" cy="417003"/>
            </a:xfrm>
            <a:custGeom>
              <a:avLst/>
              <a:gdLst/>
              <a:ahLst/>
              <a:cxnLst/>
              <a:rect l="l" t="t" r="r" b="b"/>
              <a:pathLst>
                <a:path w="13822" h="140287" extrusionOk="0">
                  <a:moveTo>
                    <a:pt x="3508" y="1"/>
                  </a:moveTo>
                  <a:lnTo>
                    <a:pt x="3359" y="111"/>
                  </a:lnTo>
                  <a:lnTo>
                    <a:pt x="3217" y="276"/>
                  </a:lnTo>
                  <a:lnTo>
                    <a:pt x="3075" y="442"/>
                  </a:lnTo>
                  <a:lnTo>
                    <a:pt x="2933" y="717"/>
                  </a:lnTo>
                  <a:lnTo>
                    <a:pt x="2797" y="993"/>
                  </a:lnTo>
                  <a:lnTo>
                    <a:pt x="2662" y="1378"/>
                  </a:lnTo>
                  <a:lnTo>
                    <a:pt x="2526" y="1764"/>
                  </a:lnTo>
                  <a:lnTo>
                    <a:pt x="2398" y="2205"/>
                  </a:lnTo>
                  <a:lnTo>
                    <a:pt x="2269" y="2701"/>
                  </a:lnTo>
                  <a:lnTo>
                    <a:pt x="2147" y="3252"/>
                  </a:lnTo>
                  <a:lnTo>
                    <a:pt x="2025" y="3858"/>
                  </a:lnTo>
                  <a:lnTo>
                    <a:pt x="1910" y="4519"/>
                  </a:lnTo>
                  <a:lnTo>
                    <a:pt x="1802" y="5180"/>
                  </a:lnTo>
                  <a:lnTo>
                    <a:pt x="1694" y="5897"/>
                  </a:lnTo>
                  <a:lnTo>
                    <a:pt x="1585" y="6668"/>
                  </a:lnTo>
                  <a:lnTo>
                    <a:pt x="1490" y="7439"/>
                  </a:lnTo>
                  <a:lnTo>
                    <a:pt x="1389" y="8321"/>
                  </a:lnTo>
                  <a:lnTo>
                    <a:pt x="1301" y="9148"/>
                  </a:lnTo>
                  <a:lnTo>
                    <a:pt x="1219" y="10084"/>
                  </a:lnTo>
                  <a:lnTo>
                    <a:pt x="1138" y="11021"/>
                  </a:lnTo>
                  <a:lnTo>
                    <a:pt x="1064" y="11958"/>
                  </a:lnTo>
                  <a:lnTo>
                    <a:pt x="989" y="13005"/>
                  </a:lnTo>
                  <a:lnTo>
                    <a:pt x="928" y="13996"/>
                  </a:lnTo>
                  <a:lnTo>
                    <a:pt x="867" y="15043"/>
                  </a:lnTo>
                  <a:lnTo>
                    <a:pt x="820" y="16145"/>
                  </a:lnTo>
                  <a:lnTo>
                    <a:pt x="773" y="17247"/>
                  </a:lnTo>
                  <a:lnTo>
                    <a:pt x="732" y="18404"/>
                  </a:lnTo>
                  <a:lnTo>
                    <a:pt x="698" y="19562"/>
                  </a:lnTo>
                  <a:lnTo>
                    <a:pt x="671" y="20719"/>
                  </a:lnTo>
                  <a:lnTo>
                    <a:pt x="651" y="21931"/>
                  </a:lnTo>
                  <a:lnTo>
                    <a:pt x="637" y="23143"/>
                  </a:lnTo>
                  <a:lnTo>
                    <a:pt x="1" y="110808"/>
                  </a:lnTo>
                  <a:lnTo>
                    <a:pt x="1" y="112295"/>
                  </a:lnTo>
                  <a:lnTo>
                    <a:pt x="1" y="113507"/>
                  </a:lnTo>
                  <a:lnTo>
                    <a:pt x="14" y="114665"/>
                  </a:lnTo>
                  <a:lnTo>
                    <a:pt x="28" y="115877"/>
                  </a:lnTo>
                  <a:lnTo>
                    <a:pt x="55" y="117034"/>
                  </a:lnTo>
                  <a:lnTo>
                    <a:pt x="89" y="118136"/>
                  </a:lnTo>
                  <a:lnTo>
                    <a:pt x="122" y="119293"/>
                  </a:lnTo>
                  <a:lnTo>
                    <a:pt x="170" y="120395"/>
                  </a:lnTo>
                  <a:lnTo>
                    <a:pt x="217" y="121442"/>
                  </a:lnTo>
                  <a:lnTo>
                    <a:pt x="271" y="122489"/>
                  </a:lnTo>
                  <a:lnTo>
                    <a:pt x="332" y="123536"/>
                  </a:lnTo>
                  <a:lnTo>
                    <a:pt x="400" y="124527"/>
                  </a:lnTo>
                  <a:lnTo>
                    <a:pt x="475" y="125519"/>
                  </a:lnTo>
                  <a:lnTo>
                    <a:pt x="556" y="126456"/>
                  </a:lnTo>
                  <a:lnTo>
                    <a:pt x="637" y="127393"/>
                  </a:lnTo>
                  <a:lnTo>
                    <a:pt x="725" y="128274"/>
                  </a:lnTo>
                  <a:lnTo>
                    <a:pt x="820" y="129101"/>
                  </a:lnTo>
                  <a:lnTo>
                    <a:pt x="915" y="129927"/>
                  </a:lnTo>
                  <a:lnTo>
                    <a:pt x="1023" y="130699"/>
                  </a:lnTo>
                  <a:lnTo>
                    <a:pt x="1125" y="131415"/>
                  </a:lnTo>
                  <a:lnTo>
                    <a:pt x="1240" y="132131"/>
                  </a:lnTo>
                  <a:lnTo>
                    <a:pt x="1355" y="132737"/>
                  </a:lnTo>
                  <a:lnTo>
                    <a:pt x="1470" y="133344"/>
                  </a:lnTo>
                  <a:lnTo>
                    <a:pt x="1592" y="133950"/>
                  </a:lnTo>
                  <a:lnTo>
                    <a:pt x="1721" y="134446"/>
                  </a:lnTo>
                  <a:lnTo>
                    <a:pt x="1849" y="134941"/>
                  </a:lnTo>
                  <a:lnTo>
                    <a:pt x="1985" y="135327"/>
                  </a:lnTo>
                  <a:lnTo>
                    <a:pt x="2120" y="135713"/>
                  </a:lnTo>
                  <a:lnTo>
                    <a:pt x="2262" y="136043"/>
                  </a:lnTo>
                  <a:lnTo>
                    <a:pt x="2405" y="136319"/>
                  </a:lnTo>
                  <a:lnTo>
                    <a:pt x="2547" y="136539"/>
                  </a:lnTo>
                  <a:lnTo>
                    <a:pt x="2696" y="136705"/>
                  </a:lnTo>
                  <a:lnTo>
                    <a:pt x="2845" y="136815"/>
                  </a:lnTo>
                  <a:lnTo>
                    <a:pt x="4971" y="137807"/>
                  </a:lnTo>
                  <a:lnTo>
                    <a:pt x="7274" y="138909"/>
                  </a:lnTo>
                  <a:lnTo>
                    <a:pt x="9982" y="140231"/>
                  </a:lnTo>
                  <a:lnTo>
                    <a:pt x="10165" y="140286"/>
                  </a:lnTo>
                  <a:lnTo>
                    <a:pt x="10314" y="140231"/>
                  </a:lnTo>
                  <a:lnTo>
                    <a:pt x="10456" y="140176"/>
                  </a:lnTo>
                  <a:lnTo>
                    <a:pt x="10605" y="140011"/>
                  </a:lnTo>
                  <a:lnTo>
                    <a:pt x="10748" y="139790"/>
                  </a:lnTo>
                  <a:lnTo>
                    <a:pt x="10890" y="139570"/>
                  </a:lnTo>
                  <a:lnTo>
                    <a:pt x="11025" y="139239"/>
                  </a:lnTo>
                  <a:lnTo>
                    <a:pt x="11161" y="138909"/>
                  </a:lnTo>
                  <a:lnTo>
                    <a:pt x="11296" y="138468"/>
                  </a:lnTo>
                  <a:lnTo>
                    <a:pt x="11425" y="138027"/>
                  </a:lnTo>
                  <a:lnTo>
                    <a:pt x="11547" y="137531"/>
                  </a:lnTo>
                  <a:lnTo>
                    <a:pt x="11675" y="136980"/>
                  </a:lnTo>
                  <a:lnTo>
                    <a:pt x="11790" y="136374"/>
                  </a:lnTo>
                  <a:lnTo>
                    <a:pt x="11906" y="135768"/>
                  </a:lnTo>
                  <a:lnTo>
                    <a:pt x="12021" y="135052"/>
                  </a:lnTo>
                  <a:lnTo>
                    <a:pt x="12129" y="134335"/>
                  </a:lnTo>
                  <a:lnTo>
                    <a:pt x="12231" y="133619"/>
                  </a:lnTo>
                  <a:lnTo>
                    <a:pt x="12332" y="132793"/>
                  </a:lnTo>
                  <a:lnTo>
                    <a:pt x="12427" y="131966"/>
                  </a:lnTo>
                  <a:lnTo>
                    <a:pt x="12515" y="131084"/>
                  </a:lnTo>
                  <a:lnTo>
                    <a:pt x="12603" y="130203"/>
                  </a:lnTo>
                  <a:lnTo>
                    <a:pt x="12684" y="129266"/>
                  </a:lnTo>
                  <a:lnTo>
                    <a:pt x="12759" y="128274"/>
                  </a:lnTo>
                  <a:lnTo>
                    <a:pt x="12827" y="127282"/>
                  </a:lnTo>
                  <a:lnTo>
                    <a:pt x="12894" y="126236"/>
                  </a:lnTo>
                  <a:lnTo>
                    <a:pt x="12948" y="125189"/>
                  </a:lnTo>
                  <a:lnTo>
                    <a:pt x="13003" y="124087"/>
                  </a:lnTo>
                  <a:lnTo>
                    <a:pt x="13050" y="122985"/>
                  </a:lnTo>
                  <a:lnTo>
                    <a:pt x="13091" y="121883"/>
                  </a:lnTo>
                  <a:lnTo>
                    <a:pt x="13124" y="120726"/>
                  </a:lnTo>
                  <a:lnTo>
                    <a:pt x="13152" y="119513"/>
                  </a:lnTo>
                  <a:lnTo>
                    <a:pt x="13165" y="118356"/>
                  </a:lnTo>
                  <a:lnTo>
                    <a:pt x="13179" y="117144"/>
                  </a:lnTo>
                  <a:lnTo>
                    <a:pt x="13815" y="29480"/>
                  </a:lnTo>
                  <a:lnTo>
                    <a:pt x="13822" y="27992"/>
                  </a:lnTo>
                  <a:lnTo>
                    <a:pt x="13815" y="26780"/>
                  </a:lnTo>
                  <a:lnTo>
                    <a:pt x="13808" y="25567"/>
                  </a:lnTo>
                  <a:lnTo>
                    <a:pt x="13788" y="24410"/>
                  </a:lnTo>
                  <a:lnTo>
                    <a:pt x="13768" y="23253"/>
                  </a:lnTo>
                  <a:lnTo>
                    <a:pt x="13734" y="22096"/>
                  </a:lnTo>
                  <a:lnTo>
                    <a:pt x="13693" y="20994"/>
                  </a:lnTo>
                  <a:lnTo>
                    <a:pt x="13653" y="19892"/>
                  </a:lnTo>
                  <a:lnTo>
                    <a:pt x="13605" y="18790"/>
                  </a:lnTo>
                  <a:lnTo>
                    <a:pt x="13544" y="17743"/>
                  </a:lnTo>
                  <a:lnTo>
                    <a:pt x="13483" y="16696"/>
                  </a:lnTo>
                  <a:lnTo>
                    <a:pt x="13416" y="15704"/>
                  </a:lnTo>
                  <a:lnTo>
                    <a:pt x="13341" y="14768"/>
                  </a:lnTo>
                  <a:lnTo>
                    <a:pt x="13267" y="13831"/>
                  </a:lnTo>
                  <a:lnTo>
                    <a:pt x="13185" y="12894"/>
                  </a:lnTo>
                  <a:lnTo>
                    <a:pt x="13091" y="12013"/>
                  </a:lnTo>
                  <a:lnTo>
                    <a:pt x="13003" y="11186"/>
                  </a:lnTo>
                  <a:lnTo>
                    <a:pt x="12901" y="10360"/>
                  </a:lnTo>
                  <a:lnTo>
                    <a:pt x="12799" y="9588"/>
                  </a:lnTo>
                  <a:lnTo>
                    <a:pt x="12691" y="8872"/>
                  </a:lnTo>
                  <a:lnTo>
                    <a:pt x="12583" y="8156"/>
                  </a:lnTo>
                  <a:lnTo>
                    <a:pt x="12468" y="7495"/>
                  </a:lnTo>
                  <a:lnTo>
                    <a:pt x="12346" y="6888"/>
                  </a:lnTo>
                  <a:lnTo>
                    <a:pt x="12224" y="6337"/>
                  </a:lnTo>
                  <a:lnTo>
                    <a:pt x="12095" y="5786"/>
                  </a:lnTo>
                  <a:lnTo>
                    <a:pt x="11966" y="5346"/>
                  </a:lnTo>
                  <a:lnTo>
                    <a:pt x="11838" y="4905"/>
                  </a:lnTo>
                  <a:lnTo>
                    <a:pt x="11696" y="4519"/>
                  </a:lnTo>
                  <a:lnTo>
                    <a:pt x="11560" y="4189"/>
                  </a:lnTo>
                  <a:lnTo>
                    <a:pt x="11418" y="3913"/>
                  </a:lnTo>
                  <a:lnTo>
                    <a:pt x="11276" y="3748"/>
                  </a:lnTo>
                  <a:lnTo>
                    <a:pt x="11127" y="3582"/>
                  </a:lnTo>
                  <a:lnTo>
                    <a:pt x="10978" y="3472"/>
                  </a:lnTo>
                  <a:lnTo>
                    <a:pt x="3833" y="56"/>
                  </a:lnTo>
                  <a:lnTo>
                    <a:pt x="3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rot="10800000" flipH="1">
              <a:off x="3822768" y="1744939"/>
              <a:ext cx="291333" cy="417003"/>
            </a:xfrm>
            <a:custGeom>
              <a:avLst/>
              <a:gdLst/>
              <a:ahLst/>
              <a:cxnLst/>
              <a:rect l="l" t="t" r="r" b="b"/>
              <a:pathLst>
                <a:path w="13822" h="140287" fill="none" extrusionOk="0">
                  <a:moveTo>
                    <a:pt x="10165" y="140286"/>
                  </a:moveTo>
                  <a:lnTo>
                    <a:pt x="10165" y="140286"/>
                  </a:lnTo>
                  <a:lnTo>
                    <a:pt x="9982" y="140231"/>
                  </a:lnTo>
                  <a:lnTo>
                    <a:pt x="7274" y="138909"/>
                  </a:lnTo>
                  <a:lnTo>
                    <a:pt x="4971" y="137807"/>
                  </a:lnTo>
                  <a:lnTo>
                    <a:pt x="2845" y="136815"/>
                  </a:lnTo>
                  <a:lnTo>
                    <a:pt x="2845" y="136815"/>
                  </a:lnTo>
                  <a:lnTo>
                    <a:pt x="2696" y="136705"/>
                  </a:lnTo>
                  <a:lnTo>
                    <a:pt x="2547" y="136539"/>
                  </a:lnTo>
                  <a:lnTo>
                    <a:pt x="2405" y="136319"/>
                  </a:lnTo>
                  <a:lnTo>
                    <a:pt x="2262" y="136043"/>
                  </a:lnTo>
                  <a:lnTo>
                    <a:pt x="2120" y="135713"/>
                  </a:lnTo>
                  <a:lnTo>
                    <a:pt x="1985" y="135327"/>
                  </a:lnTo>
                  <a:lnTo>
                    <a:pt x="1849" y="134941"/>
                  </a:lnTo>
                  <a:lnTo>
                    <a:pt x="1721" y="134446"/>
                  </a:lnTo>
                  <a:lnTo>
                    <a:pt x="1592" y="133950"/>
                  </a:lnTo>
                  <a:lnTo>
                    <a:pt x="1470" y="133344"/>
                  </a:lnTo>
                  <a:lnTo>
                    <a:pt x="1355" y="132737"/>
                  </a:lnTo>
                  <a:lnTo>
                    <a:pt x="1240" y="132131"/>
                  </a:lnTo>
                  <a:lnTo>
                    <a:pt x="1125" y="131415"/>
                  </a:lnTo>
                  <a:lnTo>
                    <a:pt x="1023" y="130699"/>
                  </a:lnTo>
                  <a:lnTo>
                    <a:pt x="915" y="129927"/>
                  </a:lnTo>
                  <a:lnTo>
                    <a:pt x="820" y="129101"/>
                  </a:lnTo>
                  <a:lnTo>
                    <a:pt x="725" y="128274"/>
                  </a:lnTo>
                  <a:lnTo>
                    <a:pt x="637" y="127393"/>
                  </a:lnTo>
                  <a:lnTo>
                    <a:pt x="556" y="126456"/>
                  </a:lnTo>
                  <a:lnTo>
                    <a:pt x="475" y="125519"/>
                  </a:lnTo>
                  <a:lnTo>
                    <a:pt x="400" y="124527"/>
                  </a:lnTo>
                  <a:lnTo>
                    <a:pt x="332" y="123536"/>
                  </a:lnTo>
                  <a:lnTo>
                    <a:pt x="271" y="122489"/>
                  </a:lnTo>
                  <a:lnTo>
                    <a:pt x="217" y="121442"/>
                  </a:lnTo>
                  <a:lnTo>
                    <a:pt x="170" y="120395"/>
                  </a:lnTo>
                  <a:lnTo>
                    <a:pt x="122" y="119293"/>
                  </a:lnTo>
                  <a:lnTo>
                    <a:pt x="89" y="118136"/>
                  </a:lnTo>
                  <a:lnTo>
                    <a:pt x="55" y="117034"/>
                  </a:lnTo>
                  <a:lnTo>
                    <a:pt x="28" y="115877"/>
                  </a:lnTo>
                  <a:lnTo>
                    <a:pt x="14" y="114665"/>
                  </a:lnTo>
                  <a:lnTo>
                    <a:pt x="1" y="113507"/>
                  </a:lnTo>
                  <a:lnTo>
                    <a:pt x="1" y="112295"/>
                  </a:lnTo>
                  <a:lnTo>
                    <a:pt x="1" y="112295"/>
                  </a:lnTo>
                  <a:lnTo>
                    <a:pt x="1" y="110808"/>
                  </a:lnTo>
                  <a:lnTo>
                    <a:pt x="637" y="23143"/>
                  </a:lnTo>
                  <a:lnTo>
                    <a:pt x="637" y="23143"/>
                  </a:lnTo>
                  <a:lnTo>
                    <a:pt x="651" y="21931"/>
                  </a:lnTo>
                  <a:lnTo>
                    <a:pt x="671" y="20719"/>
                  </a:lnTo>
                  <a:lnTo>
                    <a:pt x="698" y="19562"/>
                  </a:lnTo>
                  <a:lnTo>
                    <a:pt x="732" y="18404"/>
                  </a:lnTo>
                  <a:lnTo>
                    <a:pt x="773" y="17247"/>
                  </a:lnTo>
                  <a:lnTo>
                    <a:pt x="820" y="16145"/>
                  </a:lnTo>
                  <a:lnTo>
                    <a:pt x="867" y="15043"/>
                  </a:lnTo>
                  <a:lnTo>
                    <a:pt x="928" y="13996"/>
                  </a:lnTo>
                  <a:lnTo>
                    <a:pt x="989" y="13005"/>
                  </a:lnTo>
                  <a:lnTo>
                    <a:pt x="1064" y="11958"/>
                  </a:lnTo>
                  <a:lnTo>
                    <a:pt x="1138" y="11021"/>
                  </a:lnTo>
                  <a:lnTo>
                    <a:pt x="1219" y="10084"/>
                  </a:lnTo>
                  <a:lnTo>
                    <a:pt x="1301" y="9148"/>
                  </a:lnTo>
                  <a:lnTo>
                    <a:pt x="1389" y="8321"/>
                  </a:lnTo>
                  <a:lnTo>
                    <a:pt x="1490" y="7439"/>
                  </a:lnTo>
                  <a:lnTo>
                    <a:pt x="1585" y="6668"/>
                  </a:lnTo>
                  <a:lnTo>
                    <a:pt x="1694" y="5897"/>
                  </a:lnTo>
                  <a:lnTo>
                    <a:pt x="1802" y="5180"/>
                  </a:lnTo>
                  <a:lnTo>
                    <a:pt x="1910" y="4519"/>
                  </a:lnTo>
                  <a:lnTo>
                    <a:pt x="2025" y="3858"/>
                  </a:lnTo>
                  <a:lnTo>
                    <a:pt x="2147" y="3252"/>
                  </a:lnTo>
                  <a:lnTo>
                    <a:pt x="2269" y="2701"/>
                  </a:lnTo>
                  <a:lnTo>
                    <a:pt x="2398" y="2205"/>
                  </a:lnTo>
                  <a:lnTo>
                    <a:pt x="2526" y="1764"/>
                  </a:lnTo>
                  <a:lnTo>
                    <a:pt x="2662" y="1378"/>
                  </a:lnTo>
                  <a:lnTo>
                    <a:pt x="2797" y="993"/>
                  </a:lnTo>
                  <a:lnTo>
                    <a:pt x="2933" y="717"/>
                  </a:lnTo>
                  <a:lnTo>
                    <a:pt x="3075" y="442"/>
                  </a:lnTo>
                  <a:lnTo>
                    <a:pt x="3217" y="276"/>
                  </a:lnTo>
                  <a:lnTo>
                    <a:pt x="3359" y="111"/>
                  </a:lnTo>
                  <a:lnTo>
                    <a:pt x="3508" y="1"/>
                  </a:lnTo>
                  <a:lnTo>
                    <a:pt x="3657" y="1"/>
                  </a:lnTo>
                  <a:lnTo>
                    <a:pt x="3657" y="1"/>
                  </a:lnTo>
                  <a:lnTo>
                    <a:pt x="3833" y="56"/>
                  </a:lnTo>
                  <a:lnTo>
                    <a:pt x="10978" y="3472"/>
                  </a:lnTo>
                  <a:lnTo>
                    <a:pt x="10978" y="3472"/>
                  </a:lnTo>
                  <a:lnTo>
                    <a:pt x="11127" y="3582"/>
                  </a:lnTo>
                  <a:lnTo>
                    <a:pt x="11276" y="3748"/>
                  </a:lnTo>
                  <a:lnTo>
                    <a:pt x="11418" y="3913"/>
                  </a:lnTo>
                  <a:lnTo>
                    <a:pt x="11560" y="4189"/>
                  </a:lnTo>
                  <a:lnTo>
                    <a:pt x="11696" y="4519"/>
                  </a:lnTo>
                  <a:lnTo>
                    <a:pt x="11838" y="4905"/>
                  </a:lnTo>
                  <a:lnTo>
                    <a:pt x="11966" y="5346"/>
                  </a:lnTo>
                  <a:lnTo>
                    <a:pt x="12095" y="5786"/>
                  </a:lnTo>
                  <a:lnTo>
                    <a:pt x="12224" y="6337"/>
                  </a:lnTo>
                  <a:lnTo>
                    <a:pt x="12346" y="6888"/>
                  </a:lnTo>
                  <a:lnTo>
                    <a:pt x="12468" y="7495"/>
                  </a:lnTo>
                  <a:lnTo>
                    <a:pt x="12583" y="8156"/>
                  </a:lnTo>
                  <a:lnTo>
                    <a:pt x="12691" y="8872"/>
                  </a:lnTo>
                  <a:lnTo>
                    <a:pt x="12799" y="9588"/>
                  </a:lnTo>
                  <a:lnTo>
                    <a:pt x="12901" y="10360"/>
                  </a:lnTo>
                  <a:lnTo>
                    <a:pt x="13003" y="11186"/>
                  </a:lnTo>
                  <a:lnTo>
                    <a:pt x="13091" y="12013"/>
                  </a:lnTo>
                  <a:lnTo>
                    <a:pt x="13185" y="12894"/>
                  </a:lnTo>
                  <a:lnTo>
                    <a:pt x="13267" y="13831"/>
                  </a:lnTo>
                  <a:lnTo>
                    <a:pt x="13341" y="14768"/>
                  </a:lnTo>
                  <a:lnTo>
                    <a:pt x="13416" y="15704"/>
                  </a:lnTo>
                  <a:lnTo>
                    <a:pt x="13483" y="16696"/>
                  </a:lnTo>
                  <a:lnTo>
                    <a:pt x="13544" y="17743"/>
                  </a:lnTo>
                  <a:lnTo>
                    <a:pt x="13605" y="18790"/>
                  </a:lnTo>
                  <a:lnTo>
                    <a:pt x="13653" y="19892"/>
                  </a:lnTo>
                  <a:lnTo>
                    <a:pt x="13693" y="20994"/>
                  </a:lnTo>
                  <a:lnTo>
                    <a:pt x="13734" y="22096"/>
                  </a:lnTo>
                  <a:lnTo>
                    <a:pt x="13768" y="23253"/>
                  </a:lnTo>
                  <a:lnTo>
                    <a:pt x="13788" y="24410"/>
                  </a:lnTo>
                  <a:lnTo>
                    <a:pt x="13808" y="25567"/>
                  </a:lnTo>
                  <a:lnTo>
                    <a:pt x="13815" y="26780"/>
                  </a:lnTo>
                  <a:lnTo>
                    <a:pt x="13822" y="27992"/>
                  </a:lnTo>
                  <a:lnTo>
                    <a:pt x="13822" y="27992"/>
                  </a:lnTo>
                  <a:lnTo>
                    <a:pt x="13815" y="29480"/>
                  </a:lnTo>
                  <a:lnTo>
                    <a:pt x="13179" y="117144"/>
                  </a:lnTo>
                  <a:lnTo>
                    <a:pt x="13179" y="117144"/>
                  </a:lnTo>
                  <a:lnTo>
                    <a:pt x="13165" y="118356"/>
                  </a:lnTo>
                  <a:lnTo>
                    <a:pt x="13152" y="119513"/>
                  </a:lnTo>
                  <a:lnTo>
                    <a:pt x="13124" y="120726"/>
                  </a:lnTo>
                  <a:lnTo>
                    <a:pt x="13091" y="121883"/>
                  </a:lnTo>
                  <a:lnTo>
                    <a:pt x="13050" y="122985"/>
                  </a:lnTo>
                  <a:lnTo>
                    <a:pt x="13003" y="124087"/>
                  </a:lnTo>
                  <a:lnTo>
                    <a:pt x="12948" y="125189"/>
                  </a:lnTo>
                  <a:lnTo>
                    <a:pt x="12894" y="126236"/>
                  </a:lnTo>
                  <a:lnTo>
                    <a:pt x="12827" y="127282"/>
                  </a:lnTo>
                  <a:lnTo>
                    <a:pt x="12759" y="128274"/>
                  </a:lnTo>
                  <a:lnTo>
                    <a:pt x="12684" y="129266"/>
                  </a:lnTo>
                  <a:lnTo>
                    <a:pt x="12603" y="130203"/>
                  </a:lnTo>
                  <a:lnTo>
                    <a:pt x="12515" y="131084"/>
                  </a:lnTo>
                  <a:lnTo>
                    <a:pt x="12427" y="131966"/>
                  </a:lnTo>
                  <a:lnTo>
                    <a:pt x="12332" y="132793"/>
                  </a:lnTo>
                  <a:lnTo>
                    <a:pt x="12231" y="133619"/>
                  </a:lnTo>
                  <a:lnTo>
                    <a:pt x="12129" y="134335"/>
                  </a:lnTo>
                  <a:lnTo>
                    <a:pt x="12021" y="135052"/>
                  </a:lnTo>
                  <a:lnTo>
                    <a:pt x="11906" y="135768"/>
                  </a:lnTo>
                  <a:lnTo>
                    <a:pt x="11790" y="136374"/>
                  </a:lnTo>
                  <a:lnTo>
                    <a:pt x="11675" y="136980"/>
                  </a:lnTo>
                  <a:lnTo>
                    <a:pt x="11547" y="137531"/>
                  </a:lnTo>
                  <a:lnTo>
                    <a:pt x="11425" y="138027"/>
                  </a:lnTo>
                  <a:lnTo>
                    <a:pt x="11296" y="138468"/>
                  </a:lnTo>
                  <a:lnTo>
                    <a:pt x="11161" y="138909"/>
                  </a:lnTo>
                  <a:lnTo>
                    <a:pt x="11025" y="139239"/>
                  </a:lnTo>
                  <a:lnTo>
                    <a:pt x="10890" y="139570"/>
                  </a:lnTo>
                  <a:lnTo>
                    <a:pt x="10748" y="139790"/>
                  </a:lnTo>
                  <a:lnTo>
                    <a:pt x="10605" y="140011"/>
                  </a:lnTo>
                  <a:lnTo>
                    <a:pt x="10456" y="140176"/>
                  </a:lnTo>
                  <a:lnTo>
                    <a:pt x="10314" y="140231"/>
                  </a:lnTo>
                  <a:lnTo>
                    <a:pt x="10165" y="1402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rot="10800000" flipH="1">
              <a:off x="1491282" y="2131041"/>
              <a:ext cx="1919654" cy="249940"/>
            </a:xfrm>
            <a:custGeom>
              <a:avLst/>
              <a:gdLst/>
              <a:ahLst/>
              <a:cxnLst/>
              <a:rect l="l" t="t" r="r" b="b"/>
              <a:pathLst>
                <a:path w="91076" h="84084" extrusionOk="0">
                  <a:moveTo>
                    <a:pt x="292" y="1"/>
                  </a:moveTo>
                  <a:lnTo>
                    <a:pt x="0" y="40444"/>
                  </a:lnTo>
                  <a:lnTo>
                    <a:pt x="90784" y="84084"/>
                  </a:lnTo>
                  <a:lnTo>
                    <a:pt x="91075" y="43585"/>
                  </a:lnTo>
                  <a:lnTo>
                    <a:pt x="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rot="10800000" flipH="1">
              <a:off x="1491282" y="2131041"/>
              <a:ext cx="1919654" cy="249940"/>
            </a:xfrm>
            <a:custGeom>
              <a:avLst/>
              <a:gdLst/>
              <a:ahLst/>
              <a:cxnLst/>
              <a:rect l="l" t="t" r="r" b="b"/>
              <a:pathLst>
                <a:path w="91076" h="84084" fill="none" extrusionOk="0">
                  <a:moveTo>
                    <a:pt x="0" y="40444"/>
                  </a:moveTo>
                  <a:lnTo>
                    <a:pt x="90784" y="84084"/>
                  </a:lnTo>
                  <a:lnTo>
                    <a:pt x="91075" y="43585"/>
                  </a:lnTo>
                  <a:lnTo>
                    <a:pt x="292" y="1"/>
                  </a:lnTo>
                  <a:lnTo>
                    <a:pt x="0" y="404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rot="10800000" flipH="1">
              <a:off x="1491282" y="2228985"/>
              <a:ext cx="491317" cy="151996"/>
            </a:xfrm>
            <a:custGeom>
              <a:avLst/>
              <a:gdLst/>
              <a:ahLst/>
              <a:cxnLst/>
              <a:rect l="l" t="t" r="r" b="b"/>
              <a:pathLst>
                <a:path w="23310" h="51134" fill="none" extrusionOk="0">
                  <a:moveTo>
                    <a:pt x="22158" y="51134"/>
                  </a:moveTo>
                  <a:lnTo>
                    <a:pt x="0" y="40444"/>
                  </a:lnTo>
                  <a:lnTo>
                    <a:pt x="292" y="1"/>
                  </a:lnTo>
                  <a:lnTo>
                    <a:pt x="23309" y="11021"/>
                  </a:lnTo>
                  <a:lnTo>
                    <a:pt x="23309" y="11021"/>
                  </a:lnTo>
                  <a:lnTo>
                    <a:pt x="23214" y="13445"/>
                  </a:lnTo>
                  <a:lnTo>
                    <a:pt x="23113" y="15870"/>
                  </a:lnTo>
                  <a:lnTo>
                    <a:pt x="23018" y="18294"/>
                  </a:lnTo>
                  <a:lnTo>
                    <a:pt x="22930" y="20719"/>
                  </a:lnTo>
                  <a:lnTo>
                    <a:pt x="22842" y="23198"/>
                  </a:lnTo>
                  <a:lnTo>
                    <a:pt x="22761" y="25678"/>
                  </a:lnTo>
                  <a:lnTo>
                    <a:pt x="22686" y="28157"/>
                  </a:lnTo>
                  <a:lnTo>
                    <a:pt x="22612" y="30637"/>
                  </a:lnTo>
                  <a:lnTo>
                    <a:pt x="22537" y="33171"/>
                  </a:lnTo>
                  <a:lnTo>
                    <a:pt x="22476" y="35706"/>
                  </a:lnTo>
                  <a:lnTo>
                    <a:pt x="22409" y="38240"/>
                  </a:lnTo>
                  <a:lnTo>
                    <a:pt x="22354" y="40775"/>
                  </a:lnTo>
                  <a:lnTo>
                    <a:pt x="22300" y="43365"/>
                  </a:lnTo>
                  <a:lnTo>
                    <a:pt x="22246" y="45955"/>
                  </a:lnTo>
                  <a:lnTo>
                    <a:pt x="22205" y="48544"/>
                  </a:lnTo>
                  <a:lnTo>
                    <a:pt x="22158" y="511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rot="10800000" flipH="1">
              <a:off x="2953011" y="2131015"/>
              <a:ext cx="458056" cy="151339"/>
            </a:xfrm>
            <a:custGeom>
              <a:avLst/>
              <a:gdLst/>
              <a:ahLst/>
              <a:cxnLst/>
              <a:rect l="l" t="t" r="r" b="b"/>
              <a:pathLst>
                <a:path w="21732" h="50913" fill="none" extrusionOk="0">
                  <a:moveTo>
                    <a:pt x="21440" y="50913"/>
                  </a:moveTo>
                  <a:lnTo>
                    <a:pt x="569" y="40885"/>
                  </a:lnTo>
                  <a:lnTo>
                    <a:pt x="569" y="40885"/>
                  </a:lnTo>
                  <a:lnTo>
                    <a:pt x="563" y="38295"/>
                  </a:lnTo>
                  <a:lnTo>
                    <a:pt x="556" y="35650"/>
                  </a:lnTo>
                  <a:lnTo>
                    <a:pt x="542" y="33060"/>
                  </a:lnTo>
                  <a:lnTo>
                    <a:pt x="522" y="30471"/>
                  </a:lnTo>
                  <a:lnTo>
                    <a:pt x="502" y="27881"/>
                  </a:lnTo>
                  <a:lnTo>
                    <a:pt x="481" y="25291"/>
                  </a:lnTo>
                  <a:lnTo>
                    <a:pt x="447" y="22702"/>
                  </a:lnTo>
                  <a:lnTo>
                    <a:pt x="414" y="20167"/>
                  </a:lnTo>
                  <a:lnTo>
                    <a:pt x="380" y="17577"/>
                  </a:lnTo>
                  <a:lnTo>
                    <a:pt x="339" y="15043"/>
                  </a:lnTo>
                  <a:lnTo>
                    <a:pt x="292" y="12508"/>
                  </a:lnTo>
                  <a:lnTo>
                    <a:pt x="244" y="9973"/>
                  </a:lnTo>
                  <a:lnTo>
                    <a:pt x="190" y="7494"/>
                  </a:lnTo>
                  <a:lnTo>
                    <a:pt x="129" y="4959"/>
                  </a:lnTo>
                  <a:lnTo>
                    <a:pt x="68" y="2480"/>
                  </a:lnTo>
                  <a:lnTo>
                    <a:pt x="0" y="0"/>
                  </a:lnTo>
                  <a:lnTo>
                    <a:pt x="9745" y="4684"/>
                  </a:lnTo>
                  <a:lnTo>
                    <a:pt x="9637" y="8761"/>
                  </a:lnTo>
                  <a:lnTo>
                    <a:pt x="9637" y="8761"/>
                  </a:lnTo>
                  <a:lnTo>
                    <a:pt x="9623" y="9643"/>
                  </a:lnTo>
                  <a:lnTo>
                    <a:pt x="9610" y="10469"/>
                  </a:lnTo>
                  <a:lnTo>
                    <a:pt x="9603" y="11351"/>
                  </a:lnTo>
                  <a:lnTo>
                    <a:pt x="9596" y="12177"/>
                  </a:lnTo>
                  <a:lnTo>
                    <a:pt x="9596" y="12177"/>
                  </a:lnTo>
                  <a:lnTo>
                    <a:pt x="9603" y="13004"/>
                  </a:lnTo>
                  <a:lnTo>
                    <a:pt x="9610" y="13775"/>
                  </a:lnTo>
                  <a:lnTo>
                    <a:pt x="9617" y="14547"/>
                  </a:lnTo>
                  <a:lnTo>
                    <a:pt x="9630" y="15318"/>
                  </a:lnTo>
                  <a:lnTo>
                    <a:pt x="9671" y="16806"/>
                  </a:lnTo>
                  <a:lnTo>
                    <a:pt x="9725" y="18238"/>
                  </a:lnTo>
                  <a:lnTo>
                    <a:pt x="9799" y="19671"/>
                  </a:lnTo>
                  <a:lnTo>
                    <a:pt x="9881" y="20993"/>
                  </a:lnTo>
                  <a:lnTo>
                    <a:pt x="9982" y="22316"/>
                  </a:lnTo>
                  <a:lnTo>
                    <a:pt x="10091" y="23528"/>
                  </a:lnTo>
                  <a:lnTo>
                    <a:pt x="10212" y="24630"/>
                  </a:lnTo>
                  <a:lnTo>
                    <a:pt x="10348" y="25677"/>
                  </a:lnTo>
                  <a:lnTo>
                    <a:pt x="10490" y="26669"/>
                  </a:lnTo>
                  <a:lnTo>
                    <a:pt x="10646" y="27550"/>
                  </a:lnTo>
                  <a:lnTo>
                    <a:pt x="10734" y="27936"/>
                  </a:lnTo>
                  <a:lnTo>
                    <a:pt x="10815" y="28267"/>
                  </a:lnTo>
                  <a:lnTo>
                    <a:pt x="10903" y="28597"/>
                  </a:lnTo>
                  <a:lnTo>
                    <a:pt x="10991" y="28928"/>
                  </a:lnTo>
                  <a:lnTo>
                    <a:pt x="11079" y="29203"/>
                  </a:lnTo>
                  <a:lnTo>
                    <a:pt x="11174" y="29479"/>
                  </a:lnTo>
                  <a:lnTo>
                    <a:pt x="11269" y="29644"/>
                  </a:lnTo>
                  <a:lnTo>
                    <a:pt x="11364" y="29865"/>
                  </a:lnTo>
                  <a:lnTo>
                    <a:pt x="11364" y="29865"/>
                  </a:lnTo>
                  <a:lnTo>
                    <a:pt x="11391" y="29920"/>
                  </a:lnTo>
                  <a:lnTo>
                    <a:pt x="11391" y="29920"/>
                  </a:lnTo>
                  <a:lnTo>
                    <a:pt x="11506" y="30030"/>
                  </a:lnTo>
                  <a:lnTo>
                    <a:pt x="11614" y="30195"/>
                  </a:lnTo>
                  <a:lnTo>
                    <a:pt x="11723" y="30250"/>
                  </a:lnTo>
                  <a:lnTo>
                    <a:pt x="11838" y="30250"/>
                  </a:lnTo>
                  <a:lnTo>
                    <a:pt x="11838" y="30250"/>
                  </a:lnTo>
                  <a:lnTo>
                    <a:pt x="11933" y="30250"/>
                  </a:lnTo>
                  <a:lnTo>
                    <a:pt x="12027" y="30195"/>
                  </a:lnTo>
                  <a:lnTo>
                    <a:pt x="12122" y="30085"/>
                  </a:lnTo>
                  <a:lnTo>
                    <a:pt x="12217" y="29975"/>
                  </a:lnTo>
                  <a:lnTo>
                    <a:pt x="12312" y="29865"/>
                  </a:lnTo>
                  <a:lnTo>
                    <a:pt x="12400" y="29644"/>
                  </a:lnTo>
                  <a:lnTo>
                    <a:pt x="12583" y="29203"/>
                  </a:lnTo>
                  <a:lnTo>
                    <a:pt x="12752" y="28652"/>
                  </a:lnTo>
                  <a:lnTo>
                    <a:pt x="12921" y="27936"/>
                  </a:lnTo>
                  <a:lnTo>
                    <a:pt x="13077" y="27165"/>
                  </a:lnTo>
                  <a:lnTo>
                    <a:pt x="13233" y="26228"/>
                  </a:lnTo>
                  <a:lnTo>
                    <a:pt x="13368" y="25236"/>
                  </a:lnTo>
                  <a:lnTo>
                    <a:pt x="13504" y="24134"/>
                  </a:lnTo>
                  <a:lnTo>
                    <a:pt x="13619" y="22922"/>
                  </a:lnTo>
                  <a:lnTo>
                    <a:pt x="13673" y="22316"/>
                  </a:lnTo>
                  <a:lnTo>
                    <a:pt x="13727" y="21655"/>
                  </a:lnTo>
                  <a:lnTo>
                    <a:pt x="13774" y="20993"/>
                  </a:lnTo>
                  <a:lnTo>
                    <a:pt x="13815" y="20332"/>
                  </a:lnTo>
                  <a:lnTo>
                    <a:pt x="13862" y="19616"/>
                  </a:lnTo>
                  <a:lnTo>
                    <a:pt x="13896" y="18900"/>
                  </a:lnTo>
                  <a:lnTo>
                    <a:pt x="13930" y="18128"/>
                  </a:lnTo>
                  <a:lnTo>
                    <a:pt x="13964" y="17357"/>
                  </a:lnTo>
                  <a:lnTo>
                    <a:pt x="13984" y="16585"/>
                  </a:lnTo>
                  <a:lnTo>
                    <a:pt x="14011" y="15814"/>
                  </a:lnTo>
                  <a:lnTo>
                    <a:pt x="14248" y="6833"/>
                  </a:lnTo>
                  <a:lnTo>
                    <a:pt x="21731" y="10414"/>
                  </a:lnTo>
                  <a:lnTo>
                    <a:pt x="21440" y="509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rot="10800000" flipH="1">
              <a:off x="3332293" y="2048935"/>
              <a:ext cx="187569" cy="153307"/>
            </a:xfrm>
            <a:custGeom>
              <a:avLst/>
              <a:gdLst/>
              <a:ahLst/>
              <a:cxnLst/>
              <a:rect l="l" t="t" r="r" b="b"/>
              <a:pathLst>
                <a:path w="8899" h="51575" extrusionOk="0">
                  <a:moveTo>
                    <a:pt x="346" y="0"/>
                  </a:moveTo>
                  <a:lnTo>
                    <a:pt x="0" y="47442"/>
                  </a:lnTo>
                  <a:lnTo>
                    <a:pt x="8553" y="51574"/>
                  </a:lnTo>
                  <a:lnTo>
                    <a:pt x="8899" y="4133"/>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rot="10800000" flipH="1">
              <a:off x="3386109" y="2181139"/>
              <a:ext cx="91793" cy="128902"/>
            </a:xfrm>
            <a:custGeom>
              <a:avLst/>
              <a:gdLst/>
              <a:ahLst/>
              <a:cxnLst/>
              <a:rect l="l" t="t" r="r" b="b"/>
              <a:pathLst>
                <a:path w="4355" h="43365" extrusionOk="0">
                  <a:moveTo>
                    <a:pt x="2174" y="0"/>
                  </a:moveTo>
                  <a:lnTo>
                    <a:pt x="2073" y="55"/>
                  </a:lnTo>
                  <a:lnTo>
                    <a:pt x="1964" y="166"/>
                  </a:lnTo>
                  <a:lnTo>
                    <a:pt x="1863" y="276"/>
                  </a:lnTo>
                  <a:lnTo>
                    <a:pt x="1761" y="496"/>
                  </a:lnTo>
                  <a:lnTo>
                    <a:pt x="1666" y="662"/>
                  </a:lnTo>
                  <a:lnTo>
                    <a:pt x="1571" y="937"/>
                  </a:lnTo>
                  <a:lnTo>
                    <a:pt x="1477" y="1213"/>
                  </a:lnTo>
                  <a:lnTo>
                    <a:pt x="1382" y="1543"/>
                  </a:lnTo>
                  <a:lnTo>
                    <a:pt x="1294" y="1929"/>
                  </a:lnTo>
                  <a:lnTo>
                    <a:pt x="1206" y="2315"/>
                  </a:lnTo>
                  <a:lnTo>
                    <a:pt x="1118" y="2755"/>
                  </a:lnTo>
                  <a:lnTo>
                    <a:pt x="1036" y="3251"/>
                  </a:lnTo>
                  <a:lnTo>
                    <a:pt x="955" y="3692"/>
                  </a:lnTo>
                  <a:lnTo>
                    <a:pt x="881" y="4243"/>
                  </a:lnTo>
                  <a:lnTo>
                    <a:pt x="806" y="4794"/>
                  </a:lnTo>
                  <a:lnTo>
                    <a:pt x="738" y="5400"/>
                  </a:lnTo>
                  <a:lnTo>
                    <a:pt x="671" y="6006"/>
                  </a:lnTo>
                  <a:lnTo>
                    <a:pt x="610" y="6612"/>
                  </a:lnTo>
                  <a:lnTo>
                    <a:pt x="549" y="7274"/>
                  </a:lnTo>
                  <a:lnTo>
                    <a:pt x="495" y="7990"/>
                  </a:lnTo>
                  <a:lnTo>
                    <a:pt x="447" y="8651"/>
                  </a:lnTo>
                  <a:lnTo>
                    <a:pt x="400" y="9422"/>
                  </a:lnTo>
                  <a:lnTo>
                    <a:pt x="352" y="10139"/>
                  </a:lnTo>
                  <a:lnTo>
                    <a:pt x="319" y="10910"/>
                  </a:lnTo>
                  <a:lnTo>
                    <a:pt x="285" y="11682"/>
                  </a:lnTo>
                  <a:lnTo>
                    <a:pt x="251" y="12508"/>
                  </a:lnTo>
                  <a:lnTo>
                    <a:pt x="231" y="13335"/>
                  </a:lnTo>
                  <a:lnTo>
                    <a:pt x="210" y="14161"/>
                  </a:lnTo>
                  <a:lnTo>
                    <a:pt x="197" y="15043"/>
                  </a:lnTo>
                  <a:lnTo>
                    <a:pt x="183" y="15924"/>
                  </a:lnTo>
                  <a:lnTo>
                    <a:pt x="0" y="41436"/>
                  </a:lnTo>
                  <a:lnTo>
                    <a:pt x="4165" y="43364"/>
                  </a:lnTo>
                  <a:lnTo>
                    <a:pt x="4348" y="17963"/>
                  </a:lnTo>
                  <a:lnTo>
                    <a:pt x="4355" y="17081"/>
                  </a:lnTo>
                  <a:lnTo>
                    <a:pt x="4348" y="16200"/>
                  </a:lnTo>
                  <a:lnTo>
                    <a:pt x="4341" y="15373"/>
                  </a:lnTo>
                  <a:lnTo>
                    <a:pt x="4328" y="14492"/>
                  </a:lnTo>
                  <a:lnTo>
                    <a:pt x="4314" y="13665"/>
                  </a:lnTo>
                  <a:lnTo>
                    <a:pt x="4287" y="12839"/>
                  </a:lnTo>
                  <a:lnTo>
                    <a:pt x="4260" y="12067"/>
                  </a:lnTo>
                  <a:lnTo>
                    <a:pt x="4233" y="11296"/>
                  </a:lnTo>
                  <a:lnTo>
                    <a:pt x="4192" y="10524"/>
                  </a:lnTo>
                  <a:lnTo>
                    <a:pt x="4152" y="9753"/>
                  </a:lnTo>
                  <a:lnTo>
                    <a:pt x="4111" y="9037"/>
                  </a:lnTo>
                  <a:lnTo>
                    <a:pt x="4057" y="8320"/>
                  </a:lnTo>
                  <a:lnTo>
                    <a:pt x="4003" y="7604"/>
                  </a:lnTo>
                  <a:lnTo>
                    <a:pt x="3948" y="6943"/>
                  </a:lnTo>
                  <a:lnTo>
                    <a:pt x="3887" y="6282"/>
                  </a:lnTo>
                  <a:lnTo>
                    <a:pt x="3820" y="5676"/>
                  </a:lnTo>
                  <a:lnTo>
                    <a:pt x="3752" y="5070"/>
                  </a:lnTo>
                  <a:lnTo>
                    <a:pt x="3684" y="4519"/>
                  </a:lnTo>
                  <a:lnTo>
                    <a:pt x="3610" y="3968"/>
                  </a:lnTo>
                  <a:lnTo>
                    <a:pt x="3529" y="3472"/>
                  </a:lnTo>
                  <a:lnTo>
                    <a:pt x="3447" y="2976"/>
                  </a:lnTo>
                  <a:lnTo>
                    <a:pt x="3366" y="2535"/>
                  </a:lnTo>
                  <a:lnTo>
                    <a:pt x="3278" y="2094"/>
                  </a:lnTo>
                  <a:lnTo>
                    <a:pt x="3190" y="1764"/>
                  </a:lnTo>
                  <a:lnTo>
                    <a:pt x="3095" y="1378"/>
                  </a:lnTo>
                  <a:lnTo>
                    <a:pt x="3000" y="1102"/>
                  </a:lnTo>
                  <a:lnTo>
                    <a:pt x="2905" y="772"/>
                  </a:lnTo>
                  <a:lnTo>
                    <a:pt x="2804" y="551"/>
                  </a:lnTo>
                  <a:lnTo>
                    <a:pt x="2702" y="386"/>
                  </a:lnTo>
                  <a:lnTo>
                    <a:pt x="2601" y="221"/>
                  </a:lnTo>
                  <a:lnTo>
                    <a:pt x="2492" y="111"/>
                  </a:lnTo>
                  <a:lnTo>
                    <a:pt x="2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rot="10800000" flipH="1">
              <a:off x="2430263" y="1488792"/>
              <a:ext cx="36000" cy="95652"/>
            </a:xfrm>
            <a:custGeom>
              <a:avLst/>
              <a:gdLst/>
              <a:ahLst/>
              <a:cxnLst/>
              <a:rect l="l" t="t" r="r" b="b"/>
              <a:pathLst>
                <a:path w="1708" h="32179" extrusionOk="0">
                  <a:moveTo>
                    <a:pt x="231" y="0"/>
                  </a:moveTo>
                  <a:lnTo>
                    <a:pt x="1" y="31463"/>
                  </a:lnTo>
                  <a:lnTo>
                    <a:pt x="1477" y="32179"/>
                  </a:lnTo>
                  <a:lnTo>
                    <a:pt x="1707" y="717"/>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rot="10800000" flipH="1">
              <a:off x="2353619" y="1446025"/>
              <a:ext cx="183711" cy="66825"/>
            </a:xfrm>
            <a:custGeom>
              <a:avLst/>
              <a:gdLst/>
              <a:ahLst/>
              <a:cxnLst/>
              <a:rect l="l" t="t" r="r" b="b"/>
              <a:pathLst>
                <a:path w="8716" h="22481" extrusionOk="0">
                  <a:moveTo>
                    <a:pt x="1138" y="0"/>
                  </a:moveTo>
                  <a:lnTo>
                    <a:pt x="1023" y="55"/>
                  </a:lnTo>
                  <a:lnTo>
                    <a:pt x="908" y="276"/>
                  </a:lnTo>
                  <a:lnTo>
                    <a:pt x="793" y="551"/>
                  </a:lnTo>
                  <a:lnTo>
                    <a:pt x="684" y="882"/>
                  </a:lnTo>
                  <a:lnTo>
                    <a:pt x="583" y="1323"/>
                  </a:lnTo>
                  <a:lnTo>
                    <a:pt x="488" y="1818"/>
                  </a:lnTo>
                  <a:lnTo>
                    <a:pt x="400" y="2425"/>
                  </a:lnTo>
                  <a:lnTo>
                    <a:pt x="319" y="3086"/>
                  </a:lnTo>
                  <a:lnTo>
                    <a:pt x="244" y="3802"/>
                  </a:lnTo>
                  <a:lnTo>
                    <a:pt x="176" y="4573"/>
                  </a:lnTo>
                  <a:lnTo>
                    <a:pt x="122" y="5345"/>
                  </a:lnTo>
                  <a:lnTo>
                    <a:pt x="75" y="6226"/>
                  </a:lnTo>
                  <a:lnTo>
                    <a:pt x="41" y="7163"/>
                  </a:lnTo>
                  <a:lnTo>
                    <a:pt x="14" y="8100"/>
                  </a:lnTo>
                  <a:lnTo>
                    <a:pt x="0" y="9092"/>
                  </a:lnTo>
                  <a:lnTo>
                    <a:pt x="0" y="9147"/>
                  </a:lnTo>
                  <a:lnTo>
                    <a:pt x="0" y="10139"/>
                  </a:lnTo>
                  <a:lnTo>
                    <a:pt x="14" y="11075"/>
                  </a:lnTo>
                  <a:lnTo>
                    <a:pt x="34" y="12067"/>
                  </a:lnTo>
                  <a:lnTo>
                    <a:pt x="68" y="12949"/>
                  </a:lnTo>
                  <a:lnTo>
                    <a:pt x="109" y="13830"/>
                  </a:lnTo>
                  <a:lnTo>
                    <a:pt x="163" y="14657"/>
                  </a:lnTo>
                  <a:lnTo>
                    <a:pt x="231" y="15428"/>
                  </a:lnTo>
                  <a:lnTo>
                    <a:pt x="298" y="16200"/>
                  </a:lnTo>
                  <a:lnTo>
                    <a:pt x="380" y="16861"/>
                  </a:lnTo>
                  <a:lnTo>
                    <a:pt x="468" y="17467"/>
                  </a:lnTo>
                  <a:lnTo>
                    <a:pt x="562" y="18018"/>
                  </a:lnTo>
                  <a:lnTo>
                    <a:pt x="664" y="18459"/>
                  </a:lnTo>
                  <a:lnTo>
                    <a:pt x="772" y="18844"/>
                  </a:lnTo>
                  <a:lnTo>
                    <a:pt x="887" y="19120"/>
                  </a:lnTo>
                  <a:lnTo>
                    <a:pt x="1003" y="19340"/>
                  </a:lnTo>
                  <a:lnTo>
                    <a:pt x="1124" y="19450"/>
                  </a:lnTo>
                  <a:lnTo>
                    <a:pt x="7449" y="22481"/>
                  </a:lnTo>
                  <a:lnTo>
                    <a:pt x="7571" y="22481"/>
                  </a:lnTo>
                  <a:lnTo>
                    <a:pt x="7693" y="22426"/>
                  </a:lnTo>
                  <a:lnTo>
                    <a:pt x="7808" y="22206"/>
                  </a:lnTo>
                  <a:lnTo>
                    <a:pt x="7917" y="21930"/>
                  </a:lnTo>
                  <a:lnTo>
                    <a:pt x="8025" y="21599"/>
                  </a:lnTo>
                  <a:lnTo>
                    <a:pt x="8127" y="21159"/>
                  </a:lnTo>
                  <a:lnTo>
                    <a:pt x="8228" y="20608"/>
                  </a:lnTo>
                  <a:lnTo>
                    <a:pt x="8316" y="20057"/>
                  </a:lnTo>
                  <a:lnTo>
                    <a:pt x="8397" y="19395"/>
                  </a:lnTo>
                  <a:lnTo>
                    <a:pt x="8472" y="18679"/>
                  </a:lnTo>
                  <a:lnTo>
                    <a:pt x="8540" y="17908"/>
                  </a:lnTo>
                  <a:lnTo>
                    <a:pt x="8594" y="17081"/>
                  </a:lnTo>
                  <a:lnTo>
                    <a:pt x="8641" y="16200"/>
                  </a:lnTo>
                  <a:lnTo>
                    <a:pt x="8682" y="15318"/>
                  </a:lnTo>
                  <a:lnTo>
                    <a:pt x="8702" y="14326"/>
                  </a:lnTo>
                  <a:lnTo>
                    <a:pt x="8716" y="13334"/>
                  </a:lnTo>
                  <a:lnTo>
                    <a:pt x="8716" y="12343"/>
                  </a:lnTo>
                  <a:lnTo>
                    <a:pt x="8709" y="11351"/>
                  </a:lnTo>
                  <a:lnTo>
                    <a:pt x="8682" y="10414"/>
                  </a:lnTo>
                  <a:lnTo>
                    <a:pt x="8648" y="9477"/>
                  </a:lnTo>
                  <a:lnTo>
                    <a:pt x="8607" y="8651"/>
                  </a:lnTo>
                  <a:lnTo>
                    <a:pt x="8546" y="7769"/>
                  </a:lnTo>
                  <a:lnTo>
                    <a:pt x="8485" y="6998"/>
                  </a:lnTo>
                  <a:lnTo>
                    <a:pt x="8411" y="6282"/>
                  </a:lnTo>
                  <a:lnTo>
                    <a:pt x="8330" y="5620"/>
                  </a:lnTo>
                  <a:lnTo>
                    <a:pt x="8242" y="5014"/>
                  </a:lnTo>
                  <a:lnTo>
                    <a:pt x="8147" y="4463"/>
                  </a:lnTo>
                  <a:lnTo>
                    <a:pt x="8045" y="4022"/>
                  </a:lnTo>
                  <a:lnTo>
                    <a:pt x="7937" y="3637"/>
                  </a:lnTo>
                  <a:lnTo>
                    <a:pt x="7829" y="3306"/>
                  </a:lnTo>
                  <a:lnTo>
                    <a:pt x="7707" y="3141"/>
                  </a:lnTo>
                  <a:lnTo>
                    <a:pt x="7585" y="3031"/>
                  </a:lnTo>
                  <a:lnTo>
                    <a:pt x="12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rot="10800000" flipH="1">
              <a:off x="1913249" y="1540683"/>
              <a:ext cx="1062959" cy="561788"/>
            </a:xfrm>
            <a:custGeom>
              <a:avLst/>
              <a:gdLst/>
              <a:ahLst/>
              <a:cxnLst/>
              <a:rect l="l" t="t" r="r" b="b"/>
              <a:pathLst>
                <a:path w="50431" h="188995" extrusionOk="0">
                  <a:moveTo>
                    <a:pt x="1591" y="0"/>
                  </a:moveTo>
                  <a:lnTo>
                    <a:pt x="237" y="56258"/>
                  </a:lnTo>
                  <a:lnTo>
                    <a:pt x="176" y="58792"/>
                  </a:lnTo>
                  <a:lnTo>
                    <a:pt x="129" y="61382"/>
                  </a:lnTo>
                  <a:lnTo>
                    <a:pt x="88" y="63917"/>
                  </a:lnTo>
                  <a:lnTo>
                    <a:pt x="54" y="66451"/>
                  </a:lnTo>
                  <a:lnTo>
                    <a:pt x="27" y="69041"/>
                  </a:lnTo>
                  <a:lnTo>
                    <a:pt x="14" y="71576"/>
                  </a:lnTo>
                  <a:lnTo>
                    <a:pt x="7" y="74110"/>
                  </a:lnTo>
                  <a:lnTo>
                    <a:pt x="0" y="76590"/>
                  </a:lnTo>
                  <a:lnTo>
                    <a:pt x="7" y="79124"/>
                  </a:lnTo>
                  <a:lnTo>
                    <a:pt x="20" y="81604"/>
                  </a:lnTo>
                  <a:lnTo>
                    <a:pt x="47" y="84083"/>
                  </a:lnTo>
                  <a:lnTo>
                    <a:pt x="75" y="86563"/>
                  </a:lnTo>
                  <a:lnTo>
                    <a:pt x="108" y="89042"/>
                  </a:lnTo>
                  <a:lnTo>
                    <a:pt x="156" y="91467"/>
                  </a:lnTo>
                  <a:lnTo>
                    <a:pt x="203" y="93946"/>
                  </a:lnTo>
                  <a:lnTo>
                    <a:pt x="264" y="96371"/>
                  </a:lnTo>
                  <a:lnTo>
                    <a:pt x="332" y="98740"/>
                  </a:lnTo>
                  <a:lnTo>
                    <a:pt x="400" y="101109"/>
                  </a:lnTo>
                  <a:lnTo>
                    <a:pt x="481" y="103479"/>
                  </a:lnTo>
                  <a:lnTo>
                    <a:pt x="569" y="105848"/>
                  </a:lnTo>
                  <a:lnTo>
                    <a:pt x="664" y="108162"/>
                  </a:lnTo>
                  <a:lnTo>
                    <a:pt x="758" y="110421"/>
                  </a:lnTo>
                  <a:lnTo>
                    <a:pt x="867" y="112735"/>
                  </a:lnTo>
                  <a:lnTo>
                    <a:pt x="982" y="114995"/>
                  </a:lnTo>
                  <a:lnTo>
                    <a:pt x="1104" y="117199"/>
                  </a:lnTo>
                  <a:lnTo>
                    <a:pt x="1226" y="119403"/>
                  </a:lnTo>
                  <a:lnTo>
                    <a:pt x="1361" y="121551"/>
                  </a:lnTo>
                  <a:lnTo>
                    <a:pt x="1497" y="123700"/>
                  </a:lnTo>
                  <a:lnTo>
                    <a:pt x="1646" y="125849"/>
                  </a:lnTo>
                  <a:lnTo>
                    <a:pt x="1795" y="127943"/>
                  </a:lnTo>
                  <a:lnTo>
                    <a:pt x="1950" y="129982"/>
                  </a:lnTo>
                  <a:lnTo>
                    <a:pt x="2113" y="132021"/>
                  </a:lnTo>
                  <a:lnTo>
                    <a:pt x="2282" y="134004"/>
                  </a:lnTo>
                  <a:lnTo>
                    <a:pt x="2458" y="135988"/>
                  </a:lnTo>
                  <a:lnTo>
                    <a:pt x="2641" y="137916"/>
                  </a:lnTo>
                  <a:lnTo>
                    <a:pt x="2824" y="139790"/>
                  </a:lnTo>
                  <a:lnTo>
                    <a:pt x="3020" y="141663"/>
                  </a:lnTo>
                  <a:lnTo>
                    <a:pt x="3217" y="143481"/>
                  </a:lnTo>
                  <a:lnTo>
                    <a:pt x="3420" y="145245"/>
                  </a:lnTo>
                  <a:lnTo>
                    <a:pt x="3630" y="147008"/>
                  </a:lnTo>
                  <a:lnTo>
                    <a:pt x="3840" y="148716"/>
                  </a:lnTo>
                  <a:lnTo>
                    <a:pt x="4056" y="150369"/>
                  </a:lnTo>
                  <a:lnTo>
                    <a:pt x="4280" y="151967"/>
                  </a:lnTo>
                  <a:lnTo>
                    <a:pt x="4510" y="153565"/>
                  </a:lnTo>
                  <a:lnTo>
                    <a:pt x="4747" y="155108"/>
                  </a:lnTo>
                  <a:lnTo>
                    <a:pt x="4984" y="156595"/>
                  </a:lnTo>
                  <a:lnTo>
                    <a:pt x="5228" y="158028"/>
                  </a:lnTo>
                  <a:lnTo>
                    <a:pt x="5478" y="159460"/>
                  </a:lnTo>
                  <a:lnTo>
                    <a:pt x="5729" y="160783"/>
                  </a:lnTo>
                  <a:lnTo>
                    <a:pt x="5986" y="162105"/>
                  </a:lnTo>
                  <a:lnTo>
                    <a:pt x="6250" y="163373"/>
                  </a:lnTo>
                  <a:lnTo>
                    <a:pt x="6515" y="164530"/>
                  </a:lnTo>
                  <a:lnTo>
                    <a:pt x="6785" y="165687"/>
                  </a:lnTo>
                  <a:lnTo>
                    <a:pt x="7063" y="166789"/>
                  </a:lnTo>
                  <a:lnTo>
                    <a:pt x="7341" y="167891"/>
                  </a:lnTo>
                  <a:lnTo>
                    <a:pt x="7625" y="168883"/>
                  </a:lnTo>
                  <a:lnTo>
                    <a:pt x="7910" y="169819"/>
                  </a:lnTo>
                  <a:lnTo>
                    <a:pt x="8201" y="170701"/>
                  </a:lnTo>
                  <a:lnTo>
                    <a:pt x="8499" y="171527"/>
                  </a:lnTo>
                  <a:lnTo>
                    <a:pt x="8797" y="172299"/>
                  </a:lnTo>
                  <a:lnTo>
                    <a:pt x="9101" y="173015"/>
                  </a:lnTo>
                  <a:lnTo>
                    <a:pt x="9406" y="173676"/>
                  </a:lnTo>
                  <a:lnTo>
                    <a:pt x="9718" y="174282"/>
                  </a:lnTo>
                  <a:lnTo>
                    <a:pt x="10029" y="174778"/>
                  </a:lnTo>
                  <a:lnTo>
                    <a:pt x="10442" y="175384"/>
                  </a:lnTo>
                  <a:lnTo>
                    <a:pt x="10855" y="175880"/>
                  </a:lnTo>
                  <a:lnTo>
                    <a:pt x="11268" y="176266"/>
                  </a:lnTo>
                  <a:lnTo>
                    <a:pt x="11682" y="176486"/>
                  </a:lnTo>
                  <a:lnTo>
                    <a:pt x="37286" y="188829"/>
                  </a:lnTo>
                  <a:lnTo>
                    <a:pt x="37611" y="188939"/>
                  </a:lnTo>
                  <a:lnTo>
                    <a:pt x="37929" y="188994"/>
                  </a:lnTo>
                  <a:lnTo>
                    <a:pt x="38248" y="188939"/>
                  </a:lnTo>
                  <a:lnTo>
                    <a:pt x="38559" y="188884"/>
                  </a:lnTo>
                  <a:lnTo>
                    <a:pt x="38871" y="188719"/>
                  </a:lnTo>
                  <a:lnTo>
                    <a:pt x="39182" y="188553"/>
                  </a:lnTo>
                  <a:lnTo>
                    <a:pt x="39494" y="188278"/>
                  </a:lnTo>
                  <a:lnTo>
                    <a:pt x="39798" y="187947"/>
                  </a:lnTo>
                  <a:lnTo>
                    <a:pt x="40103" y="187562"/>
                  </a:lnTo>
                  <a:lnTo>
                    <a:pt x="40408" y="187121"/>
                  </a:lnTo>
                  <a:lnTo>
                    <a:pt x="40713" y="186570"/>
                  </a:lnTo>
                  <a:lnTo>
                    <a:pt x="41004" y="186019"/>
                  </a:lnTo>
                  <a:lnTo>
                    <a:pt x="41302" y="185413"/>
                  </a:lnTo>
                  <a:lnTo>
                    <a:pt x="41593" y="184696"/>
                  </a:lnTo>
                  <a:lnTo>
                    <a:pt x="41884" y="183980"/>
                  </a:lnTo>
                  <a:lnTo>
                    <a:pt x="42169" y="183154"/>
                  </a:lnTo>
                  <a:lnTo>
                    <a:pt x="42453" y="182327"/>
                  </a:lnTo>
                  <a:lnTo>
                    <a:pt x="42731" y="181445"/>
                  </a:lnTo>
                  <a:lnTo>
                    <a:pt x="43008" y="180454"/>
                  </a:lnTo>
                  <a:lnTo>
                    <a:pt x="43286" y="179462"/>
                  </a:lnTo>
                  <a:lnTo>
                    <a:pt x="43557" y="178360"/>
                  </a:lnTo>
                  <a:lnTo>
                    <a:pt x="43821" y="177258"/>
                  </a:lnTo>
                  <a:lnTo>
                    <a:pt x="44085" y="176101"/>
                  </a:lnTo>
                  <a:lnTo>
                    <a:pt x="44342" y="174889"/>
                  </a:lnTo>
                  <a:lnTo>
                    <a:pt x="44600" y="173621"/>
                  </a:lnTo>
                  <a:lnTo>
                    <a:pt x="44850" y="172299"/>
                  </a:lnTo>
                  <a:lnTo>
                    <a:pt x="45094" y="170921"/>
                  </a:lnTo>
                  <a:lnTo>
                    <a:pt x="45338" y="169544"/>
                  </a:lnTo>
                  <a:lnTo>
                    <a:pt x="45575" y="168056"/>
                  </a:lnTo>
                  <a:lnTo>
                    <a:pt x="45812" y="166568"/>
                  </a:lnTo>
                  <a:lnTo>
                    <a:pt x="46042" y="165026"/>
                  </a:lnTo>
                  <a:lnTo>
                    <a:pt x="46266" y="163428"/>
                  </a:lnTo>
                  <a:lnTo>
                    <a:pt x="46482" y="161830"/>
                  </a:lnTo>
                  <a:lnTo>
                    <a:pt x="46699" y="160122"/>
                  </a:lnTo>
                  <a:lnTo>
                    <a:pt x="46909" y="158414"/>
                  </a:lnTo>
                  <a:lnTo>
                    <a:pt x="47119" y="156650"/>
                  </a:lnTo>
                  <a:lnTo>
                    <a:pt x="47315" y="154887"/>
                  </a:lnTo>
                  <a:lnTo>
                    <a:pt x="47512" y="153014"/>
                  </a:lnTo>
                  <a:lnTo>
                    <a:pt x="47701" y="151140"/>
                  </a:lnTo>
                  <a:lnTo>
                    <a:pt x="47884" y="149212"/>
                  </a:lnTo>
                  <a:lnTo>
                    <a:pt x="48067" y="147283"/>
                  </a:lnTo>
                  <a:lnTo>
                    <a:pt x="48236" y="145300"/>
                  </a:lnTo>
                  <a:lnTo>
                    <a:pt x="48405" y="143261"/>
                  </a:lnTo>
                  <a:lnTo>
                    <a:pt x="48568" y="141222"/>
                  </a:lnTo>
                  <a:lnTo>
                    <a:pt x="48724" y="139128"/>
                  </a:lnTo>
                  <a:lnTo>
                    <a:pt x="48873" y="136980"/>
                  </a:lnTo>
                  <a:lnTo>
                    <a:pt x="49015" y="134831"/>
                  </a:lnTo>
                  <a:lnTo>
                    <a:pt x="49150" y="132682"/>
                  </a:lnTo>
                  <a:lnTo>
                    <a:pt x="49279" y="130423"/>
                  </a:lnTo>
                  <a:lnTo>
                    <a:pt x="49408" y="128163"/>
                  </a:lnTo>
                  <a:lnTo>
                    <a:pt x="49523" y="125904"/>
                  </a:lnTo>
                  <a:lnTo>
                    <a:pt x="49631" y="123590"/>
                  </a:lnTo>
                  <a:lnTo>
                    <a:pt x="49740" y="121276"/>
                  </a:lnTo>
                  <a:lnTo>
                    <a:pt x="49834" y="118907"/>
                  </a:lnTo>
                  <a:lnTo>
                    <a:pt x="49929" y="116482"/>
                  </a:lnTo>
                  <a:lnTo>
                    <a:pt x="50010" y="114058"/>
                  </a:lnTo>
                  <a:lnTo>
                    <a:pt x="50085" y="111633"/>
                  </a:lnTo>
                  <a:lnTo>
                    <a:pt x="50153" y="109154"/>
                  </a:lnTo>
                  <a:lnTo>
                    <a:pt x="50214" y="106674"/>
                  </a:lnTo>
                  <a:lnTo>
                    <a:pt x="50268" y="104140"/>
                  </a:lnTo>
                  <a:lnTo>
                    <a:pt x="50315" y="101605"/>
                  </a:lnTo>
                  <a:lnTo>
                    <a:pt x="50356" y="99071"/>
                  </a:lnTo>
                  <a:lnTo>
                    <a:pt x="50383" y="96481"/>
                  </a:lnTo>
                  <a:lnTo>
                    <a:pt x="50410" y="93891"/>
                  </a:lnTo>
                  <a:lnTo>
                    <a:pt x="50423" y="91412"/>
                  </a:lnTo>
                  <a:lnTo>
                    <a:pt x="50430" y="88987"/>
                  </a:lnTo>
                  <a:lnTo>
                    <a:pt x="50430" y="86563"/>
                  </a:lnTo>
                  <a:lnTo>
                    <a:pt x="50417" y="84138"/>
                  </a:lnTo>
                  <a:lnTo>
                    <a:pt x="50403" y="81714"/>
                  </a:lnTo>
                  <a:lnTo>
                    <a:pt x="50383" y="79290"/>
                  </a:lnTo>
                  <a:lnTo>
                    <a:pt x="50356" y="76865"/>
                  </a:lnTo>
                  <a:lnTo>
                    <a:pt x="50315" y="74441"/>
                  </a:lnTo>
                  <a:lnTo>
                    <a:pt x="49455" y="22977"/>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rot="10800000" flipH="1">
              <a:off x="1913249" y="1540683"/>
              <a:ext cx="1062959" cy="561788"/>
            </a:xfrm>
            <a:custGeom>
              <a:avLst/>
              <a:gdLst/>
              <a:ahLst/>
              <a:cxnLst/>
              <a:rect l="l" t="t" r="r" b="b"/>
              <a:pathLst>
                <a:path w="50431" h="188995" fill="none" extrusionOk="0">
                  <a:moveTo>
                    <a:pt x="1591" y="0"/>
                  </a:moveTo>
                  <a:lnTo>
                    <a:pt x="237" y="56258"/>
                  </a:lnTo>
                  <a:lnTo>
                    <a:pt x="237" y="56258"/>
                  </a:lnTo>
                  <a:lnTo>
                    <a:pt x="176" y="58792"/>
                  </a:lnTo>
                  <a:lnTo>
                    <a:pt x="129" y="61382"/>
                  </a:lnTo>
                  <a:lnTo>
                    <a:pt x="88" y="63917"/>
                  </a:lnTo>
                  <a:lnTo>
                    <a:pt x="54" y="66451"/>
                  </a:lnTo>
                  <a:lnTo>
                    <a:pt x="27" y="69041"/>
                  </a:lnTo>
                  <a:lnTo>
                    <a:pt x="14" y="71576"/>
                  </a:lnTo>
                  <a:lnTo>
                    <a:pt x="7" y="74110"/>
                  </a:lnTo>
                  <a:lnTo>
                    <a:pt x="0" y="76590"/>
                  </a:lnTo>
                  <a:lnTo>
                    <a:pt x="7" y="79124"/>
                  </a:lnTo>
                  <a:lnTo>
                    <a:pt x="20" y="81604"/>
                  </a:lnTo>
                  <a:lnTo>
                    <a:pt x="47" y="84083"/>
                  </a:lnTo>
                  <a:lnTo>
                    <a:pt x="75" y="86563"/>
                  </a:lnTo>
                  <a:lnTo>
                    <a:pt x="108" y="89042"/>
                  </a:lnTo>
                  <a:lnTo>
                    <a:pt x="156" y="91467"/>
                  </a:lnTo>
                  <a:lnTo>
                    <a:pt x="203" y="93946"/>
                  </a:lnTo>
                  <a:lnTo>
                    <a:pt x="264" y="96371"/>
                  </a:lnTo>
                  <a:lnTo>
                    <a:pt x="332" y="98740"/>
                  </a:lnTo>
                  <a:lnTo>
                    <a:pt x="400" y="101109"/>
                  </a:lnTo>
                  <a:lnTo>
                    <a:pt x="481" y="103479"/>
                  </a:lnTo>
                  <a:lnTo>
                    <a:pt x="569" y="105848"/>
                  </a:lnTo>
                  <a:lnTo>
                    <a:pt x="664" y="108162"/>
                  </a:lnTo>
                  <a:lnTo>
                    <a:pt x="758" y="110421"/>
                  </a:lnTo>
                  <a:lnTo>
                    <a:pt x="867" y="112735"/>
                  </a:lnTo>
                  <a:lnTo>
                    <a:pt x="982" y="114995"/>
                  </a:lnTo>
                  <a:lnTo>
                    <a:pt x="1104" y="117199"/>
                  </a:lnTo>
                  <a:lnTo>
                    <a:pt x="1226" y="119403"/>
                  </a:lnTo>
                  <a:lnTo>
                    <a:pt x="1361" y="121551"/>
                  </a:lnTo>
                  <a:lnTo>
                    <a:pt x="1497" y="123700"/>
                  </a:lnTo>
                  <a:lnTo>
                    <a:pt x="1646" y="125849"/>
                  </a:lnTo>
                  <a:lnTo>
                    <a:pt x="1795" y="127943"/>
                  </a:lnTo>
                  <a:lnTo>
                    <a:pt x="1950" y="129982"/>
                  </a:lnTo>
                  <a:lnTo>
                    <a:pt x="2113" y="132021"/>
                  </a:lnTo>
                  <a:lnTo>
                    <a:pt x="2282" y="134004"/>
                  </a:lnTo>
                  <a:lnTo>
                    <a:pt x="2458" y="135988"/>
                  </a:lnTo>
                  <a:lnTo>
                    <a:pt x="2641" y="137916"/>
                  </a:lnTo>
                  <a:lnTo>
                    <a:pt x="2824" y="139790"/>
                  </a:lnTo>
                  <a:lnTo>
                    <a:pt x="3020" y="141663"/>
                  </a:lnTo>
                  <a:lnTo>
                    <a:pt x="3217" y="143481"/>
                  </a:lnTo>
                  <a:lnTo>
                    <a:pt x="3420" y="145245"/>
                  </a:lnTo>
                  <a:lnTo>
                    <a:pt x="3630" y="147008"/>
                  </a:lnTo>
                  <a:lnTo>
                    <a:pt x="3840" y="148716"/>
                  </a:lnTo>
                  <a:lnTo>
                    <a:pt x="4056" y="150369"/>
                  </a:lnTo>
                  <a:lnTo>
                    <a:pt x="4280" y="151967"/>
                  </a:lnTo>
                  <a:lnTo>
                    <a:pt x="4510" y="153565"/>
                  </a:lnTo>
                  <a:lnTo>
                    <a:pt x="4747" y="155108"/>
                  </a:lnTo>
                  <a:lnTo>
                    <a:pt x="4984" y="156595"/>
                  </a:lnTo>
                  <a:lnTo>
                    <a:pt x="5228" y="158028"/>
                  </a:lnTo>
                  <a:lnTo>
                    <a:pt x="5478" y="159460"/>
                  </a:lnTo>
                  <a:lnTo>
                    <a:pt x="5729" y="160783"/>
                  </a:lnTo>
                  <a:lnTo>
                    <a:pt x="5986" y="162105"/>
                  </a:lnTo>
                  <a:lnTo>
                    <a:pt x="6250" y="163373"/>
                  </a:lnTo>
                  <a:lnTo>
                    <a:pt x="6515" y="164530"/>
                  </a:lnTo>
                  <a:lnTo>
                    <a:pt x="6785" y="165687"/>
                  </a:lnTo>
                  <a:lnTo>
                    <a:pt x="7063" y="166789"/>
                  </a:lnTo>
                  <a:lnTo>
                    <a:pt x="7341" y="167891"/>
                  </a:lnTo>
                  <a:lnTo>
                    <a:pt x="7625" y="168883"/>
                  </a:lnTo>
                  <a:lnTo>
                    <a:pt x="7910" y="169819"/>
                  </a:lnTo>
                  <a:lnTo>
                    <a:pt x="8201" y="170701"/>
                  </a:lnTo>
                  <a:lnTo>
                    <a:pt x="8499" y="171527"/>
                  </a:lnTo>
                  <a:lnTo>
                    <a:pt x="8797" y="172299"/>
                  </a:lnTo>
                  <a:lnTo>
                    <a:pt x="9101" y="173015"/>
                  </a:lnTo>
                  <a:lnTo>
                    <a:pt x="9406" y="173676"/>
                  </a:lnTo>
                  <a:lnTo>
                    <a:pt x="9718" y="174282"/>
                  </a:lnTo>
                  <a:lnTo>
                    <a:pt x="10029" y="174778"/>
                  </a:lnTo>
                  <a:lnTo>
                    <a:pt x="10029" y="174778"/>
                  </a:lnTo>
                  <a:lnTo>
                    <a:pt x="10442" y="175384"/>
                  </a:lnTo>
                  <a:lnTo>
                    <a:pt x="10855" y="175880"/>
                  </a:lnTo>
                  <a:lnTo>
                    <a:pt x="11268" y="176266"/>
                  </a:lnTo>
                  <a:lnTo>
                    <a:pt x="11682" y="176486"/>
                  </a:lnTo>
                  <a:lnTo>
                    <a:pt x="37286" y="188829"/>
                  </a:lnTo>
                  <a:lnTo>
                    <a:pt x="37286" y="188829"/>
                  </a:lnTo>
                  <a:lnTo>
                    <a:pt x="37611" y="188939"/>
                  </a:lnTo>
                  <a:lnTo>
                    <a:pt x="37929" y="188994"/>
                  </a:lnTo>
                  <a:lnTo>
                    <a:pt x="38248" y="188939"/>
                  </a:lnTo>
                  <a:lnTo>
                    <a:pt x="38559" y="188884"/>
                  </a:lnTo>
                  <a:lnTo>
                    <a:pt x="38871" y="188719"/>
                  </a:lnTo>
                  <a:lnTo>
                    <a:pt x="39182" y="188553"/>
                  </a:lnTo>
                  <a:lnTo>
                    <a:pt x="39494" y="188278"/>
                  </a:lnTo>
                  <a:lnTo>
                    <a:pt x="39798" y="187947"/>
                  </a:lnTo>
                  <a:lnTo>
                    <a:pt x="40103" y="187562"/>
                  </a:lnTo>
                  <a:lnTo>
                    <a:pt x="40408" y="187121"/>
                  </a:lnTo>
                  <a:lnTo>
                    <a:pt x="40713" y="186570"/>
                  </a:lnTo>
                  <a:lnTo>
                    <a:pt x="41004" y="186019"/>
                  </a:lnTo>
                  <a:lnTo>
                    <a:pt x="41302" y="185413"/>
                  </a:lnTo>
                  <a:lnTo>
                    <a:pt x="41593" y="184696"/>
                  </a:lnTo>
                  <a:lnTo>
                    <a:pt x="41884" y="183980"/>
                  </a:lnTo>
                  <a:lnTo>
                    <a:pt x="42169" y="183154"/>
                  </a:lnTo>
                  <a:lnTo>
                    <a:pt x="42453" y="182327"/>
                  </a:lnTo>
                  <a:lnTo>
                    <a:pt x="42731" y="181445"/>
                  </a:lnTo>
                  <a:lnTo>
                    <a:pt x="43008" y="180454"/>
                  </a:lnTo>
                  <a:lnTo>
                    <a:pt x="43286" y="179462"/>
                  </a:lnTo>
                  <a:lnTo>
                    <a:pt x="43557" y="178360"/>
                  </a:lnTo>
                  <a:lnTo>
                    <a:pt x="43821" y="177258"/>
                  </a:lnTo>
                  <a:lnTo>
                    <a:pt x="44085" y="176101"/>
                  </a:lnTo>
                  <a:lnTo>
                    <a:pt x="44342" y="174889"/>
                  </a:lnTo>
                  <a:lnTo>
                    <a:pt x="44600" y="173621"/>
                  </a:lnTo>
                  <a:lnTo>
                    <a:pt x="44850" y="172299"/>
                  </a:lnTo>
                  <a:lnTo>
                    <a:pt x="45094" y="170921"/>
                  </a:lnTo>
                  <a:lnTo>
                    <a:pt x="45338" y="169544"/>
                  </a:lnTo>
                  <a:lnTo>
                    <a:pt x="45575" y="168056"/>
                  </a:lnTo>
                  <a:lnTo>
                    <a:pt x="45812" y="166568"/>
                  </a:lnTo>
                  <a:lnTo>
                    <a:pt x="46042" y="165026"/>
                  </a:lnTo>
                  <a:lnTo>
                    <a:pt x="46266" y="163428"/>
                  </a:lnTo>
                  <a:lnTo>
                    <a:pt x="46482" y="161830"/>
                  </a:lnTo>
                  <a:lnTo>
                    <a:pt x="46699" y="160122"/>
                  </a:lnTo>
                  <a:lnTo>
                    <a:pt x="46909" y="158414"/>
                  </a:lnTo>
                  <a:lnTo>
                    <a:pt x="47119" y="156650"/>
                  </a:lnTo>
                  <a:lnTo>
                    <a:pt x="47315" y="154887"/>
                  </a:lnTo>
                  <a:lnTo>
                    <a:pt x="47512" y="153014"/>
                  </a:lnTo>
                  <a:lnTo>
                    <a:pt x="47701" y="151140"/>
                  </a:lnTo>
                  <a:lnTo>
                    <a:pt x="47884" y="149212"/>
                  </a:lnTo>
                  <a:lnTo>
                    <a:pt x="48067" y="147283"/>
                  </a:lnTo>
                  <a:lnTo>
                    <a:pt x="48236" y="145300"/>
                  </a:lnTo>
                  <a:lnTo>
                    <a:pt x="48405" y="143261"/>
                  </a:lnTo>
                  <a:lnTo>
                    <a:pt x="48568" y="141222"/>
                  </a:lnTo>
                  <a:lnTo>
                    <a:pt x="48724" y="139128"/>
                  </a:lnTo>
                  <a:lnTo>
                    <a:pt x="48873" y="136980"/>
                  </a:lnTo>
                  <a:lnTo>
                    <a:pt x="49015" y="134831"/>
                  </a:lnTo>
                  <a:lnTo>
                    <a:pt x="49150" y="132682"/>
                  </a:lnTo>
                  <a:lnTo>
                    <a:pt x="49279" y="130423"/>
                  </a:lnTo>
                  <a:lnTo>
                    <a:pt x="49408" y="128163"/>
                  </a:lnTo>
                  <a:lnTo>
                    <a:pt x="49523" y="125904"/>
                  </a:lnTo>
                  <a:lnTo>
                    <a:pt x="49631" y="123590"/>
                  </a:lnTo>
                  <a:lnTo>
                    <a:pt x="49740" y="121276"/>
                  </a:lnTo>
                  <a:lnTo>
                    <a:pt x="49834" y="118907"/>
                  </a:lnTo>
                  <a:lnTo>
                    <a:pt x="49929" y="116482"/>
                  </a:lnTo>
                  <a:lnTo>
                    <a:pt x="50010" y="114058"/>
                  </a:lnTo>
                  <a:lnTo>
                    <a:pt x="50085" y="111633"/>
                  </a:lnTo>
                  <a:lnTo>
                    <a:pt x="50153" y="109154"/>
                  </a:lnTo>
                  <a:lnTo>
                    <a:pt x="50214" y="106674"/>
                  </a:lnTo>
                  <a:lnTo>
                    <a:pt x="50268" y="104140"/>
                  </a:lnTo>
                  <a:lnTo>
                    <a:pt x="50315" y="101605"/>
                  </a:lnTo>
                  <a:lnTo>
                    <a:pt x="50356" y="99071"/>
                  </a:lnTo>
                  <a:lnTo>
                    <a:pt x="50383" y="96481"/>
                  </a:lnTo>
                  <a:lnTo>
                    <a:pt x="50410" y="93891"/>
                  </a:lnTo>
                  <a:lnTo>
                    <a:pt x="50410" y="93891"/>
                  </a:lnTo>
                  <a:lnTo>
                    <a:pt x="50423" y="91412"/>
                  </a:lnTo>
                  <a:lnTo>
                    <a:pt x="50430" y="88987"/>
                  </a:lnTo>
                  <a:lnTo>
                    <a:pt x="50430" y="86563"/>
                  </a:lnTo>
                  <a:lnTo>
                    <a:pt x="50417" y="84138"/>
                  </a:lnTo>
                  <a:lnTo>
                    <a:pt x="50403" y="81714"/>
                  </a:lnTo>
                  <a:lnTo>
                    <a:pt x="50383" y="79290"/>
                  </a:lnTo>
                  <a:lnTo>
                    <a:pt x="50356" y="76865"/>
                  </a:lnTo>
                  <a:lnTo>
                    <a:pt x="50315" y="74441"/>
                  </a:lnTo>
                  <a:lnTo>
                    <a:pt x="49455" y="22977"/>
                  </a:lnTo>
                  <a:lnTo>
                    <a:pt x="15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rot="10800000" flipH="1">
              <a:off x="1913249" y="1540683"/>
              <a:ext cx="1062959" cy="561788"/>
            </a:xfrm>
            <a:custGeom>
              <a:avLst/>
              <a:gdLst/>
              <a:ahLst/>
              <a:cxnLst/>
              <a:rect l="l" t="t" r="r" b="b"/>
              <a:pathLst>
                <a:path w="50431" h="188995" fill="none" extrusionOk="0">
                  <a:moveTo>
                    <a:pt x="38024" y="188994"/>
                  </a:moveTo>
                  <a:lnTo>
                    <a:pt x="38024" y="188994"/>
                  </a:lnTo>
                  <a:lnTo>
                    <a:pt x="37658" y="188939"/>
                  </a:lnTo>
                  <a:lnTo>
                    <a:pt x="37286" y="188829"/>
                  </a:lnTo>
                  <a:lnTo>
                    <a:pt x="26173" y="183484"/>
                  </a:lnTo>
                  <a:lnTo>
                    <a:pt x="24697" y="182768"/>
                  </a:lnTo>
                  <a:lnTo>
                    <a:pt x="11682" y="176486"/>
                  </a:lnTo>
                  <a:lnTo>
                    <a:pt x="11682" y="176486"/>
                  </a:lnTo>
                  <a:lnTo>
                    <a:pt x="11268" y="176266"/>
                  </a:lnTo>
                  <a:lnTo>
                    <a:pt x="10855" y="175880"/>
                  </a:lnTo>
                  <a:lnTo>
                    <a:pt x="10442" y="175384"/>
                  </a:lnTo>
                  <a:lnTo>
                    <a:pt x="10029" y="174778"/>
                  </a:lnTo>
                  <a:lnTo>
                    <a:pt x="10029" y="174778"/>
                  </a:lnTo>
                  <a:lnTo>
                    <a:pt x="9752" y="174337"/>
                  </a:lnTo>
                  <a:lnTo>
                    <a:pt x="9481" y="173786"/>
                  </a:lnTo>
                  <a:lnTo>
                    <a:pt x="9210" y="173235"/>
                  </a:lnTo>
                  <a:lnTo>
                    <a:pt x="8939" y="172629"/>
                  </a:lnTo>
                  <a:lnTo>
                    <a:pt x="8675" y="171968"/>
                  </a:lnTo>
                  <a:lnTo>
                    <a:pt x="8417" y="171307"/>
                  </a:lnTo>
                  <a:lnTo>
                    <a:pt x="8153" y="170536"/>
                  </a:lnTo>
                  <a:lnTo>
                    <a:pt x="7896" y="169764"/>
                  </a:lnTo>
                  <a:lnTo>
                    <a:pt x="7645" y="168938"/>
                  </a:lnTo>
                  <a:lnTo>
                    <a:pt x="7395" y="168056"/>
                  </a:lnTo>
                  <a:lnTo>
                    <a:pt x="7151" y="167174"/>
                  </a:lnTo>
                  <a:lnTo>
                    <a:pt x="6907" y="166183"/>
                  </a:lnTo>
                  <a:lnTo>
                    <a:pt x="6664" y="165191"/>
                  </a:lnTo>
                  <a:lnTo>
                    <a:pt x="6427" y="164199"/>
                  </a:lnTo>
                  <a:lnTo>
                    <a:pt x="6196" y="163097"/>
                  </a:lnTo>
                  <a:lnTo>
                    <a:pt x="5966" y="161995"/>
                  </a:lnTo>
                  <a:lnTo>
                    <a:pt x="5743" y="160838"/>
                  </a:lnTo>
                  <a:lnTo>
                    <a:pt x="5519" y="159681"/>
                  </a:lnTo>
                  <a:lnTo>
                    <a:pt x="5296" y="158414"/>
                  </a:lnTo>
                  <a:lnTo>
                    <a:pt x="5079" y="157201"/>
                  </a:lnTo>
                  <a:lnTo>
                    <a:pt x="4869" y="155879"/>
                  </a:lnTo>
                  <a:lnTo>
                    <a:pt x="4659" y="154557"/>
                  </a:lnTo>
                  <a:lnTo>
                    <a:pt x="4456" y="153179"/>
                  </a:lnTo>
                  <a:lnTo>
                    <a:pt x="4253" y="151801"/>
                  </a:lnTo>
                  <a:lnTo>
                    <a:pt x="4056" y="150369"/>
                  </a:lnTo>
                  <a:lnTo>
                    <a:pt x="3867" y="148881"/>
                  </a:lnTo>
                  <a:lnTo>
                    <a:pt x="3677" y="147393"/>
                  </a:lnTo>
                  <a:lnTo>
                    <a:pt x="3494" y="145906"/>
                  </a:lnTo>
                  <a:lnTo>
                    <a:pt x="3311" y="144363"/>
                  </a:lnTo>
                  <a:lnTo>
                    <a:pt x="3135" y="142765"/>
                  </a:lnTo>
                  <a:lnTo>
                    <a:pt x="2966" y="141167"/>
                  </a:lnTo>
                  <a:lnTo>
                    <a:pt x="2797" y="139514"/>
                  </a:lnTo>
                  <a:lnTo>
                    <a:pt x="2634" y="137806"/>
                  </a:lnTo>
                  <a:lnTo>
                    <a:pt x="2472" y="136153"/>
                  </a:lnTo>
                  <a:lnTo>
                    <a:pt x="2323" y="134390"/>
                  </a:lnTo>
                  <a:lnTo>
                    <a:pt x="2167" y="132682"/>
                  </a:lnTo>
                  <a:lnTo>
                    <a:pt x="2025" y="130919"/>
                  </a:lnTo>
                  <a:lnTo>
                    <a:pt x="1883" y="129100"/>
                  </a:lnTo>
                  <a:lnTo>
                    <a:pt x="1747" y="127282"/>
                  </a:lnTo>
                  <a:lnTo>
                    <a:pt x="1612" y="125408"/>
                  </a:lnTo>
                  <a:lnTo>
                    <a:pt x="1490" y="123535"/>
                  </a:lnTo>
                  <a:lnTo>
                    <a:pt x="1368" y="121662"/>
                  </a:lnTo>
                  <a:lnTo>
                    <a:pt x="1246" y="119788"/>
                  </a:lnTo>
                  <a:lnTo>
                    <a:pt x="1138" y="117805"/>
                  </a:lnTo>
                  <a:lnTo>
                    <a:pt x="1029" y="115876"/>
                  </a:lnTo>
                  <a:lnTo>
                    <a:pt x="928" y="113893"/>
                  </a:lnTo>
                  <a:lnTo>
                    <a:pt x="826" y="111909"/>
                  </a:lnTo>
                  <a:lnTo>
                    <a:pt x="738" y="109925"/>
                  </a:lnTo>
                  <a:lnTo>
                    <a:pt x="650" y="107887"/>
                  </a:lnTo>
                  <a:lnTo>
                    <a:pt x="569" y="105848"/>
                  </a:lnTo>
                  <a:lnTo>
                    <a:pt x="494" y="103754"/>
                  </a:lnTo>
                  <a:lnTo>
                    <a:pt x="420" y="101715"/>
                  </a:lnTo>
                  <a:lnTo>
                    <a:pt x="352" y="99622"/>
                  </a:lnTo>
                  <a:lnTo>
                    <a:pt x="298" y="97528"/>
                  </a:lnTo>
                  <a:lnTo>
                    <a:pt x="237" y="95379"/>
                  </a:lnTo>
                  <a:lnTo>
                    <a:pt x="190" y="93285"/>
                  </a:lnTo>
                  <a:lnTo>
                    <a:pt x="149" y="91136"/>
                  </a:lnTo>
                  <a:lnTo>
                    <a:pt x="108" y="88987"/>
                  </a:lnTo>
                  <a:lnTo>
                    <a:pt x="75" y="86783"/>
                  </a:lnTo>
                  <a:lnTo>
                    <a:pt x="47" y="84634"/>
                  </a:lnTo>
                  <a:lnTo>
                    <a:pt x="27" y="82430"/>
                  </a:lnTo>
                  <a:lnTo>
                    <a:pt x="14" y="80226"/>
                  </a:lnTo>
                  <a:lnTo>
                    <a:pt x="7" y="78022"/>
                  </a:lnTo>
                  <a:lnTo>
                    <a:pt x="0" y="75818"/>
                  </a:lnTo>
                  <a:lnTo>
                    <a:pt x="0" y="75818"/>
                  </a:lnTo>
                  <a:lnTo>
                    <a:pt x="7" y="73394"/>
                  </a:lnTo>
                  <a:lnTo>
                    <a:pt x="14" y="70969"/>
                  </a:lnTo>
                  <a:lnTo>
                    <a:pt x="34" y="68490"/>
                  </a:lnTo>
                  <a:lnTo>
                    <a:pt x="61" y="66066"/>
                  </a:lnTo>
                  <a:lnTo>
                    <a:pt x="95" y="63641"/>
                  </a:lnTo>
                  <a:lnTo>
                    <a:pt x="135" y="61162"/>
                  </a:lnTo>
                  <a:lnTo>
                    <a:pt x="183" y="58682"/>
                  </a:lnTo>
                  <a:lnTo>
                    <a:pt x="237" y="56258"/>
                  </a:lnTo>
                  <a:lnTo>
                    <a:pt x="1591" y="0"/>
                  </a:lnTo>
                  <a:lnTo>
                    <a:pt x="49455" y="22977"/>
                  </a:lnTo>
                  <a:lnTo>
                    <a:pt x="50315" y="74441"/>
                  </a:lnTo>
                  <a:lnTo>
                    <a:pt x="50315" y="74441"/>
                  </a:lnTo>
                  <a:lnTo>
                    <a:pt x="50363" y="77802"/>
                  </a:lnTo>
                  <a:lnTo>
                    <a:pt x="50403" y="81163"/>
                  </a:lnTo>
                  <a:lnTo>
                    <a:pt x="50423" y="84579"/>
                  </a:lnTo>
                  <a:lnTo>
                    <a:pt x="50430" y="87940"/>
                  </a:lnTo>
                  <a:lnTo>
                    <a:pt x="50430" y="87940"/>
                  </a:lnTo>
                  <a:lnTo>
                    <a:pt x="50423" y="90916"/>
                  </a:lnTo>
                  <a:lnTo>
                    <a:pt x="50410" y="93891"/>
                  </a:lnTo>
                  <a:lnTo>
                    <a:pt x="50410" y="93891"/>
                  </a:lnTo>
                  <a:lnTo>
                    <a:pt x="50383" y="96371"/>
                  </a:lnTo>
                  <a:lnTo>
                    <a:pt x="50356" y="98850"/>
                  </a:lnTo>
                  <a:lnTo>
                    <a:pt x="50322" y="101330"/>
                  </a:lnTo>
                  <a:lnTo>
                    <a:pt x="50275" y="103809"/>
                  </a:lnTo>
                  <a:lnTo>
                    <a:pt x="50227" y="106234"/>
                  </a:lnTo>
                  <a:lnTo>
                    <a:pt x="50166" y="108603"/>
                  </a:lnTo>
                  <a:lnTo>
                    <a:pt x="50105" y="111027"/>
                  </a:lnTo>
                  <a:lnTo>
                    <a:pt x="50031" y="113342"/>
                  </a:lnTo>
                  <a:lnTo>
                    <a:pt x="49956" y="115711"/>
                  </a:lnTo>
                  <a:lnTo>
                    <a:pt x="49868" y="118025"/>
                  </a:lnTo>
                  <a:lnTo>
                    <a:pt x="49780" y="120339"/>
                  </a:lnTo>
                  <a:lnTo>
                    <a:pt x="49679" y="122598"/>
                  </a:lnTo>
                  <a:lnTo>
                    <a:pt x="49577" y="124802"/>
                  </a:lnTo>
                  <a:lnTo>
                    <a:pt x="49469" y="127061"/>
                  </a:lnTo>
                  <a:lnTo>
                    <a:pt x="49347" y="129210"/>
                  </a:lnTo>
                  <a:lnTo>
                    <a:pt x="49225" y="131359"/>
                  </a:lnTo>
                  <a:lnTo>
                    <a:pt x="49096" y="133508"/>
                  </a:lnTo>
                  <a:lnTo>
                    <a:pt x="48968" y="135602"/>
                  </a:lnTo>
                  <a:lnTo>
                    <a:pt x="48825" y="137696"/>
                  </a:lnTo>
                  <a:lnTo>
                    <a:pt x="48676" y="139735"/>
                  </a:lnTo>
                  <a:lnTo>
                    <a:pt x="48527" y="141718"/>
                  </a:lnTo>
                  <a:lnTo>
                    <a:pt x="48372" y="143702"/>
                  </a:lnTo>
                  <a:lnTo>
                    <a:pt x="48209" y="145630"/>
                  </a:lnTo>
                  <a:lnTo>
                    <a:pt x="48040" y="147559"/>
                  </a:lnTo>
                  <a:lnTo>
                    <a:pt x="47870" y="149432"/>
                  </a:lnTo>
                  <a:lnTo>
                    <a:pt x="47688" y="151250"/>
                  </a:lnTo>
                  <a:lnTo>
                    <a:pt x="47505" y="153069"/>
                  </a:lnTo>
                  <a:lnTo>
                    <a:pt x="47315" y="154832"/>
                  </a:lnTo>
                  <a:lnTo>
                    <a:pt x="47126" y="156595"/>
                  </a:lnTo>
                  <a:lnTo>
                    <a:pt x="46929" y="158303"/>
                  </a:lnTo>
                  <a:lnTo>
                    <a:pt x="46726" y="159956"/>
                  </a:lnTo>
                  <a:lnTo>
                    <a:pt x="46516" y="161554"/>
                  </a:lnTo>
                  <a:lnTo>
                    <a:pt x="46306" y="163152"/>
                  </a:lnTo>
                  <a:lnTo>
                    <a:pt x="46089" y="164695"/>
                  </a:lnTo>
                  <a:lnTo>
                    <a:pt x="45873" y="166183"/>
                  </a:lnTo>
                  <a:lnTo>
                    <a:pt x="45649" y="167615"/>
                  </a:lnTo>
                  <a:lnTo>
                    <a:pt x="45419" y="169048"/>
                  </a:lnTo>
                  <a:lnTo>
                    <a:pt x="45189" y="170425"/>
                  </a:lnTo>
                  <a:lnTo>
                    <a:pt x="44952" y="171748"/>
                  </a:lnTo>
                  <a:lnTo>
                    <a:pt x="44708" y="173070"/>
                  </a:lnTo>
                  <a:lnTo>
                    <a:pt x="44464" y="174282"/>
                  </a:lnTo>
                  <a:lnTo>
                    <a:pt x="44214" y="175495"/>
                  </a:lnTo>
                  <a:lnTo>
                    <a:pt x="43963" y="176652"/>
                  </a:lnTo>
                  <a:lnTo>
                    <a:pt x="43713" y="177754"/>
                  </a:lnTo>
                  <a:lnTo>
                    <a:pt x="43455" y="178801"/>
                  </a:lnTo>
                  <a:lnTo>
                    <a:pt x="43191" y="179792"/>
                  </a:lnTo>
                  <a:lnTo>
                    <a:pt x="42927" y="180784"/>
                  </a:lnTo>
                  <a:lnTo>
                    <a:pt x="42656" y="181666"/>
                  </a:lnTo>
                  <a:lnTo>
                    <a:pt x="42385" y="182547"/>
                  </a:lnTo>
                  <a:lnTo>
                    <a:pt x="42114" y="183319"/>
                  </a:lnTo>
                  <a:lnTo>
                    <a:pt x="41837" y="184090"/>
                  </a:lnTo>
                  <a:lnTo>
                    <a:pt x="41559" y="184807"/>
                  </a:lnTo>
                  <a:lnTo>
                    <a:pt x="41275" y="185468"/>
                  </a:lnTo>
                  <a:lnTo>
                    <a:pt x="40990" y="186074"/>
                  </a:lnTo>
                  <a:lnTo>
                    <a:pt x="40706" y="186625"/>
                  </a:lnTo>
                  <a:lnTo>
                    <a:pt x="40415" y="187121"/>
                  </a:lnTo>
                  <a:lnTo>
                    <a:pt x="40123" y="187506"/>
                  </a:lnTo>
                  <a:lnTo>
                    <a:pt x="39832" y="187892"/>
                  </a:lnTo>
                  <a:lnTo>
                    <a:pt x="39534" y="188223"/>
                  </a:lnTo>
                  <a:lnTo>
                    <a:pt x="39236" y="188498"/>
                  </a:lnTo>
                  <a:lnTo>
                    <a:pt x="38938" y="188719"/>
                  </a:lnTo>
                  <a:lnTo>
                    <a:pt x="38634" y="188884"/>
                  </a:lnTo>
                  <a:lnTo>
                    <a:pt x="38329" y="188939"/>
                  </a:lnTo>
                  <a:lnTo>
                    <a:pt x="38024" y="1889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rot="10800000" flipH="1">
              <a:off x="2284099" y="1689985"/>
              <a:ext cx="21562" cy="140694"/>
            </a:xfrm>
            <a:custGeom>
              <a:avLst/>
              <a:gdLst/>
              <a:ahLst/>
              <a:cxnLst/>
              <a:rect l="l" t="t" r="r" b="b"/>
              <a:pathLst>
                <a:path w="1023" h="47332" extrusionOk="0">
                  <a:moveTo>
                    <a:pt x="346" y="1"/>
                  </a:moveTo>
                  <a:lnTo>
                    <a:pt x="0" y="47001"/>
                  </a:lnTo>
                  <a:lnTo>
                    <a:pt x="684" y="47332"/>
                  </a:lnTo>
                  <a:lnTo>
                    <a:pt x="1023" y="331"/>
                  </a:lnTo>
                  <a:lnTo>
                    <a:pt x="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rot="10800000" flipH="1">
              <a:off x="2338779" y="1686215"/>
              <a:ext cx="21562" cy="140861"/>
            </a:xfrm>
            <a:custGeom>
              <a:avLst/>
              <a:gdLst/>
              <a:ahLst/>
              <a:cxnLst/>
              <a:rect l="l" t="t" r="r" b="b"/>
              <a:pathLst>
                <a:path w="1023" h="47388" extrusionOk="0">
                  <a:moveTo>
                    <a:pt x="345" y="1"/>
                  </a:moveTo>
                  <a:lnTo>
                    <a:pt x="0" y="47056"/>
                  </a:lnTo>
                  <a:lnTo>
                    <a:pt x="684" y="47387"/>
                  </a:lnTo>
                  <a:lnTo>
                    <a:pt x="1023" y="331"/>
                  </a:lnTo>
                  <a:lnTo>
                    <a:pt x="3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rot="10800000" flipH="1">
              <a:off x="2393733" y="1682611"/>
              <a:ext cx="21562" cy="140694"/>
            </a:xfrm>
            <a:custGeom>
              <a:avLst/>
              <a:gdLst/>
              <a:ahLst/>
              <a:cxnLst/>
              <a:rect l="l" t="t" r="r" b="b"/>
              <a:pathLst>
                <a:path w="1023" h="47332" extrusionOk="0">
                  <a:moveTo>
                    <a:pt x="339" y="0"/>
                  </a:moveTo>
                  <a:lnTo>
                    <a:pt x="0" y="47001"/>
                  </a:lnTo>
                  <a:lnTo>
                    <a:pt x="684" y="47331"/>
                  </a:lnTo>
                  <a:lnTo>
                    <a:pt x="1023" y="331"/>
                  </a:lnTo>
                  <a:lnTo>
                    <a:pt x="3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rot="10800000" flipH="1">
              <a:off x="2448834" y="1678680"/>
              <a:ext cx="21562" cy="140694"/>
            </a:xfrm>
            <a:custGeom>
              <a:avLst/>
              <a:gdLst/>
              <a:ahLst/>
              <a:cxnLst/>
              <a:rect l="l" t="t" r="r" b="b"/>
              <a:pathLst>
                <a:path w="1023" h="47332" extrusionOk="0">
                  <a:moveTo>
                    <a:pt x="339" y="1"/>
                  </a:moveTo>
                  <a:lnTo>
                    <a:pt x="0" y="47001"/>
                  </a:lnTo>
                  <a:lnTo>
                    <a:pt x="677" y="47332"/>
                  </a:lnTo>
                  <a:lnTo>
                    <a:pt x="1023" y="331"/>
                  </a:lnTo>
                  <a:lnTo>
                    <a:pt x="3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rot="10800000" flipH="1">
              <a:off x="2503641" y="1675077"/>
              <a:ext cx="21583" cy="140858"/>
            </a:xfrm>
            <a:custGeom>
              <a:avLst/>
              <a:gdLst/>
              <a:ahLst/>
              <a:cxnLst/>
              <a:rect l="l" t="t" r="r" b="b"/>
              <a:pathLst>
                <a:path w="1024" h="47387" extrusionOk="0">
                  <a:moveTo>
                    <a:pt x="346" y="1"/>
                  </a:moveTo>
                  <a:lnTo>
                    <a:pt x="1" y="47056"/>
                  </a:lnTo>
                  <a:lnTo>
                    <a:pt x="685" y="47387"/>
                  </a:lnTo>
                  <a:lnTo>
                    <a:pt x="1023" y="331"/>
                  </a:lnTo>
                  <a:lnTo>
                    <a:pt x="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rot="10800000" flipH="1">
              <a:off x="2558595" y="1671470"/>
              <a:ext cx="21583" cy="140697"/>
            </a:xfrm>
            <a:custGeom>
              <a:avLst/>
              <a:gdLst/>
              <a:ahLst/>
              <a:cxnLst/>
              <a:rect l="l" t="t" r="r" b="b"/>
              <a:pathLst>
                <a:path w="1024" h="47333" extrusionOk="0">
                  <a:moveTo>
                    <a:pt x="339" y="1"/>
                  </a:moveTo>
                  <a:lnTo>
                    <a:pt x="1" y="47057"/>
                  </a:lnTo>
                  <a:lnTo>
                    <a:pt x="678" y="47332"/>
                  </a:lnTo>
                  <a:lnTo>
                    <a:pt x="1023" y="332"/>
                  </a:lnTo>
                  <a:lnTo>
                    <a:pt x="3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rot="10800000" flipH="1">
              <a:off x="1951213" y="2040560"/>
              <a:ext cx="1013722" cy="695928"/>
            </a:xfrm>
            <a:custGeom>
              <a:avLst/>
              <a:gdLst/>
              <a:ahLst/>
              <a:cxnLst/>
              <a:rect l="l" t="t" r="r" b="b"/>
              <a:pathLst>
                <a:path w="48095" h="234122" extrusionOk="0">
                  <a:moveTo>
                    <a:pt x="23688" y="0"/>
                  </a:moveTo>
                  <a:lnTo>
                    <a:pt x="23086" y="166"/>
                  </a:lnTo>
                  <a:lnTo>
                    <a:pt x="22476" y="441"/>
                  </a:lnTo>
                  <a:lnTo>
                    <a:pt x="21874" y="827"/>
                  </a:lnTo>
                  <a:lnTo>
                    <a:pt x="21278" y="1323"/>
                  </a:lnTo>
                  <a:lnTo>
                    <a:pt x="20688" y="1984"/>
                  </a:lnTo>
                  <a:lnTo>
                    <a:pt x="20099" y="2700"/>
                  </a:lnTo>
                  <a:lnTo>
                    <a:pt x="19510" y="3582"/>
                  </a:lnTo>
                  <a:lnTo>
                    <a:pt x="18935" y="4574"/>
                  </a:lnTo>
                  <a:lnTo>
                    <a:pt x="18359" y="5676"/>
                  </a:lnTo>
                  <a:lnTo>
                    <a:pt x="17790" y="6833"/>
                  </a:lnTo>
                  <a:lnTo>
                    <a:pt x="17221" y="8155"/>
                  </a:lnTo>
                  <a:lnTo>
                    <a:pt x="16666" y="9588"/>
                  </a:lnTo>
                  <a:lnTo>
                    <a:pt x="16111" y="11131"/>
                  </a:lnTo>
                  <a:lnTo>
                    <a:pt x="15569" y="12784"/>
                  </a:lnTo>
                  <a:lnTo>
                    <a:pt x="15027" y="14547"/>
                  </a:lnTo>
                  <a:lnTo>
                    <a:pt x="14492" y="16365"/>
                  </a:lnTo>
                  <a:lnTo>
                    <a:pt x="13964" y="18349"/>
                  </a:lnTo>
                  <a:lnTo>
                    <a:pt x="13443" y="20387"/>
                  </a:lnTo>
                  <a:lnTo>
                    <a:pt x="12928" y="22536"/>
                  </a:lnTo>
                  <a:lnTo>
                    <a:pt x="12420" y="24795"/>
                  </a:lnTo>
                  <a:lnTo>
                    <a:pt x="11919" y="27110"/>
                  </a:lnTo>
                  <a:lnTo>
                    <a:pt x="11425" y="29589"/>
                  </a:lnTo>
                  <a:lnTo>
                    <a:pt x="10944" y="32124"/>
                  </a:lnTo>
                  <a:lnTo>
                    <a:pt x="10463" y="34714"/>
                  </a:lnTo>
                  <a:lnTo>
                    <a:pt x="9996" y="37469"/>
                  </a:lnTo>
                  <a:lnTo>
                    <a:pt x="9535" y="40279"/>
                  </a:lnTo>
                  <a:lnTo>
                    <a:pt x="9081" y="43144"/>
                  </a:lnTo>
                  <a:lnTo>
                    <a:pt x="8641" y="46119"/>
                  </a:lnTo>
                  <a:lnTo>
                    <a:pt x="8208" y="49205"/>
                  </a:lnTo>
                  <a:lnTo>
                    <a:pt x="7781" y="52346"/>
                  </a:lnTo>
                  <a:lnTo>
                    <a:pt x="7361" y="55597"/>
                  </a:lnTo>
                  <a:lnTo>
                    <a:pt x="6955" y="58903"/>
                  </a:lnTo>
                  <a:lnTo>
                    <a:pt x="6562" y="62264"/>
                  </a:lnTo>
                  <a:lnTo>
                    <a:pt x="6176" y="65735"/>
                  </a:lnTo>
                  <a:lnTo>
                    <a:pt x="5797" y="69261"/>
                  </a:lnTo>
                  <a:lnTo>
                    <a:pt x="5431" y="72898"/>
                  </a:lnTo>
                  <a:lnTo>
                    <a:pt x="5072" y="76590"/>
                  </a:lnTo>
                  <a:lnTo>
                    <a:pt x="4727" y="80337"/>
                  </a:lnTo>
                  <a:lnTo>
                    <a:pt x="4395" y="84194"/>
                  </a:lnTo>
                  <a:lnTo>
                    <a:pt x="4070" y="88106"/>
                  </a:lnTo>
                  <a:lnTo>
                    <a:pt x="3759" y="92073"/>
                  </a:lnTo>
                  <a:lnTo>
                    <a:pt x="3461" y="96095"/>
                  </a:lnTo>
                  <a:lnTo>
                    <a:pt x="3170" y="100228"/>
                  </a:lnTo>
                  <a:lnTo>
                    <a:pt x="2892" y="104360"/>
                  </a:lnTo>
                  <a:lnTo>
                    <a:pt x="2628" y="108603"/>
                  </a:lnTo>
                  <a:lnTo>
                    <a:pt x="2377" y="112901"/>
                  </a:lnTo>
                  <a:lnTo>
                    <a:pt x="2133" y="117254"/>
                  </a:lnTo>
                  <a:lnTo>
                    <a:pt x="1910" y="121662"/>
                  </a:lnTo>
                  <a:lnTo>
                    <a:pt x="1693" y="126070"/>
                  </a:lnTo>
                  <a:lnTo>
                    <a:pt x="1490" y="130588"/>
                  </a:lnTo>
                  <a:lnTo>
                    <a:pt x="1307" y="135161"/>
                  </a:lnTo>
                  <a:lnTo>
                    <a:pt x="1131" y="139790"/>
                  </a:lnTo>
                  <a:lnTo>
                    <a:pt x="969" y="144473"/>
                  </a:lnTo>
                  <a:lnTo>
                    <a:pt x="820" y="149157"/>
                  </a:lnTo>
                  <a:lnTo>
                    <a:pt x="691" y="153950"/>
                  </a:lnTo>
                  <a:lnTo>
                    <a:pt x="569" y="158744"/>
                  </a:lnTo>
                  <a:lnTo>
                    <a:pt x="468" y="163593"/>
                  </a:lnTo>
                  <a:lnTo>
                    <a:pt x="380" y="168497"/>
                  </a:lnTo>
                  <a:lnTo>
                    <a:pt x="305" y="173456"/>
                  </a:lnTo>
                  <a:lnTo>
                    <a:pt x="244" y="178415"/>
                  </a:lnTo>
                  <a:lnTo>
                    <a:pt x="197" y="183484"/>
                  </a:lnTo>
                  <a:lnTo>
                    <a:pt x="0" y="211034"/>
                  </a:lnTo>
                  <a:lnTo>
                    <a:pt x="47850" y="234121"/>
                  </a:lnTo>
                  <a:lnTo>
                    <a:pt x="48047" y="206571"/>
                  </a:lnTo>
                  <a:lnTo>
                    <a:pt x="48081" y="201557"/>
                  </a:lnTo>
                  <a:lnTo>
                    <a:pt x="48094" y="196543"/>
                  </a:lnTo>
                  <a:lnTo>
                    <a:pt x="48088" y="191529"/>
                  </a:lnTo>
                  <a:lnTo>
                    <a:pt x="48074" y="186625"/>
                  </a:lnTo>
                  <a:lnTo>
                    <a:pt x="48040" y="181666"/>
                  </a:lnTo>
                  <a:lnTo>
                    <a:pt x="47993" y="176762"/>
                  </a:lnTo>
                  <a:lnTo>
                    <a:pt x="47925" y="171913"/>
                  </a:lnTo>
                  <a:lnTo>
                    <a:pt x="47850" y="167119"/>
                  </a:lnTo>
                  <a:lnTo>
                    <a:pt x="47756" y="162326"/>
                  </a:lnTo>
                  <a:lnTo>
                    <a:pt x="47654" y="157532"/>
                  </a:lnTo>
                  <a:lnTo>
                    <a:pt x="47532" y="152848"/>
                  </a:lnTo>
                  <a:lnTo>
                    <a:pt x="47397" y="148165"/>
                  </a:lnTo>
                  <a:lnTo>
                    <a:pt x="47248" y="143537"/>
                  </a:lnTo>
                  <a:lnTo>
                    <a:pt x="47085" y="138908"/>
                  </a:lnTo>
                  <a:lnTo>
                    <a:pt x="46909" y="134390"/>
                  </a:lnTo>
                  <a:lnTo>
                    <a:pt x="46726" y="129872"/>
                  </a:lnTo>
                  <a:lnTo>
                    <a:pt x="46523" y="125409"/>
                  </a:lnTo>
                  <a:lnTo>
                    <a:pt x="46307" y="121056"/>
                  </a:lnTo>
                  <a:lnTo>
                    <a:pt x="46083" y="116703"/>
                  </a:lnTo>
                  <a:lnTo>
                    <a:pt x="45839" y="112405"/>
                  </a:lnTo>
                  <a:lnTo>
                    <a:pt x="45589" y="108162"/>
                  </a:lnTo>
                  <a:lnTo>
                    <a:pt x="45325" y="103975"/>
                  </a:lnTo>
                  <a:lnTo>
                    <a:pt x="45047" y="99842"/>
                  </a:lnTo>
                  <a:lnTo>
                    <a:pt x="44763" y="95765"/>
                  </a:lnTo>
                  <a:lnTo>
                    <a:pt x="44458" y="91742"/>
                  </a:lnTo>
                  <a:lnTo>
                    <a:pt x="44146" y="87775"/>
                  </a:lnTo>
                  <a:lnTo>
                    <a:pt x="43828" y="83918"/>
                  </a:lnTo>
                  <a:lnTo>
                    <a:pt x="43489" y="80116"/>
                  </a:lnTo>
                  <a:lnTo>
                    <a:pt x="43144" y="76369"/>
                  </a:lnTo>
                  <a:lnTo>
                    <a:pt x="42792" y="72678"/>
                  </a:lnTo>
                  <a:lnTo>
                    <a:pt x="42426" y="69041"/>
                  </a:lnTo>
                  <a:lnTo>
                    <a:pt x="42047" y="65515"/>
                  </a:lnTo>
                  <a:lnTo>
                    <a:pt x="41661" y="62043"/>
                  </a:lnTo>
                  <a:lnTo>
                    <a:pt x="41268" y="58682"/>
                  </a:lnTo>
                  <a:lnTo>
                    <a:pt x="40862" y="55376"/>
                  </a:lnTo>
                  <a:lnTo>
                    <a:pt x="40442" y="52125"/>
                  </a:lnTo>
                  <a:lnTo>
                    <a:pt x="40015" y="48984"/>
                  </a:lnTo>
                  <a:lnTo>
                    <a:pt x="39582" y="45954"/>
                  </a:lnTo>
                  <a:lnTo>
                    <a:pt x="39135" y="42923"/>
                  </a:lnTo>
                  <a:lnTo>
                    <a:pt x="38681" y="40058"/>
                  </a:lnTo>
                  <a:lnTo>
                    <a:pt x="38221" y="37248"/>
                  </a:lnTo>
                  <a:lnTo>
                    <a:pt x="37747" y="34493"/>
                  </a:lnTo>
                  <a:lnTo>
                    <a:pt x="37266" y="31903"/>
                  </a:lnTo>
                  <a:lnTo>
                    <a:pt x="36778" y="29369"/>
                  </a:lnTo>
                  <a:lnTo>
                    <a:pt x="36284" y="26889"/>
                  </a:lnTo>
                  <a:lnTo>
                    <a:pt x="35783" y="24520"/>
                  </a:lnTo>
                  <a:lnTo>
                    <a:pt x="35268" y="22316"/>
                  </a:lnTo>
                  <a:lnTo>
                    <a:pt x="34754" y="20112"/>
                  </a:lnTo>
                  <a:lnTo>
                    <a:pt x="34225" y="18073"/>
                  </a:lnTo>
                  <a:lnTo>
                    <a:pt x="33690" y="16145"/>
                  </a:lnTo>
                  <a:lnTo>
                    <a:pt x="33149" y="14271"/>
                  </a:lnTo>
                  <a:lnTo>
                    <a:pt x="32600" y="12508"/>
                  </a:lnTo>
                  <a:lnTo>
                    <a:pt x="32045" y="10910"/>
                  </a:lnTo>
                  <a:lnTo>
                    <a:pt x="31483" y="9367"/>
                  </a:lnTo>
                  <a:lnTo>
                    <a:pt x="30914" y="7935"/>
                  </a:lnTo>
                  <a:lnTo>
                    <a:pt x="30345" y="6612"/>
                  </a:lnTo>
                  <a:lnTo>
                    <a:pt x="29763" y="5400"/>
                  </a:lnTo>
                  <a:lnTo>
                    <a:pt x="29180" y="4353"/>
                  </a:lnTo>
                  <a:lnTo>
                    <a:pt x="28584" y="3361"/>
                  </a:lnTo>
                  <a:lnTo>
                    <a:pt x="27989" y="2535"/>
                  </a:lnTo>
                  <a:lnTo>
                    <a:pt x="27386" y="1764"/>
                  </a:lnTo>
                  <a:lnTo>
                    <a:pt x="26776" y="1157"/>
                  </a:lnTo>
                  <a:lnTo>
                    <a:pt x="26167" y="717"/>
                  </a:lnTo>
                  <a:lnTo>
                    <a:pt x="25551" y="331"/>
                  </a:lnTo>
                  <a:lnTo>
                    <a:pt x="25537" y="331"/>
                  </a:lnTo>
                  <a:lnTo>
                    <a:pt x="24921" y="111"/>
                  </a:lnTo>
                  <a:lnTo>
                    <a:pt x="243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rot="10800000" flipH="1">
              <a:off x="1951213" y="2040560"/>
              <a:ext cx="1013722" cy="695928"/>
            </a:xfrm>
            <a:custGeom>
              <a:avLst/>
              <a:gdLst/>
              <a:ahLst/>
              <a:cxnLst/>
              <a:rect l="l" t="t" r="r" b="b"/>
              <a:pathLst>
                <a:path w="48095" h="234122" fill="none" extrusionOk="0">
                  <a:moveTo>
                    <a:pt x="25537" y="331"/>
                  </a:moveTo>
                  <a:lnTo>
                    <a:pt x="25537" y="331"/>
                  </a:lnTo>
                  <a:lnTo>
                    <a:pt x="24921" y="111"/>
                  </a:lnTo>
                  <a:lnTo>
                    <a:pt x="24305" y="0"/>
                  </a:lnTo>
                  <a:lnTo>
                    <a:pt x="23688" y="0"/>
                  </a:lnTo>
                  <a:lnTo>
                    <a:pt x="23086" y="166"/>
                  </a:lnTo>
                  <a:lnTo>
                    <a:pt x="22476" y="441"/>
                  </a:lnTo>
                  <a:lnTo>
                    <a:pt x="21874" y="827"/>
                  </a:lnTo>
                  <a:lnTo>
                    <a:pt x="21278" y="1323"/>
                  </a:lnTo>
                  <a:lnTo>
                    <a:pt x="20688" y="1984"/>
                  </a:lnTo>
                  <a:lnTo>
                    <a:pt x="20099" y="2700"/>
                  </a:lnTo>
                  <a:lnTo>
                    <a:pt x="19510" y="3582"/>
                  </a:lnTo>
                  <a:lnTo>
                    <a:pt x="18935" y="4574"/>
                  </a:lnTo>
                  <a:lnTo>
                    <a:pt x="18359" y="5676"/>
                  </a:lnTo>
                  <a:lnTo>
                    <a:pt x="17790" y="6833"/>
                  </a:lnTo>
                  <a:lnTo>
                    <a:pt x="17221" y="8155"/>
                  </a:lnTo>
                  <a:lnTo>
                    <a:pt x="16666" y="9588"/>
                  </a:lnTo>
                  <a:lnTo>
                    <a:pt x="16111" y="11131"/>
                  </a:lnTo>
                  <a:lnTo>
                    <a:pt x="15569" y="12784"/>
                  </a:lnTo>
                  <a:lnTo>
                    <a:pt x="15027" y="14547"/>
                  </a:lnTo>
                  <a:lnTo>
                    <a:pt x="14492" y="16365"/>
                  </a:lnTo>
                  <a:lnTo>
                    <a:pt x="13964" y="18349"/>
                  </a:lnTo>
                  <a:lnTo>
                    <a:pt x="13443" y="20387"/>
                  </a:lnTo>
                  <a:lnTo>
                    <a:pt x="12928" y="22536"/>
                  </a:lnTo>
                  <a:lnTo>
                    <a:pt x="12420" y="24795"/>
                  </a:lnTo>
                  <a:lnTo>
                    <a:pt x="11919" y="27110"/>
                  </a:lnTo>
                  <a:lnTo>
                    <a:pt x="11425" y="29589"/>
                  </a:lnTo>
                  <a:lnTo>
                    <a:pt x="10944" y="32124"/>
                  </a:lnTo>
                  <a:lnTo>
                    <a:pt x="10463" y="34714"/>
                  </a:lnTo>
                  <a:lnTo>
                    <a:pt x="9996" y="37469"/>
                  </a:lnTo>
                  <a:lnTo>
                    <a:pt x="9535" y="40279"/>
                  </a:lnTo>
                  <a:lnTo>
                    <a:pt x="9081" y="43144"/>
                  </a:lnTo>
                  <a:lnTo>
                    <a:pt x="8641" y="46119"/>
                  </a:lnTo>
                  <a:lnTo>
                    <a:pt x="8208" y="49205"/>
                  </a:lnTo>
                  <a:lnTo>
                    <a:pt x="7781" y="52346"/>
                  </a:lnTo>
                  <a:lnTo>
                    <a:pt x="7361" y="55597"/>
                  </a:lnTo>
                  <a:lnTo>
                    <a:pt x="6955" y="58903"/>
                  </a:lnTo>
                  <a:lnTo>
                    <a:pt x="6562" y="62264"/>
                  </a:lnTo>
                  <a:lnTo>
                    <a:pt x="6176" y="65735"/>
                  </a:lnTo>
                  <a:lnTo>
                    <a:pt x="5797" y="69261"/>
                  </a:lnTo>
                  <a:lnTo>
                    <a:pt x="5431" y="72898"/>
                  </a:lnTo>
                  <a:lnTo>
                    <a:pt x="5072" y="76590"/>
                  </a:lnTo>
                  <a:lnTo>
                    <a:pt x="4727" y="80337"/>
                  </a:lnTo>
                  <a:lnTo>
                    <a:pt x="4395" y="84194"/>
                  </a:lnTo>
                  <a:lnTo>
                    <a:pt x="4070" y="88106"/>
                  </a:lnTo>
                  <a:lnTo>
                    <a:pt x="3759" y="92073"/>
                  </a:lnTo>
                  <a:lnTo>
                    <a:pt x="3461" y="96095"/>
                  </a:lnTo>
                  <a:lnTo>
                    <a:pt x="3170" y="100228"/>
                  </a:lnTo>
                  <a:lnTo>
                    <a:pt x="2892" y="104360"/>
                  </a:lnTo>
                  <a:lnTo>
                    <a:pt x="2628" y="108603"/>
                  </a:lnTo>
                  <a:lnTo>
                    <a:pt x="2377" y="112901"/>
                  </a:lnTo>
                  <a:lnTo>
                    <a:pt x="2133" y="117254"/>
                  </a:lnTo>
                  <a:lnTo>
                    <a:pt x="1910" y="121662"/>
                  </a:lnTo>
                  <a:lnTo>
                    <a:pt x="1693" y="126070"/>
                  </a:lnTo>
                  <a:lnTo>
                    <a:pt x="1490" y="130588"/>
                  </a:lnTo>
                  <a:lnTo>
                    <a:pt x="1307" y="135161"/>
                  </a:lnTo>
                  <a:lnTo>
                    <a:pt x="1131" y="139790"/>
                  </a:lnTo>
                  <a:lnTo>
                    <a:pt x="969" y="144473"/>
                  </a:lnTo>
                  <a:lnTo>
                    <a:pt x="820" y="149157"/>
                  </a:lnTo>
                  <a:lnTo>
                    <a:pt x="691" y="153950"/>
                  </a:lnTo>
                  <a:lnTo>
                    <a:pt x="569" y="158744"/>
                  </a:lnTo>
                  <a:lnTo>
                    <a:pt x="468" y="163593"/>
                  </a:lnTo>
                  <a:lnTo>
                    <a:pt x="380" y="168497"/>
                  </a:lnTo>
                  <a:lnTo>
                    <a:pt x="305" y="173456"/>
                  </a:lnTo>
                  <a:lnTo>
                    <a:pt x="244" y="178415"/>
                  </a:lnTo>
                  <a:lnTo>
                    <a:pt x="197" y="183484"/>
                  </a:lnTo>
                  <a:lnTo>
                    <a:pt x="197" y="183484"/>
                  </a:lnTo>
                  <a:lnTo>
                    <a:pt x="0" y="211034"/>
                  </a:lnTo>
                  <a:lnTo>
                    <a:pt x="47850" y="234121"/>
                  </a:lnTo>
                  <a:lnTo>
                    <a:pt x="48047" y="206571"/>
                  </a:lnTo>
                  <a:lnTo>
                    <a:pt x="48047" y="206571"/>
                  </a:lnTo>
                  <a:lnTo>
                    <a:pt x="48081" y="201557"/>
                  </a:lnTo>
                  <a:lnTo>
                    <a:pt x="48094" y="196543"/>
                  </a:lnTo>
                  <a:lnTo>
                    <a:pt x="48088" y="191529"/>
                  </a:lnTo>
                  <a:lnTo>
                    <a:pt x="48074" y="186625"/>
                  </a:lnTo>
                  <a:lnTo>
                    <a:pt x="48040" y="181666"/>
                  </a:lnTo>
                  <a:lnTo>
                    <a:pt x="47993" y="176762"/>
                  </a:lnTo>
                  <a:lnTo>
                    <a:pt x="47925" y="171913"/>
                  </a:lnTo>
                  <a:lnTo>
                    <a:pt x="47850" y="167119"/>
                  </a:lnTo>
                  <a:lnTo>
                    <a:pt x="47756" y="162326"/>
                  </a:lnTo>
                  <a:lnTo>
                    <a:pt x="47654" y="157532"/>
                  </a:lnTo>
                  <a:lnTo>
                    <a:pt x="47532" y="152848"/>
                  </a:lnTo>
                  <a:lnTo>
                    <a:pt x="47397" y="148165"/>
                  </a:lnTo>
                  <a:lnTo>
                    <a:pt x="47248" y="143537"/>
                  </a:lnTo>
                  <a:lnTo>
                    <a:pt x="47085" y="138908"/>
                  </a:lnTo>
                  <a:lnTo>
                    <a:pt x="46909" y="134390"/>
                  </a:lnTo>
                  <a:lnTo>
                    <a:pt x="46726" y="129872"/>
                  </a:lnTo>
                  <a:lnTo>
                    <a:pt x="46523" y="125409"/>
                  </a:lnTo>
                  <a:lnTo>
                    <a:pt x="46307" y="121056"/>
                  </a:lnTo>
                  <a:lnTo>
                    <a:pt x="46083" y="116703"/>
                  </a:lnTo>
                  <a:lnTo>
                    <a:pt x="45839" y="112405"/>
                  </a:lnTo>
                  <a:lnTo>
                    <a:pt x="45589" y="108162"/>
                  </a:lnTo>
                  <a:lnTo>
                    <a:pt x="45325" y="103975"/>
                  </a:lnTo>
                  <a:lnTo>
                    <a:pt x="45047" y="99842"/>
                  </a:lnTo>
                  <a:lnTo>
                    <a:pt x="44763" y="95765"/>
                  </a:lnTo>
                  <a:lnTo>
                    <a:pt x="44458" y="91742"/>
                  </a:lnTo>
                  <a:lnTo>
                    <a:pt x="44146" y="87775"/>
                  </a:lnTo>
                  <a:lnTo>
                    <a:pt x="43828" y="83918"/>
                  </a:lnTo>
                  <a:lnTo>
                    <a:pt x="43489" y="80116"/>
                  </a:lnTo>
                  <a:lnTo>
                    <a:pt x="43144" y="76369"/>
                  </a:lnTo>
                  <a:lnTo>
                    <a:pt x="42792" y="72678"/>
                  </a:lnTo>
                  <a:lnTo>
                    <a:pt x="42426" y="69041"/>
                  </a:lnTo>
                  <a:lnTo>
                    <a:pt x="42047" y="65515"/>
                  </a:lnTo>
                  <a:lnTo>
                    <a:pt x="41661" y="62043"/>
                  </a:lnTo>
                  <a:lnTo>
                    <a:pt x="41268" y="58682"/>
                  </a:lnTo>
                  <a:lnTo>
                    <a:pt x="40862" y="55376"/>
                  </a:lnTo>
                  <a:lnTo>
                    <a:pt x="40442" y="52125"/>
                  </a:lnTo>
                  <a:lnTo>
                    <a:pt x="40015" y="48984"/>
                  </a:lnTo>
                  <a:lnTo>
                    <a:pt x="39582" y="45954"/>
                  </a:lnTo>
                  <a:lnTo>
                    <a:pt x="39135" y="42923"/>
                  </a:lnTo>
                  <a:lnTo>
                    <a:pt x="38681" y="40058"/>
                  </a:lnTo>
                  <a:lnTo>
                    <a:pt x="38221" y="37248"/>
                  </a:lnTo>
                  <a:lnTo>
                    <a:pt x="37747" y="34493"/>
                  </a:lnTo>
                  <a:lnTo>
                    <a:pt x="37266" y="31903"/>
                  </a:lnTo>
                  <a:lnTo>
                    <a:pt x="36778" y="29369"/>
                  </a:lnTo>
                  <a:lnTo>
                    <a:pt x="36284" y="26889"/>
                  </a:lnTo>
                  <a:lnTo>
                    <a:pt x="35783" y="24520"/>
                  </a:lnTo>
                  <a:lnTo>
                    <a:pt x="35268" y="22316"/>
                  </a:lnTo>
                  <a:lnTo>
                    <a:pt x="34754" y="20112"/>
                  </a:lnTo>
                  <a:lnTo>
                    <a:pt x="34225" y="18073"/>
                  </a:lnTo>
                  <a:lnTo>
                    <a:pt x="33690" y="16145"/>
                  </a:lnTo>
                  <a:lnTo>
                    <a:pt x="33149" y="14271"/>
                  </a:lnTo>
                  <a:lnTo>
                    <a:pt x="32600" y="12508"/>
                  </a:lnTo>
                  <a:lnTo>
                    <a:pt x="32045" y="10910"/>
                  </a:lnTo>
                  <a:lnTo>
                    <a:pt x="31483" y="9367"/>
                  </a:lnTo>
                  <a:lnTo>
                    <a:pt x="30914" y="7935"/>
                  </a:lnTo>
                  <a:lnTo>
                    <a:pt x="30345" y="6612"/>
                  </a:lnTo>
                  <a:lnTo>
                    <a:pt x="29763" y="5400"/>
                  </a:lnTo>
                  <a:lnTo>
                    <a:pt x="29180" y="4353"/>
                  </a:lnTo>
                  <a:lnTo>
                    <a:pt x="28584" y="3361"/>
                  </a:lnTo>
                  <a:lnTo>
                    <a:pt x="27989" y="2535"/>
                  </a:lnTo>
                  <a:lnTo>
                    <a:pt x="27386" y="1764"/>
                  </a:lnTo>
                  <a:lnTo>
                    <a:pt x="26776" y="1157"/>
                  </a:lnTo>
                  <a:lnTo>
                    <a:pt x="26167" y="717"/>
                  </a:lnTo>
                  <a:lnTo>
                    <a:pt x="25551" y="331"/>
                  </a:lnTo>
                  <a:lnTo>
                    <a:pt x="25551" y="331"/>
                  </a:lnTo>
                  <a:lnTo>
                    <a:pt x="25537" y="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rot="10800000" flipH="1">
              <a:off x="2324361" y="2334051"/>
              <a:ext cx="307036" cy="352304"/>
            </a:xfrm>
            <a:custGeom>
              <a:avLst/>
              <a:gdLst/>
              <a:ahLst/>
              <a:cxnLst/>
              <a:rect l="l" t="t" r="r" b="b"/>
              <a:pathLst>
                <a:path w="14567" h="118521" extrusionOk="0">
                  <a:moveTo>
                    <a:pt x="7280" y="0"/>
                  </a:moveTo>
                  <a:lnTo>
                    <a:pt x="7097" y="55"/>
                  </a:lnTo>
                  <a:lnTo>
                    <a:pt x="6921" y="110"/>
                  </a:lnTo>
                  <a:lnTo>
                    <a:pt x="6745" y="165"/>
                  </a:lnTo>
                  <a:lnTo>
                    <a:pt x="6569" y="276"/>
                  </a:lnTo>
                  <a:lnTo>
                    <a:pt x="6393" y="441"/>
                  </a:lnTo>
                  <a:lnTo>
                    <a:pt x="6217" y="661"/>
                  </a:lnTo>
                  <a:lnTo>
                    <a:pt x="6047" y="882"/>
                  </a:lnTo>
                  <a:lnTo>
                    <a:pt x="5878" y="1102"/>
                  </a:lnTo>
                  <a:lnTo>
                    <a:pt x="5702" y="1433"/>
                  </a:lnTo>
                  <a:lnTo>
                    <a:pt x="5539" y="1708"/>
                  </a:lnTo>
                  <a:lnTo>
                    <a:pt x="5370" y="2094"/>
                  </a:lnTo>
                  <a:lnTo>
                    <a:pt x="5201" y="2480"/>
                  </a:lnTo>
                  <a:lnTo>
                    <a:pt x="5038" y="2865"/>
                  </a:lnTo>
                  <a:lnTo>
                    <a:pt x="4876" y="3306"/>
                  </a:lnTo>
                  <a:lnTo>
                    <a:pt x="4558" y="4298"/>
                  </a:lnTo>
                  <a:lnTo>
                    <a:pt x="4246" y="5400"/>
                  </a:lnTo>
                  <a:lnTo>
                    <a:pt x="3941" y="6612"/>
                  </a:lnTo>
                  <a:lnTo>
                    <a:pt x="3643" y="7934"/>
                  </a:lnTo>
                  <a:lnTo>
                    <a:pt x="3352" y="9367"/>
                  </a:lnTo>
                  <a:lnTo>
                    <a:pt x="3074" y="10910"/>
                  </a:lnTo>
                  <a:lnTo>
                    <a:pt x="2804" y="12563"/>
                  </a:lnTo>
                  <a:lnTo>
                    <a:pt x="2546" y="14271"/>
                  </a:lnTo>
                  <a:lnTo>
                    <a:pt x="2296" y="16144"/>
                  </a:lnTo>
                  <a:lnTo>
                    <a:pt x="2052" y="18073"/>
                  </a:lnTo>
                  <a:lnTo>
                    <a:pt x="1822" y="20057"/>
                  </a:lnTo>
                  <a:lnTo>
                    <a:pt x="1605" y="22150"/>
                  </a:lnTo>
                  <a:lnTo>
                    <a:pt x="1402" y="24354"/>
                  </a:lnTo>
                  <a:lnTo>
                    <a:pt x="1205" y="26613"/>
                  </a:lnTo>
                  <a:lnTo>
                    <a:pt x="1023" y="28928"/>
                  </a:lnTo>
                  <a:lnTo>
                    <a:pt x="860" y="31352"/>
                  </a:lnTo>
                  <a:lnTo>
                    <a:pt x="704" y="33832"/>
                  </a:lnTo>
                  <a:lnTo>
                    <a:pt x="630" y="35099"/>
                  </a:lnTo>
                  <a:lnTo>
                    <a:pt x="562" y="36366"/>
                  </a:lnTo>
                  <a:lnTo>
                    <a:pt x="501" y="37689"/>
                  </a:lnTo>
                  <a:lnTo>
                    <a:pt x="440" y="39011"/>
                  </a:lnTo>
                  <a:lnTo>
                    <a:pt x="379" y="40333"/>
                  </a:lnTo>
                  <a:lnTo>
                    <a:pt x="325" y="41656"/>
                  </a:lnTo>
                  <a:lnTo>
                    <a:pt x="278" y="43033"/>
                  </a:lnTo>
                  <a:lnTo>
                    <a:pt x="230" y="44411"/>
                  </a:lnTo>
                  <a:lnTo>
                    <a:pt x="190" y="45788"/>
                  </a:lnTo>
                  <a:lnTo>
                    <a:pt x="156" y="47221"/>
                  </a:lnTo>
                  <a:lnTo>
                    <a:pt x="122" y="48598"/>
                  </a:lnTo>
                  <a:lnTo>
                    <a:pt x="88" y="50031"/>
                  </a:lnTo>
                  <a:lnTo>
                    <a:pt x="68" y="51464"/>
                  </a:lnTo>
                  <a:lnTo>
                    <a:pt x="41" y="52951"/>
                  </a:lnTo>
                  <a:lnTo>
                    <a:pt x="27" y="54384"/>
                  </a:lnTo>
                  <a:lnTo>
                    <a:pt x="14" y="55872"/>
                  </a:lnTo>
                  <a:lnTo>
                    <a:pt x="7" y="57414"/>
                  </a:lnTo>
                  <a:lnTo>
                    <a:pt x="0" y="58902"/>
                  </a:lnTo>
                  <a:lnTo>
                    <a:pt x="0" y="60445"/>
                  </a:lnTo>
                  <a:lnTo>
                    <a:pt x="7" y="61933"/>
                  </a:lnTo>
                  <a:lnTo>
                    <a:pt x="20" y="63420"/>
                  </a:lnTo>
                  <a:lnTo>
                    <a:pt x="34" y="64908"/>
                  </a:lnTo>
                  <a:lnTo>
                    <a:pt x="54" y="66396"/>
                  </a:lnTo>
                  <a:lnTo>
                    <a:pt x="75" y="67828"/>
                  </a:lnTo>
                  <a:lnTo>
                    <a:pt x="102" y="69316"/>
                  </a:lnTo>
                  <a:lnTo>
                    <a:pt x="136" y="70749"/>
                  </a:lnTo>
                  <a:lnTo>
                    <a:pt x="176" y="72181"/>
                  </a:lnTo>
                  <a:lnTo>
                    <a:pt x="217" y="73559"/>
                  </a:lnTo>
                  <a:lnTo>
                    <a:pt x="257" y="74991"/>
                  </a:lnTo>
                  <a:lnTo>
                    <a:pt x="312" y="76369"/>
                  </a:lnTo>
                  <a:lnTo>
                    <a:pt x="366" y="77746"/>
                  </a:lnTo>
                  <a:lnTo>
                    <a:pt x="420" y="79124"/>
                  </a:lnTo>
                  <a:lnTo>
                    <a:pt x="481" y="80502"/>
                  </a:lnTo>
                  <a:lnTo>
                    <a:pt x="549" y="81824"/>
                  </a:lnTo>
                  <a:lnTo>
                    <a:pt x="616" y="83146"/>
                  </a:lnTo>
                  <a:lnTo>
                    <a:pt x="691" y="84414"/>
                  </a:lnTo>
                  <a:lnTo>
                    <a:pt x="765" y="85736"/>
                  </a:lnTo>
                  <a:lnTo>
                    <a:pt x="847" y="87003"/>
                  </a:lnTo>
                  <a:lnTo>
                    <a:pt x="928" y="88271"/>
                  </a:lnTo>
                  <a:lnTo>
                    <a:pt x="1016" y="89483"/>
                  </a:lnTo>
                  <a:lnTo>
                    <a:pt x="1111" y="90695"/>
                  </a:lnTo>
                  <a:lnTo>
                    <a:pt x="1205" y="91907"/>
                  </a:lnTo>
                  <a:lnTo>
                    <a:pt x="1300" y="93064"/>
                  </a:lnTo>
                  <a:lnTo>
                    <a:pt x="1402" y="94221"/>
                  </a:lnTo>
                  <a:lnTo>
                    <a:pt x="1510" y="95379"/>
                  </a:lnTo>
                  <a:lnTo>
                    <a:pt x="1619" y="96481"/>
                  </a:lnTo>
                  <a:lnTo>
                    <a:pt x="1727" y="97583"/>
                  </a:lnTo>
                  <a:lnTo>
                    <a:pt x="1842" y="98629"/>
                  </a:lnTo>
                  <a:lnTo>
                    <a:pt x="1957" y="99676"/>
                  </a:lnTo>
                  <a:lnTo>
                    <a:pt x="2079" y="100723"/>
                  </a:lnTo>
                  <a:lnTo>
                    <a:pt x="2201" y="101715"/>
                  </a:lnTo>
                  <a:lnTo>
                    <a:pt x="2330" y="102707"/>
                  </a:lnTo>
                  <a:lnTo>
                    <a:pt x="2458" y="103644"/>
                  </a:lnTo>
                  <a:lnTo>
                    <a:pt x="2594" y="104580"/>
                  </a:lnTo>
                  <a:lnTo>
                    <a:pt x="2729" y="105517"/>
                  </a:lnTo>
                  <a:lnTo>
                    <a:pt x="2865" y="106399"/>
                  </a:lnTo>
                  <a:lnTo>
                    <a:pt x="3007" y="107225"/>
                  </a:lnTo>
                  <a:lnTo>
                    <a:pt x="3149" y="108052"/>
                  </a:lnTo>
                  <a:lnTo>
                    <a:pt x="3291" y="108823"/>
                  </a:lnTo>
                  <a:lnTo>
                    <a:pt x="3440" y="109594"/>
                  </a:lnTo>
                  <a:lnTo>
                    <a:pt x="3589" y="110366"/>
                  </a:lnTo>
                  <a:lnTo>
                    <a:pt x="3745" y="111082"/>
                  </a:lnTo>
                  <a:lnTo>
                    <a:pt x="3901" y="111743"/>
                  </a:lnTo>
                  <a:lnTo>
                    <a:pt x="4056" y="112405"/>
                  </a:lnTo>
                  <a:lnTo>
                    <a:pt x="4219" y="113011"/>
                  </a:lnTo>
                  <a:lnTo>
                    <a:pt x="4381" y="113617"/>
                  </a:lnTo>
                  <a:lnTo>
                    <a:pt x="4544" y="114168"/>
                  </a:lnTo>
                  <a:lnTo>
                    <a:pt x="4713" y="114719"/>
                  </a:lnTo>
                  <a:lnTo>
                    <a:pt x="4876" y="115215"/>
                  </a:lnTo>
                  <a:lnTo>
                    <a:pt x="5052" y="115655"/>
                  </a:lnTo>
                  <a:lnTo>
                    <a:pt x="5221" y="116096"/>
                  </a:lnTo>
                  <a:lnTo>
                    <a:pt x="5397" y="116537"/>
                  </a:lnTo>
                  <a:lnTo>
                    <a:pt x="5573" y="116868"/>
                  </a:lnTo>
                  <a:lnTo>
                    <a:pt x="5749" y="117198"/>
                  </a:lnTo>
                  <a:lnTo>
                    <a:pt x="5925" y="117474"/>
                  </a:lnTo>
                  <a:lnTo>
                    <a:pt x="6108" y="117749"/>
                  </a:lnTo>
                  <a:lnTo>
                    <a:pt x="6291" y="117970"/>
                  </a:lnTo>
                  <a:lnTo>
                    <a:pt x="6474" y="118190"/>
                  </a:lnTo>
                  <a:lnTo>
                    <a:pt x="6664" y="118300"/>
                  </a:lnTo>
                  <a:lnTo>
                    <a:pt x="6846" y="118410"/>
                  </a:lnTo>
                  <a:lnTo>
                    <a:pt x="7070" y="118521"/>
                  </a:lnTo>
                  <a:lnTo>
                    <a:pt x="7469" y="118521"/>
                  </a:lnTo>
                  <a:lnTo>
                    <a:pt x="7646" y="118466"/>
                  </a:lnTo>
                  <a:lnTo>
                    <a:pt x="7822" y="118355"/>
                  </a:lnTo>
                  <a:lnTo>
                    <a:pt x="7998" y="118245"/>
                  </a:lnTo>
                  <a:lnTo>
                    <a:pt x="8174" y="118080"/>
                  </a:lnTo>
                  <a:lnTo>
                    <a:pt x="8350" y="117915"/>
                  </a:lnTo>
                  <a:lnTo>
                    <a:pt x="8519" y="117694"/>
                  </a:lnTo>
                  <a:lnTo>
                    <a:pt x="8688" y="117419"/>
                  </a:lnTo>
                  <a:lnTo>
                    <a:pt x="8864" y="117143"/>
                  </a:lnTo>
                  <a:lnTo>
                    <a:pt x="9027" y="116813"/>
                  </a:lnTo>
                  <a:lnTo>
                    <a:pt x="9196" y="116482"/>
                  </a:lnTo>
                  <a:lnTo>
                    <a:pt x="9359" y="116096"/>
                  </a:lnTo>
                  <a:lnTo>
                    <a:pt x="9528" y="115655"/>
                  </a:lnTo>
                  <a:lnTo>
                    <a:pt x="9684" y="115215"/>
                  </a:lnTo>
                  <a:lnTo>
                    <a:pt x="10009" y="114278"/>
                  </a:lnTo>
                  <a:lnTo>
                    <a:pt x="10320" y="113176"/>
                  </a:lnTo>
                  <a:lnTo>
                    <a:pt x="10625" y="111964"/>
                  </a:lnTo>
                  <a:lnTo>
                    <a:pt x="10923" y="110641"/>
                  </a:lnTo>
                  <a:lnTo>
                    <a:pt x="11208" y="109209"/>
                  </a:lnTo>
                  <a:lnTo>
                    <a:pt x="11485" y="107666"/>
                  </a:lnTo>
                  <a:lnTo>
                    <a:pt x="11756" y="106013"/>
                  </a:lnTo>
                  <a:lnTo>
                    <a:pt x="12020" y="104305"/>
                  </a:lnTo>
                  <a:lnTo>
                    <a:pt x="12271" y="102486"/>
                  </a:lnTo>
                  <a:lnTo>
                    <a:pt x="12508" y="100558"/>
                  </a:lnTo>
                  <a:lnTo>
                    <a:pt x="12738" y="98519"/>
                  </a:lnTo>
                  <a:lnTo>
                    <a:pt x="12955" y="96425"/>
                  </a:lnTo>
                  <a:lnTo>
                    <a:pt x="13165" y="94277"/>
                  </a:lnTo>
                  <a:lnTo>
                    <a:pt x="13354" y="92017"/>
                  </a:lnTo>
                  <a:lnTo>
                    <a:pt x="13537" y="89703"/>
                  </a:lnTo>
                  <a:lnTo>
                    <a:pt x="13706" y="87279"/>
                  </a:lnTo>
                  <a:lnTo>
                    <a:pt x="13862" y="84799"/>
                  </a:lnTo>
                  <a:lnTo>
                    <a:pt x="13930" y="83532"/>
                  </a:lnTo>
                  <a:lnTo>
                    <a:pt x="13998" y="82265"/>
                  </a:lnTo>
                  <a:lnTo>
                    <a:pt x="14065" y="80942"/>
                  </a:lnTo>
                  <a:lnTo>
                    <a:pt x="14126" y="79620"/>
                  </a:lnTo>
                  <a:lnTo>
                    <a:pt x="14180" y="78297"/>
                  </a:lnTo>
                  <a:lnTo>
                    <a:pt x="14235" y="76975"/>
                  </a:lnTo>
                  <a:lnTo>
                    <a:pt x="14289" y="75598"/>
                  </a:lnTo>
                  <a:lnTo>
                    <a:pt x="14329" y="74220"/>
                  </a:lnTo>
                  <a:lnTo>
                    <a:pt x="14377" y="72843"/>
                  </a:lnTo>
                  <a:lnTo>
                    <a:pt x="14411" y="71465"/>
                  </a:lnTo>
                  <a:lnTo>
                    <a:pt x="14444" y="70032"/>
                  </a:lnTo>
                  <a:lnTo>
                    <a:pt x="14478" y="68600"/>
                  </a:lnTo>
                  <a:lnTo>
                    <a:pt x="14505" y="67167"/>
                  </a:lnTo>
                  <a:lnTo>
                    <a:pt x="14526" y="65735"/>
                  </a:lnTo>
                  <a:lnTo>
                    <a:pt x="14539" y="64302"/>
                  </a:lnTo>
                  <a:lnTo>
                    <a:pt x="14553" y="62814"/>
                  </a:lnTo>
                  <a:lnTo>
                    <a:pt x="14553" y="62704"/>
                  </a:lnTo>
                  <a:lnTo>
                    <a:pt x="14566" y="61161"/>
                  </a:lnTo>
                  <a:lnTo>
                    <a:pt x="14566" y="59619"/>
                  </a:lnTo>
                  <a:lnTo>
                    <a:pt x="14566" y="58131"/>
                  </a:lnTo>
                  <a:lnTo>
                    <a:pt x="14560" y="56588"/>
                  </a:lnTo>
                  <a:lnTo>
                    <a:pt x="14553" y="55100"/>
                  </a:lnTo>
                  <a:lnTo>
                    <a:pt x="14533" y="53613"/>
                  </a:lnTo>
                  <a:lnTo>
                    <a:pt x="14519" y="52180"/>
                  </a:lnTo>
                  <a:lnTo>
                    <a:pt x="14492" y="50692"/>
                  </a:lnTo>
                  <a:lnTo>
                    <a:pt x="14465" y="49260"/>
                  </a:lnTo>
                  <a:lnTo>
                    <a:pt x="14431" y="47772"/>
                  </a:lnTo>
                  <a:lnTo>
                    <a:pt x="14397" y="46339"/>
                  </a:lnTo>
                  <a:lnTo>
                    <a:pt x="14350" y="44962"/>
                  </a:lnTo>
                  <a:lnTo>
                    <a:pt x="14309" y="43529"/>
                  </a:lnTo>
                  <a:lnTo>
                    <a:pt x="14255" y="42152"/>
                  </a:lnTo>
                  <a:lnTo>
                    <a:pt x="14207" y="40774"/>
                  </a:lnTo>
                  <a:lnTo>
                    <a:pt x="14147" y="39397"/>
                  </a:lnTo>
                  <a:lnTo>
                    <a:pt x="14086" y="38019"/>
                  </a:lnTo>
                  <a:lnTo>
                    <a:pt x="14018" y="36697"/>
                  </a:lnTo>
                  <a:lnTo>
                    <a:pt x="13950" y="35374"/>
                  </a:lnTo>
                  <a:lnTo>
                    <a:pt x="13876" y="34052"/>
                  </a:lnTo>
                  <a:lnTo>
                    <a:pt x="13801" y="32785"/>
                  </a:lnTo>
                  <a:lnTo>
                    <a:pt x="13720" y="31517"/>
                  </a:lnTo>
                  <a:lnTo>
                    <a:pt x="13639" y="30250"/>
                  </a:lnTo>
                  <a:lnTo>
                    <a:pt x="13551" y="29038"/>
                  </a:lnTo>
                  <a:lnTo>
                    <a:pt x="13456" y="27826"/>
                  </a:lnTo>
                  <a:lnTo>
                    <a:pt x="13361" y="26613"/>
                  </a:lnTo>
                  <a:lnTo>
                    <a:pt x="13266" y="25456"/>
                  </a:lnTo>
                  <a:lnTo>
                    <a:pt x="13165" y="24299"/>
                  </a:lnTo>
                  <a:lnTo>
                    <a:pt x="13056" y="23142"/>
                  </a:lnTo>
                  <a:lnTo>
                    <a:pt x="12948" y="22040"/>
                  </a:lnTo>
                  <a:lnTo>
                    <a:pt x="12840" y="20938"/>
                  </a:lnTo>
                  <a:lnTo>
                    <a:pt x="12724" y="19836"/>
                  </a:lnTo>
                  <a:lnTo>
                    <a:pt x="12603" y="18789"/>
                  </a:lnTo>
                  <a:lnTo>
                    <a:pt x="12481" y="17797"/>
                  </a:lnTo>
                  <a:lnTo>
                    <a:pt x="12359" y="16751"/>
                  </a:lnTo>
                  <a:lnTo>
                    <a:pt x="12230" y="15814"/>
                  </a:lnTo>
                  <a:lnTo>
                    <a:pt x="12101" y="14822"/>
                  </a:lnTo>
                  <a:lnTo>
                    <a:pt x="11973" y="13885"/>
                  </a:lnTo>
                  <a:lnTo>
                    <a:pt x="11837" y="13004"/>
                  </a:lnTo>
                  <a:lnTo>
                    <a:pt x="11695" y="12122"/>
                  </a:lnTo>
                  <a:lnTo>
                    <a:pt x="11553" y="11296"/>
                  </a:lnTo>
                  <a:lnTo>
                    <a:pt x="11411" y="10469"/>
                  </a:lnTo>
                  <a:lnTo>
                    <a:pt x="11268" y="9643"/>
                  </a:lnTo>
                  <a:lnTo>
                    <a:pt x="11119" y="8871"/>
                  </a:lnTo>
                  <a:lnTo>
                    <a:pt x="10971" y="8155"/>
                  </a:lnTo>
                  <a:lnTo>
                    <a:pt x="10815" y="7439"/>
                  </a:lnTo>
                  <a:lnTo>
                    <a:pt x="10659" y="6722"/>
                  </a:lnTo>
                  <a:lnTo>
                    <a:pt x="10503" y="6116"/>
                  </a:lnTo>
                  <a:lnTo>
                    <a:pt x="10341" y="5455"/>
                  </a:lnTo>
                  <a:lnTo>
                    <a:pt x="10178" y="4849"/>
                  </a:lnTo>
                  <a:lnTo>
                    <a:pt x="10016" y="4298"/>
                  </a:lnTo>
                  <a:lnTo>
                    <a:pt x="9846" y="3802"/>
                  </a:lnTo>
                  <a:lnTo>
                    <a:pt x="9677" y="3306"/>
                  </a:lnTo>
                  <a:lnTo>
                    <a:pt x="9508" y="2810"/>
                  </a:lnTo>
                  <a:lnTo>
                    <a:pt x="9332" y="2424"/>
                  </a:lnTo>
                  <a:lnTo>
                    <a:pt x="9162" y="1984"/>
                  </a:lnTo>
                  <a:lnTo>
                    <a:pt x="8986" y="1653"/>
                  </a:lnTo>
                  <a:lnTo>
                    <a:pt x="8804" y="1322"/>
                  </a:lnTo>
                  <a:lnTo>
                    <a:pt x="8627" y="1047"/>
                  </a:lnTo>
                  <a:lnTo>
                    <a:pt x="8445" y="771"/>
                  </a:lnTo>
                  <a:lnTo>
                    <a:pt x="8262" y="551"/>
                  </a:lnTo>
                  <a:lnTo>
                    <a:pt x="8079" y="386"/>
                  </a:lnTo>
                  <a:lnTo>
                    <a:pt x="7889" y="220"/>
                  </a:lnTo>
                  <a:lnTo>
                    <a:pt x="7706" y="110"/>
                  </a:lnTo>
                  <a:lnTo>
                    <a:pt x="7490" y="55"/>
                  </a:lnTo>
                  <a:lnTo>
                    <a:pt x="7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rot="10800000" flipH="1">
              <a:off x="228394" y="1821695"/>
              <a:ext cx="618772" cy="116457"/>
            </a:xfrm>
            <a:custGeom>
              <a:avLst/>
              <a:gdLst/>
              <a:ahLst/>
              <a:cxnLst/>
              <a:rect l="l" t="t" r="r" b="b"/>
              <a:pathLst>
                <a:path w="29357" h="39178" extrusionOk="0">
                  <a:moveTo>
                    <a:pt x="16564" y="1"/>
                  </a:moveTo>
                  <a:lnTo>
                    <a:pt x="15975" y="56"/>
                  </a:lnTo>
                  <a:lnTo>
                    <a:pt x="15393" y="166"/>
                  </a:lnTo>
                  <a:lnTo>
                    <a:pt x="14804" y="331"/>
                  </a:lnTo>
                  <a:lnTo>
                    <a:pt x="14221" y="607"/>
                  </a:lnTo>
                  <a:lnTo>
                    <a:pt x="13639" y="882"/>
                  </a:lnTo>
                  <a:lnTo>
                    <a:pt x="13057" y="1268"/>
                  </a:lnTo>
                  <a:lnTo>
                    <a:pt x="12481" y="1654"/>
                  </a:lnTo>
                  <a:lnTo>
                    <a:pt x="11905" y="2095"/>
                  </a:lnTo>
                  <a:lnTo>
                    <a:pt x="11337" y="2591"/>
                  </a:lnTo>
                  <a:lnTo>
                    <a:pt x="10775" y="3086"/>
                  </a:lnTo>
                  <a:lnTo>
                    <a:pt x="10219" y="3693"/>
                  </a:lnTo>
                  <a:lnTo>
                    <a:pt x="9671" y="4299"/>
                  </a:lnTo>
                  <a:lnTo>
                    <a:pt x="9129" y="4905"/>
                  </a:lnTo>
                  <a:lnTo>
                    <a:pt x="8601" y="5621"/>
                  </a:lnTo>
                  <a:lnTo>
                    <a:pt x="8073" y="6282"/>
                  </a:lnTo>
                  <a:lnTo>
                    <a:pt x="7565" y="6999"/>
                  </a:lnTo>
                  <a:lnTo>
                    <a:pt x="7057" y="7770"/>
                  </a:lnTo>
                  <a:lnTo>
                    <a:pt x="6569" y="8541"/>
                  </a:lnTo>
                  <a:lnTo>
                    <a:pt x="6088" y="9313"/>
                  </a:lnTo>
                  <a:lnTo>
                    <a:pt x="5621" y="10139"/>
                  </a:lnTo>
                  <a:lnTo>
                    <a:pt x="5167" y="10911"/>
                  </a:lnTo>
                  <a:lnTo>
                    <a:pt x="4734" y="11737"/>
                  </a:lnTo>
                  <a:lnTo>
                    <a:pt x="4307" y="12564"/>
                  </a:lnTo>
                  <a:lnTo>
                    <a:pt x="3901" y="13390"/>
                  </a:lnTo>
                  <a:lnTo>
                    <a:pt x="3508" y="14217"/>
                  </a:lnTo>
                  <a:lnTo>
                    <a:pt x="3136" y="15043"/>
                  </a:lnTo>
                  <a:lnTo>
                    <a:pt x="2777" y="15870"/>
                  </a:lnTo>
                  <a:lnTo>
                    <a:pt x="2438" y="16696"/>
                  </a:lnTo>
                  <a:lnTo>
                    <a:pt x="2120" y="17468"/>
                  </a:lnTo>
                  <a:lnTo>
                    <a:pt x="1822" y="18294"/>
                  </a:lnTo>
                  <a:lnTo>
                    <a:pt x="1544" y="19066"/>
                  </a:lnTo>
                  <a:lnTo>
                    <a:pt x="1287" y="19837"/>
                  </a:lnTo>
                  <a:lnTo>
                    <a:pt x="1057" y="20553"/>
                  </a:lnTo>
                  <a:lnTo>
                    <a:pt x="847" y="21270"/>
                  </a:lnTo>
                  <a:lnTo>
                    <a:pt x="657" y="21931"/>
                  </a:lnTo>
                  <a:lnTo>
                    <a:pt x="495" y="22592"/>
                  </a:lnTo>
                  <a:lnTo>
                    <a:pt x="359" y="23198"/>
                  </a:lnTo>
                  <a:lnTo>
                    <a:pt x="244" y="23804"/>
                  </a:lnTo>
                  <a:lnTo>
                    <a:pt x="156" y="24355"/>
                  </a:lnTo>
                  <a:lnTo>
                    <a:pt x="88" y="24906"/>
                  </a:lnTo>
                  <a:lnTo>
                    <a:pt x="41" y="25402"/>
                  </a:lnTo>
                  <a:lnTo>
                    <a:pt x="14" y="25898"/>
                  </a:lnTo>
                  <a:lnTo>
                    <a:pt x="7" y="26118"/>
                  </a:lnTo>
                  <a:lnTo>
                    <a:pt x="0" y="26339"/>
                  </a:lnTo>
                  <a:lnTo>
                    <a:pt x="7" y="26559"/>
                  </a:lnTo>
                  <a:lnTo>
                    <a:pt x="14" y="26780"/>
                  </a:lnTo>
                  <a:lnTo>
                    <a:pt x="21" y="27000"/>
                  </a:lnTo>
                  <a:lnTo>
                    <a:pt x="41" y="27220"/>
                  </a:lnTo>
                  <a:lnTo>
                    <a:pt x="82" y="27606"/>
                  </a:lnTo>
                  <a:lnTo>
                    <a:pt x="149" y="27992"/>
                  </a:lnTo>
                  <a:lnTo>
                    <a:pt x="224" y="28377"/>
                  </a:lnTo>
                  <a:lnTo>
                    <a:pt x="319" y="28708"/>
                  </a:lnTo>
                  <a:lnTo>
                    <a:pt x="434" y="29039"/>
                  </a:lnTo>
                  <a:lnTo>
                    <a:pt x="556" y="29314"/>
                  </a:lnTo>
                  <a:lnTo>
                    <a:pt x="698" y="29645"/>
                  </a:lnTo>
                  <a:lnTo>
                    <a:pt x="860" y="29920"/>
                  </a:lnTo>
                  <a:lnTo>
                    <a:pt x="1030" y="30141"/>
                  </a:lnTo>
                  <a:lnTo>
                    <a:pt x="1416" y="30637"/>
                  </a:lnTo>
                  <a:lnTo>
                    <a:pt x="1849" y="31077"/>
                  </a:lnTo>
                  <a:lnTo>
                    <a:pt x="2337" y="31408"/>
                  </a:lnTo>
                  <a:lnTo>
                    <a:pt x="2865" y="31739"/>
                  </a:lnTo>
                  <a:lnTo>
                    <a:pt x="3441" y="32069"/>
                  </a:lnTo>
                  <a:lnTo>
                    <a:pt x="4057" y="32290"/>
                  </a:lnTo>
                  <a:lnTo>
                    <a:pt x="4707" y="32510"/>
                  </a:lnTo>
                  <a:lnTo>
                    <a:pt x="5384" y="32730"/>
                  </a:lnTo>
                  <a:lnTo>
                    <a:pt x="6833" y="33116"/>
                  </a:lnTo>
                  <a:lnTo>
                    <a:pt x="8364" y="33447"/>
                  </a:lnTo>
                  <a:lnTo>
                    <a:pt x="9962" y="33777"/>
                  </a:lnTo>
                  <a:lnTo>
                    <a:pt x="11601" y="34218"/>
                  </a:lnTo>
                  <a:lnTo>
                    <a:pt x="13239" y="34714"/>
                  </a:lnTo>
                  <a:lnTo>
                    <a:pt x="14059" y="35045"/>
                  </a:lnTo>
                  <a:lnTo>
                    <a:pt x="14865" y="35375"/>
                  </a:lnTo>
                  <a:lnTo>
                    <a:pt x="15664" y="35761"/>
                  </a:lnTo>
                  <a:lnTo>
                    <a:pt x="16449" y="36202"/>
                  </a:lnTo>
                  <a:lnTo>
                    <a:pt x="17215" y="36698"/>
                  </a:lnTo>
                  <a:lnTo>
                    <a:pt x="17959" y="37249"/>
                  </a:lnTo>
                  <a:lnTo>
                    <a:pt x="18677" y="37800"/>
                  </a:lnTo>
                  <a:lnTo>
                    <a:pt x="19368" y="38240"/>
                  </a:lnTo>
                  <a:lnTo>
                    <a:pt x="20038" y="38571"/>
                  </a:lnTo>
                  <a:lnTo>
                    <a:pt x="20689" y="38847"/>
                  </a:lnTo>
                  <a:lnTo>
                    <a:pt x="21312" y="39012"/>
                  </a:lnTo>
                  <a:lnTo>
                    <a:pt x="21908" y="39122"/>
                  </a:lnTo>
                  <a:lnTo>
                    <a:pt x="22476" y="39177"/>
                  </a:lnTo>
                  <a:lnTo>
                    <a:pt x="23032" y="39122"/>
                  </a:lnTo>
                  <a:lnTo>
                    <a:pt x="23553" y="39067"/>
                  </a:lnTo>
                  <a:lnTo>
                    <a:pt x="24054" y="38902"/>
                  </a:lnTo>
                  <a:lnTo>
                    <a:pt x="24535" y="38736"/>
                  </a:lnTo>
                  <a:lnTo>
                    <a:pt x="24989" y="38516"/>
                  </a:lnTo>
                  <a:lnTo>
                    <a:pt x="25422" y="38240"/>
                  </a:lnTo>
                  <a:lnTo>
                    <a:pt x="25828" y="37910"/>
                  </a:lnTo>
                  <a:lnTo>
                    <a:pt x="26214" y="37579"/>
                  </a:lnTo>
                  <a:lnTo>
                    <a:pt x="26573" y="37249"/>
                  </a:lnTo>
                  <a:lnTo>
                    <a:pt x="26912" y="36863"/>
                  </a:lnTo>
                  <a:lnTo>
                    <a:pt x="27230" y="36477"/>
                  </a:lnTo>
                  <a:lnTo>
                    <a:pt x="27521" y="36092"/>
                  </a:lnTo>
                  <a:lnTo>
                    <a:pt x="27792" y="35651"/>
                  </a:lnTo>
                  <a:lnTo>
                    <a:pt x="28266" y="34879"/>
                  </a:lnTo>
                  <a:lnTo>
                    <a:pt x="28652" y="34163"/>
                  </a:lnTo>
                  <a:lnTo>
                    <a:pt x="28950" y="33502"/>
                  </a:lnTo>
                  <a:lnTo>
                    <a:pt x="29167" y="33006"/>
                  </a:lnTo>
                  <a:lnTo>
                    <a:pt x="29336" y="32510"/>
                  </a:lnTo>
                  <a:lnTo>
                    <a:pt x="29357" y="29645"/>
                  </a:lnTo>
                  <a:lnTo>
                    <a:pt x="29201" y="28377"/>
                  </a:lnTo>
                  <a:lnTo>
                    <a:pt x="29032" y="27110"/>
                  </a:lnTo>
                  <a:lnTo>
                    <a:pt x="28862" y="25898"/>
                  </a:lnTo>
                  <a:lnTo>
                    <a:pt x="28686" y="24686"/>
                  </a:lnTo>
                  <a:lnTo>
                    <a:pt x="28510" y="23529"/>
                  </a:lnTo>
                  <a:lnTo>
                    <a:pt x="28320" y="22427"/>
                  </a:lnTo>
                  <a:lnTo>
                    <a:pt x="28138" y="21325"/>
                  </a:lnTo>
                  <a:lnTo>
                    <a:pt x="27941" y="20278"/>
                  </a:lnTo>
                  <a:lnTo>
                    <a:pt x="27745" y="19231"/>
                  </a:lnTo>
                  <a:lnTo>
                    <a:pt x="27542" y="18239"/>
                  </a:lnTo>
                  <a:lnTo>
                    <a:pt x="27339" y="17247"/>
                  </a:lnTo>
                  <a:lnTo>
                    <a:pt x="27129" y="16311"/>
                  </a:lnTo>
                  <a:lnTo>
                    <a:pt x="26919" y="15429"/>
                  </a:lnTo>
                  <a:lnTo>
                    <a:pt x="26702" y="14547"/>
                  </a:lnTo>
                  <a:lnTo>
                    <a:pt x="26479" y="13666"/>
                  </a:lnTo>
                  <a:lnTo>
                    <a:pt x="26255" y="12894"/>
                  </a:lnTo>
                  <a:lnTo>
                    <a:pt x="26025" y="12068"/>
                  </a:lnTo>
                  <a:lnTo>
                    <a:pt x="25795" y="11352"/>
                  </a:lnTo>
                  <a:lnTo>
                    <a:pt x="25564" y="10580"/>
                  </a:lnTo>
                  <a:lnTo>
                    <a:pt x="25327" y="9864"/>
                  </a:lnTo>
                  <a:lnTo>
                    <a:pt x="25084" y="9203"/>
                  </a:lnTo>
                  <a:lnTo>
                    <a:pt x="24840" y="8541"/>
                  </a:lnTo>
                  <a:lnTo>
                    <a:pt x="24345" y="7329"/>
                  </a:lnTo>
                  <a:lnTo>
                    <a:pt x="23837" y="6227"/>
                  </a:lnTo>
                  <a:lnTo>
                    <a:pt x="23316" y="5235"/>
                  </a:lnTo>
                  <a:lnTo>
                    <a:pt x="22795" y="4299"/>
                  </a:lnTo>
                  <a:lnTo>
                    <a:pt x="22253" y="3472"/>
                  </a:lnTo>
                  <a:lnTo>
                    <a:pt x="21711" y="2756"/>
                  </a:lnTo>
                  <a:lnTo>
                    <a:pt x="21163" y="2095"/>
                  </a:lnTo>
                  <a:lnTo>
                    <a:pt x="20601" y="1599"/>
                  </a:lnTo>
                  <a:lnTo>
                    <a:pt x="20038" y="1103"/>
                  </a:lnTo>
                  <a:lnTo>
                    <a:pt x="19470" y="717"/>
                  </a:lnTo>
                  <a:lnTo>
                    <a:pt x="18894" y="442"/>
                  </a:lnTo>
                  <a:lnTo>
                    <a:pt x="18312" y="221"/>
                  </a:lnTo>
                  <a:lnTo>
                    <a:pt x="17736" y="56"/>
                  </a:lnTo>
                  <a:lnTo>
                    <a:pt x="171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rot="10800000" flipH="1">
              <a:off x="228394" y="1821695"/>
              <a:ext cx="618772" cy="116457"/>
            </a:xfrm>
            <a:custGeom>
              <a:avLst/>
              <a:gdLst/>
              <a:ahLst/>
              <a:cxnLst/>
              <a:rect l="l" t="t" r="r" b="b"/>
              <a:pathLst>
                <a:path w="29357" h="39178" fill="none" extrusionOk="0">
                  <a:moveTo>
                    <a:pt x="29336" y="32510"/>
                  </a:moveTo>
                  <a:lnTo>
                    <a:pt x="29336" y="32510"/>
                  </a:lnTo>
                  <a:lnTo>
                    <a:pt x="29167" y="33006"/>
                  </a:lnTo>
                  <a:lnTo>
                    <a:pt x="28950" y="33502"/>
                  </a:lnTo>
                  <a:lnTo>
                    <a:pt x="28652" y="34163"/>
                  </a:lnTo>
                  <a:lnTo>
                    <a:pt x="28266" y="34879"/>
                  </a:lnTo>
                  <a:lnTo>
                    <a:pt x="27792" y="35651"/>
                  </a:lnTo>
                  <a:lnTo>
                    <a:pt x="27521" y="36092"/>
                  </a:lnTo>
                  <a:lnTo>
                    <a:pt x="27230" y="36477"/>
                  </a:lnTo>
                  <a:lnTo>
                    <a:pt x="26912" y="36863"/>
                  </a:lnTo>
                  <a:lnTo>
                    <a:pt x="26573" y="37249"/>
                  </a:lnTo>
                  <a:lnTo>
                    <a:pt x="26214" y="37579"/>
                  </a:lnTo>
                  <a:lnTo>
                    <a:pt x="25828" y="37910"/>
                  </a:lnTo>
                  <a:lnTo>
                    <a:pt x="25422" y="38240"/>
                  </a:lnTo>
                  <a:lnTo>
                    <a:pt x="24989" y="38516"/>
                  </a:lnTo>
                  <a:lnTo>
                    <a:pt x="24535" y="38736"/>
                  </a:lnTo>
                  <a:lnTo>
                    <a:pt x="24054" y="38902"/>
                  </a:lnTo>
                  <a:lnTo>
                    <a:pt x="23553" y="39067"/>
                  </a:lnTo>
                  <a:lnTo>
                    <a:pt x="23032" y="39122"/>
                  </a:lnTo>
                  <a:lnTo>
                    <a:pt x="22476" y="39177"/>
                  </a:lnTo>
                  <a:lnTo>
                    <a:pt x="21908" y="39122"/>
                  </a:lnTo>
                  <a:lnTo>
                    <a:pt x="21312" y="39012"/>
                  </a:lnTo>
                  <a:lnTo>
                    <a:pt x="20689" y="38847"/>
                  </a:lnTo>
                  <a:lnTo>
                    <a:pt x="20038" y="38571"/>
                  </a:lnTo>
                  <a:lnTo>
                    <a:pt x="19368" y="38240"/>
                  </a:lnTo>
                  <a:lnTo>
                    <a:pt x="18677" y="37800"/>
                  </a:lnTo>
                  <a:lnTo>
                    <a:pt x="17959" y="37249"/>
                  </a:lnTo>
                  <a:lnTo>
                    <a:pt x="17959" y="37249"/>
                  </a:lnTo>
                  <a:lnTo>
                    <a:pt x="17215" y="36698"/>
                  </a:lnTo>
                  <a:lnTo>
                    <a:pt x="16449" y="36202"/>
                  </a:lnTo>
                  <a:lnTo>
                    <a:pt x="15664" y="35761"/>
                  </a:lnTo>
                  <a:lnTo>
                    <a:pt x="14865" y="35375"/>
                  </a:lnTo>
                  <a:lnTo>
                    <a:pt x="14059" y="35045"/>
                  </a:lnTo>
                  <a:lnTo>
                    <a:pt x="13239" y="34714"/>
                  </a:lnTo>
                  <a:lnTo>
                    <a:pt x="11601" y="34218"/>
                  </a:lnTo>
                  <a:lnTo>
                    <a:pt x="9962" y="33777"/>
                  </a:lnTo>
                  <a:lnTo>
                    <a:pt x="8364" y="33447"/>
                  </a:lnTo>
                  <a:lnTo>
                    <a:pt x="6833" y="33116"/>
                  </a:lnTo>
                  <a:lnTo>
                    <a:pt x="5384" y="32730"/>
                  </a:lnTo>
                  <a:lnTo>
                    <a:pt x="4707" y="32510"/>
                  </a:lnTo>
                  <a:lnTo>
                    <a:pt x="4057" y="32290"/>
                  </a:lnTo>
                  <a:lnTo>
                    <a:pt x="3441" y="32069"/>
                  </a:lnTo>
                  <a:lnTo>
                    <a:pt x="2865" y="31739"/>
                  </a:lnTo>
                  <a:lnTo>
                    <a:pt x="2337" y="31408"/>
                  </a:lnTo>
                  <a:lnTo>
                    <a:pt x="1849" y="31077"/>
                  </a:lnTo>
                  <a:lnTo>
                    <a:pt x="1416" y="30637"/>
                  </a:lnTo>
                  <a:lnTo>
                    <a:pt x="1030" y="30141"/>
                  </a:lnTo>
                  <a:lnTo>
                    <a:pt x="860" y="29920"/>
                  </a:lnTo>
                  <a:lnTo>
                    <a:pt x="698" y="29645"/>
                  </a:lnTo>
                  <a:lnTo>
                    <a:pt x="556" y="29314"/>
                  </a:lnTo>
                  <a:lnTo>
                    <a:pt x="434" y="29039"/>
                  </a:lnTo>
                  <a:lnTo>
                    <a:pt x="319" y="28708"/>
                  </a:lnTo>
                  <a:lnTo>
                    <a:pt x="224" y="28377"/>
                  </a:lnTo>
                  <a:lnTo>
                    <a:pt x="149" y="27992"/>
                  </a:lnTo>
                  <a:lnTo>
                    <a:pt x="82" y="27606"/>
                  </a:lnTo>
                  <a:lnTo>
                    <a:pt x="41" y="27220"/>
                  </a:lnTo>
                  <a:lnTo>
                    <a:pt x="21" y="27000"/>
                  </a:lnTo>
                  <a:lnTo>
                    <a:pt x="14" y="26780"/>
                  </a:lnTo>
                  <a:lnTo>
                    <a:pt x="7" y="26559"/>
                  </a:lnTo>
                  <a:lnTo>
                    <a:pt x="0" y="26339"/>
                  </a:lnTo>
                  <a:lnTo>
                    <a:pt x="7" y="26118"/>
                  </a:lnTo>
                  <a:lnTo>
                    <a:pt x="14" y="25898"/>
                  </a:lnTo>
                  <a:lnTo>
                    <a:pt x="41" y="25402"/>
                  </a:lnTo>
                  <a:lnTo>
                    <a:pt x="88" y="24906"/>
                  </a:lnTo>
                  <a:lnTo>
                    <a:pt x="156" y="24355"/>
                  </a:lnTo>
                  <a:lnTo>
                    <a:pt x="244" y="23804"/>
                  </a:lnTo>
                  <a:lnTo>
                    <a:pt x="244" y="23804"/>
                  </a:lnTo>
                  <a:lnTo>
                    <a:pt x="359" y="23198"/>
                  </a:lnTo>
                  <a:lnTo>
                    <a:pt x="495" y="22592"/>
                  </a:lnTo>
                  <a:lnTo>
                    <a:pt x="657" y="21931"/>
                  </a:lnTo>
                  <a:lnTo>
                    <a:pt x="847" y="21270"/>
                  </a:lnTo>
                  <a:lnTo>
                    <a:pt x="1057" y="20553"/>
                  </a:lnTo>
                  <a:lnTo>
                    <a:pt x="1287" y="19837"/>
                  </a:lnTo>
                  <a:lnTo>
                    <a:pt x="1544" y="19066"/>
                  </a:lnTo>
                  <a:lnTo>
                    <a:pt x="1822" y="18294"/>
                  </a:lnTo>
                  <a:lnTo>
                    <a:pt x="2120" y="17468"/>
                  </a:lnTo>
                  <a:lnTo>
                    <a:pt x="2438" y="16696"/>
                  </a:lnTo>
                  <a:lnTo>
                    <a:pt x="2777" y="15870"/>
                  </a:lnTo>
                  <a:lnTo>
                    <a:pt x="3136" y="15043"/>
                  </a:lnTo>
                  <a:lnTo>
                    <a:pt x="3508" y="14217"/>
                  </a:lnTo>
                  <a:lnTo>
                    <a:pt x="3901" y="13390"/>
                  </a:lnTo>
                  <a:lnTo>
                    <a:pt x="4307" y="12564"/>
                  </a:lnTo>
                  <a:lnTo>
                    <a:pt x="4734" y="11737"/>
                  </a:lnTo>
                  <a:lnTo>
                    <a:pt x="5167" y="10911"/>
                  </a:lnTo>
                  <a:lnTo>
                    <a:pt x="5621" y="10139"/>
                  </a:lnTo>
                  <a:lnTo>
                    <a:pt x="6088" y="9313"/>
                  </a:lnTo>
                  <a:lnTo>
                    <a:pt x="6569" y="8541"/>
                  </a:lnTo>
                  <a:lnTo>
                    <a:pt x="7057" y="7770"/>
                  </a:lnTo>
                  <a:lnTo>
                    <a:pt x="7565" y="6999"/>
                  </a:lnTo>
                  <a:lnTo>
                    <a:pt x="8073" y="6282"/>
                  </a:lnTo>
                  <a:lnTo>
                    <a:pt x="8601" y="5621"/>
                  </a:lnTo>
                  <a:lnTo>
                    <a:pt x="9129" y="4905"/>
                  </a:lnTo>
                  <a:lnTo>
                    <a:pt x="9671" y="4299"/>
                  </a:lnTo>
                  <a:lnTo>
                    <a:pt x="10219" y="3693"/>
                  </a:lnTo>
                  <a:lnTo>
                    <a:pt x="10775" y="3086"/>
                  </a:lnTo>
                  <a:lnTo>
                    <a:pt x="11337" y="2591"/>
                  </a:lnTo>
                  <a:lnTo>
                    <a:pt x="11905" y="2095"/>
                  </a:lnTo>
                  <a:lnTo>
                    <a:pt x="12481" y="1654"/>
                  </a:lnTo>
                  <a:lnTo>
                    <a:pt x="13057" y="1268"/>
                  </a:lnTo>
                  <a:lnTo>
                    <a:pt x="13639" y="882"/>
                  </a:lnTo>
                  <a:lnTo>
                    <a:pt x="14221" y="607"/>
                  </a:lnTo>
                  <a:lnTo>
                    <a:pt x="14804" y="331"/>
                  </a:lnTo>
                  <a:lnTo>
                    <a:pt x="15393" y="166"/>
                  </a:lnTo>
                  <a:lnTo>
                    <a:pt x="15975" y="56"/>
                  </a:lnTo>
                  <a:lnTo>
                    <a:pt x="16564" y="1"/>
                  </a:lnTo>
                  <a:lnTo>
                    <a:pt x="17147" y="1"/>
                  </a:lnTo>
                  <a:lnTo>
                    <a:pt x="17736" y="56"/>
                  </a:lnTo>
                  <a:lnTo>
                    <a:pt x="18312" y="221"/>
                  </a:lnTo>
                  <a:lnTo>
                    <a:pt x="18894" y="442"/>
                  </a:lnTo>
                  <a:lnTo>
                    <a:pt x="19470" y="717"/>
                  </a:lnTo>
                  <a:lnTo>
                    <a:pt x="20038" y="1103"/>
                  </a:lnTo>
                  <a:lnTo>
                    <a:pt x="20601" y="1599"/>
                  </a:lnTo>
                  <a:lnTo>
                    <a:pt x="21163" y="2095"/>
                  </a:lnTo>
                  <a:lnTo>
                    <a:pt x="21711" y="2756"/>
                  </a:lnTo>
                  <a:lnTo>
                    <a:pt x="22253" y="3472"/>
                  </a:lnTo>
                  <a:lnTo>
                    <a:pt x="22795" y="4299"/>
                  </a:lnTo>
                  <a:lnTo>
                    <a:pt x="23316" y="5235"/>
                  </a:lnTo>
                  <a:lnTo>
                    <a:pt x="23837" y="6227"/>
                  </a:lnTo>
                  <a:lnTo>
                    <a:pt x="24345" y="7329"/>
                  </a:lnTo>
                  <a:lnTo>
                    <a:pt x="24840" y="8541"/>
                  </a:lnTo>
                  <a:lnTo>
                    <a:pt x="25084" y="9203"/>
                  </a:lnTo>
                  <a:lnTo>
                    <a:pt x="25327" y="9864"/>
                  </a:lnTo>
                  <a:lnTo>
                    <a:pt x="25564" y="10580"/>
                  </a:lnTo>
                  <a:lnTo>
                    <a:pt x="25795" y="11352"/>
                  </a:lnTo>
                  <a:lnTo>
                    <a:pt x="26025" y="12068"/>
                  </a:lnTo>
                  <a:lnTo>
                    <a:pt x="26255" y="12894"/>
                  </a:lnTo>
                  <a:lnTo>
                    <a:pt x="26479" y="13666"/>
                  </a:lnTo>
                  <a:lnTo>
                    <a:pt x="26702" y="14547"/>
                  </a:lnTo>
                  <a:lnTo>
                    <a:pt x="26919" y="15429"/>
                  </a:lnTo>
                  <a:lnTo>
                    <a:pt x="27129" y="16311"/>
                  </a:lnTo>
                  <a:lnTo>
                    <a:pt x="27339" y="17247"/>
                  </a:lnTo>
                  <a:lnTo>
                    <a:pt x="27542" y="18239"/>
                  </a:lnTo>
                  <a:lnTo>
                    <a:pt x="27745" y="19231"/>
                  </a:lnTo>
                  <a:lnTo>
                    <a:pt x="27941" y="20278"/>
                  </a:lnTo>
                  <a:lnTo>
                    <a:pt x="28138" y="21325"/>
                  </a:lnTo>
                  <a:lnTo>
                    <a:pt x="28320" y="22427"/>
                  </a:lnTo>
                  <a:lnTo>
                    <a:pt x="28510" y="23529"/>
                  </a:lnTo>
                  <a:lnTo>
                    <a:pt x="28686" y="24686"/>
                  </a:lnTo>
                  <a:lnTo>
                    <a:pt x="28862" y="25898"/>
                  </a:lnTo>
                  <a:lnTo>
                    <a:pt x="29032" y="27110"/>
                  </a:lnTo>
                  <a:lnTo>
                    <a:pt x="29201" y="28377"/>
                  </a:lnTo>
                  <a:lnTo>
                    <a:pt x="29357" y="29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rot="10800000" flipH="1">
              <a:off x="898445" y="1804336"/>
              <a:ext cx="55265" cy="133979"/>
            </a:xfrm>
            <a:custGeom>
              <a:avLst/>
              <a:gdLst/>
              <a:ahLst/>
              <a:cxnLst/>
              <a:rect l="l" t="t" r="r" b="b"/>
              <a:pathLst>
                <a:path w="2622" h="45073" extrusionOk="0">
                  <a:moveTo>
                    <a:pt x="319" y="1"/>
                  </a:moveTo>
                  <a:lnTo>
                    <a:pt x="1" y="43916"/>
                  </a:lnTo>
                  <a:lnTo>
                    <a:pt x="2303" y="45073"/>
                  </a:lnTo>
                  <a:lnTo>
                    <a:pt x="2621" y="1103"/>
                  </a:lnTo>
                  <a:lnTo>
                    <a:pt x="3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rot="10800000" flipH="1">
              <a:off x="898445" y="1804336"/>
              <a:ext cx="55265" cy="133979"/>
            </a:xfrm>
            <a:custGeom>
              <a:avLst/>
              <a:gdLst/>
              <a:ahLst/>
              <a:cxnLst/>
              <a:rect l="l" t="t" r="r" b="b"/>
              <a:pathLst>
                <a:path w="2622" h="45073" fill="none" extrusionOk="0">
                  <a:moveTo>
                    <a:pt x="1" y="43916"/>
                  </a:moveTo>
                  <a:lnTo>
                    <a:pt x="2303" y="45073"/>
                  </a:lnTo>
                  <a:lnTo>
                    <a:pt x="2621" y="1103"/>
                  </a:lnTo>
                  <a:lnTo>
                    <a:pt x="319" y="1"/>
                  </a:lnTo>
                  <a:lnTo>
                    <a:pt x="1" y="439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rot="10800000" flipH="1">
              <a:off x="838073" y="1784668"/>
              <a:ext cx="172287" cy="103514"/>
            </a:xfrm>
            <a:custGeom>
              <a:avLst/>
              <a:gdLst/>
              <a:ahLst/>
              <a:cxnLst/>
              <a:rect l="l" t="t" r="r" b="b"/>
              <a:pathLst>
                <a:path w="8174" h="34824" extrusionOk="0">
                  <a:moveTo>
                    <a:pt x="224" y="0"/>
                  </a:moveTo>
                  <a:lnTo>
                    <a:pt x="0" y="31022"/>
                  </a:lnTo>
                  <a:lnTo>
                    <a:pt x="7950" y="34824"/>
                  </a:lnTo>
                  <a:lnTo>
                    <a:pt x="8174" y="3802"/>
                  </a:lnTo>
                  <a:lnTo>
                    <a:pt x="22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5"/>
            <p:cNvSpPr/>
            <p:nvPr/>
          </p:nvSpPr>
          <p:spPr>
            <a:xfrm rot="10800000" flipH="1">
              <a:off x="1008079" y="1756334"/>
              <a:ext cx="615779" cy="140367"/>
            </a:xfrm>
            <a:custGeom>
              <a:avLst/>
              <a:gdLst/>
              <a:ahLst/>
              <a:cxnLst/>
              <a:rect l="l" t="t" r="r" b="b"/>
              <a:pathLst>
                <a:path w="29215" h="47222" extrusionOk="0">
                  <a:moveTo>
                    <a:pt x="8560" y="0"/>
                  </a:moveTo>
                  <a:lnTo>
                    <a:pt x="8005" y="110"/>
                  </a:lnTo>
                  <a:lnTo>
                    <a:pt x="7456" y="331"/>
                  </a:lnTo>
                  <a:lnTo>
                    <a:pt x="6908" y="606"/>
                  </a:lnTo>
                  <a:lnTo>
                    <a:pt x="6373" y="1047"/>
                  </a:lnTo>
                  <a:lnTo>
                    <a:pt x="5845" y="1543"/>
                  </a:lnTo>
                  <a:lnTo>
                    <a:pt x="5323" y="2204"/>
                  </a:lnTo>
                  <a:lnTo>
                    <a:pt x="4815" y="2921"/>
                  </a:lnTo>
                  <a:lnTo>
                    <a:pt x="4565" y="3361"/>
                  </a:lnTo>
                  <a:lnTo>
                    <a:pt x="4314" y="3802"/>
                  </a:lnTo>
                  <a:lnTo>
                    <a:pt x="4070" y="4243"/>
                  </a:lnTo>
                  <a:lnTo>
                    <a:pt x="3827" y="4794"/>
                  </a:lnTo>
                  <a:lnTo>
                    <a:pt x="3583" y="5290"/>
                  </a:lnTo>
                  <a:lnTo>
                    <a:pt x="3346" y="5896"/>
                  </a:lnTo>
                  <a:lnTo>
                    <a:pt x="3116" y="6502"/>
                  </a:lnTo>
                  <a:lnTo>
                    <a:pt x="2885" y="7108"/>
                  </a:lnTo>
                  <a:lnTo>
                    <a:pt x="2655" y="7769"/>
                  </a:lnTo>
                  <a:lnTo>
                    <a:pt x="2432" y="8486"/>
                  </a:lnTo>
                  <a:lnTo>
                    <a:pt x="2208" y="9202"/>
                  </a:lnTo>
                  <a:lnTo>
                    <a:pt x="1991" y="9973"/>
                  </a:lnTo>
                  <a:lnTo>
                    <a:pt x="1775" y="10800"/>
                  </a:lnTo>
                  <a:lnTo>
                    <a:pt x="1565" y="11626"/>
                  </a:lnTo>
                  <a:lnTo>
                    <a:pt x="1362" y="12508"/>
                  </a:lnTo>
                  <a:lnTo>
                    <a:pt x="1158" y="13390"/>
                  </a:lnTo>
                  <a:lnTo>
                    <a:pt x="962" y="14381"/>
                  </a:lnTo>
                  <a:lnTo>
                    <a:pt x="766" y="15318"/>
                  </a:lnTo>
                  <a:lnTo>
                    <a:pt x="576" y="16365"/>
                  </a:lnTo>
                  <a:lnTo>
                    <a:pt x="386" y="17412"/>
                  </a:lnTo>
                  <a:lnTo>
                    <a:pt x="204" y="18514"/>
                  </a:lnTo>
                  <a:lnTo>
                    <a:pt x="28" y="19616"/>
                  </a:lnTo>
                  <a:lnTo>
                    <a:pt x="0" y="22316"/>
                  </a:lnTo>
                  <a:lnTo>
                    <a:pt x="163" y="22922"/>
                  </a:lnTo>
                  <a:lnTo>
                    <a:pt x="366" y="23638"/>
                  </a:lnTo>
                  <a:lnTo>
                    <a:pt x="651" y="24520"/>
                  </a:lnTo>
                  <a:lnTo>
                    <a:pt x="1023" y="25622"/>
                  </a:lnTo>
                  <a:lnTo>
                    <a:pt x="1484" y="26834"/>
                  </a:lnTo>
                  <a:lnTo>
                    <a:pt x="1748" y="27495"/>
                  </a:lnTo>
                  <a:lnTo>
                    <a:pt x="2032" y="28156"/>
                  </a:lnTo>
                  <a:lnTo>
                    <a:pt x="2344" y="28818"/>
                  </a:lnTo>
                  <a:lnTo>
                    <a:pt x="2675" y="29534"/>
                  </a:lnTo>
                  <a:lnTo>
                    <a:pt x="3028" y="30250"/>
                  </a:lnTo>
                  <a:lnTo>
                    <a:pt x="3407" y="30911"/>
                  </a:lnTo>
                  <a:lnTo>
                    <a:pt x="3806" y="31628"/>
                  </a:lnTo>
                  <a:lnTo>
                    <a:pt x="4233" y="32289"/>
                  </a:lnTo>
                  <a:lnTo>
                    <a:pt x="4680" y="32950"/>
                  </a:lnTo>
                  <a:lnTo>
                    <a:pt x="5147" y="33611"/>
                  </a:lnTo>
                  <a:lnTo>
                    <a:pt x="5648" y="34217"/>
                  </a:lnTo>
                  <a:lnTo>
                    <a:pt x="6170" y="34824"/>
                  </a:lnTo>
                  <a:lnTo>
                    <a:pt x="6711" y="35375"/>
                  </a:lnTo>
                  <a:lnTo>
                    <a:pt x="7280" y="35926"/>
                  </a:lnTo>
                  <a:lnTo>
                    <a:pt x="7876" y="36366"/>
                  </a:lnTo>
                  <a:lnTo>
                    <a:pt x="8492" y="36807"/>
                  </a:lnTo>
                  <a:lnTo>
                    <a:pt x="9143" y="37193"/>
                  </a:lnTo>
                  <a:lnTo>
                    <a:pt x="9813" y="37468"/>
                  </a:lnTo>
                  <a:lnTo>
                    <a:pt x="10510" y="37744"/>
                  </a:lnTo>
                  <a:lnTo>
                    <a:pt x="11228" y="37909"/>
                  </a:lnTo>
                  <a:lnTo>
                    <a:pt x="11980" y="38130"/>
                  </a:lnTo>
                  <a:lnTo>
                    <a:pt x="12745" y="38350"/>
                  </a:lnTo>
                  <a:lnTo>
                    <a:pt x="13524" y="38681"/>
                  </a:lnTo>
                  <a:lnTo>
                    <a:pt x="14323" y="39066"/>
                  </a:lnTo>
                  <a:lnTo>
                    <a:pt x="15129" y="39562"/>
                  </a:lnTo>
                  <a:lnTo>
                    <a:pt x="15948" y="40003"/>
                  </a:lnTo>
                  <a:lnTo>
                    <a:pt x="17587" y="41105"/>
                  </a:lnTo>
                  <a:lnTo>
                    <a:pt x="19212" y="42262"/>
                  </a:lnTo>
                  <a:lnTo>
                    <a:pt x="20804" y="43419"/>
                  </a:lnTo>
                  <a:lnTo>
                    <a:pt x="22334" y="44576"/>
                  </a:lnTo>
                  <a:lnTo>
                    <a:pt x="23777" y="45568"/>
                  </a:lnTo>
                  <a:lnTo>
                    <a:pt x="24454" y="46009"/>
                  </a:lnTo>
                  <a:lnTo>
                    <a:pt x="25104" y="46395"/>
                  </a:lnTo>
                  <a:lnTo>
                    <a:pt x="25713" y="46725"/>
                  </a:lnTo>
                  <a:lnTo>
                    <a:pt x="26289" y="46946"/>
                  </a:lnTo>
                  <a:lnTo>
                    <a:pt x="26817" y="47111"/>
                  </a:lnTo>
                  <a:lnTo>
                    <a:pt x="27305" y="47221"/>
                  </a:lnTo>
                  <a:lnTo>
                    <a:pt x="27745" y="47221"/>
                  </a:lnTo>
                  <a:lnTo>
                    <a:pt x="28138" y="47111"/>
                  </a:lnTo>
                  <a:lnTo>
                    <a:pt x="28314" y="47001"/>
                  </a:lnTo>
                  <a:lnTo>
                    <a:pt x="28470" y="46891"/>
                  </a:lnTo>
                  <a:lnTo>
                    <a:pt x="28618" y="46725"/>
                  </a:lnTo>
                  <a:lnTo>
                    <a:pt x="28747" y="46505"/>
                  </a:lnTo>
                  <a:lnTo>
                    <a:pt x="28862" y="46284"/>
                  </a:lnTo>
                  <a:lnTo>
                    <a:pt x="28964" y="46064"/>
                  </a:lnTo>
                  <a:lnTo>
                    <a:pt x="29045" y="45789"/>
                  </a:lnTo>
                  <a:lnTo>
                    <a:pt x="29113" y="45458"/>
                  </a:lnTo>
                  <a:lnTo>
                    <a:pt x="29160" y="45072"/>
                  </a:lnTo>
                  <a:lnTo>
                    <a:pt x="29181" y="44907"/>
                  </a:lnTo>
                  <a:lnTo>
                    <a:pt x="29194" y="44687"/>
                  </a:lnTo>
                  <a:lnTo>
                    <a:pt x="29208" y="44466"/>
                  </a:lnTo>
                  <a:lnTo>
                    <a:pt x="29214" y="44246"/>
                  </a:lnTo>
                  <a:lnTo>
                    <a:pt x="29214" y="44025"/>
                  </a:lnTo>
                  <a:lnTo>
                    <a:pt x="29208" y="43805"/>
                  </a:lnTo>
                  <a:lnTo>
                    <a:pt x="29187" y="43309"/>
                  </a:lnTo>
                  <a:lnTo>
                    <a:pt x="29147" y="42758"/>
                  </a:lnTo>
                  <a:lnTo>
                    <a:pt x="29086" y="42152"/>
                  </a:lnTo>
                  <a:lnTo>
                    <a:pt x="29011" y="41491"/>
                  </a:lnTo>
                  <a:lnTo>
                    <a:pt x="28910" y="40830"/>
                  </a:lnTo>
                  <a:lnTo>
                    <a:pt x="28781" y="40058"/>
                  </a:lnTo>
                  <a:lnTo>
                    <a:pt x="28632" y="39232"/>
                  </a:lnTo>
                  <a:lnTo>
                    <a:pt x="28456" y="38405"/>
                  </a:lnTo>
                  <a:lnTo>
                    <a:pt x="28253" y="37468"/>
                  </a:lnTo>
                  <a:lnTo>
                    <a:pt x="28036" y="36532"/>
                  </a:lnTo>
                  <a:lnTo>
                    <a:pt x="27792" y="35540"/>
                  </a:lnTo>
                  <a:lnTo>
                    <a:pt x="27528" y="34493"/>
                  </a:lnTo>
                  <a:lnTo>
                    <a:pt x="27244" y="33446"/>
                  </a:lnTo>
                  <a:lnTo>
                    <a:pt x="26939" y="32344"/>
                  </a:lnTo>
                  <a:lnTo>
                    <a:pt x="26614" y="31187"/>
                  </a:lnTo>
                  <a:lnTo>
                    <a:pt x="26275" y="30030"/>
                  </a:lnTo>
                  <a:lnTo>
                    <a:pt x="25910" y="28873"/>
                  </a:lnTo>
                  <a:lnTo>
                    <a:pt x="25537" y="27661"/>
                  </a:lnTo>
                  <a:lnTo>
                    <a:pt x="25145" y="26448"/>
                  </a:lnTo>
                  <a:lnTo>
                    <a:pt x="24731" y="25236"/>
                  </a:lnTo>
                  <a:lnTo>
                    <a:pt x="24312" y="24024"/>
                  </a:lnTo>
                  <a:lnTo>
                    <a:pt x="23871" y="22757"/>
                  </a:lnTo>
                  <a:lnTo>
                    <a:pt x="23424" y="21544"/>
                  </a:lnTo>
                  <a:lnTo>
                    <a:pt x="22957" y="20277"/>
                  </a:lnTo>
                  <a:lnTo>
                    <a:pt x="22483" y="19065"/>
                  </a:lnTo>
                  <a:lnTo>
                    <a:pt x="21989" y="17853"/>
                  </a:lnTo>
                  <a:lnTo>
                    <a:pt x="21494" y="16641"/>
                  </a:lnTo>
                  <a:lnTo>
                    <a:pt x="20980" y="15428"/>
                  </a:lnTo>
                  <a:lnTo>
                    <a:pt x="20465" y="14271"/>
                  </a:lnTo>
                  <a:lnTo>
                    <a:pt x="19937" y="13114"/>
                  </a:lnTo>
                  <a:lnTo>
                    <a:pt x="19402" y="11957"/>
                  </a:lnTo>
                  <a:lnTo>
                    <a:pt x="18853" y="10855"/>
                  </a:lnTo>
                  <a:lnTo>
                    <a:pt x="18305" y="9808"/>
                  </a:lnTo>
                  <a:lnTo>
                    <a:pt x="17750" y="8761"/>
                  </a:lnTo>
                  <a:lnTo>
                    <a:pt x="17188" y="7769"/>
                  </a:lnTo>
                  <a:lnTo>
                    <a:pt x="16619" y="6833"/>
                  </a:lnTo>
                  <a:lnTo>
                    <a:pt x="16050" y="5951"/>
                  </a:lnTo>
                  <a:lnTo>
                    <a:pt x="15474" y="5125"/>
                  </a:lnTo>
                  <a:lnTo>
                    <a:pt x="14899" y="4298"/>
                  </a:lnTo>
                  <a:lnTo>
                    <a:pt x="14316" y="3582"/>
                  </a:lnTo>
                  <a:lnTo>
                    <a:pt x="13741" y="2865"/>
                  </a:lnTo>
                  <a:lnTo>
                    <a:pt x="13158" y="2259"/>
                  </a:lnTo>
                  <a:lnTo>
                    <a:pt x="12576" y="1708"/>
                  </a:lnTo>
                  <a:lnTo>
                    <a:pt x="11994" y="1212"/>
                  </a:lnTo>
                  <a:lnTo>
                    <a:pt x="11418" y="827"/>
                  </a:lnTo>
                  <a:lnTo>
                    <a:pt x="10836" y="496"/>
                  </a:lnTo>
                  <a:lnTo>
                    <a:pt x="10260" y="221"/>
                  </a:lnTo>
                  <a:lnTo>
                    <a:pt x="9691" y="55"/>
                  </a:lnTo>
                  <a:lnTo>
                    <a:pt x="91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5"/>
            <p:cNvSpPr/>
            <p:nvPr/>
          </p:nvSpPr>
          <p:spPr>
            <a:xfrm rot="10800000" flipH="1">
              <a:off x="1008079" y="1756334"/>
              <a:ext cx="615779" cy="140367"/>
            </a:xfrm>
            <a:custGeom>
              <a:avLst/>
              <a:gdLst/>
              <a:ahLst/>
              <a:cxnLst/>
              <a:rect l="l" t="t" r="r" b="b"/>
              <a:pathLst>
                <a:path w="29215" h="47222" fill="none" extrusionOk="0">
                  <a:moveTo>
                    <a:pt x="0" y="22316"/>
                  </a:moveTo>
                  <a:lnTo>
                    <a:pt x="0" y="22316"/>
                  </a:lnTo>
                  <a:lnTo>
                    <a:pt x="163" y="22922"/>
                  </a:lnTo>
                  <a:lnTo>
                    <a:pt x="366" y="23638"/>
                  </a:lnTo>
                  <a:lnTo>
                    <a:pt x="651" y="24520"/>
                  </a:lnTo>
                  <a:lnTo>
                    <a:pt x="1023" y="25622"/>
                  </a:lnTo>
                  <a:lnTo>
                    <a:pt x="1484" y="26834"/>
                  </a:lnTo>
                  <a:lnTo>
                    <a:pt x="1748" y="27495"/>
                  </a:lnTo>
                  <a:lnTo>
                    <a:pt x="2032" y="28156"/>
                  </a:lnTo>
                  <a:lnTo>
                    <a:pt x="2344" y="28818"/>
                  </a:lnTo>
                  <a:lnTo>
                    <a:pt x="2675" y="29534"/>
                  </a:lnTo>
                  <a:lnTo>
                    <a:pt x="3028" y="30250"/>
                  </a:lnTo>
                  <a:lnTo>
                    <a:pt x="3407" y="30911"/>
                  </a:lnTo>
                  <a:lnTo>
                    <a:pt x="3806" y="31628"/>
                  </a:lnTo>
                  <a:lnTo>
                    <a:pt x="4233" y="32289"/>
                  </a:lnTo>
                  <a:lnTo>
                    <a:pt x="4680" y="32950"/>
                  </a:lnTo>
                  <a:lnTo>
                    <a:pt x="5147" y="33611"/>
                  </a:lnTo>
                  <a:lnTo>
                    <a:pt x="5648" y="34217"/>
                  </a:lnTo>
                  <a:lnTo>
                    <a:pt x="6170" y="34824"/>
                  </a:lnTo>
                  <a:lnTo>
                    <a:pt x="6711" y="35375"/>
                  </a:lnTo>
                  <a:lnTo>
                    <a:pt x="7280" y="35926"/>
                  </a:lnTo>
                  <a:lnTo>
                    <a:pt x="7876" y="36366"/>
                  </a:lnTo>
                  <a:lnTo>
                    <a:pt x="8492" y="36807"/>
                  </a:lnTo>
                  <a:lnTo>
                    <a:pt x="9143" y="37193"/>
                  </a:lnTo>
                  <a:lnTo>
                    <a:pt x="9813" y="37468"/>
                  </a:lnTo>
                  <a:lnTo>
                    <a:pt x="10510" y="37744"/>
                  </a:lnTo>
                  <a:lnTo>
                    <a:pt x="11228" y="37909"/>
                  </a:lnTo>
                  <a:lnTo>
                    <a:pt x="11228" y="37909"/>
                  </a:lnTo>
                  <a:lnTo>
                    <a:pt x="11980" y="38130"/>
                  </a:lnTo>
                  <a:lnTo>
                    <a:pt x="12745" y="38350"/>
                  </a:lnTo>
                  <a:lnTo>
                    <a:pt x="13524" y="38681"/>
                  </a:lnTo>
                  <a:lnTo>
                    <a:pt x="14323" y="39066"/>
                  </a:lnTo>
                  <a:lnTo>
                    <a:pt x="15129" y="39562"/>
                  </a:lnTo>
                  <a:lnTo>
                    <a:pt x="15948" y="40003"/>
                  </a:lnTo>
                  <a:lnTo>
                    <a:pt x="17587" y="41105"/>
                  </a:lnTo>
                  <a:lnTo>
                    <a:pt x="19212" y="42262"/>
                  </a:lnTo>
                  <a:lnTo>
                    <a:pt x="20804" y="43419"/>
                  </a:lnTo>
                  <a:lnTo>
                    <a:pt x="22334" y="44576"/>
                  </a:lnTo>
                  <a:lnTo>
                    <a:pt x="23777" y="45568"/>
                  </a:lnTo>
                  <a:lnTo>
                    <a:pt x="24454" y="46009"/>
                  </a:lnTo>
                  <a:lnTo>
                    <a:pt x="25104" y="46395"/>
                  </a:lnTo>
                  <a:lnTo>
                    <a:pt x="25713" y="46725"/>
                  </a:lnTo>
                  <a:lnTo>
                    <a:pt x="26289" y="46946"/>
                  </a:lnTo>
                  <a:lnTo>
                    <a:pt x="26817" y="47111"/>
                  </a:lnTo>
                  <a:lnTo>
                    <a:pt x="27305" y="47221"/>
                  </a:lnTo>
                  <a:lnTo>
                    <a:pt x="27745" y="47221"/>
                  </a:lnTo>
                  <a:lnTo>
                    <a:pt x="28138" y="47111"/>
                  </a:lnTo>
                  <a:lnTo>
                    <a:pt x="28314" y="47001"/>
                  </a:lnTo>
                  <a:lnTo>
                    <a:pt x="28470" y="46891"/>
                  </a:lnTo>
                  <a:lnTo>
                    <a:pt x="28618" y="46725"/>
                  </a:lnTo>
                  <a:lnTo>
                    <a:pt x="28747" y="46505"/>
                  </a:lnTo>
                  <a:lnTo>
                    <a:pt x="28862" y="46284"/>
                  </a:lnTo>
                  <a:lnTo>
                    <a:pt x="28964" y="46064"/>
                  </a:lnTo>
                  <a:lnTo>
                    <a:pt x="29045" y="45789"/>
                  </a:lnTo>
                  <a:lnTo>
                    <a:pt x="29113" y="45458"/>
                  </a:lnTo>
                  <a:lnTo>
                    <a:pt x="29160" y="45072"/>
                  </a:lnTo>
                  <a:lnTo>
                    <a:pt x="29181" y="44907"/>
                  </a:lnTo>
                  <a:lnTo>
                    <a:pt x="29194" y="44687"/>
                  </a:lnTo>
                  <a:lnTo>
                    <a:pt x="29208" y="44466"/>
                  </a:lnTo>
                  <a:lnTo>
                    <a:pt x="29214" y="44246"/>
                  </a:lnTo>
                  <a:lnTo>
                    <a:pt x="29214" y="44025"/>
                  </a:lnTo>
                  <a:lnTo>
                    <a:pt x="29208" y="43805"/>
                  </a:lnTo>
                  <a:lnTo>
                    <a:pt x="29187" y="43309"/>
                  </a:lnTo>
                  <a:lnTo>
                    <a:pt x="29147" y="42758"/>
                  </a:lnTo>
                  <a:lnTo>
                    <a:pt x="29086" y="42152"/>
                  </a:lnTo>
                  <a:lnTo>
                    <a:pt x="29011" y="41491"/>
                  </a:lnTo>
                  <a:lnTo>
                    <a:pt x="29011" y="41491"/>
                  </a:lnTo>
                  <a:lnTo>
                    <a:pt x="28910" y="40830"/>
                  </a:lnTo>
                  <a:lnTo>
                    <a:pt x="28781" y="40058"/>
                  </a:lnTo>
                  <a:lnTo>
                    <a:pt x="28632" y="39232"/>
                  </a:lnTo>
                  <a:lnTo>
                    <a:pt x="28456" y="38405"/>
                  </a:lnTo>
                  <a:lnTo>
                    <a:pt x="28253" y="37468"/>
                  </a:lnTo>
                  <a:lnTo>
                    <a:pt x="28036" y="36532"/>
                  </a:lnTo>
                  <a:lnTo>
                    <a:pt x="27792" y="35540"/>
                  </a:lnTo>
                  <a:lnTo>
                    <a:pt x="27528" y="34493"/>
                  </a:lnTo>
                  <a:lnTo>
                    <a:pt x="27244" y="33446"/>
                  </a:lnTo>
                  <a:lnTo>
                    <a:pt x="26939" y="32344"/>
                  </a:lnTo>
                  <a:lnTo>
                    <a:pt x="26614" y="31187"/>
                  </a:lnTo>
                  <a:lnTo>
                    <a:pt x="26275" y="30030"/>
                  </a:lnTo>
                  <a:lnTo>
                    <a:pt x="25910" y="28873"/>
                  </a:lnTo>
                  <a:lnTo>
                    <a:pt x="25537" y="27661"/>
                  </a:lnTo>
                  <a:lnTo>
                    <a:pt x="25145" y="26448"/>
                  </a:lnTo>
                  <a:lnTo>
                    <a:pt x="24731" y="25236"/>
                  </a:lnTo>
                  <a:lnTo>
                    <a:pt x="24312" y="24024"/>
                  </a:lnTo>
                  <a:lnTo>
                    <a:pt x="23871" y="22757"/>
                  </a:lnTo>
                  <a:lnTo>
                    <a:pt x="23424" y="21544"/>
                  </a:lnTo>
                  <a:lnTo>
                    <a:pt x="22957" y="20277"/>
                  </a:lnTo>
                  <a:lnTo>
                    <a:pt x="22483" y="19065"/>
                  </a:lnTo>
                  <a:lnTo>
                    <a:pt x="21989" y="17853"/>
                  </a:lnTo>
                  <a:lnTo>
                    <a:pt x="21494" y="16641"/>
                  </a:lnTo>
                  <a:lnTo>
                    <a:pt x="20980" y="15428"/>
                  </a:lnTo>
                  <a:lnTo>
                    <a:pt x="20465" y="14271"/>
                  </a:lnTo>
                  <a:lnTo>
                    <a:pt x="19937" y="13114"/>
                  </a:lnTo>
                  <a:lnTo>
                    <a:pt x="19402" y="11957"/>
                  </a:lnTo>
                  <a:lnTo>
                    <a:pt x="18853" y="10855"/>
                  </a:lnTo>
                  <a:lnTo>
                    <a:pt x="18305" y="9808"/>
                  </a:lnTo>
                  <a:lnTo>
                    <a:pt x="17750" y="8761"/>
                  </a:lnTo>
                  <a:lnTo>
                    <a:pt x="17188" y="7769"/>
                  </a:lnTo>
                  <a:lnTo>
                    <a:pt x="16619" y="6833"/>
                  </a:lnTo>
                  <a:lnTo>
                    <a:pt x="16050" y="5951"/>
                  </a:lnTo>
                  <a:lnTo>
                    <a:pt x="15474" y="5125"/>
                  </a:lnTo>
                  <a:lnTo>
                    <a:pt x="14899" y="4298"/>
                  </a:lnTo>
                  <a:lnTo>
                    <a:pt x="14316" y="3582"/>
                  </a:lnTo>
                  <a:lnTo>
                    <a:pt x="13741" y="2865"/>
                  </a:lnTo>
                  <a:lnTo>
                    <a:pt x="13158" y="2259"/>
                  </a:lnTo>
                  <a:lnTo>
                    <a:pt x="12576" y="1708"/>
                  </a:lnTo>
                  <a:lnTo>
                    <a:pt x="11994" y="1212"/>
                  </a:lnTo>
                  <a:lnTo>
                    <a:pt x="11418" y="827"/>
                  </a:lnTo>
                  <a:lnTo>
                    <a:pt x="10836" y="496"/>
                  </a:lnTo>
                  <a:lnTo>
                    <a:pt x="10260" y="221"/>
                  </a:lnTo>
                  <a:lnTo>
                    <a:pt x="9691" y="55"/>
                  </a:lnTo>
                  <a:lnTo>
                    <a:pt x="9122" y="0"/>
                  </a:lnTo>
                  <a:lnTo>
                    <a:pt x="8560" y="0"/>
                  </a:lnTo>
                  <a:lnTo>
                    <a:pt x="8005" y="110"/>
                  </a:lnTo>
                  <a:lnTo>
                    <a:pt x="7456" y="331"/>
                  </a:lnTo>
                  <a:lnTo>
                    <a:pt x="6908" y="606"/>
                  </a:lnTo>
                  <a:lnTo>
                    <a:pt x="6373" y="1047"/>
                  </a:lnTo>
                  <a:lnTo>
                    <a:pt x="5845" y="1543"/>
                  </a:lnTo>
                  <a:lnTo>
                    <a:pt x="5323" y="2204"/>
                  </a:lnTo>
                  <a:lnTo>
                    <a:pt x="4815" y="2921"/>
                  </a:lnTo>
                  <a:lnTo>
                    <a:pt x="4565" y="3361"/>
                  </a:lnTo>
                  <a:lnTo>
                    <a:pt x="4314" y="3802"/>
                  </a:lnTo>
                  <a:lnTo>
                    <a:pt x="4070" y="4243"/>
                  </a:lnTo>
                  <a:lnTo>
                    <a:pt x="3827" y="4794"/>
                  </a:lnTo>
                  <a:lnTo>
                    <a:pt x="3583" y="5290"/>
                  </a:lnTo>
                  <a:lnTo>
                    <a:pt x="3346" y="5896"/>
                  </a:lnTo>
                  <a:lnTo>
                    <a:pt x="3116" y="6502"/>
                  </a:lnTo>
                  <a:lnTo>
                    <a:pt x="2885" y="7108"/>
                  </a:lnTo>
                  <a:lnTo>
                    <a:pt x="2655" y="7769"/>
                  </a:lnTo>
                  <a:lnTo>
                    <a:pt x="2432" y="8486"/>
                  </a:lnTo>
                  <a:lnTo>
                    <a:pt x="2208" y="9202"/>
                  </a:lnTo>
                  <a:lnTo>
                    <a:pt x="1991" y="9973"/>
                  </a:lnTo>
                  <a:lnTo>
                    <a:pt x="1775" y="10800"/>
                  </a:lnTo>
                  <a:lnTo>
                    <a:pt x="1565" y="11626"/>
                  </a:lnTo>
                  <a:lnTo>
                    <a:pt x="1362" y="12508"/>
                  </a:lnTo>
                  <a:lnTo>
                    <a:pt x="1158" y="13390"/>
                  </a:lnTo>
                  <a:lnTo>
                    <a:pt x="962" y="14381"/>
                  </a:lnTo>
                  <a:lnTo>
                    <a:pt x="766" y="15318"/>
                  </a:lnTo>
                  <a:lnTo>
                    <a:pt x="576" y="16365"/>
                  </a:lnTo>
                  <a:lnTo>
                    <a:pt x="386" y="17412"/>
                  </a:lnTo>
                  <a:lnTo>
                    <a:pt x="204" y="18514"/>
                  </a:lnTo>
                  <a:lnTo>
                    <a:pt x="28" y="196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5"/>
            <p:cNvSpPr/>
            <p:nvPr/>
          </p:nvSpPr>
          <p:spPr>
            <a:xfrm rot="10800000" flipH="1">
              <a:off x="799962" y="1925807"/>
              <a:ext cx="291333" cy="417000"/>
            </a:xfrm>
            <a:custGeom>
              <a:avLst/>
              <a:gdLst/>
              <a:ahLst/>
              <a:cxnLst/>
              <a:rect l="l" t="t" r="r" b="b"/>
              <a:pathLst>
                <a:path w="13822" h="140286" extrusionOk="0">
                  <a:moveTo>
                    <a:pt x="3684" y="0"/>
                  </a:moveTo>
                  <a:lnTo>
                    <a:pt x="3528" y="55"/>
                  </a:lnTo>
                  <a:lnTo>
                    <a:pt x="3379" y="110"/>
                  </a:lnTo>
                  <a:lnTo>
                    <a:pt x="3224" y="276"/>
                  </a:lnTo>
                  <a:lnTo>
                    <a:pt x="3075" y="441"/>
                  </a:lnTo>
                  <a:lnTo>
                    <a:pt x="2932" y="717"/>
                  </a:lnTo>
                  <a:lnTo>
                    <a:pt x="2790" y="1047"/>
                  </a:lnTo>
                  <a:lnTo>
                    <a:pt x="2648" y="1433"/>
                  </a:lnTo>
                  <a:lnTo>
                    <a:pt x="2512" y="1819"/>
                  </a:lnTo>
                  <a:lnTo>
                    <a:pt x="2377" y="2314"/>
                  </a:lnTo>
                  <a:lnTo>
                    <a:pt x="2248" y="2865"/>
                  </a:lnTo>
                  <a:lnTo>
                    <a:pt x="2120" y="3416"/>
                  </a:lnTo>
                  <a:lnTo>
                    <a:pt x="1998" y="4078"/>
                  </a:lnTo>
                  <a:lnTo>
                    <a:pt x="1876" y="4739"/>
                  </a:lnTo>
                  <a:lnTo>
                    <a:pt x="1761" y="5455"/>
                  </a:lnTo>
                  <a:lnTo>
                    <a:pt x="1652" y="6227"/>
                  </a:lnTo>
                  <a:lnTo>
                    <a:pt x="1544" y="6998"/>
                  </a:lnTo>
                  <a:lnTo>
                    <a:pt x="1442" y="7880"/>
                  </a:lnTo>
                  <a:lnTo>
                    <a:pt x="1348" y="8761"/>
                  </a:lnTo>
                  <a:lnTo>
                    <a:pt x="1260" y="9698"/>
                  </a:lnTo>
                  <a:lnTo>
                    <a:pt x="1172" y="10635"/>
                  </a:lnTo>
                  <a:lnTo>
                    <a:pt x="1090" y="11626"/>
                  </a:lnTo>
                  <a:lnTo>
                    <a:pt x="1016" y="12673"/>
                  </a:lnTo>
                  <a:lnTo>
                    <a:pt x="948" y="13720"/>
                  </a:lnTo>
                  <a:lnTo>
                    <a:pt x="887" y="14822"/>
                  </a:lnTo>
                  <a:lnTo>
                    <a:pt x="833" y="15924"/>
                  </a:lnTo>
                  <a:lnTo>
                    <a:pt x="779" y="17081"/>
                  </a:lnTo>
                  <a:lnTo>
                    <a:pt x="738" y="18238"/>
                  </a:lnTo>
                  <a:lnTo>
                    <a:pt x="704" y="19451"/>
                  </a:lnTo>
                  <a:lnTo>
                    <a:pt x="677" y="20663"/>
                  </a:lnTo>
                  <a:lnTo>
                    <a:pt x="657" y="21875"/>
                  </a:lnTo>
                  <a:lnTo>
                    <a:pt x="643" y="23142"/>
                  </a:lnTo>
                  <a:lnTo>
                    <a:pt x="7" y="110807"/>
                  </a:lnTo>
                  <a:lnTo>
                    <a:pt x="0" y="112074"/>
                  </a:lnTo>
                  <a:lnTo>
                    <a:pt x="0" y="113341"/>
                  </a:lnTo>
                  <a:lnTo>
                    <a:pt x="14" y="114554"/>
                  </a:lnTo>
                  <a:lnTo>
                    <a:pt x="27" y="115766"/>
                  </a:lnTo>
                  <a:lnTo>
                    <a:pt x="54" y="116978"/>
                  </a:lnTo>
                  <a:lnTo>
                    <a:pt x="88" y="118190"/>
                  </a:lnTo>
                  <a:lnTo>
                    <a:pt x="129" y="119347"/>
                  </a:lnTo>
                  <a:lnTo>
                    <a:pt x="176" y="120449"/>
                  </a:lnTo>
                  <a:lnTo>
                    <a:pt x="224" y="121606"/>
                  </a:lnTo>
                  <a:lnTo>
                    <a:pt x="285" y="122709"/>
                  </a:lnTo>
                  <a:lnTo>
                    <a:pt x="352" y="123755"/>
                  </a:lnTo>
                  <a:lnTo>
                    <a:pt x="420" y="124802"/>
                  </a:lnTo>
                  <a:lnTo>
                    <a:pt x="501" y="125794"/>
                  </a:lnTo>
                  <a:lnTo>
                    <a:pt x="582" y="126731"/>
                  </a:lnTo>
                  <a:lnTo>
                    <a:pt x="671" y="127668"/>
                  </a:lnTo>
                  <a:lnTo>
                    <a:pt x="765" y="128604"/>
                  </a:lnTo>
                  <a:lnTo>
                    <a:pt x="860" y="129431"/>
                  </a:lnTo>
                  <a:lnTo>
                    <a:pt x="968" y="130257"/>
                  </a:lnTo>
                  <a:lnTo>
                    <a:pt x="1077" y="131084"/>
                  </a:lnTo>
                  <a:lnTo>
                    <a:pt x="1185" y="131800"/>
                  </a:lnTo>
                  <a:lnTo>
                    <a:pt x="1307" y="132516"/>
                  </a:lnTo>
                  <a:lnTo>
                    <a:pt x="1429" y="133178"/>
                  </a:lnTo>
                  <a:lnTo>
                    <a:pt x="1551" y="133784"/>
                  </a:lnTo>
                  <a:lnTo>
                    <a:pt x="1686" y="134335"/>
                  </a:lnTo>
                  <a:lnTo>
                    <a:pt x="1815" y="134831"/>
                  </a:lnTo>
                  <a:lnTo>
                    <a:pt x="1957" y="135271"/>
                  </a:lnTo>
                  <a:lnTo>
                    <a:pt x="2099" y="135657"/>
                  </a:lnTo>
                  <a:lnTo>
                    <a:pt x="2242" y="136043"/>
                  </a:lnTo>
                  <a:lnTo>
                    <a:pt x="2391" y="136318"/>
                  </a:lnTo>
                  <a:lnTo>
                    <a:pt x="2540" y="136539"/>
                  </a:lnTo>
                  <a:lnTo>
                    <a:pt x="2689" y="136704"/>
                  </a:lnTo>
                  <a:lnTo>
                    <a:pt x="2844" y="136814"/>
                  </a:lnTo>
                  <a:lnTo>
                    <a:pt x="9989" y="140230"/>
                  </a:lnTo>
                  <a:lnTo>
                    <a:pt x="10144" y="140285"/>
                  </a:lnTo>
                  <a:lnTo>
                    <a:pt x="10293" y="140285"/>
                  </a:lnTo>
                  <a:lnTo>
                    <a:pt x="10449" y="140175"/>
                  </a:lnTo>
                  <a:lnTo>
                    <a:pt x="10598" y="140010"/>
                  </a:lnTo>
                  <a:lnTo>
                    <a:pt x="10747" y="139845"/>
                  </a:lnTo>
                  <a:lnTo>
                    <a:pt x="10889" y="139569"/>
                  </a:lnTo>
                  <a:lnTo>
                    <a:pt x="11031" y="139239"/>
                  </a:lnTo>
                  <a:lnTo>
                    <a:pt x="11174" y="138853"/>
                  </a:lnTo>
                  <a:lnTo>
                    <a:pt x="11309" y="138467"/>
                  </a:lnTo>
                  <a:lnTo>
                    <a:pt x="11445" y="137971"/>
                  </a:lnTo>
                  <a:lnTo>
                    <a:pt x="11580" y="137420"/>
                  </a:lnTo>
                  <a:lnTo>
                    <a:pt x="11702" y="136869"/>
                  </a:lnTo>
                  <a:lnTo>
                    <a:pt x="11824" y="136208"/>
                  </a:lnTo>
                  <a:lnTo>
                    <a:pt x="11946" y="135547"/>
                  </a:lnTo>
                  <a:lnTo>
                    <a:pt x="12061" y="134831"/>
                  </a:lnTo>
                  <a:lnTo>
                    <a:pt x="12169" y="134059"/>
                  </a:lnTo>
                  <a:lnTo>
                    <a:pt x="12278" y="133288"/>
                  </a:lnTo>
                  <a:lnTo>
                    <a:pt x="12379" y="132406"/>
                  </a:lnTo>
                  <a:lnTo>
                    <a:pt x="12474" y="131525"/>
                  </a:lnTo>
                  <a:lnTo>
                    <a:pt x="12569" y="130643"/>
                  </a:lnTo>
                  <a:lnTo>
                    <a:pt x="12650" y="129651"/>
                  </a:lnTo>
                  <a:lnTo>
                    <a:pt x="12731" y="128659"/>
                  </a:lnTo>
                  <a:lnTo>
                    <a:pt x="12806" y="127612"/>
                  </a:lnTo>
                  <a:lnTo>
                    <a:pt x="12873" y="126566"/>
                  </a:lnTo>
                  <a:lnTo>
                    <a:pt x="12941" y="125464"/>
                  </a:lnTo>
                  <a:lnTo>
                    <a:pt x="12995" y="124362"/>
                  </a:lnTo>
                  <a:lnTo>
                    <a:pt x="13043" y="123204"/>
                  </a:lnTo>
                  <a:lnTo>
                    <a:pt x="13083" y="122047"/>
                  </a:lnTo>
                  <a:lnTo>
                    <a:pt x="13117" y="120835"/>
                  </a:lnTo>
                  <a:lnTo>
                    <a:pt x="13151" y="119623"/>
                  </a:lnTo>
                  <a:lnTo>
                    <a:pt x="13171" y="118411"/>
                  </a:lnTo>
                  <a:lnTo>
                    <a:pt x="13185" y="117143"/>
                  </a:lnTo>
                  <a:lnTo>
                    <a:pt x="13822" y="29479"/>
                  </a:lnTo>
                  <a:lnTo>
                    <a:pt x="13822" y="28212"/>
                  </a:lnTo>
                  <a:lnTo>
                    <a:pt x="13822" y="26999"/>
                  </a:lnTo>
                  <a:lnTo>
                    <a:pt x="13808" y="25732"/>
                  </a:lnTo>
                  <a:lnTo>
                    <a:pt x="13794" y="24520"/>
                  </a:lnTo>
                  <a:lnTo>
                    <a:pt x="13767" y="23308"/>
                  </a:lnTo>
                  <a:lnTo>
                    <a:pt x="13733" y="22151"/>
                  </a:lnTo>
                  <a:lnTo>
                    <a:pt x="13700" y="20938"/>
                  </a:lnTo>
                  <a:lnTo>
                    <a:pt x="13652" y="19836"/>
                  </a:lnTo>
                  <a:lnTo>
                    <a:pt x="13598" y="18679"/>
                  </a:lnTo>
                  <a:lnTo>
                    <a:pt x="13537" y="17632"/>
                  </a:lnTo>
                  <a:lnTo>
                    <a:pt x="13476" y="16530"/>
                  </a:lnTo>
                  <a:lnTo>
                    <a:pt x="13402" y="15539"/>
                  </a:lnTo>
                  <a:lnTo>
                    <a:pt x="13327" y="14492"/>
                  </a:lnTo>
                  <a:lnTo>
                    <a:pt x="13246" y="13555"/>
                  </a:lnTo>
                  <a:lnTo>
                    <a:pt x="13151" y="12618"/>
                  </a:lnTo>
                  <a:lnTo>
                    <a:pt x="13063" y="11682"/>
                  </a:lnTo>
                  <a:lnTo>
                    <a:pt x="12961" y="10855"/>
                  </a:lnTo>
                  <a:lnTo>
                    <a:pt x="12860" y="10029"/>
                  </a:lnTo>
                  <a:lnTo>
                    <a:pt x="12752" y="9202"/>
                  </a:lnTo>
                  <a:lnTo>
                    <a:pt x="12636" y="8486"/>
                  </a:lnTo>
                  <a:lnTo>
                    <a:pt x="12515" y="7769"/>
                  </a:lnTo>
                  <a:lnTo>
                    <a:pt x="12393" y="7163"/>
                  </a:lnTo>
                  <a:lnTo>
                    <a:pt x="12271" y="6557"/>
                  </a:lnTo>
                  <a:lnTo>
                    <a:pt x="12142" y="5951"/>
                  </a:lnTo>
                  <a:lnTo>
                    <a:pt x="12007" y="5455"/>
                  </a:lnTo>
                  <a:lnTo>
                    <a:pt x="11871" y="5014"/>
                  </a:lnTo>
                  <a:lnTo>
                    <a:pt x="11729" y="4629"/>
                  </a:lnTo>
                  <a:lnTo>
                    <a:pt x="11580" y="4298"/>
                  </a:lnTo>
                  <a:lnTo>
                    <a:pt x="11438" y="3967"/>
                  </a:lnTo>
                  <a:lnTo>
                    <a:pt x="11289" y="3747"/>
                  </a:lnTo>
                  <a:lnTo>
                    <a:pt x="11133" y="3582"/>
                  </a:lnTo>
                  <a:lnTo>
                    <a:pt x="10977" y="3472"/>
                  </a:lnTo>
                  <a:lnTo>
                    <a:pt x="3840" y="55"/>
                  </a:lnTo>
                  <a:lnTo>
                    <a:pt x="36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5"/>
            <p:cNvSpPr/>
            <p:nvPr/>
          </p:nvSpPr>
          <p:spPr>
            <a:xfrm rot="10800000" flipH="1">
              <a:off x="799962" y="1925807"/>
              <a:ext cx="291333" cy="417000"/>
            </a:xfrm>
            <a:custGeom>
              <a:avLst/>
              <a:gdLst/>
              <a:ahLst/>
              <a:cxnLst/>
              <a:rect l="l" t="t" r="r" b="b"/>
              <a:pathLst>
                <a:path w="13822" h="140286" fill="none" extrusionOk="0">
                  <a:moveTo>
                    <a:pt x="2844" y="136814"/>
                  </a:moveTo>
                  <a:lnTo>
                    <a:pt x="9989" y="140230"/>
                  </a:lnTo>
                  <a:lnTo>
                    <a:pt x="9989" y="140230"/>
                  </a:lnTo>
                  <a:lnTo>
                    <a:pt x="10144" y="140285"/>
                  </a:lnTo>
                  <a:lnTo>
                    <a:pt x="10293" y="140285"/>
                  </a:lnTo>
                  <a:lnTo>
                    <a:pt x="10449" y="140175"/>
                  </a:lnTo>
                  <a:lnTo>
                    <a:pt x="10598" y="140010"/>
                  </a:lnTo>
                  <a:lnTo>
                    <a:pt x="10747" y="139845"/>
                  </a:lnTo>
                  <a:lnTo>
                    <a:pt x="10889" y="139569"/>
                  </a:lnTo>
                  <a:lnTo>
                    <a:pt x="11031" y="139239"/>
                  </a:lnTo>
                  <a:lnTo>
                    <a:pt x="11174" y="138853"/>
                  </a:lnTo>
                  <a:lnTo>
                    <a:pt x="11309" y="138467"/>
                  </a:lnTo>
                  <a:lnTo>
                    <a:pt x="11445" y="137971"/>
                  </a:lnTo>
                  <a:lnTo>
                    <a:pt x="11580" y="137420"/>
                  </a:lnTo>
                  <a:lnTo>
                    <a:pt x="11702" y="136869"/>
                  </a:lnTo>
                  <a:lnTo>
                    <a:pt x="11824" y="136208"/>
                  </a:lnTo>
                  <a:lnTo>
                    <a:pt x="11946" y="135547"/>
                  </a:lnTo>
                  <a:lnTo>
                    <a:pt x="12061" y="134831"/>
                  </a:lnTo>
                  <a:lnTo>
                    <a:pt x="12169" y="134059"/>
                  </a:lnTo>
                  <a:lnTo>
                    <a:pt x="12278" y="133288"/>
                  </a:lnTo>
                  <a:lnTo>
                    <a:pt x="12379" y="132406"/>
                  </a:lnTo>
                  <a:lnTo>
                    <a:pt x="12474" y="131525"/>
                  </a:lnTo>
                  <a:lnTo>
                    <a:pt x="12569" y="130643"/>
                  </a:lnTo>
                  <a:lnTo>
                    <a:pt x="12650" y="129651"/>
                  </a:lnTo>
                  <a:lnTo>
                    <a:pt x="12731" y="128659"/>
                  </a:lnTo>
                  <a:lnTo>
                    <a:pt x="12806" y="127612"/>
                  </a:lnTo>
                  <a:lnTo>
                    <a:pt x="12873" y="126566"/>
                  </a:lnTo>
                  <a:lnTo>
                    <a:pt x="12941" y="125464"/>
                  </a:lnTo>
                  <a:lnTo>
                    <a:pt x="12995" y="124362"/>
                  </a:lnTo>
                  <a:lnTo>
                    <a:pt x="13043" y="123204"/>
                  </a:lnTo>
                  <a:lnTo>
                    <a:pt x="13083" y="122047"/>
                  </a:lnTo>
                  <a:lnTo>
                    <a:pt x="13117" y="120835"/>
                  </a:lnTo>
                  <a:lnTo>
                    <a:pt x="13151" y="119623"/>
                  </a:lnTo>
                  <a:lnTo>
                    <a:pt x="13171" y="118411"/>
                  </a:lnTo>
                  <a:lnTo>
                    <a:pt x="13185" y="117143"/>
                  </a:lnTo>
                  <a:lnTo>
                    <a:pt x="13822" y="29479"/>
                  </a:lnTo>
                  <a:lnTo>
                    <a:pt x="13822" y="29479"/>
                  </a:lnTo>
                  <a:lnTo>
                    <a:pt x="13822" y="28212"/>
                  </a:lnTo>
                  <a:lnTo>
                    <a:pt x="13822" y="26999"/>
                  </a:lnTo>
                  <a:lnTo>
                    <a:pt x="13808" y="25732"/>
                  </a:lnTo>
                  <a:lnTo>
                    <a:pt x="13794" y="24520"/>
                  </a:lnTo>
                  <a:lnTo>
                    <a:pt x="13767" y="23308"/>
                  </a:lnTo>
                  <a:lnTo>
                    <a:pt x="13733" y="22151"/>
                  </a:lnTo>
                  <a:lnTo>
                    <a:pt x="13700" y="20938"/>
                  </a:lnTo>
                  <a:lnTo>
                    <a:pt x="13652" y="19836"/>
                  </a:lnTo>
                  <a:lnTo>
                    <a:pt x="13598" y="18679"/>
                  </a:lnTo>
                  <a:lnTo>
                    <a:pt x="13537" y="17632"/>
                  </a:lnTo>
                  <a:lnTo>
                    <a:pt x="13476" y="16530"/>
                  </a:lnTo>
                  <a:lnTo>
                    <a:pt x="13402" y="15539"/>
                  </a:lnTo>
                  <a:lnTo>
                    <a:pt x="13327" y="14492"/>
                  </a:lnTo>
                  <a:lnTo>
                    <a:pt x="13246" y="13555"/>
                  </a:lnTo>
                  <a:lnTo>
                    <a:pt x="13151" y="12618"/>
                  </a:lnTo>
                  <a:lnTo>
                    <a:pt x="13063" y="11682"/>
                  </a:lnTo>
                  <a:lnTo>
                    <a:pt x="12961" y="10855"/>
                  </a:lnTo>
                  <a:lnTo>
                    <a:pt x="12860" y="10029"/>
                  </a:lnTo>
                  <a:lnTo>
                    <a:pt x="12752" y="9202"/>
                  </a:lnTo>
                  <a:lnTo>
                    <a:pt x="12636" y="8486"/>
                  </a:lnTo>
                  <a:lnTo>
                    <a:pt x="12515" y="7769"/>
                  </a:lnTo>
                  <a:lnTo>
                    <a:pt x="12393" y="7163"/>
                  </a:lnTo>
                  <a:lnTo>
                    <a:pt x="12271" y="6557"/>
                  </a:lnTo>
                  <a:lnTo>
                    <a:pt x="12142" y="5951"/>
                  </a:lnTo>
                  <a:lnTo>
                    <a:pt x="12007" y="5455"/>
                  </a:lnTo>
                  <a:lnTo>
                    <a:pt x="11871" y="5014"/>
                  </a:lnTo>
                  <a:lnTo>
                    <a:pt x="11729" y="4629"/>
                  </a:lnTo>
                  <a:lnTo>
                    <a:pt x="11580" y="4298"/>
                  </a:lnTo>
                  <a:lnTo>
                    <a:pt x="11438" y="3967"/>
                  </a:lnTo>
                  <a:lnTo>
                    <a:pt x="11289" y="3747"/>
                  </a:lnTo>
                  <a:lnTo>
                    <a:pt x="11133" y="3582"/>
                  </a:lnTo>
                  <a:lnTo>
                    <a:pt x="10977" y="3472"/>
                  </a:lnTo>
                  <a:lnTo>
                    <a:pt x="3840" y="55"/>
                  </a:lnTo>
                  <a:lnTo>
                    <a:pt x="3840" y="55"/>
                  </a:lnTo>
                  <a:lnTo>
                    <a:pt x="3684" y="0"/>
                  </a:lnTo>
                  <a:lnTo>
                    <a:pt x="3528" y="55"/>
                  </a:lnTo>
                  <a:lnTo>
                    <a:pt x="3379" y="110"/>
                  </a:lnTo>
                  <a:lnTo>
                    <a:pt x="3224" y="276"/>
                  </a:lnTo>
                  <a:lnTo>
                    <a:pt x="3075" y="441"/>
                  </a:lnTo>
                  <a:lnTo>
                    <a:pt x="2932" y="717"/>
                  </a:lnTo>
                  <a:lnTo>
                    <a:pt x="2790" y="1047"/>
                  </a:lnTo>
                  <a:lnTo>
                    <a:pt x="2648" y="1433"/>
                  </a:lnTo>
                  <a:lnTo>
                    <a:pt x="2512" y="1819"/>
                  </a:lnTo>
                  <a:lnTo>
                    <a:pt x="2377" y="2314"/>
                  </a:lnTo>
                  <a:lnTo>
                    <a:pt x="2248" y="2865"/>
                  </a:lnTo>
                  <a:lnTo>
                    <a:pt x="2120" y="3416"/>
                  </a:lnTo>
                  <a:lnTo>
                    <a:pt x="1998" y="4078"/>
                  </a:lnTo>
                  <a:lnTo>
                    <a:pt x="1876" y="4739"/>
                  </a:lnTo>
                  <a:lnTo>
                    <a:pt x="1761" y="5455"/>
                  </a:lnTo>
                  <a:lnTo>
                    <a:pt x="1652" y="6227"/>
                  </a:lnTo>
                  <a:lnTo>
                    <a:pt x="1544" y="6998"/>
                  </a:lnTo>
                  <a:lnTo>
                    <a:pt x="1442" y="7880"/>
                  </a:lnTo>
                  <a:lnTo>
                    <a:pt x="1348" y="8761"/>
                  </a:lnTo>
                  <a:lnTo>
                    <a:pt x="1260" y="9698"/>
                  </a:lnTo>
                  <a:lnTo>
                    <a:pt x="1172" y="10635"/>
                  </a:lnTo>
                  <a:lnTo>
                    <a:pt x="1090" y="11626"/>
                  </a:lnTo>
                  <a:lnTo>
                    <a:pt x="1016" y="12673"/>
                  </a:lnTo>
                  <a:lnTo>
                    <a:pt x="948" y="13720"/>
                  </a:lnTo>
                  <a:lnTo>
                    <a:pt x="887" y="14822"/>
                  </a:lnTo>
                  <a:lnTo>
                    <a:pt x="833" y="15924"/>
                  </a:lnTo>
                  <a:lnTo>
                    <a:pt x="779" y="17081"/>
                  </a:lnTo>
                  <a:lnTo>
                    <a:pt x="738" y="18238"/>
                  </a:lnTo>
                  <a:lnTo>
                    <a:pt x="704" y="19451"/>
                  </a:lnTo>
                  <a:lnTo>
                    <a:pt x="677" y="20663"/>
                  </a:lnTo>
                  <a:lnTo>
                    <a:pt x="657" y="21875"/>
                  </a:lnTo>
                  <a:lnTo>
                    <a:pt x="643" y="23142"/>
                  </a:lnTo>
                  <a:lnTo>
                    <a:pt x="7" y="110807"/>
                  </a:lnTo>
                  <a:lnTo>
                    <a:pt x="7" y="110807"/>
                  </a:lnTo>
                  <a:lnTo>
                    <a:pt x="0" y="112074"/>
                  </a:lnTo>
                  <a:lnTo>
                    <a:pt x="0" y="113341"/>
                  </a:lnTo>
                  <a:lnTo>
                    <a:pt x="14" y="114554"/>
                  </a:lnTo>
                  <a:lnTo>
                    <a:pt x="27" y="115766"/>
                  </a:lnTo>
                  <a:lnTo>
                    <a:pt x="54" y="116978"/>
                  </a:lnTo>
                  <a:lnTo>
                    <a:pt x="88" y="118190"/>
                  </a:lnTo>
                  <a:lnTo>
                    <a:pt x="129" y="119347"/>
                  </a:lnTo>
                  <a:lnTo>
                    <a:pt x="176" y="120449"/>
                  </a:lnTo>
                  <a:lnTo>
                    <a:pt x="224" y="121606"/>
                  </a:lnTo>
                  <a:lnTo>
                    <a:pt x="285" y="122709"/>
                  </a:lnTo>
                  <a:lnTo>
                    <a:pt x="352" y="123755"/>
                  </a:lnTo>
                  <a:lnTo>
                    <a:pt x="420" y="124802"/>
                  </a:lnTo>
                  <a:lnTo>
                    <a:pt x="501" y="125794"/>
                  </a:lnTo>
                  <a:lnTo>
                    <a:pt x="582" y="126731"/>
                  </a:lnTo>
                  <a:lnTo>
                    <a:pt x="671" y="127668"/>
                  </a:lnTo>
                  <a:lnTo>
                    <a:pt x="765" y="128604"/>
                  </a:lnTo>
                  <a:lnTo>
                    <a:pt x="860" y="129431"/>
                  </a:lnTo>
                  <a:lnTo>
                    <a:pt x="968" y="130257"/>
                  </a:lnTo>
                  <a:lnTo>
                    <a:pt x="1077" y="131084"/>
                  </a:lnTo>
                  <a:lnTo>
                    <a:pt x="1185" y="131800"/>
                  </a:lnTo>
                  <a:lnTo>
                    <a:pt x="1307" y="132516"/>
                  </a:lnTo>
                  <a:lnTo>
                    <a:pt x="1429" y="133178"/>
                  </a:lnTo>
                  <a:lnTo>
                    <a:pt x="1551" y="133784"/>
                  </a:lnTo>
                  <a:lnTo>
                    <a:pt x="1686" y="134335"/>
                  </a:lnTo>
                  <a:lnTo>
                    <a:pt x="1815" y="134831"/>
                  </a:lnTo>
                  <a:lnTo>
                    <a:pt x="1957" y="135271"/>
                  </a:lnTo>
                  <a:lnTo>
                    <a:pt x="2099" y="135657"/>
                  </a:lnTo>
                  <a:lnTo>
                    <a:pt x="2242" y="136043"/>
                  </a:lnTo>
                  <a:lnTo>
                    <a:pt x="2391" y="136318"/>
                  </a:lnTo>
                  <a:lnTo>
                    <a:pt x="2540" y="136539"/>
                  </a:lnTo>
                  <a:lnTo>
                    <a:pt x="2689" y="136704"/>
                  </a:lnTo>
                  <a:lnTo>
                    <a:pt x="2844" y="1368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5"/>
            <p:cNvSpPr/>
            <p:nvPr/>
          </p:nvSpPr>
          <p:spPr>
            <a:xfrm rot="10800000" flipH="1">
              <a:off x="799962" y="1925807"/>
              <a:ext cx="291333" cy="417000"/>
            </a:xfrm>
            <a:custGeom>
              <a:avLst/>
              <a:gdLst/>
              <a:ahLst/>
              <a:cxnLst/>
              <a:rect l="l" t="t" r="r" b="b"/>
              <a:pathLst>
                <a:path w="13822" h="140286" fill="none" extrusionOk="0">
                  <a:moveTo>
                    <a:pt x="10165" y="140285"/>
                  </a:moveTo>
                  <a:lnTo>
                    <a:pt x="10165" y="140285"/>
                  </a:lnTo>
                  <a:lnTo>
                    <a:pt x="9989" y="140230"/>
                  </a:lnTo>
                  <a:lnTo>
                    <a:pt x="7280" y="138963"/>
                  </a:lnTo>
                  <a:lnTo>
                    <a:pt x="4977" y="137861"/>
                  </a:lnTo>
                  <a:lnTo>
                    <a:pt x="2844" y="136814"/>
                  </a:lnTo>
                  <a:lnTo>
                    <a:pt x="2844" y="136814"/>
                  </a:lnTo>
                  <a:lnTo>
                    <a:pt x="2695" y="136704"/>
                  </a:lnTo>
                  <a:lnTo>
                    <a:pt x="2546" y="136539"/>
                  </a:lnTo>
                  <a:lnTo>
                    <a:pt x="2404" y="136318"/>
                  </a:lnTo>
                  <a:lnTo>
                    <a:pt x="2262" y="136043"/>
                  </a:lnTo>
                  <a:lnTo>
                    <a:pt x="2120" y="135767"/>
                  </a:lnTo>
                  <a:lnTo>
                    <a:pt x="1984" y="135382"/>
                  </a:lnTo>
                  <a:lnTo>
                    <a:pt x="1856" y="134941"/>
                  </a:lnTo>
                  <a:lnTo>
                    <a:pt x="1727" y="134500"/>
                  </a:lnTo>
                  <a:lnTo>
                    <a:pt x="1598" y="133949"/>
                  </a:lnTo>
                  <a:lnTo>
                    <a:pt x="1476" y="133398"/>
                  </a:lnTo>
                  <a:lnTo>
                    <a:pt x="1354" y="132792"/>
                  </a:lnTo>
                  <a:lnTo>
                    <a:pt x="1239" y="132131"/>
                  </a:lnTo>
                  <a:lnTo>
                    <a:pt x="1131" y="131414"/>
                  </a:lnTo>
                  <a:lnTo>
                    <a:pt x="1023" y="130698"/>
                  </a:lnTo>
                  <a:lnTo>
                    <a:pt x="921" y="129927"/>
                  </a:lnTo>
                  <a:lnTo>
                    <a:pt x="819" y="129100"/>
                  </a:lnTo>
                  <a:lnTo>
                    <a:pt x="725" y="128274"/>
                  </a:lnTo>
                  <a:lnTo>
                    <a:pt x="637" y="127392"/>
                  </a:lnTo>
                  <a:lnTo>
                    <a:pt x="555" y="126455"/>
                  </a:lnTo>
                  <a:lnTo>
                    <a:pt x="481" y="125519"/>
                  </a:lnTo>
                  <a:lnTo>
                    <a:pt x="406" y="124582"/>
                  </a:lnTo>
                  <a:lnTo>
                    <a:pt x="339" y="123535"/>
                  </a:lnTo>
                  <a:lnTo>
                    <a:pt x="278" y="122543"/>
                  </a:lnTo>
                  <a:lnTo>
                    <a:pt x="217" y="121496"/>
                  </a:lnTo>
                  <a:lnTo>
                    <a:pt x="169" y="120394"/>
                  </a:lnTo>
                  <a:lnTo>
                    <a:pt x="129" y="119292"/>
                  </a:lnTo>
                  <a:lnTo>
                    <a:pt x="88" y="118190"/>
                  </a:lnTo>
                  <a:lnTo>
                    <a:pt x="54" y="117033"/>
                  </a:lnTo>
                  <a:lnTo>
                    <a:pt x="34" y="115876"/>
                  </a:lnTo>
                  <a:lnTo>
                    <a:pt x="14" y="114719"/>
                  </a:lnTo>
                  <a:lnTo>
                    <a:pt x="0" y="113507"/>
                  </a:lnTo>
                  <a:lnTo>
                    <a:pt x="0" y="112295"/>
                  </a:lnTo>
                  <a:lnTo>
                    <a:pt x="0" y="112295"/>
                  </a:lnTo>
                  <a:lnTo>
                    <a:pt x="7" y="110807"/>
                  </a:lnTo>
                  <a:lnTo>
                    <a:pt x="643" y="23142"/>
                  </a:lnTo>
                  <a:lnTo>
                    <a:pt x="643" y="23142"/>
                  </a:lnTo>
                  <a:lnTo>
                    <a:pt x="657" y="21930"/>
                  </a:lnTo>
                  <a:lnTo>
                    <a:pt x="671" y="20773"/>
                  </a:lnTo>
                  <a:lnTo>
                    <a:pt x="698" y="19561"/>
                  </a:lnTo>
                  <a:lnTo>
                    <a:pt x="731" y="18404"/>
                  </a:lnTo>
                  <a:lnTo>
                    <a:pt x="772" y="17302"/>
                  </a:lnTo>
                  <a:lnTo>
                    <a:pt x="819" y="16145"/>
                  </a:lnTo>
                  <a:lnTo>
                    <a:pt x="874" y="15098"/>
                  </a:lnTo>
                  <a:lnTo>
                    <a:pt x="928" y="14051"/>
                  </a:lnTo>
                  <a:lnTo>
                    <a:pt x="996" y="13004"/>
                  </a:lnTo>
                  <a:lnTo>
                    <a:pt x="1063" y="12012"/>
                  </a:lnTo>
                  <a:lnTo>
                    <a:pt x="1138" y="11020"/>
                  </a:lnTo>
                  <a:lnTo>
                    <a:pt x="1219" y="10084"/>
                  </a:lnTo>
                  <a:lnTo>
                    <a:pt x="1307" y="9202"/>
                  </a:lnTo>
                  <a:lnTo>
                    <a:pt x="1395" y="8320"/>
                  </a:lnTo>
                  <a:lnTo>
                    <a:pt x="1490" y="7494"/>
                  </a:lnTo>
                  <a:lnTo>
                    <a:pt x="1591" y="6667"/>
                  </a:lnTo>
                  <a:lnTo>
                    <a:pt x="1693" y="5896"/>
                  </a:lnTo>
                  <a:lnTo>
                    <a:pt x="1801" y="5180"/>
                  </a:lnTo>
                  <a:lnTo>
                    <a:pt x="1917" y="4518"/>
                  </a:lnTo>
                  <a:lnTo>
                    <a:pt x="2032" y="3912"/>
                  </a:lnTo>
                  <a:lnTo>
                    <a:pt x="2147" y="3306"/>
                  </a:lnTo>
                  <a:lnTo>
                    <a:pt x="2275" y="2755"/>
                  </a:lnTo>
                  <a:lnTo>
                    <a:pt x="2397" y="2259"/>
                  </a:lnTo>
                  <a:lnTo>
                    <a:pt x="2526" y="1763"/>
                  </a:lnTo>
                  <a:lnTo>
                    <a:pt x="2661" y="1378"/>
                  </a:lnTo>
                  <a:lnTo>
                    <a:pt x="2797" y="1047"/>
                  </a:lnTo>
                  <a:lnTo>
                    <a:pt x="2932" y="717"/>
                  </a:lnTo>
                  <a:lnTo>
                    <a:pt x="3075" y="441"/>
                  </a:lnTo>
                  <a:lnTo>
                    <a:pt x="3217" y="276"/>
                  </a:lnTo>
                  <a:lnTo>
                    <a:pt x="3359" y="110"/>
                  </a:lnTo>
                  <a:lnTo>
                    <a:pt x="3508" y="55"/>
                  </a:lnTo>
                  <a:lnTo>
                    <a:pt x="3657" y="0"/>
                  </a:lnTo>
                  <a:lnTo>
                    <a:pt x="3657" y="0"/>
                  </a:lnTo>
                  <a:lnTo>
                    <a:pt x="3840" y="55"/>
                  </a:lnTo>
                  <a:lnTo>
                    <a:pt x="10977" y="3472"/>
                  </a:lnTo>
                  <a:lnTo>
                    <a:pt x="10977" y="3472"/>
                  </a:lnTo>
                  <a:lnTo>
                    <a:pt x="11126" y="3582"/>
                  </a:lnTo>
                  <a:lnTo>
                    <a:pt x="11275" y="3747"/>
                  </a:lnTo>
                  <a:lnTo>
                    <a:pt x="11417" y="3967"/>
                  </a:lnTo>
                  <a:lnTo>
                    <a:pt x="11560" y="4243"/>
                  </a:lnTo>
                  <a:lnTo>
                    <a:pt x="11702" y="4574"/>
                  </a:lnTo>
                  <a:lnTo>
                    <a:pt x="11837" y="4904"/>
                  </a:lnTo>
                  <a:lnTo>
                    <a:pt x="11973" y="5345"/>
                  </a:lnTo>
                  <a:lnTo>
                    <a:pt x="12101" y="5841"/>
                  </a:lnTo>
                  <a:lnTo>
                    <a:pt x="12223" y="6337"/>
                  </a:lnTo>
                  <a:lnTo>
                    <a:pt x="12352" y="6888"/>
                  </a:lnTo>
                  <a:lnTo>
                    <a:pt x="12467" y="7494"/>
                  </a:lnTo>
                  <a:lnTo>
                    <a:pt x="12582" y="8155"/>
                  </a:lnTo>
                  <a:lnTo>
                    <a:pt x="12697" y="8871"/>
                  </a:lnTo>
                  <a:lnTo>
                    <a:pt x="12799" y="9588"/>
                  </a:lnTo>
                  <a:lnTo>
                    <a:pt x="12907" y="10359"/>
                  </a:lnTo>
                  <a:lnTo>
                    <a:pt x="13002" y="11186"/>
                  </a:lnTo>
                  <a:lnTo>
                    <a:pt x="13097" y="12012"/>
                  </a:lnTo>
                  <a:lnTo>
                    <a:pt x="13185" y="12894"/>
                  </a:lnTo>
                  <a:lnTo>
                    <a:pt x="13266" y="13830"/>
                  </a:lnTo>
                  <a:lnTo>
                    <a:pt x="13347" y="14767"/>
                  </a:lnTo>
                  <a:lnTo>
                    <a:pt x="13422" y="15759"/>
                  </a:lnTo>
                  <a:lnTo>
                    <a:pt x="13490" y="16751"/>
                  </a:lnTo>
                  <a:lnTo>
                    <a:pt x="13551" y="17743"/>
                  </a:lnTo>
                  <a:lnTo>
                    <a:pt x="13605" y="18845"/>
                  </a:lnTo>
                  <a:lnTo>
                    <a:pt x="13652" y="19891"/>
                  </a:lnTo>
                  <a:lnTo>
                    <a:pt x="13700" y="20993"/>
                  </a:lnTo>
                  <a:lnTo>
                    <a:pt x="13733" y="22095"/>
                  </a:lnTo>
                  <a:lnTo>
                    <a:pt x="13767" y="23253"/>
                  </a:lnTo>
                  <a:lnTo>
                    <a:pt x="13794" y="24410"/>
                  </a:lnTo>
                  <a:lnTo>
                    <a:pt x="13808" y="25622"/>
                  </a:lnTo>
                  <a:lnTo>
                    <a:pt x="13822" y="26779"/>
                  </a:lnTo>
                  <a:lnTo>
                    <a:pt x="13822" y="27991"/>
                  </a:lnTo>
                  <a:lnTo>
                    <a:pt x="13822" y="27991"/>
                  </a:lnTo>
                  <a:lnTo>
                    <a:pt x="13822" y="29479"/>
                  </a:lnTo>
                  <a:lnTo>
                    <a:pt x="13185" y="117143"/>
                  </a:lnTo>
                  <a:lnTo>
                    <a:pt x="13185" y="117143"/>
                  </a:lnTo>
                  <a:lnTo>
                    <a:pt x="13171" y="118356"/>
                  </a:lnTo>
                  <a:lnTo>
                    <a:pt x="13151" y="119568"/>
                  </a:lnTo>
                  <a:lnTo>
                    <a:pt x="13124" y="120725"/>
                  </a:lnTo>
                  <a:lnTo>
                    <a:pt x="13090" y="121882"/>
                  </a:lnTo>
                  <a:lnTo>
                    <a:pt x="13050" y="123039"/>
                  </a:lnTo>
                  <a:lnTo>
                    <a:pt x="13002" y="124141"/>
                  </a:lnTo>
                  <a:lnTo>
                    <a:pt x="12955" y="125188"/>
                  </a:lnTo>
                  <a:lnTo>
                    <a:pt x="12894" y="126290"/>
                  </a:lnTo>
                  <a:lnTo>
                    <a:pt x="12833" y="127282"/>
                  </a:lnTo>
                  <a:lnTo>
                    <a:pt x="12758" y="128274"/>
                  </a:lnTo>
                  <a:lnTo>
                    <a:pt x="12684" y="129265"/>
                  </a:lnTo>
                  <a:lnTo>
                    <a:pt x="12603" y="130202"/>
                  </a:lnTo>
                  <a:lnTo>
                    <a:pt x="12521" y="131084"/>
                  </a:lnTo>
                  <a:lnTo>
                    <a:pt x="12426" y="131965"/>
                  </a:lnTo>
                  <a:lnTo>
                    <a:pt x="12332" y="132792"/>
                  </a:lnTo>
                  <a:lnTo>
                    <a:pt x="12237" y="133618"/>
                  </a:lnTo>
                  <a:lnTo>
                    <a:pt x="12129" y="134390"/>
                  </a:lnTo>
                  <a:lnTo>
                    <a:pt x="12020" y="135106"/>
                  </a:lnTo>
                  <a:lnTo>
                    <a:pt x="11912" y="135767"/>
                  </a:lnTo>
                  <a:lnTo>
                    <a:pt x="11797" y="136428"/>
                  </a:lnTo>
                  <a:lnTo>
                    <a:pt x="11675" y="136979"/>
                  </a:lnTo>
                  <a:lnTo>
                    <a:pt x="11553" y="137530"/>
                  </a:lnTo>
                  <a:lnTo>
                    <a:pt x="11424" y="138026"/>
                  </a:lnTo>
                  <a:lnTo>
                    <a:pt x="11296" y="138522"/>
                  </a:lnTo>
                  <a:lnTo>
                    <a:pt x="11160" y="138908"/>
                  </a:lnTo>
                  <a:lnTo>
                    <a:pt x="11025" y="139294"/>
                  </a:lnTo>
                  <a:lnTo>
                    <a:pt x="10889" y="139569"/>
                  </a:lnTo>
                  <a:lnTo>
                    <a:pt x="10747" y="139845"/>
                  </a:lnTo>
                  <a:lnTo>
                    <a:pt x="10605" y="140010"/>
                  </a:lnTo>
                  <a:lnTo>
                    <a:pt x="10463" y="140175"/>
                  </a:lnTo>
                  <a:lnTo>
                    <a:pt x="10314" y="140230"/>
                  </a:lnTo>
                  <a:lnTo>
                    <a:pt x="10165" y="14028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5"/>
            <p:cNvSpPr/>
            <p:nvPr/>
          </p:nvSpPr>
          <p:spPr>
            <a:xfrm rot="10800000" flipH="1">
              <a:off x="767542" y="1840285"/>
              <a:ext cx="3392107" cy="400785"/>
            </a:xfrm>
            <a:custGeom>
              <a:avLst/>
              <a:gdLst/>
              <a:ahLst/>
              <a:cxnLst/>
              <a:rect l="l" t="t" r="r" b="b"/>
              <a:pathLst>
                <a:path w="160935" h="134831" extrusionOk="0">
                  <a:moveTo>
                    <a:pt x="204" y="1"/>
                  </a:moveTo>
                  <a:lnTo>
                    <a:pt x="1" y="28928"/>
                  </a:lnTo>
                  <a:lnTo>
                    <a:pt x="14899" y="40775"/>
                  </a:lnTo>
                  <a:lnTo>
                    <a:pt x="18833" y="76755"/>
                  </a:lnTo>
                  <a:lnTo>
                    <a:pt x="139536" y="134831"/>
                  </a:lnTo>
                  <a:lnTo>
                    <a:pt x="144100" y="101881"/>
                  </a:lnTo>
                  <a:lnTo>
                    <a:pt x="160691" y="109815"/>
                  </a:lnTo>
                  <a:lnTo>
                    <a:pt x="160935" y="77306"/>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5"/>
            <p:cNvSpPr/>
            <p:nvPr/>
          </p:nvSpPr>
          <p:spPr>
            <a:xfrm rot="10800000" flipH="1">
              <a:off x="1357807" y="2186717"/>
              <a:ext cx="187569" cy="153307"/>
            </a:xfrm>
            <a:custGeom>
              <a:avLst/>
              <a:gdLst/>
              <a:ahLst/>
              <a:cxnLst/>
              <a:rect l="l" t="t" r="r" b="b"/>
              <a:pathLst>
                <a:path w="8899" h="51575" extrusionOk="0">
                  <a:moveTo>
                    <a:pt x="346" y="1"/>
                  </a:moveTo>
                  <a:lnTo>
                    <a:pt x="1" y="47442"/>
                  </a:lnTo>
                  <a:lnTo>
                    <a:pt x="8560" y="51575"/>
                  </a:lnTo>
                  <a:lnTo>
                    <a:pt x="8899" y="4133"/>
                  </a:lnTo>
                  <a:lnTo>
                    <a:pt x="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5"/>
            <p:cNvSpPr/>
            <p:nvPr/>
          </p:nvSpPr>
          <p:spPr>
            <a:xfrm rot="10800000" flipH="1">
              <a:off x="1411054" y="2320886"/>
              <a:ext cx="91666" cy="128575"/>
            </a:xfrm>
            <a:custGeom>
              <a:avLst/>
              <a:gdLst/>
              <a:ahLst/>
              <a:cxnLst/>
              <a:rect l="l" t="t" r="r" b="b"/>
              <a:pathLst>
                <a:path w="4349" h="43255" extrusionOk="0">
                  <a:moveTo>
                    <a:pt x="2181" y="1"/>
                  </a:moveTo>
                  <a:lnTo>
                    <a:pt x="2079" y="56"/>
                  </a:lnTo>
                  <a:lnTo>
                    <a:pt x="1978" y="166"/>
                  </a:lnTo>
                  <a:lnTo>
                    <a:pt x="1876" y="276"/>
                  </a:lnTo>
                  <a:lnTo>
                    <a:pt x="1775" y="442"/>
                  </a:lnTo>
                  <a:lnTo>
                    <a:pt x="1673" y="662"/>
                  </a:lnTo>
                  <a:lnTo>
                    <a:pt x="1578" y="938"/>
                  </a:lnTo>
                  <a:lnTo>
                    <a:pt x="1484" y="1213"/>
                  </a:lnTo>
                  <a:lnTo>
                    <a:pt x="1396" y="1544"/>
                  </a:lnTo>
                  <a:lnTo>
                    <a:pt x="1301" y="1930"/>
                  </a:lnTo>
                  <a:lnTo>
                    <a:pt x="1219" y="2315"/>
                  </a:lnTo>
                  <a:lnTo>
                    <a:pt x="1131" y="2756"/>
                  </a:lnTo>
                  <a:lnTo>
                    <a:pt x="1050" y="3197"/>
                  </a:lnTo>
                  <a:lnTo>
                    <a:pt x="969" y="3693"/>
                  </a:lnTo>
                  <a:lnTo>
                    <a:pt x="894" y="4189"/>
                  </a:lnTo>
                  <a:lnTo>
                    <a:pt x="820" y="4740"/>
                  </a:lnTo>
                  <a:lnTo>
                    <a:pt x="752" y="5346"/>
                  </a:lnTo>
                  <a:lnTo>
                    <a:pt x="684" y="5952"/>
                  </a:lnTo>
                  <a:lnTo>
                    <a:pt x="624" y="6558"/>
                  </a:lnTo>
                  <a:lnTo>
                    <a:pt x="563" y="7219"/>
                  </a:lnTo>
                  <a:lnTo>
                    <a:pt x="508" y="7880"/>
                  </a:lnTo>
                  <a:lnTo>
                    <a:pt x="454" y="8597"/>
                  </a:lnTo>
                  <a:lnTo>
                    <a:pt x="407" y="9313"/>
                  </a:lnTo>
                  <a:lnTo>
                    <a:pt x="366" y="10029"/>
                  </a:lnTo>
                  <a:lnTo>
                    <a:pt x="326" y="10801"/>
                  </a:lnTo>
                  <a:lnTo>
                    <a:pt x="292" y="11572"/>
                  </a:lnTo>
                  <a:lnTo>
                    <a:pt x="265" y="12399"/>
                  </a:lnTo>
                  <a:lnTo>
                    <a:pt x="238" y="13225"/>
                  </a:lnTo>
                  <a:lnTo>
                    <a:pt x="217" y="14052"/>
                  </a:lnTo>
                  <a:lnTo>
                    <a:pt x="204" y="14878"/>
                  </a:lnTo>
                  <a:lnTo>
                    <a:pt x="190" y="15760"/>
                  </a:lnTo>
                  <a:lnTo>
                    <a:pt x="1" y="41216"/>
                  </a:lnTo>
                  <a:lnTo>
                    <a:pt x="4165" y="43255"/>
                  </a:lnTo>
                  <a:lnTo>
                    <a:pt x="4348" y="17743"/>
                  </a:lnTo>
                  <a:lnTo>
                    <a:pt x="4348" y="16862"/>
                  </a:lnTo>
                  <a:lnTo>
                    <a:pt x="4348" y="16035"/>
                  </a:lnTo>
                  <a:lnTo>
                    <a:pt x="4335" y="15154"/>
                  </a:lnTo>
                  <a:lnTo>
                    <a:pt x="4328" y="14327"/>
                  </a:lnTo>
                  <a:lnTo>
                    <a:pt x="4307" y="13501"/>
                  </a:lnTo>
                  <a:lnTo>
                    <a:pt x="4280" y="12729"/>
                  </a:lnTo>
                  <a:lnTo>
                    <a:pt x="4253" y="11903"/>
                  </a:lnTo>
                  <a:lnTo>
                    <a:pt x="4226" y="11131"/>
                  </a:lnTo>
                  <a:lnTo>
                    <a:pt x="4186" y="10360"/>
                  </a:lnTo>
                  <a:lnTo>
                    <a:pt x="4145" y="9644"/>
                  </a:lnTo>
                  <a:lnTo>
                    <a:pt x="4104" y="8927"/>
                  </a:lnTo>
                  <a:lnTo>
                    <a:pt x="4050" y="8211"/>
                  </a:lnTo>
                  <a:lnTo>
                    <a:pt x="3996" y="7550"/>
                  </a:lnTo>
                  <a:lnTo>
                    <a:pt x="3942" y="6889"/>
                  </a:lnTo>
                  <a:lnTo>
                    <a:pt x="3881" y="6227"/>
                  </a:lnTo>
                  <a:lnTo>
                    <a:pt x="3820" y="5621"/>
                  </a:lnTo>
                  <a:lnTo>
                    <a:pt x="3745" y="5015"/>
                  </a:lnTo>
                  <a:lnTo>
                    <a:pt x="3678" y="4464"/>
                  </a:lnTo>
                  <a:lnTo>
                    <a:pt x="3603" y="3913"/>
                  </a:lnTo>
                  <a:lnTo>
                    <a:pt x="3529" y="3417"/>
                  </a:lnTo>
                  <a:lnTo>
                    <a:pt x="3447" y="2976"/>
                  </a:lnTo>
                  <a:lnTo>
                    <a:pt x="3359" y="2536"/>
                  </a:lnTo>
                  <a:lnTo>
                    <a:pt x="3278" y="2095"/>
                  </a:lnTo>
                  <a:lnTo>
                    <a:pt x="3183" y="1709"/>
                  </a:lnTo>
                  <a:lnTo>
                    <a:pt x="3095" y="1379"/>
                  </a:lnTo>
                  <a:lnTo>
                    <a:pt x="3000" y="1048"/>
                  </a:lnTo>
                  <a:lnTo>
                    <a:pt x="2906" y="772"/>
                  </a:lnTo>
                  <a:lnTo>
                    <a:pt x="2804" y="552"/>
                  </a:lnTo>
                  <a:lnTo>
                    <a:pt x="2709" y="387"/>
                  </a:lnTo>
                  <a:lnTo>
                    <a:pt x="2601" y="221"/>
                  </a:lnTo>
                  <a:lnTo>
                    <a:pt x="2499" y="111"/>
                  </a:lnTo>
                  <a:lnTo>
                    <a:pt x="23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5"/>
            <p:cNvSpPr/>
            <p:nvPr/>
          </p:nvSpPr>
          <p:spPr>
            <a:xfrm rot="10800000" flipH="1">
              <a:off x="2361755" y="2376951"/>
              <a:ext cx="231684" cy="265828"/>
            </a:xfrm>
            <a:custGeom>
              <a:avLst/>
              <a:gdLst/>
              <a:ahLst/>
              <a:cxnLst/>
              <a:rect l="l" t="t" r="r" b="b"/>
              <a:pathLst>
                <a:path w="10992" h="89429" extrusionOk="0">
                  <a:moveTo>
                    <a:pt x="5519" y="1"/>
                  </a:moveTo>
                  <a:lnTo>
                    <a:pt x="5235" y="56"/>
                  </a:lnTo>
                  <a:lnTo>
                    <a:pt x="4964" y="221"/>
                  </a:lnTo>
                  <a:lnTo>
                    <a:pt x="4686" y="497"/>
                  </a:lnTo>
                  <a:lnTo>
                    <a:pt x="4422" y="882"/>
                  </a:lnTo>
                  <a:lnTo>
                    <a:pt x="4151" y="1378"/>
                  </a:lnTo>
                  <a:lnTo>
                    <a:pt x="3894" y="1929"/>
                  </a:lnTo>
                  <a:lnTo>
                    <a:pt x="3644" y="2646"/>
                  </a:lnTo>
                  <a:lnTo>
                    <a:pt x="3393" y="3417"/>
                  </a:lnTo>
                  <a:lnTo>
                    <a:pt x="3149" y="4299"/>
                  </a:lnTo>
                  <a:lnTo>
                    <a:pt x="2912" y="5290"/>
                  </a:lnTo>
                  <a:lnTo>
                    <a:pt x="2682" y="6337"/>
                  </a:lnTo>
                  <a:lnTo>
                    <a:pt x="2458" y="7494"/>
                  </a:lnTo>
                  <a:lnTo>
                    <a:pt x="2242" y="8707"/>
                  </a:lnTo>
                  <a:lnTo>
                    <a:pt x="2032" y="10029"/>
                  </a:lnTo>
                  <a:lnTo>
                    <a:pt x="1835" y="11406"/>
                  </a:lnTo>
                  <a:lnTo>
                    <a:pt x="1639" y="12894"/>
                  </a:lnTo>
                  <a:lnTo>
                    <a:pt x="1456" y="14437"/>
                  </a:lnTo>
                  <a:lnTo>
                    <a:pt x="1280" y="16035"/>
                  </a:lnTo>
                  <a:lnTo>
                    <a:pt x="1118" y="17743"/>
                  </a:lnTo>
                  <a:lnTo>
                    <a:pt x="962" y="19506"/>
                  </a:lnTo>
                  <a:lnTo>
                    <a:pt x="820" y="21269"/>
                  </a:lnTo>
                  <a:lnTo>
                    <a:pt x="684" y="23143"/>
                  </a:lnTo>
                  <a:lnTo>
                    <a:pt x="562" y="25071"/>
                  </a:lnTo>
                  <a:lnTo>
                    <a:pt x="447" y="27055"/>
                  </a:lnTo>
                  <a:lnTo>
                    <a:pt x="346" y="29094"/>
                  </a:lnTo>
                  <a:lnTo>
                    <a:pt x="258" y="31187"/>
                  </a:lnTo>
                  <a:lnTo>
                    <a:pt x="183" y="33336"/>
                  </a:lnTo>
                  <a:lnTo>
                    <a:pt x="122" y="35485"/>
                  </a:lnTo>
                  <a:lnTo>
                    <a:pt x="68" y="37744"/>
                  </a:lnTo>
                  <a:lnTo>
                    <a:pt x="34" y="40003"/>
                  </a:lnTo>
                  <a:lnTo>
                    <a:pt x="14" y="42263"/>
                  </a:lnTo>
                  <a:lnTo>
                    <a:pt x="0" y="44577"/>
                  </a:lnTo>
                  <a:lnTo>
                    <a:pt x="7" y="46836"/>
                  </a:lnTo>
                  <a:lnTo>
                    <a:pt x="27" y="49095"/>
                  </a:lnTo>
                  <a:lnTo>
                    <a:pt x="61" y="51299"/>
                  </a:lnTo>
                  <a:lnTo>
                    <a:pt x="109" y="53503"/>
                  </a:lnTo>
                  <a:lnTo>
                    <a:pt x="170" y="55652"/>
                  </a:lnTo>
                  <a:lnTo>
                    <a:pt x="237" y="57746"/>
                  </a:lnTo>
                  <a:lnTo>
                    <a:pt x="325" y="59784"/>
                  </a:lnTo>
                  <a:lnTo>
                    <a:pt x="420" y="61823"/>
                  </a:lnTo>
                  <a:lnTo>
                    <a:pt x="529" y="63807"/>
                  </a:lnTo>
                  <a:lnTo>
                    <a:pt x="644" y="65735"/>
                  </a:lnTo>
                  <a:lnTo>
                    <a:pt x="779" y="67609"/>
                  </a:lnTo>
                  <a:lnTo>
                    <a:pt x="915" y="69427"/>
                  </a:lnTo>
                  <a:lnTo>
                    <a:pt x="1070" y="71190"/>
                  </a:lnTo>
                  <a:lnTo>
                    <a:pt x="1226" y="72898"/>
                  </a:lnTo>
                  <a:lnTo>
                    <a:pt x="1402" y="74496"/>
                  </a:lnTo>
                  <a:lnTo>
                    <a:pt x="1578" y="76039"/>
                  </a:lnTo>
                  <a:lnTo>
                    <a:pt x="1768" y="77582"/>
                  </a:lnTo>
                  <a:lnTo>
                    <a:pt x="1964" y="78959"/>
                  </a:lnTo>
                  <a:lnTo>
                    <a:pt x="2174" y="80337"/>
                  </a:lnTo>
                  <a:lnTo>
                    <a:pt x="2384" y="81604"/>
                  </a:lnTo>
                  <a:lnTo>
                    <a:pt x="2607" y="82761"/>
                  </a:lnTo>
                  <a:lnTo>
                    <a:pt x="2838" y="83863"/>
                  </a:lnTo>
                  <a:lnTo>
                    <a:pt x="3075" y="84855"/>
                  </a:lnTo>
                  <a:lnTo>
                    <a:pt x="3319" y="85792"/>
                  </a:lnTo>
                  <a:lnTo>
                    <a:pt x="3562" y="86563"/>
                  </a:lnTo>
                  <a:lnTo>
                    <a:pt x="3820" y="87335"/>
                  </a:lnTo>
                  <a:lnTo>
                    <a:pt x="4084" y="87941"/>
                  </a:lnTo>
                  <a:lnTo>
                    <a:pt x="4348" y="88437"/>
                  </a:lnTo>
                  <a:lnTo>
                    <a:pt x="4619" y="88877"/>
                  </a:lnTo>
                  <a:lnTo>
                    <a:pt x="4896" y="89153"/>
                  </a:lnTo>
                  <a:lnTo>
                    <a:pt x="5181" y="89373"/>
                  </a:lnTo>
                  <a:lnTo>
                    <a:pt x="5458" y="89428"/>
                  </a:lnTo>
                  <a:lnTo>
                    <a:pt x="5743" y="89373"/>
                  </a:lnTo>
                  <a:lnTo>
                    <a:pt x="6014" y="89263"/>
                  </a:lnTo>
                  <a:lnTo>
                    <a:pt x="6291" y="88988"/>
                  </a:lnTo>
                  <a:lnTo>
                    <a:pt x="6555" y="88602"/>
                  </a:lnTo>
                  <a:lnTo>
                    <a:pt x="6820" y="88161"/>
                  </a:lnTo>
                  <a:lnTo>
                    <a:pt x="7084" y="87555"/>
                  </a:lnTo>
                  <a:lnTo>
                    <a:pt x="7334" y="86894"/>
                  </a:lnTo>
                  <a:lnTo>
                    <a:pt x="7585" y="86122"/>
                  </a:lnTo>
                  <a:lnTo>
                    <a:pt x="7829" y="85241"/>
                  </a:lnTo>
                  <a:lnTo>
                    <a:pt x="8066" y="84304"/>
                  </a:lnTo>
                  <a:lnTo>
                    <a:pt x="8296" y="83257"/>
                  </a:lnTo>
                  <a:lnTo>
                    <a:pt x="8519" y="82100"/>
                  </a:lnTo>
                  <a:lnTo>
                    <a:pt x="8736" y="80888"/>
                  </a:lnTo>
                  <a:lnTo>
                    <a:pt x="8946" y="79565"/>
                  </a:lnTo>
                  <a:lnTo>
                    <a:pt x="9149" y="78188"/>
                  </a:lnTo>
                  <a:lnTo>
                    <a:pt x="9339" y="76755"/>
                  </a:lnTo>
                  <a:lnTo>
                    <a:pt x="9522" y="75213"/>
                  </a:lnTo>
                  <a:lnTo>
                    <a:pt x="9698" y="73615"/>
                  </a:lnTo>
                  <a:lnTo>
                    <a:pt x="9867" y="71907"/>
                  </a:lnTo>
                  <a:lnTo>
                    <a:pt x="10023" y="70198"/>
                  </a:lnTo>
                  <a:lnTo>
                    <a:pt x="10165" y="68380"/>
                  </a:lnTo>
                  <a:lnTo>
                    <a:pt x="10300" y="66507"/>
                  </a:lnTo>
                  <a:lnTo>
                    <a:pt x="10422" y="64578"/>
                  </a:lnTo>
                  <a:lnTo>
                    <a:pt x="10537" y="62650"/>
                  </a:lnTo>
                  <a:lnTo>
                    <a:pt x="10639" y="60611"/>
                  </a:lnTo>
                  <a:lnTo>
                    <a:pt x="10727" y="58517"/>
                  </a:lnTo>
                  <a:lnTo>
                    <a:pt x="10808" y="56368"/>
                  </a:lnTo>
                  <a:lnTo>
                    <a:pt x="10869" y="54219"/>
                  </a:lnTo>
                  <a:lnTo>
                    <a:pt x="10923" y="52015"/>
                  </a:lnTo>
                  <a:lnTo>
                    <a:pt x="10957" y="49756"/>
                  </a:lnTo>
                  <a:lnTo>
                    <a:pt x="10984" y="47442"/>
                  </a:lnTo>
                  <a:lnTo>
                    <a:pt x="10984" y="47167"/>
                  </a:lnTo>
                  <a:lnTo>
                    <a:pt x="10991" y="44907"/>
                  </a:lnTo>
                  <a:lnTo>
                    <a:pt x="10984" y="42593"/>
                  </a:lnTo>
                  <a:lnTo>
                    <a:pt x="10964" y="40334"/>
                  </a:lnTo>
                  <a:lnTo>
                    <a:pt x="10930" y="38130"/>
                  </a:lnTo>
                  <a:lnTo>
                    <a:pt x="10889" y="35926"/>
                  </a:lnTo>
                  <a:lnTo>
                    <a:pt x="10829" y="33777"/>
                  </a:lnTo>
                  <a:lnTo>
                    <a:pt x="10754" y="31683"/>
                  </a:lnTo>
                  <a:lnTo>
                    <a:pt x="10673" y="29590"/>
                  </a:lnTo>
                  <a:lnTo>
                    <a:pt x="10571" y="27606"/>
                  </a:lnTo>
                  <a:lnTo>
                    <a:pt x="10463" y="25622"/>
                  </a:lnTo>
                  <a:lnTo>
                    <a:pt x="10348" y="23694"/>
                  </a:lnTo>
                  <a:lnTo>
                    <a:pt x="10219" y="21820"/>
                  </a:lnTo>
                  <a:lnTo>
                    <a:pt x="10077" y="20002"/>
                  </a:lnTo>
                  <a:lnTo>
                    <a:pt x="9921" y="18239"/>
                  </a:lnTo>
                  <a:lnTo>
                    <a:pt x="9759" y="16531"/>
                  </a:lnTo>
                  <a:lnTo>
                    <a:pt x="9589" y="14878"/>
                  </a:lnTo>
                  <a:lnTo>
                    <a:pt x="9413" y="13335"/>
                  </a:lnTo>
                  <a:lnTo>
                    <a:pt x="9224" y="11847"/>
                  </a:lnTo>
                  <a:lnTo>
                    <a:pt x="9020" y="10415"/>
                  </a:lnTo>
                  <a:lnTo>
                    <a:pt x="8817" y="9092"/>
                  </a:lnTo>
                  <a:lnTo>
                    <a:pt x="8601" y="7825"/>
                  </a:lnTo>
                  <a:lnTo>
                    <a:pt x="8377" y="6668"/>
                  </a:lnTo>
                  <a:lnTo>
                    <a:pt x="8147" y="5566"/>
                  </a:lnTo>
                  <a:lnTo>
                    <a:pt x="7910" y="4574"/>
                  </a:lnTo>
                  <a:lnTo>
                    <a:pt x="7666" y="3637"/>
                  </a:lnTo>
                  <a:lnTo>
                    <a:pt x="7416" y="2811"/>
                  </a:lnTo>
                  <a:lnTo>
                    <a:pt x="7158" y="2095"/>
                  </a:lnTo>
                  <a:lnTo>
                    <a:pt x="6901" y="1488"/>
                  </a:lnTo>
                  <a:lnTo>
                    <a:pt x="6630" y="993"/>
                  </a:lnTo>
                  <a:lnTo>
                    <a:pt x="6359" y="552"/>
                  </a:lnTo>
                  <a:lnTo>
                    <a:pt x="6081" y="276"/>
                  </a:lnTo>
                  <a:lnTo>
                    <a:pt x="5797" y="111"/>
                  </a:lnTo>
                  <a:lnTo>
                    <a:pt x="55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5"/>
            <p:cNvSpPr/>
            <p:nvPr/>
          </p:nvSpPr>
          <p:spPr>
            <a:xfrm rot="10800000" flipH="1">
              <a:off x="2383299" y="2401839"/>
              <a:ext cx="189002" cy="216856"/>
            </a:xfrm>
            <a:custGeom>
              <a:avLst/>
              <a:gdLst/>
              <a:ahLst/>
              <a:cxnLst/>
              <a:rect l="l" t="t" r="r" b="b"/>
              <a:pathLst>
                <a:path w="8967" h="72954" extrusionOk="0">
                  <a:moveTo>
                    <a:pt x="4287" y="0"/>
                  </a:moveTo>
                  <a:lnTo>
                    <a:pt x="4057" y="166"/>
                  </a:lnTo>
                  <a:lnTo>
                    <a:pt x="3834" y="386"/>
                  </a:lnTo>
                  <a:lnTo>
                    <a:pt x="3617" y="662"/>
                  </a:lnTo>
                  <a:lnTo>
                    <a:pt x="3400" y="1047"/>
                  </a:lnTo>
                  <a:lnTo>
                    <a:pt x="3190" y="1543"/>
                  </a:lnTo>
                  <a:lnTo>
                    <a:pt x="2980" y="2094"/>
                  </a:lnTo>
                  <a:lnTo>
                    <a:pt x="2777" y="2755"/>
                  </a:lnTo>
                  <a:lnTo>
                    <a:pt x="2581" y="3417"/>
                  </a:lnTo>
                  <a:lnTo>
                    <a:pt x="2385" y="4243"/>
                  </a:lnTo>
                  <a:lnTo>
                    <a:pt x="2195" y="5070"/>
                  </a:lnTo>
                  <a:lnTo>
                    <a:pt x="2012" y="6006"/>
                  </a:lnTo>
                  <a:lnTo>
                    <a:pt x="1836" y="7053"/>
                  </a:lnTo>
                  <a:lnTo>
                    <a:pt x="1667" y="8100"/>
                  </a:lnTo>
                  <a:lnTo>
                    <a:pt x="1504" y="9202"/>
                  </a:lnTo>
                  <a:lnTo>
                    <a:pt x="1348" y="10414"/>
                  </a:lnTo>
                  <a:lnTo>
                    <a:pt x="1193" y="11682"/>
                  </a:lnTo>
                  <a:lnTo>
                    <a:pt x="1050" y="13004"/>
                  </a:lnTo>
                  <a:lnTo>
                    <a:pt x="915" y="14382"/>
                  </a:lnTo>
                  <a:lnTo>
                    <a:pt x="793" y="15759"/>
                  </a:lnTo>
                  <a:lnTo>
                    <a:pt x="671" y="17247"/>
                  </a:lnTo>
                  <a:lnTo>
                    <a:pt x="563" y="18790"/>
                  </a:lnTo>
                  <a:lnTo>
                    <a:pt x="461" y="20332"/>
                  </a:lnTo>
                  <a:lnTo>
                    <a:pt x="367" y="21985"/>
                  </a:lnTo>
                  <a:lnTo>
                    <a:pt x="285" y="23638"/>
                  </a:lnTo>
                  <a:lnTo>
                    <a:pt x="211" y="25347"/>
                  </a:lnTo>
                  <a:lnTo>
                    <a:pt x="150" y="27055"/>
                  </a:lnTo>
                  <a:lnTo>
                    <a:pt x="96" y="28818"/>
                  </a:lnTo>
                  <a:lnTo>
                    <a:pt x="55" y="30636"/>
                  </a:lnTo>
                  <a:lnTo>
                    <a:pt x="28" y="32510"/>
                  </a:lnTo>
                  <a:lnTo>
                    <a:pt x="8" y="34383"/>
                  </a:lnTo>
                  <a:lnTo>
                    <a:pt x="1" y="36256"/>
                  </a:lnTo>
                  <a:lnTo>
                    <a:pt x="8" y="38075"/>
                  </a:lnTo>
                  <a:lnTo>
                    <a:pt x="21" y="39948"/>
                  </a:lnTo>
                  <a:lnTo>
                    <a:pt x="48" y="41711"/>
                  </a:lnTo>
                  <a:lnTo>
                    <a:pt x="82" y="43530"/>
                  </a:lnTo>
                  <a:lnTo>
                    <a:pt x="130" y="45293"/>
                  </a:lnTo>
                  <a:lnTo>
                    <a:pt x="190" y="47001"/>
                  </a:lnTo>
                  <a:lnTo>
                    <a:pt x="258" y="48709"/>
                  </a:lnTo>
                  <a:lnTo>
                    <a:pt x="333" y="50362"/>
                  </a:lnTo>
                  <a:lnTo>
                    <a:pt x="421" y="51960"/>
                  </a:lnTo>
                  <a:lnTo>
                    <a:pt x="522" y="53558"/>
                  </a:lnTo>
                  <a:lnTo>
                    <a:pt x="624" y="55046"/>
                  </a:lnTo>
                  <a:lnTo>
                    <a:pt x="739" y="56533"/>
                  </a:lnTo>
                  <a:lnTo>
                    <a:pt x="861" y="57966"/>
                  </a:lnTo>
                  <a:lnTo>
                    <a:pt x="996" y="59399"/>
                  </a:lnTo>
                  <a:lnTo>
                    <a:pt x="1132" y="60721"/>
                  </a:lnTo>
                  <a:lnTo>
                    <a:pt x="1281" y="61988"/>
                  </a:lnTo>
                  <a:lnTo>
                    <a:pt x="1436" y="63200"/>
                  </a:lnTo>
                  <a:lnTo>
                    <a:pt x="1592" y="64358"/>
                  </a:lnTo>
                  <a:lnTo>
                    <a:pt x="1762" y="65460"/>
                  </a:lnTo>
                  <a:lnTo>
                    <a:pt x="1938" y="66506"/>
                  </a:lnTo>
                  <a:lnTo>
                    <a:pt x="2120" y="67498"/>
                  </a:lnTo>
                  <a:lnTo>
                    <a:pt x="2303" y="68380"/>
                  </a:lnTo>
                  <a:lnTo>
                    <a:pt x="2500" y="69206"/>
                  </a:lnTo>
                  <a:lnTo>
                    <a:pt x="2696" y="69923"/>
                  </a:lnTo>
                  <a:lnTo>
                    <a:pt x="2899" y="70639"/>
                  </a:lnTo>
                  <a:lnTo>
                    <a:pt x="3109" y="71190"/>
                  </a:lnTo>
                  <a:lnTo>
                    <a:pt x="3319" y="71741"/>
                  </a:lnTo>
                  <a:lnTo>
                    <a:pt x="3543" y="72127"/>
                  </a:lnTo>
                  <a:lnTo>
                    <a:pt x="3759" y="72457"/>
                  </a:lnTo>
                  <a:lnTo>
                    <a:pt x="3989" y="72733"/>
                  </a:lnTo>
                  <a:lnTo>
                    <a:pt x="4220" y="72898"/>
                  </a:lnTo>
                  <a:lnTo>
                    <a:pt x="4450" y="72953"/>
                  </a:lnTo>
                  <a:lnTo>
                    <a:pt x="4673" y="72953"/>
                  </a:lnTo>
                  <a:lnTo>
                    <a:pt x="4904" y="72788"/>
                  </a:lnTo>
                  <a:lnTo>
                    <a:pt x="5127" y="72567"/>
                  </a:lnTo>
                  <a:lnTo>
                    <a:pt x="5344" y="72292"/>
                  </a:lnTo>
                  <a:lnTo>
                    <a:pt x="5561" y="71906"/>
                  </a:lnTo>
                  <a:lnTo>
                    <a:pt x="5770" y="71410"/>
                  </a:lnTo>
                  <a:lnTo>
                    <a:pt x="5980" y="70859"/>
                  </a:lnTo>
                  <a:lnTo>
                    <a:pt x="6184" y="70253"/>
                  </a:lnTo>
                  <a:lnTo>
                    <a:pt x="6380" y="69537"/>
                  </a:lnTo>
                  <a:lnTo>
                    <a:pt x="6576" y="68766"/>
                  </a:lnTo>
                  <a:lnTo>
                    <a:pt x="6766" y="67884"/>
                  </a:lnTo>
                  <a:lnTo>
                    <a:pt x="6949" y="66947"/>
                  </a:lnTo>
                  <a:lnTo>
                    <a:pt x="7125" y="65955"/>
                  </a:lnTo>
                  <a:lnTo>
                    <a:pt x="7294" y="64909"/>
                  </a:lnTo>
                  <a:lnTo>
                    <a:pt x="7463" y="63751"/>
                  </a:lnTo>
                  <a:lnTo>
                    <a:pt x="7619" y="62594"/>
                  </a:lnTo>
                  <a:lnTo>
                    <a:pt x="7768" y="61327"/>
                  </a:lnTo>
                  <a:lnTo>
                    <a:pt x="7910" y="60005"/>
                  </a:lnTo>
                  <a:lnTo>
                    <a:pt x="8046" y="58627"/>
                  </a:lnTo>
                  <a:lnTo>
                    <a:pt x="8175" y="57194"/>
                  </a:lnTo>
                  <a:lnTo>
                    <a:pt x="8290" y="55762"/>
                  </a:lnTo>
                  <a:lnTo>
                    <a:pt x="8405" y="54219"/>
                  </a:lnTo>
                  <a:lnTo>
                    <a:pt x="8506" y="52676"/>
                  </a:lnTo>
                  <a:lnTo>
                    <a:pt x="8594" y="51023"/>
                  </a:lnTo>
                  <a:lnTo>
                    <a:pt x="8682" y="49370"/>
                  </a:lnTo>
                  <a:lnTo>
                    <a:pt x="8750" y="47662"/>
                  </a:lnTo>
                  <a:lnTo>
                    <a:pt x="8818" y="45954"/>
                  </a:lnTo>
                  <a:lnTo>
                    <a:pt x="8865" y="44191"/>
                  </a:lnTo>
                  <a:lnTo>
                    <a:pt x="8906" y="42373"/>
                  </a:lnTo>
                  <a:lnTo>
                    <a:pt x="8940" y="40499"/>
                  </a:lnTo>
                  <a:lnTo>
                    <a:pt x="8960" y="38626"/>
                  </a:lnTo>
                  <a:lnTo>
                    <a:pt x="8960" y="38571"/>
                  </a:lnTo>
                  <a:lnTo>
                    <a:pt x="8967" y="36697"/>
                  </a:lnTo>
                  <a:lnTo>
                    <a:pt x="8967" y="34879"/>
                  </a:lnTo>
                  <a:lnTo>
                    <a:pt x="8947" y="33005"/>
                  </a:lnTo>
                  <a:lnTo>
                    <a:pt x="8919" y="31187"/>
                  </a:lnTo>
                  <a:lnTo>
                    <a:pt x="8886" y="29424"/>
                  </a:lnTo>
                  <a:lnTo>
                    <a:pt x="8838" y="27661"/>
                  </a:lnTo>
                  <a:lnTo>
                    <a:pt x="8777" y="25953"/>
                  </a:lnTo>
                  <a:lnTo>
                    <a:pt x="8709" y="24245"/>
                  </a:lnTo>
                  <a:lnTo>
                    <a:pt x="8628" y="22592"/>
                  </a:lnTo>
                  <a:lnTo>
                    <a:pt x="8547" y="20994"/>
                  </a:lnTo>
                  <a:lnTo>
                    <a:pt x="8445" y="19396"/>
                  </a:lnTo>
                  <a:lnTo>
                    <a:pt x="8344" y="17853"/>
                  </a:lnTo>
                  <a:lnTo>
                    <a:pt x="8229" y="16365"/>
                  </a:lnTo>
                  <a:lnTo>
                    <a:pt x="8100" y="14933"/>
                  </a:lnTo>
                  <a:lnTo>
                    <a:pt x="7971" y="13555"/>
                  </a:lnTo>
                  <a:lnTo>
                    <a:pt x="7836" y="12233"/>
                  </a:lnTo>
                  <a:lnTo>
                    <a:pt x="7687" y="10965"/>
                  </a:lnTo>
                  <a:lnTo>
                    <a:pt x="7531" y="9698"/>
                  </a:lnTo>
                  <a:lnTo>
                    <a:pt x="7369" y="8541"/>
                  </a:lnTo>
                  <a:lnTo>
                    <a:pt x="7199" y="7439"/>
                  </a:lnTo>
                  <a:lnTo>
                    <a:pt x="7030" y="6447"/>
                  </a:lnTo>
                  <a:lnTo>
                    <a:pt x="6847" y="5455"/>
                  </a:lnTo>
                  <a:lnTo>
                    <a:pt x="6658" y="4574"/>
                  </a:lnTo>
                  <a:lnTo>
                    <a:pt x="6468" y="3747"/>
                  </a:lnTo>
                  <a:lnTo>
                    <a:pt x="6265" y="2976"/>
                  </a:lnTo>
                  <a:lnTo>
                    <a:pt x="6062" y="2315"/>
                  </a:lnTo>
                  <a:lnTo>
                    <a:pt x="5852" y="1709"/>
                  </a:lnTo>
                  <a:lnTo>
                    <a:pt x="5642" y="1213"/>
                  </a:lnTo>
                  <a:lnTo>
                    <a:pt x="5425" y="772"/>
                  </a:lnTo>
                  <a:lnTo>
                    <a:pt x="5202" y="441"/>
                  </a:lnTo>
                  <a:lnTo>
                    <a:pt x="4971" y="221"/>
                  </a:lnTo>
                  <a:lnTo>
                    <a:pt x="4741" y="56"/>
                  </a:lnTo>
                  <a:lnTo>
                    <a:pt x="45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5"/>
            <p:cNvSpPr/>
            <p:nvPr/>
          </p:nvSpPr>
          <p:spPr>
            <a:xfrm rot="10800000" flipH="1">
              <a:off x="2659228" y="2300394"/>
              <a:ext cx="72823" cy="83533"/>
            </a:xfrm>
            <a:custGeom>
              <a:avLst/>
              <a:gdLst/>
              <a:ahLst/>
              <a:cxnLst/>
              <a:rect l="l" t="t" r="r" b="b"/>
              <a:pathLst>
                <a:path w="3455" h="28102" extrusionOk="0">
                  <a:moveTo>
                    <a:pt x="1646" y="0"/>
                  </a:moveTo>
                  <a:lnTo>
                    <a:pt x="1558" y="55"/>
                  </a:lnTo>
                  <a:lnTo>
                    <a:pt x="1396" y="276"/>
                  </a:lnTo>
                  <a:lnTo>
                    <a:pt x="1233" y="606"/>
                  </a:lnTo>
                  <a:lnTo>
                    <a:pt x="1078" y="1047"/>
                  </a:lnTo>
                  <a:lnTo>
                    <a:pt x="935" y="1598"/>
                  </a:lnTo>
                  <a:lnTo>
                    <a:pt x="793" y="2259"/>
                  </a:lnTo>
                  <a:lnTo>
                    <a:pt x="665" y="2976"/>
                  </a:lnTo>
                  <a:lnTo>
                    <a:pt x="543" y="3857"/>
                  </a:lnTo>
                  <a:lnTo>
                    <a:pt x="434" y="4794"/>
                  </a:lnTo>
                  <a:lnTo>
                    <a:pt x="333" y="5786"/>
                  </a:lnTo>
                  <a:lnTo>
                    <a:pt x="245" y="6888"/>
                  </a:lnTo>
                  <a:lnTo>
                    <a:pt x="163" y="8100"/>
                  </a:lnTo>
                  <a:lnTo>
                    <a:pt x="102" y="9312"/>
                  </a:lnTo>
                  <a:lnTo>
                    <a:pt x="55" y="10579"/>
                  </a:lnTo>
                  <a:lnTo>
                    <a:pt x="35" y="11241"/>
                  </a:lnTo>
                  <a:lnTo>
                    <a:pt x="21" y="11957"/>
                  </a:lnTo>
                  <a:lnTo>
                    <a:pt x="8" y="12618"/>
                  </a:lnTo>
                  <a:lnTo>
                    <a:pt x="8" y="13334"/>
                  </a:lnTo>
                  <a:lnTo>
                    <a:pt x="1" y="14051"/>
                  </a:lnTo>
                  <a:lnTo>
                    <a:pt x="1" y="14767"/>
                  </a:lnTo>
                  <a:lnTo>
                    <a:pt x="8" y="15428"/>
                  </a:lnTo>
                  <a:lnTo>
                    <a:pt x="21" y="16144"/>
                  </a:lnTo>
                  <a:lnTo>
                    <a:pt x="35" y="16806"/>
                  </a:lnTo>
                  <a:lnTo>
                    <a:pt x="55" y="17522"/>
                  </a:lnTo>
                  <a:lnTo>
                    <a:pt x="75" y="18183"/>
                  </a:lnTo>
                  <a:lnTo>
                    <a:pt x="102" y="18789"/>
                  </a:lnTo>
                  <a:lnTo>
                    <a:pt x="170" y="20057"/>
                  </a:lnTo>
                  <a:lnTo>
                    <a:pt x="245" y="21269"/>
                  </a:lnTo>
                  <a:lnTo>
                    <a:pt x="340" y="22371"/>
                  </a:lnTo>
                  <a:lnTo>
                    <a:pt x="441" y="23418"/>
                  </a:lnTo>
                  <a:lnTo>
                    <a:pt x="556" y="24354"/>
                  </a:lnTo>
                  <a:lnTo>
                    <a:pt x="685" y="25236"/>
                  </a:lnTo>
                  <a:lnTo>
                    <a:pt x="820" y="26007"/>
                  </a:lnTo>
                  <a:lnTo>
                    <a:pt x="963" y="26669"/>
                  </a:lnTo>
                  <a:lnTo>
                    <a:pt x="1037" y="26944"/>
                  </a:lnTo>
                  <a:lnTo>
                    <a:pt x="1118" y="27220"/>
                  </a:lnTo>
                  <a:lnTo>
                    <a:pt x="1200" y="27440"/>
                  </a:lnTo>
                  <a:lnTo>
                    <a:pt x="1281" y="27660"/>
                  </a:lnTo>
                  <a:lnTo>
                    <a:pt x="1362" y="27826"/>
                  </a:lnTo>
                  <a:lnTo>
                    <a:pt x="1450" y="27936"/>
                  </a:lnTo>
                  <a:lnTo>
                    <a:pt x="1538" y="28046"/>
                  </a:lnTo>
                  <a:lnTo>
                    <a:pt x="1626" y="28101"/>
                  </a:lnTo>
                  <a:lnTo>
                    <a:pt x="1816" y="28101"/>
                  </a:lnTo>
                  <a:lnTo>
                    <a:pt x="1897" y="28046"/>
                  </a:lnTo>
                  <a:lnTo>
                    <a:pt x="2066" y="27881"/>
                  </a:lnTo>
                  <a:lnTo>
                    <a:pt x="2222" y="27550"/>
                  </a:lnTo>
                  <a:lnTo>
                    <a:pt x="2378" y="27109"/>
                  </a:lnTo>
                  <a:lnTo>
                    <a:pt x="2520" y="26558"/>
                  </a:lnTo>
                  <a:lnTo>
                    <a:pt x="2662" y="25897"/>
                  </a:lnTo>
                  <a:lnTo>
                    <a:pt x="2791" y="25181"/>
                  </a:lnTo>
                  <a:lnTo>
                    <a:pt x="2913" y="24299"/>
                  </a:lnTo>
                  <a:lnTo>
                    <a:pt x="3021" y="23363"/>
                  </a:lnTo>
                  <a:lnTo>
                    <a:pt x="3123" y="22371"/>
                  </a:lnTo>
                  <a:lnTo>
                    <a:pt x="3211" y="21269"/>
                  </a:lnTo>
                  <a:lnTo>
                    <a:pt x="3285" y="20112"/>
                  </a:lnTo>
                  <a:lnTo>
                    <a:pt x="3353" y="18899"/>
                  </a:lnTo>
                  <a:lnTo>
                    <a:pt x="3400" y="17632"/>
                  </a:lnTo>
                  <a:lnTo>
                    <a:pt x="3421" y="16971"/>
                  </a:lnTo>
                  <a:lnTo>
                    <a:pt x="3434" y="16310"/>
                  </a:lnTo>
                  <a:lnTo>
                    <a:pt x="3448" y="15593"/>
                  </a:lnTo>
                  <a:lnTo>
                    <a:pt x="3455" y="14932"/>
                  </a:lnTo>
                  <a:lnTo>
                    <a:pt x="3455" y="14822"/>
                  </a:lnTo>
                  <a:lnTo>
                    <a:pt x="3455" y="14106"/>
                  </a:lnTo>
                  <a:lnTo>
                    <a:pt x="3455" y="13389"/>
                  </a:lnTo>
                  <a:lnTo>
                    <a:pt x="3448" y="12673"/>
                  </a:lnTo>
                  <a:lnTo>
                    <a:pt x="3441" y="11957"/>
                  </a:lnTo>
                  <a:lnTo>
                    <a:pt x="3421" y="11296"/>
                  </a:lnTo>
                  <a:lnTo>
                    <a:pt x="3407" y="10579"/>
                  </a:lnTo>
                  <a:lnTo>
                    <a:pt x="3380" y="9918"/>
                  </a:lnTo>
                  <a:lnTo>
                    <a:pt x="3353" y="9312"/>
                  </a:lnTo>
                  <a:lnTo>
                    <a:pt x="3326" y="8651"/>
                  </a:lnTo>
                  <a:lnTo>
                    <a:pt x="3292" y="8045"/>
                  </a:lnTo>
                  <a:lnTo>
                    <a:pt x="3211" y="6833"/>
                  </a:lnTo>
                  <a:lnTo>
                    <a:pt x="3123" y="5731"/>
                  </a:lnTo>
                  <a:lnTo>
                    <a:pt x="3014" y="4684"/>
                  </a:lnTo>
                  <a:lnTo>
                    <a:pt x="2899" y="3692"/>
                  </a:lnTo>
                  <a:lnTo>
                    <a:pt x="2771" y="2865"/>
                  </a:lnTo>
                  <a:lnTo>
                    <a:pt x="2635" y="2094"/>
                  </a:lnTo>
                  <a:lnTo>
                    <a:pt x="2561" y="1708"/>
                  </a:lnTo>
                  <a:lnTo>
                    <a:pt x="2486" y="1433"/>
                  </a:lnTo>
                  <a:lnTo>
                    <a:pt x="2412" y="1157"/>
                  </a:lnTo>
                  <a:lnTo>
                    <a:pt x="2330" y="882"/>
                  </a:lnTo>
                  <a:lnTo>
                    <a:pt x="2249" y="661"/>
                  </a:lnTo>
                  <a:lnTo>
                    <a:pt x="2168" y="441"/>
                  </a:lnTo>
                  <a:lnTo>
                    <a:pt x="2080" y="276"/>
                  </a:lnTo>
                  <a:lnTo>
                    <a:pt x="1999" y="165"/>
                  </a:lnTo>
                  <a:lnTo>
                    <a:pt x="1911" y="55"/>
                  </a:lnTo>
                  <a:lnTo>
                    <a:pt x="18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5"/>
            <p:cNvSpPr/>
            <p:nvPr/>
          </p:nvSpPr>
          <p:spPr>
            <a:xfrm rot="10800000" flipH="1">
              <a:off x="1954501" y="2098391"/>
              <a:ext cx="1008432" cy="69120"/>
            </a:xfrm>
            <a:custGeom>
              <a:avLst/>
              <a:gdLst/>
              <a:ahLst/>
              <a:cxnLst/>
              <a:rect l="l" t="t" r="r" b="b"/>
              <a:pathLst>
                <a:path w="47844" h="23253" extrusionOk="0">
                  <a:moveTo>
                    <a:pt x="122" y="1"/>
                  </a:moveTo>
                  <a:lnTo>
                    <a:pt x="27" y="56"/>
                  </a:lnTo>
                  <a:lnTo>
                    <a:pt x="7" y="111"/>
                  </a:lnTo>
                  <a:lnTo>
                    <a:pt x="0" y="166"/>
                  </a:lnTo>
                  <a:lnTo>
                    <a:pt x="7" y="221"/>
                  </a:lnTo>
                  <a:lnTo>
                    <a:pt x="27" y="276"/>
                  </a:lnTo>
                  <a:lnTo>
                    <a:pt x="122" y="386"/>
                  </a:lnTo>
                  <a:lnTo>
                    <a:pt x="481" y="772"/>
                  </a:lnTo>
                  <a:lnTo>
                    <a:pt x="1070" y="1213"/>
                  </a:lnTo>
                  <a:lnTo>
                    <a:pt x="1869" y="1819"/>
                  </a:lnTo>
                  <a:lnTo>
                    <a:pt x="2878" y="2425"/>
                  </a:lnTo>
                  <a:lnTo>
                    <a:pt x="4077" y="3196"/>
                  </a:lnTo>
                  <a:lnTo>
                    <a:pt x="6995" y="4849"/>
                  </a:lnTo>
                  <a:lnTo>
                    <a:pt x="10530" y="6778"/>
                  </a:lnTo>
                  <a:lnTo>
                    <a:pt x="14594" y="8872"/>
                  </a:lnTo>
                  <a:lnTo>
                    <a:pt x="19083" y="11131"/>
                  </a:lnTo>
                  <a:lnTo>
                    <a:pt x="23905" y="13445"/>
                  </a:lnTo>
                  <a:lnTo>
                    <a:pt x="28726" y="15704"/>
                  </a:lnTo>
                  <a:lnTo>
                    <a:pt x="33216" y="17743"/>
                  </a:lnTo>
                  <a:lnTo>
                    <a:pt x="37279" y="19506"/>
                  </a:lnTo>
                  <a:lnTo>
                    <a:pt x="40828" y="20994"/>
                  </a:lnTo>
                  <a:lnTo>
                    <a:pt x="43746" y="22151"/>
                  </a:lnTo>
                  <a:lnTo>
                    <a:pt x="44952" y="22592"/>
                  </a:lnTo>
                  <a:lnTo>
                    <a:pt x="45961" y="22922"/>
                  </a:lnTo>
                  <a:lnTo>
                    <a:pt x="46767" y="23143"/>
                  </a:lnTo>
                  <a:lnTo>
                    <a:pt x="47356" y="23253"/>
                  </a:lnTo>
                  <a:lnTo>
                    <a:pt x="47715" y="23253"/>
                  </a:lnTo>
                  <a:lnTo>
                    <a:pt x="47810" y="23198"/>
                  </a:lnTo>
                  <a:lnTo>
                    <a:pt x="47837" y="23198"/>
                  </a:lnTo>
                  <a:lnTo>
                    <a:pt x="47843" y="23143"/>
                  </a:lnTo>
                  <a:lnTo>
                    <a:pt x="47837" y="23088"/>
                  </a:lnTo>
                  <a:lnTo>
                    <a:pt x="47810" y="23032"/>
                  </a:lnTo>
                  <a:lnTo>
                    <a:pt x="47715" y="22867"/>
                  </a:lnTo>
                  <a:lnTo>
                    <a:pt x="47356" y="22537"/>
                  </a:lnTo>
                  <a:lnTo>
                    <a:pt x="46767" y="22041"/>
                  </a:lnTo>
                  <a:lnTo>
                    <a:pt x="45961" y="21490"/>
                  </a:lnTo>
                  <a:lnTo>
                    <a:pt x="44959" y="20828"/>
                  </a:lnTo>
                  <a:lnTo>
                    <a:pt x="43760" y="20112"/>
                  </a:lnTo>
                  <a:lnTo>
                    <a:pt x="40841" y="18459"/>
                  </a:lnTo>
                  <a:lnTo>
                    <a:pt x="37300" y="16531"/>
                  </a:lnTo>
                  <a:lnTo>
                    <a:pt x="33237" y="14382"/>
                  </a:lnTo>
                  <a:lnTo>
                    <a:pt x="28747" y="12123"/>
                  </a:lnTo>
                  <a:lnTo>
                    <a:pt x="23932" y="9808"/>
                  </a:lnTo>
                  <a:lnTo>
                    <a:pt x="19110" y="7494"/>
                  </a:lnTo>
                  <a:lnTo>
                    <a:pt x="14621" y="5455"/>
                  </a:lnTo>
                  <a:lnTo>
                    <a:pt x="10557" y="3692"/>
                  </a:lnTo>
                  <a:lnTo>
                    <a:pt x="7016" y="2205"/>
                  </a:lnTo>
                  <a:lnTo>
                    <a:pt x="4090" y="1047"/>
                  </a:lnTo>
                  <a:lnTo>
                    <a:pt x="2892" y="662"/>
                  </a:lnTo>
                  <a:lnTo>
                    <a:pt x="1883" y="331"/>
                  </a:lnTo>
                  <a:lnTo>
                    <a:pt x="1077" y="111"/>
                  </a:lnTo>
                  <a:lnTo>
                    <a:pt x="48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5"/>
            <p:cNvSpPr/>
            <p:nvPr/>
          </p:nvSpPr>
          <p:spPr>
            <a:xfrm rot="10800000" flipH="1">
              <a:off x="1351525" y="2193725"/>
              <a:ext cx="198150" cy="17529"/>
            </a:xfrm>
            <a:custGeom>
              <a:avLst/>
              <a:gdLst/>
              <a:ahLst/>
              <a:cxnLst/>
              <a:rect l="l" t="t" r="r" b="b"/>
              <a:pathLst>
                <a:path w="9401" h="5897" extrusionOk="0">
                  <a:moveTo>
                    <a:pt x="1768" y="1"/>
                  </a:moveTo>
                  <a:lnTo>
                    <a:pt x="1179" y="111"/>
                  </a:lnTo>
                  <a:lnTo>
                    <a:pt x="590" y="331"/>
                  </a:lnTo>
                  <a:lnTo>
                    <a:pt x="1" y="662"/>
                  </a:lnTo>
                  <a:lnTo>
                    <a:pt x="583" y="1599"/>
                  </a:lnTo>
                  <a:lnTo>
                    <a:pt x="1165" y="2370"/>
                  </a:lnTo>
                  <a:lnTo>
                    <a:pt x="1748" y="3086"/>
                  </a:lnTo>
                  <a:lnTo>
                    <a:pt x="2330" y="3637"/>
                  </a:lnTo>
                  <a:lnTo>
                    <a:pt x="2919" y="4078"/>
                  </a:lnTo>
                  <a:lnTo>
                    <a:pt x="3508" y="4409"/>
                  </a:lnTo>
                  <a:lnTo>
                    <a:pt x="4098" y="4629"/>
                  </a:lnTo>
                  <a:lnTo>
                    <a:pt x="4694" y="4739"/>
                  </a:lnTo>
                  <a:lnTo>
                    <a:pt x="5276" y="5235"/>
                  </a:lnTo>
                  <a:lnTo>
                    <a:pt x="5865" y="5566"/>
                  </a:lnTo>
                  <a:lnTo>
                    <a:pt x="6454" y="5786"/>
                  </a:lnTo>
                  <a:lnTo>
                    <a:pt x="7043" y="5896"/>
                  </a:lnTo>
                  <a:lnTo>
                    <a:pt x="7633" y="5896"/>
                  </a:lnTo>
                  <a:lnTo>
                    <a:pt x="8222" y="5786"/>
                  </a:lnTo>
                  <a:lnTo>
                    <a:pt x="8811" y="5511"/>
                  </a:lnTo>
                  <a:lnTo>
                    <a:pt x="9400" y="5180"/>
                  </a:lnTo>
                  <a:lnTo>
                    <a:pt x="8818" y="4243"/>
                  </a:lnTo>
                  <a:lnTo>
                    <a:pt x="8235" y="3472"/>
                  </a:lnTo>
                  <a:lnTo>
                    <a:pt x="7653" y="2811"/>
                  </a:lnTo>
                  <a:lnTo>
                    <a:pt x="7071" y="2260"/>
                  </a:lnTo>
                  <a:lnTo>
                    <a:pt x="6481" y="1764"/>
                  </a:lnTo>
                  <a:lnTo>
                    <a:pt x="5892" y="1433"/>
                  </a:lnTo>
                  <a:lnTo>
                    <a:pt x="5303" y="1213"/>
                  </a:lnTo>
                  <a:lnTo>
                    <a:pt x="4714" y="1103"/>
                  </a:lnTo>
                  <a:lnTo>
                    <a:pt x="4132" y="662"/>
                  </a:lnTo>
                  <a:lnTo>
                    <a:pt x="3542" y="331"/>
                  </a:lnTo>
                  <a:lnTo>
                    <a:pt x="2946" y="111"/>
                  </a:lnTo>
                  <a:lnTo>
                    <a:pt x="23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5"/>
            <p:cNvSpPr/>
            <p:nvPr/>
          </p:nvSpPr>
          <p:spPr>
            <a:xfrm rot="10800000" flipH="1">
              <a:off x="3329721" y="2059713"/>
              <a:ext cx="200995" cy="17692"/>
            </a:xfrm>
            <a:custGeom>
              <a:avLst/>
              <a:gdLst/>
              <a:ahLst/>
              <a:cxnLst/>
              <a:rect l="l" t="t" r="r" b="b"/>
              <a:pathLst>
                <a:path w="9536" h="5952" extrusionOk="0">
                  <a:moveTo>
                    <a:pt x="1795" y="1"/>
                  </a:moveTo>
                  <a:lnTo>
                    <a:pt x="1199" y="111"/>
                  </a:lnTo>
                  <a:lnTo>
                    <a:pt x="596" y="331"/>
                  </a:lnTo>
                  <a:lnTo>
                    <a:pt x="0" y="662"/>
                  </a:lnTo>
                  <a:lnTo>
                    <a:pt x="590" y="1543"/>
                  </a:lnTo>
                  <a:lnTo>
                    <a:pt x="1179" y="2370"/>
                  </a:lnTo>
                  <a:lnTo>
                    <a:pt x="1775" y="3086"/>
                  </a:lnTo>
                  <a:lnTo>
                    <a:pt x="2371" y="3637"/>
                  </a:lnTo>
                  <a:lnTo>
                    <a:pt x="2967" y="4133"/>
                  </a:lnTo>
                  <a:lnTo>
                    <a:pt x="3562" y="4464"/>
                  </a:lnTo>
                  <a:lnTo>
                    <a:pt x="4158" y="4684"/>
                  </a:lnTo>
                  <a:lnTo>
                    <a:pt x="4761" y="4794"/>
                  </a:lnTo>
                  <a:lnTo>
                    <a:pt x="5357" y="5235"/>
                  </a:lnTo>
                  <a:lnTo>
                    <a:pt x="5953" y="5566"/>
                  </a:lnTo>
                  <a:lnTo>
                    <a:pt x="6549" y="5786"/>
                  </a:lnTo>
                  <a:lnTo>
                    <a:pt x="7145" y="5896"/>
                  </a:lnTo>
                  <a:lnTo>
                    <a:pt x="7747" y="5951"/>
                  </a:lnTo>
                  <a:lnTo>
                    <a:pt x="8343" y="5841"/>
                  </a:lnTo>
                  <a:lnTo>
                    <a:pt x="8939" y="5621"/>
                  </a:lnTo>
                  <a:lnTo>
                    <a:pt x="9535" y="5290"/>
                  </a:lnTo>
                  <a:lnTo>
                    <a:pt x="8953" y="4354"/>
                  </a:lnTo>
                  <a:lnTo>
                    <a:pt x="8357" y="3527"/>
                  </a:lnTo>
                  <a:lnTo>
                    <a:pt x="7768" y="2866"/>
                  </a:lnTo>
                  <a:lnTo>
                    <a:pt x="7172" y="2260"/>
                  </a:lnTo>
                  <a:lnTo>
                    <a:pt x="6576" y="1819"/>
                  </a:lnTo>
                  <a:lnTo>
                    <a:pt x="5980" y="1488"/>
                  </a:lnTo>
                  <a:lnTo>
                    <a:pt x="5384" y="1213"/>
                  </a:lnTo>
                  <a:lnTo>
                    <a:pt x="4788" y="1103"/>
                  </a:lnTo>
                  <a:lnTo>
                    <a:pt x="4192" y="662"/>
                  </a:lnTo>
                  <a:lnTo>
                    <a:pt x="3590" y="331"/>
                  </a:lnTo>
                  <a:lnTo>
                    <a:pt x="2994" y="111"/>
                  </a:lnTo>
                  <a:lnTo>
                    <a:pt x="23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5"/>
            <p:cNvSpPr/>
            <p:nvPr/>
          </p:nvSpPr>
          <p:spPr>
            <a:xfrm rot="10800000" flipH="1">
              <a:off x="1207637" y="1967538"/>
              <a:ext cx="624337" cy="242568"/>
            </a:xfrm>
            <a:custGeom>
              <a:avLst/>
              <a:gdLst/>
              <a:ahLst/>
              <a:cxnLst/>
              <a:rect l="l" t="t" r="r" b="b"/>
              <a:pathLst>
                <a:path w="29621" h="81604" extrusionOk="0">
                  <a:moveTo>
                    <a:pt x="373" y="0"/>
                  </a:moveTo>
                  <a:lnTo>
                    <a:pt x="326" y="2094"/>
                  </a:lnTo>
                  <a:lnTo>
                    <a:pt x="285" y="4133"/>
                  </a:lnTo>
                  <a:lnTo>
                    <a:pt x="258" y="6282"/>
                  </a:lnTo>
                  <a:lnTo>
                    <a:pt x="244" y="8376"/>
                  </a:lnTo>
                  <a:lnTo>
                    <a:pt x="136" y="18845"/>
                  </a:lnTo>
                  <a:lnTo>
                    <a:pt x="1" y="31793"/>
                  </a:lnTo>
                  <a:lnTo>
                    <a:pt x="1" y="32179"/>
                  </a:lnTo>
                  <a:lnTo>
                    <a:pt x="1" y="32565"/>
                  </a:lnTo>
                  <a:lnTo>
                    <a:pt x="2107" y="55817"/>
                  </a:lnTo>
                  <a:lnTo>
                    <a:pt x="2161" y="56368"/>
                  </a:lnTo>
                  <a:lnTo>
                    <a:pt x="2249" y="56368"/>
                  </a:lnTo>
                  <a:lnTo>
                    <a:pt x="12562" y="61713"/>
                  </a:lnTo>
                  <a:lnTo>
                    <a:pt x="17276" y="63917"/>
                  </a:lnTo>
                  <a:lnTo>
                    <a:pt x="21515" y="65735"/>
                  </a:lnTo>
                  <a:lnTo>
                    <a:pt x="23397" y="66506"/>
                  </a:lnTo>
                  <a:lnTo>
                    <a:pt x="25090" y="67168"/>
                  </a:lnTo>
                  <a:lnTo>
                    <a:pt x="26580" y="67719"/>
                  </a:lnTo>
                  <a:lnTo>
                    <a:pt x="27833" y="68104"/>
                  </a:lnTo>
                  <a:lnTo>
                    <a:pt x="27765" y="68104"/>
                  </a:lnTo>
                  <a:lnTo>
                    <a:pt x="29099" y="78739"/>
                  </a:lnTo>
                  <a:lnTo>
                    <a:pt x="29221" y="79510"/>
                  </a:lnTo>
                  <a:lnTo>
                    <a:pt x="29350" y="80282"/>
                  </a:lnTo>
                  <a:lnTo>
                    <a:pt x="29485" y="80943"/>
                  </a:lnTo>
                  <a:lnTo>
                    <a:pt x="29621" y="81604"/>
                  </a:lnTo>
                  <a:lnTo>
                    <a:pt x="29601" y="81328"/>
                  </a:lnTo>
                  <a:lnTo>
                    <a:pt x="29526" y="80502"/>
                  </a:lnTo>
                  <a:lnTo>
                    <a:pt x="29404" y="79235"/>
                  </a:lnTo>
                  <a:lnTo>
                    <a:pt x="29221" y="77471"/>
                  </a:lnTo>
                  <a:lnTo>
                    <a:pt x="27982" y="66286"/>
                  </a:lnTo>
                  <a:lnTo>
                    <a:pt x="27941" y="66286"/>
                  </a:lnTo>
                  <a:lnTo>
                    <a:pt x="26682" y="65515"/>
                  </a:lnTo>
                  <a:lnTo>
                    <a:pt x="25199" y="64578"/>
                  </a:lnTo>
                  <a:lnTo>
                    <a:pt x="23506" y="63641"/>
                  </a:lnTo>
                  <a:lnTo>
                    <a:pt x="21623" y="62594"/>
                  </a:lnTo>
                  <a:lnTo>
                    <a:pt x="19578" y="61492"/>
                  </a:lnTo>
                  <a:lnTo>
                    <a:pt x="17391" y="60390"/>
                  </a:lnTo>
                  <a:lnTo>
                    <a:pt x="15082" y="59233"/>
                  </a:lnTo>
                  <a:lnTo>
                    <a:pt x="12678" y="58076"/>
                  </a:lnTo>
                  <a:lnTo>
                    <a:pt x="2396" y="53486"/>
                  </a:lnTo>
                  <a:lnTo>
                    <a:pt x="2396" y="53486"/>
                  </a:lnTo>
                  <a:lnTo>
                    <a:pt x="271" y="31187"/>
                  </a:lnTo>
                  <a:lnTo>
                    <a:pt x="271" y="28432"/>
                  </a:lnTo>
                  <a:lnTo>
                    <a:pt x="278" y="25071"/>
                  </a:lnTo>
                  <a:lnTo>
                    <a:pt x="312" y="18845"/>
                  </a:lnTo>
                  <a:lnTo>
                    <a:pt x="346" y="13335"/>
                  </a:lnTo>
                  <a:lnTo>
                    <a:pt x="373" y="8431"/>
                  </a:lnTo>
                  <a:lnTo>
                    <a:pt x="393" y="6337"/>
                  </a:lnTo>
                  <a:lnTo>
                    <a:pt x="400" y="4243"/>
                  </a:lnTo>
                  <a:lnTo>
                    <a:pt x="393" y="2094"/>
                  </a:lnTo>
                  <a:lnTo>
                    <a:pt x="3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5"/>
            <p:cNvSpPr/>
            <p:nvPr/>
          </p:nvSpPr>
          <p:spPr>
            <a:xfrm rot="10800000" flipH="1">
              <a:off x="1923515" y="1881027"/>
              <a:ext cx="1050271" cy="207026"/>
            </a:xfrm>
            <a:custGeom>
              <a:avLst/>
              <a:gdLst/>
              <a:ahLst/>
              <a:cxnLst/>
              <a:rect l="l" t="t" r="r" b="b"/>
              <a:pathLst>
                <a:path w="49829" h="69647" extrusionOk="0">
                  <a:moveTo>
                    <a:pt x="3292" y="0"/>
                  </a:moveTo>
                  <a:lnTo>
                    <a:pt x="3251" y="496"/>
                  </a:lnTo>
                  <a:lnTo>
                    <a:pt x="1876" y="18018"/>
                  </a:lnTo>
                  <a:lnTo>
                    <a:pt x="820" y="31407"/>
                  </a:lnTo>
                  <a:lnTo>
                    <a:pt x="190" y="39727"/>
                  </a:lnTo>
                  <a:lnTo>
                    <a:pt x="136" y="40444"/>
                  </a:lnTo>
                  <a:lnTo>
                    <a:pt x="82" y="41160"/>
                  </a:lnTo>
                  <a:lnTo>
                    <a:pt x="41" y="41876"/>
                  </a:lnTo>
                  <a:lnTo>
                    <a:pt x="1" y="42648"/>
                  </a:lnTo>
                  <a:lnTo>
                    <a:pt x="68" y="42042"/>
                  </a:lnTo>
                  <a:lnTo>
                    <a:pt x="136" y="41436"/>
                  </a:lnTo>
                  <a:lnTo>
                    <a:pt x="204" y="40774"/>
                  </a:lnTo>
                  <a:lnTo>
                    <a:pt x="258" y="40058"/>
                  </a:lnTo>
                  <a:lnTo>
                    <a:pt x="949" y="32068"/>
                  </a:lnTo>
                  <a:lnTo>
                    <a:pt x="3436" y="2305"/>
                  </a:lnTo>
                  <a:lnTo>
                    <a:pt x="5357" y="3361"/>
                  </a:lnTo>
                  <a:lnTo>
                    <a:pt x="7612" y="4629"/>
                  </a:lnTo>
                  <a:lnTo>
                    <a:pt x="10091" y="5951"/>
                  </a:lnTo>
                  <a:lnTo>
                    <a:pt x="12766" y="7384"/>
                  </a:lnTo>
                  <a:lnTo>
                    <a:pt x="15630" y="8816"/>
                  </a:lnTo>
                  <a:lnTo>
                    <a:pt x="18644" y="10359"/>
                  </a:lnTo>
                  <a:lnTo>
                    <a:pt x="21799" y="11847"/>
                  </a:lnTo>
                  <a:lnTo>
                    <a:pt x="25063" y="13445"/>
                  </a:lnTo>
                  <a:lnTo>
                    <a:pt x="28084" y="14877"/>
                  </a:lnTo>
                  <a:lnTo>
                    <a:pt x="31016" y="16200"/>
                  </a:lnTo>
                  <a:lnTo>
                    <a:pt x="36521" y="18679"/>
                  </a:lnTo>
                  <a:lnTo>
                    <a:pt x="41431" y="20883"/>
                  </a:lnTo>
                  <a:lnTo>
                    <a:pt x="45530" y="22673"/>
                  </a:lnTo>
                  <a:lnTo>
                    <a:pt x="45530" y="22673"/>
                  </a:lnTo>
                  <a:lnTo>
                    <a:pt x="48663" y="57359"/>
                  </a:lnTo>
                  <a:lnTo>
                    <a:pt x="49530" y="66727"/>
                  </a:lnTo>
                  <a:lnTo>
                    <a:pt x="49754" y="69151"/>
                  </a:lnTo>
                  <a:lnTo>
                    <a:pt x="49781" y="69426"/>
                  </a:lnTo>
                  <a:lnTo>
                    <a:pt x="49808" y="69592"/>
                  </a:lnTo>
                  <a:lnTo>
                    <a:pt x="49821" y="69647"/>
                  </a:lnTo>
                  <a:lnTo>
                    <a:pt x="49828" y="69592"/>
                  </a:lnTo>
                  <a:lnTo>
                    <a:pt x="49774" y="68655"/>
                  </a:lnTo>
                  <a:lnTo>
                    <a:pt x="49713" y="67773"/>
                  </a:lnTo>
                  <a:lnTo>
                    <a:pt x="49645" y="66892"/>
                  </a:lnTo>
                  <a:lnTo>
                    <a:pt x="49571" y="66065"/>
                  </a:lnTo>
                  <a:lnTo>
                    <a:pt x="48765" y="56368"/>
                  </a:lnTo>
                  <a:lnTo>
                    <a:pt x="45691" y="20718"/>
                  </a:lnTo>
                  <a:lnTo>
                    <a:pt x="45691" y="20222"/>
                  </a:lnTo>
                  <a:lnTo>
                    <a:pt x="45616" y="20222"/>
                  </a:lnTo>
                  <a:lnTo>
                    <a:pt x="41445" y="17963"/>
                  </a:lnTo>
                  <a:lnTo>
                    <a:pt x="36535" y="15428"/>
                  </a:lnTo>
                  <a:lnTo>
                    <a:pt x="31036" y="12673"/>
                  </a:lnTo>
                  <a:lnTo>
                    <a:pt x="25090" y="9753"/>
                  </a:lnTo>
                  <a:lnTo>
                    <a:pt x="18671" y="6722"/>
                  </a:lnTo>
                  <a:lnTo>
                    <a:pt x="12793" y="4022"/>
                  </a:lnTo>
                  <a:lnTo>
                    <a:pt x="7633" y="1763"/>
                  </a:lnTo>
                  <a:lnTo>
                    <a:pt x="5377" y="827"/>
                  </a:lnTo>
                  <a:lnTo>
                    <a:pt x="33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5"/>
            <p:cNvSpPr/>
            <p:nvPr/>
          </p:nvSpPr>
          <p:spPr>
            <a:xfrm rot="10800000" flipH="1">
              <a:off x="1168240" y="2131145"/>
              <a:ext cx="20867" cy="24244"/>
            </a:xfrm>
            <a:custGeom>
              <a:avLst/>
              <a:gdLst/>
              <a:ahLst/>
              <a:cxnLst/>
              <a:rect l="l" t="t" r="r" b="b"/>
              <a:pathLst>
                <a:path w="990" h="8156" extrusionOk="0">
                  <a:moveTo>
                    <a:pt x="434" y="1"/>
                  </a:moveTo>
                  <a:lnTo>
                    <a:pt x="380" y="56"/>
                  </a:lnTo>
                  <a:lnTo>
                    <a:pt x="326" y="166"/>
                  </a:lnTo>
                  <a:lnTo>
                    <a:pt x="271" y="332"/>
                  </a:lnTo>
                  <a:lnTo>
                    <a:pt x="217" y="607"/>
                  </a:lnTo>
                  <a:lnTo>
                    <a:pt x="170" y="883"/>
                  </a:lnTo>
                  <a:lnTo>
                    <a:pt x="129" y="1213"/>
                  </a:lnTo>
                  <a:lnTo>
                    <a:pt x="89" y="1599"/>
                  </a:lnTo>
                  <a:lnTo>
                    <a:pt x="55" y="1985"/>
                  </a:lnTo>
                  <a:lnTo>
                    <a:pt x="34" y="2425"/>
                  </a:lnTo>
                  <a:lnTo>
                    <a:pt x="14" y="2921"/>
                  </a:lnTo>
                  <a:lnTo>
                    <a:pt x="7" y="3252"/>
                  </a:lnTo>
                  <a:lnTo>
                    <a:pt x="1" y="3638"/>
                  </a:lnTo>
                  <a:lnTo>
                    <a:pt x="7" y="4244"/>
                  </a:lnTo>
                  <a:lnTo>
                    <a:pt x="28" y="4740"/>
                  </a:lnTo>
                  <a:lnTo>
                    <a:pt x="55" y="5180"/>
                  </a:lnTo>
                  <a:lnTo>
                    <a:pt x="89" y="5456"/>
                  </a:lnTo>
                  <a:lnTo>
                    <a:pt x="116" y="5621"/>
                  </a:lnTo>
                  <a:lnTo>
                    <a:pt x="156" y="5621"/>
                  </a:lnTo>
                  <a:lnTo>
                    <a:pt x="170" y="5566"/>
                  </a:lnTo>
                  <a:lnTo>
                    <a:pt x="183" y="5511"/>
                  </a:lnTo>
                  <a:lnTo>
                    <a:pt x="204" y="5401"/>
                  </a:lnTo>
                  <a:lnTo>
                    <a:pt x="231" y="4960"/>
                  </a:lnTo>
                  <a:lnTo>
                    <a:pt x="258" y="4409"/>
                  </a:lnTo>
                  <a:lnTo>
                    <a:pt x="278" y="4133"/>
                  </a:lnTo>
                  <a:lnTo>
                    <a:pt x="305" y="3858"/>
                  </a:lnTo>
                  <a:lnTo>
                    <a:pt x="332" y="3693"/>
                  </a:lnTo>
                  <a:lnTo>
                    <a:pt x="366" y="3527"/>
                  </a:lnTo>
                  <a:lnTo>
                    <a:pt x="393" y="3417"/>
                  </a:lnTo>
                  <a:lnTo>
                    <a:pt x="447" y="3417"/>
                  </a:lnTo>
                  <a:lnTo>
                    <a:pt x="468" y="3527"/>
                  </a:lnTo>
                  <a:lnTo>
                    <a:pt x="495" y="3693"/>
                  </a:lnTo>
                  <a:lnTo>
                    <a:pt x="522" y="3858"/>
                  </a:lnTo>
                  <a:lnTo>
                    <a:pt x="542" y="4133"/>
                  </a:lnTo>
                  <a:lnTo>
                    <a:pt x="556" y="4354"/>
                  </a:lnTo>
                  <a:lnTo>
                    <a:pt x="563" y="4519"/>
                  </a:lnTo>
                  <a:lnTo>
                    <a:pt x="563" y="4740"/>
                  </a:lnTo>
                  <a:lnTo>
                    <a:pt x="549" y="4960"/>
                  </a:lnTo>
                  <a:lnTo>
                    <a:pt x="529" y="5180"/>
                  </a:lnTo>
                  <a:lnTo>
                    <a:pt x="502" y="5346"/>
                  </a:lnTo>
                  <a:lnTo>
                    <a:pt x="461" y="5566"/>
                  </a:lnTo>
                  <a:lnTo>
                    <a:pt x="420" y="5731"/>
                  </a:lnTo>
                  <a:lnTo>
                    <a:pt x="387" y="5842"/>
                  </a:lnTo>
                  <a:lnTo>
                    <a:pt x="319" y="5842"/>
                  </a:lnTo>
                  <a:lnTo>
                    <a:pt x="292" y="5897"/>
                  </a:lnTo>
                  <a:lnTo>
                    <a:pt x="265" y="5897"/>
                  </a:lnTo>
                  <a:lnTo>
                    <a:pt x="238" y="6007"/>
                  </a:lnTo>
                  <a:lnTo>
                    <a:pt x="217" y="6172"/>
                  </a:lnTo>
                  <a:lnTo>
                    <a:pt x="204" y="6448"/>
                  </a:lnTo>
                  <a:lnTo>
                    <a:pt x="204" y="6778"/>
                  </a:lnTo>
                  <a:lnTo>
                    <a:pt x="210" y="7054"/>
                  </a:lnTo>
                  <a:lnTo>
                    <a:pt x="238" y="7384"/>
                  </a:lnTo>
                  <a:lnTo>
                    <a:pt x="278" y="7660"/>
                  </a:lnTo>
                  <a:lnTo>
                    <a:pt x="332" y="7880"/>
                  </a:lnTo>
                  <a:lnTo>
                    <a:pt x="407" y="8046"/>
                  </a:lnTo>
                  <a:lnTo>
                    <a:pt x="508" y="8156"/>
                  </a:lnTo>
                  <a:lnTo>
                    <a:pt x="563" y="8156"/>
                  </a:lnTo>
                  <a:lnTo>
                    <a:pt x="624" y="8101"/>
                  </a:lnTo>
                  <a:lnTo>
                    <a:pt x="678" y="7935"/>
                  </a:lnTo>
                  <a:lnTo>
                    <a:pt x="732" y="7770"/>
                  </a:lnTo>
                  <a:lnTo>
                    <a:pt x="786" y="7550"/>
                  </a:lnTo>
                  <a:lnTo>
                    <a:pt x="833" y="7274"/>
                  </a:lnTo>
                  <a:lnTo>
                    <a:pt x="874" y="6944"/>
                  </a:lnTo>
                  <a:lnTo>
                    <a:pt x="908" y="6558"/>
                  </a:lnTo>
                  <a:lnTo>
                    <a:pt x="935" y="6172"/>
                  </a:lnTo>
                  <a:lnTo>
                    <a:pt x="955" y="5786"/>
                  </a:lnTo>
                  <a:lnTo>
                    <a:pt x="976" y="5346"/>
                  </a:lnTo>
                  <a:lnTo>
                    <a:pt x="982" y="4960"/>
                  </a:lnTo>
                  <a:lnTo>
                    <a:pt x="989" y="4519"/>
                  </a:lnTo>
                  <a:lnTo>
                    <a:pt x="989" y="4133"/>
                  </a:lnTo>
                  <a:lnTo>
                    <a:pt x="982" y="3693"/>
                  </a:lnTo>
                  <a:lnTo>
                    <a:pt x="976" y="3307"/>
                  </a:lnTo>
                  <a:lnTo>
                    <a:pt x="962" y="2921"/>
                  </a:lnTo>
                  <a:lnTo>
                    <a:pt x="942" y="2536"/>
                  </a:lnTo>
                  <a:lnTo>
                    <a:pt x="922" y="2150"/>
                  </a:lnTo>
                  <a:lnTo>
                    <a:pt x="894" y="1819"/>
                  </a:lnTo>
                  <a:lnTo>
                    <a:pt x="861" y="1489"/>
                  </a:lnTo>
                  <a:lnTo>
                    <a:pt x="827" y="1158"/>
                  </a:lnTo>
                  <a:lnTo>
                    <a:pt x="786" y="883"/>
                  </a:lnTo>
                  <a:lnTo>
                    <a:pt x="739" y="662"/>
                  </a:lnTo>
                  <a:lnTo>
                    <a:pt x="691" y="442"/>
                  </a:lnTo>
                  <a:lnTo>
                    <a:pt x="644" y="276"/>
                  </a:lnTo>
                  <a:lnTo>
                    <a:pt x="590" y="111"/>
                  </a:lnTo>
                  <a:lnTo>
                    <a:pt x="542" y="56"/>
                  </a:lnTo>
                  <a:lnTo>
                    <a:pt x="48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5"/>
            <p:cNvSpPr/>
            <p:nvPr/>
          </p:nvSpPr>
          <p:spPr>
            <a:xfrm rot="10800000" flipH="1">
              <a:off x="1170517" y="2175052"/>
              <a:ext cx="21014" cy="24571"/>
            </a:xfrm>
            <a:custGeom>
              <a:avLst/>
              <a:gdLst/>
              <a:ahLst/>
              <a:cxnLst/>
              <a:rect l="l" t="t" r="r" b="b"/>
              <a:pathLst>
                <a:path w="997" h="8266" extrusionOk="0">
                  <a:moveTo>
                    <a:pt x="475" y="1"/>
                  </a:moveTo>
                  <a:lnTo>
                    <a:pt x="400" y="56"/>
                  </a:lnTo>
                  <a:lnTo>
                    <a:pt x="326" y="221"/>
                  </a:lnTo>
                  <a:lnTo>
                    <a:pt x="272" y="387"/>
                  </a:lnTo>
                  <a:lnTo>
                    <a:pt x="218" y="607"/>
                  </a:lnTo>
                  <a:lnTo>
                    <a:pt x="170" y="882"/>
                  </a:lnTo>
                  <a:lnTo>
                    <a:pt x="130" y="1213"/>
                  </a:lnTo>
                  <a:lnTo>
                    <a:pt x="89" y="1599"/>
                  </a:lnTo>
                  <a:lnTo>
                    <a:pt x="62" y="2040"/>
                  </a:lnTo>
                  <a:lnTo>
                    <a:pt x="35" y="2480"/>
                  </a:lnTo>
                  <a:lnTo>
                    <a:pt x="14" y="2921"/>
                  </a:lnTo>
                  <a:lnTo>
                    <a:pt x="8" y="3307"/>
                  </a:lnTo>
                  <a:lnTo>
                    <a:pt x="1" y="3693"/>
                  </a:lnTo>
                  <a:lnTo>
                    <a:pt x="8" y="4023"/>
                  </a:lnTo>
                  <a:lnTo>
                    <a:pt x="8" y="4299"/>
                  </a:lnTo>
                  <a:lnTo>
                    <a:pt x="28" y="4850"/>
                  </a:lnTo>
                  <a:lnTo>
                    <a:pt x="48" y="5235"/>
                  </a:lnTo>
                  <a:lnTo>
                    <a:pt x="82" y="5511"/>
                  </a:lnTo>
                  <a:lnTo>
                    <a:pt x="116" y="5676"/>
                  </a:lnTo>
                  <a:lnTo>
                    <a:pt x="143" y="5731"/>
                  </a:lnTo>
                  <a:lnTo>
                    <a:pt x="157" y="5731"/>
                  </a:lnTo>
                  <a:lnTo>
                    <a:pt x="163" y="5676"/>
                  </a:lnTo>
                  <a:lnTo>
                    <a:pt x="184" y="5621"/>
                  </a:lnTo>
                  <a:lnTo>
                    <a:pt x="197" y="5511"/>
                  </a:lnTo>
                  <a:lnTo>
                    <a:pt x="224" y="5070"/>
                  </a:lnTo>
                  <a:lnTo>
                    <a:pt x="258" y="4519"/>
                  </a:lnTo>
                  <a:lnTo>
                    <a:pt x="279" y="4244"/>
                  </a:lnTo>
                  <a:lnTo>
                    <a:pt x="312" y="3968"/>
                  </a:lnTo>
                  <a:lnTo>
                    <a:pt x="373" y="3693"/>
                  </a:lnTo>
                  <a:lnTo>
                    <a:pt x="400" y="3582"/>
                  </a:lnTo>
                  <a:lnTo>
                    <a:pt x="428" y="3527"/>
                  </a:lnTo>
                  <a:lnTo>
                    <a:pt x="448" y="3582"/>
                  </a:lnTo>
                  <a:lnTo>
                    <a:pt x="475" y="3637"/>
                  </a:lnTo>
                  <a:lnTo>
                    <a:pt x="502" y="3803"/>
                  </a:lnTo>
                  <a:lnTo>
                    <a:pt x="529" y="3968"/>
                  </a:lnTo>
                  <a:lnTo>
                    <a:pt x="549" y="4244"/>
                  </a:lnTo>
                  <a:lnTo>
                    <a:pt x="556" y="4464"/>
                  </a:lnTo>
                  <a:lnTo>
                    <a:pt x="556" y="4629"/>
                  </a:lnTo>
                  <a:lnTo>
                    <a:pt x="543" y="4850"/>
                  </a:lnTo>
                  <a:lnTo>
                    <a:pt x="509" y="5235"/>
                  </a:lnTo>
                  <a:lnTo>
                    <a:pt x="468" y="5676"/>
                  </a:lnTo>
                  <a:lnTo>
                    <a:pt x="441" y="5841"/>
                  </a:lnTo>
                  <a:lnTo>
                    <a:pt x="407" y="5952"/>
                  </a:lnTo>
                  <a:lnTo>
                    <a:pt x="373" y="6007"/>
                  </a:lnTo>
                  <a:lnTo>
                    <a:pt x="306" y="6007"/>
                  </a:lnTo>
                  <a:lnTo>
                    <a:pt x="272" y="6062"/>
                  </a:lnTo>
                  <a:lnTo>
                    <a:pt x="245" y="6117"/>
                  </a:lnTo>
                  <a:lnTo>
                    <a:pt x="224" y="6337"/>
                  </a:lnTo>
                  <a:lnTo>
                    <a:pt x="211" y="6558"/>
                  </a:lnTo>
                  <a:lnTo>
                    <a:pt x="211" y="6833"/>
                  </a:lnTo>
                  <a:lnTo>
                    <a:pt x="218" y="7164"/>
                  </a:lnTo>
                  <a:lnTo>
                    <a:pt x="245" y="7439"/>
                  </a:lnTo>
                  <a:lnTo>
                    <a:pt x="279" y="7715"/>
                  </a:lnTo>
                  <a:lnTo>
                    <a:pt x="333" y="7990"/>
                  </a:lnTo>
                  <a:lnTo>
                    <a:pt x="407" y="8156"/>
                  </a:lnTo>
                  <a:lnTo>
                    <a:pt x="502" y="8266"/>
                  </a:lnTo>
                  <a:lnTo>
                    <a:pt x="556" y="8266"/>
                  </a:lnTo>
                  <a:lnTo>
                    <a:pt x="604" y="8156"/>
                  </a:lnTo>
                  <a:lnTo>
                    <a:pt x="651" y="8046"/>
                  </a:lnTo>
                  <a:lnTo>
                    <a:pt x="698" y="7935"/>
                  </a:lnTo>
                  <a:lnTo>
                    <a:pt x="739" y="7715"/>
                  </a:lnTo>
                  <a:lnTo>
                    <a:pt x="786" y="7495"/>
                  </a:lnTo>
                  <a:lnTo>
                    <a:pt x="820" y="7274"/>
                  </a:lnTo>
                  <a:lnTo>
                    <a:pt x="854" y="6999"/>
                  </a:lnTo>
                  <a:lnTo>
                    <a:pt x="888" y="6668"/>
                  </a:lnTo>
                  <a:lnTo>
                    <a:pt x="915" y="6392"/>
                  </a:lnTo>
                  <a:lnTo>
                    <a:pt x="942" y="6007"/>
                  </a:lnTo>
                  <a:lnTo>
                    <a:pt x="963" y="5676"/>
                  </a:lnTo>
                  <a:lnTo>
                    <a:pt x="976" y="5290"/>
                  </a:lnTo>
                  <a:lnTo>
                    <a:pt x="990" y="4850"/>
                  </a:lnTo>
                  <a:lnTo>
                    <a:pt x="996" y="4464"/>
                  </a:lnTo>
                  <a:lnTo>
                    <a:pt x="996" y="4023"/>
                  </a:lnTo>
                  <a:lnTo>
                    <a:pt x="996" y="3637"/>
                  </a:lnTo>
                  <a:lnTo>
                    <a:pt x="983" y="3197"/>
                  </a:lnTo>
                  <a:lnTo>
                    <a:pt x="969" y="2811"/>
                  </a:lnTo>
                  <a:lnTo>
                    <a:pt x="956" y="2425"/>
                  </a:lnTo>
                  <a:lnTo>
                    <a:pt x="929" y="2095"/>
                  </a:lnTo>
                  <a:lnTo>
                    <a:pt x="902" y="1709"/>
                  </a:lnTo>
                  <a:lnTo>
                    <a:pt x="874" y="1433"/>
                  </a:lnTo>
                  <a:lnTo>
                    <a:pt x="841" y="1158"/>
                  </a:lnTo>
                  <a:lnTo>
                    <a:pt x="800" y="882"/>
                  </a:lnTo>
                  <a:lnTo>
                    <a:pt x="759" y="662"/>
                  </a:lnTo>
                  <a:lnTo>
                    <a:pt x="719" y="442"/>
                  </a:lnTo>
                  <a:lnTo>
                    <a:pt x="671" y="276"/>
                  </a:lnTo>
                  <a:lnTo>
                    <a:pt x="631" y="166"/>
                  </a:lnTo>
                  <a:lnTo>
                    <a:pt x="577" y="56"/>
                  </a:lnTo>
                  <a:lnTo>
                    <a:pt x="5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5"/>
            <p:cNvSpPr/>
            <p:nvPr/>
          </p:nvSpPr>
          <p:spPr>
            <a:xfrm rot="10800000" flipH="1">
              <a:off x="1078589" y="2121989"/>
              <a:ext cx="11298" cy="100075"/>
            </a:xfrm>
            <a:custGeom>
              <a:avLst/>
              <a:gdLst/>
              <a:ahLst/>
              <a:cxnLst/>
              <a:rect l="l" t="t" r="r" b="b"/>
              <a:pathLst>
                <a:path w="536" h="33667" extrusionOk="0">
                  <a:moveTo>
                    <a:pt x="414" y="0"/>
                  </a:moveTo>
                  <a:lnTo>
                    <a:pt x="326" y="2039"/>
                  </a:lnTo>
                  <a:lnTo>
                    <a:pt x="245" y="4078"/>
                  </a:lnTo>
                  <a:lnTo>
                    <a:pt x="184" y="6116"/>
                  </a:lnTo>
                  <a:lnTo>
                    <a:pt x="136" y="8210"/>
                  </a:lnTo>
                  <a:lnTo>
                    <a:pt x="96" y="10359"/>
                  </a:lnTo>
                  <a:lnTo>
                    <a:pt x="75" y="12453"/>
                  </a:lnTo>
                  <a:lnTo>
                    <a:pt x="62" y="14602"/>
                  </a:lnTo>
                  <a:lnTo>
                    <a:pt x="69" y="16751"/>
                  </a:lnTo>
                  <a:lnTo>
                    <a:pt x="28" y="18844"/>
                  </a:lnTo>
                  <a:lnTo>
                    <a:pt x="8" y="20993"/>
                  </a:lnTo>
                  <a:lnTo>
                    <a:pt x="1" y="23142"/>
                  </a:lnTo>
                  <a:lnTo>
                    <a:pt x="8" y="25236"/>
                  </a:lnTo>
                  <a:lnTo>
                    <a:pt x="21" y="27385"/>
                  </a:lnTo>
                  <a:lnTo>
                    <a:pt x="62" y="29479"/>
                  </a:lnTo>
                  <a:lnTo>
                    <a:pt x="109" y="31628"/>
                  </a:lnTo>
                  <a:lnTo>
                    <a:pt x="170" y="33666"/>
                  </a:lnTo>
                  <a:lnTo>
                    <a:pt x="238" y="31628"/>
                  </a:lnTo>
                  <a:lnTo>
                    <a:pt x="299" y="29534"/>
                  </a:lnTo>
                  <a:lnTo>
                    <a:pt x="353" y="27495"/>
                  </a:lnTo>
                  <a:lnTo>
                    <a:pt x="400" y="25401"/>
                  </a:lnTo>
                  <a:lnTo>
                    <a:pt x="441" y="23308"/>
                  </a:lnTo>
                  <a:lnTo>
                    <a:pt x="475" y="21159"/>
                  </a:lnTo>
                  <a:lnTo>
                    <a:pt x="495" y="19065"/>
                  </a:lnTo>
                  <a:lnTo>
                    <a:pt x="515" y="16971"/>
                  </a:lnTo>
                  <a:lnTo>
                    <a:pt x="529" y="14822"/>
                  </a:lnTo>
                  <a:lnTo>
                    <a:pt x="536" y="12728"/>
                  </a:lnTo>
                  <a:lnTo>
                    <a:pt x="529" y="10579"/>
                  </a:lnTo>
                  <a:lnTo>
                    <a:pt x="522" y="8486"/>
                  </a:lnTo>
                  <a:lnTo>
                    <a:pt x="502" y="6337"/>
                  </a:lnTo>
                  <a:lnTo>
                    <a:pt x="482" y="4243"/>
                  </a:lnTo>
                  <a:lnTo>
                    <a:pt x="448" y="2149"/>
                  </a:lnTo>
                  <a:lnTo>
                    <a:pt x="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5"/>
            <p:cNvSpPr/>
            <p:nvPr/>
          </p:nvSpPr>
          <p:spPr>
            <a:xfrm rot="10800000" flipH="1">
              <a:off x="805801" y="2153112"/>
              <a:ext cx="10454" cy="82222"/>
            </a:xfrm>
            <a:custGeom>
              <a:avLst/>
              <a:gdLst/>
              <a:ahLst/>
              <a:cxnLst/>
              <a:rect l="l" t="t" r="r" b="b"/>
              <a:pathLst>
                <a:path w="496" h="27661" extrusionOk="0">
                  <a:moveTo>
                    <a:pt x="346" y="0"/>
                  </a:moveTo>
                  <a:lnTo>
                    <a:pt x="319" y="55"/>
                  </a:lnTo>
                  <a:lnTo>
                    <a:pt x="299" y="276"/>
                  </a:lnTo>
                  <a:lnTo>
                    <a:pt x="272" y="606"/>
                  </a:lnTo>
                  <a:lnTo>
                    <a:pt x="251" y="1047"/>
                  </a:lnTo>
                  <a:lnTo>
                    <a:pt x="224" y="1598"/>
                  </a:lnTo>
                  <a:lnTo>
                    <a:pt x="204" y="2314"/>
                  </a:lnTo>
                  <a:lnTo>
                    <a:pt x="156" y="3967"/>
                  </a:lnTo>
                  <a:lnTo>
                    <a:pt x="116" y="5951"/>
                  </a:lnTo>
                  <a:lnTo>
                    <a:pt x="75" y="8265"/>
                  </a:lnTo>
                  <a:lnTo>
                    <a:pt x="48" y="10855"/>
                  </a:lnTo>
                  <a:lnTo>
                    <a:pt x="21" y="13610"/>
                  </a:lnTo>
                  <a:lnTo>
                    <a:pt x="8" y="16420"/>
                  </a:lnTo>
                  <a:lnTo>
                    <a:pt x="1" y="19010"/>
                  </a:lnTo>
                  <a:lnTo>
                    <a:pt x="8" y="21379"/>
                  </a:lnTo>
                  <a:lnTo>
                    <a:pt x="21" y="23473"/>
                  </a:lnTo>
                  <a:lnTo>
                    <a:pt x="41" y="25236"/>
                  </a:lnTo>
                  <a:lnTo>
                    <a:pt x="55" y="25952"/>
                  </a:lnTo>
                  <a:lnTo>
                    <a:pt x="68" y="26558"/>
                  </a:lnTo>
                  <a:lnTo>
                    <a:pt x="82" y="27054"/>
                  </a:lnTo>
                  <a:lnTo>
                    <a:pt x="102" y="27385"/>
                  </a:lnTo>
                  <a:lnTo>
                    <a:pt x="123" y="27605"/>
                  </a:lnTo>
                  <a:lnTo>
                    <a:pt x="136" y="27660"/>
                  </a:lnTo>
                  <a:lnTo>
                    <a:pt x="143" y="27660"/>
                  </a:lnTo>
                  <a:lnTo>
                    <a:pt x="170" y="27605"/>
                  </a:lnTo>
                  <a:lnTo>
                    <a:pt x="190" y="27385"/>
                  </a:lnTo>
                  <a:lnTo>
                    <a:pt x="217" y="27054"/>
                  </a:lnTo>
                  <a:lnTo>
                    <a:pt x="238" y="26613"/>
                  </a:lnTo>
                  <a:lnTo>
                    <a:pt x="265" y="26062"/>
                  </a:lnTo>
                  <a:lnTo>
                    <a:pt x="285" y="25346"/>
                  </a:lnTo>
                  <a:lnTo>
                    <a:pt x="333" y="23693"/>
                  </a:lnTo>
                  <a:lnTo>
                    <a:pt x="373" y="21710"/>
                  </a:lnTo>
                  <a:lnTo>
                    <a:pt x="414" y="19395"/>
                  </a:lnTo>
                  <a:lnTo>
                    <a:pt x="448" y="16806"/>
                  </a:lnTo>
                  <a:lnTo>
                    <a:pt x="475" y="14051"/>
                  </a:lnTo>
                  <a:lnTo>
                    <a:pt x="488" y="11240"/>
                  </a:lnTo>
                  <a:lnTo>
                    <a:pt x="495" y="8651"/>
                  </a:lnTo>
                  <a:lnTo>
                    <a:pt x="488" y="6281"/>
                  </a:lnTo>
                  <a:lnTo>
                    <a:pt x="475" y="4188"/>
                  </a:lnTo>
                  <a:lnTo>
                    <a:pt x="454" y="2424"/>
                  </a:lnTo>
                  <a:lnTo>
                    <a:pt x="441" y="1708"/>
                  </a:lnTo>
                  <a:lnTo>
                    <a:pt x="421" y="1102"/>
                  </a:lnTo>
                  <a:lnTo>
                    <a:pt x="407" y="606"/>
                  </a:lnTo>
                  <a:lnTo>
                    <a:pt x="387" y="276"/>
                  </a:lnTo>
                  <a:lnTo>
                    <a:pt x="366" y="55"/>
                  </a:ln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5"/>
            <p:cNvSpPr/>
            <p:nvPr/>
          </p:nvSpPr>
          <p:spPr>
            <a:xfrm rot="10800000" flipH="1">
              <a:off x="3069644" y="1880357"/>
              <a:ext cx="637173" cy="160022"/>
            </a:xfrm>
            <a:custGeom>
              <a:avLst/>
              <a:gdLst/>
              <a:ahLst/>
              <a:cxnLst/>
              <a:rect l="l" t="t" r="r" b="b"/>
              <a:pathLst>
                <a:path w="30230" h="53834" extrusionOk="0">
                  <a:moveTo>
                    <a:pt x="30203" y="0"/>
                  </a:moveTo>
                  <a:lnTo>
                    <a:pt x="30155" y="2039"/>
                  </a:lnTo>
                  <a:lnTo>
                    <a:pt x="30115" y="4133"/>
                  </a:lnTo>
                  <a:lnTo>
                    <a:pt x="30081" y="6172"/>
                  </a:lnTo>
                  <a:lnTo>
                    <a:pt x="30067" y="8265"/>
                  </a:lnTo>
                  <a:lnTo>
                    <a:pt x="29834" y="31323"/>
                  </a:lnTo>
                  <a:lnTo>
                    <a:pt x="27432" y="51139"/>
                  </a:lnTo>
                  <a:lnTo>
                    <a:pt x="17201" y="45844"/>
                  </a:lnTo>
                  <a:lnTo>
                    <a:pt x="12487" y="43640"/>
                  </a:lnTo>
                  <a:lnTo>
                    <a:pt x="8255" y="41821"/>
                  </a:lnTo>
                  <a:lnTo>
                    <a:pt x="6372" y="41050"/>
                  </a:lnTo>
                  <a:lnTo>
                    <a:pt x="4673" y="40389"/>
                  </a:lnTo>
                  <a:lnTo>
                    <a:pt x="3190" y="39838"/>
                  </a:lnTo>
                  <a:lnTo>
                    <a:pt x="1930" y="39452"/>
                  </a:lnTo>
                  <a:lnTo>
                    <a:pt x="1876" y="39452"/>
                  </a:lnTo>
                  <a:lnTo>
                    <a:pt x="467" y="49260"/>
                  </a:lnTo>
                  <a:lnTo>
                    <a:pt x="244" y="50913"/>
                  </a:lnTo>
                  <a:lnTo>
                    <a:pt x="102" y="52070"/>
                  </a:lnTo>
                  <a:lnTo>
                    <a:pt x="20" y="52841"/>
                  </a:lnTo>
                  <a:lnTo>
                    <a:pt x="0" y="53007"/>
                  </a:lnTo>
                  <a:lnTo>
                    <a:pt x="0" y="53117"/>
                  </a:lnTo>
                  <a:lnTo>
                    <a:pt x="142" y="52511"/>
                  </a:lnTo>
                  <a:lnTo>
                    <a:pt x="278" y="51795"/>
                  </a:lnTo>
                  <a:lnTo>
                    <a:pt x="413" y="51023"/>
                  </a:lnTo>
                  <a:lnTo>
                    <a:pt x="535" y="50197"/>
                  </a:lnTo>
                  <a:lnTo>
                    <a:pt x="2005" y="41036"/>
                  </a:lnTo>
                  <a:lnTo>
                    <a:pt x="3196" y="41766"/>
                  </a:lnTo>
                  <a:lnTo>
                    <a:pt x="4679" y="42648"/>
                  </a:lnTo>
                  <a:lnTo>
                    <a:pt x="6372" y="43640"/>
                  </a:lnTo>
                  <a:lnTo>
                    <a:pt x="8255" y="44687"/>
                  </a:lnTo>
                  <a:lnTo>
                    <a:pt x="10300" y="45734"/>
                  </a:lnTo>
                  <a:lnTo>
                    <a:pt x="12487" y="46891"/>
                  </a:lnTo>
                  <a:lnTo>
                    <a:pt x="14797" y="48048"/>
                  </a:lnTo>
                  <a:lnTo>
                    <a:pt x="17201" y="49205"/>
                  </a:lnTo>
                  <a:lnTo>
                    <a:pt x="27528" y="53833"/>
                  </a:lnTo>
                  <a:lnTo>
                    <a:pt x="27609" y="53833"/>
                  </a:lnTo>
                  <a:lnTo>
                    <a:pt x="27670" y="53337"/>
                  </a:lnTo>
                  <a:lnTo>
                    <a:pt x="30101" y="32234"/>
                  </a:lnTo>
                  <a:lnTo>
                    <a:pt x="30101" y="31903"/>
                  </a:lnTo>
                  <a:lnTo>
                    <a:pt x="30203" y="8376"/>
                  </a:lnTo>
                  <a:lnTo>
                    <a:pt x="30223" y="6282"/>
                  </a:lnTo>
                  <a:lnTo>
                    <a:pt x="30230" y="4188"/>
                  </a:lnTo>
                  <a:lnTo>
                    <a:pt x="30223" y="2094"/>
                  </a:lnTo>
                  <a:lnTo>
                    <a:pt x="302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5"/>
            <p:cNvSpPr/>
            <p:nvPr/>
          </p:nvSpPr>
          <p:spPr>
            <a:xfrm rot="10800000" flipH="1">
              <a:off x="3725993" y="1956994"/>
              <a:ext cx="20993" cy="24244"/>
            </a:xfrm>
            <a:custGeom>
              <a:avLst/>
              <a:gdLst/>
              <a:ahLst/>
              <a:cxnLst/>
              <a:rect l="l" t="t" r="r" b="b"/>
              <a:pathLst>
                <a:path w="996" h="8156" extrusionOk="0">
                  <a:moveTo>
                    <a:pt x="495" y="0"/>
                  </a:moveTo>
                  <a:lnTo>
                    <a:pt x="420" y="111"/>
                  </a:lnTo>
                  <a:lnTo>
                    <a:pt x="346" y="276"/>
                  </a:lnTo>
                  <a:lnTo>
                    <a:pt x="278" y="552"/>
                  </a:lnTo>
                  <a:lnTo>
                    <a:pt x="210" y="937"/>
                  </a:lnTo>
                  <a:lnTo>
                    <a:pt x="156" y="1378"/>
                  </a:lnTo>
                  <a:lnTo>
                    <a:pt x="102" y="1874"/>
                  </a:lnTo>
                  <a:lnTo>
                    <a:pt x="61" y="2425"/>
                  </a:lnTo>
                  <a:lnTo>
                    <a:pt x="27" y="3031"/>
                  </a:lnTo>
                  <a:lnTo>
                    <a:pt x="7" y="3637"/>
                  </a:lnTo>
                  <a:lnTo>
                    <a:pt x="0" y="4298"/>
                  </a:lnTo>
                  <a:lnTo>
                    <a:pt x="7" y="4904"/>
                  </a:lnTo>
                  <a:lnTo>
                    <a:pt x="21" y="5566"/>
                  </a:lnTo>
                  <a:lnTo>
                    <a:pt x="54" y="6172"/>
                  </a:lnTo>
                  <a:lnTo>
                    <a:pt x="88" y="6613"/>
                  </a:lnTo>
                  <a:lnTo>
                    <a:pt x="122" y="6943"/>
                  </a:lnTo>
                  <a:lnTo>
                    <a:pt x="170" y="7274"/>
                  </a:lnTo>
                  <a:lnTo>
                    <a:pt x="217" y="7549"/>
                  </a:lnTo>
                  <a:lnTo>
                    <a:pt x="271" y="7770"/>
                  </a:lnTo>
                  <a:lnTo>
                    <a:pt x="325" y="7935"/>
                  </a:lnTo>
                  <a:lnTo>
                    <a:pt x="379" y="8100"/>
                  </a:lnTo>
                  <a:lnTo>
                    <a:pt x="440" y="8155"/>
                  </a:lnTo>
                  <a:lnTo>
                    <a:pt x="528" y="8100"/>
                  </a:lnTo>
                  <a:lnTo>
                    <a:pt x="603" y="7935"/>
                  </a:lnTo>
                  <a:lnTo>
                    <a:pt x="664" y="7715"/>
                  </a:lnTo>
                  <a:lnTo>
                    <a:pt x="704" y="7439"/>
                  </a:lnTo>
                  <a:lnTo>
                    <a:pt x="732" y="7164"/>
                  </a:lnTo>
                  <a:lnTo>
                    <a:pt x="752" y="6888"/>
                  </a:lnTo>
                  <a:lnTo>
                    <a:pt x="752" y="6668"/>
                  </a:lnTo>
                  <a:lnTo>
                    <a:pt x="752" y="6613"/>
                  </a:lnTo>
                  <a:lnTo>
                    <a:pt x="745" y="6557"/>
                  </a:lnTo>
                  <a:lnTo>
                    <a:pt x="698" y="6392"/>
                  </a:lnTo>
                  <a:lnTo>
                    <a:pt x="644" y="6227"/>
                  </a:lnTo>
                  <a:lnTo>
                    <a:pt x="576" y="5951"/>
                  </a:lnTo>
                  <a:lnTo>
                    <a:pt x="542" y="5786"/>
                  </a:lnTo>
                  <a:lnTo>
                    <a:pt x="508" y="5621"/>
                  </a:lnTo>
                  <a:lnTo>
                    <a:pt x="481" y="5400"/>
                  </a:lnTo>
                  <a:lnTo>
                    <a:pt x="461" y="5180"/>
                  </a:lnTo>
                  <a:lnTo>
                    <a:pt x="447" y="5015"/>
                  </a:lnTo>
                  <a:lnTo>
                    <a:pt x="440" y="4794"/>
                  </a:lnTo>
                  <a:lnTo>
                    <a:pt x="440" y="4574"/>
                  </a:lnTo>
                  <a:lnTo>
                    <a:pt x="454" y="4409"/>
                  </a:lnTo>
                  <a:lnTo>
                    <a:pt x="474" y="4188"/>
                  </a:lnTo>
                  <a:lnTo>
                    <a:pt x="508" y="3913"/>
                  </a:lnTo>
                  <a:lnTo>
                    <a:pt x="576" y="3582"/>
                  </a:lnTo>
                  <a:lnTo>
                    <a:pt x="596" y="3472"/>
                  </a:lnTo>
                  <a:lnTo>
                    <a:pt x="644" y="3472"/>
                  </a:lnTo>
                  <a:lnTo>
                    <a:pt x="664" y="3582"/>
                  </a:lnTo>
                  <a:lnTo>
                    <a:pt x="725" y="3913"/>
                  </a:lnTo>
                  <a:lnTo>
                    <a:pt x="752" y="4188"/>
                  </a:lnTo>
                  <a:lnTo>
                    <a:pt x="772" y="4519"/>
                  </a:lnTo>
                  <a:lnTo>
                    <a:pt x="779" y="4849"/>
                  </a:lnTo>
                  <a:lnTo>
                    <a:pt x="786" y="5180"/>
                  </a:lnTo>
                  <a:lnTo>
                    <a:pt x="793" y="5676"/>
                  </a:lnTo>
                  <a:lnTo>
                    <a:pt x="799" y="5841"/>
                  </a:lnTo>
                  <a:lnTo>
                    <a:pt x="806" y="5896"/>
                  </a:lnTo>
                  <a:lnTo>
                    <a:pt x="813" y="5896"/>
                  </a:lnTo>
                  <a:lnTo>
                    <a:pt x="813" y="5951"/>
                  </a:lnTo>
                  <a:lnTo>
                    <a:pt x="820" y="6006"/>
                  </a:lnTo>
                  <a:lnTo>
                    <a:pt x="847" y="6006"/>
                  </a:lnTo>
                  <a:lnTo>
                    <a:pt x="874" y="5841"/>
                  </a:lnTo>
                  <a:lnTo>
                    <a:pt x="914" y="5621"/>
                  </a:lnTo>
                  <a:lnTo>
                    <a:pt x="948" y="5235"/>
                  </a:lnTo>
                  <a:lnTo>
                    <a:pt x="975" y="4739"/>
                  </a:lnTo>
                  <a:lnTo>
                    <a:pt x="989" y="4464"/>
                  </a:lnTo>
                  <a:lnTo>
                    <a:pt x="996" y="4133"/>
                  </a:lnTo>
                  <a:lnTo>
                    <a:pt x="996" y="3747"/>
                  </a:lnTo>
                  <a:lnTo>
                    <a:pt x="996" y="3362"/>
                  </a:lnTo>
                  <a:lnTo>
                    <a:pt x="982" y="2866"/>
                  </a:lnTo>
                  <a:lnTo>
                    <a:pt x="962" y="2425"/>
                  </a:lnTo>
                  <a:lnTo>
                    <a:pt x="942" y="1984"/>
                  </a:lnTo>
                  <a:lnTo>
                    <a:pt x="908" y="1598"/>
                  </a:lnTo>
                  <a:lnTo>
                    <a:pt x="867" y="1213"/>
                  </a:lnTo>
                  <a:lnTo>
                    <a:pt x="826" y="882"/>
                  </a:lnTo>
                  <a:lnTo>
                    <a:pt x="779" y="607"/>
                  </a:lnTo>
                  <a:lnTo>
                    <a:pt x="725" y="331"/>
                  </a:lnTo>
                  <a:lnTo>
                    <a:pt x="650" y="111"/>
                  </a:lnTo>
                  <a:lnTo>
                    <a:pt x="5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5"/>
            <p:cNvSpPr/>
            <p:nvPr/>
          </p:nvSpPr>
          <p:spPr>
            <a:xfrm rot="10800000" flipH="1">
              <a:off x="3728986" y="2000410"/>
              <a:ext cx="21141" cy="24244"/>
            </a:xfrm>
            <a:custGeom>
              <a:avLst/>
              <a:gdLst/>
              <a:ahLst/>
              <a:cxnLst/>
              <a:rect l="l" t="t" r="r" b="b"/>
              <a:pathLst>
                <a:path w="1003" h="8156" extrusionOk="0">
                  <a:moveTo>
                    <a:pt x="495" y="1"/>
                  </a:moveTo>
                  <a:lnTo>
                    <a:pt x="420" y="111"/>
                  </a:lnTo>
                  <a:lnTo>
                    <a:pt x="346" y="276"/>
                  </a:lnTo>
                  <a:lnTo>
                    <a:pt x="278" y="552"/>
                  </a:lnTo>
                  <a:lnTo>
                    <a:pt x="210" y="938"/>
                  </a:lnTo>
                  <a:lnTo>
                    <a:pt x="149" y="1378"/>
                  </a:lnTo>
                  <a:lnTo>
                    <a:pt x="102" y="1874"/>
                  </a:lnTo>
                  <a:lnTo>
                    <a:pt x="61" y="2425"/>
                  </a:lnTo>
                  <a:lnTo>
                    <a:pt x="28" y="2976"/>
                  </a:lnTo>
                  <a:lnTo>
                    <a:pt x="7" y="3638"/>
                  </a:lnTo>
                  <a:lnTo>
                    <a:pt x="0" y="4244"/>
                  </a:lnTo>
                  <a:lnTo>
                    <a:pt x="7" y="4850"/>
                  </a:lnTo>
                  <a:lnTo>
                    <a:pt x="28" y="5511"/>
                  </a:lnTo>
                  <a:lnTo>
                    <a:pt x="55" y="6117"/>
                  </a:lnTo>
                  <a:lnTo>
                    <a:pt x="88" y="6503"/>
                  </a:lnTo>
                  <a:lnTo>
                    <a:pt x="122" y="6888"/>
                  </a:lnTo>
                  <a:lnTo>
                    <a:pt x="163" y="7219"/>
                  </a:lnTo>
                  <a:lnTo>
                    <a:pt x="210" y="7550"/>
                  </a:lnTo>
                  <a:lnTo>
                    <a:pt x="265" y="7770"/>
                  </a:lnTo>
                  <a:lnTo>
                    <a:pt x="319" y="7935"/>
                  </a:lnTo>
                  <a:lnTo>
                    <a:pt x="380" y="8046"/>
                  </a:lnTo>
                  <a:lnTo>
                    <a:pt x="434" y="8156"/>
                  </a:lnTo>
                  <a:lnTo>
                    <a:pt x="481" y="8101"/>
                  </a:lnTo>
                  <a:lnTo>
                    <a:pt x="529" y="8046"/>
                  </a:lnTo>
                  <a:lnTo>
                    <a:pt x="603" y="7880"/>
                  </a:lnTo>
                  <a:lnTo>
                    <a:pt x="664" y="7660"/>
                  </a:lnTo>
                  <a:lnTo>
                    <a:pt x="705" y="7384"/>
                  </a:lnTo>
                  <a:lnTo>
                    <a:pt x="739" y="7109"/>
                  </a:lnTo>
                  <a:lnTo>
                    <a:pt x="752" y="6833"/>
                  </a:lnTo>
                  <a:lnTo>
                    <a:pt x="752" y="6613"/>
                  </a:lnTo>
                  <a:lnTo>
                    <a:pt x="745" y="6503"/>
                  </a:lnTo>
                  <a:lnTo>
                    <a:pt x="739" y="6448"/>
                  </a:lnTo>
                  <a:lnTo>
                    <a:pt x="718" y="6337"/>
                  </a:lnTo>
                  <a:lnTo>
                    <a:pt x="691" y="6337"/>
                  </a:lnTo>
                  <a:lnTo>
                    <a:pt x="637" y="6227"/>
                  </a:lnTo>
                  <a:lnTo>
                    <a:pt x="610" y="6172"/>
                  </a:lnTo>
                  <a:lnTo>
                    <a:pt x="576" y="6062"/>
                  </a:lnTo>
                  <a:lnTo>
                    <a:pt x="549" y="5842"/>
                  </a:lnTo>
                  <a:lnTo>
                    <a:pt x="515" y="5621"/>
                  </a:lnTo>
                  <a:lnTo>
                    <a:pt x="461" y="5070"/>
                  </a:lnTo>
                  <a:lnTo>
                    <a:pt x="447" y="4850"/>
                  </a:lnTo>
                  <a:lnTo>
                    <a:pt x="441" y="4684"/>
                  </a:lnTo>
                  <a:lnTo>
                    <a:pt x="447" y="4519"/>
                  </a:lnTo>
                  <a:lnTo>
                    <a:pt x="461" y="4299"/>
                  </a:lnTo>
                  <a:lnTo>
                    <a:pt x="481" y="4133"/>
                  </a:lnTo>
                  <a:lnTo>
                    <a:pt x="515" y="3913"/>
                  </a:lnTo>
                  <a:lnTo>
                    <a:pt x="576" y="3582"/>
                  </a:lnTo>
                  <a:lnTo>
                    <a:pt x="603" y="3472"/>
                  </a:lnTo>
                  <a:lnTo>
                    <a:pt x="623" y="3417"/>
                  </a:lnTo>
                  <a:lnTo>
                    <a:pt x="644" y="3472"/>
                  </a:lnTo>
                  <a:lnTo>
                    <a:pt x="664" y="3582"/>
                  </a:lnTo>
                  <a:lnTo>
                    <a:pt x="718" y="3913"/>
                  </a:lnTo>
                  <a:lnTo>
                    <a:pt x="745" y="4189"/>
                  </a:lnTo>
                  <a:lnTo>
                    <a:pt x="759" y="4464"/>
                  </a:lnTo>
                  <a:lnTo>
                    <a:pt x="766" y="4740"/>
                  </a:lnTo>
                  <a:lnTo>
                    <a:pt x="766" y="5015"/>
                  </a:lnTo>
                  <a:lnTo>
                    <a:pt x="772" y="5291"/>
                  </a:lnTo>
                  <a:lnTo>
                    <a:pt x="772" y="5511"/>
                  </a:lnTo>
                  <a:lnTo>
                    <a:pt x="786" y="5731"/>
                  </a:lnTo>
                  <a:lnTo>
                    <a:pt x="806" y="5897"/>
                  </a:lnTo>
                  <a:lnTo>
                    <a:pt x="813" y="5952"/>
                  </a:lnTo>
                  <a:lnTo>
                    <a:pt x="840" y="5952"/>
                  </a:lnTo>
                  <a:lnTo>
                    <a:pt x="874" y="5786"/>
                  </a:lnTo>
                  <a:lnTo>
                    <a:pt x="915" y="5511"/>
                  </a:lnTo>
                  <a:lnTo>
                    <a:pt x="948" y="5180"/>
                  </a:lnTo>
                  <a:lnTo>
                    <a:pt x="982" y="4684"/>
                  </a:lnTo>
                  <a:lnTo>
                    <a:pt x="989" y="4409"/>
                  </a:lnTo>
                  <a:lnTo>
                    <a:pt x="996" y="4078"/>
                  </a:lnTo>
                  <a:lnTo>
                    <a:pt x="1003" y="3748"/>
                  </a:lnTo>
                  <a:lnTo>
                    <a:pt x="996" y="3362"/>
                  </a:lnTo>
                  <a:lnTo>
                    <a:pt x="989" y="2866"/>
                  </a:lnTo>
                  <a:lnTo>
                    <a:pt x="969" y="2425"/>
                  </a:lnTo>
                  <a:lnTo>
                    <a:pt x="942" y="1985"/>
                  </a:lnTo>
                  <a:lnTo>
                    <a:pt x="908" y="1544"/>
                  </a:lnTo>
                  <a:lnTo>
                    <a:pt x="874" y="1213"/>
                  </a:lnTo>
                  <a:lnTo>
                    <a:pt x="827" y="883"/>
                  </a:lnTo>
                  <a:lnTo>
                    <a:pt x="779" y="552"/>
                  </a:lnTo>
                  <a:lnTo>
                    <a:pt x="732" y="332"/>
                  </a:lnTo>
                  <a:lnTo>
                    <a:pt x="651" y="111"/>
                  </a:lnTo>
                  <a:lnTo>
                    <a:pt x="5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5"/>
            <p:cNvSpPr/>
            <p:nvPr/>
          </p:nvSpPr>
          <p:spPr>
            <a:xfrm rot="10800000" flipH="1">
              <a:off x="3828333" y="1934078"/>
              <a:ext cx="12309" cy="100239"/>
            </a:xfrm>
            <a:custGeom>
              <a:avLst/>
              <a:gdLst/>
              <a:ahLst/>
              <a:cxnLst/>
              <a:rect l="l" t="t" r="r" b="b"/>
              <a:pathLst>
                <a:path w="584" h="33722" extrusionOk="0">
                  <a:moveTo>
                    <a:pt x="414" y="0"/>
                  </a:moveTo>
                  <a:lnTo>
                    <a:pt x="326" y="2039"/>
                  </a:lnTo>
                  <a:lnTo>
                    <a:pt x="251" y="4077"/>
                  </a:lnTo>
                  <a:lnTo>
                    <a:pt x="183" y="6171"/>
                  </a:lnTo>
                  <a:lnTo>
                    <a:pt x="136" y="8265"/>
                  </a:lnTo>
                  <a:lnTo>
                    <a:pt x="102" y="10359"/>
                  </a:lnTo>
                  <a:lnTo>
                    <a:pt x="75" y="12508"/>
                  </a:lnTo>
                  <a:lnTo>
                    <a:pt x="68" y="14657"/>
                  </a:lnTo>
                  <a:lnTo>
                    <a:pt x="68" y="16806"/>
                  </a:lnTo>
                  <a:lnTo>
                    <a:pt x="35" y="18899"/>
                  </a:lnTo>
                  <a:lnTo>
                    <a:pt x="7" y="21048"/>
                  </a:lnTo>
                  <a:lnTo>
                    <a:pt x="1" y="23197"/>
                  </a:lnTo>
                  <a:lnTo>
                    <a:pt x="7" y="25291"/>
                  </a:lnTo>
                  <a:lnTo>
                    <a:pt x="28" y="27440"/>
                  </a:lnTo>
                  <a:lnTo>
                    <a:pt x="62" y="29534"/>
                  </a:lnTo>
                  <a:lnTo>
                    <a:pt x="109" y="31628"/>
                  </a:lnTo>
                  <a:lnTo>
                    <a:pt x="170" y="33721"/>
                  </a:lnTo>
                  <a:lnTo>
                    <a:pt x="265" y="31738"/>
                  </a:lnTo>
                  <a:lnTo>
                    <a:pt x="339" y="29699"/>
                  </a:lnTo>
                  <a:lnTo>
                    <a:pt x="400" y="27605"/>
                  </a:lnTo>
                  <a:lnTo>
                    <a:pt x="454" y="25511"/>
                  </a:lnTo>
                  <a:lnTo>
                    <a:pt x="488" y="23418"/>
                  </a:lnTo>
                  <a:lnTo>
                    <a:pt x="515" y="21269"/>
                  </a:lnTo>
                  <a:lnTo>
                    <a:pt x="522" y="19120"/>
                  </a:lnTo>
                  <a:lnTo>
                    <a:pt x="515" y="17026"/>
                  </a:lnTo>
                  <a:lnTo>
                    <a:pt x="556" y="14877"/>
                  </a:lnTo>
                  <a:lnTo>
                    <a:pt x="576" y="12728"/>
                  </a:lnTo>
                  <a:lnTo>
                    <a:pt x="583" y="10579"/>
                  </a:lnTo>
                  <a:lnTo>
                    <a:pt x="576" y="8430"/>
                  </a:lnTo>
                  <a:lnTo>
                    <a:pt x="556" y="6337"/>
                  </a:lnTo>
                  <a:lnTo>
                    <a:pt x="522" y="4188"/>
                  </a:lnTo>
                  <a:lnTo>
                    <a:pt x="475" y="2094"/>
                  </a:lnTo>
                  <a:lnTo>
                    <a:pt x="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5"/>
            <p:cNvSpPr/>
            <p:nvPr/>
          </p:nvSpPr>
          <p:spPr>
            <a:xfrm rot="10800000" flipH="1">
              <a:off x="4101691" y="1927847"/>
              <a:ext cx="10454" cy="82225"/>
            </a:xfrm>
            <a:custGeom>
              <a:avLst/>
              <a:gdLst/>
              <a:ahLst/>
              <a:cxnLst/>
              <a:rect l="l" t="t" r="r" b="b"/>
              <a:pathLst>
                <a:path w="496" h="27662" extrusionOk="0">
                  <a:moveTo>
                    <a:pt x="353" y="1"/>
                  </a:moveTo>
                  <a:lnTo>
                    <a:pt x="326" y="56"/>
                  </a:lnTo>
                  <a:lnTo>
                    <a:pt x="306" y="276"/>
                  </a:lnTo>
                  <a:lnTo>
                    <a:pt x="278" y="607"/>
                  </a:lnTo>
                  <a:lnTo>
                    <a:pt x="258" y="1048"/>
                  </a:lnTo>
                  <a:lnTo>
                    <a:pt x="231" y="1654"/>
                  </a:lnTo>
                  <a:lnTo>
                    <a:pt x="211" y="2315"/>
                  </a:lnTo>
                  <a:lnTo>
                    <a:pt x="163" y="3968"/>
                  </a:lnTo>
                  <a:lnTo>
                    <a:pt x="123" y="5952"/>
                  </a:lnTo>
                  <a:lnTo>
                    <a:pt x="82" y="8321"/>
                  </a:lnTo>
                  <a:lnTo>
                    <a:pt x="48" y="10856"/>
                  </a:lnTo>
                  <a:lnTo>
                    <a:pt x="28" y="13611"/>
                  </a:lnTo>
                  <a:lnTo>
                    <a:pt x="8" y="16421"/>
                  </a:lnTo>
                  <a:lnTo>
                    <a:pt x="1" y="19010"/>
                  </a:lnTo>
                  <a:lnTo>
                    <a:pt x="8" y="21435"/>
                  </a:lnTo>
                  <a:lnTo>
                    <a:pt x="21" y="23529"/>
                  </a:lnTo>
                  <a:lnTo>
                    <a:pt x="41" y="25237"/>
                  </a:lnTo>
                  <a:lnTo>
                    <a:pt x="55" y="25953"/>
                  </a:lnTo>
                  <a:lnTo>
                    <a:pt x="69" y="26559"/>
                  </a:lnTo>
                  <a:lnTo>
                    <a:pt x="89" y="27055"/>
                  </a:lnTo>
                  <a:lnTo>
                    <a:pt x="109" y="27386"/>
                  </a:lnTo>
                  <a:lnTo>
                    <a:pt x="129" y="27606"/>
                  </a:lnTo>
                  <a:lnTo>
                    <a:pt x="143" y="27661"/>
                  </a:lnTo>
                  <a:lnTo>
                    <a:pt x="157" y="27661"/>
                  </a:lnTo>
                  <a:lnTo>
                    <a:pt x="238" y="26063"/>
                  </a:lnTo>
                  <a:lnTo>
                    <a:pt x="312" y="24410"/>
                  </a:lnTo>
                  <a:lnTo>
                    <a:pt x="373" y="22757"/>
                  </a:lnTo>
                  <a:lnTo>
                    <a:pt x="421" y="21049"/>
                  </a:lnTo>
                  <a:lnTo>
                    <a:pt x="455" y="19286"/>
                  </a:lnTo>
                  <a:lnTo>
                    <a:pt x="475" y="17578"/>
                  </a:lnTo>
                  <a:lnTo>
                    <a:pt x="482" y="15815"/>
                  </a:lnTo>
                  <a:lnTo>
                    <a:pt x="475" y="14051"/>
                  </a:lnTo>
                  <a:lnTo>
                    <a:pt x="488" y="11186"/>
                  </a:lnTo>
                  <a:lnTo>
                    <a:pt x="495" y="8541"/>
                  </a:lnTo>
                  <a:lnTo>
                    <a:pt x="488" y="6172"/>
                  </a:lnTo>
                  <a:lnTo>
                    <a:pt x="482" y="4078"/>
                  </a:lnTo>
                  <a:lnTo>
                    <a:pt x="461" y="2370"/>
                  </a:lnTo>
                  <a:lnTo>
                    <a:pt x="448" y="1709"/>
                  </a:lnTo>
                  <a:lnTo>
                    <a:pt x="427" y="1103"/>
                  </a:lnTo>
                  <a:lnTo>
                    <a:pt x="414" y="607"/>
                  </a:lnTo>
                  <a:lnTo>
                    <a:pt x="394" y="276"/>
                  </a:lnTo>
                  <a:lnTo>
                    <a:pt x="373" y="56"/>
                  </a:lnTo>
                  <a:lnTo>
                    <a:pt x="3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5"/>
            <p:cNvSpPr/>
            <p:nvPr/>
          </p:nvSpPr>
          <p:spPr>
            <a:xfrm rot="10800000" flipH="1">
              <a:off x="2034856" y="2179641"/>
              <a:ext cx="38572" cy="43407"/>
            </a:xfrm>
            <a:custGeom>
              <a:avLst/>
              <a:gdLst/>
              <a:ahLst/>
              <a:cxnLst/>
              <a:rect l="l" t="t" r="r" b="b"/>
              <a:pathLst>
                <a:path w="1830" h="14603" extrusionOk="0">
                  <a:moveTo>
                    <a:pt x="827" y="1"/>
                  </a:moveTo>
                  <a:lnTo>
                    <a:pt x="739" y="56"/>
                  </a:lnTo>
                  <a:lnTo>
                    <a:pt x="658" y="221"/>
                  </a:lnTo>
                  <a:lnTo>
                    <a:pt x="576" y="386"/>
                  </a:lnTo>
                  <a:lnTo>
                    <a:pt x="495" y="662"/>
                  </a:lnTo>
                  <a:lnTo>
                    <a:pt x="414" y="937"/>
                  </a:lnTo>
                  <a:lnTo>
                    <a:pt x="339" y="1323"/>
                  </a:lnTo>
                  <a:lnTo>
                    <a:pt x="272" y="1764"/>
                  </a:lnTo>
                  <a:lnTo>
                    <a:pt x="197" y="2370"/>
                  </a:lnTo>
                  <a:lnTo>
                    <a:pt x="136" y="3086"/>
                  </a:lnTo>
                  <a:lnTo>
                    <a:pt x="82" y="3858"/>
                  </a:lnTo>
                  <a:lnTo>
                    <a:pt x="48" y="4629"/>
                  </a:lnTo>
                  <a:lnTo>
                    <a:pt x="21" y="5455"/>
                  </a:lnTo>
                  <a:lnTo>
                    <a:pt x="1" y="6337"/>
                  </a:lnTo>
                  <a:lnTo>
                    <a:pt x="1" y="7219"/>
                  </a:lnTo>
                  <a:lnTo>
                    <a:pt x="14" y="8100"/>
                  </a:lnTo>
                  <a:lnTo>
                    <a:pt x="28" y="8817"/>
                  </a:lnTo>
                  <a:lnTo>
                    <a:pt x="55" y="9478"/>
                  </a:lnTo>
                  <a:lnTo>
                    <a:pt x="75" y="10029"/>
                  </a:lnTo>
                  <a:lnTo>
                    <a:pt x="109" y="10580"/>
                  </a:lnTo>
                  <a:lnTo>
                    <a:pt x="143" y="11021"/>
                  </a:lnTo>
                  <a:lnTo>
                    <a:pt x="177" y="11406"/>
                  </a:lnTo>
                  <a:lnTo>
                    <a:pt x="217" y="11792"/>
                  </a:lnTo>
                  <a:lnTo>
                    <a:pt x="251" y="12067"/>
                  </a:lnTo>
                  <a:lnTo>
                    <a:pt x="292" y="12288"/>
                  </a:lnTo>
                  <a:lnTo>
                    <a:pt x="326" y="12453"/>
                  </a:lnTo>
                  <a:lnTo>
                    <a:pt x="387" y="12674"/>
                  </a:lnTo>
                  <a:lnTo>
                    <a:pt x="407" y="12729"/>
                  </a:lnTo>
                  <a:lnTo>
                    <a:pt x="441" y="12729"/>
                  </a:lnTo>
                  <a:lnTo>
                    <a:pt x="448" y="12674"/>
                  </a:lnTo>
                  <a:lnTo>
                    <a:pt x="441" y="12453"/>
                  </a:lnTo>
                  <a:lnTo>
                    <a:pt x="421" y="12123"/>
                  </a:lnTo>
                  <a:lnTo>
                    <a:pt x="373" y="11241"/>
                  </a:lnTo>
                  <a:lnTo>
                    <a:pt x="353" y="10635"/>
                  </a:lnTo>
                  <a:lnTo>
                    <a:pt x="333" y="9863"/>
                  </a:lnTo>
                  <a:lnTo>
                    <a:pt x="326" y="9037"/>
                  </a:lnTo>
                  <a:lnTo>
                    <a:pt x="326" y="8100"/>
                  </a:lnTo>
                  <a:lnTo>
                    <a:pt x="326" y="7659"/>
                  </a:lnTo>
                  <a:lnTo>
                    <a:pt x="333" y="7219"/>
                  </a:lnTo>
                  <a:lnTo>
                    <a:pt x="346" y="6778"/>
                  </a:lnTo>
                  <a:lnTo>
                    <a:pt x="366" y="6392"/>
                  </a:lnTo>
                  <a:lnTo>
                    <a:pt x="387" y="6006"/>
                  </a:lnTo>
                  <a:lnTo>
                    <a:pt x="414" y="5621"/>
                  </a:lnTo>
                  <a:lnTo>
                    <a:pt x="448" y="5290"/>
                  </a:lnTo>
                  <a:lnTo>
                    <a:pt x="481" y="5015"/>
                  </a:lnTo>
                  <a:lnTo>
                    <a:pt x="522" y="4739"/>
                  </a:lnTo>
                  <a:lnTo>
                    <a:pt x="563" y="4464"/>
                  </a:lnTo>
                  <a:lnTo>
                    <a:pt x="603" y="4243"/>
                  </a:lnTo>
                  <a:lnTo>
                    <a:pt x="651" y="4078"/>
                  </a:lnTo>
                  <a:lnTo>
                    <a:pt x="698" y="3913"/>
                  </a:lnTo>
                  <a:lnTo>
                    <a:pt x="752" y="3802"/>
                  </a:lnTo>
                  <a:lnTo>
                    <a:pt x="807" y="3747"/>
                  </a:lnTo>
                  <a:lnTo>
                    <a:pt x="915" y="3747"/>
                  </a:lnTo>
                  <a:lnTo>
                    <a:pt x="969" y="3802"/>
                  </a:lnTo>
                  <a:lnTo>
                    <a:pt x="1016" y="3913"/>
                  </a:lnTo>
                  <a:lnTo>
                    <a:pt x="1071" y="4078"/>
                  </a:lnTo>
                  <a:lnTo>
                    <a:pt x="1118" y="4243"/>
                  </a:lnTo>
                  <a:lnTo>
                    <a:pt x="1159" y="4464"/>
                  </a:lnTo>
                  <a:lnTo>
                    <a:pt x="1199" y="4739"/>
                  </a:lnTo>
                  <a:lnTo>
                    <a:pt x="1240" y="5015"/>
                  </a:lnTo>
                  <a:lnTo>
                    <a:pt x="1274" y="5290"/>
                  </a:lnTo>
                  <a:lnTo>
                    <a:pt x="1308" y="5621"/>
                  </a:lnTo>
                  <a:lnTo>
                    <a:pt x="1328" y="6006"/>
                  </a:lnTo>
                  <a:lnTo>
                    <a:pt x="1355" y="6392"/>
                  </a:lnTo>
                  <a:lnTo>
                    <a:pt x="1369" y="6778"/>
                  </a:lnTo>
                  <a:lnTo>
                    <a:pt x="1382" y="7219"/>
                  </a:lnTo>
                  <a:lnTo>
                    <a:pt x="1396" y="7659"/>
                  </a:lnTo>
                  <a:lnTo>
                    <a:pt x="1396" y="8100"/>
                  </a:lnTo>
                  <a:lnTo>
                    <a:pt x="1396" y="8596"/>
                  </a:lnTo>
                  <a:lnTo>
                    <a:pt x="1382" y="9092"/>
                  </a:lnTo>
                  <a:lnTo>
                    <a:pt x="1362" y="9533"/>
                  </a:lnTo>
                  <a:lnTo>
                    <a:pt x="1342" y="9974"/>
                  </a:lnTo>
                  <a:lnTo>
                    <a:pt x="1314" y="10414"/>
                  </a:lnTo>
                  <a:lnTo>
                    <a:pt x="1274" y="10800"/>
                  </a:lnTo>
                  <a:lnTo>
                    <a:pt x="1233" y="11186"/>
                  </a:lnTo>
                  <a:lnTo>
                    <a:pt x="1186" y="11516"/>
                  </a:lnTo>
                  <a:lnTo>
                    <a:pt x="1138" y="11847"/>
                  </a:lnTo>
                  <a:lnTo>
                    <a:pt x="1098" y="12123"/>
                  </a:lnTo>
                  <a:lnTo>
                    <a:pt x="1003" y="12508"/>
                  </a:lnTo>
                  <a:lnTo>
                    <a:pt x="922" y="12839"/>
                  </a:lnTo>
                  <a:lnTo>
                    <a:pt x="840" y="13004"/>
                  </a:lnTo>
                  <a:lnTo>
                    <a:pt x="725" y="13280"/>
                  </a:lnTo>
                  <a:lnTo>
                    <a:pt x="685" y="13390"/>
                  </a:lnTo>
                  <a:lnTo>
                    <a:pt x="678" y="13445"/>
                  </a:lnTo>
                  <a:lnTo>
                    <a:pt x="671" y="13555"/>
                  </a:lnTo>
                  <a:lnTo>
                    <a:pt x="671" y="13665"/>
                  </a:lnTo>
                  <a:lnTo>
                    <a:pt x="678" y="13831"/>
                  </a:lnTo>
                  <a:lnTo>
                    <a:pt x="691" y="13941"/>
                  </a:lnTo>
                  <a:lnTo>
                    <a:pt x="712" y="14106"/>
                  </a:lnTo>
                  <a:lnTo>
                    <a:pt x="739" y="14216"/>
                  </a:lnTo>
                  <a:lnTo>
                    <a:pt x="773" y="14327"/>
                  </a:lnTo>
                  <a:lnTo>
                    <a:pt x="807" y="14437"/>
                  </a:lnTo>
                  <a:lnTo>
                    <a:pt x="854" y="14547"/>
                  </a:lnTo>
                  <a:lnTo>
                    <a:pt x="901" y="14602"/>
                  </a:lnTo>
                  <a:lnTo>
                    <a:pt x="1010" y="14602"/>
                  </a:lnTo>
                  <a:lnTo>
                    <a:pt x="1077" y="14492"/>
                  </a:lnTo>
                  <a:lnTo>
                    <a:pt x="1145" y="14382"/>
                  </a:lnTo>
                  <a:lnTo>
                    <a:pt x="1213" y="14161"/>
                  </a:lnTo>
                  <a:lnTo>
                    <a:pt x="1294" y="13886"/>
                  </a:lnTo>
                  <a:lnTo>
                    <a:pt x="1369" y="13555"/>
                  </a:lnTo>
                  <a:lnTo>
                    <a:pt x="1457" y="13059"/>
                  </a:lnTo>
                  <a:lnTo>
                    <a:pt x="1545" y="12508"/>
                  </a:lnTo>
                  <a:lnTo>
                    <a:pt x="1612" y="11902"/>
                  </a:lnTo>
                  <a:lnTo>
                    <a:pt x="1680" y="11241"/>
                  </a:lnTo>
                  <a:lnTo>
                    <a:pt x="1734" y="10470"/>
                  </a:lnTo>
                  <a:lnTo>
                    <a:pt x="1775" y="9698"/>
                  </a:lnTo>
                  <a:lnTo>
                    <a:pt x="1809" y="8872"/>
                  </a:lnTo>
                  <a:lnTo>
                    <a:pt x="1829" y="7990"/>
                  </a:lnTo>
                  <a:lnTo>
                    <a:pt x="1829" y="7219"/>
                  </a:lnTo>
                  <a:lnTo>
                    <a:pt x="1816" y="6447"/>
                  </a:lnTo>
                  <a:lnTo>
                    <a:pt x="1795" y="5676"/>
                  </a:lnTo>
                  <a:lnTo>
                    <a:pt x="1768" y="4960"/>
                  </a:lnTo>
                  <a:lnTo>
                    <a:pt x="1728" y="4298"/>
                  </a:lnTo>
                  <a:lnTo>
                    <a:pt x="1687" y="3637"/>
                  </a:lnTo>
                  <a:lnTo>
                    <a:pt x="1633" y="3031"/>
                  </a:lnTo>
                  <a:lnTo>
                    <a:pt x="1579" y="2480"/>
                  </a:lnTo>
                  <a:lnTo>
                    <a:pt x="1511" y="1929"/>
                  </a:lnTo>
                  <a:lnTo>
                    <a:pt x="1436" y="1488"/>
                  </a:lnTo>
                  <a:lnTo>
                    <a:pt x="1362" y="1047"/>
                  </a:lnTo>
                  <a:lnTo>
                    <a:pt x="1281" y="717"/>
                  </a:lnTo>
                  <a:lnTo>
                    <a:pt x="1193" y="441"/>
                  </a:lnTo>
                  <a:lnTo>
                    <a:pt x="1104" y="221"/>
                  </a:lnTo>
                  <a:lnTo>
                    <a:pt x="1010" y="56"/>
                  </a:lnTo>
                  <a:lnTo>
                    <a:pt x="9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5"/>
            <p:cNvSpPr/>
            <p:nvPr/>
          </p:nvSpPr>
          <p:spPr>
            <a:xfrm rot="10800000" flipH="1">
              <a:off x="2447401" y="2151627"/>
              <a:ext cx="38551" cy="43571"/>
            </a:xfrm>
            <a:custGeom>
              <a:avLst/>
              <a:gdLst/>
              <a:ahLst/>
              <a:cxnLst/>
              <a:rect l="l" t="t" r="r" b="b"/>
              <a:pathLst>
                <a:path w="1829" h="14658" extrusionOk="0">
                  <a:moveTo>
                    <a:pt x="833" y="1"/>
                  </a:moveTo>
                  <a:lnTo>
                    <a:pt x="766" y="56"/>
                  </a:lnTo>
                  <a:lnTo>
                    <a:pt x="698" y="166"/>
                  </a:lnTo>
                  <a:lnTo>
                    <a:pt x="630" y="276"/>
                  </a:lnTo>
                  <a:lnTo>
                    <a:pt x="562" y="441"/>
                  </a:lnTo>
                  <a:lnTo>
                    <a:pt x="502" y="662"/>
                  </a:lnTo>
                  <a:lnTo>
                    <a:pt x="441" y="937"/>
                  </a:lnTo>
                  <a:lnTo>
                    <a:pt x="380" y="1213"/>
                  </a:lnTo>
                  <a:lnTo>
                    <a:pt x="325" y="1543"/>
                  </a:lnTo>
                  <a:lnTo>
                    <a:pt x="271" y="1929"/>
                  </a:lnTo>
                  <a:lnTo>
                    <a:pt x="197" y="2590"/>
                  </a:lnTo>
                  <a:lnTo>
                    <a:pt x="129" y="3307"/>
                  </a:lnTo>
                  <a:lnTo>
                    <a:pt x="82" y="4023"/>
                  </a:lnTo>
                  <a:lnTo>
                    <a:pt x="41" y="4849"/>
                  </a:lnTo>
                  <a:lnTo>
                    <a:pt x="14" y="5676"/>
                  </a:lnTo>
                  <a:lnTo>
                    <a:pt x="0" y="6502"/>
                  </a:lnTo>
                  <a:lnTo>
                    <a:pt x="0" y="7384"/>
                  </a:lnTo>
                  <a:lnTo>
                    <a:pt x="7" y="8266"/>
                  </a:lnTo>
                  <a:lnTo>
                    <a:pt x="28" y="8982"/>
                  </a:lnTo>
                  <a:lnTo>
                    <a:pt x="48" y="9588"/>
                  </a:lnTo>
                  <a:lnTo>
                    <a:pt x="75" y="10194"/>
                  </a:lnTo>
                  <a:lnTo>
                    <a:pt x="102" y="10690"/>
                  </a:lnTo>
                  <a:lnTo>
                    <a:pt x="136" y="11131"/>
                  </a:lnTo>
                  <a:lnTo>
                    <a:pt x="170" y="11517"/>
                  </a:lnTo>
                  <a:lnTo>
                    <a:pt x="210" y="11847"/>
                  </a:lnTo>
                  <a:lnTo>
                    <a:pt x="244" y="12123"/>
                  </a:lnTo>
                  <a:lnTo>
                    <a:pt x="278" y="12343"/>
                  </a:lnTo>
                  <a:lnTo>
                    <a:pt x="312" y="12508"/>
                  </a:lnTo>
                  <a:lnTo>
                    <a:pt x="373" y="12729"/>
                  </a:lnTo>
                  <a:lnTo>
                    <a:pt x="427" y="12729"/>
                  </a:lnTo>
                  <a:lnTo>
                    <a:pt x="434" y="12619"/>
                  </a:lnTo>
                  <a:lnTo>
                    <a:pt x="441" y="12563"/>
                  </a:lnTo>
                  <a:lnTo>
                    <a:pt x="441" y="12453"/>
                  </a:lnTo>
                  <a:lnTo>
                    <a:pt x="427" y="12123"/>
                  </a:lnTo>
                  <a:lnTo>
                    <a:pt x="380" y="11241"/>
                  </a:lnTo>
                  <a:lnTo>
                    <a:pt x="353" y="10635"/>
                  </a:lnTo>
                  <a:lnTo>
                    <a:pt x="332" y="9919"/>
                  </a:lnTo>
                  <a:lnTo>
                    <a:pt x="319" y="9092"/>
                  </a:lnTo>
                  <a:lnTo>
                    <a:pt x="319" y="8651"/>
                  </a:lnTo>
                  <a:lnTo>
                    <a:pt x="319" y="8155"/>
                  </a:lnTo>
                  <a:lnTo>
                    <a:pt x="325" y="7660"/>
                  </a:lnTo>
                  <a:lnTo>
                    <a:pt x="332" y="7274"/>
                  </a:lnTo>
                  <a:lnTo>
                    <a:pt x="346" y="6833"/>
                  </a:lnTo>
                  <a:lnTo>
                    <a:pt x="366" y="6447"/>
                  </a:lnTo>
                  <a:lnTo>
                    <a:pt x="386" y="6062"/>
                  </a:lnTo>
                  <a:lnTo>
                    <a:pt x="414" y="5676"/>
                  </a:lnTo>
                  <a:lnTo>
                    <a:pt x="441" y="5345"/>
                  </a:lnTo>
                  <a:lnTo>
                    <a:pt x="481" y="5070"/>
                  </a:lnTo>
                  <a:lnTo>
                    <a:pt x="515" y="4794"/>
                  </a:lnTo>
                  <a:lnTo>
                    <a:pt x="556" y="4519"/>
                  </a:lnTo>
                  <a:lnTo>
                    <a:pt x="603" y="4298"/>
                  </a:lnTo>
                  <a:lnTo>
                    <a:pt x="651" y="4133"/>
                  </a:lnTo>
                  <a:lnTo>
                    <a:pt x="698" y="3968"/>
                  </a:lnTo>
                  <a:lnTo>
                    <a:pt x="752" y="3858"/>
                  </a:lnTo>
                  <a:lnTo>
                    <a:pt x="800" y="3802"/>
                  </a:lnTo>
                  <a:lnTo>
                    <a:pt x="854" y="3747"/>
                  </a:lnTo>
                  <a:lnTo>
                    <a:pt x="915" y="3802"/>
                  </a:lnTo>
                  <a:lnTo>
                    <a:pt x="962" y="3858"/>
                  </a:lnTo>
                  <a:lnTo>
                    <a:pt x="1016" y="3968"/>
                  </a:lnTo>
                  <a:lnTo>
                    <a:pt x="1064" y="4133"/>
                  </a:lnTo>
                  <a:lnTo>
                    <a:pt x="1111" y="4298"/>
                  </a:lnTo>
                  <a:lnTo>
                    <a:pt x="1158" y="4519"/>
                  </a:lnTo>
                  <a:lnTo>
                    <a:pt x="1199" y="4794"/>
                  </a:lnTo>
                  <a:lnTo>
                    <a:pt x="1233" y="5070"/>
                  </a:lnTo>
                  <a:lnTo>
                    <a:pt x="1267" y="5345"/>
                  </a:lnTo>
                  <a:lnTo>
                    <a:pt x="1301" y="5676"/>
                  </a:lnTo>
                  <a:lnTo>
                    <a:pt x="1328" y="6062"/>
                  </a:lnTo>
                  <a:lnTo>
                    <a:pt x="1348" y="6447"/>
                  </a:lnTo>
                  <a:lnTo>
                    <a:pt x="1368" y="6833"/>
                  </a:lnTo>
                  <a:lnTo>
                    <a:pt x="1382" y="7274"/>
                  </a:lnTo>
                  <a:lnTo>
                    <a:pt x="1389" y="7660"/>
                  </a:lnTo>
                  <a:lnTo>
                    <a:pt x="1395" y="8155"/>
                  </a:lnTo>
                  <a:lnTo>
                    <a:pt x="1389" y="8651"/>
                  </a:lnTo>
                  <a:lnTo>
                    <a:pt x="1375" y="9147"/>
                  </a:lnTo>
                  <a:lnTo>
                    <a:pt x="1362" y="9588"/>
                  </a:lnTo>
                  <a:lnTo>
                    <a:pt x="1334" y="10029"/>
                  </a:lnTo>
                  <a:lnTo>
                    <a:pt x="1307" y="10470"/>
                  </a:lnTo>
                  <a:lnTo>
                    <a:pt x="1274" y="10855"/>
                  </a:lnTo>
                  <a:lnTo>
                    <a:pt x="1233" y="11241"/>
                  </a:lnTo>
                  <a:lnTo>
                    <a:pt x="1186" y="11572"/>
                  </a:lnTo>
                  <a:lnTo>
                    <a:pt x="1138" y="11902"/>
                  </a:lnTo>
                  <a:lnTo>
                    <a:pt x="1091" y="12178"/>
                  </a:lnTo>
                  <a:lnTo>
                    <a:pt x="1003" y="12563"/>
                  </a:lnTo>
                  <a:lnTo>
                    <a:pt x="915" y="12894"/>
                  </a:lnTo>
                  <a:lnTo>
                    <a:pt x="840" y="13059"/>
                  </a:lnTo>
                  <a:lnTo>
                    <a:pt x="725" y="13335"/>
                  </a:lnTo>
                  <a:lnTo>
                    <a:pt x="691" y="13445"/>
                  </a:lnTo>
                  <a:lnTo>
                    <a:pt x="678" y="13500"/>
                  </a:lnTo>
                  <a:lnTo>
                    <a:pt x="678" y="13610"/>
                  </a:lnTo>
                  <a:lnTo>
                    <a:pt x="678" y="13721"/>
                  </a:lnTo>
                  <a:lnTo>
                    <a:pt x="684" y="13886"/>
                  </a:lnTo>
                  <a:lnTo>
                    <a:pt x="698" y="13996"/>
                  </a:lnTo>
                  <a:lnTo>
                    <a:pt x="718" y="14161"/>
                  </a:lnTo>
                  <a:lnTo>
                    <a:pt x="745" y="14272"/>
                  </a:lnTo>
                  <a:lnTo>
                    <a:pt x="779" y="14382"/>
                  </a:lnTo>
                  <a:lnTo>
                    <a:pt x="813" y="14492"/>
                  </a:lnTo>
                  <a:lnTo>
                    <a:pt x="854" y="14602"/>
                  </a:lnTo>
                  <a:lnTo>
                    <a:pt x="901" y="14657"/>
                  </a:lnTo>
                  <a:lnTo>
                    <a:pt x="1016" y="14657"/>
                  </a:lnTo>
                  <a:lnTo>
                    <a:pt x="1077" y="14547"/>
                  </a:lnTo>
                  <a:lnTo>
                    <a:pt x="1138" y="14437"/>
                  </a:lnTo>
                  <a:lnTo>
                    <a:pt x="1213" y="14216"/>
                  </a:lnTo>
                  <a:lnTo>
                    <a:pt x="1287" y="13941"/>
                  </a:lnTo>
                  <a:lnTo>
                    <a:pt x="1368" y="13610"/>
                  </a:lnTo>
                  <a:lnTo>
                    <a:pt x="1456" y="13114"/>
                  </a:lnTo>
                  <a:lnTo>
                    <a:pt x="1538" y="12563"/>
                  </a:lnTo>
                  <a:lnTo>
                    <a:pt x="1612" y="11902"/>
                  </a:lnTo>
                  <a:lnTo>
                    <a:pt x="1673" y="11241"/>
                  </a:lnTo>
                  <a:lnTo>
                    <a:pt x="1727" y="10470"/>
                  </a:lnTo>
                  <a:lnTo>
                    <a:pt x="1775" y="9698"/>
                  </a:lnTo>
                  <a:lnTo>
                    <a:pt x="1802" y="8872"/>
                  </a:lnTo>
                  <a:lnTo>
                    <a:pt x="1822" y="7990"/>
                  </a:lnTo>
                  <a:lnTo>
                    <a:pt x="1829" y="7439"/>
                  </a:lnTo>
                  <a:lnTo>
                    <a:pt x="1822" y="6888"/>
                  </a:lnTo>
                  <a:lnTo>
                    <a:pt x="1815" y="6337"/>
                  </a:lnTo>
                  <a:lnTo>
                    <a:pt x="1802" y="5786"/>
                  </a:lnTo>
                  <a:lnTo>
                    <a:pt x="1781" y="5235"/>
                  </a:lnTo>
                  <a:lnTo>
                    <a:pt x="1761" y="4739"/>
                  </a:lnTo>
                  <a:lnTo>
                    <a:pt x="1734" y="4243"/>
                  </a:lnTo>
                  <a:lnTo>
                    <a:pt x="1700" y="3802"/>
                  </a:lnTo>
                  <a:lnTo>
                    <a:pt x="1666" y="3307"/>
                  </a:lnTo>
                  <a:lnTo>
                    <a:pt x="1626" y="2921"/>
                  </a:lnTo>
                  <a:lnTo>
                    <a:pt x="1578" y="2480"/>
                  </a:lnTo>
                  <a:lnTo>
                    <a:pt x="1531" y="2149"/>
                  </a:lnTo>
                  <a:lnTo>
                    <a:pt x="1477" y="1764"/>
                  </a:lnTo>
                  <a:lnTo>
                    <a:pt x="1423" y="1488"/>
                  </a:lnTo>
                  <a:lnTo>
                    <a:pt x="1362" y="1213"/>
                  </a:lnTo>
                  <a:lnTo>
                    <a:pt x="1294" y="937"/>
                  </a:lnTo>
                  <a:lnTo>
                    <a:pt x="1233" y="717"/>
                  </a:lnTo>
                  <a:lnTo>
                    <a:pt x="1172" y="441"/>
                  </a:lnTo>
                  <a:lnTo>
                    <a:pt x="1104" y="276"/>
                  </a:lnTo>
                  <a:lnTo>
                    <a:pt x="1037" y="166"/>
                  </a:lnTo>
                  <a:lnTo>
                    <a:pt x="969" y="56"/>
                  </a:lnTo>
                  <a:lnTo>
                    <a:pt x="9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5"/>
            <p:cNvSpPr/>
            <p:nvPr/>
          </p:nvSpPr>
          <p:spPr>
            <a:xfrm rot="10800000" flipH="1">
              <a:off x="2827252" y="2125088"/>
              <a:ext cx="38424" cy="43407"/>
            </a:xfrm>
            <a:custGeom>
              <a:avLst/>
              <a:gdLst/>
              <a:ahLst/>
              <a:cxnLst/>
              <a:rect l="l" t="t" r="r" b="b"/>
              <a:pathLst>
                <a:path w="1823" h="14603" extrusionOk="0">
                  <a:moveTo>
                    <a:pt x="827" y="1"/>
                  </a:moveTo>
                  <a:lnTo>
                    <a:pt x="739" y="56"/>
                  </a:lnTo>
                  <a:lnTo>
                    <a:pt x="651" y="166"/>
                  </a:lnTo>
                  <a:lnTo>
                    <a:pt x="569" y="387"/>
                  </a:lnTo>
                  <a:lnTo>
                    <a:pt x="488" y="662"/>
                  </a:lnTo>
                  <a:lnTo>
                    <a:pt x="414" y="938"/>
                  </a:lnTo>
                  <a:lnTo>
                    <a:pt x="339" y="1323"/>
                  </a:lnTo>
                  <a:lnTo>
                    <a:pt x="271" y="1764"/>
                  </a:lnTo>
                  <a:lnTo>
                    <a:pt x="197" y="2370"/>
                  </a:lnTo>
                  <a:lnTo>
                    <a:pt x="136" y="3087"/>
                  </a:lnTo>
                  <a:lnTo>
                    <a:pt x="82" y="3858"/>
                  </a:lnTo>
                  <a:lnTo>
                    <a:pt x="41" y="4629"/>
                  </a:lnTo>
                  <a:lnTo>
                    <a:pt x="14" y="5456"/>
                  </a:lnTo>
                  <a:lnTo>
                    <a:pt x="0" y="6337"/>
                  </a:lnTo>
                  <a:lnTo>
                    <a:pt x="0" y="7219"/>
                  </a:lnTo>
                  <a:lnTo>
                    <a:pt x="14" y="8101"/>
                  </a:lnTo>
                  <a:lnTo>
                    <a:pt x="28" y="8762"/>
                  </a:lnTo>
                  <a:lnTo>
                    <a:pt x="48" y="9368"/>
                  </a:lnTo>
                  <a:lnTo>
                    <a:pt x="75" y="9919"/>
                  </a:lnTo>
                  <a:lnTo>
                    <a:pt x="109" y="10415"/>
                  </a:lnTo>
                  <a:lnTo>
                    <a:pt x="143" y="10856"/>
                  </a:lnTo>
                  <a:lnTo>
                    <a:pt x="176" y="11241"/>
                  </a:lnTo>
                  <a:lnTo>
                    <a:pt x="210" y="11517"/>
                  </a:lnTo>
                  <a:lnTo>
                    <a:pt x="251" y="11792"/>
                  </a:lnTo>
                  <a:lnTo>
                    <a:pt x="319" y="12233"/>
                  </a:lnTo>
                  <a:lnTo>
                    <a:pt x="380" y="12454"/>
                  </a:lnTo>
                  <a:lnTo>
                    <a:pt x="427" y="12619"/>
                  </a:lnTo>
                  <a:lnTo>
                    <a:pt x="441" y="12619"/>
                  </a:lnTo>
                  <a:lnTo>
                    <a:pt x="447" y="12564"/>
                  </a:lnTo>
                  <a:lnTo>
                    <a:pt x="447" y="12454"/>
                  </a:lnTo>
                  <a:lnTo>
                    <a:pt x="441" y="12123"/>
                  </a:lnTo>
                  <a:lnTo>
                    <a:pt x="386" y="11241"/>
                  </a:lnTo>
                  <a:lnTo>
                    <a:pt x="359" y="10635"/>
                  </a:lnTo>
                  <a:lnTo>
                    <a:pt x="339" y="9919"/>
                  </a:lnTo>
                  <a:lnTo>
                    <a:pt x="319" y="9092"/>
                  </a:lnTo>
                  <a:lnTo>
                    <a:pt x="319" y="8652"/>
                  </a:lnTo>
                  <a:lnTo>
                    <a:pt x="319" y="8156"/>
                  </a:lnTo>
                  <a:lnTo>
                    <a:pt x="325" y="7715"/>
                  </a:lnTo>
                  <a:lnTo>
                    <a:pt x="332" y="7274"/>
                  </a:lnTo>
                  <a:lnTo>
                    <a:pt x="346" y="6833"/>
                  </a:lnTo>
                  <a:lnTo>
                    <a:pt x="366" y="6448"/>
                  </a:lnTo>
                  <a:lnTo>
                    <a:pt x="386" y="6062"/>
                  </a:lnTo>
                  <a:lnTo>
                    <a:pt x="414" y="5731"/>
                  </a:lnTo>
                  <a:lnTo>
                    <a:pt x="447" y="5401"/>
                  </a:lnTo>
                  <a:lnTo>
                    <a:pt x="481" y="5070"/>
                  </a:lnTo>
                  <a:lnTo>
                    <a:pt x="515" y="4795"/>
                  </a:lnTo>
                  <a:lnTo>
                    <a:pt x="556" y="4519"/>
                  </a:lnTo>
                  <a:lnTo>
                    <a:pt x="603" y="4299"/>
                  </a:lnTo>
                  <a:lnTo>
                    <a:pt x="651" y="4133"/>
                  </a:lnTo>
                  <a:lnTo>
                    <a:pt x="698" y="3968"/>
                  </a:lnTo>
                  <a:lnTo>
                    <a:pt x="752" y="3858"/>
                  </a:lnTo>
                  <a:lnTo>
                    <a:pt x="799" y="3803"/>
                  </a:lnTo>
                  <a:lnTo>
                    <a:pt x="915" y="3803"/>
                  </a:lnTo>
                  <a:lnTo>
                    <a:pt x="969" y="3858"/>
                  </a:lnTo>
                  <a:lnTo>
                    <a:pt x="1016" y="3968"/>
                  </a:lnTo>
                  <a:lnTo>
                    <a:pt x="1064" y="4133"/>
                  </a:lnTo>
                  <a:lnTo>
                    <a:pt x="1111" y="4299"/>
                  </a:lnTo>
                  <a:lnTo>
                    <a:pt x="1158" y="4519"/>
                  </a:lnTo>
                  <a:lnTo>
                    <a:pt x="1199" y="4795"/>
                  </a:lnTo>
                  <a:lnTo>
                    <a:pt x="1240" y="5070"/>
                  </a:lnTo>
                  <a:lnTo>
                    <a:pt x="1274" y="5401"/>
                  </a:lnTo>
                  <a:lnTo>
                    <a:pt x="1301" y="5731"/>
                  </a:lnTo>
                  <a:lnTo>
                    <a:pt x="1328" y="6062"/>
                  </a:lnTo>
                  <a:lnTo>
                    <a:pt x="1348" y="6448"/>
                  </a:lnTo>
                  <a:lnTo>
                    <a:pt x="1368" y="6833"/>
                  </a:lnTo>
                  <a:lnTo>
                    <a:pt x="1382" y="7274"/>
                  </a:lnTo>
                  <a:lnTo>
                    <a:pt x="1389" y="7715"/>
                  </a:lnTo>
                  <a:lnTo>
                    <a:pt x="1395" y="8156"/>
                  </a:lnTo>
                  <a:lnTo>
                    <a:pt x="1389" y="8652"/>
                  </a:lnTo>
                  <a:lnTo>
                    <a:pt x="1382" y="9148"/>
                  </a:lnTo>
                  <a:lnTo>
                    <a:pt x="1362" y="9588"/>
                  </a:lnTo>
                  <a:lnTo>
                    <a:pt x="1341" y="10084"/>
                  </a:lnTo>
                  <a:lnTo>
                    <a:pt x="1307" y="10470"/>
                  </a:lnTo>
                  <a:lnTo>
                    <a:pt x="1274" y="10911"/>
                  </a:lnTo>
                  <a:lnTo>
                    <a:pt x="1233" y="11241"/>
                  </a:lnTo>
                  <a:lnTo>
                    <a:pt x="1185" y="11572"/>
                  </a:lnTo>
                  <a:lnTo>
                    <a:pt x="1138" y="11903"/>
                  </a:lnTo>
                  <a:lnTo>
                    <a:pt x="1091" y="12178"/>
                  </a:lnTo>
                  <a:lnTo>
                    <a:pt x="1003" y="12564"/>
                  </a:lnTo>
                  <a:lnTo>
                    <a:pt x="915" y="12839"/>
                  </a:lnTo>
                  <a:lnTo>
                    <a:pt x="840" y="13060"/>
                  </a:lnTo>
                  <a:lnTo>
                    <a:pt x="718" y="13280"/>
                  </a:lnTo>
                  <a:lnTo>
                    <a:pt x="684" y="13390"/>
                  </a:lnTo>
                  <a:lnTo>
                    <a:pt x="671" y="13500"/>
                  </a:lnTo>
                  <a:lnTo>
                    <a:pt x="664" y="13556"/>
                  </a:lnTo>
                  <a:lnTo>
                    <a:pt x="671" y="13666"/>
                  </a:lnTo>
                  <a:lnTo>
                    <a:pt x="678" y="13776"/>
                  </a:lnTo>
                  <a:lnTo>
                    <a:pt x="691" y="13941"/>
                  </a:lnTo>
                  <a:lnTo>
                    <a:pt x="711" y="14051"/>
                  </a:lnTo>
                  <a:lnTo>
                    <a:pt x="766" y="14327"/>
                  </a:lnTo>
                  <a:lnTo>
                    <a:pt x="806" y="14437"/>
                  </a:lnTo>
                  <a:lnTo>
                    <a:pt x="847" y="14492"/>
                  </a:lnTo>
                  <a:lnTo>
                    <a:pt x="894" y="14547"/>
                  </a:lnTo>
                  <a:lnTo>
                    <a:pt x="948" y="14602"/>
                  </a:lnTo>
                  <a:lnTo>
                    <a:pt x="1009" y="14547"/>
                  </a:lnTo>
                  <a:lnTo>
                    <a:pt x="1070" y="14492"/>
                  </a:lnTo>
                  <a:lnTo>
                    <a:pt x="1138" y="14382"/>
                  </a:lnTo>
                  <a:lnTo>
                    <a:pt x="1213" y="14162"/>
                  </a:lnTo>
                  <a:lnTo>
                    <a:pt x="1287" y="13886"/>
                  </a:lnTo>
                  <a:lnTo>
                    <a:pt x="1368" y="13556"/>
                  </a:lnTo>
                  <a:lnTo>
                    <a:pt x="1456" y="13060"/>
                  </a:lnTo>
                  <a:lnTo>
                    <a:pt x="1538" y="12509"/>
                  </a:lnTo>
                  <a:lnTo>
                    <a:pt x="1612" y="11903"/>
                  </a:lnTo>
                  <a:lnTo>
                    <a:pt x="1673" y="11241"/>
                  </a:lnTo>
                  <a:lnTo>
                    <a:pt x="1727" y="10470"/>
                  </a:lnTo>
                  <a:lnTo>
                    <a:pt x="1775" y="9699"/>
                  </a:lnTo>
                  <a:lnTo>
                    <a:pt x="1802" y="8872"/>
                  </a:lnTo>
                  <a:lnTo>
                    <a:pt x="1822" y="7990"/>
                  </a:lnTo>
                  <a:lnTo>
                    <a:pt x="1822" y="7219"/>
                  </a:lnTo>
                  <a:lnTo>
                    <a:pt x="1815" y="6448"/>
                  </a:lnTo>
                  <a:lnTo>
                    <a:pt x="1795" y="5676"/>
                  </a:lnTo>
                  <a:lnTo>
                    <a:pt x="1768" y="4960"/>
                  </a:lnTo>
                  <a:lnTo>
                    <a:pt x="1727" y="4299"/>
                  </a:lnTo>
                  <a:lnTo>
                    <a:pt x="1687" y="3638"/>
                  </a:lnTo>
                  <a:lnTo>
                    <a:pt x="1632" y="3031"/>
                  </a:lnTo>
                  <a:lnTo>
                    <a:pt x="1571" y="2480"/>
                  </a:lnTo>
                  <a:lnTo>
                    <a:pt x="1511" y="1929"/>
                  </a:lnTo>
                  <a:lnTo>
                    <a:pt x="1436" y="1489"/>
                  </a:lnTo>
                  <a:lnTo>
                    <a:pt x="1362" y="1048"/>
                  </a:lnTo>
                  <a:lnTo>
                    <a:pt x="1280" y="717"/>
                  </a:lnTo>
                  <a:lnTo>
                    <a:pt x="1192" y="442"/>
                  </a:lnTo>
                  <a:lnTo>
                    <a:pt x="1104" y="221"/>
                  </a:lnTo>
                  <a:lnTo>
                    <a:pt x="1009" y="56"/>
                  </a:lnTo>
                  <a:lnTo>
                    <a:pt x="9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5"/>
            <p:cNvSpPr/>
            <p:nvPr/>
          </p:nvSpPr>
          <p:spPr>
            <a:xfrm rot="10800000" flipH="1">
              <a:off x="1967908" y="2208156"/>
              <a:ext cx="983329" cy="67318"/>
            </a:xfrm>
            <a:custGeom>
              <a:avLst/>
              <a:gdLst/>
              <a:ahLst/>
              <a:cxnLst/>
              <a:rect l="l" t="t" r="r" b="b"/>
              <a:pathLst>
                <a:path w="46653" h="22647" extrusionOk="0">
                  <a:moveTo>
                    <a:pt x="123" y="0"/>
                  </a:moveTo>
                  <a:lnTo>
                    <a:pt x="35" y="56"/>
                  </a:lnTo>
                  <a:lnTo>
                    <a:pt x="7" y="56"/>
                  </a:lnTo>
                  <a:lnTo>
                    <a:pt x="1" y="111"/>
                  </a:lnTo>
                  <a:lnTo>
                    <a:pt x="7" y="166"/>
                  </a:lnTo>
                  <a:lnTo>
                    <a:pt x="35" y="221"/>
                  </a:lnTo>
                  <a:lnTo>
                    <a:pt x="123" y="386"/>
                  </a:lnTo>
                  <a:lnTo>
                    <a:pt x="475" y="717"/>
                  </a:lnTo>
                  <a:lnTo>
                    <a:pt x="1050" y="1213"/>
                  </a:lnTo>
                  <a:lnTo>
                    <a:pt x="1836" y="1764"/>
                  </a:lnTo>
                  <a:lnTo>
                    <a:pt x="2811" y="2425"/>
                  </a:lnTo>
                  <a:lnTo>
                    <a:pt x="3983" y="3141"/>
                  </a:lnTo>
                  <a:lnTo>
                    <a:pt x="6827" y="4794"/>
                  </a:lnTo>
                  <a:lnTo>
                    <a:pt x="10280" y="6668"/>
                  </a:lnTo>
                  <a:lnTo>
                    <a:pt x="14242" y="8706"/>
                  </a:lnTo>
                  <a:lnTo>
                    <a:pt x="18623" y="10910"/>
                  </a:lnTo>
                  <a:lnTo>
                    <a:pt x="23330" y="13114"/>
                  </a:lnTo>
                  <a:lnTo>
                    <a:pt x="28029" y="15263"/>
                  </a:lnTo>
                  <a:lnTo>
                    <a:pt x="32411" y="17247"/>
                  </a:lnTo>
                  <a:lnTo>
                    <a:pt x="36372" y="19010"/>
                  </a:lnTo>
                  <a:lnTo>
                    <a:pt x="39826" y="20443"/>
                  </a:lnTo>
                  <a:lnTo>
                    <a:pt x="42670" y="21600"/>
                  </a:lnTo>
                  <a:lnTo>
                    <a:pt x="43835" y="21985"/>
                  </a:lnTo>
                  <a:lnTo>
                    <a:pt x="44817" y="22316"/>
                  </a:lnTo>
                  <a:lnTo>
                    <a:pt x="45603" y="22536"/>
                  </a:lnTo>
                  <a:lnTo>
                    <a:pt x="46178" y="22647"/>
                  </a:lnTo>
                  <a:lnTo>
                    <a:pt x="46618" y="22647"/>
                  </a:lnTo>
                  <a:lnTo>
                    <a:pt x="46645" y="22592"/>
                  </a:lnTo>
                  <a:lnTo>
                    <a:pt x="46652" y="22536"/>
                  </a:lnTo>
                  <a:lnTo>
                    <a:pt x="46645" y="22481"/>
                  </a:lnTo>
                  <a:lnTo>
                    <a:pt x="46625" y="22426"/>
                  </a:lnTo>
                  <a:lnTo>
                    <a:pt x="46530" y="22316"/>
                  </a:lnTo>
                  <a:lnTo>
                    <a:pt x="46178" y="21930"/>
                  </a:lnTo>
                  <a:lnTo>
                    <a:pt x="45603" y="21490"/>
                  </a:lnTo>
                  <a:lnTo>
                    <a:pt x="44824" y="20883"/>
                  </a:lnTo>
                  <a:lnTo>
                    <a:pt x="43842" y="20277"/>
                  </a:lnTo>
                  <a:lnTo>
                    <a:pt x="42670" y="19561"/>
                  </a:lnTo>
                  <a:lnTo>
                    <a:pt x="39826" y="17908"/>
                  </a:lnTo>
                  <a:lnTo>
                    <a:pt x="36372" y="15980"/>
                  </a:lnTo>
                  <a:lnTo>
                    <a:pt x="32411" y="13941"/>
                  </a:lnTo>
                  <a:lnTo>
                    <a:pt x="28029" y="11737"/>
                  </a:lnTo>
                  <a:lnTo>
                    <a:pt x="23330" y="9478"/>
                  </a:lnTo>
                  <a:lnTo>
                    <a:pt x="18623" y="7274"/>
                  </a:lnTo>
                  <a:lnTo>
                    <a:pt x="14242" y="5290"/>
                  </a:lnTo>
                  <a:lnTo>
                    <a:pt x="10280" y="3582"/>
                  </a:lnTo>
                  <a:lnTo>
                    <a:pt x="6827" y="2149"/>
                  </a:lnTo>
                  <a:lnTo>
                    <a:pt x="3983" y="1047"/>
                  </a:lnTo>
                  <a:lnTo>
                    <a:pt x="2811" y="607"/>
                  </a:lnTo>
                  <a:lnTo>
                    <a:pt x="1836" y="276"/>
                  </a:lnTo>
                  <a:lnTo>
                    <a:pt x="1050" y="56"/>
                  </a:lnTo>
                  <a:lnTo>
                    <a:pt x="4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5"/>
            <p:cNvSpPr/>
            <p:nvPr/>
          </p:nvSpPr>
          <p:spPr>
            <a:xfrm rot="10800000" flipH="1">
              <a:off x="2114663" y="2264949"/>
              <a:ext cx="347716" cy="474979"/>
            </a:xfrm>
            <a:custGeom>
              <a:avLst/>
              <a:gdLst/>
              <a:ahLst/>
              <a:cxnLst/>
              <a:rect l="l" t="t" r="r" b="b"/>
              <a:pathLst>
                <a:path w="16497" h="159791" extrusionOk="0">
                  <a:moveTo>
                    <a:pt x="15101" y="0"/>
                  </a:moveTo>
                  <a:lnTo>
                    <a:pt x="14864" y="55"/>
                  </a:lnTo>
                  <a:lnTo>
                    <a:pt x="14384" y="276"/>
                  </a:lnTo>
                  <a:lnTo>
                    <a:pt x="13903" y="606"/>
                  </a:lnTo>
                  <a:lnTo>
                    <a:pt x="13429" y="1047"/>
                  </a:lnTo>
                  <a:lnTo>
                    <a:pt x="12955" y="1598"/>
                  </a:lnTo>
                  <a:lnTo>
                    <a:pt x="12488" y="2314"/>
                  </a:lnTo>
                  <a:lnTo>
                    <a:pt x="12020" y="3196"/>
                  </a:lnTo>
                  <a:lnTo>
                    <a:pt x="11553" y="4133"/>
                  </a:lnTo>
                  <a:lnTo>
                    <a:pt x="11099" y="5235"/>
                  </a:lnTo>
                  <a:lnTo>
                    <a:pt x="10646" y="6447"/>
                  </a:lnTo>
                  <a:lnTo>
                    <a:pt x="10192" y="7769"/>
                  </a:lnTo>
                  <a:lnTo>
                    <a:pt x="9752" y="9257"/>
                  </a:lnTo>
                  <a:lnTo>
                    <a:pt x="9312" y="10855"/>
                  </a:lnTo>
                  <a:lnTo>
                    <a:pt x="8878" y="12563"/>
                  </a:lnTo>
                  <a:lnTo>
                    <a:pt x="8458" y="14381"/>
                  </a:lnTo>
                  <a:lnTo>
                    <a:pt x="8248" y="15318"/>
                  </a:lnTo>
                  <a:lnTo>
                    <a:pt x="8038" y="16310"/>
                  </a:lnTo>
                  <a:lnTo>
                    <a:pt x="7747" y="17963"/>
                  </a:lnTo>
                  <a:lnTo>
                    <a:pt x="7463" y="19671"/>
                  </a:lnTo>
                  <a:lnTo>
                    <a:pt x="7185" y="21434"/>
                  </a:lnTo>
                  <a:lnTo>
                    <a:pt x="6914" y="23253"/>
                  </a:lnTo>
                  <a:lnTo>
                    <a:pt x="6643" y="25126"/>
                  </a:lnTo>
                  <a:lnTo>
                    <a:pt x="6386" y="27054"/>
                  </a:lnTo>
                  <a:lnTo>
                    <a:pt x="6129" y="29038"/>
                  </a:lnTo>
                  <a:lnTo>
                    <a:pt x="5885" y="31077"/>
                  </a:lnTo>
                  <a:lnTo>
                    <a:pt x="5641" y="33171"/>
                  </a:lnTo>
                  <a:lnTo>
                    <a:pt x="5411" y="35320"/>
                  </a:lnTo>
                  <a:lnTo>
                    <a:pt x="5181" y="37524"/>
                  </a:lnTo>
                  <a:lnTo>
                    <a:pt x="4964" y="39783"/>
                  </a:lnTo>
                  <a:lnTo>
                    <a:pt x="4754" y="42042"/>
                  </a:lnTo>
                  <a:lnTo>
                    <a:pt x="4544" y="44411"/>
                  </a:lnTo>
                  <a:lnTo>
                    <a:pt x="4348" y="46780"/>
                  </a:lnTo>
                  <a:lnTo>
                    <a:pt x="4158" y="49205"/>
                  </a:lnTo>
                  <a:lnTo>
                    <a:pt x="3840" y="53668"/>
                  </a:lnTo>
                  <a:lnTo>
                    <a:pt x="3528" y="58186"/>
                  </a:lnTo>
                  <a:lnTo>
                    <a:pt x="3230" y="62759"/>
                  </a:lnTo>
                  <a:lnTo>
                    <a:pt x="2953" y="67388"/>
                  </a:lnTo>
                  <a:lnTo>
                    <a:pt x="2682" y="72071"/>
                  </a:lnTo>
                  <a:lnTo>
                    <a:pt x="2424" y="76755"/>
                  </a:lnTo>
                  <a:lnTo>
                    <a:pt x="2187" y="81549"/>
                  </a:lnTo>
                  <a:lnTo>
                    <a:pt x="1957" y="86342"/>
                  </a:lnTo>
                  <a:lnTo>
                    <a:pt x="1747" y="91191"/>
                  </a:lnTo>
                  <a:lnTo>
                    <a:pt x="1544" y="96095"/>
                  </a:lnTo>
                  <a:lnTo>
                    <a:pt x="1361" y="101054"/>
                  </a:lnTo>
                  <a:lnTo>
                    <a:pt x="1185" y="106013"/>
                  </a:lnTo>
                  <a:lnTo>
                    <a:pt x="1029" y="110972"/>
                  </a:lnTo>
                  <a:lnTo>
                    <a:pt x="887" y="116041"/>
                  </a:lnTo>
                  <a:lnTo>
                    <a:pt x="759" y="121111"/>
                  </a:lnTo>
                  <a:lnTo>
                    <a:pt x="643" y="126180"/>
                  </a:lnTo>
                  <a:lnTo>
                    <a:pt x="467" y="133563"/>
                  </a:lnTo>
                  <a:lnTo>
                    <a:pt x="325" y="140120"/>
                  </a:lnTo>
                  <a:lnTo>
                    <a:pt x="210" y="145851"/>
                  </a:lnTo>
                  <a:lnTo>
                    <a:pt x="115" y="150699"/>
                  </a:lnTo>
                  <a:lnTo>
                    <a:pt x="68" y="152959"/>
                  </a:lnTo>
                  <a:lnTo>
                    <a:pt x="34" y="155218"/>
                  </a:lnTo>
                  <a:lnTo>
                    <a:pt x="7" y="157477"/>
                  </a:lnTo>
                  <a:lnTo>
                    <a:pt x="0" y="159791"/>
                  </a:lnTo>
                  <a:lnTo>
                    <a:pt x="95" y="157642"/>
                  </a:lnTo>
                  <a:lnTo>
                    <a:pt x="176" y="155438"/>
                  </a:lnTo>
                  <a:lnTo>
                    <a:pt x="237" y="153234"/>
                  </a:lnTo>
                  <a:lnTo>
                    <a:pt x="285" y="150975"/>
                  </a:lnTo>
                  <a:lnTo>
                    <a:pt x="589" y="140065"/>
                  </a:lnTo>
                  <a:lnTo>
                    <a:pt x="955" y="126731"/>
                  </a:lnTo>
                  <a:lnTo>
                    <a:pt x="1084" y="121772"/>
                  </a:lnTo>
                  <a:lnTo>
                    <a:pt x="1226" y="116813"/>
                  </a:lnTo>
                  <a:lnTo>
                    <a:pt x="1382" y="111854"/>
                  </a:lnTo>
                  <a:lnTo>
                    <a:pt x="1544" y="106950"/>
                  </a:lnTo>
                  <a:lnTo>
                    <a:pt x="1727" y="102101"/>
                  </a:lnTo>
                  <a:lnTo>
                    <a:pt x="1923" y="97307"/>
                  </a:lnTo>
                  <a:lnTo>
                    <a:pt x="2127" y="92514"/>
                  </a:lnTo>
                  <a:lnTo>
                    <a:pt x="2343" y="87720"/>
                  </a:lnTo>
                  <a:lnTo>
                    <a:pt x="2580" y="83036"/>
                  </a:lnTo>
                  <a:lnTo>
                    <a:pt x="2824" y="78353"/>
                  </a:lnTo>
                  <a:lnTo>
                    <a:pt x="3075" y="73724"/>
                  </a:lnTo>
                  <a:lnTo>
                    <a:pt x="3345" y="69151"/>
                  </a:lnTo>
                  <a:lnTo>
                    <a:pt x="3623" y="64578"/>
                  </a:lnTo>
                  <a:lnTo>
                    <a:pt x="3914" y="60115"/>
                  </a:lnTo>
                  <a:lnTo>
                    <a:pt x="4219" y="55652"/>
                  </a:lnTo>
                  <a:lnTo>
                    <a:pt x="4537" y="51243"/>
                  </a:lnTo>
                  <a:lnTo>
                    <a:pt x="4720" y="48874"/>
                  </a:lnTo>
                  <a:lnTo>
                    <a:pt x="4910" y="46560"/>
                  </a:lnTo>
                  <a:lnTo>
                    <a:pt x="5106" y="44301"/>
                  </a:lnTo>
                  <a:lnTo>
                    <a:pt x="5309" y="42097"/>
                  </a:lnTo>
                  <a:lnTo>
                    <a:pt x="5519" y="39893"/>
                  </a:lnTo>
                  <a:lnTo>
                    <a:pt x="5736" y="37799"/>
                  </a:lnTo>
                  <a:lnTo>
                    <a:pt x="5959" y="35705"/>
                  </a:lnTo>
                  <a:lnTo>
                    <a:pt x="6190" y="33667"/>
                  </a:lnTo>
                  <a:lnTo>
                    <a:pt x="6427" y="31683"/>
                  </a:lnTo>
                  <a:lnTo>
                    <a:pt x="6670" y="29754"/>
                  </a:lnTo>
                  <a:lnTo>
                    <a:pt x="6921" y="27826"/>
                  </a:lnTo>
                  <a:lnTo>
                    <a:pt x="7178" y="26008"/>
                  </a:lnTo>
                  <a:lnTo>
                    <a:pt x="7436" y="24244"/>
                  </a:lnTo>
                  <a:lnTo>
                    <a:pt x="7700" y="22481"/>
                  </a:lnTo>
                  <a:lnTo>
                    <a:pt x="7977" y="20828"/>
                  </a:lnTo>
                  <a:lnTo>
                    <a:pt x="8255" y="19175"/>
                  </a:lnTo>
                  <a:lnTo>
                    <a:pt x="8492" y="18018"/>
                  </a:lnTo>
                  <a:lnTo>
                    <a:pt x="8736" y="16861"/>
                  </a:lnTo>
                  <a:lnTo>
                    <a:pt x="8980" y="15759"/>
                  </a:lnTo>
                  <a:lnTo>
                    <a:pt x="9223" y="14712"/>
                  </a:lnTo>
                  <a:lnTo>
                    <a:pt x="9474" y="13665"/>
                  </a:lnTo>
                  <a:lnTo>
                    <a:pt x="9725" y="12673"/>
                  </a:lnTo>
                  <a:lnTo>
                    <a:pt x="9982" y="11737"/>
                  </a:lnTo>
                  <a:lnTo>
                    <a:pt x="10239" y="10855"/>
                  </a:lnTo>
                  <a:lnTo>
                    <a:pt x="10497" y="9973"/>
                  </a:lnTo>
                  <a:lnTo>
                    <a:pt x="10754" y="9147"/>
                  </a:lnTo>
                  <a:lnTo>
                    <a:pt x="11018" y="8376"/>
                  </a:lnTo>
                  <a:lnTo>
                    <a:pt x="11282" y="7659"/>
                  </a:lnTo>
                  <a:lnTo>
                    <a:pt x="11546" y="6943"/>
                  </a:lnTo>
                  <a:lnTo>
                    <a:pt x="11817" y="6282"/>
                  </a:lnTo>
                  <a:lnTo>
                    <a:pt x="12088" y="5676"/>
                  </a:lnTo>
                  <a:lnTo>
                    <a:pt x="12359" y="5125"/>
                  </a:lnTo>
                  <a:lnTo>
                    <a:pt x="12867" y="4243"/>
                  </a:lnTo>
                  <a:lnTo>
                    <a:pt x="13381" y="3416"/>
                  </a:lnTo>
                  <a:lnTo>
                    <a:pt x="13896" y="2755"/>
                  </a:lnTo>
                  <a:lnTo>
                    <a:pt x="14411" y="2149"/>
                  </a:lnTo>
                  <a:lnTo>
                    <a:pt x="14932" y="1708"/>
                  </a:lnTo>
                  <a:lnTo>
                    <a:pt x="15454" y="1378"/>
                  </a:lnTo>
                  <a:lnTo>
                    <a:pt x="15975" y="1102"/>
                  </a:lnTo>
                  <a:lnTo>
                    <a:pt x="16496" y="992"/>
                  </a:lnTo>
                  <a:lnTo>
                    <a:pt x="16422" y="937"/>
                  </a:lnTo>
                  <a:lnTo>
                    <a:pt x="16334" y="772"/>
                  </a:lnTo>
                  <a:lnTo>
                    <a:pt x="16212" y="496"/>
                  </a:lnTo>
                  <a:lnTo>
                    <a:pt x="15995" y="276"/>
                  </a:lnTo>
                  <a:lnTo>
                    <a:pt x="15779" y="110"/>
                  </a:lnTo>
                  <a:lnTo>
                    <a:pt x="15562" y="55"/>
                  </a:lnTo>
                  <a:lnTo>
                    <a:pt x="153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5"/>
            <p:cNvSpPr/>
            <p:nvPr/>
          </p:nvSpPr>
          <p:spPr>
            <a:xfrm rot="10800000" flipH="1">
              <a:off x="2676365" y="2219400"/>
              <a:ext cx="119783" cy="461222"/>
            </a:xfrm>
            <a:custGeom>
              <a:avLst/>
              <a:gdLst/>
              <a:ahLst/>
              <a:cxnLst/>
              <a:rect l="l" t="t" r="r" b="b"/>
              <a:pathLst>
                <a:path w="5683" h="155163" extrusionOk="0">
                  <a:moveTo>
                    <a:pt x="1" y="1"/>
                  </a:moveTo>
                  <a:lnTo>
                    <a:pt x="116" y="1378"/>
                  </a:lnTo>
                  <a:lnTo>
                    <a:pt x="238" y="2645"/>
                  </a:lnTo>
                  <a:lnTo>
                    <a:pt x="373" y="3802"/>
                  </a:lnTo>
                  <a:lnTo>
                    <a:pt x="515" y="4960"/>
                  </a:lnTo>
                  <a:lnTo>
                    <a:pt x="1070" y="10966"/>
                  </a:lnTo>
                  <a:lnTo>
                    <a:pt x="1213" y="12949"/>
                  </a:lnTo>
                  <a:lnTo>
                    <a:pt x="1368" y="14988"/>
                  </a:lnTo>
                  <a:lnTo>
                    <a:pt x="1531" y="17192"/>
                  </a:lnTo>
                  <a:lnTo>
                    <a:pt x="1612" y="18349"/>
                  </a:lnTo>
                  <a:lnTo>
                    <a:pt x="1694" y="19561"/>
                  </a:lnTo>
                  <a:lnTo>
                    <a:pt x="1890" y="22812"/>
                  </a:lnTo>
                  <a:lnTo>
                    <a:pt x="2086" y="26063"/>
                  </a:lnTo>
                  <a:lnTo>
                    <a:pt x="2269" y="29369"/>
                  </a:lnTo>
                  <a:lnTo>
                    <a:pt x="2452" y="32675"/>
                  </a:lnTo>
                  <a:lnTo>
                    <a:pt x="2628" y="36036"/>
                  </a:lnTo>
                  <a:lnTo>
                    <a:pt x="2797" y="39397"/>
                  </a:lnTo>
                  <a:lnTo>
                    <a:pt x="2960" y="42758"/>
                  </a:lnTo>
                  <a:lnTo>
                    <a:pt x="3116" y="46175"/>
                  </a:lnTo>
                  <a:lnTo>
                    <a:pt x="3265" y="49536"/>
                  </a:lnTo>
                  <a:lnTo>
                    <a:pt x="3414" y="53007"/>
                  </a:lnTo>
                  <a:lnTo>
                    <a:pt x="3549" y="56423"/>
                  </a:lnTo>
                  <a:lnTo>
                    <a:pt x="3684" y="59895"/>
                  </a:lnTo>
                  <a:lnTo>
                    <a:pt x="3813" y="63366"/>
                  </a:lnTo>
                  <a:lnTo>
                    <a:pt x="3928" y="66892"/>
                  </a:lnTo>
                  <a:lnTo>
                    <a:pt x="4043" y="70364"/>
                  </a:lnTo>
                  <a:lnTo>
                    <a:pt x="4152" y="73890"/>
                  </a:lnTo>
                  <a:lnTo>
                    <a:pt x="4260" y="77416"/>
                  </a:lnTo>
                  <a:lnTo>
                    <a:pt x="4368" y="80943"/>
                  </a:lnTo>
                  <a:lnTo>
                    <a:pt x="4470" y="84469"/>
                  </a:lnTo>
                  <a:lnTo>
                    <a:pt x="4565" y="88051"/>
                  </a:lnTo>
                  <a:lnTo>
                    <a:pt x="4653" y="91577"/>
                  </a:lnTo>
                  <a:lnTo>
                    <a:pt x="4741" y="95159"/>
                  </a:lnTo>
                  <a:lnTo>
                    <a:pt x="4822" y="98685"/>
                  </a:lnTo>
                  <a:lnTo>
                    <a:pt x="4897" y="102267"/>
                  </a:lnTo>
                  <a:lnTo>
                    <a:pt x="4971" y="105848"/>
                  </a:lnTo>
                  <a:lnTo>
                    <a:pt x="5039" y="109430"/>
                  </a:lnTo>
                  <a:lnTo>
                    <a:pt x="5107" y="113011"/>
                  </a:lnTo>
                  <a:lnTo>
                    <a:pt x="5161" y="116593"/>
                  </a:lnTo>
                  <a:lnTo>
                    <a:pt x="5215" y="120229"/>
                  </a:lnTo>
                  <a:lnTo>
                    <a:pt x="5269" y="123811"/>
                  </a:lnTo>
                  <a:lnTo>
                    <a:pt x="5316" y="127447"/>
                  </a:lnTo>
                  <a:lnTo>
                    <a:pt x="5357" y="131029"/>
                  </a:lnTo>
                  <a:lnTo>
                    <a:pt x="5404" y="136319"/>
                  </a:lnTo>
                  <a:lnTo>
                    <a:pt x="5438" y="141057"/>
                  </a:lnTo>
                  <a:lnTo>
                    <a:pt x="5465" y="145190"/>
                  </a:lnTo>
                  <a:lnTo>
                    <a:pt x="5479" y="148661"/>
                  </a:lnTo>
                  <a:lnTo>
                    <a:pt x="5493" y="151416"/>
                  </a:lnTo>
                  <a:lnTo>
                    <a:pt x="5506" y="153455"/>
                  </a:lnTo>
                  <a:lnTo>
                    <a:pt x="5513" y="154226"/>
                  </a:lnTo>
                  <a:lnTo>
                    <a:pt x="5520" y="154722"/>
                  </a:lnTo>
                  <a:lnTo>
                    <a:pt x="5533" y="155053"/>
                  </a:lnTo>
                  <a:lnTo>
                    <a:pt x="5540" y="155108"/>
                  </a:lnTo>
                  <a:lnTo>
                    <a:pt x="5547" y="155163"/>
                  </a:lnTo>
                  <a:lnTo>
                    <a:pt x="5594" y="153565"/>
                  </a:lnTo>
                  <a:lnTo>
                    <a:pt x="5628" y="151967"/>
                  </a:lnTo>
                  <a:lnTo>
                    <a:pt x="5642" y="150314"/>
                  </a:lnTo>
                  <a:lnTo>
                    <a:pt x="5648" y="148661"/>
                  </a:lnTo>
                  <a:lnTo>
                    <a:pt x="5662" y="146457"/>
                  </a:lnTo>
                  <a:lnTo>
                    <a:pt x="5675" y="144253"/>
                  </a:lnTo>
                  <a:lnTo>
                    <a:pt x="5682" y="141994"/>
                  </a:lnTo>
                  <a:lnTo>
                    <a:pt x="5682" y="139790"/>
                  </a:lnTo>
                  <a:lnTo>
                    <a:pt x="5682" y="137586"/>
                  </a:lnTo>
                  <a:lnTo>
                    <a:pt x="5675" y="135327"/>
                  </a:lnTo>
                  <a:lnTo>
                    <a:pt x="5662" y="133123"/>
                  </a:lnTo>
                  <a:lnTo>
                    <a:pt x="5648" y="130919"/>
                  </a:lnTo>
                  <a:lnTo>
                    <a:pt x="5621" y="127227"/>
                  </a:lnTo>
                  <a:lnTo>
                    <a:pt x="5594" y="123590"/>
                  </a:lnTo>
                  <a:lnTo>
                    <a:pt x="5553" y="119899"/>
                  </a:lnTo>
                  <a:lnTo>
                    <a:pt x="5513" y="116262"/>
                  </a:lnTo>
                  <a:lnTo>
                    <a:pt x="5465" y="112625"/>
                  </a:lnTo>
                  <a:lnTo>
                    <a:pt x="5411" y="108989"/>
                  </a:lnTo>
                  <a:lnTo>
                    <a:pt x="5350" y="105352"/>
                  </a:lnTo>
                  <a:lnTo>
                    <a:pt x="5289" y="101716"/>
                  </a:lnTo>
                  <a:lnTo>
                    <a:pt x="5215" y="98079"/>
                  </a:lnTo>
                  <a:lnTo>
                    <a:pt x="5140" y="94497"/>
                  </a:lnTo>
                  <a:lnTo>
                    <a:pt x="5059" y="90861"/>
                  </a:lnTo>
                  <a:lnTo>
                    <a:pt x="4971" y="87279"/>
                  </a:lnTo>
                  <a:lnTo>
                    <a:pt x="4876" y="83698"/>
                  </a:lnTo>
                  <a:lnTo>
                    <a:pt x="4775" y="80116"/>
                  </a:lnTo>
                  <a:lnTo>
                    <a:pt x="4673" y="76535"/>
                  </a:lnTo>
                  <a:lnTo>
                    <a:pt x="4558" y="73008"/>
                  </a:lnTo>
                  <a:lnTo>
                    <a:pt x="4456" y="69427"/>
                  </a:lnTo>
                  <a:lnTo>
                    <a:pt x="4341" y="65845"/>
                  </a:lnTo>
                  <a:lnTo>
                    <a:pt x="4219" y="62319"/>
                  </a:lnTo>
                  <a:lnTo>
                    <a:pt x="4091" y="58793"/>
                  </a:lnTo>
                  <a:lnTo>
                    <a:pt x="3955" y="55266"/>
                  </a:lnTo>
                  <a:lnTo>
                    <a:pt x="3806" y="51795"/>
                  </a:lnTo>
                  <a:lnTo>
                    <a:pt x="3657" y="48323"/>
                  </a:lnTo>
                  <a:lnTo>
                    <a:pt x="3502" y="44907"/>
                  </a:lnTo>
                  <a:lnTo>
                    <a:pt x="3332" y="41491"/>
                  </a:lnTo>
                  <a:lnTo>
                    <a:pt x="3156" y="38075"/>
                  </a:lnTo>
                  <a:lnTo>
                    <a:pt x="2980" y="34714"/>
                  </a:lnTo>
                  <a:lnTo>
                    <a:pt x="2791" y="31408"/>
                  </a:lnTo>
                  <a:lnTo>
                    <a:pt x="2594" y="28102"/>
                  </a:lnTo>
                  <a:lnTo>
                    <a:pt x="2391" y="24796"/>
                  </a:lnTo>
                  <a:lnTo>
                    <a:pt x="2188" y="21545"/>
                  </a:lnTo>
                  <a:lnTo>
                    <a:pt x="1971" y="18294"/>
                  </a:lnTo>
                  <a:lnTo>
                    <a:pt x="1876" y="17082"/>
                  </a:lnTo>
                  <a:lnTo>
                    <a:pt x="1788" y="15925"/>
                  </a:lnTo>
                  <a:lnTo>
                    <a:pt x="1612" y="13721"/>
                  </a:lnTo>
                  <a:lnTo>
                    <a:pt x="1436" y="11682"/>
                  </a:lnTo>
                  <a:lnTo>
                    <a:pt x="1280" y="9808"/>
                  </a:lnTo>
                  <a:lnTo>
                    <a:pt x="644" y="3968"/>
                  </a:lnTo>
                  <a:lnTo>
                    <a:pt x="380" y="2149"/>
                  </a:lnTo>
                  <a:lnTo>
                    <a:pt x="183" y="882"/>
                  </a:lnTo>
                  <a:lnTo>
                    <a:pt x="109" y="441"/>
                  </a:lnTo>
                  <a:lnTo>
                    <a:pt x="55" y="166"/>
                  </a:lnTo>
                  <a:lnTo>
                    <a:pt x="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5"/>
            <p:cNvSpPr/>
            <p:nvPr/>
          </p:nvSpPr>
          <p:spPr>
            <a:xfrm rot="10800000" flipH="1">
              <a:off x="2395588" y="2470955"/>
              <a:ext cx="103491" cy="132178"/>
            </a:xfrm>
            <a:custGeom>
              <a:avLst/>
              <a:gdLst/>
              <a:ahLst/>
              <a:cxnLst/>
              <a:rect l="l" t="t" r="r" b="b"/>
              <a:pathLst>
                <a:path w="4910" h="44467" extrusionOk="0">
                  <a:moveTo>
                    <a:pt x="3325" y="1"/>
                  </a:moveTo>
                  <a:lnTo>
                    <a:pt x="3149" y="56"/>
                  </a:lnTo>
                  <a:lnTo>
                    <a:pt x="2980" y="221"/>
                  </a:lnTo>
                  <a:lnTo>
                    <a:pt x="2811" y="442"/>
                  </a:lnTo>
                  <a:lnTo>
                    <a:pt x="2641" y="772"/>
                  </a:lnTo>
                  <a:lnTo>
                    <a:pt x="2479" y="1103"/>
                  </a:lnTo>
                  <a:lnTo>
                    <a:pt x="2316" y="1544"/>
                  </a:lnTo>
                  <a:lnTo>
                    <a:pt x="2160" y="2040"/>
                  </a:lnTo>
                  <a:lnTo>
                    <a:pt x="2005" y="2536"/>
                  </a:lnTo>
                  <a:lnTo>
                    <a:pt x="1856" y="3142"/>
                  </a:lnTo>
                  <a:lnTo>
                    <a:pt x="1714" y="3803"/>
                  </a:lnTo>
                  <a:lnTo>
                    <a:pt x="1571" y="4519"/>
                  </a:lnTo>
                  <a:lnTo>
                    <a:pt x="1436" y="5291"/>
                  </a:lnTo>
                  <a:lnTo>
                    <a:pt x="1300" y="6117"/>
                  </a:lnTo>
                  <a:lnTo>
                    <a:pt x="1172" y="6944"/>
                  </a:lnTo>
                  <a:lnTo>
                    <a:pt x="1050" y="7880"/>
                  </a:lnTo>
                  <a:lnTo>
                    <a:pt x="935" y="8817"/>
                  </a:lnTo>
                  <a:lnTo>
                    <a:pt x="826" y="9864"/>
                  </a:lnTo>
                  <a:lnTo>
                    <a:pt x="718" y="10911"/>
                  </a:lnTo>
                  <a:lnTo>
                    <a:pt x="623" y="12013"/>
                  </a:lnTo>
                  <a:lnTo>
                    <a:pt x="528" y="13115"/>
                  </a:lnTo>
                  <a:lnTo>
                    <a:pt x="440" y="14272"/>
                  </a:lnTo>
                  <a:lnTo>
                    <a:pt x="366" y="15484"/>
                  </a:lnTo>
                  <a:lnTo>
                    <a:pt x="291" y="16751"/>
                  </a:lnTo>
                  <a:lnTo>
                    <a:pt x="224" y="18019"/>
                  </a:lnTo>
                  <a:lnTo>
                    <a:pt x="170" y="19341"/>
                  </a:lnTo>
                  <a:lnTo>
                    <a:pt x="122" y="20664"/>
                  </a:lnTo>
                  <a:lnTo>
                    <a:pt x="81" y="22041"/>
                  </a:lnTo>
                  <a:lnTo>
                    <a:pt x="48" y="23419"/>
                  </a:lnTo>
                  <a:lnTo>
                    <a:pt x="21" y="24851"/>
                  </a:lnTo>
                  <a:lnTo>
                    <a:pt x="7" y="26284"/>
                  </a:lnTo>
                  <a:lnTo>
                    <a:pt x="0" y="27386"/>
                  </a:lnTo>
                  <a:lnTo>
                    <a:pt x="0" y="28543"/>
                  </a:lnTo>
                  <a:lnTo>
                    <a:pt x="0" y="29645"/>
                  </a:lnTo>
                  <a:lnTo>
                    <a:pt x="14" y="30747"/>
                  </a:lnTo>
                  <a:lnTo>
                    <a:pt x="27" y="31904"/>
                  </a:lnTo>
                  <a:lnTo>
                    <a:pt x="48" y="33006"/>
                  </a:lnTo>
                  <a:lnTo>
                    <a:pt x="75" y="34108"/>
                  </a:lnTo>
                  <a:lnTo>
                    <a:pt x="109" y="35210"/>
                  </a:lnTo>
                  <a:lnTo>
                    <a:pt x="149" y="36367"/>
                  </a:lnTo>
                  <a:lnTo>
                    <a:pt x="190" y="37469"/>
                  </a:lnTo>
                  <a:lnTo>
                    <a:pt x="230" y="38516"/>
                  </a:lnTo>
                  <a:lnTo>
                    <a:pt x="278" y="39453"/>
                  </a:lnTo>
                  <a:lnTo>
                    <a:pt x="325" y="40279"/>
                  </a:lnTo>
                  <a:lnTo>
                    <a:pt x="373" y="41051"/>
                  </a:lnTo>
                  <a:lnTo>
                    <a:pt x="420" y="41767"/>
                  </a:lnTo>
                  <a:lnTo>
                    <a:pt x="467" y="42373"/>
                  </a:lnTo>
                  <a:lnTo>
                    <a:pt x="556" y="43365"/>
                  </a:lnTo>
                  <a:lnTo>
                    <a:pt x="630" y="44026"/>
                  </a:lnTo>
                  <a:lnTo>
                    <a:pt x="684" y="44412"/>
                  </a:lnTo>
                  <a:lnTo>
                    <a:pt x="705" y="44467"/>
                  </a:lnTo>
                  <a:lnTo>
                    <a:pt x="711" y="44467"/>
                  </a:lnTo>
                  <a:lnTo>
                    <a:pt x="718" y="44357"/>
                  </a:lnTo>
                  <a:lnTo>
                    <a:pt x="718" y="44191"/>
                  </a:lnTo>
                  <a:lnTo>
                    <a:pt x="698" y="43640"/>
                  </a:lnTo>
                  <a:lnTo>
                    <a:pt x="616" y="41712"/>
                  </a:lnTo>
                  <a:lnTo>
                    <a:pt x="562" y="40389"/>
                  </a:lnTo>
                  <a:lnTo>
                    <a:pt x="508" y="38736"/>
                  </a:lnTo>
                  <a:lnTo>
                    <a:pt x="461" y="36808"/>
                  </a:lnTo>
                  <a:lnTo>
                    <a:pt x="420" y="34714"/>
                  </a:lnTo>
                  <a:lnTo>
                    <a:pt x="400" y="33282"/>
                  </a:lnTo>
                  <a:lnTo>
                    <a:pt x="379" y="31904"/>
                  </a:lnTo>
                  <a:lnTo>
                    <a:pt x="373" y="30527"/>
                  </a:lnTo>
                  <a:lnTo>
                    <a:pt x="379" y="29149"/>
                  </a:lnTo>
                  <a:lnTo>
                    <a:pt x="386" y="27827"/>
                  </a:lnTo>
                  <a:lnTo>
                    <a:pt x="407" y="26449"/>
                  </a:lnTo>
                  <a:lnTo>
                    <a:pt x="434" y="25127"/>
                  </a:lnTo>
                  <a:lnTo>
                    <a:pt x="467" y="23859"/>
                  </a:lnTo>
                  <a:lnTo>
                    <a:pt x="508" y="22537"/>
                  </a:lnTo>
                  <a:lnTo>
                    <a:pt x="562" y="21270"/>
                  </a:lnTo>
                  <a:lnTo>
                    <a:pt x="616" y="20057"/>
                  </a:lnTo>
                  <a:lnTo>
                    <a:pt x="684" y="18845"/>
                  </a:lnTo>
                  <a:lnTo>
                    <a:pt x="752" y="17688"/>
                  </a:lnTo>
                  <a:lnTo>
                    <a:pt x="833" y="16531"/>
                  </a:lnTo>
                  <a:lnTo>
                    <a:pt x="914" y="15374"/>
                  </a:lnTo>
                  <a:lnTo>
                    <a:pt x="1009" y="14327"/>
                  </a:lnTo>
                  <a:lnTo>
                    <a:pt x="1104" y="13280"/>
                  </a:lnTo>
                  <a:lnTo>
                    <a:pt x="1206" y="12233"/>
                  </a:lnTo>
                  <a:lnTo>
                    <a:pt x="1314" y="11297"/>
                  </a:lnTo>
                  <a:lnTo>
                    <a:pt x="1429" y="10360"/>
                  </a:lnTo>
                  <a:lnTo>
                    <a:pt x="1551" y="9478"/>
                  </a:lnTo>
                  <a:lnTo>
                    <a:pt x="1680" y="8652"/>
                  </a:lnTo>
                  <a:lnTo>
                    <a:pt x="1808" y="7880"/>
                  </a:lnTo>
                  <a:lnTo>
                    <a:pt x="1944" y="7109"/>
                  </a:lnTo>
                  <a:lnTo>
                    <a:pt x="2086" y="6448"/>
                  </a:lnTo>
                  <a:lnTo>
                    <a:pt x="2228" y="5786"/>
                  </a:lnTo>
                  <a:lnTo>
                    <a:pt x="2377" y="5235"/>
                  </a:lnTo>
                  <a:lnTo>
                    <a:pt x="2533" y="4740"/>
                  </a:lnTo>
                  <a:lnTo>
                    <a:pt x="2695" y="4244"/>
                  </a:lnTo>
                  <a:lnTo>
                    <a:pt x="2858" y="3858"/>
                  </a:lnTo>
                  <a:lnTo>
                    <a:pt x="3020" y="3527"/>
                  </a:lnTo>
                  <a:lnTo>
                    <a:pt x="3190" y="3252"/>
                  </a:lnTo>
                  <a:lnTo>
                    <a:pt x="3312" y="3142"/>
                  </a:lnTo>
                  <a:lnTo>
                    <a:pt x="3434" y="3031"/>
                  </a:lnTo>
                  <a:lnTo>
                    <a:pt x="3555" y="2976"/>
                  </a:lnTo>
                  <a:lnTo>
                    <a:pt x="3677" y="2921"/>
                  </a:lnTo>
                  <a:lnTo>
                    <a:pt x="3820" y="2811"/>
                  </a:lnTo>
                  <a:lnTo>
                    <a:pt x="3955" y="2756"/>
                  </a:lnTo>
                  <a:lnTo>
                    <a:pt x="4077" y="2756"/>
                  </a:lnTo>
                  <a:lnTo>
                    <a:pt x="4192" y="2811"/>
                  </a:lnTo>
                  <a:lnTo>
                    <a:pt x="4402" y="2921"/>
                  </a:lnTo>
                  <a:lnTo>
                    <a:pt x="4578" y="3087"/>
                  </a:lnTo>
                  <a:lnTo>
                    <a:pt x="4815" y="3307"/>
                  </a:lnTo>
                  <a:lnTo>
                    <a:pt x="4883" y="3362"/>
                  </a:lnTo>
                  <a:lnTo>
                    <a:pt x="4903" y="3307"/>
                  </a:lnTo>
                  <a:lnTo>
                    <a:pt x="4910" y="3197"/>
                  </a:lnTo>
                  <a:lnTo>
                    <a:pt x="4774" y="2425"/>
                  </a:lnTo>
                  <a:lnTo>
                    <a:pt x="4632" y="1709"/>
                  </a:lnTo>
                  <a:lnTo>
                    <a:pt x="4483" y="1158"/>
                  </a:lnTo>
                  <a:lnTo>
                    <a:pt x="4334" y="717"/>
                  </a:lnTo>
                  <a:lnTo>
                    <a:pt x="4172" y="332"/>
                  </a:lnTo>
                  <a:lnTo>
                    <a:pt x="4009" y="111"/>
                  </a:lnTo>
                  <a:lnTo>
                    <a:pt x="3847" y="1"/>
                  </a:lnTo>
                  <a:lnTo>
                    <a:pt x="3677" y="56"/>
                  </a:lnTo>
                  <a:lnTo>
                    <a:pt x="35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5"/>
            <p:cNvSpPr/>
            <p:nvPr/>
          </p:nvSpPr>
          <p:spPr>
            <a:xfrm rot="10800000" flipH="1">
              <a:off x="2419850" y="2435373"/>
              <a:ext cx="15576" cy="17035"/>
            </a:xfrm>
            <a:custGeom>
              <a:avLst/>
              <a:gdLst/>
              <a:ahLst/>
              <a:cxnLst/>
              <a:rect l="l" t="t" r="r" b="b"/>
              <a:pathLst>
                <a:path w="739" h="5731" extrusionOk="0">
                  <a:moveTo>
                    <a:pt x="122" y="0"/>
                  </a:moveTo>
                  <a:lnTo>
                    <a:pt x="75" y="55"/>
                  </a:lnTo>
                  <a:lnTo>
                    <a:pt x="41" y="221"/>
                  </a:lnTo>
                  <a:lnTo>
                    <a:pt x="21" y="386"/>
                  </a:lnTo>
                  <a:lnTo>
                    <a:pt x="14" y="551"/>
                  </a:lnTo>
                  <a:lnTo>
                    <a:pt x="7" y="716"/>
                  </a:lnTo>
                  <a:lnTo>
                    <a:pt x="0" y="937"/>
                  </a:lnTo>
                  <a:lnTo>
                    <a:pt x="7" y="1378"/>
                  </a:lnTo>
                  <a:lnTo>
                    <a:pt x="21" y="1929"/>
                  </a:lnTo>
                  <a:lnTo>
                    <a:pt x="55" y="2535"/>
                  </a:lnTo>
                  <a:lnTo>
                    <a:pt x="95" y="3086"/>
                  </a:lnTo>
                  <a:lnTo>
                    <a:pt x="143" y="3692"/>
                  </a:lnTo>
                  <a:lnTo>
                    <a:pt x="204" y="4298"/>
                  </a:lnTo>
                  <a:lnTo>
                    <a:pt x="265" y="4849"/>
                  </a:lnTo>
                  <a:lnTo>
                    <a:pt x="332" y="5235"/>
                  </a:lnTo>
                  <a:lnTo>
                    <a:pt x="407" y="5510"/>
                  </a:lnTo>
                  <a:lnTo>
                    <a:pt x="474" y="5676"/>
                  </a:lnTo>
                  <a:lnTo>
                    <a:pt x="542" y="5731"/>
                  </a:lnTo>
                  <a:lnTo>
                    <a:pt x="610" y="5676"/>
                  </a:lnTo>
                  <a:lnTo>
                    <a:pt x="664" y="5510"/>
                  </a:lnTo>
                  <a:lnTo>
                    <a:pt x="712" y="5235"/>
                  </a:lnTo>
                  <a:lnTo>
                    <a:pt x="732" y="4904"/>
                  </a:lnTo>
                  <a:lnTo>
                    <a:pt x="739" y="4463"/>
                  </a:lnTo>
                  <a:lnTo>
                    <a:pt x="732" y="4078"/>
                  </a:lnTo>
                  <a:lnTo>
                    <a:pt x="712" y="3582"/>
                  </a:lnTo>
                  <a:lnTo>
                    <a:pt x="678" y="3086"/>
                  </a:lnTo>
                  <a:lnTo>
                    <a:pt x="637" y="2590"/>
                  </a:lnTo>
                  <a:lnTo>
                    <a:pt x="576" y="2094"/>
                  </a:lnTo>
                  <a:lnTo>
                    <a:pt x="502" y="1598"/>
                  </a:lnTo>
                  <a:lnTo>
                    <a:pt x="427" y="1102"/>
                  </a:lnTo>
                  <a:lnTo>
                    <a:pt x="359" y="716"/>
                  </a:lnTo>
                  <a:lnTo>
                    <a:pt x="292" y="386"/>
                  </a:lnTo>
                  <a:lnTo>
                    <a:pt x="231" y="165"/>
                  </a:lnTo>
                  <a:lnTo>
                    <a:pt x="170" y="55"/>
                  </a:lnTo>
                  <a:lnTo>
                    <a:pt x="12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5"/>
            <p:cNvSpPr/>
            <p:nvPr/>
          </p:nvSpPr>
          <p:spPr>
            <a:xfrm rot="10800000" flipH="1">
              <a:off x="295047" y="1836948"/>
              <a:ext cx="383695" cy="173451"/>
            </a:xfrm>
            <a:custGeom>
              <a:avLst/>
              <a:gdLst/>
              <a:ahLst/>
              <a:cxnLst/>
              <a:rect l="l" t="t" r="r" b="b"/>
              <a:pathLst>
                <a:path w="18204" h="58352" extrusionOk="0">
                  <a:moveTo>
                    <a:pt x="17615" y="1"/>
                  </a:moveTo>
                  <a:lnTo>
                    <a:pt x="17317" y="56"/>
                  </a:lnTo>
                  <a:lnTo>
                    <a:pt x="17019" y="221"/>
                  </a:lnTo>
                  <a:lnTo>
                    <a:pt x="16382" y="276"/>
                  </a:lnTo>
                  <a:lnTo>
                    <a:pt x="15624" y="497"/>
                  </a:lnTo>
                  <a:lnTo>
                    <a:pt x="14764" y="827"/>
                  </a:lnTo>
                  <a:lnTo>
                    <a:pt x="13795" y="1268"/>
                  </a:lnTo>
                  <a:lnTo>
                    <a:pt x="13132" y="1654"/>
                  </a:lnTo>
                  <a:lnTo>
                    <a:pt x="12468" y="2094"/>
                  </a:lnTo>
                  <a:lnTo>
                    <a:pt x="11804" y="2535"/>
                  </a:lnTo>
                  <a:lnTo>
                    <a:pt x="11141" y="3031"/>
                  </a:lnTo>
                  <a:lnTo>
                    <a:pt x="10477" y="3582"/>
                  </a:lnTo>
                  <a:lnTo>
                    <a:pt x="9813" y="4188"/>
                  </a:lnTo>
                  <a:lnTo>
                    <a:pt x="9150" y="4849"/>
                  </a:lnTo>
                  <a:lnTo>
                    <a:pt x="8493" y="5511"/>
                  </a:lnTo>
                  <a:lnTo>
                    <a:pt x="7829" y="6227"/>
                  </a:lnTo>
                  <a:lnTo>
                    <a:pt x="7172" y="6998"/>
                  </a:lnTo>
                  <a:lnTo>
                    <a:pt x="6509" y="7825"/>
                  </a:lnTo>
                  <a:lnTo>
                    <a:pt x="5852" y="8651"/>
                  </a:lnTo>
                  <a:lnTo>
                    <a:pt x="5195" y="9533"/>
                  </a:lnTo>
                  <a:lnTo>
                    <a:pt x="4538" y="10470"/>
                  </a:lnTo>
                  <a:lnTo>
                    <a:pt x="3881" y="11462"/>
                  </a:lnTo>
                  <a:lnTo>
                    <a:pt x="3224" y="12508"/>
                  </a:lnTo>
                  <a:lnTo>
                    <a:pt x="2466" y="13721"/>
                  </a:lnTo>
                  <a:lnTo>
                    <a:pt x="2276" y="14051"/>
                  </a:lnTo>
                  <a:lnTo>
                    <a:pt x="2080" y="14437"/>
                  </a:lnTo>
                  <a:lnTo>
                    <a:pt x="1890" y="14823"/>
                  </a:lnTo>
                  <a:lnTo>
                    <a:pt x="1701" y="15319"/>
                  </a:lnTo>
                  <a:lnTo>
                    <a:pt x="1511" y="15814"/>
                  </a:lnTo>
                  <a:lnTo>
                    <a:pt x="1328" y="16421"/>
                  </a:lnTo>
                  <a:lnTo>
                    <a:pt x="1152" y="17082"/>
                  </a:lnTo>
                  <a:lnTo>
                    <a:pt x="976" y="17853"/>
                  </a:lnTo>
                  <a:lnTo>
                    <a:pt x="807" y="18735"/>
                  </a:lnTo>
                  <a:lnTo>
                    <a:pt x="644" y="19727"/>
                  </a:lnTo>
                  <a:lnTo>
                    <a:pt x="570" y="20278"/>
                  </a:lnTo>
                  <a:lnTo>
                    <a:pt x="495" y="20829"/>
                  </a:lnTo>
                  <a:lnTo>
                    <a:pt x="421" y="21435"/>
                  </a:lnTo>
                  <a:lnTo>
                    <a:pt x="346" y="22041"/>
                  </a:lnTo>
                  <a:lnTo>
                    <a:pt x="279" y="22757"/>
                  </a:lnTo>
                  <a:lnTo>
                    <a:pt x="224" y="23418"/>
                  </a:lnTo>
                  <a:lnTo>
                    <a:pt x="170" y="24190"/>
                  </a:lnTo>
                  <a:lnTo>
                    <a:pt x="123" y="24961"/>
                  </a:lnTo>
                  <a:lnTo>
                    <a:pt x="89" y="25732"/>
                  </a:lnTo>
                  <a:lnTo>
                    <a:pt x="55" y="26504"/>
                  </a:lnTo>
                  <a:lnTo>
                    <a:pt x="35" y="27330"/>
                  </a:lnTo>
                  <a:lnTo>
                    <a:pt x="14" y="28157"/>
                  </a:lnTo>
                  <a:lnTo>
                    <a:pt x="1" y="28983"/>
                  </a:lnTo>
                  <a:lnTo>
                    <a:pt x="1" y="29810"/>
                  </a:lnTo>
                  <a:lnTo>
                    <a:pt x="8" y="30636"/>
                  </a:lnTo>
                  <a:lnTo>
                    <a:pt x="14" y="31463"/>
                  </a:lnTo>
                  <a:lnTo>
                    <a:pt x="35" y="32289"/>
                  </a:lnTo>
                  <a:lnTo>
                    <a:pt x="62" y="33116"/>
                  </a:lnTo>
                  <a:lnTo>
                    <a:pt x="96" y="33942"/>
                  </a:lnTo>
                  <a:lnTo>
                    <a:pt x="136" y="34714"/>
                  </a:lnTo>
                  <a:lnTo>
                    <a:pt x="224" y="36036"/>
                  </a:lnTo>
                  <a:lnTo>
                    <a:pt x="326" y="37304"/>
                  </a:lnTo>
                  <a:lnTo>
                    <a:pt x="434" y="38461"/>
                  </a:lnTo>
                  <a:lnTo>
                    <a:pt x="563" y="39563"/>
                  </a:lnTo>
                  <a:lnTo>
                    <a:pt x="698" y="40554"/>
                  </a:lnTo>
                  <a:lnTo>
                    <a:pt x="841" y="41491"/>
                  </a:lnTo>
                  <a:lnTo>
                    <a:pt x="996" y="42318"/>
                  </a:lnTo>
                  <a:lnTo>
                    <a:pt x="1159" y="43034"/>
                  </a:lnTo>
                  <a:lnTo>
                    <a:pt x="1464" y="43971"/>
                  </a:lnTo>
                  <a:lnTo>
                    <a:pt x="1768" y="44852"/>
                  </a:lnTo>
                  <a:lnTo>
                    <a:pt x="2080" y="45624"/>
                  </a:lnTo>
                  <a:lnTo>
                    <a:pt x="2391" y="46340"/>
                  </a:lnTo>
                  <a:lnTo>
                    <a:pt x="2703" y="47001"/>
                  </a:lnTo>
                  <a:lnTo>
                    <a:pt x="3021" y="47552"/>
                  </a:lnTo>
                  <a:lnTo>
                    <a:pt x="3339" y="48048"/>
                  </a:lnTo>
                  <a:lnTo>
                    <a:pt x="3665" y="48489"/>
                  </a:lnTo>
                  <a:lnTo>
                    <a:pt x="5845" y="52015"/>
                  </a:lnTo>
                  <a:lnTo>
                    <a:pt x="9021" y="56974"/>
                  </a:lnTo>
                  <a:lnTo>
                    <a:pt x="9312" y="57525"/>
                  </a:lnTo>
                  <a:lnTo>
                    <a:pt x="9603" y="57911"/>
                  </a:lnTo>
                  <a:lnTo>
                    <a:pt x="9895" y="58187"/>
                  </a:lnTo>
                  <a:lnTo>
                    <a:pt x="10193" y="58352"/>
                  </a:lnTo>
                  <a:lnTo>
                    <a:pt x="10193" y="58352"/>
                  </a:lnTo>
                  <a:lnTo>
                    <a:pt x="9908" y="57580"/>
                  </a:lnTo>
                  <a:lnTo>
                    <a:pt x="9624" y="56864"/>
                  </a:lnTo>
                  <a:lnTo>
                    <a:pt x="9339" y="56258"/>
                  </a:lnTo>
                  <a:lnTo>
                    <a:pt x="9048" y="55762"/>
                  </a:lnTo>
                  <a:lnTo>
                    <a:pt x="5933" y="49426"/>
                  </a:lnTo>
                  <a:lnTo>
                    <a:pt x="3759" y="45513"/>
                  </a:lnTo>
                  <a:lnTo>
                    <a:pt x="3448" y="45073"/>
                  </a:lnTo>
                  <a:lnTo>
                    <a:pt x="3143" y="44522"/>
                  </a:lnTo>
                  <a:lnTo>
                    <a:pt x="2838" y="43916"/>
                  </a:lnTo>
                  <a:lnTo>
                    <a:pt x="2534" y="43309"/>
                  </a:lnTo>
                  <a:lnTo>
                    <a:pt x="2236" y="42538"/>
                  </a:lnTo>
                  <a:lnTo>
                    <a:pt x="1938" y="41767"/>
                  </a:lnTo>
                  <a:lnTo>
                    <a:pt x="1640" y="40940"/>
                  </a:lnTo>
                  <a:lnTo>
                    <a:pt x="1349" y="40003"/>
                  </a:lnTo>
                  <a:lnTo>
                    <a:pt x="1213" y="39397"/>
                  </a:lnTo>
                  <a:lnTo>
                    <a:pt x="1078" y="38681"/>
                  </a:lnTo>
                  <a:lnTo>
                    <a:pt x="956" y="37910"/>
                  </a:lnTo>
                  <a:lnTo>
                    <a:pt x="841" y="37083"/>
                  </a:lnTo>
                  <a:lnTo>
                    <a:pt x="739" y="36091"/>
                  </a:lnTo>
                  <a:lnTo>
                    <a:pt x="644" y="35100"/>
                  </a:lnTo>
                  <a:lnTo>
                    <a:pt x="556" y="34053"/>
                  </a:lnTo>
                  <a:lnTo>
                    <a:pt x="489" y="32896"/>
                  </a:lnTo>
                  <a:lnTo>
                    <a:pt x="455" y="32289"/>
                  </a:lnTo>
                  <a:lnTo>
                    <a:pt x="434" y="31683"/>
                  </a:lnTo>
                  <a:lnTo>
                    <a:pt x="414" y="31077"/>
                  </a:lnTo>
                  <a:lnTo>
                    <a:pt x="400" y="30471"/>
                  </a:lnTo>
                  <a:lnTo>
                    <a:pt x="394" y="29865"/>
                  </a:lnTo>
                  <a:lnTo>
                    <a:pt x="387" y="29259"/>
                  </a:lnTo>
                  <a:lnTo>
                    <a:pt x="394" y="28653"/>
                  </a:lnTo>
                  <a:lnTo>
                    <a:pt x="400" y="28047"/>
                  </a:lnTo>
                  <a:lnTo>
                    <a:pt x="414" y="27441"/>
                  </a:lnTo>
                  <a:lnTo>
                    <a:pt x="428" y="26834"/>
                  </a:lnTo>
                  <a:lnTo>
                    <a:pt x="455" y="26228"/>
                  </a:lnTo>
                  <a:lnTo>
                    <a:pt x="482" y="25677"/>
                  </a:lnTo>
                  <a:lnTo>
                    <a:pt x="516" y="25071"/>
                  </a:lnTo>
                  <a:lnTo>
                    <a:pt x="549" y="24520"/>
                  </a:lnTo>
                  <a:lnTo>
                    <a:pt x="597" y="24024"/>
                  </a:lnTo>
                  <a:lnTo>
                    <a:pt x="644" y="23528"/>
                  </a:lnTo>
                  <a:lnTo>
                    <a:pt x="766" y="22537"/>
                  </a:lnTo>
                  <a:lnTo>
                    <a:pt x="902" y="21655"/>
                  </a:lnTo>
                  <a:lnTo>
                    <a:pt x="1037" y="20829"/>
                  </a:lnTo>
                  <a:lnTo>
                    <a:pt x="1186" y="20057"/>
                  </a:lnTo>
                  <a:lnTo>
                    <a:pt x="1335" y="19396"/>
                  </a:lnTo>
                  <a:lnTo>
                    <a:pt x="1491" y="18790"/>
                  </a:lnTo>
                  <a:lnTo>
                    <a:pt x="1653" y="18294"/>
                  </a:lnTo>
                  <a:lnTo>
                    <a:pt x="1816" y="17853"/>
                  </a:lnTo>
                  <a:lnTo>
                    <a:pt x="2181" y="17027"/>
                  </a:lnTo>
                  <a:lnTo>
                    <a:pt x="2547" y="16310"/>
                  </a:lnTo>
                  <a:lnTo>
                    <a:pt x="2920" y="15704"/>
                  </a:lnTo>
                  <a:lnTo>
                    <a:pt x="3292" y="15153"/>
                  </a:lnTo>
                  <a:lnTo>
                    <a:pt x="3942" y="14161"/>
                  </a:lnTo>
                  <a:lnTo>
                    <a:pt x="4599" y="13170"/>
                  </a:lnTo>
                  <a:lnTo>
                    <a:pt x="5249" y="12233"/>
                  </a:lnTo>
                  <a:lnTo>
                    <a:pt x="5906" y="11296"/>
                  </a:lnTo>
                  <a:lnTo>
                    <a:pt x="6563" y="10415"/>
                  </a:lnTo>
                  <a:lnTo>
                    <a:pt x="7220" y="9588"/>
                  </a:lnTo>
                  <a:lnTo>
                    <a:pt x="7877" y="8762"/>
                  </a:lnTo>
                  <a:lnTo>
                    <a:pt x="8534" y="7990"/>
                  </a:lnTo>
                  <a:lnTo>
                    <a:pt x="9190" y="7274"/>
                  </a:lnTo>
                  <a:lnTo>
                    <a:pt x="9847" y="6558"/>
                  </a:lnTo>
                  <a:lnTo>
                    <a:pt x="10504" y="5896"/>
                  </a:lnTo>
                  <a:lnTo>
                    <a:pt x="11168" y="5235"/>
                  </a:lnTo>
                  <a:lnTo>
                    <a:pt x="11825" y="4629"/>
                  </a:lnTo>
                  <a:lnTo>
                    <a:pt x="12488" y="4078"/>
                  </a:lnTo>
                  <a:lnTo>
                    <a:pt x="13152" y="3527"/>
                  </a:lnTo>
                  <a:lnTo>
                    <a:pt x="13809" y="3031"/>
                  </a:lnTo>
                  <a:lnTo>
                    <a:pt x="17019" y="882"/>
                  </a:lnTo>
                  <a:lnTo>
                    <a:pt x="17317" y="882"/>
                  </a:lnTo>
                  <a:lnTo>
                    <a:pt x="17615" y="772"/>
                  </a:lnTo>
                  <a:lnTo>
                    <a:pt x="17906" y="552"/>
                  </a:lnTo>
                  <a:lnTo>
                    <a:pt x="18204" y="221"/>
                  </a:lnTo>
                  <a:lnTo>
                    <a:pt x="17906" y="56"/>
                  </a:lnTo>
                  <a:lnTo>
                    <a:pt x="176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5"/>
            <p:cNvSpPr/>
            <p:nvPr/>
          </p:nvSpPr>
          <p:spPr>
            <a:xfrm rot="10800000" flipH="1">
              <a:off x="-143025" y="2004840"/>
              <a:ext cx="454895" cy="57331"/>
            </a:xfrm>
            <a:custGeom>
              <a:avLst/>
              <a:gdLst/>
              <a:ahLst/>
              <a:cxnLst/>
              <a:rect l="l" t="t" r="r" b="b"/>
              <a:pathLst>
                <a:path w="21582" h="19287" extrusionOk="0">
                  <a:moveTo>
                    <a:pt x="15481" y="1"/>
                  </a:moveTo>
                  <a:lnTo>
                    <a:pt x="14993" y="56"/>
                  </a:lnTo>
                  <a:lnTo>
                    <a:pt x="14512" y="166"/>
                  </a:lnTo>
                  <a:lnTo>
                    <a:pt x="14031" y="276"/>
                  </a:lnTo>
                  <a:lnTo>
                    <a:pt x="13544" y="387"/>
                  </a:lnTo>
                  <a:lnTo>
                    <a:pt x="13063" y="607"/>
                  </a:lnTo>
                  <a:lnTo>
                    <a:pt x="12582" y="772"/>
                  </a:lnTo>
                  <a:lnTo>
                    <a:pt x="12095" y="1048"/>
                  </a:lnTo>
                  <a:lnTo>
                    <a:pt x="11614" y="1323"/>
                  </a:lnTo>
                  <a:lnTo>
                    <a:pt x="11133" y="1654"/>
                  </a:lnTo>
                  <a:lnTo>
                    <a:pt x="10652" y="1985"/>
                  </a:lnTo>
                  <a:lnTo>
                    <a:pt x="9697" y="2811"/>
                  </a:lnTo>
                  <a:lnTo>
                    <a:pt x="8743" y="3748"/>
                  </a:lnTo>
                  <a:lnTo>
                    <a:pt x="7794" y="4795"/>
                  </a:lnTo>
                  <a:lnTo>
                    <a:pt x="6846" y="6007"/>
                  </a:lnTo>
                  <a:lnTo>
                    <a:pt x="5898" y="7329"/>
                  </a:lnTo>
                  <a:lnTo>
                    <a:pt x="4957" y="8762"/>
                  </a:lnTo>
                  <a:lnTo>
                    <a:pt x="4016" y="10360"/>
                  </a:lnTo>
                  <a:lnTo>
                    <a:pt x="3074" y="12013"/>
                  </a:lnTo>
                  <a:lnTo>
                    <a:pt x="2390" y="13335"/>
                  </a:lnTo>
                  <a:lnTo>
                    <a:pt x="1781" y="14603"/>
                  </a:lnTo>
                  <a:lnTo>
                    <a:pt x="1253" y="15760"/>
                  </a:lnTo>
                  <a:lnTo>
                    <a:pt x="806" y="16807"/>
                  </a:lnTo>
                  <a:lnTo>
                    <a:pt x="596" y="17247"/>
                  </a:lnTo>
                  <a:lnTo>
                    <a:pt x="393" y="17798"/>
                  </a:lnTo>
                  <a:lnTo>
                    <a:pt x="196" y="18404"/>
                  </a:lnTo>
                  <a:lnTo>
                    <a:pt x="0" y="19176"/>
                  </a:lnTo>
                  <a:lnTo>
                    <a:pt x="7" y="19231"/>
                  </a:lnTo>
                  <a:lnTo>
                    <a:pt x="14" y="19286"/>
                  </a:lnTo>
                  <a:lnTo>
                    <a:pt x="54" y="19286"/>
                  </a:lnTo>
                  <a:lnTo>
                    <a:pt x="217" y="19121"/>
                  </a:lnTo>
                  <a:lnTo>
                    <a:pt x="481" y="18735"/>
                  </a:lnTo>
                  <a:lnTo>
                    <a:pt x="840" y="18184"/>
                  </a:lnTo>
                  <a:lnTo>
                    <a:pt x="1828" y="16586"/>
                  </a:lnTo>
                  <a:lnTo>
                    <a:pt x="3135" y="14547"/>
                  </a:lnTo>
                  <a:lnTo>
                    <a:pt x="3894" y="13445"/>
                  </a:lnTo>
                  <a:lnTo>
                    <a:pt x="4720" y="12288"/>
                  </a:lnTo>
                  <a:lnTo>
                    <a:pt x="5607" y="11131"/>
                  </a:lnTo>
                  <a:lnTo>
                    <a:pt x="6548" y="9974"/>
                  </a:lnTo>
                  <a:lnTo>
                    <a:pt x="7537" y="8817"/>
                  </a:lnTo>
                  <a:lnTo>
                    <a:pt x="8573" y="7770"/>
                  </a:lnTo>
                  <a:lnTo>
                    <a:pt x="9650" y="6778"/>
                  </a:lnTo>
                  <a:lnTo>
                    <a:pt x="10198" y="6338"/>
                  </a:lnTo>
                  <a:lnTo>
                    <a:pt x="10754" y="5897"/>
                  </a:lnTo>
                  <a:lnTo>
                    <a:pt x="11316" y="5511"/>
                  </a:lnTo>
                  <a:lnTo>
                    <a:pt x="11864" y="5180"/>
                  </a:lnTo>
                  <a:lnTo>
                    <a:pt x="12941" y="4574"/>
                  </a:lnTo>
                  <a:lnTo>
                    <a:pt x="13984" y="4133"/>
                  </a:lnTo>
                  <a:lnTo>
                    <a:pt x="14979" y="3748"/>
                  </a:lnTo>
                  <a:lnTo>
                    <a:pt x="15927" y="3527"/>
                  </a:lnTo>
                  <a:lnTo>
                    <a:pt x="16821" y="3362"/>
                  </a:lnTo>
                  <a:lnTo>
                    <a:pt x="17654" y="3307"/>
                  </a:lnTo>
                  <a:lnTo>
                    <a:pt x="18426" y="3307"/>
                  </a:lnTo>
                  <a:lnTo>
                    <a:pt x="19754" y="3362"/>
                  </a:lnTo>
                  <a:lnTo>
                    <a:pt x="21101" y="3362"/>
                  </a:lnTo>
                  <a:lnTo>
                    <a:pt x="21365" y="3252"/>
                  </a:lnTo>
                  <a:lnTo>
                    <a:pt x="21460" y="3197"/>
                  </a:lnTo>
                  <a:lnTo>
                    <a:pt x="21528" y="3142"/>
                  </a:lnTo>
                  <a:lnTo>
                    <a:pt x="21568" y="3087"/>
                  </a:lnTo>
                  <a:lnTo>
                    <a:pt x="21575" y="3031"/>
                  </a:lnTo>
                  <a:lnTo>
                    <a:pt x="21582" y="2976"/>
                  </a:lnTo>
                  <a:lnTo>
                    <a:pt x="21372" y="2480"/>
                  </a:lnTo>
                  <a:lnTo>
                    <a:pt x="21155" y="2150"/>
                  </a:lnTo>
                  <a:lnTo>
                    <a:pt x="20939" y="1929"/>
                  </a:lnTo>
                  <a:lnTo>
                    <a:pt x="20715" y="1819"/>
                  </a:lnTo>
                  <a:lnTo>
                    <a:pt x="20255" y="1434"/>
                  </a:lnTo>
                  <a:lnTo>
                    <a:pt x="19713" y="1048"/>
                  </a:lnTo>
                  <a:lnTo>
                    <a:pt x="19083" y="717"/>
                  </a:lnTo>
                  <a:lnTo>
                    <a:pt x="18379" y="442"/>
                  </a:lnTo>
                  <a:lnTo>
                    <a:pt x="17891" y="276"/>
                  </a:lnTo>
                  <a:lnTo>
                    <a:pt x="17411" y="166"/>
                  </a:lnTo>
                  <a:lnTo>
                    <a:pt x="16930" y="56"/>
                  </a:lnTo>
                  <a:lnTo>
                    <a:pt x="164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5"/>
            <p:cNvSpPr/>
            <p:nvPr/>
          </p:nvSpPr>
          <p:spPr>
            <a:xfrm rot="10800000" flipH="1">
              <a:off x="1422036" y="1628888"/>
              <a:ext cx="359161" cy="188522"/>
            </a:xfrm>
            <a:custGeom>
              <a:avLst/>
              <a:gdLst/>
              <a:ahLst/>
              <a:cxnLst/>
              <a:rect l="l" t="t" r="r" b="b"/>
              <a:pathLst>
                <a:path w="17040" h="63422" extrusionOk="0">
                  <a:moveTo>
                    <a:pt x="13897" y="1"/>
                  </a:moveTo>
                  <a:lnTo>
                    <a:pt x="14086" y="993"/>
                  </a:lnTo>
                  <a:lnTo>
                    <a:pt x="14283" y="1929"/>
                  </a:lnTo>
                  <a:lnTo>
                    <a:pt x="14486" y="2756"/>
                  </a:lnTo>
                  <a:lnTo>
                    <a:pt x="14696" y="3527"/>
                  </a:lnTo>
                  <a:lnTo>
                    <a:pt x="14825" y="4023"/>
                  </a:lnTo>
                  <a:lnTo>
                    <a:pt x="14960" y="4574"/>
                  </a:lnTo>
                  <a:lnTo>
                    <a:pt x="15089" y="5180"/>
                  </a:lnTo>
                  <a:lnTo>
                    <a:pt x="15217" y="5786"/>
                  </a:lnTo>
                  <a:lnTo>
                    <a:pt x="15339" y="6447"/>
                  </a:lnTo>
                  <a:lnTo>
                    <a:pt x="15461" y="7164"/>
                  </a:lnTo>
                  <a:lnTo>
                    <a:pt x="15576" y="7880"/>
                  </a:lnTo>
                  <a:lnTo>
                    <a:pt x="15691" y="8651"/>
                  </a:lnTo>
                  <a:lnTo>
                    <a:pt x="15800" y="9478"/>
                  </a:lnTo>
                  <a:lnTo>
                    <a:pt x="15908" y="10304"/>
                  </a:lnTo>
                  <a:lnTo>
                    <a:pt x="16010" y="11131"/>
                  </a:lnTo>
                  <a:lnTo>
                    <a:pt x="16111" y="12068"/>
                  </a:lnTo>
                  <a:lnTo>
                    <a:pt x="16206" y="12949"/>
                  </a:lnTo>
                  <a:lnTo>
                    <a:pt x="16301" y="13886"/>
                  </a:lnTo>
                  <a:lnTo>
                    <a:pt x="16389" y="14878"/>
                  </a:lnTo>
                  <a:lnTo>
                    <a:pt x="16470" y="15870"/>
                  </a:lnTo>
                  <a:lnTo>
                    <a:pt x="16518" y="16586"/>
                  </a:lnTo>
                  <a:lnTo>
                    <a:pt x="16558" y="17302"/>
                  </a:lnTo>
                  <a:lnTo>
                    <a:pt x="16592" y="18074"/>
                  </a:lnTo>
                  <a:lnTo>
                    <a:pt x="16619" y="18790"/>
                  </a:lnTo>
                  <a:lnTo>
                    <a:pt x="16646" y="19561"/>
                  </a:lnTo>
                  <a:lnTo>
                    <a:pt x="16660" y="20333"/>
                  </a:lnTo>
                  <a:lnTo>
                    <a:pt x="16673" y="21104"/>
                  </a:lnTo>
                  <a:lnTo>
                    <a:pt x="16687" y="21876"/>
                  </a:lnTo>
                  <a:lnTo>
                    <a:pt x="16687" y="22647"/>
                  </a:lnTo>
                  <a:lnTo>
                    <a:pt x="16687" y="23418"/>
                  </a:lnTo>
                  <a:lnTo>
                    <a:pt x="16680" y="24245"/>
                  </a:lnTo>
                  <a:lnTo>
                    <a:pt x="16667" y="25016"/>
                  </a:lnTo>
                  <a:lnTo>
                    <a:pt x="16653" y="25788"/>
                  </a:lnTo>
                  <a:lnTo>
                    <a:pt x="16626" y="26559"/>
                  </a:lnTo>
                  <a:lnTo>
                    <a:pt x="16599" y="27275"/>
                  </a:lnTo>
                  <a:lnTo>
                    <a:pt x="16565" y="28047"/>
                  </a:lnTo>
                  <a:lnTo>
                    <a:pt x="16518" y="28873"/>
                  </a:lnTo>
                  <a:lnTo>
                    <a:pt x="16463" y="29755"/>
                  </a:lnTo>
                  <a:lnTo>
                    <a:pt x="16409" y="30526"/>
                  </a:lnTo>
                  <a:lnTo>
                    <a:pt x="16348" y="31353"/>
                  </a:lnTo>
                  <a:lnTo>
                    <a:pt x="16287" y="32124"/>
                  </a:lnTo>
                  <a:lnTo>
                    <a:pt x="16220" y="32896"/>
                  </a:lnTo>
                  <a:lnTo>
                    <a:pt x="16152" y="33612"/>
                  </a:lnTo>
                  <a:lnTo>
                    <a:pt x="16077" y="34328"/>
                  </a:lnTo>
                  <a:lnTo>
                    <a:pt x="16003" y="34989"/>
                  </a:lnTo>
                  <a:lnTo>
                    <a:pt x="15922" y="35706"/>
                  </a:lnTo>
                  <a:lnTo>
                    <a:pt x="15840" y="36312"/>
                  </a:lnTo>
                  <a:lnTo>
                    <a:pt x="15752" y="36918"/>
                  </a:lnTo>
                  <a:lnTo>
                    <a:pt x="15664" y="37524"/>
                  </a:lnTo>
                  <a:lnTo>
                    <a:pt x="15576" y="38075"/>
                  </a:lnTo>
                  <a:lnTo>
                    <a:pt x="15481" y="38626"/>
                  </a:lnTo>
                  <a:lnTo>
                    <a:pt x="15387" y="39177"/>
                  </a:lnTo>
                  <a:lnTo>
                    <a:pt x="15163" y="40334"/>
                  </a:lnTo>
                  <a:lnTo>
                    <a:pt x="14940" y="41436"/>
                  </a:lnTo>
                  <a:lnTo>
                    <a:pt x="14710" y="42483"/>
                  </a:lnTo>
                  <a:lnTo>
                    <a:pt x="14479" y="43475"/>
                  </a:lnTo>
                  <a:lnTo>
                    <a:pt x="14242" y="44412"/>
                  </a:lnTo>
                  <a:lnTo>
                    <a:pt x="14005" y="45238"/>
                  </a:lnTo>
                  <a:lnTo>
                    <a:pt x="13761" y="46065"/>
                  </a:lnTo>
                  <a:lnTo>
                    <a:pt x="13518" y="46836"/>
                  </a:lnTo>
                  <a:lnTo>
                    <a:pt x="13254" y="47662"/>
                  </a:lnTo>
                  <a:lnTo>
                    <a:pt x="12983" y="48489"/>
                  </a:lnTo>
                  <a:lnTo>
                    <a:pt x="12712" y="49260"/>
                  </a:lnTo>
                  <a:lnTo>
                    <a:pt x="12441" y="49977"/>
                  </a:lnTo>
                  <a:lnTo>
                    <a:pt x="12170" y="50693"/>
                  </a:lnTo>
                  <a:lnTo>
                    <a:pt x="11892" y="51354"/>
                  </a:lnTo>
                  <a:lnTo>
                    <a:pt x="11615" y="51960"/>
                  </a:lnTo>
                  <a:lnTo>
                    <a:pt x="11344" y="52566"/>
                  </a:lnTo>
                  <a:lnTo>
                    <a:pt x="10850" y="53503"/>
                  </a:lnTo>
                  <a:lnTo>
                    <a:pt x="10355" y="54385"/>
                  </a:lnTo>
                  <a:lnTo>
                    <a:pt x="9861" y="55211"/>
                  </a:lnTo>
                  <a:lnTo>
                    <a:pt x="9366" y="55927"/>
                  </a:lnTo>
                  <a:lnTo>
                    <a:pt x="8872" y="56644"/>
                  </a:lnTo>
                  <a:lnTo>
                    <a:pt x="8378" y="57305"/>
                  </a:lnTo>
                  <a:lnTo>
                    <a:pt x="7877" y="57911"/>
                  </a:lnTo>
                  <a:lnTo>
                    <a:pt x="7376" y="58462"/>
                  </a:lnTo>
                  <a:lnTo>
                    <a:pt x="6874" y="58903"/>
                  </a:lnTo>
                  <a:lnTo>
                    <a:pt x="6373" y="59344"/>
                  </a:lnTo>
                  <a:lnTo>
                    <a:pt x="5872" y="59729"/>
                  </a:lnTo>
                  <a:lnTo>
                    <a:pt x="5371" y="60060"/>
                  </a:lnTo>
                  <a:lnTo>
                    <a:pt x="4870" y="60280"/>
                  </a:lnTo>
                  <a:lnTo>
                    <a:pt x="4369" y="60501"/>
                  </a:lnTo>
                  <a:lnTo>
                    <a:pt x="3861" y="60666"/>
                  </a:lnTo>
                  <a:lnTo>
                    <a:pt x="3360" y="60721"/>
                  </a:lnTo>
                  <a:lnTo>
                    <a:pt x="2940" y="60721"/>
                  </a:lnTo>
                  <a:lnTo>
                    <a:pt x="2520" y="60831"/>
                  </a:lnTo>
                  <a:lnTo>
                    <a:pt x="2093" y="60887"/>
                  </a:lnTo>
                  <a:lnTo>
                    <a:pt x="1674" y="61052"/>
                  </a:lnTo>
                  <a:lnTo>
                    <a:pt x="1254" y="61272"/>
                  </a:lnTo>
                  <a:lnTo>
                    <a:pt x="834" y="61493"/>
                  </a:lnTo>
                  <a:lnTo>
                    <a:pt x="414" y="61823"/>
                  </a:lnTo>
                  <a:lnTo>
                    <a:pt x="1" y="62154"/>
                  </a:lnTo>
                  <a:lnTo>
                    <a:pt x="224" y="62484"/>
                  </a:lnTo>
                  <a:lnTo>
                    <a:pt x="448" y="62705"/>
                  </a:lnTo>
                  <a:lnTo>
                    <a:pt x="678" y="62815"/>
                  </a:lnTo>
                  <a:lnTo>
                    <a:pt x="908" y="62870"/>
                  </a:lnTo>
                  <a:lnTo>
                    <a:pt x="1132" y="62870"/>
                  </a:lnTo>
                  <a:lnTo>
                    <a:pt x="1389" y="62925"/>
                  </a:lnTo>
                  <a:lnTo>
                    <a:pt x="1965" y="63091"/>
                  </a:lnTo>
                  <a:lnTo>
                    <a:pt x="2622" y="63256"/>
                  </a:lnTo>
                  <a:lnTo>
                    <a:pt x="2987" y="63311"/>
                  </a:lnTo>
                  <a:lnTo>
                    <a:pt x="3367" y="63311"/>
                  </a:lnTo>
                  <a:lnTo>
                    <a:pt x="3881" y="63421"/>
                  </a:lnTo>
                  <a:lnTo>
                    <a:pt x="4389" y="63366"/>
                  </a:lnTo>
                  <a:lnTo>
                    <a:pt x="4897" y="63311"/>
                  </a:lnTo>
                  <a:lnTo>
                    <a:pt x="5412" y="63201"/>
                  </a:lnTo>
                  <a:lnTo>
                    <a:pt x="5920" y="62980"/>
                  </a:lnTo>
                  <a:lnTo>
                    <a:pt x="6427" y="62705"/>
                  </a:lnTo>
                  <a:lnTo>
                    <a:pt x="6935" y="62374"/>
                  </a:lnTo>
                  <a:lnTo>
                    <a:pt x="7443" y="61933"/>
                  </a:lnTo>
                  <a:lnTo>
                    <a:pt x="7951" y="61493"/>
                  </a:lnTo>
                  <a:lnTo>
                    <a:pt x="8452" y="60942"/>
                  </a:lnTo>
                  <a:lnTo>
                    <a:pt x="8960" y="60336"/>
                  </a:lnTo>
                  <a:lnTo>
                    <a:pt x="9461" y="59674"/>
                  </a:lnTo>
                  <a:lnTo>
                    <a:pt x="9962" y="58903"/>
                  </a:lnTo>
                  <a:lnTo>
                    <a:pt x="10464" y="58132"/>
                  </a:lnTo>
                  <a:lnTo>
                    <a:pt x="10965" y="57250"/>
                  </a:lnTo>
                  <a:lnTo>
                    <a:pt x="11459" y="56313"/>
                  </a:lnTo>
                  <a:lnTo>
                    <a:pt x="12021" y="54991"/>
                  </a:lnTo>
                  <a:lnTo>
                    <a:pt x="12583" y="53613"/>
                  </a:lnTo>
                  <a:lnTo>
                    <a:pt x="13132" y="52070"/>
                  </a:lnTo>
                  <a:lnTo>
                    <a:pt x="13680" y="50417"/>
                  </a:lnTo>
                  <a:lnTo>
                    <a:pt x="13938" y="49591"/>
                  </a:lnTo>
                  <a:lnTo>
                    <a:pt x="14188" y="48709"/>
                  </a:lnTo>
                  <a:lnTo>
                    <a:pt x="14439" y="47773"/>
                  </a:lnTo>
                  <a:lnTo>
                    <a:pt x="14682" y="46726"/>
                  </a:lnTo>
                  <a:lnTo>
                    <a:pt x="14926" y="45679"/>
                  </a:lnTo>
                  <a:lnTo>
                    <a:pt x="15163" y="44522"/>
                  </a:lnTo>
                  <a:lnTo>
                    <a:pt x="15400" y="43365"/>
                  </a:lnTo>
                  <a:lnTo>
                    <a:pt x="15624" y="42097"/>
                  </a:lnTo>
                  <a:lnTo>
                    <a:pt x="15732" y="41491"/>
                  </a:lnTo>
                  <a:lnTo>
                    <a:pt x="15840" y="40885"/>
                  </a:lnTo>
                  <a:lnTo>
                    <a:pt x="15935" y="40224"/>
                  </a:lnTo>
                  <a:lnTo>
                    <a:pt x="16037" y="39563"/>
                  </a:lnTo>
                  <a:lnTo>
                    <a:pt x="16132" y="38846"/>
                  </a:lnTo>
                  <a:lnTo>
                    <a:pt x="16220" y="38075"/>
                  </a:lnTo>
                  <a:lnTo>
                    <a:pt x="16308" y="37304"/>
                  </a:lnTo>
                  <a:lnTo>
                    <a:pt x="16389" y="36532"/>
                  </a:lnTo>
                  <a:lnTo>
                    <a:pt x="16470" y="35706"/>
                  </a:lnTo>
                  <a:lnTo>
                    <a:pt x="16545" y="34879"/>
                  </a:lnTo>
                  <a:lnTo>
                    <a:pt x="16619" y="33998"/>
                  </a:lnTo>
                  <a:lnTo>
                    <a:pt x="16687" y="33116"/>
                  </a:lnTo>
                  <a:lnTo>
                    <a:pt x="16748" y="32179"/>
                  </a:lnTo>
                  <a:lnTo>
                    <a:pt x="16809" y="31243"/>
                  </a:lnTo>
                  <a:lnTo>
                    <a:pt x="16863" y="30306"/>
                  </a:lnTo>
                  <a:lnTo>
                    <a:pt x="16910" y="29314"/>
                  </a:lnTo>
                  <a:lnTo>
                    <a:pt x="16951" y="28432"/>
                  </a:lnTo>
                  <a:lnTo>
                    <a:pt x="16978" y="27496"/>
                  </a:lnTo>
                  <a:lnTo>
                    <a:pt x="17005" y="26559"/>
                  </a:lnTo>
                  <a:lnTo>
                    <a:pt x="17025" y="25677"/>
                  </a:lnTo>
                  <a:lnTo>
                    <a:pt x="17032" y="24741"/>
                  </a:lnTo>
                  <a:lnTo>
                    <a:pt x="17039" y="23804"/>
                  </a:lnTo>
                  <a:lnTo>
                    <a:pt x="17039" y="22867"/>
                  </a:lnTo>
                  <a:lnTo>
                    <a:pt x="17032" y="21931"/>
                  </a:lnTo>
                  <a:lnTo>
                    <a:pt x="17019" y="20994"/>
                  </a:lnTo>
                  <a:lnTo>
                    <a:pt x="16998" y="20057"/>
                  </a:lnTo>
                  <a:lnTo>
                    <a:pt x="16971" y="19176"/>
                  </a:lnTo>
                  <a:lnTo>
                    <a:pt x="16937" y="18294"/>
                  </a:lnTo>
                  <a:lnTo>
                    <a:pt x="16904" y="17412"/>
                  </a:lnTo>
                  <a:lnTo>
                    <a:pt x="16856" y="16531"/>
                  </a:lnTo>
                  <a:lnTo>
                    <a:pt x="16809" y="15649"/>
                  </a:lnTo>
                  <a:lnTo>
                    <a:pt x="16748" y="14823"/>
                  </a:lnTo>
                  <a:lnTo>
                    <a:pt x="16653" y="13776"/>
                  </a:lnTo>
                  <a:lnTo>
                    <a:pt x="16558" y="12729"/>
                  </a:lnTo>
                  <a:lnTo>
                    <a:pt x="16457" y="11737"/>
                  </a:lnTo>
                  <a:lnTo>
                    <a:pt x="16348" y="10800"/>
                  </a:lnTo>
                  <a:lnTo>
                    <a:pt x="16240" y="9864"/>
                  </a:lnTo>
                  <a:lnTo>
                    <a:pt x="16125" y="8982"/>
                  </a:lnTo>
                  <a:lnTo>
                    <a:pt x="16003" y="8156"/>
                  </a:lnTo>
                  <a:lnTo>
                    <a:pt x="15881" y="7329"/>
                  </a:lnTo>
                  <a:lnTo>
                    <a:pt x="15752" y="6613"/>
                  </a:lnTo>
                  <a:lnTo>
                    <a:pt x="15617" y="5841"/>
                  </a:lnTo>
                  <a:lnTo>
                    <a:pt x="15481" y="5180"/>
                  </a:lnTo>
                  <a:lnTo>
                    <a:pt x="15346" y="4574"/>
                  </a:lnTo>
                  <a:lnTo>
                    <a:pt x="15204" y="3968"/>
                  </a:lnTo>
                  <a:lnTo>
                    <a:pt x="15062" y="3417"/>
                  </a:lnTo>
                  <a:lnTo>
                    <a:pt x="14913" y="2921"/>
                  </a:lnTo>
                  <a:lnTo>
                    <a:pt x="14764" y="2480"/>
                  </a:lnTo>
                  <a:lnTo>
                    <a:pt x="14662" y="2039"/>
                  </a:lnTo>
                  <a:lnTo>
                    <a:pt x="14554" y="1654"/>
                  </a:lnTo>
                  <a:lnTo>
                    <a:pt x="14452" y="1268"/>
                  </a:lnTo>
                  <a:lnTo>
                    <a:pt x="14344" y="937"/>
                  </a:lnTo>
                  <a:lnTo>
                    <a:pt x="14235" y="662"/>
                  </a:lnTo>
                  <a:lnTo>
                    <a:pt x="14120" y="386"/>
                  </a:lnTo>
                  <a:lnTo>
                    <a:pt x="14012" y="166"/>
                  </a:lnTo>
                  <a:lnTo>
                    <a:pt x="138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5"/>
            <p:cNvSpPr/>
            <p:nvPr/>
          </p:nvSpPr>
          <p:spPr>
            <a:xfrm rot="10800000" flipH="1">
              <a:off x="1686709" y="1594129"/>
              <a:ext cx="132620" cy="83697"/>
            </a:xfrm>
            <a:custGeom>
              <a:avLst/>
              <a:gdLst/>
              <a:ahLst/>
              <a:cxnLst/>
              <a:rect l="l" t="t" r="r" b="b"/>
              <a:pathLst>
                <a:path w="6292" h="28157" extrusionOk="0">
                  <a:moveTo>
                    <a:pt x="6291" y="0"/>
                  </a:moveTo>
                  <a:lnTo>
                    <a:pt x="6267" y="276"/>
                  </a:lnTo>
                  <a:lnTo>
                    <a:pt x="6291" y="276"/>
                  </a:lnTo>
                  <a:lnTo>
                    <a:pt x="6291" y="0"/>
                  </a:lnTo>
                  <a:close/>
                  <a:moveTo>
                    <a:pt x="6264" y="276"/>
                  </a:moveTo>
                  <a:lnTo>
                    <a:pt x="6210" y="496"/>
                  </a:lnTo>
                  <a:lnTo>
                    <a:pt x="6135" y="882"/>
                  </a:lnTo>
                  <a:lnTo>
                    <a:pt x="6034" y="1488"/>
                  </a:lnTo>
                  <a:lnTo>
                    <a:pt x="5770" y="3196"/>
                  </a:lnTo>
                  <a:lnTo>
                    <a:pt x="5431" y="5400"/>
                  </a:lnTo>
                  <a:lnTo>
                    <a:pt x="5228" y="6667"/>
                  </a:lnTo>
                  <a:lnTo>
                    <a:pt x="5004" y="8045"/>
                  </a:lnTo>
                  <a:lnTo>
                    <a:pt x="4767" y="9477"/>
                  </a:lnTo>
                  <a:lnTo>
                    <a:pt x="4510" y="10910"/>
                  </a:lnTo>
                  <a:lnTo>
                    <a:pt x="4239" y="12398"/>
                  </a:lnTo>
                  <a:lnTo>
                    <a:pt x="3948" y="13885"/>
                  </a:lnTo>
                  <a:lnTo>
                    <a:pt x="3643" y="15373"/>
                  </a:lnTo>
                  <a:lnTo>
                    <a:pt x="3318" y="16806"/>
                  </a:lnTo>
                  <a:lnTo>
                    <a:pt x="2993" y="18183"/>
                  </a:lnTo>
                  <a:lnTo>
                    <a:pt x="2675" y="19451"/>
                  </a:lnTo>
                  <a:lnTo>
                    <a:pt x="2363" y="20608"/>
                  </a:lnTo>
                  <a:lnTo>
                    <a:pt x="2059" y="21655"/>
                  </a:lnTo>
                  <a:lnTo>
                    <a:pt x="1768" y="22591"/>
                  </a:lnTo>
                  <a:lnTo>
                    <a:pt x="1497" y="23473"/>
                  </a:lnTo>
                  <a:lnTo>
                    <a:pt x="996" y="24905"/>
                  </a:lnTo>
                  <a:lnTo>
                    <a:pt x="582" y="26063"/>
                  </a:lnTo>
                  <a:lnTo>
                    <a:pt x="264" y="26999"/>
                  </a:lnTo>
                  <a:lnTo>
                    <a:pt x="149" y="27330"/>
                  </a:lnTo>
                  <a:lnTo>
                    <a:pt x="68" y="27660"/>
                  </a:lnTo>
                  <a:lnTo>
                    <a:pt x="20" y="27936"/>
                  </a:lnTo>
                  <a:lnTo>
                    <a:pt x="7" y="28046"/>
                  </a:lnTo>
                  <a:lnTo>
                    <a:pt x="0" y="28156"/>
                  </a:lnTo>
                  <a:lnTo>
                    <a:pt x="237" y="27991"/>
                  </a:lnTo>
                  <a:lnTo>
                    <a:pt x="474" y="27826"/>
                  </a:lnTo>
                  <a:lnTo>
                    <a:pt x="704" y="27605"/>
                  </a:lnTo>
                  <a:lnTo>
                    <a:pt x="935" y="27275"/>
                  </a:lnTo>
                  <a:lnTo>
                    <a:pt x="1165" y="26944"/>
                  </a:lnTo>
                  <a:lnTo>
                    <a:pt x="1395" y="26558"/>
                  </a:lnTo>
                  <a:lnTo>
                    <a:pt x="1619" y="26118"/>
                  </a:lnTo>
                  <a:lnTo>
                    <a:pt x="1842" y="25622"/>
                  </a:lnTo>
                  <a:lnTo>
                    <a:pt x="2065" y="25071"/>
                  </a:lnTo>
                  <a:lnTo>
                    <a:pt x="2282" y="24465"/>
                  </a:lnTo>
                  <a:lnTo>
                    <a:pt x="2499" y="23859"/>
                  </a:lnTo>
                  <a:lnTo>
                    <a:pt x="2716" y="23142"/>
                  </a:lnTo>
                  <a:lnTo>
                    <a:pt x="2925" y="22426"/>
                  </a:lnTo>
                  <a:lnTo>
                    <a:pt x="3135" y="21599"/>
                  </a:lnTo>
                  <a:lnTo>
                    <a:pt x="3339" y="20773"/>
                  </a:lnTo>
                  <a:lnTo>
                    <a:pt x="3542" y="19891"/>
                  </a:lnTo>
                  <a:lnTo>
                    <a:pt x="3745" y="19010"/>
                  </a:lnTo>
                  <a:lnTo>
                    <a:pt x="3941" y="18018"/>
                  </a:lnTo>
                  <a:lnTo>
                    <a:pt x="4131" y="17026"/>
                  </a:lnTo>
                  <a:lnTo>
                    <a:pt x="4321" y="15924"/>
                  </a:lnTo>
                  <a:lnTo>
                    <a:pt x="4510" y="14822"/>
                  </a:lnTo>
                  <a:lnTo>
                    <a:pt x="4693" y="13720"/>
                  </a:lnTo>
                  <a:lnTo>
                    <a:pt x="4869" y="12508"/>
                  </a:lnTo>
                  <a:lnTo>
                    <a:pt x="5045" y="11296"/>
                  </a:lnTo>
                  <a:lnTo>
                    <a:pt x="5221" y="10028"/>
                  </a:lnTo>
                  <a:lnTo>
                    <a:pt x="5384" y="8706"/>
                  </a:lnTo>
                  <a:lnTo>
                    <a:pt x="5546" y="7328"/>
                  </a:lnTo>
                  <a:lnTo>
                    <a:pt x="5709" y="5951"/>
                  </a:lnTo>
                  <a:lnTo>
                    <a:pt x="5858" y="4518"/>
                  </a:lnTo>
                  <a:lnTo>
                    <a:pt x="6007" y="3086"/>
                  </a:lnTo>
                  <a:lnTo>
                    <a:pt x="6156" y="1543"/>
                  </a:lnTo>
                  <a:lnTo>
                    <a:pt x="6267" y="27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5"/>
            <p:cNvSpPr/>
            <p:nvPr/>
          </p:nvSpPr>
          <p:spPr>
            <a:xfrm rot="10800000" flipH="1">
              <a:off x="4462992" y="1465903"/>
              <a:ext cx="373557" cy="275488"/>
            </a:xfrm>
            <a:custGeom>
              <a:avLst/>
              <a:gdLst/>
              <a:ahLst/>
              <a:cxnLst/>
              <a:rect l="l" t="t" r="r" b="b"/>
              <a:pathLst>
                <a:path w="17723" h="92679" extrusionOk="0">
                  <a:moveTo>
                    <a:pt x="2330" y="0"/>
                  </a:moveTo>
                  <a:lnTo>
                    <a:pt x="2675" y="827"/>
                  </a:lnTo>
                  <a:lnTo>
                    <a:pt x="3021" y="1543"/>
                  </a:lnTo>
                  <a:lnTo>
                    <a:pt x="3373" y="2149"/>
                  </a:lnTo>
                  <a:lnTo>
                    <a:pt x="3725" y="2700"/>
                  </a:lnTo>
                  <a:lnTo>
                    <a:pt x="5371" y="5400"/>
                  </a:lnTo>
                  <a:lnTo>
                    <a:pt x="6393" y="7108"/>
                  </a:lnTo>
                  <a:lnTo>
                    <a:pt x="7531" y="9147"/>
                  </a:lnTo>
                  <a:lnTo>
                    <a:pt x="8228" y="10469"/>
                  </a:lnTo>
                  <a:lnTo>
                    <a:pt x="8926" y="11847"/>
                  </a:lnTo>
                  <a:lnTo>
                    <a:pt x="9623" y="13335"/>
                  </a:lnTo>
                  <a:lnTo>
                    <a:pt x="10314" y="14932"/>
                  </a:lnTo>
                  <a:lnTo>
                    <a:pt x="10998" y="16585"/>
                  </a:lnTo>
                  <a:lnTo>
                    <a:pt x="11682" y="18349"/>
                  </a:lnTo>
                  <a:lnTo>
                    <a:pt x="12359" y="20277"/>
                  </a:lnTo>
                  <a:lnTo>
                    <a:pt x="13036" y="22261"/>
                  </a:lnTo>
                  <a:lnTo>
                    <a:pt x="13429" y="23418"/>
                  </a:lnTo>
                  <a:lnTo>
                    <a:pt x="13815" y="24685"/>
                  </a:lnTo>
                  <a:lnTo>
                    <a:pt x="14201" y="26008"/>
                  </a:lnTo>
                  <a:lnTo>
                    <a:pt x="14580" y="27495"/>
                  </a:lnTo>
                  <a:lnTo>
                    <a:pt x="14953" y="28983"/>
                  </a:lnTo>
                  <a:lnTo>
                    <a:pt x="15325" y="30636"/>
                  </a:lnTo>
                  <a:lnTo>
                    <a:pt x="15684" y="32344"/>
                  </a:lnTo>
                  <a:lnTo>
                    <a:pt x="16043" y="34107"/>
                  </a:lnTo>
                  <a:lnTo>
                    <a:pt x="16212" y="35154"/>
                  </a:lnTo>
                  <a:lnTo>
                    <a:pt x="16368" y="36256"/>
                  </a:lnTo>
                  <a:lnTo>
                    <a:pt x="16517" y="37468"/>
                  </a:lnTo>
                  <a:lnTo>
                    <a:pt x="16659" y="38736"/>
                  </a:lnTo>
                  <a:lnTo>
                    <a:pt x="16781" y="40058"/>
                  </a:lnTo>
                  <a:lnTo>
                    <a:pt x="16903" y="41491"/>
                  </a:lnTo>
                  <a:lnTo>
                    <a:pt x="17005" y="42978"/>
                  </a:lnTo>
                  <a:lnTo>
                    <a:pt x="17093" y="44521"/>
                  </a:lnTo>
                  <a:lnTo>
                    <a:pt x="17140" y="45293"/>
                  </a:lnTo>
                  <a:lnTo>
                    <a:pt x="17174" y="46119"/>
                  </a:lnTo>
                  <a:lnTo>
                    <a:pt x="17208" y="46891"/>
                  </a:lnTo>
                  <a:lnTo>
                    <a:pt x="17228" y="47717"/>
                  </a:lnTo>
                  <a:lnTo>
                    <a:pt x="17248" y="48544"/>
                  </a:lnTo>
                  <a:lnTo>
                    <a:pt x="17269" y="49370"/>
                  </a:lnTo>
                  <a:lnTo>
                    <a:pt x="17276" y="50197"/>
                  </a:lnTo>
                  <a:lnTo>
                    <a:pt x="17276" y="51078"/>
                  </a:lnTo>
                  <a:lnTo>
                    <a:pt x="17276" y="51905"/>
                  </a:lnTo>
                  <a:lnTo>
                    <a:pt x="17269" y="52731"/>
                  </a:lnTo>
                  <a:lnTo>
                    <a:pt x="17248" y="53558"/>
                  </a:lnTo>
                  <a:lnTo>
                    <a:pt x="17228" y="54384"/>
                  </a:lnTo>
                  <a:lnTo>
                    <a:pt x="17208" y="55211"/>
                  </a:lnTo>
                  <a:lnTo>
                    <a:pt x="17174" y="56037"/>
                  </a:lnTo>
                  <a:lnTo>
                    <a:pt x="17140" y="56809"/>
                  </a:lnTo>
                  <a:lnTo>
                    <a:pt x="17093" y="57580"/>
                  </a:lnTo>
                  <a:lnTo>
                    <a:pt x="17039" y="58351"/>
                  </a:lnTo>
                  <a:lnTo>
                    <a:pt x="16984" y="59068"/>
                  </a:lnTo>
                  <a:lnTo>
                    <a:pt x="16923" y="59784"/>
                  </a:lnTo>
                  <a:lnTo>
                    <a:pt x="16856" y="60500"/>
                  </a:lnTo>
                  <a:lnTo>
                    <a:pt x="16788" y="61162"/>
                  </a:lnTo>
                  <a:lnTo>
                    <a:pt x="16720" y="61768"/>
                  </a:lnTo>
                  <a:lnTo>
                    <a:pt x="16646" y="62429"/>
                  </a:lnTo>
                  <a:lnTo>
                    <a:pt x="16571" y="62980"/>
                  </a:lnTo>
                  <a:lnTo>
                    <a:pt x="16490" y="63586"/>
                  </a:lnTo>
                  <a:lnTo>
                    <a:pt x="16409" y="64137"/>
                  </a:lnTo>
                  <a:lnTo>
                    <a:pt x="16321" y="64633"/>
                  </a:lnTo>
                  <a:lnTo>
                    <a:pt x="16233" y="65129"/>
                  </a:lnTo>
                  <a:lnTo>
                    <a:pt x="16145" y="65570"/>
                  </a:lnTo>
                  <a:lnTo>
                    <a:pt x="16050" y="66010"/>
                  </a:lnTo>
                  <a:lnTo>
                    <a:pt x="15955" y="66451"/>
                  </a:lnTo>
                  <a:lnTo>
                    <a:pt x="15860" y="66782"/>
                  </a:lnTo>
                  <a:lnTo>
                    <a:pt x="15664" y="67553"/>
                  </a:lnTo>
                  <a:lnTo>
                    <a:pt x="15461" y="68269"/>
                  </a:lnTo>
                  <a:lnTo>
                    <a:pt x="15258" y="68986"/>
                  </a:lnTo>
                  <a:lnTo>
                    <a:pt x="15048" y="69592"/>
                  </a:lnTo>
                  <a:lnTo>
                    <a:pt x="14844" y="70198"/>
                  </a:lnTo>
                  <a:lnTo>
                    <a:pt x="14635" y="70749"/>
                  </a:lnTo>
                  <a:lnTo>
                    <a:pt x="14425" y="71245"/>
                  </a:lnTo>
                  <a:lnTo>
                    <a:pt x="14208" y="71741"/>
                  </a:lnTo>
                  <a:lnTo>
                    <a:pt x="13368" y="73614"/>
                  </a:lnTo>
                  <a:lnTo>
                    <a:pt x="12535" y="75377"/>
                  </a:lnTo>
                  <a:lnTo>
                    <a:pt x="10917" y="78739"/>
                  </a:lnTo>
                  <a:lnTo>
                    <a:pt x="10138" y="80171"/>
                  </a:lnTo>
                  <a:lnTo>
                    <a:pt x="9373" y="81494"/>
                  </a:lnTo>
                  <a:lnTo>
                    <a:pt x="8628" y="82761"/>
                  </a:lnTo>
                  <a:lnTo>
                    <a:pt x="7910" y="83918"/>
                  </a:lnTo>
                  <a:lnTo>
                    <a:pt x="7213" y="84965"/>
                  </a:lnTo>
                  <a:lnTo>
                    <a:pt x="6535" y="85902"/>
                  </a:lnTo>
                  <a:lnTo>
                    <a:pt x="5885" y="86673"/>
                  </a:lnTo>
                  <a:lnTo>
                    <a:pt x="5269" y="87334"/>
                  </a:lnTo>
                  <a:lnTo>
                    <a:pt x="4111" y="88491"/>
                  </a:lnTo>
                  <a:lnTo>
                    <a:pt x="3075" y="89538"/>
                  </a:lnTo>
                  <a:lnTo>
                    <a:pt x="2174" y="90475"/>
                  </a:lnTo>
                  <a:lnTo>
                    <a:pt x="1416" y="91191"/>
                  </a:lnTo>
                  <a:lnTo>
                    <a:pt x="1057" y="91412"/>
                  </a:lnTo>
                  <a:lnTo>
                    <a:pt x="705" y="91687"/>
                  </a:lnTo>
                  <a:lnTo>
                    <a:pt x="353" y="92128"/>
                  </a:lnTo>
                  <a:lnTo>
                    <a:pt x="0" y="92679"/>
                  </a:lnTo>
                  <a:lnTo>
                    <a:pt x="1423" y="92679"/>
                  </a:lnTo>
                  <a:lnTo>
                    <a:pt x="1788" y="92624"/>
                  </a:lnTo>
                  <a:lnTo>
                    <a:pt x="2188" y="92458"/>
                  </a:lnTo>
                  <a:lnTo>
                    <a:pt x="2621" y="92238"/>
                  </a:lnTo>
                  <a:lnTo>
                    <a:pt x="3095" y="91907"/>
                  </a:lnTo>
                  <a:lnTo>
                    <a:pt x="3596" y="91522"/>
                  </a:lnTo>
                  <a:lnTo>
                    <a:pt x="4138" y="91026"/>
                  </a:lnTo>
                  <a:lnTo>
                    <a:pt x="5303" y="89924"/>
                  </a:lnTo>
                  <a:lnTo>
                    <a:pt x="5933" y="89263"/>
                  </a:lnTo>
                  <a:lnTo>
                    <a:pt x="6583" y="88546"/>
                  </a:lnTo>
                  <a:lnTo>
                    <a:pt x="7267" y="87720"/>
                  </a:lnTo>
                  <a:lnTo>
                    <a:pt x="7971" y="86838"/>
                  </a:lnTo>
                  <a:lnTo>
                    <a:pt x="8696" y="85791"/>
                  </a:lnTo>
                  <a:lnTo>
                    <a:pt x="9447" y="84689"/>
                  </a:lnTo>
                  <a:lnTo>
                    <a:pt x="10219" y="83477"/>
                  </a:lnTo>
                  <a:lnTo>
                    <a:pt x="11005" y="82100"/>
                  </a:lnTo>
                  <a:lnTo>
                    <a:pt x="11817" y="80667"/>
                  </a:lnTo>
                  <a:lnTo>
                    <a:pt x="12224" y="79841"/>
                  </a:lnTo>
                  <a:lnTo>
                    <a:pt x="12637" y="79014"/>
                  </a:lnTo>
                  <a:lnTo>
                    <a:pt x="13057" y="78132"/>
                  </a:lnTo>
                  <a:lnTo>
                    <a:pt x="13477" y="77196"/>
                  </a:lnTo>
                  <a:lnTo>
                    <a:pt x="13903" y="76149"/>
                  </a:lnTo>
                  <a:lnTo>
                    <a:pt x="14330" y="75102"/>
                  </a:lnTo>
                  <a:lnTo>
                    <a:pt x="14553" y="74606"/>
                  </a:lnTo>
                  <a:lnTo>
                    <a:pt x="14777" y="74110"/>
                  </a:lnTo>
                  <a:lnTo>
                    <a:pt x="14993" y="73559"/>
                  </a:lnTo>
                  <a:lnTo>
                    <a:pt x="15210" y="72953"/>
                  </a:lnTo>
                  <a:lnTo>
                    <a:pt x="15427" y="72292"/>
                  </a:lnTo>
                  <a:lnTo>
                    <a:pt x="15637" y="71575"/>
                  </a:lnTo>
                  <a:lnTo>
                    <a:pt x="15853" y="70859"/>
                  </a:lnTo>
                  <a:lnTo>
                    <a:pt x="16057" y="70033"/>
                  </a:lnTo>
                  <a:lnTo>
                    <a:pt x="16172" y="69592"/>
                  </a:lnTo>
                  <a:lnTo>
                    <a:pt x="16280" y="69096"/>
                  </a:lnTo>
                  <a:lnTo>
                    <a:pt x="16388" y="68600"/>
                  </a:lnTo>
                  <a:lnTo>
                    <a:pt x="16497" y="68049"/>
                  </a:lnTo>
                  <a:lnTo>
                    <a:pt x="16598" y="67443"/>
                  </a:lnTo>
                  <a:lnTo>
                    <a:pt x="16700" y="66837"/>
                  </a:lnTo>
                  <a:lnTo>
                    <a:pt x="16795" y="66176"/>
                  </a:lnTo>
                  <a:lnTo>
                    <a:pt x="16890" y="65514"/>
                  </a:lnTo>
                  <a:lnTo>
                    <a:pt x="16978" y="64798"/>
                  </a:lnTo>
                  <a:lnTo>
                    <a:pt x="17059" y="64082"/>
                  </a:lnTo>
                  <a:lnTo>
                    <a:pt x="17147" y="63310"/>
                  </a:lnTo>
                  <a:lnTo>
                    <a:pt x="17221" y="62539"/>
                  </a:lnTo>
                  <a:lnTo>
                    <a:pt x="17296" y="61713"/>
                  </a:lnTo>
                  <a:lnTo>
                    <a:pt x="17370" y="60886"/>
                  </a:lnTo>
                  <a:lnTo>
                    <a:pt x="17438" y="60004"/>
                  </a:lnTo>
                  <a:lnTo>
                    <a:pt x="17499" y="59123"/>
                  </a:lnTo>
                  <a:lnTo>
                    <a:pt x="17553" y="58186"/>
                  </a:lnTo>
                  <a:lnTo>
                    <a:pt x="17601" y="57194"/>
                  </a:lnTo>
                  <a:lnTo>
                    <a:pt x="17634" y="56203"/>
                  </a:lnTo>
                  <a:lnTo>
                    <a:pt x="17668" y="55156"/>
                  </a:lnTo>
                  <a:lnTo>
                    <a:pt x="17689" y="54164"/>
                  </a:lnTo>
                  <a:lnTo>
                    <a:pt x="17709" y="53117"/>
                  </a:lnTo>
                  <a:lnTo>
                    <a:pt x="17716" y="52070"/>
                  </a:lnTo>
                  <a:lnTo>
                    <a:pt x="17722" y="51078"/>
                  </a:lnTo>
                  <a:lnTo>
                    <a:pt x="17716" y="50031"/>
                  </a:lnTo>
                  <a:lnTo>
                    <a:pt x="17709" y="48984"/>
                  </a:lnTo>
                  <a:lnTo>
                    <a:pt x="17689" y="47937"/>
                  </a:lnTo>
                  <a:lnTo>
                    <a:pt x="17668" y="46946"/>
                  </a:lnTo>
                  <a:lnTo>
                    <a:pt x="17634" y="45954"/>
                  </a:lnTo>
                  <a:lnTo>
                    <a:pt x="17601" y="44907"/>
                  </a:lnTo>
                  <a:lnTo>
                    <a:pt x="17553" y="43915"/>
                  </a:lnTo>
                  <a:lnTo>
                    <a:pt x="17499" y="42978"/>
                  </a:lnTo>
                  <a:lnTo>
                    <a:pt x="17391" y="41215"/>
                  </a:lnTo>
                  <a:lnTo>
                    <a:pt x="17276" y="39507"/>
                  </a:lnTo>
                  <a:lnTo>
                    <a:pt x="17140" y="37909"/>
                  </a:lnTo>
                  <a:lnTo>
                    <a:pt x="16991" y="36366"/>
                  </a:lnTo>
                  <a:lnTo>
                    <a:pt x="16835" y="34934"/>
                  </a:lnTo>
                  <a:lnTo>
                    <a:pt x="16666" y="33556"/>
                  </a:lnTo>
                  <a:lnTo>
                    <a:pt x="16483" y="32289"/>
                  </a:lnTo>
                  <a:lnTo>
                    <a:pt x="16294" y="31077"/>
                  </a:lnTo>
                  <a:lnTo>
                    <a:pt x="15921" y="29258"/>
                  </a:lnTo>
                  <a:lnTo>
                    <a:pt x="15549" y="27495"/>
                  </a:lnTo>
                  <a:lnTo>
                    <a:pt x="15163" y="25842"/>
                  </a:lnTo>
                  <a:lnTo>
                    <a:pt x="14777" y="24299"/>
                  </a:lnTo>
                  <a:lnTo>
                    <a:pt x="14384" y="22812"/>
                  </a:lnTo>
                  <a:lnTo>
                    <a:pt x="13984" y="21489"/>
                  </a:lnTo>
                  <a:lnTo>
                    <a:pt x="13578" y="20167"/>
                  </a:lnTo>
                  <a:lnTo>
                    <a:pt x="13172" y="19010"/>
                  </a:lnTo>
                  <a:lnTo>
                    <a:pt x="12488" y="17081"/>
                  </a:lnTo>
                  <a:lnTo>
                    <a:pt x="11797" y="15263"/>
                  </a:lnTo>
                  <a:lnTo>
                    <a:pt x="11106" y="13555"/>
                  </a:lnTo>
                  <a:lnTo>
                    <a:pt x="10409" y="11902"/>
                  </a:lnTo>
                  <a:lnTo>
                    <a:pt x="9705" y="10414"/>
                  </a:lnTo>
                  <a:lnTo>
                    <a:pt x="9000" y="9037"/>
                  </a:lnTo>
                  <a:lnTo>
                    <a:pt x="8296" y="7714"/>
                  </a:lnTo>
                  <a:lnTo>
                    <a:pt x="7585" y="6557"/>
                  </a:lnTo>
                  <a:lnTo>
                    <a:pt x="6989" y="5620"/>
                  </a:lnTo>
                  <a:lnTo>
                    <a:pt x="6427" y="4739"/>
                  </a:lnTo>
                  <a:lnTo>
                    <a:pt x="5899" y="3967"/>
                  </a:lnTo>
                  <a:lnTo>
                    <a:pt x="5398" y="3306"/>
                  </a:lnTo>
                  <a:lnTo>
                    <a:pt x="4504" y="2149"/>
                  </a:lnTo>
                  <a:lnTo>
                    <a:pt x="3745" y="1212"/>
                  </a:lnTo>
                  <a:lnTo>
                    <a:pt x="3393" y="717"/>
                  </a:lnTo>
                  <a:lnTo>
                    <a:pt x="3041" y="386"/>
                  </a:lnTo>
                  <a:lnTo>
                    <a:pt x="2689" y="110"/>
                  </a:lnTo>
                  <a:lnTo>
                    <a:pt x="23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5"/>
            <p:cNvSpPr/>
            <p:nvPr/>
          </p:nvSpPr>
          <p:spPr>
            <a:xfrm rot="10800000" flipH="1">
              <a:off x="3160285" y="1538471"/>
              <a:ext cx="100919" cy="250430"/>
            </a:xfrm>
            <a:custGeom>
              <a:avLst/>
              <a:gdLst/>
              <a:ahLst/>
              <a:cxnLst/>
              <a:rect l="l" t="t" r="r" b="b"/>
              <a:pathLst>
                <a:path w="4788" h="84249" extrusionOk="0">
                  <a:moveTo>
                    <a:pt x="4172" y="0"/>
                  </a:moveTo>
                  <a:lnTo>
                    <a:pt x="4057" y="55"/>
                  </a:lnTo>
                  <a:lnTo>
                    <a:pt x="3874" y="276"/>
                  </a:lnTo>
                  <a:lnTo>
                    <a:pt x="3759" y="496"/>
                  </a:lnTo>
                  <a:lnTo>
                    <a:pt x="3630" y="772"/>
                  </a:lnTo>
                  <a:lnTo>
                    <a:pt x="3447" y="1267"/>
                  </a:lnTo>
                  <a:lnTo>
                    <a:pt x="3258" y="1874"/>
                  </a:lnTo>
                  <a:lnTo>
                    <a:pt x="3075" y="2535"/>
                  </a:lnTo>
                  <a:lnTo>
                    <a:pt x="2899" y="3196"/>
                  </a:lnTo>
                  <a:lnTo>
                    <a:pt x="2723" y="3967"/>
                  </a:lnTo>
                  <a:lnTo>
                    <a:pt x="2553" y="4794"/>
                  </a:lnTo>
                  <a:lnTo>
                    <a:pt x="2384" y="5731"/>
                  </a:lnTo>
                  <a:lnTo>
                    <a:pt x="2221" y="6667"/>
                  </a:lnTo>
                  <a:lnTo>
                    <a:pt x="1991" y="8155"/>
                  </a:lnTo>
                  <a:lnTo>
                    <a:pt x="1768" y="9753"/>
                  </a:lnTo>
                  <a:lnTo>
                    <a:pt x="1551" y="11461"/>
                  </a:lnTo>
                  <a:lnTo>
                    <a:pt x="1355" y="13279"/>
                  </a:lnTo>
                  <a:lnTo>
                    <a:pt x="1165" y="15153"/>
                  </a:lnTo>
                  <a:lnTo>
                    <a:pt x="982" y="17081"/>
                  </a:lnTo>
                  <a:lnTo>
                    <a:pt x="820" y="19120"/>
                  </a:lnTo>
                  <a:lnTo>
                    <a:pt x="671" y="21214"/>
                  </a:lnTo>
                  <a:lnTo>
                    <a:pt x="583" y="22536"/>
                  </a:lnTo>
                  <a:lnTo>
                    <a:pt x="501" y="23914"/>
                  </a:lnTo>
                  <a:lnTo>
                    <a:pt x="427" y="25236"/>
                  </a:lnTo>
                  <a:lnTo>
                    <a:pt x="359" y="26669"/>
                  </a:lnTo>
                  <a:lnTo>
                    <a:pt x="298" y="28046"/>
                  </a:lnTo>
                  <a:lnTo>
                    <a:pt x="237" y="29479"/>
                  </a:lnTo>
                  <a:lnTo>
                    <a:pt x="190" y="30911"/>
                  </a:lnTo>
                  <a:lnTo>
                    <a:pt x="142" y="32344"/>
                  </a:lnTo>
                  <a:lnTo>
                    <a:pt x="102" y="33832"/>
                  </a:lnTo>
                  <a:lnTo>
                    <a:pt x="68" y="35264"/>
                  </a:lnTo>
                  <a:lnTo>
                    <a:pt x="41" y="36752"/>
                  </a:lnTo>
                  <a:lnTo>
                    <a:pt x="21" y="38240"/>
                  </a:lnTo>
                  <a:lnTo>
                    <a:pt x="7" y="39727"/>
                  </a:lnTo>
                  <a:lnTo>
                    <a:pt x="0" y="41270"/>
                  </a:lnTo>
                  <a:lnTo>
                    <a:pt x="0" y="42758"/>
                  </a:lnTo>
                  <a:lnTo>
                    <a:pt x="7" y="44246"/>
                  </a:lnTo>
                  <a:lnTo>
                    <a:pt x="21" y="45733"/>
                  </a:lnTo>
                  <a:lnTo>
                    <a:pt x="41" y="47221"/>
                  </a:lnTo>
                  <a:lnTo>
                    <a:pt x="75" y="48709"/>
                  </a:lnTo>
                  <a:lnTo>
                    <a:pt x="109" y="50197"/>
                  </a:lnTo>
                  <a:lnTo>
                    <a:pt x="149" y="51629"/>
                  </a:lnTo>
                  <a:lnTo>
                    <a:pt x="197" y="53117"/>
                  </a:lnTo>
                  <a:lnTo>
                    <a:pt x="251" y="54494"/>
                  </a:lnTo>
                  <a:lnTo>
                    <a:pt x="312" y="55927"/>
                  </a:lnTo>
                  <a:lnTo>
                    <a:pt x="373" y="57304"/>
                  </a:lnTo>
                  <a:lnTo>
                    <a:pt x="447" y="58682"/>
                  </a:lnTo>
                  <a:lnTo>
                    <a:pt x="522" y="60059"/>
                  </a:lnTo>
                  <a:lnTo>
                    <a:pt x="610" y="61382"/>
                  </a:lnTo>
                  <a:lnTo>
                    <a:pt x="698" y="62704"/>
                  </a:lnTo>
                  <a:lnTo>
                    <a:pt x="793" y="63972"/>
                  </a:lnTo>
                  <a:lnTo>
                    <a:pt x="894" y="65239"/>
                  </a:lnTo>
                  <a:lnTo>
                    <a:pt x="996" y="66451"/>
                  </a:lnTo>
                  <a:lnTo>
                    <a:pt x="1172" y="68435"/>
                  </a:lnTo>
                  <a:lnTo>
                    <a:pt x="1361" y="70253"/>
                  </a:lnTo>
                  <a:lnTo>
                    <a:pt x="1565" y="72016"/>
                  </a:lnTo>
                  <a:lnTo>
                    <a:pt x="1774" y="73724"/>
                  </a:lnTo>
                  <a:lnTo>
                    <a:pt x="1998" y="75267"/>
                  </a:lnTo>
                  <a:lnTo>
                    <a:pt x="2228" y="76755"/>
                  </a:lnTo>
                  <a:lnTo>
                    <a:pt x="2472" y="78132"/>
                  </a:lnTo>
                  <a:lnTo>
                    <a:pt x="2723" y="79400"/>
                  </a:lnTo>
                  <a:lnTo>
                    <a:pt x="2899" y="80226"/>
                  </a:lnTo>
                  <a:lnTo>
                    <a:pt x="3075" y="80942"/>
                  </a:lnTo>
                  <a:lnTo>
                    <a:pt x="3258" y="81604"/>
                  </a:lnTo>
                  <a:lnTo>
                    <a:pt x="3440" y="82210"/>
                  </a:lnTo>
                  <a:lnTo>
                    <a:pt x="3630" y="82761"/>
                  </a:lnTo>
                  <a:lnTo>
                    <a:pt x="3820" y="83202"/>
                  </a:lnTo>
                  <a:lnTo>
                    <a:pt x="4016" y="83587"/>
                  </a:lnTo>
                  <a:lnTo>
                    <a:pt x="4212" y="83918"/>
                  </a:lnTo>
                  <a:lnTo>
                    <a:pt x="4341" y="84083"/>
                  </a:lnTo>
                  <a:lnTo>
                    <a:pt x="4456" y="84193"/>
                  </a:lnTo>
                  <a:lnTo>
                    <a:pt x="4558" y="84248"/>
                  </a:lnTo>
                  <a:lnTo>
                    <a:pt x="4639" y="84248"/>
                  </a:lnTo>
                  <a:lnTo>
                    <a:pt x="4707" y="84193"/>
                  </a:lnTo>
                  <a:lnTo>
                    <a:pt x="4754" y="84138"/>
                  </a:lnTo>
                  <a:lnTo>
                    <a:pt x="4781" y="84028"/>
                  </a:lnTo>
                  <a:lnTo>
                    <a:pt x="4788" y="83973"/>
                  </a:lnTo>
                  <a:lnTo>
                    <a:pt x="4788" y="83918"/>
                  </a:lnTo>
                  <a:lnTo>
                    <a:pt x="4544" y="83202"/>
                  </a:lnTo>
                  <a:lnTo>
                    <a:pt x="4300" y="82430"/>
                  </a:lnTo>
                  <a:lnTo>
                    <a:pt x="4057" y="81659"/>
                  </a:lnTo>
                  <a:lnTo>
                    <a:pt x="3820" y="80777"/>
                  </a:lnTo>
                  <a:lnTo>
                    <a:pt x="3583" y="79896"/>
                  </a:lnTo>
                  <a:lnTo>
                    <a:pt x="3346" y="78904"/>
                  </a:lnTo>
                  <a:lnTo>
                    <a:pt x="3115" y="77912"/>
                  </a:lnTo>
                  <a:lnTo>
                    <a:pt x="2892" y="76865"/>
                  </a:lnTo>
                  <a:lnTo>
                    <a:pt x="2668" y="75708"/>
                  </a:lnTo>
                  <a:lnTo>
                    <a:pt x="2458" y="74496"/>
                  </a:lnTo>
                  <a:lnTo>
                    <a:pt x="2255" y="73173"/>
                  </a:lnTo>
                  <a:lnTo>
                    <a:pt x="2059" y="71796"/>
                  </a:lnTo>
                  <a:lnTo>
                    <a:pt x="1876" y="70363"/>
                  </a:lnTo>
                  <a:lnTo>
                    <a:pt x="1707" y="68875"/>
                  </a:lnTo>
                  <a:lnTo>
                    <a:pt x="1544" y="67333"/>
                  </a:lnTo>
                  <a:lnTo>
                    <a:pt x="1388" y="65735"/>
                  </a:lnTo>
                  <a:lnTo>
                    <a:pt x="1253" y="64027"/>
                  </a:lnTo>
                  <a:lnTo>
                    <a:pt x="1118" y="62319"/>
                  </a:lnTo>
                  <a:lnTo>
                    <a:pt x="1002" y="60555"/>
                  </a:lnTo>
                  <a:lnTo>
                    <a:pt x="894" y="58792"/>
                  </a:lnTo>
                  <a:lnTo>
                    <a:pt x="793" y="56919"/>
                  </a:lnTo>
                  <a:lnTo>
                    <a:pt x="705" y="55100"/>
                  </a:lnTo>
                  <a:lnTo>
                    <a:pt x="630" y="53172"/>
                  </a:lnTo>
                  <a:lnTo>
                    <a:pt x="562" y="51243"/>
                  </a:lnTo>
                  <a:lnTo>
                    <a:pt x="515" y="49315"/>
                  </a:lnTo>
                  <a:lnTo>
                    <a:pt x="467" y="47331"/>
                  </a:lnTo>
                  <a:lnTo>
                    <a:pt x="440" y="45348"/>
                  </a:lnTo>
                  <a:lnTo>
                    <a:pt x="420" y="43364"/>
                  </a:lnTo>
                  <a:lnTo>
                    <a:pt x="413" y="41325"/>
                  </a:lnTo>
                  <a:lnTo>
                    <a:pt x="420" y="39342"/>
                  </a:lnTo>
                  <a:lnTo>
                    <a:pt x="434" y="37303"/>
                  </a:lnTo>
                  <a:lnTo>
                    <a:pt x="467" y="35319"/>
                  </a:lnTo>
                  <a:lnTo>
                    <a:pt x="508" y="33336"/>
                  </a:lnTo>
                  <a:lnTo>
                    <a:pt x="562" y="31297"/>
                  </a:lnTo>
                  <a:lnTo>
                    <a:pt x="630" y="29314"/>
                  </a:lnTo>
                  <a:lnTo>
                    <a:pt x="705" y="27385"/>
                  </a:lnTo>
                  <a:lnTo>
                    <a:pt x="799" y="25457"/>
                  </a:lnTo>
                  <a:lnTo>
                    <a:pt x="901" y="23528"/>
                  </a:lnTo>
                  <a:lnTo>
                    <a:pt x="1016" y="21599"/>
                  </a:lnTo>
                  <a:lnTo>
                    <a:pt x="1151" y="19781"/>
                  </a:lnTo>
                  <a:lnTo>
                    <a:pt x="1273" y="18128"/>
                  </a:lnTo>
                  <a:lnTo>
                    <a:pt x="1409" y="16585"/>
                  </a:lnTo>
                  <a:lnTo>
                    <a:pt x="1558" y="15043"/>
                  </a:lnTo>
                  <a:lnTo>
                    <a:pt x="1707" y="13555"/>
                  </a:lnTo>
                  <a:lnTo>
                    <a:pt x="1869" y="12177"/>
                  </a:lnTo>
                  <a:lnTo>
                    <a:pt x="2039" y="10855"/>
                  </a:lnTo>
                  <a:lnTo>
                    <a:pt x="2215" y="9533"/>
                  </a:lnTo>
                  <a:lnTo>
                    <a:pt x="2397" y="8320"/>
                  </a:lnTo>
                  <a:lnTo>
                    <a:pt x="2614" y="7163"/>
                  </a:lnTo>
                  <a:lnTo>
                    <a:pt x="2831" y="5951"/>
                  </a:lnTo>
                  <a:lnTo>
                    <a:pt x="3054" y="4849"/>
                  </a:lnTo>
                  <a:lnTo>
                    <a:pt x="3278" y="3802"/>
                  </a:lnTo>
                  <a:lnTo>
                    <a:pt x="3508" y="2755"/>
                  </a:lnTo>
                  <a:lnTo>
                    <a:pt x="3738" y="1763"/>
                  </a:lnTo>
                  <a:lnTo>
                    <a:pt x="3975" y="882"/>
                  </a:lnTo>
                  <a:lnTo>
                    <a:pt x="42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rot="10800000" flipH="1">
              <a:off x="3218232" y="2738514"/>
              <a:ext cx="209700" cy="240770"/>
            </a:xfrm>
            <a:custGeom>
              <a:avLst/>
              <a:gdLst/>
              <a:ahLst/>
              <a:cxnLst/>
              <a:rect l="l" t="t" r="r" b="b"/>
              <a:pathLst>
                <a:path w="9949" h="80999" extrusionOk="0">
                  <a:moveTo>
                    <a:pt x="4815" y="1"/>
                  </a:moveTo>
                  <a:lnTo>
                    <a:pt x="4578" y="111"/>
                  </a:lnTo>
                  <a:lnTo>
                    <a:pt x="4341" y="331"/>
                  </a:lnTo>
                  <a:lnTo>
                    <a:pt x="4104" y="607"/>
                  </a:lnTo>
                  <a:lnTo>
                    <a:pt x="3867" y="993"/>
                  </a:lnTo>
                  <a:lnTo>
                    <a:pt x="3637" y="1489"/>
                  </a:lnTo>
                  <a:lnTo>
                    <a:pt x="3407" y="2040"/>
                  </a:lnTo>
                  <a:lnTo>
                    <a:pt x="3183" y="2701"/>
                  </a:lnTo>
                  <a:lnTo>
                    <a:pt x="2960" y="3472"/>
                  </a:lnTo>
                  <a:lnTo>
                    <a:pt x="2736" y="4299"/>
                  </a:lnTo>
                  <a:lnTo>
                    <a:pt x="2527" y="5235"/>
                  </a:lnTo>
                  <a:lnTo>
                    <a:pt x="2317" y="6227"/>
                  </a:lnTo>
                  <a:lnTo>
                    <a:pt x="2113" y="7329"/>
                  </a:lnTo>
                  <a:lnTo>
                    <a:pt x="1910" y="8541"/>
                  </a:lnTo>
                  <a:lnTo>
                    <a:pt x="1721" y="9809"/>
                  </a:lnTo>
                  <a:lnTo>
                    <a:pt x="1538" y="11186"/>
                  </a:lnTo>
                  <a:lnTo>
                    <a:pt x="1355" y="12674"/>
                  </a:lnTo>
                  <a:lnTo>
                    <a:pt x="1186" y="14217"/>
                  </a:lnTo>
                  <a:lnTo>
                    <a:pt x="1023" y="15815"/>
                  </a:lnTo>
                  <a:lnTo>
                    <a:pt x="874" y="17523"/>
                  </a:lnTo>
                  <a:lnTo>
                    <a:pt x="739" y="19231"/>
                  </a:lnTo>
                  <a:lnTo>
                    <a:pt x="610" y="20994"/>
                  </a:lnTo>
                  <a:lnTo>
                    <a:pt x="502" y="22757"/>
                  </a:lnTo>
                  <a:lnTo>
                    <a:pt x="393" y="24576"/>
                  </a:lnTo>
                  <a:lnTo>
                    <a:pt x="305" y="26394"/>
                  </a:lnTo>
                  <a:lnTo>
                    <a:pt x="231" y="28267"/>
                  </a:lnTo>
                  <a:lnTo>
                    <a:pt x="163" y="30196"/>
                  </a:lnTo>
                  <a:lnTo>
                    <a:pt x="102" y="32069"/>
                  </a:lnTo>
                  <a:lnTo>
                    <a:pt x="62" y="33998"/>
                  </a:lnTo>
                  <a:lnTo>
                    <a:pt x="28" y="35926"/>
                  </a:lnTo>
                  <a:lnTo>
                    <a:pt x="7" y="37855"/>
                  </a:lnTo>
                  <a:lnTo>
                    <a:pt x="1" y="39838"/>
                  </a:lnTo>
                  <a:lnTo>
                    <a:pt x="1" y="41767"/>
                  </a:lnTo>
                  <a:lnTo>
                    <a:pt x="14" y="43695"/>
                  </a:lnTo>
                  <a:lnTo>
                    <a:pt x="41" y="45624"/>
                  </a:lnTo>
                  <a:lnTo>
                    <a:pt x="75" y="47552"/>
                  </a:lnTo>
                  <a:lnTo>
                    <a:pt x="123" y="49481"/>
                  </a:lnTo>
                  <a:lnTo>
                    <a:pt x="183" y="51354"/>
                  </a:lnTo>
                  <a:lnTo>
                    <a:pt x="251" y="53228"/>
                  </a:lnTo>
                  <a:lnTo>
                    <a:pt x="332" y="55046"/>
                  </a:lnTo>
                  <a:lnTo>
                    <a:pt x="420" y="56864"/>
                  </a:lnTo>
                  <a:lnTo>
                    <a:pt x="529" y="58683"/>
                  </a:lnTo>
                  <a:lnTo>
                    <a:pt x="637" y="60391"/>
                  </a:lnTo>
                  <a:lnTo>
                    <a:pt x="766" y="62099"/>
                  </a:lnTo>
                  <a:lnTo>
                    <a:pt x="901" y="63752"/>
                  </a:lnTo>
                  <a:lnTo>
                    <a:pt x="1050" y="65405"/>
                  </a:lnTo>
                  <a:lnTo>
                    <a:pt x="1206" y="66948"/>
                  </a:lnTo>
                  <a:lnTo>
                    <a:pt x="1375" y="68435"/>
                  </a:lnTo>
                  <a:lnTo>
                    <a:pt x="1558" y="69923"/>
                  </a:lnTo>
                  <a:lnTo>
                    <a:pt x="1748" y="71301"/>
                  </a:lnTo>
                  <a:lnTo>
                    <a:pt x="1944" y="72623"/>
                  </a:lnTo>
                  <a:lnTo>
                    <a:pt x="2147" y="73835"/>
                  </a:lnTo>
                  <a:lnTo>
                    <a:pt x="2357" y="74937"/>
                  </a:lnTo>
                  <a:lnTo>
                    <a:pt x="2574" y="75984"/>
                  </a:lnTo>
                  <a:lnTo>
                    <a:pt x="2791" y="76921"/>
                  </a:lnTo>
                  <a:lnTo>
                    <a:pt x="3014" y="77747"/>
                  </a:lnTo>
                  <a:lnTo>
                    <a:pt x="3244" y="78464"/>
                  </a:lnTo>
                  <a:lnTo>
                    <a:pt x="3468" y="79125"/>
                  </a:lnTo>
                  <a:lnTo>
                    <a:pt x="3705" y="79676"/>
                  </a:lnTo>
                  <a:lnTo>
                    <a:pt x="3935" y="80117"/>
                  </a:lnTo>
                  <a:lnTo>
                    <a:pt x="4172" y="80447"/>
                  </a:lnTo>
                  <a:lnTo>
                    <a:pt x="4409" y="80723"/>
                  </a:lnTo>
                  <a:lnTo>
                    <a:pt x="4646" y="80888"/>
                  </a:lnTo>
                  <a:lnTo>
                    <a:pt x="4883" y="80998"/>
                  </a:lnTo>
                  <a:lnTo>
                    <a:pt x="5127" y="80998"/>
                  </a:lnTo>
                  <a:lnTo>
                    <a:pt x="5364" y="80888"/>
                  </a:lnTo>
                  <a:lnTo>
                    <a:pt x="5601" y="80668"/>
                  </a:lnTo>
                  <a:lnTo>
                    <a:pt x="5838" y="80392"/>
                  </a:lnTo>
                  <a:lnTo>
                    <a:pt x="6068" y="80006"/>
                  </a:lnTo>
                  <a:lnTo>
                    <a:pt x="6298" y="79510"/>
                  </a:lnTo>
                  <a:lnTo>
                    <a:pt x="6529" y="78959"/>
                  </a:lnTo>
                  <a:lnTo>
                    <a:pt x="6759" y="78298"/>
                  </a:lnTo>
                  <a:lnTo>
                    <a:pt x="6982" y="77582"/>
                  </a:lnTo>
                  <a:lnTo>
                    <a:pt x="7199" y="76755"/>
                  </a:lnTo>
                  <a:lnTo>
                    <a:pt x="7409" y="75819"/>
                  </a:lnTo>
                  <a:lnTo>
                    <a:pt x="7619" y="74772"/>
                  </a:lnTo>
                  <a:lnTo>
                    <a:pt x="7822" y="73670"/>
                  </a:lnTo>
                  <a:lnTo>
                    <a:pt x="8025" y="72513"/>
                  </a:lnTo>
                  <a:lnTo>
                    <a:pt x="8215" y="71190"/>
                  </a:lnTo>
                  <a:lnTo>
                    <a:pt x="8405" y="69868"/>
                  </a:lnTo>
                  <a:lnTo>
                    <a:pt x="8581" y="68380"/>
                  </a:lnTo>
                  <a:lnTo>
                    <a:pt x="8750" y="66837"/>
                  </a:lnTo>
                  <a:lnTo>
                    <a:pt x="8763" y="66727"/>
                  </a:lnTo>
                  <a:lnTo>
                    <a:pt x="8926" y="65129"/>
                  </a:lnTo>
                  <a:lnTo>
                    <a:pt x="9075" y="63421"/>
                  </a:lnTo>
                  <a:lnTo>
                    <a:pt x="9210" y="61713"/>
                  </a:lnTo>
                  <a:lnTo>
                    <a:pt x="9332" y="60005"/>
                  </a:lnTo>
                  <a:lnTo>
                    <a:pt x="9447" y="58187"/>
                  </a:lnTo>
                  <a:lnTo>
                    <a:pt x="9549" y="56368"/>
                  </a:lnTo>
                  <a:lnTo>
                    <a:pt x="9644" y="54550"/>
                  </a:lnTo>
                  <a:lnTo>
                    <a:pt x="9718" y="52677"/>
                  </a:lnTo>
                  <a:lnTo>
                    <a:pt x="9786" y="50803"/>
                  </a:lnTo>
                  <a:lnTo>
                    <a:pt x="9840" y="48875"/>
                  </a:lnTo>
                  <a:lnTo>
                    <a:pt x="9888" y="46946"/>
                  </a:lnTo>
                  <a:lnTo>
                    <a:pt x="9921" y="45018"/>
                  </a:lnTo>
                  <a:lnTo>
                    <a:pt x="9942" y="43089"/>
                  </a:lnTo>
                  <a:lnTo>
                    <a:pt x="9949" y="41106"/>
                  </a:lnTo>
                  <a:lnTo>
                    <a:pt x="9949" y="39177"/>
                  </a:lnTo>
                  <a:lnTo>
                    <a:pt x="9935" y="37249"/>
                  </a:lnTo>
                  <a:lnTo>
                    <a:pt x="9908" y="35320"/>
                  </a:lnTo>
                  <a:lnTo>
                    <a:pt x="9874" y="33392"/>
                  </a:lnTo>
                  <a:lnTo>
                    <a:pt x="9827" y="31463"/>
                  </a:lnTo>
                  <a:lnTo>
                    <a:pt x="9766" y="29590"/>
                  </a:lnTo>
                  <a:lnTo>
                    <a:pt x="9698" y="27716"/>
                  </a:lnTo>
                  <a:lnTo>
                    <a:pt x="9617" y="25898"/>
                  </a:lnTo>
                  <a:lnTo>
                    <a:pt x="9522" y="24080"/>
                  </a:lnTo>
                  <a:lnTo>
                    <a:pt x="9420" y="22316"/>
                  </a:lnTo>
                  <a:lnTo>
                    <a:pt x="9305" y="20553"/>
                  </a:lnTo>
                  <a:lnTo>
                    <a:pt x="9183" y="18845"/>
                  </a:lnTo>
                  <a:lnTo>
                    <a:pt x="9048" y="17192"/>
                  </a:lnTo>
                  <a:lnTo>
                    <a:pt x="8899" y="15594"/>
                  </a:lnTo>
                  <a:lnTo>
                    <a:pt x="8743" y="13996"/>
                  </a:lnTo>
                  <a:lnTo>
                    <a:pt x="8574" y="12509"/>
                  </a:lnTo>
                  <a:lnTo>
                    <a:pt x="8391" y="11021"/>
                  </a:lnTo>
                  <a:lnTo>
                    <a:pt x="8201" y="9643"/>
                  </a:lnTo>
                  <a:lnTo>
                    <a:pt x="7998" y="8321"/>
                  </a:lnTo>
                  <a:lnTo>
                    <a:pt x="7795" y="7109"/>
                  </a:lnTo>
                  <a:lnTo>
                    <a:pt x="7585" y="6007"/>
                  </a:lnTo>
                  <a:lnTo>
                    <a:pt x="7368" y="4960"/>
                  </a:lnTo>
                  <a:lnTo>
                    <a:pt x="7152" y="4078"/>
                  </a:lnTo>
                  <a:lnTo>
                    <a:pt x="6928" y="3252"/>
                  </a:lnTo>
                  <a:lnTo>
                    <a:pt x="6705" y="2480"/>
                  </a:lnTo>
                  <a:lnTo>
                    <a:pt x="6475" y="1874"/>
                  </a:lnTo>
                  <a:lnTo>
                    <a:pt x="6238" y="1323"/>
                  </a:lnTo>
                  <a:lnTo>
                    <a:pt x="6007" y="882"/>
                  </a:lnTo>
                  <a:lnTo>
                    <a:pt x="5770" y="497"/>
                  </a:lnTo>
                  <a:lnTo>
                    <a:pt x="5533" y="221"/>
                  </a:lnTo>
                  <a:lnTo>
                    <a:pt x="5296" y="56"/>
                  </a:lnTo>
                  <a:lnTo>
                    <a:pt x="50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rot="10800000" flipH="1">
              <a:off x="3338996" y="2876523"/>
              <a:ext cx="444651" cy="482024"/>
            </a:xfrm>
            <a:custGeom>
              <a:avLst/>
              <a:gdLst/>
              <a:ahLst/>
              <a:cxnLst/>
              <a:rect l="l" t="t" r="r" b="b"/>
              <a:pathLst>
                <a:path w="21096" h="162161" extrusionOk="0">
                  <a:moveTo>
                    <a:pt x="18021" y="1"/>
                  </a:moveTo>
                  <a:lnTo>
                    <a:pt x="1" y="134335"/>
                  </a:lnTo>
                  <a:lnTo>
                    <a:pt x="3007" y="162161"/>
                  </a:lnTo>
                  <a:lnTo>
                    <a:pt x="21095" y="28653"/>
                  </a:lnTo>
                  <a:lnTo>
                    <a:pt x="18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rot="10800000" flipH="1">
              <a:off x="3700002" y="3228685"/>
              <a:ext cx="195135" cy="223898"/>
            </a:xfrm>
            <a:custGeom>
              <a:avLst/>
              <a:gdLst/>
              <a:ahLst/>
              <a:cxnLst/>
              <a:rect l="l" t="t" r="r" b="b"/>
              <a:pathLst>
                <a:path w="9258" h="75323" extrusionOk="0">
                  <a:moveTo>
                    <a:pt x="4700" y="0"/>
                  </a:moveTo>
                  <a:lnTo>
                    <a:pt x="4484" y="55"/>
                  </a:lnTo>
                  <a:lnTo>
                    <a:pt x="4260" y="166"/>
                  </a:lnTo>
                  <a:lnTo>
                    <a:pt x="4037" y="331"/>
                  </a:lnTo>
                  <a:lnTo>
                    <a:pt x="3820" y="606"/>
                  </a:lnTo>
                  <a:lnTo>
                    <a:pt x="3603" y="937"/>
                  </a:lnTo>
                  <a:lnTo>
                    <a:pt x="3387" y="1378"/>
                  </a:lnTo>
                  <a:lnTo>
                    <a:pt x="3170" y="1929"/>
                  </a:lnTo>
                  <a:lnTo>
                    <a:pt x="2960" y="2535"/>
                  </a:lnTo>
                  <a:lnTo>
                    <a:pt x="2750" y="3251"/>
                  </a:lnTo>
                  <a:lnTo>
                    <a:pt x="2547" y="4023"/>
                  </a:lnTo>
                  <a:lnTo>
                    <a:pt x="2351" y="4904"/>
                  </a:lnTo>
                  <a:lnTo>
                    <a:pt x="2154" y="5841"/>
                  </a:lnTo>
                  <a:lnTo>
                    <a:pt x="1965" y="6888"/>
                  </a:lnTo>
                  <a:lnTo>
                    <a:pt x="1782" y="7990"/>
                  </a:lnTo>
                  <a:lnTo>
                    <a:pt x="1599" y="9147"/>
                  </a:lnTo>
                  <a:lnTo>
                    <a:pt x="1430" y="10469"/>
                  </a:lnTo>
                  <a:lnTo>
                    <a:pt x="1260" y="11792"/>
                  </a:lnTo>
                  <a:lnTo>
                    <a:pt x="1105" y="13279"/>
                  </a:lnTo>
                  <a:lnTo>
                    <a:pt x="956" y="14767"/>
                  </a:lnTo>
                  <a:lnTo>
                    <a:pt x="813" y="16310"/>
                  </a:lnTo>
                  <a:lnTo>
                    <a:pt x="685" y="17908"/>
                  </a:lnTo>
                  <a:lnTo>
                    <a:pt x="570" y="19506"/>
                  </a:lnTo>
                  <a:lnTo>
                    <a:pt x="461" y="21214"/>
                  </a:lnTo>
                  <a:lnTo>
                    <a:pt x="366" y="22867"/>
                  </a:lnTo>
                  <a:lnTo>
                    <a:pt x="285" y="24575"/>
                  </a:lnTo>
                  <a:lnTo>
                    <a:pt x="211" y="26338"/>
                  </a:lnTo>
                  <a:lnTo>
                    <a:pt x="150" y="28101"/>
                  </a:lnTo>
                  <a:lnTo>
                    <a:pt x="96" y="29865"/>
                  </a:lnTo>
                  <a:lnTo>
                    <a:pt x="55" y="31628"/>
                  </a:lnTo>
                  <a:lnTo>
                    <a:pt x="28" y="33446"/>
                  </a:lnTo>
                  <a:lnTo>
                    <a:pt x="7" y="35264"/>
                  </a:lnTo>
                  <a:lnTo>
                    <a:pt x="1" y="37083"/>
                  </a:lnTo>
                  <a:lnTo>
                    <a:pt x="1" y="38846"/>
                  </a:lnTo>
                  <a:lnTo>
                    <a:pt x="14" y="40664"/>
                  </a:lnTo>
                  <a:lnTo>
                    <a:pt x="35" y="42482"/>
                  </a:lnTo>
                  <a:lnTo>
                    <a:pt x="68" y="44246"/>
                  </a:lnTo>
                  <a:lnTo>
                    <a:pt x="109" y="46009"/>
                  </a:lnTo>
                  <a:lnTo>
                    <a:pt x="163" y="47772"/>
                  </a:lnTo>
                  <a:lnTo>
                    <a:pt x="231" y="49535"/>
                  </a:lnTo>
                  <a:lnTo>
                    <a:pt x="305" y="51243"/>
                  </a:lnTo>
                  <a:lnTo>
                    <a:pt x="393" y="52952"/>
                  </a:lnTo>
                  <a:lnTo>
                    <a:pt x="488" y="54605"/>
                  </a:lnTo>
                  <a:lnTo>
                    <a:pt x="597" y="56202"/>
                  </a:lnTo>
                  <a:lnTo>
                    <a:pt x="712" y="57800"/>
                  </a:lnTo>
                  <a:lnTo>
                    <a:pt x="834" y="59343"/>
                  </a:lnTo>
                  <a:lnTo>
                    <a:pt x="976" y="60831"/>
                  </a:lnTo>
                  <a:lnTo>
                    <a:pt x="1118" y="62319"/>
                  </a:lnTo>
                  <a:lnTo>
                    <a:pt x="1274" y="63696"/>
                  </a:lnTo>
                  <a:lnTo>
                    <a:pt x="1443" y="65074"/>
                  </a:lnTo>
                  <a:lnTo>
                    <a:pt x="1619" y="66341"/>
                  </a:lnTo>
                  <a:lnTo>
                    <a:pt x="1809" y="67553"/>
                  </a:lnTo>
                  <a:lnTo>
                    <a:pt x="1998" y="68710"/>
                  </a:lnTo>
                  <a:lnTo>
                    <a:pt x="2195" y="69757"/>
                  </a:lnTo>
                  <a:lnTo>
                    <a:pt x="2391" y="70694"/>
                  </a:lnTo>
                  <a:lnTo>
                    <a:pt x="2594" y="71575"/>
                  </a:lnTo>
                  <a:lnTo>
                    <a:pt x="2804" y="72347"/>
                  </a:lnTo>
                  <a:lnTo>
                    <a:pt x="3014" y="73008"/>
                  </a:lnTo>
                  <a:lnTo>
                    <a:pt x="3231" y="73614"/>
                  </a:lnTo>
                  <a:lnTo>
                    <a:pt x="3448" y="74110"/>
                  </a:lnTo>
                  <a:lnTo>
                    <a:pt x="3664" y="74551"/>
                  </a:lnTo>
                  <a:lnTo>
                    <a:pt x="3888" y="74881"/>
                  </a:lnTo>
                  <a:lnTo>
                    <a:pt x="4104" y="75102"/>
                  </a:lnTo>
                  <a:lnTo>
                    <a:pt x="4328" y="75267"/>
                  </a:lnTo>
                  <a:lnTo>
                    <a:pt x="4551" y="75322"/>
                  </a:lnTo>
                  <a:lnTo>
                    <a:pt x="4775" y="75322"/>
                  </a:lnTo>
                  <a:lnTo>
                    <a:pt x="4992" y="75212"/>
                  </a:lnTo>
                  <a:lnTo>
                    <a:pt x="5215" y="75047"/>
                  </a:lnTo>
                  <a:lnTo>
                    <a:pt x="5432" y="74771"/>
                  </a:lnTo>
                  <a:lnTo>
                    <a:pt x="5655" y="74386"/>
                  </a:lnTo>
                  <a:lnTo>
                    <a:pt x="5872" y="73945"/>
                  </a:lnTo>
                  <a:lnTo>
                    <a:pt x="6082" y="73449"/>
                  </a:lnTo>
                  <a:lnTo>
                    <a:pt x="6292" y="72843"/>
                  </a:lnTo>
                  <a:lnTo>
                    <a:pt x="6502" y="72126"/>
                  </a:lnTo>
                  <a:lnTo>
                    <a:pt x="6705" y="71355"/>
                  </a:lnTo>
                  <a:lnTo>
                    <a:pt x="6901" y="70473"/>
                  </a:lnTo>
                  <a:lnTo>
                    <a:pt x="7098" y="69537"/>
                  </a:lnTo>
                  <a:lnTo>
                    <a:pt x="7287" y="68545"/>
                  </a:lnTo>
                  <a:lnTo>
                    <a:pt x="7477" y="67388"/>
                  </a:lnTo>
                  <a:lnTo>
                    <a:pt x="7653" y="66231"/>
                  </a:lnTo>
                  <a:lnTo>
                    <a:pt x="7829" y="64908"/>
                  </a:lnTo>
                  <a:lnTo>
                    <a:pt x="7992" y="63586"/>
                  </a:lnTo>
                  <a:lnTo>
                    <a:pt x="8154" y="62153"/>
                  </a:lnTo>
                  <a:lnTo>
                    <a:pt x="8303" y="60610"/>
                  </a:lnTo>
                  <a:lnTo>
                    <a:pt x="8438" y="59068"/>
                  </a:lnTo>
                  <a:lnTo>
                    <a:pt x="8567" y="57470"/>
                  </a:lnTo>
                  <a:lnTo>
                    <a:pt x="8689" y="55872"/>
                  </a:lnTo>
                  <a:lnTo>
                    <a:pt x="8791" y="54219"/>
                  </a:lnTo>
                  <a:lnTo>
                    <a:pt x="8885" y="52511"/>
                  </a:lnTo>
                  <a:lnTo>
                    <a:pt x="8973" y="50803"/>
                  </a:lnTo>
                  <a:lnTo>
                    <a:pt x="9041" y="49039"/>
                  </a:lnTo>
                  <a:lnTo>
                    <a:pt x="9109" y="47276"/>
                  </a:lnTo>
                  <a:lnTo>
                    <a:pt x="9156" y="45513"/>
                  </a:lnTo>
                  <a:lnTo>
                    <a:pt x="9197" y="43750"/>
                  </a:lnTo>
                  <a:lnTo>
                    <a:pt x="9231" y="41931"/>
                  </a:lnTo>
                  <a:lnTo>
                    <a:pt x="9251" y="40113"/>
                  </a:lnTo>
                  <a:lnTo>
                    <a:pt x="9258" y="38295"/>
                  </a:lnTo>
                  <a:lnTo>
                    <a:pt x="9258" y="36477"/>
                  </a:lnTo>
                  <a:lnTo>
                    <a:pt x="9244" y="34713"/>
                  </a:lnTo>
                  <a:lnTo>
                    <a:pt x="9224" y="32895"/>
                  </a:lnTo>
                  <a:lnTo>
                    <a:pt x="9190" y="31132"/>
                  </a:lnTo>
                  <a:lnTo>
                    <a:pt x="9143" y="29314"/>
                  </a:lnTo>
                  <a:lnTo>
                    <a:pt x="9089" y="27605"/>
                  </a:lnTo>
                  <a:lnTo>
                    <a:pt x="9021" y="25842"/>
                  </a:lnTo>
                  <a:lnTo>
                    <a:pt x="8946" y="24134"/>
                  </a:lnTo>
                  <a:lnTo>
                    <a:pt x="8865" y="22426"/>
                  </a:lnTo>
                  <a:lnTo>
                    <a:pt x="8770" y="20773"/>
                  </a:lnTo>
                  <a:lnTo>
                    <a:pt x="8662" y="19175"/>
                  </a:lnTo>
                  <a:lnTo>
                    <a:pt x="8547" y="17577"/>
                  </a:lnTo>
                  <a:lnTo>
                    <a:pt x="8418" y="16034"/>
                  </a:lnTo>
                  <a:lnTo>
                    <a:pt x="8283" y="14547"/>
                  </a:lnTo>
                  <a:lnTo>
                    <a:pt x="8134" y="13059"/>
                  </a:lnTo>
                  <a:lnTo>
                    <a:pt x="7978" y="11681"/>
                  </a:lnTo>
                  <a:lnTo>
                    <a:pt x="7809" y="10304"/>
                  </a:lnTo>
                  <a:lnTo>
                    <a:pt x="7633" y="9037"/>
                  </a:lnTo>
                  <a:lnTo>
                    <a:pt x="7443" y="7824"/>
                  </a:lnTo>
                  <a:lnTo>
                    <a:pt x="7253" y="6667"/>
                  </a:lnTo>
                  <a:lnTo>
                    <a:pt x="7057" y="5620"/>
                  </a:lnTo>
                  <a:lnTo>
                    <a:pt x="6861" y="4684"/>
                  </a:lnTo>
                  <a:lnTo>
                    <a:pt x="6657" y="3802"/>
                  </a:lnTo>
                  <a:lnTo>
                    <a:pt x="6448" y="3031"/>
                  </a:lnTo>
                  <a:lnTo>
                    <a:pt x="6238" y="2370"/>
                  </a:lnTo>
                  <a:lnTo>
                    <a:pt x="6021" y="1763"/>
                  </a:lnTo>
                  <a:lnTo>
                    <a:pt x="5804" y="1268"/>
                  </a:lnTo>
                  <a:lnTo>
                    <a:pt x="5588" y="827"/>
                  </a:lnTo>
                  <a:lnTo>
                    <a:pt x="5371" y="496"/>
                  </a:lnTo>
                  <a:lnTo>
                    <a:pt x="5147" y="276"/>
                  </a:lnTo>
                  <a:lnTo>
                    <a:pt x="4924" y="110"/>
                  </a:lnTo>
                  <a:lnTo>
                    <a:pt x="47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rot="10800000" flipH="1">
              <a:off x="3700002" y="3228685"/>
              <a:ext cx="195135" cy="223898"/>
            </a:xfrm>
            <a:custGeom>
              <a:avLst/>
              <a:gdLst/>
              <a:ahLst/>
              <a:cxnLst/>
              <a:rect l="l" t="t" r="r" b="b"/>
              <a:pathLst>
                <a:path w="9258" h="75323" fill="none" extrusionOk="0">
                  <a:moveTo>
                    <a:pt x="8154" y="62153"/>
                  </a:moveTo>
                  <a:lnTo>
                    <a:pt x="8154" y="62153"/>
                  </a:lnTo>
                  <a:lnTo>
                    <a:pt x="8303" y="60610"/>
                  </a:lnTo>
                  <a:lnTo>
                    <a:pt x="8438" y="59068"/>
                  </a:lnTo>
                  <a:lnTo>
                    <a:pt x="8567" y="57470"/>
                  </a:lnTo>
                  <a:lnTo>
                    <a:pt x="8689" y="55872"/>
                  </a:lnTo>
                  <a:lnTo>
                    <a:pt x="8791" y="54219"/>
                  </a:lnTo>
                  <a:lnTo>
                    <a:pt x="8885" y="52511"/>
                  </a:lnTo>
                  <a:lnTo>
                    <a:pt x="8973" y="50803"/>
                  </a:lnTo>
                  <a:lnTo>
                    <a:pt x="9041" y="49039"/>
                  </a:lnTo>
                  <a:lnTo>
                    <a:pt x="9109" y="47276"/>
                  </a:lnTo>
                  <a:lnTo>
                    <a:pt x="9156" y="45513"/>
                  </a:lnTo>
                  <a:lnTo>
                    <a:pt x="9197" y="43750"/>
                  </a:lnTo>
                  <a:lnTo>
                    <a:pt x="9231" y="41931"/>
                  </a:lnTo>
                  <a:lnTo>
                    <a:pt x="9251" y="40113"/>
                  </a:lnTo>
                  <a:lnTo>
                    <a:pt x="9258" y="38295"/>
                  </a:lnTo>
                  <a:lnTo>
                    <a:pt x="9258" y="36477"/>
                  </a:lnTo>
                  <a:lnTo>
                    <a:pt x="9244" y="34713"/>
                  </a:lnTo>
                  <a:lnTo>
                    <a:pt x="9224" y="32895"/>
                  </a:lnTo>
                  <a:lnTo>
                    <a:pt x="9190" y="31132"/>
                  </a:lnTo>
                  <a:lnTo>
                    <a:pt x="9143" y="29314"/>
                  </a:lnTo>
                  <a:lnTo>
                    <a:pt x="9089" y="27605"/>
                  </a:lnTo>
                  <a:lnTo>
                    <a:pt x="9021" y="25842"/>
                  </a:lnTo>
                  <a:lnTo>
                    <a:pt x="8946" y="24134"/>
                  </a:lnTo>
                  <a:lnTo>
                    <a:pt x="8865" y="22426"/>
                  </a:lnTo>
                  <a:lnTo>
                    <a:pt x="8770" y="20773"/>
                  </a:lnTo>
                  <a:lnTo>
                    <a:pt x="8662" y="19175"/>
                  </a:lnTo>
                  <a:lnTo>
                    <a:pt x="8547" y="17577"/>
                  </a:lnTo>
                  <a:lnTo>
                    <a:pt x="8418" y="16034"/>
                  </a:lnTo>
                  <a:lnTo>
                    <a:pt x="8283" y="14547"/>
                  </a:lnTo>
                  <a:lnTo>
                    <a:pt x="8134" y="13059"/>
                  </a:lnTo>
                  <a:lnTo>
                    <a:pt x="7978" y="11681"/>
                  </a:lnTo>
                  <a:lnTo>
                    <a:pt x="7809" y="10304"/>
                  </a:lnTo>
                  <a:lnTo>
                    <a:pt x="7633" y="9037"/>
                  </a:lnTo>
                  <a:lnTo>
                    <a:pt x="7633" y="9037"/>
                  </a:lnTo>
                  <a:lnTo>
                    <a:pt x="7443" y="7824"/>
                  </a:lnTo>
                  <a:lnTo>
                    <a:pt x="7253" y="6667"/>
                  </a:lnTo>
                  <a:lnTo>
                    <a:pt x="7057" y="5620"/>
                  </a:lnTo>
                  <a:lnTo>
                    <a:pt x="6861" y="4684"/>
                  </a:lnTo>
                  <a:lnTo>
                    <a:pt x="6657" y="3802"/>
                  </a:lnTo>
                  <a:lnTo>
                    <a:pt x="6448" y="3031"/>
                  </a:lnTo>
                  <a:lnTo>
                    <a:pt x="6238" y="2370"/>
                  </a:lnTo>
                  <a:lnTo>
                    <a:pt x="6021" y="1763"/>
                  </a:lnTo>
                  <a:lnTo>
                    <a:pt x="5804" y="1268"/>
                  </a:lnTo>
                  <a:lnTo>
                    <a:pt x="5588" y="827"/>
                  </a:lnTo>
                  <a:lnTo>
                    <a:pt x="5371" y="496"/>
                  </a:lnTo>
                  <a:lnTo>
                    <a:pt x="5147" y="276"/>
                  </a:lnTo>
                  <a:lnTo>
                    <a:pt x="4924" y="110"/>
                  </a:lnTo>
                  <a:lnTo>
                    <a:pt x="4700" y="0"/>
                  </a:lnTo>
                  <a:lnTo>
                    <a:pt x="4484" y="55"/>
                  </a:lnTo>
                  <a:lnTo>
                    <a:pt x="4260" y="166"/>
                  </a:lnTo>
                  <a:lnTo>
                    <a:pt x="4037" y="331"/>
                  </a:lnTo>
                  <a:lnTo>
                    <a:pt x="3820" y="606"/>
                  </a:lnTo>
                  <a:lnTo>
                    <a:pt x="3603" y="937"/>
                  </a:lnTo>
                  <a:lnTo>
                    <a:pt x="3387" y="1378"/>
                  </a:lnTo>
                  <a:lnTo>
                    <a:pt x="3170" y="1929"/>
                  </a:lnTo>
                  <a:lnTo>
                    <a:pt x="2960" y="2535"/>
                  </a:lnTo>
                  <a:lnTo>
                    <a:pt x="2750" y="3251"/>
                  </a:lnTo>
                  <a:lnTo>
                    <a:pt x="2547" y="4023"/>
                  </a:lnTo>
                  <a:lnTo>
                    <a:pt x="2351" y="4904"/>
                  </a:lnTo>
                  <a:lnTo>
                    <a:pt x="2154" y="5841"/>
                  </a:lnTo>
                  <a:lnTo>
                    <a:pt x="1965" y="6888"/>
                  </a:lnTo>
                  <a:lnTo>
                    <a:pt x="1782" y="7990"/>
                  </a:lnTo>
                  <a:lnTo>
                    <a:pt x="1599" y="9147"/>
                  </a:lnTo>
                  <a:lnTo>
                    <a:pt x="1430" y="10469"/>
                  </a:lnTo>
                  <a:lnTo>
                    <a:pt x="1260" y="11792"/>
                  </a:lnTo>
                  <a:lnTo>
                    <a:pt x="1105" y="13279"/>
                  </a:lnTo>
                  <a:lnTo>
                    <a:pt x="1105" y="13279"/>
                  </a:lnTo>
                  <a:lnTo>
                    <a:pt x="956" y="14767"/>
                  </a:lnTo>
                  <a:lnTo>
                    <a:pt x="813" y="16310"/>
                  </a:lnTo>
                  <a:lnTo>
                    <a:pt x="685" y="17908"/>
                  </a:lnTo>
                  <a:lnTo>
                    <a:pt x="570" y="19506"/>
                  </a:lnTo>
                  <a:lnTo>
                    <a:pt x="461" y="21214"/>
                  </a:lnTo>
                  <a:lnTo>
                    <a:pt x="366" y="22867"/>
                  </a:lnTo>
                  <a:lnTo>
                    <a:pt x="285" y="24575"/>
                  </a:lnTo>
                  <a:lnTo>
                    <a:pt x="211" y="26338"/>
                  </a:lnTo>
                  <a:lnTo>
                    <a:pt x="150" y="28101"/>
                  </a:lnTo>
                  <a:lnTo>
                    <a:pt x="96" y="29865"/>
                  </a:lnTo>
                  <a:lnTo>
                    <a:pt x="55" y="31628"/>
                  </a:lnTo>
                  <a:lnTo>
                    <a:pt x="28" y="33446"/>
                  </a:lnTo>
                  <a:lnTo>
                    <a:pt x="7" y="35264"/>
                  </a:lnTo>
                  <a:lnTo>
                    <a:pt x="1" y="37083"/>
                  </a:lnTo>
                  <a:lnTo>
                    <a:pt x="1" y="38846"/>
                  </a:lnTo>
                  <a:lnTo>
                    <a:pt x="14" y="40664"/>
                  </a:lnTo>
                  <a:lnTo>
                    <a:pt x="35" y="42482"/>
                  </a:lnTo>
                  <a:lnTo>
                    <a:pt x="68" y="44246"/>
                  </a:lnTo>
                  <a:lnTo>
                    <a:pt x="109" y="46009"/>
                  </a:lnTo>
                  <a:lnTo>
                    <a:pt x="163" y="47772"/>
                  </a:lnTo>
                  <a:lnTo>
                    <a:pt x="231" y="49535"/>
                  </a:lnTo>
                  <a:lnTo>
                    <a:pt x="305" y="51243"/>
                  </a:lnTo>
                  <a:lnTo>
                    <a:pt x="393" y="52952"/>
                  </a:lnTo>
                  <a:lnTo>
                    <a:pt x="488" y="54605"/>
                  </a:lnTo>
                  <a:lnTo>
                    <a:pt x="597" y="56202"/>
                  </a:lnTo>
                  <a:lnTo>
                    <a:pt x="712" y="57800"/>
                  </a:lnTo>
                  <a:lnTo>
                    <a:pt x="834" y="59343"/>
                  </a:lnTo>
                  <a:lnTo>
                    <a:pt x="976" y="60831"/>
                  </a:lnTo>
                  <a:lnTo>
                    <a:pt x="1118" y="62319"/>
                  </a:lnTo>
                  <a:lnTo>
                    <a:pt x="1274" y="63696"/>
                  </a:lnTo>
                  <a:lnTo>
                    <a:pt x="1443" y="65074"/>
                  </a:lnTo>
                  <a:lnTo>
                    <a:pt x="1619" y="66341"/>
                  </a:lnTo>
                  <a:lnTo>
                    <a:pt x="1619" y="66341"/>
                  </a:lnTo>
                  <a:lnTo>
                    <a:pt x="1809" y="67553"/>
                  </a:lnTo>
                  <a:lnTo>
                    <a:pt x="1998" y="68710"/>
                  </a:lnTo>
                  <a:lnTo>
                    <a:pt x="2195" y="69757"/>
                  </a:lnTo>
                  <a:lnTo>
                    <a:pt x="2391" y="70694"/>
                  </a:lnTo>
                  <a:lnTo>
                    <a:pt x="2594" y="71575"/>
                  </a:lnTo>
                  <a:lnTo>
                    <a:pt x="2804" y="72347"/>
                  </a:lnTo>
                  <a:lnTo>
                    <a:pt x="3014" y="73008"/>
                  </a:lnTo>
                  <a:lnTo>
                    <a:pt x="3231" y="73614"/>
                  </a:lnTo>
                  <a:lnTo>
                    <a:pt x="3448" y="74110"/>
                  </a:lnTo>
                  <a:lnTo>
                    <a:pt x="3664" y="74551"/>
                  </a:lnTo>
                  <a:lnTo>
                    <a:pt x="3888" y="74881"/>
                  </a:lnTo>
                  <a:lnTo>
                    <a:pt x="4104" y="75102"/>
                  </a:lnTo>
                  <a:lnTo>
                    <a:pt x="4328" y="75267"/>
                  </a:lnTo>
                  <a:lnTo>
                    <a:pt x="4551" y="75322"/>
                  </a:lnTo>
                  <a:lnTo>
                    <a:pt x="4775" y="75322"/>
                  </a:lnTo>
                  <a:lnTo>
                    <a:pt x="4992" y="75212"/>
                  </a:lnTo>
                  <a:lnTo>
                    <a:pt x="5215" y="75047"/>
                  </a:lnTo>
                  <a:lnTo>
                    <a:pt x="5432" y="74771"/>
                  </a:lnTo>
                  <a:lnTo>
                    <a:pt x="5655" y="74386"/>
                  </a:lnTo>
                  <a:lnTo>
                    <a:pt x="5872" y="73945"/>
                  </a:lnTo>
                  <a:lnTo>
                    <a:pt x="6082" y="73449"/>
                  </a:lnTo>
                  <a:lnTo>
                    <a:pt x="6292" y="72843"/>
                  </a:lnTo>
                  <a:lnTo>
                    <a:pt x="6502" y="72126"/>
                  </a:lnTo>
                  <a:lnTo>
                    <a:pt x="6705" y="71355"/>
                  </a:lnTo>
                  <a:lnTo>
                    <a:pt x="6901" y="70473"/>
                  </a:lnTo>
                  <a:lnTo>
                    <a:pt x="7098" y="69537"/>
                  </a:lnTo>
                  <a:lnTo>
                    <a:pt x="7287" y="68545"/>
                  </a:lnTo>
                  <a:lnTo>
                    <a:pt x="7477" y="67388"/>
                  </a:lnTo>
                  <a:lnTo>
                    <a:pt x="7653" y="66231"/>
                  </a:lnTo>
                  <a:lnTo>
                    <a:pt x="7829" y="64908"/>
                  </a:lnTo>
                  <a:lnTo>
                    <a:pt x="7992" y="63586"/>
                  </a:lnTo>
                  <a:lnTo>
                    <a:pt x="8154" y="62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5"/>
            <p:cNvSpPr/>
            <p:nvPr/>
          </p:nvSpPr>
          <p:spPr>
            <a:xfrm rot="10800000" flipH="1">
              <a:off x="3815201" y="3364004"/>
              <a:ext cx="137046" cy="207029"/>
            </a:xfrm>
            <a:custGeom>
              <a:avLst/>
              <a:gdLst/>
              <a:ahLst/>
              <a:cxnLst/>
              <a:rect l="l" t="t" r="r" b="b"/>
              <a:pathLst>
                <a:path w="6502" h="69648" extrusionOk="0">
                  <a:moveTo>
                    <a:pt x="4633" y="1"/>
                  </a:moveTo>
                  <a:lnTo>
                    <a:pt x="1" y="60170"/>
                  </a:lnTo>
                  <a:lnTo>
                    <a:pt x="1870" y="69647"/>
                  </a:lnTo>
                  <a:lnTo>
                    <a:pt x="6502" y="9478"/>
                  </a:lnTo>
                  <a:lnTo>
                    <a:pt x="4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5"/>
            <p:cNvSpPr/>
            <p:nvPr/>
          </p:nvSpPr>
          <p:spPr>
            <a:xfrm rot="10800000" flipH="1">
              <a:off x="3815201" y="3364004"/>
              <a:ext cx="137046" cy="207029"/>
            </a:xfrm>
            <a:custGeom>
              <a:avLst/>
              <a:gdLst/>
              <a:ahLst/>
              <a:cxnLst/>
              <a:rect l="l" t="t" r="r" b="b"/>
              <a:pathLst>
                <a:path w="6502" h="69648" fill="none" extrusionOk="0">
                  <a:moveTo>
                    <a:pt x="1" y="60170"/>
                  </a:moveTo>
                  <a:lnTo>
                    <a:pt x="1870" y="69647"/>
                  </a:lnTo>
                  <a:lnTo>
                    <a:pt x="6502" y="9478"/>
                  </a:lnTo>
                  <a:lnTo>
                    <a:pt x="4633" y="1"/>
                  </a:lnTo>
                  <a:lnTo>
                    <a:pt x="1" y="601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5"/>
            <p:cNvSpPr/>
            <p:nvPr/>
          </p:nvSpPr>
          <p:spPr>
            <a:xfrm rot="10800000" flipH="1">
              <a:off x="3700002" y="3228685"/>
              <a:ext cx="195135" cy="223898"/>
            </a:xfrm>
            <a:custGeom>
              <a:avLst/>
              <a:gdLst/>
              <a:ahLst/>
              <a:cxnLst/>
              <a:rect l="l" t="t" r="r" b="b"/>
              <a:pathLst>
                <a:path w="9258" h="75323" fill="none" extrusionOk="0">
                  <a:moveTo>
                    <a:pt x="4626" y="75322"/>
                  </a:moveTo>
                  <a:lnTo>
                    <a:pt x="4626" y="75322"/>
                  </a:lnTo>
                  <a:lnTo>
                    <a:pt x="4355" y="75267"/>
                  </a:lnTo>
                  <a:lnTo>
                    <a:pt x="4077" y="75102"/>
                  </a:lnTo>
                  <a:lnTo>
                    <a:pt x="3807" y="74771"/>
                  </a:lnTo>
                  <a:lnTo>
                    <a:pt x="3678" y="74551"/>
                  </a:lnTo>
                  <a:lnTo>
                    <a:pt x="3542" y="74275"/>
                  </a:lnTo>
                  <a:lnTo>
                    <a:pt x="3407" y="74000"/>
                  </a:lnTo>
                  <a:lnTo>
                    <a:pt x="3272" y="73724"/>
                  </a:lnTo>
                  <a:lnTo>
                    <a:pt x="3143" y="73394"/>
                  </a:lnTo>
                  <a:lnTo>
                    <a:pt x="3014" y="73008"/>
                  </a:lnTo>
                  <a:lnTo>
                    <a:pt x="2886" y="72567"/>
                  </a:lnTo>
                  <a:lnTo>
                    <a:pt x="2757" y="72126"/>
                  </a:lnTo>
                  <a:lnTo>
                    <a:pt x="2628" y="71686"/>
                  </a:lnTo>
                  <a:lnTo>
                    <a:pt x="2500" y="71135"/>
                  </a:lnTo>
                  <a:lnTo>
                    <a:pt x="2500" y="71135"/>
                  </a:lnTo>
                  <a:lnTo>
                    <a:pt x="2269" y="70143"/>
                  </a:lnTo>
                  <a:lnTo>
                    <a:pt x="2046" y="68986"/>
                  </a:lnTo>
                  <a:lnTo>
                    <a:pt x="1829" y="67718"/>
                  </a:lnTo>
                  <a:lnTo>
                    <a:pt x="1619" y="66341"/>
                  </a:lnTo>
                  <a:lnTo>
                    <a:pt x="1619" y="66341"/>
                  </a:lnTo>
                  <a:lnTo>
                    <a:pt x="1430" y="64963"/>
                  </a:lnTo>
                  <a:lnTo>
                    <a:pt x="1254" y="63476"/>
                  </a:lnTo>
                  <a:lnTo>
                    <a:pt x="1084" y="61933"/>
                  </a:lnTo>
                  <a:lnTo>
                    <a:pt x="928" y="60335"/>
                  </a:lnTo>
                  <a:lnTo>
                    <a:pt x="786" y="58737"/>
                  </a:lnTo>
                  <a:lnTo>
                    <a:pt x="651" y="57029"/>
                  </a:lnTo>
                  <a:lnTo>
                    <a:pt x="529" y="55266"/>
                  </a:lnTo>
                  <a:lnTo>
                    <a:pt x="421" y="53503"/>
                  </a:lnTo>
                  <a:lnTo>
                    <a:pt x="326" y="51684"/>
                  </a:lnTo>
                  <a:lnTo>
                    <a:pt x="245" y="49866"/>
                  </a:lnTo>
                  <a:lnTo>
                    <a:pt x="170" y="47993"/>
                  </a:lnTo>
                  <a:lnTo>
                    <a:pt x="116" y="46064"/>
                  </a:lnTo>
                  <a:lnTo>
                    <a:pt x="68" y="44136"/>
                  </a:lnTo>
                  <a:lnTo>
                    <a:pt x="28" y="42207"/>
                  </a:lnTo>
                  <a:lnTo>
                    <a:pt x="7" y="40278"/>
                  </a:lnTo>
                  <a:lnTo>
                    <a:pt x="1" y="38295"/>
                  </a:lnTo>
                  <a:lnTo>
                    <a:pt x="1" y="38295"/>
                  </a:lnTo>
                  <a:lnTo>
                    <a:pt x="1" y="37634"/>
                  </a:lnTo>
                  <a:lnTo>
                    <a:pt x="1" y="37634"/>
                  </a:lnTo>
                  <a:lnTo>
                    <a:pt x="1" y="36036"/>
                  </a:lnTo>
                  <a:lnTo>
                    <a:pt x="14" y="34383"/>
                  </a:lnTo>
                  <a:lnTo>
                    <a:pt x="35" y="32785"/>
                  </a:lnTo>
                  <a:lnTo>
                    <a:pt x="68" y="31187"/>
                  </a:lnTo>
                  <a:lnTo>
                    <a:pt x="102" y="29589"/>
                  </a:lnTo>
                  <a:lnTo>
                    <a:pt x="150" y="27991"/>
                  </a:lnTo>
                  <a:lnTo>
                    <a:pt x="211" y="26448"/>
                  </a:lnTo>
                  <a:lnTo>
                    <a:pt x="272" y="24850"/>
                  </a:lnTo>
                  <a:lnTo>
                    <a:pt x="346" y="23308"/>
                  </a:lnTo>
                  <a:lnTo>
                    <a:pt x="427" y="21820"/>
                  </a:lnTo>
                  <a:lnTo>
                    <a:pt x="515" y="20332"/>
                  </a:lnTo>
                  <a:lnTo>
                    <a:pt x="617" y="18844"/>
                  </a:lnTo>
                  <a:lnTo>
                    <a:pt x="725" y="17412"/>
                  </a:lnTo>
                  <a:lnTo>
                    <a:pt x="840" y="15979"/>
                  </a:lnTo>
                  <a:lnTo>
                    <a:pt x="969" y="14602"/>
                  </a:lnTo>
                  <a:lnTo>
                    <a:pt x="1105" y="13279"/>
                  </a:lnTo>
                  <a:lnTo>
                    <a:pt x="1105" y="13279"/>
                  </a:lnTo>
                  <a:lnTo>
                    <a:pt x="1281" y="11681"/>
                  </a:lnTo>
                  <a:lnTo>
                    <a:pt x="1463" y="10194"/>
                  </a:lnTo>
                  <a:lnTo>
                    <a:pt x="1660" y="8816"/>
                  </a:lnTo>
                  <a:lnTo>
                    <a:pt x="1856" y="7494"/>
                  </a:lnTo>
                  <a:lnTo>
                    <a:pt x="2066" y="6337"/>
                  </a:lnTo>
                  <a:lnTo>
                    <a:pt x="2276" y="5235"/>
                  </a:lnTo>
                  <a:lnTo>
                    <a:pt x="2493" y="4243"/>
                  </a:lnTo>
                  <a:lnTo>
                    <a:pt x="2716" y="3361"/>
                  </a:lnTo>
                  <a:lnTo>
                    <a:pt x="2946" y="2590"/>
                  </a:lnTo>
                  <a:lnTo>
                    <a:pt x="3184" y="1929"/>
                  </a:lnTo>
                  <a:lnTo>
                    <a:pt x="3414" y="1323"/>
                  </a:lnTo>
                  <a:lnTo>
                    <a:pt x="3658" y="882"/>
                  </a:lnTo>
                  <a:lnTo>
                    <a:pt x="3895" y="496"/>
                  </a:lnTo>
                  <a:lnTo>
                    <a:pt x="4138" y="221"/>
                  </a:lnTo>
                  <a:lnTo>
                    <a:pt x="4382" y="55"/>
                  </a:lnTo>
                  <a:lnTo>
                    <a:pt x="4633" y="0"/>
                  </a:lnTo>
                  <a:lnTo>
                    <a:pt x="4633" y="0"/>
                  </a:lnTo>
                  <a:lnTo>
                    <a:pt x="4897" y="55"/>
                  </a:lnTo>
                  <a:lnTo>
                    <a:pt x="5168" y="276"/>
                  </a:lnTo>
                  <a:lnTo>
                    <a:pt x="5432" y="606"/>
                  </a:lnTo>
                  <a:lnTo>
                    <a:pt x="5696" y="1047"/>
                  </a:lnTo>
                  <a:lnTo>
                    <a:pt x="5960" y="1598"/>
                  </a:lnTo>
                  <a:lnTo>
                    <a:pt x="6217" y="2314"/>
                  </a:lnTo>
                  <a:lnTo>
                    <a:pt x="6346" y="2700"/>
                  </a:lnTo>
                  <a:lnTo>
                    <a:pt x="6468" y="3141"/>
                  </a:lnTo>
                  <a:lnTo>
                    <a:pt x="6597" y="3582"/>
                  </a:lnTo>
                  <a:lnTo>
                    <a:pt x="6718" y="4078"/>
                  </a:lnTo>
                  <a:lnTo>
                    <a:pt x="5466" y="20332"/>
                  </a:lnTo>
                  <a:lnTo>
                    <a:pt x="7335" y="29809"/>
                  </a:lnTo>
                  <a:lnTo>
                    <a:pt x="8405" y="15924"/>
                  </a:lnTo>
                  <a:lnTo>
                    <a:pt x="8405" y="15924"/>
                  </a:lnTo>
                  <a:lnTo>
                    <a:pt x="8506" y="17136"/>
                  </a:lnTo>
                  <a:lnTo>
                    <a:pt x="8608" y="18404"/>
                  </a:lnTo>
                  <a:lnTo>
                    <a:pt x="8696" y="19671"/>
                  </a:lnTo>
                  <a:lnTo>
                    <a:pt x="8777" y="20993"/>
                  </a:lnTo>
                  <a:lnTo>
                    <a:pt x="8852" y="22316"/>
                  </a:lnTo>
                  <a:lnTo>
                    <a:pt x="8926" y="23638"/>
                  </a:lnTo>
                  <a:lnTo>
                    <a:pt x="8987" y="25016"/>
                  </a:lnTo>
                  <a:lnTo>
                    <a:pt x="9048" y="26338"/>
                  </a:lnTo>
                  <a:lnTo>
                    <a:pt x="9095" y="27771"/>
                  </a:lnTo>
                  <a:lnTo>
                    <a:pt x="9136" y="29148"/>
                  </a:lnTo>
                  <a:lnTo>
                    <a:pt x="9177" y="30581"/>
                  </a:lnTo>
                  <a:lnTo>
                    <a:pt x="9204" y="32013"/>
                  </a:lnTo>
                  <a:lnTo>
                    <a:pt x="9231" y="33446"/>
                  </a:lnTo>
                  <a:lnTo>
                    <a:pt x="9244" y="34879"/>
                  </a:lnTo>
                  <a:lnTo>
                    <a:pt x="9258" y="36311"/>
                  </a:lnTo>
                  <a:lnTo>
                    <a:pt x="9258" y="37744"/>
                  </a:lnTo>
                  <a:lnTo>
                    <a:pt x="9258" y="37744"/>
                  </a:lnTo>
                  <a:lnTo>
                    <a:pt x="9251" y="39342"/>
                  </a:lnTo>
                  <a:lnTo>
                    <a:pt x="9244" y="40995"/>
                  </a:lnTo>
                  <a:lnTo>
                    <a:pt x="9217" y="42593"/>
                  </a:lnTo>
                  <a:lnTo>
                    <a:pt x="9190" y="44191"/>
                  </a:lnTo>
                  <a:lnTo>
                    <a:pt x="9150" y="45789"/>
                  </a:lnTo>
                  <a:lnTo>
                    <a:pt x="9102" y="47386"/>
                  </a:lnTo>
                  <a:lnTo>
                    <a:pt x="9048" y="48984"/>
                  </a:lnTo>
                  <a:lnTo>
                    <a:pt x="8980" y="50527"/>
                  </a:lnTo>
                  <a:lnTo>
                    <a:pt x="8913" y="52070"/>
                  </a:lnTo>
                  <a:lnTo>
                    <a:pt x="8831" y="53558"/>
                  </a:lnTo>
                  <a:lnTo>
                    <a:pt x="8736" y="55100"/>
                  </a:lnTo>
                  <a:lnTo>
                    <a:pt x="8635" y="56533"/>
                  </a:lnTo>
                  <a:lnTo>
                    <a:pt x="8533" y="57966"/>
                  </a:lnTo>
                  <a:lnTo>
                    <a:pt x="8411" y="59398"/>
                  </a:lnTo>
                  <a:lnTo>
                    <a:pt x="8290" y="60776"/>
                  </a:lnTo>
                  <a:lnTo>
                    <a:pt x="8154" y="62153"/>
                  </a:lnTo>
                  <a:lnTo>
                    <a:pt x="8154" y="62153"/>
                  </a:lnTo>
                  <a:lnTo>
                    <a:pt x="7978" y="63696"/>
                  </a:lnTo>
                  <a:lnTo>
                    <a:pt x="7788" y="65184"/>
                  </a:lnTo>
                  <a:lnTo>
                    <a:pt x="7599" y="66616"/>
                  </a:lnTo>
                  <a:lnTo>
                    <a:pt x="7396" y="67884"/>
                  </a:lnTo>
                  <a:lnTo>
                    <a:pt x="7192" y="69041"/>
                  </a:lnTo>
                  <a:lnTo>
                    <a:pt x="6976" y="70143"/>
                  </a:lnTo>
                  <a:lnTo>
                    <a:pt x="6759" y="71135"/>
                  </a:lnTo>
                  <a:lnTo>
                    <a:pt x="6536" y="72016"/>
                  </a:lnTo>
                  <a:lnTo>
                    <a:pt x="6305" y="72788"/>
                  </a:lnTo>
                  <a:lnTo>
                    <a:pt x="6075" y="73449"/>
                  </a:lnTo>
                  <a:lnTo>
                    <a:pt x="5838" y="74055"/>
                  </a:lnTo>
                  <a:lnTo>
                    <a:pt x="5601" y="74496"/>
                  </a:lnTo>
                  <a:lnTo>
                    <a:pt x="5357" y="74881"/>
                  </a:lnTo>
                  <a:lnTo>
                    <a:pt x="5114" y="75157"/>
                  </a:lnTo>
                  <a:lnTo>
                    <a:pt x="4870" y="75267"/>
                  </a:lnTo>
                  <a:lnTo>
                    <a:pt x="4626" y="7532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rot="10800000" flipH="1">
              <a:off x="3155289" y="2192604"/>
              <a:ext cx="213410" cy="736547"/>
            </a:xfrm>
            <a:custGeom>
              <a:avLst/>
              <a:gdLst/>
              <a:ahLst/>
              <a:cxnLst/>
              <a:rect l="l" t="t" r="r" b="b"/>
              <a:pathLst>
                <a:path w="10125" h="247787" extrusionOk="0">
                  <a:moveTo>
                    <a:pt x="7781" y="0"/>
                  </a:moveTo>
                  <a:lnTo>
                    <a:pt x="7673" y="56"/>
                  </a:lnTo>
                  <a:lnTo>
                    <a:pt x="7564" y="166"/>
                  </a:lnTo>
                  <a:lnTo>
                    <a:pt x="7456" y="276"/>
                  </a:lnTo>
                  <a:lnTo>
                    <a:pt x="7348" y="496"/>
                  </a:lnTo>
                  <a:lnTo>
                    <a:pt x="7246" y="717"/>
                  </a:lnTo>
                  <a:lnTo>
                    <a:pt x="7145" y="937"/>
                  </a:lnTo>
                  <a:lnTo>
                    <a:pt x="7043" y="1268"/>
                  </a:lnTo>
                  <a:lnTo>
                    <a:pt x="6941" y="1598"/>
                  </a:lnTo>
                  <a:lnTo>
                    <a:pt x="6847" y="1984"/>
                  </a:lnTo>
                  <a:lnTo>
                    <a:pt x="6752" y="2370"/>
                  </a:lnTo>
                  <a:lnTo>
                    <a:pt x="6664" y="2811"/>
                  </a:lnTo>
                  <a:lnTo>
                    <a:pt x="6576" y="3306"/>
                  </a:lnTo>
                  <a:lnTo>
                    <a:pt x="6488" y="3857"/>
                  </a:lnTo>
                  <a:lnTo>
                    <a:pt x="6406" y="4353"/>
                  </a:lnTo>
                  <a:lnTo>
                    <a:pt x="6325" y="4960"/>
                  </a:lnTo>
                  <a:lnTo>
                    <a:pt x="6251" y="5566"/>
                  </a:lnTo>
                  <a:lnTo>
                    <a:pt x="6176" y="6227"/>
                  </a:lnTo>
                  <a:lnTo>
                    <a:pt x="6108" y="6888"/>
                  </a:lnTo>
                  <a:lnTo>
                    <a:pt x="6048" y="7604"/>
                  </a:lnTo>
                  <a:lnTo>
                    <a:pt x="5987" y="8321"/>
                  </a:lnTo>
                  <a:lnTo>
                    <a:pt x="5926" y="9092"/>
                  </a:lnTo>
                  <a:lnTo>
                    <a:pt x="5878" y="9863"/>
                  </a:lnTo>
                  <a:lnTo>
                    <a:pt x="5831" y="10635"/>
                  </a:lnTo>
                  <a:lnTo>
                    <a:pt x="5783" y="11461"/>
                  </a:lnTo>
                  <a:lnTo>
                    <a:pt x="5750" y="12343"/>
                  </a:lnTo>
                  <a:lnTo>
                    <a:pt x="5716" y="13225"/>
                  </a:lnTo>
                  <a:lnTo>
                    <a:pt x="5689" y="14106"/>
                  </a:lnTo>
                  <a:lnTo>
                    <a:pt x="5668" y="14988"/>
                  </a:lnTo>
                  <a:lnTo>
                    <a:pt x="41" y="226297"/>
                  </a:lnTo>
                  <a:lnTo>
                    <a:pt x="21" y="227234"/>
                  </a:lnTo>
                  <a:lnTo>
                    <a:pt x="14" y="228115"/>
                  </a:lnTo>
                  <a:lnTo>
                    <a:pt x="7" y="228997"/>
                  </a:lnTo>
                  <a:lnTo>
                    <a:pt x="0" y="229879"/>
                  </a:lnTo>
                  <a:lnTo>
                    <a:pt x="7" y="230815"/>
                  </a:lnTo>
                  <a:lnTo>
                    <a:pt x="14" y="231697"/>
                  </a:lnTo>
                  <a:lnTo>
                    <a:pt x="27" y="232524"/>
                  </a:lnTo>
                  <a:lnTo>
                    <a:pt x="48" y="233405"/>
                  </a:lnTo>
                  <a:lnTo>
                    <a:pt x="75" y="234232"/>
                  </a:lnTo>
                  <a:lnTo>
                    <a:pt x="102" y="235058"/>
                  </a:lnTo>
                  <a:lnTo>
                    <a:pt x="136" y="235885"/>
                  </a:lnTo>
                  <a:lnTo>
                    <a:pt x="176" y="236711"/>
                  </a:lnTo>
                  <a:lnTo>
                    <a:pt x="217" y="237483"/>
                  </a:lnTo>
                  <a:lnTo>
                    <a:pt x="264" y="238254"/>
                  </a:lnTo>
                  <a:lnTo>
                    <a:pt x="318" y="239025"/>
                  </a:lnTo>
                  <a:lnTo>
                    <a:pt x="373" y="239742"/>
                  </a:lnTo>
                  <a:lnTo>
                    <a:pt x="434" y="240403"/>
                  </a:lnTo>
                  <a:lnTo>
                    <a:pt x="501" y="241119"/>
                  </a:lnTo>
                  <a:lnTo>
                    <a:pt x="569" y="241780"/>
                  </a:lnTo>
                  <a:lnTo>
                    <a:pt x="644" y="242386"/>
                  </a:lnTo>
                  <a:lnTo>
                    <a:pt x="718" y="242993"/>
                  </a:lnTo>
                  <a:lnTo>
                    <a:pt x="799" y="243544"/>
                  </a:lnTo>
                  <a:lnTo>
                    <a:pt x="881" y="244095"/>
                  </a:lnTo>
                  <a:lnTo>
                    <a:pt x="969" y="244590"/>
                  </a:lnTo>
                  <a:lnTo>
                    <a:pt x="1057" y="245086"/>
                  </a:lnTo>
                  <a:lnTo>
                    <a:pt x="1151" y="245527"/>
                  </a:lnTo>
                  <a:lnTo>
                    <a:pt x="1246" y="245913"/>
                  </a:lnTo>
                  <a:lnTo>
                    <a:pt x="1348" y="246299"/>
                  </a:lnTo>
                  <a:lnTo>
                    <a:pt x="1449" y="246629"/>
                  </a:lnTo>
                  <a:lnTo>
                    <a:pt x="1551" y="246905"/>
                  </a:lnTo>
                  <a:lnTo>
                    <a:pt x="1659" y="247180"/>
                  </a:lnTo>
                  <a:lnTo>
                    <a:pt x="1768" y="247401"/>
                  </a:lnTo>
                  <a:lnTo>
                    <a:pt x="1795" y="247456"/>
                  </a:lnTo>
                  <a:lnTo>
                    <a:pt x="1910" y="247621"/>
                  </a:lnTo>
                  <a:lnTo>
                    <a:pt x="2018" y="247731"/>
                  </a:lnTo>
                  <a:lnTo>
                    <a:pt x="2133" y="247786"/>
                  </a:lnTo>
                  <a:lnTo>
                    <a:pt x="2350" y="247786"/>
                  </a:lnTo>
                  <a:lnTo>
                    <a:pt x="2465" y="247731"/>
                  </a:lnTo>
                  <a:lnTo>
                    <a:pt x="2574" y="247621"/>
                  </a:lnTo>
                  <a:lnTo>
                    <a:pt x="2675" y="247456"/>
                  </a:lnTo>
                  <a:lnTo>
                    <a:pt x="2783" y="247235"/>
                  </a:lnTo>
                  <a:lnTo>
                    <a:pt x="2885" y="247015"/>
                  </a:lnTo>
                  <a:lnTo>
                    <a:pt x="2987" y="246739"/>
                  </a:lnTo>
                  <a:lnTo>
                    <a:pt x="3088" y="246409"/>
                  </a:lnTo>
                  <a:lnTo>
                    <a:pt x="3183" y="246078"/>
                  </a:lnTo>
                  <a:lnTo>
                    <a:pt x="3278" y="245692"/>
                  </a:lnTo>
                  <a:lnTo>
                    <a:pt x="3373" y="245252"/>
                  </a:lnTo>
                  <a:lnTo>
                    <a:pt x="3461" y="244811"/>
                  </a:lnTo>
                  <a:lnTo>
                    <a:pt x="3549" y="244315"/>
                  </a:lnTo>
                  <a:lnTo>
                    <a:pt x="3637" y="243764"/>
                  </a:lnTo>
                  <a:lnTo>
                    <a:pt x="3718" y="243213"/>
                  </a:lnTo>
                  <a:lnTo>
                    <a:pt x="3792" y="242607"/>
                  </a:lnTo>
                  <a:lnTo>
                    <a:pt x="3867" y="242001"/>
                  </a:lnTo>
                  <a:lnTo>
                    <a:pt x="3941" y="241340"/>
                  </a:lnTo>
                  <a:lnTo>
                    <a:pt x="4009" y="240623"/>
                  </a:lnTo>
                  <a:lnTo>
                    <a:pt x="4070" y="239962"/>
                  </a:lnTo>
                  <a:lnTo>
                    <a:pt x="4131" y="239191"/>
                  </a:lnTo>
                  <a:lnTo>
                    <a:pt x="4185" y="238419"/>
                  </a:lnTo>
                  <a:lnTo>
                    <a:pt x="4233" y="237648"/>
                  </a:lnTo>
                  <a:lnTo>
                    <a:pt x="4280" y="236821"/>
                  </a:lnTo>
                  <a:lnTo>
                    <a:pt x="4321" y="235995"/>
                  </a:lnTo>
                  <a:lnTo>
                    <a:pt x="4355" y="235113"/>
                  </a:lnTo>
                  <a:lnTo>
                    <a:pt x="4388" y="234232"/>
                  </a:lnTo>
                  <a:lnTo>
                    <a:pt x="4415" y="233350"/>
                  </a:lnTo>
                  <a:lnTo>
                    <a:pt x="10070" y="21985"/>
                  </a:lnTo>
                  <a:lnTo>
                    <a:pt x="10077" y="21765"/>
                  </a:lnTo>
                  <a:lnTo>
                    <a:pt x="10097" y="20828"/>
                  </a:lnTo>
                  <a:lnTo>
                    <a:pt x="10111" y="19947"/>
                  </a:lnTo>
                  <a:lnTo>
                    <a:pt x="10117" y="19010"/>
                  </a:lnTo>
                  <a:lnTo>
                    <a:pt x="10124" y="18128"/>
                  </a:lnTo>
                  <a:lnTo>
                    <a:pt x="10117" y="17192"/>
                  </a:lnTo>
                  <a:lnTo>
                    <a:pt x="10111" y="16310"/>
                  </a:lnTo>
                  <a:lnTo>
                    <a:pt x="10097" y="15429"/>
                  </a:lnTo>
                  <a:lnTo>
                    <a:pt x="10077" y="14602"/>
                  </a:lnTo>
                  <a:lnTo>
                    <a:pt x="10056" y="13720"/>
                  </a:lnTo>
                  <a:lnTo>
                    <a:pt x="10023" y="12894"/>
                  </a:lnTo>
                  <a:lnTo>
                    <a:pt x="9989" y="12067"/>
                  </a:lnTo>
                  <a:lnTo>
                    <a:pt x="9955" y="11241"/>
                  </a:lnTo>
                  <a:lnTo>
                    <a:pt x="9907" y="10470"/>
                  </a:lnTo>
                  <a:lnTo>
                    <a:pt x="9860" y="9698"/>
                  </a:lnTo>
                  <a:lnTo>
                    <a:pt x="9813" y="8927"/>
                  </a:lnTo>
                  <a:lnTo>
                    <a:pt x="9752" y="8210"/>
                  </a:lnTo>
                  <a:lnTo>
                    <a:pt x="9691" y="7494"/>
                  </a:lnTo>
                  <a:lnTo>
                    <a:pt x="9630" y="6778"/>
                  </a:lnTo>
                  <a:lnTo>
                    <a:pt x="9555" y="6117"/>
                  </a:lnTo>
                  <a:lnTo>
                    <a:pt x="9488" y="5511"/>
                  </a:lnTo>
                  <a:lnTo>
                    <a:pt x="9406" y="4904"/>
                  </a:lnTo>
                  <a:lnTo>
                    <a:pt x="9325" y="4298"/>
                  </a:lnTo>
                  <a:lnTo>
                    <a:pt x="9244" y="3747"/>
                  </a:lnTo>
                  <a:lnTo>
                    <a:pt x="9156" y="3251"/>
                  </a:lnTo>
                  <a:lnTo>
                    <a:pt x="9068" y="2755"/>
                  </a:lnTo>
                  <a:lnTo>
                    <a:pt x="8973" y="2315"/>
                  </a:lnTo>
                  <a:lnTo>
                    <a:pt x="8871" y="1929"/>
                  </a:lnTo>
                  <a:lnTo>
                    <a:pt x="8777" y="1543"/>
                  </a:lnTo>
                  <a:lnTo>
                    <a:pt x="8668" y="1213"/>
                  </a:lnTo>
                  <a:lnTo>
                    <a:pt x="8567" y="937"/>
                  </a:lnTo>
                  <a:lnTo>
                    <a:pt x="8458" y="662"/>
                  </a:lnTo>
                  <a:lnTo>
                    <a:pt x="8343" y="441"/>
                  </a:lnTo>
                  <a:lnTo>
                    <a:pt x="8228" y="276"/>
                  </a:lnTo>
                  <a:lnTo>
                    <a:pt x="8120" y="111"/>
                  </a:lnTo>
                  <a:lnTo>
                    <a:pt x="8005" y="56"/>
                  </a:lnTo>
                  <a:lnTo>
                    <a:pt x="78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rot="10800000" flipH="1">
              <a:off x="3691591" y="3411878"/>
              <a:ext cx="845440" cy="967647"/>
            </a:xfrm>
            <a:custGeom>
              <a:avLst/>
              <a:gdLst/>
              <a:ahLst/>
              <a:cxnLst/>
              <a:rect l="l" t="t" r="r" b="b"/>
              <a:pathLst>
                <a:path w="40111" h="325533" extrusionOk="0">
                  <a:moveTo>
                    <a:pt x="18305" y="0"/>
                  </a:moveTo>
                  <a:lnTo>
                    <a:pt x="0" y="232468"/>
                  </a:lnTo>
                  <a:lnTo>
                    <a:pt x="22002" y="325532"/>
                  </a:lnTo>
                  <a:lnTo>
                    <a:pt x="40110" y="105627"/>
                  </a:lnTo>
                  <a:lnTo>
                    <a:pt x="1830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rot="10800000" flipH="1">
              <a:off x="3759530" y="3459353"/>
              <a:ext cx="806467" cy="832526"/>
            </a:xfrm>
            <a:custGeom>
              <a:avLst/>
              <a:gdLst/>
              <a:ahLst/>
              <a:cxnLst/>
              <a:rect l="l" t="t" r="r" b="b"/>
              <a:pathLst>
                <a:path w="38262" h="280076" extrusionOk="0">
                  <a:moveTo>
                    <a:pt x="17032" y="1"/>
                  </a:moveTo>
                  <a:lnTo>
                    <a:pt x="16910" y="937"/>
                  </a:lnTo>
                  <a:lnTo>
                    <a:pt x="16558" y="3803"/>
                  </a:lnTo>
                  <a:lnTo>
                    <a:pt x="15989" y="8486"/>
                  </a:lnTo>
                  <a:lnTo>
                    <a:pt x="15637" y="11462"/>
                  </a:lnTo>
                  <a:lnTo>
                    <a:pt x="15237" y="14878"/>
                  </a:lnTo>
                  <a:lnTo>
                    <a:pt x="14797" y="18680"/>
                  </a:lnTo>
                  <a:lnTo>
                    <a:pt x="14323" y="22922"/>
                  </a:lnTo>
                  <a:lnTo>
                    <a:pt x="13815" y="27496"/>
                  </a:lnTo>
                  <a:lnTo>
                    <a:pt x="13267" y="32510"/>
                  </a:lnTo>
                  <a:lnTo>
                    <a:pt x="12698" y="37910"/>
                  </a:lnTo>
                  <a:lnTo>
                    <a:pt x="12095" y="43640"/>
                  </a:lnTo>
                  <a:lnTo>
                    <a:pt x="11472" y="49701"/>
                  </a:lnTo>
                  <a:lnTo>
                    <a:pt x="10829" y="56148"/>
                  </a:lnTo>
                  <a:lnTo>
                    <a:pt x="10165" y="62925"/>
                  </a:lnTo>
                  <a:lnTo>
                    <a:pt x="9488" y="69978"/>
                  </a:lnTo>
                  <a:lnTo>
                    <a:pt x="8797" y="77361"/>
                  </a:lnTo>
                  <a:lnTo>
                    <a:pt x="8093" y="85075"/>
                  </a:lnTo>
                  <a:lnTo>
                    <a:pt x="7741" y="89043"/>
                  </a:lnTo>
                  <a:lnTo>
                    <a:pt x="7389" y="93065"/>
                  </a:lnTo>
                  <a:lnTo>
                    <a:pt x="7037" y="97197"/>
                  </a:lnTo>
                  <a:lnTo>
                    <a:pt x="6678" y="101385"/>
                  </a:lnTo>
                  <a:lnTo>
                    <a:pt x="6326" y="105628"/>
                  </a:lnTo>
                  <a:lnTo>
                    <a:pt x="5967" y="109926"/>
                  </a:lnTo>
                  <a:lnTo>
                    <a:pt x="5614" y="114279"/>
                  </a:lnTo>
                  <a:lnTo>
                    <a:pt x="5256" y="118742"/>
                  </a:lnTo>
                  <a:lnTo>
                    <a:pt x="4903" y="123260"/>
                  </a:lnTo>
                  <a:lnTo>
                    <a:pt x="4551" y="127833"/>
                  </a:lnTo>
                  <a:lnTo>
                    <a:pt x="4206" y="132462"/>
                  </a:lnTo>
                  <a:lnTo>
                    <a:pt x="3861" y="137145"/>
                  </a:lnTo>
                  <a:lnTo>
                    <a:pt x="3515" y="141884"/>
                  </a:lnTo>
                  <a:lnTo>
                    <a:pt x="3170" y="146678"/>
                  </a:lnTo>
                  <a:lnTo>
                    <a:pt x="2831" y="151581"/>
                  </a:lnTo>
                  <a:lnTo>
                    <a:pt x="2499" y="156485"/>
                  </a:lnTo>
                  <a:lnTo>
                    <a:pt x="2168" y="161444"/>
                  </a:lnTo>
                  <a:lnTo>
                    <a:pt x="1843" y="166459"/>
                  </a:lnTo>
                  <a:lnTo>
                    <a:pt x="1518" y="171528"/>
                  </a:lnTo>
                  <a:lnTo>
                    <a:pt x="1206" y="176652"/>
                  </a:lnTo>
                  <a:lnTo>
                    <a:pt x="894" y="181831"/>
                  </a:lnTo>
                  <a:lnTo>
                    <a:pt x="590" y="187066"/>
                  </a:lnTo>
                  <a:lnTo>
                    <a:pt x="292" y="192356"/>
                  </a:lnTo>
                  <a:lnTo>
                    <a:pt x="1" y="197645"/>
                  </a:lnTo>
                  <a:lnTo>
                    <a:pt x="18095" y="280075"/>
                  </a:lnTo>
                  <a:lnTo>
                    <a:pt x="18251" y="277981"/>
                  </a:lnTo>
                  <a:lnTo>
                    <a:pt x="18705" y="272031"/>
                  </a:lnTo>
                  <a:lnTo>
                    <a:pt x="19416" y="262774"/>
                  </a:lnTo>
                  <a:lnTo>
                    <a:pt x="19863" y="257043"/>
                  </a:lnTo>
                  <a:lnTo>
                    <a:pt x="20364" y="250762"/>
                  </a:lnTo>
                  <a:lnTo>
                    <a:pt x="20912" y="243929"/>
                  </a:lnTo>
                  <a:lnTo>
                    <a:pt x="21508" y="236601"/>
                  </a:lnTo>
                  <a:lnTo>
                    <a:pt x="22145" y="228887"/>
                  </a:lnTo>
                  <a:lnTo>
                    <a:pt x="22815" y="220842"/>
                  </a:lnTo>
                  <a:lnTo>
                    <a:pt x="23526" y="212577"/>
                  </a:lnTo>
                  <a:lnTo>
                    <a:pt x="24264" y="204092"/>
                  </a:lnTo>
                  <a:lnTo>
                    <a:pt x="25029" y="195496"/>
                  </a:lnTo>
                  <a:lnTo>
                    <a:pt x="25815" y="186846"/>
                  </a:lnTo>
                  <a:lnTo>
                    <a:pt x="26215" y="182493"/>
                  </a:lnTo>
                  <a:lnTo>
                    <a:pt x="26621" y="178195"/>
                  </a:lnTo>
                  <a:lnTo>
                    <a:pt x="27034" y="173897"/>
                  </a:lnTo>
                  <a:lnTo>
                    <a:pt x="27440" y="169654"/>
                  </a:lnTo>
                  <a:lnTo>
                    <a:pt x="27860" y="165467"/>
                  </a:lnTo>
                  <a:lnTo>
                    <a:pt x="28273" y="161279"/>
                  </a:lnTo>
                  <a:lnTo>
                    <a:pt x="28693" y="157202"/>
                  </a:lnTo>
                  <a:lnTo>
                    <a:pt x="29113" y="153179"/>
                  </a:lnTo>
                  <a:lnTo>
                    <a:pt x="29533" y="149212"/>
                  </a:lnTo>
                  <a:lnTo>
                    <a:pt x="29953" y="145355"/>
                  </a:lnTo>
                  <a:lnTo>
                    <a:pt x="30373" y="141553"/>
                  </a:lnTo>
                  <a:lnTo>
                    <a:pt x="30792" y="137861"/>
                  </a:lnTo>
                  <a:lnTo>
                    <a:pt x="31212" y="134335"/>
                  </a:lnTo>
                  <a:lnTo>
                    <a:pt x="31625" y="130864"/>
                  </a:lnTo>
                  <a:lnTo>
                    <a:pt x="32038" y="127558"/>
                  </a:lnTo>
                  <a:lnTo>
                    <a:pt x="32451" y="124362"/>
                  </a:lnTo>
                  <a:lnTo>
                    <a:pt x="32858" y="121331"/>
                  </a:lnTo>
                  <a:lnTo>
                    <a:pt x="33264" y="118466"/>
                  </a:lnTo>
                  <a:lnTo>
                    <a:pt x="33664" y="115766"/>
                  </a:lnTo>
                  <a:lnTo>
                    <a:pt x="34063" y="113232"/>
                  </a:lnTo>
                  <a:lnTo>
                    <a:pt x="34449" y="110862"/>
                  </a:lnTo>
                  <a:lnTo>
                    <a:pt x="34646" y="109760"/>
                  </a:lnTo>
                  <a:lnTo>
                    <a:pt x="34835" y="108713"/>
                  </a:lnTo>
                  <a:lnTo>
                    <a:pt x="35025" y="107722"/>
                  </a:lnTo>
                  <a:lnTo>
                    <a:pt x="35214" y="106730"/>
                  </a:lnTo>
                  <a:lnTo>
                    <a:pt x="35404" y="105848"/>
                  </a:lnTo>
                  <a:lnTo>
                    <a:pt x="35587" y="104967"/>
                  </a:lnTo>
                  <a:lnTo>
                    <a:pt x="35770" y="104195"/>
                  </a:lnTo>
                  <a:lnTo>
                    <a:pt x="35953" y="103479"/>
                  </a:lnTo>
                  <a:lnTo>
                    <a:pt x="36129" y="102763"/>
                  </a:lnTo>
                  <a:lnTo>
                    <a:pt x="36305" y="102157"/>
                  </a:lnTo>
                  <a:lnTo>
                    <a:pt x="36481" y="101550"/>
                  </a:lnTo>
                  <a:lnTo>
                    <a:pt x="36657" y="101055"/>
                  </a:lnTo>
                  <a:lnTo>
                    <a:pt x="36826" y="100614"/>
                  </a:lnTo>
                  <a:lnTo>
                    <a:pt x="36995" y="100228"/>
                  </a:lnTo>
                  <a:lnTo>
                    <a:pt x="37165" y="99897"/>
                  </a:lnTo>
                  <a:lnTo>
                    <a:pt x="37327" y="99677"/>
                  </a:lnTo>
                  <a:lnTo>
                    <a:pt x="37490" y="99457"/>
                  </a:lnTo>
                  <a:lnTo>
                    <a:pt x="37646" y="99346"/>
                  </a:lnTo>
                  <a:lnTo>
                    <a:pt x="37808" y="99291"/>
                  </a:lnTo>
                  <a:lnTo>
                    <a:pt x="37957" y="99291"/>
                  </a:lnTo>
                  <a:lnTo>
                    <a:pt x="38113" y="99346"/>
                  </a:lnTo>
                  <a:lnTo>
                    <a:pt x="38262" y="99512"/>
                  </a:lnTo>
                  <a:lnTo>
                    <a:pt x="38262" y="99512"/>
                  </a:lnTo>
                  <a:lnTo>
                    <a:pt x="1703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rot="10800000" flipH="1">
              <a:off x="3853460" y="3690478"/>
              <a:ext cx="107938" cy="67318"/>
            </a:xfrm>
            <a:custGeom>
              <a:avLst/>
              <a:gdLst/>
              <a:ahLst/>
              <a:cxnLst/>
              <a:rect l="l" t="t" r="r" b="b"/>
              <a:pathLst>
                <a:path w="5121" h="22647" extrusionOk="0">
                  <a:moveTo>
                    <a:pt x="1" y="0"/>
                  </a:moveTo>
                  <a:lnTo>
                    <a:pt x="305" y="1653"/>
                  </a:lnTo>
                  <a:lnTo>
                    <a:pt x="617" y="3251"/>
                  </a:lnTo>
                  <a:lnTo>
                    <a:pt x="921" y="4794"/>
                  </a:lnTo>
                  <a:lnTo>
                    <a:pt x="1240" y="6282"/>
                  </a:lnTo>
                  <a:lnTo>
                    <a:pt x="1558" y="7770"/>
                  </a:lnTo>
                  <a:lnTo>
                    <a:pt x="1876" y="9202"/>
                  </a:lnTo>
                  <a:lnTo>
                    <a:pt x="2195" y="10635"/>
                  </a:lnTo>
                  <a:lnTo>
                    <a:pt x="2520" y="11957"/>
                  </a:lnTo>
                  <a:lnTo>
                    <a:pt x="2838" y="13445"/>
                  </a:lnTo>
                  <a:lnTo>
                    <a:pt x="3156" y="14878"/>
                  </a:lnTo>
                  <a:lnTo>
                    <a:pt x="3481" y="16310"/>
                  </a:lnTo>
                  <a:lnTo>
                    <a:pt x="3800" y="17633"/>
                  </a:lnTo>
                  <a:lnTo>
                    <a:pt x="4131" y="18955"/>
                  </a:lnTo>
                  <a:lnTo>
                    <a:pt x="4456" y="20222"/>
                  </a:lnTo>
                  <a:lnTo>
                    <a:pt x="4788" y="21490"/>
                  </a:lnTo>
                  <a:lnTo>
                    <a:pt x="5120" y="22647"/>
                  </a:lnTo>
                  <a:lnTo>
                    <a:pt x="4815" y="21049"/>
                  </a:lnTo>
                  <a:lnTo>
                    <a:pt x="4504" y="19451"/>
                  </a:lnTo>
                  <a:lnTo>
                    <a:pt x="4192" y="17853"/>
                  </a:lnTo>
                  <a:lnTo>
                    <a:pt x="3881" y="16365"/>
                  </a:lnTo>
                  <a:lnTo>
                    <a:pt x="3563" y="14878"/>
                  </a:lnTo>
                  <a:lnTo>
                    <a:pt x="3244" y="13445"/>
                  </a:lnTo>
                  <a:lnTo>
                    <a:pt x="2919" y="12067"/>
                  </a:lnTo>
                  <a:lnTo>
                    <a:pt x="2594" y="10690"/>
                  </a:lnTo>
                  <a:lnTo>
                    <a:pt x="2276" y="9257"/>
                  </a:lnTo>
                  <a:lnTo>
                    <a:pt x="1958" y="7825"/>
                  </a:lnTo>
                  <a:lnTo>
                    <a:pt x="1639" y="6392"/>
                  </a:lnTo>
                  <a:lnTo>
                    <a:pt x="1314" y="5070"/>
                  </a:lnTo>
                  <a:lnTo>
                    <a:pt x="989" y="3747"/>
                  </a:lnTo>
                  <a:lnTo>
                    <a:pt x="664" y="2480"/>
                  </a:lnTo>
                  <a:lnTo>
                    <a:pt x="332" y="121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rot="10800000" flipH="1">
              <a:off x="3854746" y="3459674"/>
              <a:ext cx="190709" cy="179509"/>
            </a:xfrm>
            <a:custGeom>
              <a:avLst/>
              <a:gdLst/>
              <a:ahLst/>
              <a:cxnLst/>
              <a:rect l="l" t="t" r="r" b="b"/>
              <a:pathLst>
                <a:path w="9048" h="60390" extrusionOk="0">
                  <a:moveTo>
                    <a:pt x="2418" y="0"/>
                  </a:moveTo>
                  <a:lnTo>
                    <a:pt x="0" y="26558"/>
                  </a:lnTo>
                  <a:lnTo>
                    <a:pt x="7043" y="60390"/>
                  </a:lnTo>
                  <a:lnTo>
                    <a:pt x="9048" y="30746"/>
                  </a:lnTo>
                  <a:lnTo>
                    <a:pt x="24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rot="10800000" flipH="1">
              <a:off x="3898991" y="3664620"/>
              <a:ext cx="272216" cy="171977"/>
            </a:xfrm>
            <a:custGeom>
              <a:avLst/>
              <a:gdLst/>
              <a:ahLst/>
              <a:cxnLst/>
              <a:rect l="l" t="t" r="r" b="b"/>
              <a:pathLst>
                <a:path w="12915" h="57856" extrusionOk="0">
                  <a:moveTo>
                    <a:pt x="1" y="0"/>
                  </a:moveTo>
                  <a:lnTo>
                    <a:pt x="116" y="661"/>
                  </a:lnTo>
                  <a:lnTo>
                    <a:pt x="238" y="1323"/>
                  </a:lnTo>
                  <a:lnTo>
                    <a:pt x="366" y="1929"/>
                  </a:lnTo>
                  <a:lnTo>
                    <a:pt x="495" y="2480"/>
                  </a:lnTo>
                  <a:lnTo>
                    <a:pt x="1863" y="8926"/>
                  </a:lnTo>
                  <a:lnTo>
                    <a:pt x="6420" y="29534"/>
                  </a:lnTo>
                  <a:lnTo>
                    <a:pt x="10998" y="49866"/>
                  </a:lnTo>
                  <a:lnTo>
                    <a:pt x="12393" y="55817"/>
                  </a:lnTo>
                  <a:lnTo>
                    <a:pt x="12522" y="56423"/>
                  </a:lnTo>
                  <a:lnTo>
                    <a:pt x="12651" y="56919"/>
                  </a:lnTo>
                  <a:lnTo>
                    <a:pt x="12779" y="57415"/>
                  </a:lnTo>
                  <a:lnTo>
                    <a:pt x="12915" y="57855"/>
                  </a:lnTo>
                  <a:lnTo>
                    <a:pt x="12800" y="57194"/>
                  </a:lnTo>
                  <a:lnTo>
                    <a:pt x="12678" y="56533"/>
                  </a:lnTo>
                  <a:lnTo>
                    <a:pt x="12556" y="55927"/>
                  </a:lnTo>
                  <a:lnTo>
                    <a:pt x="12434" y="55321"/>
                  </a:lnTo>
                  <a:lnTo>
                    <a:pt x="11059" y="48929"/>
                  </a:lnTo>
                  <a:lnTo>
                    <a:pt x="6502" y="28267"/>
                  </a:lnTo>
                  <a:lnTo>
                    <a:pt x="1924" y="8045"/>
                  </a:lnTo>
                  <a:lnTo>
                    <a:pt x="529" y="1984"/>
                  </a:lnTo>
                  <a:lnTo>
                    <a:pt x="400" y="1433"/>
                  </a:lnTo>
                  <a:lnTo>
                    <a:pt x="272" y="882"/>
                  </a:lnTo>
                  <a:lnTo>
                    <a:pt x="136" y="44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rot="10800000" flipH="1">
              <a:off x="3912693" y="3684770"/>
              <a:ext cx="272216" cy="171980"/>
            </a:xfrm>
            <a:custGeom>
              <a:avLst/>
              <a:gdLst/>
              <a:ahLst/>
              <a:cxnLst/>
              <a:rect l="l" t="t" r="r" b="b"/>
              <a:pathLst>
                <a:path w="12915" h="57857" extrusionOk="0">
                  <a:moveTo>
                    <a:pt x="1" y="1"/>
                  </a:moveTo>
                  <a:lnTo>
                    <a:pt x="116" y="662"/>
                  </a:lnTo>
                  <a:lnTo>
                    <a:pt x="238" y="1323"/>
                  </a:lnTo>
                  <a:lnTo>
                    <a:pt x="360" y="1929"/>
                  </a:lnTo>
                  <a:lnTo>
                    <a:pt x="488" y="2536"/>
                  </a:lnTo>
                  <a:lnTo>
                    <a:pt x="1856" y="8927"/>
                  </a:lnTo>
                  <a:lnTo>
                    <a:pt x="6414" y="29590"/>
                  </a:lnTo>
                  <a:lnTo>
                    <a:pt x="10998" y="49812"/>
                  </a:lnTo>
                  <a:lnTo>
                    <a:pt x="12387" y="55817"/>
                  </a:lnTo>
                  <a:lnTo>
                    <a:pt x="12515" y="56368"/>
                  </a:lnTo>
                  <a:lnTo>
                    <a:pt x="12644" y="56919"/>
                  </a:lnTo>
                  <a:lnTo>
                    <a:pt x="12779" y="57360"/>
                  </a:lnTo>
                  <a:lnTo>
                    <a:pt x="12915" y="57856"/>
                  </a:lnTo>
                  <a:lnTo>
                    <a:pt x="12793" y="57140"/>
                  </a:lnTo>
                  <a:lnTo>
                    <a:pt x="12671" y="56479"/>
                  </a:lnTo>
                  <a:lnTo>
                    <a:pt x="12549" y="55873"/>
                  </a:lnTo>
                  <a:lnTo>
                    <a:pt x="12420" y="55322"/>
                  </a:lnTo>
                  <a:lnTo>
                    <a:pt x="11053" y="48930"/>
                  </a:lnTo>
                  <a:lnTo>
                    <a:pt x="6502" y="28212"/>
                  </a:lnTo>
                  <a:lnTo>
                    <a:pt x="1924" y="7990"/>
                  </a:lnTo>
                  <a:lnTo>
                    <a:pt x="522" y="2040"/>
                  </a:lnTo>
                  <a:lnTo>
                    <a:pt x="400" y="1434"/>
                  </a:lnTo>
                  <a:lnTo>
                    <a:pt x="265" y="883"/>
                  </a:lnTo>
                  <a:lnTo>
                    <a:pt x="136" y="38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5"/>
            <p:cNvSpPr/>
            <p:nvPr/>
          </p:nvSpPr>
          <p:spPr>
            <a:xfrm rot="10800000" flipH="1">
              <a:off x="3927406" y="3710983"/>
              <a:ext cx="272216" cy="172143"/>
            </a:xfrm>
            <a:custGeom>
              <a:avLst/>
              <a:gdLst/>
              <a:ahLst/>
              <a:cxnLst/>
              <a:rect l="l" t="t" r="r" b="b"/>
              <a:pathLst>
                <a:path w="12915" h="57912" extrusionOk="0">
                  <a:moveTo>
                    <a:pt x="0" y="1"/>
                  </a:moveTo>
                  <a:lnTo>
                    <a:pt x="115" y="717"/>
                  </a:lnTo>
                  <a:lnTo>
                    <a:pt x="237" y="1378"/>
                  </a:lnTo>
                  <a:lnTo>
                    <a:pt x="366" y="1984"/>
                  </a:lnTo>
                  <a:lnTo>
                    <a:pt x="495" y="2535"/>
                  </a:lnTo>
                  <a:lnTo>
                    <a:pt x="1856" y="8927"/>
                  </a:lnTo>
                  <a:lnTo>
                    <a:pt x="6420" y="29590"/>
                  </a:lnTo>
                  <a:lnTo>
                    <a:pt x="10998" y="49922"/>
                  </a:lnTo>
                  <a:lnTo>
                    <a:pt x="12400" y="55872"/>
                  </a:lnTo>
                  <a:lnTo>
                    <a:pt x="12522" y="56423"/>
                  </a:lnTo>
                  <a:lnTo>
                    <a:pt x="12650" y="56974"/>
                  </a:lnTo>
                  <a:lnTo>
                    <a:pt x="12779" y="57470"/>
                  </a:lnTo>
                  <a:lnTo>
                    <a:pt x="12914" y="57911"/>
                  </a:lnTo>
                  <a:lnTo>
                    <a:pt x="12914" y="57911"/>
                  </a:lnTo>
                  <a:lnTo>
                    <a:pt x="12799" y="57195"/>
                  </a:lnTo>
                  <a:lnTo>
                    <a:pt x="12677" y="56589"/>
                  </a:lnTo>
                  <a:lnTo>
                    <a:pt x="12549" y="55928"/>
                  </a:lnTo>
                  <a:lnTo>
                    <a:pt x="12420" y="55377"/>
                  </a:lnTo>
                  <a:lnTo>
                    <a:pt x="11059" y="48985"/>
                  </a:lnTo>
                  <a:lnTo>
                    <a:pt x="6501" y="28322"/>
                  </a:lnTo>
                  <a:lnTo>
                    <a:pt x="1924" y="8101"/>
                  </a:lnTo>
                  <a:lnTo>
                    <a:pt x="529" y="2039"/>
                  </a:lnTo>
                  <a:lnTo>
                    <a:pt x="264" y="93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5"/>
            <p:cNvSpPr/>
            <p:nvPr/>
          </p:nvSpPr>
          <p:spPr>
            <a:xfrm rot="10800000" flipH="1">
              <a:off x="3940813" y="3737689"/>
              <a:ext cx="272216" cy="171977"/>
            </a:xfrm>
            <a:custGeom>
              <a:avLst/>
              <a:gdLst/>
              <a:ahLst/>
              <a:cxnLst/>
              <a:rect l="l" t="t" r="r" b="b"/>
              <a:pathLst>
                <a:path w="12915" h="57856" extrusionOk="0">
                  <a:moveTo>
                    <a:pt x="1" y="1"/>
                  </a:moveTo>
                  <a:lnTo>
                    <a:pt x="116" y="662"/>
                  </a:lnTo>
                  <a:lnTo>
                    <a:pt x="238" y="1323"/>
                  </a:lnTo>
                  <a:lnTo>
                    <a:pt x="360" y="1929"/>
                  </a:lnTo>
                  <a:lnTo>
                    <a:pt x="488" y="2480"/>
                  </a:lnTo>
                  <a:lnTo>
                    <a:pt x="1863" y="8927"/>
                  </a:lnTo>
                  <a:lnTo>
                    <a:pt x="6414" y="29534"/>
                  </a:lnTo>
                  <a:lnTo>
                    <a:pt x="10992" y="49811"/>
                  </a:lnTo>
                  <a:lnTo>
                    <a:pt x="12393" y="55817"/>
                  </a:lnTo>
                  <a:lnTo>
                    <a:pt x="12522" y="56368"/>
                  </a:lnTo>
                  <a:lnTo>
                    <a:pt x="12651" y="56919"/>
                  </a:lnTo>
                  <a:lnTo>
                    <a:pt x="12779" y="57415"/>
                  </a:lnTo>
                  <a:lnTo>
                    <a:pt x="12915" y="57856"/>
                  </a:lnTo>
                  <a:lnTo>
                    <a:pt x="12800" y="57195"/>
                  </a:lnTo>
                  <a:lnTo>
                    <a:pt x="12678" y="56533"/>
                  </a:lnTo>
                  <a:lnTo>
                    <a:pt x="12549" y="55927"/>
                  </a:lnTo>
                  <a:lnTo>
                    <a:pt x="12427" y="55321"/>
                  </a:lnTo>
                  <a:lnTo>
                    <a:pt x="11053" y="48930"/>
                  </a:lnTo>
                  <a:lnTo>
                    <a:pt x="6502" y="28267"/>
                  </a:lnTo>
                  <a:lnTo>
                    <a:pt x="1917" y="7990"/>
                  </a:lnTo>
                  <a:lnTo>
                    <a:pt x="522" y="1984"/>
                  </a:lnTo>
                  <a:lnTo>
                    <a:pt x="394" y="1378"/>
                  </a:lnTo>
                  <a:lnTo>
                    <a:pt x="265" y="882"/>
                  </a:lnTo>
                  <a:lnTo>
                    <a:pt x="136" y="441"/>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5"/>
            <p:cNvSpPr/>
            <p:nvPr/>
          </p:nvSpPr>
          <p:spPr>
            <a:xfrm rot="10800000" flipH="1">
              <a:off x="3958520" y="3766521"/>
              <a:ext cx="272363" cy="172143"/>
            </a:xfrm>
            <a:custGeom>
              <a:avLst/>
              <a:gdLst/>
              <a:ahLst/>
              <a:cxnLst/>
              <a:rect l="l" t="t" r="r" b="b"/>
              <a:pathLst>
                <a:path w="12922" h="57912" extrusionOk="0">
                  <a:moveTo>
                    <a:pt x="1" y="1"/>
                  </a:moveTo>
                  <a:lnTo>
                    <a:pt x="116" y="662"/>
                  </a:lnTo>
                  <a:lnTo>
                    <a:pt x="238" y="1323"/>
                  </a:lnTo>
                  <a:lnTo>
                    <a:pt x="366" y="1929"/>
                  </a:lnTo>
                  <a:lnTo>
                    <a:pt x="495" y="2535"/>
                  </a:lnTo>
                  <a:lnTo>
                    <a:pt x="1870" y="8927"/>
                  </a:lnTo>
                  <a:lnTo>
                    <a:pt x="6420" y="29590"/>
                  </a:lnTo>
                  <a:lnTo>
                    <a:pt x="10998" y="49867"/>
                  </a:lnTo>
                  <a:lnTo>
                    <a:pt x="12400" y="55872"/>
                  </a:lnTo>
                  <a:lnTo>
                    <a:pt x="12522" y="56423"/>
                  </a:lnTo>
                  <a:lnTo>
                    <a:pt x="12657" y="56974"/>
                  </a:lnTo>
                  <a:lnTo>
                    <a:pt x="12786" y="57470"/>
                  </a:lnTo>
                  <a:lnTo>
                    <a:pt x="12921" y="57911"/>
                  </a:lnTo>
                  <a:lnTo>
                    <a:pt x="12806" y="57195"/>
                  </a:lnTo>
                  <a:lnTo>
                    <a:pt x="12684" y="56534"/>
                  </a:lnTo>
                  <a:lnTo>
                    <a:pt x="12562" y="55928"/>
                  </a:lnTo>
                  <a:lnTo>
                    <a:pt x="12434" y="55377"/>
                  </a:lnTo>
                  <a:lnTo>
                    <a:pt x="11059" y="48985"/>
                  </a:lnTo>
                  <a:lnTo>
                    <a:pt x="6508" y="28322"/>
                  </a:lnTo>
                  <a:lnTo>
                    <a:pt x="1924" y="7990"/>
                  </a:lnTo>
                  <a:lnTo>
                    <a:pt x="529" y="2040"/>
                  </a:lnTo>
                  <a:lnTo>
                    <a:pt x="400" y="1433"/>
                  </a:lnTo>
                  <a:lnTo>
                    <a:pt x="271" y="882"/>
                  </a:lnTo>
                  <a:lnTo>
                    <a:pt x="136" y="44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rot="10800000" flipH="1">
              <a:off x="3977660" y="3792900"/>
              <a:ext cx="272195" cy="172140"/>
            </a:xfrm>
            <a:custGeom>
              <a:avLst/>
              <a:gdLst/>
              <a:ahLst/>
              <a:cxnLst/>
              <a:rect l="l" t="t" r="r" b="b"/>
              <a:pathLst>
                <a:path w="12914" h="57911" extrusionOk="0">
                  <a:moveTo>
                    <a:pt x="0" y="1"/>
                  </a:moveTo>
                  <a:lnTo>
                    <a:pt x="115" y="717"/>
                  </a:lnTo>
                  <a:lnTo>
                    <a:pt x="230" y="1378"/>
                  </a:lnTo>
                  <a:lnTo>
                    <a:pt x="359" y="1984"/>
                  </a:lnTo>
                  <a:lnTo>
                    <a:pt x="481" y="2535"/>
                  </a:lnTo>
                  <a:lnTo>
                    <a:pt x="1856" y="8927"/>
                  </a:lnTo>
                  <a:lnTo>
                    <a:pt x="6413" y="29589"/>
                  </a:lnTo>
                  <a:lnTo>
                    <a:pt x="10991" y="49921"/>
                  </a:lnTo>
                  <a:lnTo>
                    <a:pt x="12386" y="55872"/>
                  </a:lnTo>
                  <a:lnTo>
                    <a:pt x="12514" y="56423"/>
                  </a:lnTo>
                  <a:lnTo>
                    <a:pt x="12650" y="56974"/>
                  </a:lnTo>
                  <a:lnTo>
                    <a:pt x="12779" y="57470"/>
                  </a:lnTo>
                  <a:lnTo>
                    <a:pt x="12914" y="57911"/>
                  </a:lnTo>
                  <a:lnTo>
                    <a:pt x="12799" y="57195"/>
                  </a:lnTo>
                  <a:lnTo>
                    <a:pt x="12677" y="56534"/>
                  </a:lnTo>
                  <a:lnTo>
                    <a:pt x="12548" y="55927"/>
                  </a:lnTo>
                  <a:lnTo>
                    <a:pt x="12420" y="55376"/>
                  </a:lnTo>
                  <a:lnTo>
                    <a:pt x="11052" y="48985"/>
                  </a:lnTo>
                  <a:lnTo>
                    <a:pt x="6494" y="28322"/>
                  </a:lnTo>
                  <a:lnTo>
                    <a:pt x="5235" y="22757"/>
                  </a:lnTo>
                  <a:lnTo>
                    <a:pt x="4056" y="17523"/>
                  </a:lnTo>
                  <a:lnTo>
                    <a:pt x="2946" y="12619"/>
                  </a:lnTo>
                  <a:lnTo>
                    <a:pt x="1916" y="8100"/>
                  </a:lnTo>
                  <a:lnTo>
                    <a:pt x="528" y="2039"/>
                  </a:lnTo>
                  <a:lnTo>
                    <a:pt x="400" y="1488"/>
                  </a:lnTo>
                  <a:lnTo>
                    <a:pt x="264" y="937"/>
                  </a:lnTo>
                  <a:lnTo>
                    <a:pt x="135" y="4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5"/>
            <p:cNvSpPr/>
            <p:nvPr/>
          </p:nvSpPr>
          <p:spPr>
            <a:xfrm rot="10800000" flipH="1">
              <a:off x="4041889" y="3973896"/>
              <a:ext cx="81528" cy="50940"/>
            </a:xfrm>
            <a:custGeom>
              <a:avLst/>
              <a:gdLst/>
              <a:ahLst/>
              <a:cxnLst/>
              <a:rect l="l" t="t" r="r" b="b"/>
              <a:pathLst>
                <a:path w="3868" h="17137" extrusionOk="0">
                  <a:moveTo>
                    <a:pt x="0" y="0"/>
                  </a:moveTo>
                  <a:lnTo>
                    <a:pt x="14" y="110"/>
                  </a:lnTo>
                  <a:lnTo>
                    <a:pt x="41" y="276"/>
                  </a:lnTo>
                  <a:lnTo>
                    <a:pt x="156" y="827"/>
                  </a:lnTo>
                  <a:lnTo>
                    <a:pt x="569" y="2700"/>
                  </a:lnTo>
                  <a:lnTo>
                    <a:pt x="1179" y="5400"/>
                  </a:lnTo>
                  <a:lnTo>
                    <a:pt x="1917" y="8706"/>
                  </a:lnTo>
                  <a:lnTo>
                    <a:pt x="2398" y="10965"/>
                  </a:lnTo>
                  <a:lnTo>
                    <a:pt x="2878" y="13169"/>
                  </a:lnTo>
                  <a:lnTo>
                    <a:pt x="3366" y="15208"/>
                  </a:lnTo>
                  <a:lnTo>
                    <a:pt x="3867" y="17136"/>
                  </a:lnTo>
                  <a:lnTo>
                    <a:pt x="3867" y="17136"/>
                  </a:lnTo>
                  <a:lnTo>
                    <a:pt x="3644" y="15759"/>
                  </a:lnTo>
                  <a:lnTo>
                    <a:pt x="3427" y="14381"/>
                  </a:lnTo>
                  <a:lnTo>
                    <a:pt x="3197" y="13114"/>
                  </a:lnTo>
                  <a:lnTo>
                    <a:pt x="2966" y="11847"/>
                  </a:lnTo>
                  <a:lnTo>
                    <a:pt x="2736" y="10634"/>
                  </a:lnTo>
                  <a:lnTo>
                    <a:pt x="2492" y="9532"/>
                  </a:lnTo>
                  <a:lnTo>
                    <a:pt x="2255" y="8430"/>
                  </a:lnTo>
                  <a:lnTo>
                    <a:pt x="2005" y="7383"/>
                  </a:lnTo>
                  <a:lnTo>
                    <a:pt x="1768" y="6226"/>
                  </a:lnTo>
                  <a:lnTo>
                    <a:pt x="1524" y="5179"/>
                  </a:lnTo>
                  <a:lnTo>
                    <a:pt x="1280" y="4188"/>
                  </a:lnTo>
                  <a:lnTo>
                    <a:pt x="1030" y="3196"/>
                  </a:lnTo>
                  <a:lnTo>
                    <a:pt x="779" y="2314"/>
                  </a:lnTo>
                  <a:lnTo>
                    <a:pt x="522" y="1488"/>
                  </a:lnTo>
                  <a:lnTo>
                    <a:pt x="264" y="71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rot="10800000" flipH="1">
              <a:off x="4065434" y="4000456"/>
              <a:ext cx="142758" cy="116781"/>
            </a:xfrm>
            <a:custGeom>
              <a:avLst/>
              <a:gdLst/>
              <a:ahLst/>
              <a:cxnLst/>
              <a:rect l="l" t="t" r="r" b="b"/>
              <a:pathLst>
                <a:path w="6773" h="39287" extrusionOk="0">
                  <a:moveTo>
                    <a:pt x="509" y="772"/>
                  </a:moveTo>
                  <a:lnTo>
                    <a:pt x="576" y="827"/>
                  </a:lnTo>
                  <a:lnTo>
                    <a:pt x="651" y="937"/>
                  </a:lnTo>
                  <a:lnTo>
                    <a:pt x="719" y="1158"/>
                  </a:lnTo>
                  <a:lnTo>
                    <a:pt x="780" y="1488"/>
                  </a:lnTo>
                  <a:lnTo>
                    <a:pt x="840" y="1819"/>
                  </a:lnTo>
                  <a:lnTo>
                    <a:pt x="2184" y="9815"/>
                  </a:lnTo>
                  <a:lnTo>
                    <a:pt x="2154" y="10139"/>
                  </a:lnTo>
                  <a:lnTo>
                    <a:pt x="2113" y="10619"/>
                  </a:lnTo>
                  <a:lnTo>
                    <a:pt x="2080" y="9863"/>
                  </a:lnTo>
                  <a:lnTo>
                    <a:pt x="2099" y="10779"/>
                  </a:lnTo>
                  <a:lnTo>
                    <a:pt x="2012" y="11792"/>
                  </a:lnTo>
                  <a:lnTo>
                    <a:pt x="1883" y="13555"/>
                  </a:lnTo>
                  <a:lnTo>
                    <a:pt x="1761" y="15318"/>
                  </a:lnTo>
                  <a:lnTo>
                    <a:pt x="1756" y="15408"/>
                  </a:lnTo>
                  <a:lnTo>
                    <a:pt x="1728" y="15208"/>
                  </a:lnTo>
                  <a:lnTo>
                    <a:pt x="1436" y="13059"/>
                  </a:lnTo>
                  <a:lnTo>
                    <a:pt x="888" y="9092"/>
                  </a:lnTo>
                  <a:lnTo>
                    <a:pt x="617" y="7053"/>
                  </a:lnTo>
                  <a:lnTo>
                    <a:pt x="360" y="5070"/>
                  </a:lnTo>
                  <a:lnTo>
                    <a:pt x="305" y="4574"/>
                  </a:lnTo>
                  <a:lnTo>
                    <a:pt x="258" y="4023"/>
                  </a:lnTo>
                  <a:lnTo>
                    <a:pt x="224" y="3472"/>
                  </a:lnTo>
                  <a:lnTo>
                    <a:pt x="204" y="2921"/>
                  </a:lnTo>
                  <a:lnTo>
                    <a:pt x="197" y="2700"/>
                  </a:lnTo>
                  <a:lnTo>
                    <a:pt x="197" y="2425"/>
                  </a:lnTo>
                  <a:lnTo>
                    <a:pt x="197" y="2149"/>
                  </a:lnTo>
                  <a:lnTo>
                    <a:pt x="211" y="1929"/>
                  </a:lnTo>
                  <a:lnTo>
                    <a:pt x="224" y="1709"/>
                  </a:lnTo>
                  <a:lnTo>
                    <a:pt x="238" y="1488"/>
                  </a:lnTo>
                  <a:lnTo>
                    <a:pt x="265" y="1323"/>
                  </a:lnTo>
                  <a:lnTo>
                    <a:pt x="292" y="1158"/>
                  </a:lnTo>
                  <a:lnTo>
                    <a:pt x="366" y="937"/>
                  </a:lnTo>
                  <a:lnTo>
                    <a:pt x="434" y="827"/>
                  </a:lnTo>
                  <a:lnTo>
                    <a:pt x="509" y="772"/>
                  </a:lnTo>
                  <a:close/>
                  <a:moveTo>
                    <a:pt x="3278" y="3637"/>
                  </a:moveTo>
                  <a:lnTo>
                    <a:pt x="3339" y="3692"/>
                  </a:lnTo>
                  <a:lnTo>
                    <a:pt x="3400" y="3802"/>
                  </a:lnTo>
                  <a:lnTo>
                    <a:pt x="3461" y="4078"/>
                  </a:lnTo>
                  <a:lnTo>
                    <a:pt x="3515" y="4353"/>
                  </a:lnTo>
                  <a:lnTo>
                    <a:pt x="3563" y="4739"/>
                  </a:lnTo>
                  <a:lnTo>
                    <a:pt x="3610" y="5125"/>
                  </a:lnTo>
                  <a:lnTo>
                    <a:pt x="3644" y="5566"/>
                  </a:lnTo>
                  <a:lnTo>
                    <a:pt x="3678" y="6006"/>
                  </a:lnTo>
                  <a:lnTo>
                    <a:pt x="3705" y="6502"/>
                  </a:lnTo>
                  <a:lnTo>
                    <a:pt x="3725" y="7053"/>
                  </a:lnTo>
                  <a:lnTo>
                    <a:pt x="3739" y="8266"/>
                  </a:lnTo>
                  <a:lnTo>
                    <a:pt x="3752" y="9478"/>
                  </a:lnTo>
                  <a:lnTo>
                    <a:pt x="3752" y="10745"/>
                  </a:lnTo>
                  <a:lnTo>
                    <a:pt x="3746" y="11957"/>
                  </a:lnTo>
                  <a:lnTo>
                    <a:pt x="3725" y="13169"/>
                  </a:lnTo>
                  <a:lnTo>
                    <a:pt x="3714" y="13835"/>
                  </a:lnTo>
                  <a:lnTo>
                    <a:pt x="3705" y="13886"/>
                  </a:lnTo>
                  <a:lnTo>
                    <a:pt x="3590" y="14712"/>
                  </a:lnTo>
                  <a:lnTo>
                    <a:pt x="3475" y="15539"/>
                  </a:lnTo>
                  <a:lnTo>
                    <a:pt x="3381" y="16351"/>
                  </a:lnTo>
                  <a:lnTo>
                    <a:pt x="2865" y="13225"/>
                  </a:lnTo>
                  <a:lnTo>
                    <a:pt x="2311" y="9896"/>
                  </a:lnTo>
                  <a:lnTo>
                    <a:pt x="2311" y="9896"/>
                  </a:lnTo>
                  <a:lnTo>
                    <a:pt x="2412" y="8817"/>
                  </a:lnTo>
                  <a:lnTo>
                    <a:pt x="2574" y="7329"/>
                  </a:lnTo>
                  <a:lnTo>
                    <a:pt x="2743" y="5896"/>
                  </a:lnTo>
                  <a:lnTo>
                    <a:pt x="2919" y="4519"/>
                  </a:lnTo>
                  <a:lnTo>
                    <a:pt x="2974" y="4243"/>
                  </a:lnTo>
                  <a:lnTo>
                    <a:pt x="3028" y="3968"/>
                  </a:lnTo>
                  <a:lnTo>
                    <a:pt x="3089" y="3802"/>
                  </a:lnTo>
                  <a:lnTo>
                    <a:pt x="3150" y="3692"/>
                  </a:lnTo>
                  <a:lnTo>
                    <a:pt x="3217" y="3637"/>
                  </a:lnTo>
                  <a:close/>
                  <a:moveTo>
                    <a:pt x="3673" y="15745"/>
                  </a:moveTo>
                  <a:lnTo>
                    <a:pt x="3637" y="16806"/>
                  </a:lnTo>
                  <a:lnTo>
                    <a:pt x="3609" y="17733"/>
                  </a:lnTo>
                  <a:lnTo>
                    <a:pt x="3512" y="17144"/>
                  </a:lnTo>
                  <a:lnTo>
                    <a:pt x="3529" y="16971"/>
                  </a:lnTo>
                  <a:lnTo>
                    <a:pt x="3624" y="16145"/>
                  </a:lnTo>
                  <a:lnTo>
                    <a:pt x="3673" y="15745"/>
                  </a:lnTo>
                  <a:close/>
                  <a:moveTo>
                    <a:pt x="2121" y="12090"/>
                  </a:moveTo>
                  <a:lnTo>
                    <a:pt x="2134" y="13114"/>
                  </a:lnTo>
                  <a:lnTo>
                    <a:pt x="2141" y="14767"/>
                  </a:lnTo>
                  <a:lnTo>
                    <a:pt x="2141" y="16365"/>
                  </a:lnTo>
                  <a:lnTo>
                    <a:pt x="2134" y="17522"/>
                  </a:lnTo>
                  <a:lnTo>
                    <a:pt x="2126" y="17963"/>
                  </a:lnTo>
                  <a:lnTo>
                    <a:pt x="2019" y="17247"/>
                  </a:lnTo>
                  <a:lnTo>
                    <a:pt x="1847" y="16043"/>
                  </a:lnTo>
                  <a:lnTo>
                    <a:pt x="1883" y="15429"/>
                  </a:lnTo>
                  <a:lnTo>
                    <a:pt x="1998" y="13720"/>
                  </a:lnTo>
                  <a:lnTo>
                    <a:pt x="2121" y="12090"/>
                  </a:lnTo>
                  <a:close/>
                  <a:moveTo>
                    <a:pt x="2271" y="10328"/>
                  </a:moveTo>
                  <a:lnTo>
                    <a:pt x="2831" y="13665"/>
                  </a:lnTo>
                  <a:lnTo>
                    <a:pt x="3347" y="16678"/>
                  </a:lnTo>
                  <a:lnTo>
                    <a:pt x="3347" y="16678"/>
                  </a:lnTo>
                  <a:lnTo>
                    <a:pt x="3272" y="17467"/>
                  </a:lnTo>
                  <a:lnTo>
                    <a:pt x="3184" y="18459"/>
                  </a:lnTo>
                  <a:lnTo>
                    <a:pt x="3102" y="19561"/>
                  </a:lnTo>
                  <a:lnTo>
                    <a:pt x="3028" y="20553"/>
                  </a:lnTo>
                  <a:lnTo>
                    <a:pt x="2960" y="21545"/>
                  </a:lnTo>
                  <a:lnTo>
                    <a:pt x="2892" y="22592"/>
                  </a:lnTo>
                  <a:lnTo>
                    <a:pt x="2875" y="22885"/>
                  </a:lnTo>
                  <a:lnTo>
                    <a:pt x="2621" y="21269"/>
                  </a:lnTo>
                  <a:lnTo>
                    <a:pt x="2324" y="19286"/>
                  </a:lnTo>
                  <a:lnTo>
                    <a:pt x="2179" y="18321"/>
                  </a:lnTo>
                  <a:lnTo>
                    <a:pt x="2188" y="17578"/>
                  </a:lnTo>
                  <a:lnTo>
                    <a:pt x="2195" y="16365"/>
                  </a:lnTo>
                  <a:lnTo>
                    <a:pt x="2195" y="15539"/>
                  </a:lnTo>
                  <a:lnTo>
                    <a:pt x="2195" y="14712"/>
                  </a:lnTo>
                  <a:lnTo>
                    <a:pt x="2188" y="13886"/>
                  </a:lnTo>
                  <a:lnTo>
                    <a:pt x="2175" y="13059"/>
                  </a:lnTo>
                  <a:lnTo>
                    <a:pt x="2161" y="12233"/>
                  </a:lnTo>
                  <a:lnTo>
                    <a:pt x="2146" y="11794"/>
                  </a:lnTo>
                  <a:lnTo>
                    <a:pt x="2263" y="10414"/>
                  </a:lnTo>
                  <a:lnTo>
                    <a:pt x="2271" y="10328"/>
                  </a:lnTo>
                  <a:close/>
                  <a:moveTo>
                    <a:pt x="3480" y="17457"/>
                  </a:moveTo>
                  <a:lnTo>
                    <a:pt x="3596" y="18134"/>
                  </a:lnTo>
                  <a:lnTo>
                    <a:pt x="3556" y="19451"/>
                  </a:lnTo>
                  <a:lnTo>
                    <a:pt x="3515" y="20718"/>
                  </a:lnTo>
                  <a:lnTo>
                    <a:pt x="3461" y="21986"/>
                  </a:lnTo>
                  <a:lnTo>
                    <a:pt x="3407" y="23253"/>
                  </a:lnTo>
                  <a:lnTo>
                    <a:pt x="3353" y="24520"/>
                  </a:lnTo>
                  <a:lnTo>
                    <a:pt x="3303" y="25564"/>
                  </a:lnTo>
                  <a:lnTo>
                    <a:pt x="3238" y="25181"/>
                  </a:lnTo>
                  <a:lnTo>
                    <a:pt x="3032" y="23878"/>
                  </a:lnTo>
                  <a:lnTo>
                    <a:pt x="3041" y="23694"/>
                  </a:lnTo>
                  <a:lnTo>
                    <a:pt x="3096" y="22702"/>
                  </a:lnTo>
                  <a:lnTo>
                    <a:pt x="3156" y="21710"/>
                  </a:lnTo>
                  <a:lnTo>
                    <a:pt x="3224" y="20718"/>
                  </a:lnTo>
                  <a:lnTo>
                    <a:pt x="3292" y="19782"/>
                  </a:lnTo>
                  <a:lnTo>
                    <a:pt x="3366" y="18790"/>
                  </a:lnTo>
                  <a:lnTo>
                    <a:pt x="3441" y="17853"/>
                  </a:lnTo>
                  <a:lnTo>
                    <a:pt x="3480" y="17457"/>
                  </a:lnTo>
                  <a:close/>
                  <a:moveTo>
                    <a:pt x="4504" y="12398"/>
                  </a:moveTo>
                  <a:lnTo>
                    <a:pt x="4572" y="12453"/>
                  </a:lnTo>
                  <a:lnTo>
                    <a:pt x="4633" y="12563"/>
                  </a:lnTo>
                  <a:lnTo>
                    <a:pt x="4694" y="12729"/>
                  </a:lnTo>
                  <a:lnTo>
                    <a:pt x="4755" y="12894"/>
                  </a:lnTo>
                  <a:lnTo>
                    <a:pt x="4816" y="13169"/>
                  </a:lnTo>
                  <a:lnTo>
                    <a:pt x="4877" y="13390"/>
                  </a:lnTo>
                  <a:lnTo>
                    <a:pt x="4931" y="13720"/>
                  </a:lnTo>
                  <a:lnTo>
                    <a:pt x="4978" y="14106"/>
                  </a:lnTo>
                  <a:lnTo>
                    <a:pt x="5025" y="14492"/>
                  </a:lnTo>
                  <a:lnTo>
                    <a:pt x="5073" y="15208"/>
                  </a:lnTo>
                  <a:lnTo>
                    <a:pt x="5120" y="15980"/>
                  </a:lnTo>
                  <a:lnTo>
                    <a:pt x="5154" y="16696"/>
                  </a:lnTo>
                  <a:lnTo>
                    <a:pt x="5181" y="17467"/>
                  </a:lnTo>
                  <a:lnTo>
                    <a:pt x="5208" y="18294"/>
                  </a:lnTo>
                  <a:lnTo>
                    <a:pt x="5229" y="19065"/>
                  </a:lnTo>
                  <a:lnTo>
                    <a:pt x="5242" y="19837"/>
                  </a:lnTo>
                  <a:lnTo>
                    <a:pt x="5249" y="20663"/>
                  </a:lnTo>
                  <a:lnTo>
                    <a:pt x="5256" y="21490"/>
                  </a:lnTo>
                  <a:lnTo>
                    <a:pt x="5249" y="22261"/>
                  </a:lnTo>
                  <a:lnTo>
                    <a:pt x="5242" y="23088"/>
                  </a:lnTo>
                  <a:lnTo>
                    <a:pt x="5229" y="23859"/>
                  </a:lnTo>
                  <a:lnTo>
                    <a:pt x="5208" y="24685"/>
                  </a:lnTo>
                  <a:lnTo>
                    <a:pt x="5181" y="25457"/>
                  </a:lnTo>
                  <a:lnTo>
                    <a:pt x="5154" y="26228"/>
                  </a:lnTo>
                  <a:lnTo>
                    <a:pt x="5119" y="26892"/>
                  </a:lnTo>
                  <a:lnTo>
                    <a:pt x="3734" y="18492"/>
                  </a:lnTo>
                  <a:lnTo>
                    <a:pt x="3759" y="17633"/>
                  </a:lnTo>
                  <a:lnTo>
                    <a:pt x="3800" y="16365"/>
                  </a:lnTo>
                  <a:lnTo>
                    <a:pt x="3827" y="15098"/>
                  </a:lnTo>
                  <a:lnTo>
                    <a:pt x="3838" y="14575"/>
                  </a:lnTo>
                  <a:lnTo>
                    <a:pt x="3838" y="14575"/>
                  </a:lnTo>
                  <a:lnTo>
                    <a:pt x="3942" y="13941"/>
                  </a:lnTo>
                  <a:lnTo>
                    <a:pt x="4057" y="13280"/>
                  </a:lnTo>
                  <a:lnTo>
                    <a:pt x="4118" y="13004"/>
                  </a:lnTo>
                  <a:lnTo>
                    <a:pt x="4179" y="12784"/>
                  </a:lnTo>
                  <a:lnTo>
                    <a:pt x="4247" y="12618"/>
                  </a:lnTo>
                  <a:lnTo>
                    <a:pt x="4308" y="12508"/>
                  </a:lnTo>
                  <a:lnTo>
                    <a:pt x="4375" y="12453"/>
                  </a:lnTo>
                  <a:lnTo>
                    <a:pt x="4443" y="12398"/>
                  </a:lnTo>
                  <a:close/>
                  <a:moveTo>
                    <a:pt x="3723" y="18872"/>
                  </a:moveTo>
                  <a:lnTo>
                    <a:pt x="5114" y="26997"/>
                  </a:lnTo>
                  <a:lnTo>
                    <a:pt x="5114" y="27000"/>
                  </a:lnTo>
                  <a:lnTo>
                    <a:pt x="5080" y="27716"/>
                  </a:lnTo>
                  <a:lnTo>
                    <a:pt x="5032" y="28377"/>
                  </a:lnTo>
                  <a:lnTo>
                    <a:pt x="4978" y="28928"/>
                  </a:lnTo>
                  <a:lnTo>
                    <a:pt x="4910" y="29479"/>
                  </a:lnTo>
                  <a:lnTo>
                    <a:pt x="4836" y="29920"/>
                  </a:lnTo>
                  <a:lnTo>
                    <a:pt x="4755" y="30251"/>
                  </a:lnTo>
                  <a:lnTo>
                    <a:pt x="4667" y="30526"/>
                  </a:lnTo>
                  <a:lnTo>
                    <a:pt x="4579" y="30746"/>
                  </a:lnTo>
                  <a:lnTo>
                    <a:pt x="4484" y="30746"/>
                  </a:lnTo>
                  <a:lnTo>
                    <a:pt x="4389" y="30636"/>
                  </a:lnTo>
                  <a:lnTo>
                    <a:pt x="4294" y="30526"/>
                  </a:lnTo>
                  <a:lnTo>
                    <a:pt x="4206" y="30306"/>
                  </a:lnTo>
                  <a:lnTo>
                    <a:pt x="4118" y="30030"/>
                  </a:lnTo>
                  <a:lnTo>
                    <a:pt x="4030" y="29700"/>
                  </a:lnTo>
                  <a:lnTo>
                    <a:pt x="3949" y="29314"/>
                  </a:lnTo>
                  <a:lnTo>
                    <a:pt x="3868" y="28873"/>
                  </a:lnTo>
                  <a:lnTo>
                    <a:pt x="3556" y="27055"/>
                  </a:lnTo>
                  <a:lnTo>
                    <a:pt x="3426" y="26292"/>
                  </a:lnTo>
                  <a:lnTo>
                    <a:pt x="3461" y="25567"/>
                  </a:lnTo>
                  <a:lnTo>
                    <a:pt x="3522" y="24300"/>
                  </a:lnTo>
                  <a:lnTo>
                    <a:pt x="3576" y="22977"/>
                  </a:lnTo>
                  <a:lnTo>
                    <a:pt x="3630" y="21655"/>
                  </a:lnTo>
                  <a:lnTo>
                    <a:pt x="3678" y="20333"/>
                  </a:lnTo>
                  <a:lnTo>
                    <a:pt x="3719" y="19010"/>
                  </a:lnTo>
                  <a:lnTo>
                    <a:pt x="3723" y="18872"/>
                  </a:lnTo>
                  <a:close/>
                  <a:moveTo>
                    <a:pt x="1744" y="17848"/>
                  </a:moveTo>
                  <a:lnTo>
                    <a:pt x="1870" y="18735"/>
                  </a:lnTo>
                  <a:lnTo>
                    <a:pt x="2083" y="20194"/>
                  </a:lnTo>
                  <a:lnTo>
                    <a:pt x="2066" y="20884"/>
                  </a:lnTo>
                  <a:lnTo>
                    <a:pt x="2032" y="21986"/>
                  </a:lnTo>
                  <a:lnTo>
                    <a:pt x="1992" y="23032"/>
                  </a:lnTo>
                  <a:lnTo>
                    <a:pt x="1944" y="24079"/>
                  </a:lnTo>
                  <a:lnTo>
                    <a:pt x="1890" y="25126"/>
                  </a:lnTo>
                  <a:lnTo>
                    <a:pt x="1836" y="26173"/>
                  </a:lnTo>
                  <a:lnTo>
                    <a:pt x="1775" y="27165"/>
                  </a:lnTo>
                  <a:lnTo>
                    <a:pt x="1700" y="28157"/>
                  </a:lnTo>
                  <a:lnTo>
                    <a:pt x="1626" y="29093"/>
                  </a:lnTo>
                  <a:lnTo>
                    <a:pt x="1552" y="30030"/>
                  </a:lnTo>
                  <a:lnTo>
                    <a:pt x="1463" y="30912"/>
                  </a:lnTo>
                  <a:lnTo>
                    <a:pt x="1375" y="31793"/>
                  </a:lnTo>
                  <a:lnTo>
                    <a:pt x="1367" y="31867"/>
                  </a:lnTo>
                  <a:lnTo>
                    <a:pt x="1367" y="31867"/>
                  </a:lnTo>
                  <a:lnTo>
                    <a:pt x="1375" y="30636"/>
                  </a:lnTo>
                  <a:lnTo>
                    <a:pt x="1396" y="28598"/>
                  </a:lnTo>
                  <a:lnTo>
                    <a:pt x="1430" y="26669"/>
                  </a:lnTo>
                  <a:lnTo>
                    <a:pt x="1470" y="24685"/>
                  </a:lnTo>
                  <a:lnTo>
                    <a:pt x="1531" y="22812"/>
                  </a:lnTo>
                  <a:lnTo>
                    <a:pt x="1599" y="20884"/>
                  </a:lnTo>
                  <a:lnTo>
                    <a:pt x="1680" y="19065"/>
                  </a:lnTo>
                  <a:lnTo>
                    <a:pt x="1744" y="17848"/>
                  </a:lnTo>
                  <a:close/>
                  <a:moveTo>
                    <a:pt x="2939" y="25754"/>
                  </a:moveTo>
                  <a:lnTo>
                    <a:pt x="3096" y="26724"/>
                  </a:lnTo>
                  <a:lnTo>
                    <a:pt x="3202" y="27367"/>
                  </a:lnTo>
                  <a:lnTo>
                    <a:pt x="3150" y="28212"/>
                  </a:lnTo>
                  <a:lnTo>
                    <a:pt x="3075" y="29424"/>
                  </a:lnTo>
                  <a:lnTo>
                    <a:pt x="3001" y="30581"/>
                  </a:lnTo>
                  <a:lnTo>
                    <a:pt x="2919" y="31738"/>
                  </a:lnTo>
                  <a:lnTo>
                    <a:pt x="2831" y="32895"/>
                  </a:lnTo>
                  <a:lnTo>
                    <a:pt x="2743" y="33997"/>
                  </a:lnTo>
                  <a:lnTo>
                    <a:pt x="2717" y="34307"/>
                  </a:lnTo>
                  <a:lnTo>
                    <a:pt x="2723" y="33281"/>
                  </a:lnTo>
                  <a:lnTo>
                    <a:pt x="2743" y="32179"/>
                  </a:lnTo>
                  <a:lnTo>
                    <a:pt x="2764" y="31077"/>
                  </a:lnTo>
                  <a:lnTo>
                    <a:pt x="2791" y="30030"/>
                  </a:lnTo>
                  <a:lnTo>
                    <a:pt x="2818" y="28928"/>
                  </a:lnTo>
                  <a:lnTo>
                    <a:pt x="2852" y="27881"/>
                  </a:lnTo>
                  <a:lnTo>
                    <a:pt x="2892" y="26779"/>
                  </a:lnTo>
                  <a:lnTo>
                    <a:pt x="2939" y="25754"/>
                  </a:lnTo>
                  <a:close/>
                  <a:moveTo>
                    <a:pt x="5737" y="30636"/>
                  </a:moveTo>
                  <a:lnTo>
                    <a:pt x="6502" y="35430"/>
                  </a:lnTo>
                  <a:lnTo>
                    <a:pt x="6705" y="36752"/>
                  </a:lnTo>
                  <a:lnTo>
                    <a:pt x="6624" y="36146"/>
                  </a:lnTo>
                  <a:lnTo>
                    <a:pt x="6583" y="35705"/>
                  </a:lnTo>
                  <a:lnTo>
                    <a:pt x="6529" y="35210"/>
                  </a:lnTo>
                  <a:lnTo>
                    <a:pt x="5737" y="30636"/>
                  </a:lnTo>
                  <a:close/>
                  <a:moveTo>
                    <a:pt x="6705" y="36752"/>
                  </a:moveTo>
                  <a:lnTo>
                    <a:pt x="6752" y="37083"/>
                  </a:lnTo>
                  <a:lnTo>
                    <a:pt x="6773" y="37193"/>
                  </a:lnTo>
                  <a:lnTo>
                    <a:pt x="6705" y="36752"/>
                  </a:lnTo>
                  <a:close/>
                  <a:moveTo>
                    <a:pt x="441" y="1"/>
                  </a:moveTo>
                  <a:lnTo>
                    <a:pt x="346" y="56"/>
                  </a:lnTo>
                  <a:lnTo>
                    <a:pt x="251" y="276"/>
                  </a:lnTo>
                  <a:lnTo>
                    <a:pt x="163" y="552"/>
                  </a:lnTo>
                  <a:lnTo>
                    <a:pt x="116" y="827"/>
                  </a:lnTo>
                  <a:lnTo>
                    <a:pt x="82" y="1158"/>
                  </a:lnTo>
                  <a:lnTo>
                    <a:pt x="48" y="1488"/>
                  </a:lnTo>
                  <a:lnTo>
                    <a:pt x="21" y="1929"/>
                  </a:lnTo>
                  <a:lnTo>
                    <a:pt x="8" y="2315"/>
                  </a:lnTo>
                  <a:lnTo>
                    <a:pt x="1" y="2756"/>
                  </a:lnTo>
                  <a:lnTo>
                    <a:pt x="1" y="3196"/>
                  </a:lnTo>
                  <a:lnTo>
                    <a:pt x="8" y="3637"/>
                  </a:lnTo>
                  <a:lnTo>
                    <a:pt x="41" y="4409"/>
                  </a:lnTo>
                  <a:lnTo>
                    <a:pt x="89" y="5125"/>
                  </a:lnTo>
                  <a:lnTo>
                    <a:pt x="143" y="5731"/>
                  </a:lnTo>
                  <a:lnTo>
                    <a:pt x="204" y="6337"/>
                  </a:lnTo>
                  <a:lnTo>
                    <a:pt x="468" y="8431"/>
                  </a:lnTo>
                  <a:lnTo>
                    <a:pt x="732" y="10470"/>
                  </a:lnTo>
                  <a:lnTo>
                    <a:pt x="1003" y="12508"/>
                  </a:lnTo>
                  <a:lnTo>
                    <a:pt x="1281" y="14492"/>
                  </a:lnTo>
                  <a:lnTo>
                    <a:pt x="1572" y="16641"/>
                  </a:lnTo>
                  <a:lnTo>
                    <a:pt x="1650" y="17192"/>
                  </a:lnTo>
                  <a:lnTo>
                    <a:pt x="1558" y="19010"/>
                  </a:lnTo>
                  <a:lnTo>
                    <a:pt x="1477" y="20884"/>
                  </a:lnTo>
                  <a:lnTo>
                    <a:pt x="1409" y="22812"/>
                  </a:lnTo>
                  <a:lnTo>
                    <a:pt x="1348" y="24796"/>
                  </a:lnTo>
                  <a:lnTo>
                    <a:pt x="1301" y="26779"/>
                  </a:lnTo>
                  <a:lnTo>
                    <a:pt x="1267" y="28818"/>
                  </a:lnTo>
                  <a:lnTo>
                    <a:pt x="1254" y="30857"/>
                  </a:lnTo>
                  <a:lnTo>
                    <a:pt x="1247" y="32895"/>
                  </a:lnTo>
                  <a:lnTo>
                    <a:pt x="1247" y="33942"/>
                  </a:lnTo>
                  <a:lnTo>
                    <a:pt x="1328" y="33281"/>
                  </a:lnTo>
                  <a:lnTo>
                    <a:pt x="1430" y="32399"/>
                  </a:lnTo>
                  <a:lnTo>
                    <a:pt x="1524" y="31463"/>
                  </a:lnTo>
                  <a:lnTo>
                    <a:pt x="1606" y="30581"/>
                  </a:lnTo>
                  <a:lnTo>
                    <a:pt x="1687" y="29589"/>
                  </a:lnTo>
                  <a:lnTo>
                    <a:pt x="1768" y="28598"/>
                  </a:lnTo>
                  <a:lnTo>
                    <a:pt x="1836" y="27606"/>
                  </a:lnTo>
                  <a:lnTo>
                    <a:pt x="1897" y="26559"/>
                  </a:lnTo>
                  <a:lnTo>
                    <a:pt x="1958" y="25512"/>
                  </a:lnTo>
                  <a:lnTo>
                    <a:pt x="2012" y="24410"/>
                  </a:lnTo>
                  <a:lnTo>
                    <a:pt x="2053" y="23308"/>
                  </a:lnTo>
                  <a:lnTo>
                    <a:pt x="2093" y="22206"/>
                  </a:lnTo>
                  <a:lnTo>
                    <a:pt x="2127" y="21049"/>
                  </a:lnTo>
                  <a:lnTo>
                    <a:pt x="2138" y="20572"/>
                  </a:lnTo>
                  <a:lnTo>
                    <a:pt x="2168" y="20773"/>
                  </a:lnTo>
                  <a:lnTo>
                    <a:pt x="2472" y="22812"/>
                  </a:lnTo>
                  <a:lnTo>
                    <a:pt x="2777" y="24750"/>
                  </a:lnTo>
                  <a:lnTo>
                    <a:pt x="2777" y="24750"/>
                  </a:lnTo>
                  <a:lnTo>
                    <a:pt x="2730" y="25787"/>
                  </a:lnTo>
                  <a:lnTo>
                    <a:pt x="2682" y="26889"/>
                  </a:lnTo>
                  <a:lnTo>
                    <a:pt x="2642" y="27991"/>
                  </a:lnTo>
                  <a:lnTo>
                    <a:pt x="2601" y="29149"/>
                  </a:lnTo>
                  <a:lnTo>
                    <a:pt x="2574" y="30251"/>
                  </a:lnTo>
                  <a:lnTo>
                    <a:pt x="2547" y="31408"/>
                  </a:lnTo>
                  <a:lnTo>
                    <a:pt x="2527" y="32565"/>
                  </a:lnTo>
                  <a:lnTo>
                    <a:pt x="2506" y="33722"/>
                  </a:lnTo>
                  <a:lnTo>
                    <a:pt x="2493" y="34879"/>
                  </a:lnTo>
                  <a:lnTo>
                    <a:pt x="2486" y="36036"/>
                  </a:lnTo>
                  <a:lnTo>
                    <a:pt x="2486" y="37193"/>
                  </a:lnTo>
                  <a:lnTo>
                    <a:pt x="2486" y="39287"/>
                  </a:lnTo>
                  <a:lnTo>
                    <a:pt x="2642" y="37634"/>
                  </a:lnTo>
                  <a:lnTo>
                    <a:pt x="2743" y="36477"/>
                  </a:lnTo>
                  <a:lnTo>
                    <a:pt x="2838" y="35375"/>
                  </a:lnTo>
                  <a:lnTo>
                    <a:pt x="2933" y="34163"/>
                  </a:lnTo>
                  <a:lnTo>
                    <a:pt x="3021" y="33006"/>
                  </a:lnTo>
                  <a:lnTo>
                    <a:pt x="3102" y="31793"/>
                  </a:lnTo>
                  <a:lnTo>
                    <a:pt x="3184" y="30581"/>
                  </a:lnTo>
                  <a:lnTo>
                    <a:pt x="3258" y="29369"/>
                  </a:lnTo>
                  <a:lnTo>
                    <a:pt x="3330" y="28145"/>
                  </a:lnTo>
                  <a:lnTo>
                    <a:pt x="3414" y="28653"/>
                  </a:lnTo>
                  <a:lnTo>
                    <a:pt x="3732" y="30526"/>
                  </a:lnTo>
                  <a:lnTo>
                    <a:pt x="3827" y="31022"/>
                  </a:lnTo>
                  <a:lnTo>
                    <a:pt x="3928" y="31518"/>
                  </a:lnTo>
                  <a:lnTo>
                    <a:pt x="4030" y="31904"/>
                  </a:lnTo>
                  <a:lnTo>
                    <a:pt x="4138" y="32179"/>
                  </a:lnTo>
                  <a:lnTo>
                    <a:pt x="4253" y="32399"/>
                  </a:lnTo>
                  <a:lnTo>
                    <a:pt x="4362" y="32565"/>
                  </a:lnTo>
                  <a:lnTo>
                    <a:pt x="4477" y="32620"/>
                  </a:lnTo>
                  <a:lnTo>
                    <a:pt x="4599" y="32620"/>
                  </a:lnTo>
                  <a:lnTo>
                    <a:pt x="4707" y="32399"/>
                  </a:lnTo>
                  <a:lnTo>
                    <a:pt x="4816" y="32069"/>
                  </a:lnTo>
                  <a:lnTo>
                    <a:pt x="4917" y="31628"/>
                  </a:lnTo>
                  <a:lnTo>
                    <a:pt x="5012" y="31077"/>
                  </a:lnTo>
                  <a:lnTo>
                    <a:pt x="5093" y="30471"/>
                  </a:lnTo>
                  <a:lnTo>
                    <a:pt x="5161" y="29700"/>
                  </a:lnTo>
                  <a:lnTo>
                    <a:pt x="5222" y="28928"/>
                  </a:lnTo>
                  <a:lnTo>
                    <a:pt x="5269" y="28047"/>
                  </a:lnTo>
                  <a:lnTo>
                    <a:pt x="5275" y="27938"/>
                  </a:lnTo>
                  <a:lnTo>
                    <a:pt x="5737" y="30636"/>
                  </a:lnTo>
                  <a:lnTo>
                    <a:pt x="5279" y="27859"/>
                  </a:lnTo>
                  <a:lnTo>
                    <a:pt x="5310" y="27220"/>
                  </a:lnTo>
                  <a:lnTo>
                    <a:pt x="5344" y="26338"/>
                  </a:lnTo>
                  <a:lnTo>
                    <a:pt x="5371" y="25457"/>
                  </a:lnTo>
                  <a:lnTo>
                    <a:pt x="5391" y="24630"/>
                  </a:lnTo>
                  <a:lnTo>
                    <a:pt x="5411" y="23694"/>
                  </a:lnTo>
                  <a:lnTo>
                    <a:pt x="5418" y="22812"/>
                  </a:lnTo>
                  <a:lnTo>
                    <a:pt x="5425" y="21930"/>
                  </a:lnTo>
                  <a:lnTo>
                    <a:pt x="5425" y="21049"/>
                  </a:lnTo>
                  <a:lnTo>
                    <a:pt x="5425" y="20112"/>
                  </a:lnTo>
                  <a:lnTo>
                    <a:pt x="5411" y="19175"/>
                  </a:lnTo>
                  <a:lnTo>
                    <a:pt x="5391" y="18239"/>
                  </a:lnTo>
                  <a:lnTo>
                    <a:pt x="5357" y="17357"/>
                  </a:lnTo>
                  <a:lnTo>
                    <a:pt x="5323" y="16475"/>
                  </a:lnTo>
                  <a:lnTo>
                    <a:pt x="5276" y="15594"/>
                  </a:lnTo>
                  <a:lnTo>
                    <a:pt x="5222" y="14767"/>
                  </a:lnTo>
                  <a:lnTo>
                    <a:pt x="5154" y="13996"/>
                  </a:lnTo>
                  <a:lnTo>
                    <a:pt x="5100" y="13500"/>
                  </a:lnTo>
                  <a:lnTo>
                    <a:pt x="5032" y="13059"/>
                  </a:lnTo>
                  <a:lnTo>
                    <a:pt x="4965" y="12674"/>
                  </a:lnTo>
                  <a:lnTo>
                    <a:pt x="4897" y="12343"/>
                  </a:lnTo>
                  <a:lnTo>
                    <a:pt x="4822" y="12067"/>
                  </a:lnTo>
                  <a:lnTo>
                    <a:pt x="4748" y="11847"/>
                  </a:lnTo>
                  <a:lnTo>
                    <a:pt x="4673" y="11682"/>
                  </a:lnTo>
                  <a:lnTo>
                    <a:pt x="4592" y="11516"/>
                  </a:lnTo>
                  <a:lnTo>
                    <a:pt x="4511" y="11461"/>
                  </a:lnTo>
                  <a:lnTo>
                    <a:pt x="4436" y="11461"/>
                  </a:lnTo>
                  <a:lnTo>
                    <a:pt x="4355" y="11516"/>
                  </a:lnTo>
                  <a:lnTo>
                    <a:pt x="4274" y="11572"/>
                  </a:lnTo>
                  <a:lnTo>
                    <a:pt x="4193" y="11737"/>
                  </a:lnTo>
                  <a:lnTo>
                    <a:pt x="4118" y="11957"/>
                  </a:lnTo>
                  <a:lnTo>
                    <a:pt x="4037" y="12178"/>
                  </a:lnTo>
                  <a:lnTo>
                    <a:pt x="3962" y="12508"/>
                  </a:lnTo>
                  <a:lnTo>
                    <a:pt x="3862" y="13023"/>
                  </a:lnTo>
                  <a:lnTo>
                    <a:pt x="3868" y="12508"/>
                  </a:lnTo>
                  <a:lnTo>
                    <a:pt x="3881" y="11241"/>
                  </a:lnTo>
                  <a:lnTo>
                    <a:pt x="3874" y="9919"/>
                  </a:lnTo>
                  <a:lnTo>
                    <a:pt x="3868" y="8596"/>
                  </a:lnTo>
                  <a:lnTo>
                    <a:pt x="3854" y="7329"/>
                  </a:lnTo>
                  <a:lnTo>
                    <a:pt x="3827" y="6668"/>
                  </a:lnTo>
                  <a:lnTo>
                    <a:pt x="3800" y="6006"/>
                  </a:lnTo>
                  <a:lnTo>
                    <a:pt x="3759" y="5455"/>
                  </a:lnTo>
                  <a:lnTo>
                    <a:pt x="3712" y="4904"/>
                  </a:lnTo>
                  <a:lnTo>
                    <a:pt x="3651" y="4409"/>
                  </a:lnTo>
                  <a:lnTo>
                    <a:pt x="3590" y="3968"/>
                  </a:lnTo>
                  <a:lnTo>
                    <a:pt x="3522" y="3582"/>
                  </a:lnTo>
                  <a:lnTo>
                    <a:pt x="3448" y="3251"/>
                  </a:lnTo>
                  <a:lnTo>
                    <a:pt x="3366" y="3086"/>
                  </a:lnTo>
                  <a:lnTo>
                    <a:pt x="3285" y="2976"/>
                  </a:lnTo>
                  <a:lnTo>
                    <a:pt x="3204" y="2976"/>
                  </a:lnTo>
                  <a:lnTo>
                    <a:pt x="3123" y="3031"/>
                  </a:lnTo>
                  <a:lnTo>
                    <a:pt x="3041" y="3196"/>
                  </a:lnTo>
                  <a:lnTo>
                    <a:pt x="2967" y="3417"/>
                  </a:lnTo>
                  <a:lnTo>
                    <a:pt x="2892" y="3692"/>
                  </a:lnTo>
                  <a:lnTo>
                    <a:pt x="2825" y="4078"/>
                  </a:lnTo>
                  <a:lnTo>
                    <a:pt x="2642" y="5511"/>
                  </a:lnTo>
                  <a:lnTo>
                    <a:pt x="2466" y="6998"/>
                  </a:lnTo>
                  <a:lnTo>
                    <a:pt x="2303" y="8541"/>
                  </a:lnTo>
                  <a:lnTo>
                    <a:pt x="2225" y="9380"/>
                  </a:lnTo>
                  <a:lnTo>
                    <a:pt x="874" y="1268"/>
                  </a:lnTo>
                  <a:lnTo>
                    <a:pt x="793" y="772"/>
                  </a:lnTo>
                  <a:lnTo>
                    <a:pt x="712" y="441"/>
                  </a:lnTo>
                  <a:lnTo>
                    <a:pt x="624" y="166"/>
                  </a:lnTo>
                  <a:lnTo>
                    <a:pt x="5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rot="10800000" flipH="1">
              <a:off x="4242586" y="3851023"/>
              <a:ext cx="59249" cy="43898"/>
            </a:xfrm>
            <a:custGeom>
              <a:avLst/>
              <a:gdLst/>
              <a:ahLst/>
              <a:cxnLst/>
              <a:rect l="l" t="t" r="r" b="b"/>
              <a:pathLst>
                <a:path w="2811" h="14768" extrusionOk="0">
                  <a:moveTo>
                    <a:pt x="1" y="1"/>
                  </a:moveTo>
                  <a:lnTo>
                    <a:pt x="156" y="1158"/>
                  </a:lnTo>
                  <a:lnTo>
                    <a:pt x="319" y="2260"/>
                  </a:lnTo>
                  <a:lnTo>
                    <a:pt x="481" y="3307"/>
                  </a:lnTo>
                  <a:lnTo>
                    <a:pt x="651" y="4353"/>
                  </a:lnTo>
                  <a:lnTo>
                    <a:pt x="827" y="5345"/>
                  </a:lnTo>
                  <a:lnTo>
                    <a:pt x="996" y="6282"/>
                  </a:lnTo>
                  <a:lnTo>
                    <a:pt x="1179" y="7164"/>
                  </a:lnTo>
                  <a:lnTo>
                    <a:pt x="1355" y="8045"/>
                  </a:lnTo>
                  <a:lnTo>
                    <a:pt x="1531" y="9037"/>
                  </a:lnTo>
                  <a:lnTo>
                    <a:pt x="1700" y="9974"/>
                  </a:lnTo>
                  <a:lnTo>
                    <a:pt x="1883" y="10855"/>
                  </a:lnTo>
                  <a:lnTo>
                    <a:pt x="2059" y="11737"/>
                  </a:lnTo>
                  <a:lnTo>
                    <a:pt x="2242" y="12563"/>
                  </a:lnTo>
                  <a:lnTo>
                    <a:pt x="2432" y="13335"/>
                  </a:lnTo>
                  <a:lnTo>
                    <a:pt x="2615" y="14106"/>
                  </a:lnTo>
                  <a:lnTo>
                    <a:pt x="2811" y="14767"/>
                  </a:lnTo>
                  <a:lnTo>
                    <a:pt x="2811" y="14767"/>
                  </a:lnTo>
                  <a:lnTo>
                    <a:pt x="2479" y="12674"/>
                  </a:lnTo>
                  <a:lnTo>
                    <a:pt x="2147" y="10635"/>
                  </a:lnTo>
                  <a:lnTo>
                    <a:pt x="1802" y="8651"/>
                  </a:lnTo>
                  <a:lnTo>
                    <a:pt x="1457" y="6778"/>
                  </a:lnTo>
                  <a:lnTo>
                    <a:pt x="1098" y="4960"/>
                  </a:lnTo>
                  <a:lnTo>
                    <a:pt x="739" y="3251"/>
                  </a:lnTo>
                  <a:lnTo>
                    <a:pt x="373" y="159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6" name="Google Shape;1366;p45"/>
          <p:cNvSpPr txBox="1">
            <a:spLocks noGrp="1"/>
          </p:cNvSpPr>
          <p:nvPr>
            <p:ph type="title"/>
          </p:nvPr>
        </p:nvSpPr>
        <p:spPr>
          <a:xfrm>
            <a:off x="718213" y="173870"/>
            <a:ext cx="3852000" cy="9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i-IN" sz="5400" dirty="0">
                <a:latin typeface="Cambria Math" panose="02040503050406030204" pitchFamily="18" charset="0"/>
                <a:ea typeface="Cambria Math" panose="02040503050406030204" pitchFamily="18" charset="0"/>
              </a:rPr>
              <a:t>Contents</a:t>
            </a:r>
            <a:endParaRPr dirty="0">
              <a:latin typeface="Cambria Math" panose="02040503050406030204" pitchFamily="18" charset="0"/>
              <a:ea typeface="Cambria Math"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43"/>
          <p:cNvSpPr txBox="1">
            <a:spLocks noGrp="1"/>
          </p:cNvSpPr>
          <p:nvPr>
            <p:ph type="title"/>
          </p:nvPr>
        </p:nvSpPr>
        <p:spPr>
          <a:xfrm>
            <a:off x="4308281" y="-12618"/>
            <a:ext cx="5029225" cy="884407"/>
          </a:xfrm>
          <a:prstGeom prst="rect">
            <a:avLst/>
          </a:prstGeom>
        </p:spPr>
        <p:txBody>
          <a:bodyPr spcFirstLastPara="1" wrap="square" lIns="91425" tIns="91425" rIns="91425" bIns="91425" anchor="t" anchorCtr="0">
            <a:noAutofit/>
          </a:bodyPr>
          <a:lstStyle/>
          <a:p>
            <a:pPr lvl="0" algn="ctr" rtl="0">
              <a:spcBef>
                <a:spcPts val="0"/>
              </a:spcBef>
              <a:spcAft>
                <a:spcPts val="1600"/>
              </a:spcAft>
            </a:pPr>
            <a:r>
              <a:rPr lang="hi-IN" sz="4400" dirty="0">
                <a:solidFill>
                  <a:schemeClr val="accent5"/>
                </a:solidFill>
                <a:latin typeface="Cambria Math" panose="02040503050406030204" pitchFamily="18" charset="0"/>
                <a:ea typeface="Cambria Math" panose="02040503050406030204" pitchFamily="18" charset="0"/>
              </a:rPr>
              <a:t>Introduction of ML</a:t>
            </a:r>
          </a:p>
        </p:txBody>
      </p:sp>
      <p:sp>
        <p:nvSpPr>
          <p:cNvPr id="828" name="Google Shape;828;p43"/>
          <p:cNvSpPr txBox="1">
            <a:spLocks noGrp="1"/>
          </p:cNvSpPr>
          <p:nvPr>
            <p:ph type="subTitle" idx="1"/>
          </p:nvPr>
        </p:nvSpPr>
        <p:spPr>
          <a:xfrm>
            <a:off x="4170440" y="1274392"/>
            <a:ext cx="4907910" cy="189181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b="0" i="0" dirty="0">
                <a:solidFill>
                  <a:schemeClr val="bg1"/>
                </a:solidFill>
                <a:effectLst/>
                <a:latin typeface="Cambria Math" panose="02040503050406030204" pitchFamily="18" charset="0"/>
                <a:ea typeface="Cambria Math" panose="02040503050406030204" pitchFamily="18" charset="0"/>
              </a:rPr>
              <a:t>Machine learning (ML) is a type of artificial intelligence (</a:t>
            </a:r>
            <a:r>
              <a:rPr lang="en-US" sz="1600" b="0" i="0" u="sng" dirty="0">
                <a:solidFill>
                  <a:schemeClr val="bg1"/>
                </a:solidFill>
                <a:effectLst/>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AI</a:t>
            </a:r>
            <a:r>
              <a:rPr lang="en-US" sz="1600" b="0" i="0" dirty="0">
                <a:solidFill>
                  <a:schemeClr val="bg1"/>
                </a:solidFill>
                <a:effectLst/>
                <a:latin typeface="Cambria Math" panose="02040503050406030204" pitchFamily="18" charset="0"/>
                <a:ea typeface="Cambria Math" panose="02040503050406030204" pitchFamily="18" charset="0"/>
              </a:rPr>
              <a:t>) that allows software applications to become more accurate at predicting outcomes without being programmed to do so. Machine learning </a:t>
            </a:r>
            <a:r>
              <a:rPr lang="en-US" sz="1600" b="0" i="0" u="sng" dirty="0">
                <a:solidFill>
                  <a:schemeClr val="bg1"/>
                </a:solidFill>
                <a:effectLst/>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algorithms</a:t>
            </a:r>
            <a:r>
              <a:rPr lang="en-US" sz="1600" b="0" i="0" dirty="0">
                <a:solidFill>
                  <a:schemeClr val="bg1"/>
                </a:solidFill>
                <a:effectLst/>
                <a:latin typeface="Cambria Math" panose="02040503050406030204" pitchFamily="18" charset="0"/>
                <a:ea typeface="Cambria Math" panose="02040503050406030204" pitchFamily="18" charset="0"/>
              </a:rPr>
              <a:t> use historical data as input to predict new output values.</a:t>
            </a:r>
            <a:endParaRPr sz="1200" dirty="0">
              <a:solidFill>
                <a:schemeClr val="bg1"/>
              </a:solidFill>
              <a:latin typeface="Cambria Math" panose="02040503050406030204" pitchFamily="18" charset="0"/>
              <a:ea typeface="Cambria Math" panose="02040503050406030204" pitchFamily="18" charset="0"/>
            </a:endParaRPr>
          </a:p>
        </p:txBody>
      </p:sp>
      <p:grpSp>
        <p:nvGrpSpPr>
          <p:cNvPr id="829" name="Google Shape;829;p43"/>
          <p:cNvGrpSpPr/>
          <p:nvPr/>
        </p:nvGrpSpPr>
        <p:grpSpPr>
          <a:xfrm>
            <a:off x="269437" y="392198"/>
            <a:ext cx="2936822" cy="3457112"/>
            <a:chOff x="415206" y="490652"/>
            <a:chExt cx="3535783" cy="4162187"/>
          </a:xfrm>
        </p:grpSpPr>
        <p:sp>
          <p:nvSpPr>
            <p:cNvPr id="830" name="Google Shape;830;p43"/>
            <p:cNvSpPr/>
            <p:nvPr/>
          </p:nvSpPr>
          <p:spPr>
            <a:xfrm>
              <a:off x="1005381" y="2015099"/>
              <a:ext cx="557183" cy="557183"/>
            </a:xfrm>
            <a:custGeom>
              <a:avLst/>
              <a:gdLst/>
              <a:ahLst/>
              <a:cxnLst/>
              <a:rect l="l" t="t" r="r" b="b"/>
              <a:pathLst>
                <a:path w="28052" h="28052" extrusionOk="0">
                  <a:moveTo>
                    <a:pt x="2736" y="11211"/>
                  </a:moveTo>
                  <a:lnTo>
                    <a:pt x="2736" y="11211"/>
                  </a:lnTo>
                  <a:lnTo>
                    <a:pt x="2950" y="10460"/>
                  </a:lnTo>
                  <a:lnTo>
                    <a:pt x="3219" y="9762"/>
                  </a:lnTo>
                  <a:lnTo>
                    <a:pt x="3487" y="9065"/>
                  </a:lnTo>
                  <a:lnTo>
                    <a:pt x="3862" y="8368"/>
                  </a:lnTo>
                  <a:lnTo>
                    <a:pt x="2307" y="5954"/>
                  </a:lnTo>
                  <a:lnTo>
                    <a:pt x="5578" y="2575"/>
                  </a:lnTo>
                  <a:lnTo>
                    <a:pt x="7992" y="4077"/>
                  </a:lnTo>
                  <a:lnTo>
                    <a:pt x="7992" y="4077"/>
                  </a:lnTo>
                  <a:lnTo>
                    <a:pt x="8689" y="3702"/>
                  </a:lnTo>
                  <a:lnTo>
                    <a:pt x="9386" y="3380"/>
                  </a:lnTo>
                  <a:lnTo>
                    <a:pt x="10084" y="3058"/>
                  </a:lnTo>
                  <a:lnTo>
                    <a:pt x="10835" y="2844"/>
                  </a:lnTo>
                  <a:lnTo>
                    <a:pt x="11425" y="55"/>
                  </a:lnTo>
                  <a:lnTo>
                    <a:pt x="16144" y="1"/>
                  </a:lnTo>
                  <a:lnTo>
                    <a:pt x="16788" y="2736"/>
                  </a:lnTo>
                  <a:lnTo>
                    <a:pt x="16788" y="2736"/>
                  </a:lnTo>
                  <a:lnTo>
                    <a:pt x="17539" y="2951"/>
                  </a:lnTo>
                  <a:lnTo>
                    <a:pt x="18290" y="3219"/>
                  </a:lnTo>
                  <a:lnTo>
                    <a:pt x="18987" y="3541"/>
                  </a:lnTo>
                  <a:lnTo>
                    <a:pt x="19684" y="3863"/>
                  </a:lnTo>
                  <a:lnTo>
                    <a:pt x="22044" y="2307"/>
                  </a:lnTo>
                  <a:lnTo>
                    <a:pt x="25423" y="5579"/>
                  </a:lnTo>
                  <a:lnTo>
                    <a:pt x="23975" y="8046"/>
                  </a:lnTo>
                  <a:lnTo>
                    <a:pt x="23975" y="8046"/>
                  </a:lnTo>
                  <a:lnTo>
                    <a:pt x="24350" y="8690"/>
                  </a:lnTo>
                  <a:lnTo>
                    <a:pt x="24672" y="9387"/>
                  </a:lnTo>
                  <a:lnTo>
                    <a:pt x="24940" y="10138"/>
                  </a:lnTo>
                  <a:lnTo>
                    <a:pt x="25209" y="10835"/>
                  </a:lnTo>
                  <a:lnTo>
                    <a:pt x="27944" y="11425"/>
                  </a:lnTo>
                  <a:lnTo>
                    <a:pt x="28051" y="16145"/>
                  </a:lnTo>
                  <a:lnTo>
                    <a:pt x="25262" y="16842"/>
                  </a:lnTo>
                  <a:lnTo>
                    <a:pt x="25262" y="16842"/>
                  </a:lnTo>
                  <a:lnTo>
                    <a:pt x="25048" y="17539"/>
                  </a:lnTo>
                  <a:lnTo>
                    <a:pt x="24833" y="18290"/>
                  </a:lnTo>
                  <a:lnTo>
                    <a:pt x="24511" y="18988"/>
                  </a:lnTo>
                  <a:lnTo>
                    <a:pt x="24136" y="19685"/>
                  </a:lnTo>
                  <a:lnTo>
                    <a:pt x="25691" y="22045"/>
                  </a:lnTo>
                  <a:lnTo>
                    <a:pt x="22420" y="25424"/>
                  </a:lnTo>
                  <a:lnTo>
                    <a:pt x="20006" y="23976"/>
                  </a:lnTo>
                  <a:lnTo>
                    <a:pt x="20006" y="23976"/>
                  </a:lnTo>
                  <a:lnTo>
                    <a:pt x="19309" y="24351"/>
                  </a:lnTo>
                  <a:lnTo>
                    <a:pt x="18612" y="24673"/>
                  </a:lnTo>
                  <a:lnTo>
                    <a:pt x="17914" y="24941"/>
                  </a:lnTo>
                  <a:lnTo>
                    <a:pt x="17163" y="25209"/>
                  </a:lnTo>
                  <a:lnTo>
                    <a:pt x="16573" y="27998"/>
                  </a:lnTo>
                  <a:lnTo>
                    <a:pt x="11854" y="28052"/>
                  </a:lnTo>
                  <a:lnTo>
                    <a:pt x="11210" y="25263"/>
                  </a:lnTo>
                  <a:lnTo>
                    <a:pt x="11210" y="25263"/>
                  </a:lnTo>
                  <a:lnTo>
                    <a:pt x="10459" y="25102"/>
                  </a:lnTo>
                  <a:lnTo>
                    <a:pt x="9762" y="24834"/>
                  </a:lnTo>
                  <a:lnTo>
                    <a:pt x="9011" y="24512"/>
                  </a:lnTo>
                  <a:lnTo>
                    <a:pt x="8367" y="24137"/>
                  </a:lnTo>
                  <a:lnTo>
                    <a:pt x="5954" y="25692"/>
                  </a:lnTo>
                  <a:lnTo>
                    <a:pt x="2575" y="22420"/>
                  </a:lnTo>
                  <a:lnTo>
                    <a:pt x="4077" y="20007"/>
                  </a:lnTo>
                  <a:lnTo>
                    <a:pt x="4077" y="20007"/>
                  </a:lnTo>
                  <a:lnTo>
                    <a:pt x="3701" y="19309"/>
                  </a:lnTo>
                  <a:lnTo>
                    <a:pt x="3379" y="18612"/>
                  </a:lnTo>
                  <a:lnTo>
                    <a:pt x="3058" y="17915"/>
                  </a:lnTo>
                  <a:lnTo>
                    <a:pt x="2843" y="17164"/>
                  </a:lnTo>
                  <a:lnTo>
                    <a:pt x="54" y="16574"/>
                  </a:lnTo>
                  <a:lnTo>
                    <a:pt x="0" y="11908"/>
                  </a:lnTo>
                  <a:lnTo>
                    <a:pt x="2736" y="11211"/>
                  </a:lnTo>
                  <a:lnTo>
                    <a:pt x="2736" y="11211"/>
                  </a:lnTo>
                  <a:close/>
                  <a:moveTo>
                    <a:pt x="8904" y="13892"/>
                  </a:moveTo>
                  <a:lnTo>
                    <a:pt x="8904" y="13892"/>
                  </a:lnTo>
                  <a:lnTo>
                    <a:pt x="8957" y="14429"/>
                  </a:lnTo>
                  <a:lnTo>
                    <a:pt x="9011" y="14911"/>
                  </a:lnTo>
                  <a:lnTo>
                    <a:pt x="9172" y="15394"/>
                  </a:lnTo>
                  <a:lnTo>
                    <a:pt x="9333" y="15823"/>
                  </a:lnTo>
                  <a:lnTo>
                    <a:pt x="9547" y="16306"/>
                  </a:lnTo>
                  <a:lnTo>
                    <a:pt x="9816" y="16681"/>
                  </a:lnTo>
                  <a:lnTo>
                    <a:pt x="10137" y="17110"/>
                  </a:lnTo>
                  <a:lnTo>
                    <a:pt x="10459" y="17432"/>
                  </a:lnTo>
                  <a:lnTo>
                    <a:pt x="10835" y="17754"/>
                  </a:lnTo>
                  <a:lnTo>
                    <a:pt x="11210" y="18022"/>
                  </a:lnTo>
                  <a:lnTo>
                    <a:pt x="11639" y="18290"/>
                  </a:lnTo>
                  <a:lnTo>
                    <a:pt x="12068" y="18505"/>
                  </a:lnTo>
                  <a:lnTo>
                    <a:pt x="12551" y="18666"/>
                  </a:lnTo>
                  <a:lnTo>
                    <a:pt x="13034" y="18773"/>
                  </a:lnTo>
                  <a:lnTo>
                    <a:pt x="13516" y="18827"/>
                  </a:lnTo>
                  <a:lnTo>
                    <a:pt x="14053" y="18880"/>
                  </a:lnTo>
                  <a:lnTo>
                    <a:pt x="14053" y="18880"/>
                  </a:lnTo>
                  <a:lnTo>
                    <a:pt x="14589" y="18827"/>
                  </a:lnTo>
                  <a:lnTo>
                    <a:pt x="15072" y="18719"/>
                  </a:lnTo>
                  <a:lnTo>
                    <a:pt x="15554" y="18612"/>
                  </a:lnTo>
                  <a:lnTo>
                    <a:pt x="16037" y="18451"/>
                  </a:lnTo>
                  <a:lnTo>
                    <a:pt x="16466" y="18237"/>
                  </a:lnTo>
                  <a:lnTo>
                    <a:pt x="16842" y="17969"/>
                  </a:lnTo>
                  <a:lnTo>
                    <a:pt x="17271" y="17647"/>
                  </a:lnTo>
                  <a:lnTo>
                    <a:pt x="17593" y="17325"/>
                  </a:lnTo>
                  <a:lnTo>
                    <a:pt x="17914" y="16949"/>
                  </a:lnTo>
                  <a:lnTo>
                    <a:pt x="18236" y="16574"/>
                  </a:lnTo>
                  <a:lnTo>
                    <a:pt x="18451" y="16145"/>
                  </a:lnTo>
                  <a:lnTo>
                    <a:pt x="18665" y="15716"/>
                  </a:lnTo>
                  <a:lnTo>
                    <a:pt x="18826" y="15233"/>
                  </a:lnTo>
                  <a:lnTo>
                    <a:pt x="18933" y="14750"/>
                  </a:lnTo>
                  <a:lnTo>
                    <a:pt x="18987" y="14214"/>
                  </a:lnTo>
                  <a:lnTo>
                    <a:pt x="19041" y="13731"/>
                  </a:lnTo>
                  <a:lnTo>
                    <a:pt x="19041" y="13731"/>
                  </a:lnTo>
                  <a:lnTo>
                    <a:pt x="18987" y="13195"/>
                  </a:lnTo>
                  <a:lnTo>
                    <a:pt x="18933" y="12712"/>
                  </a:lnTo>
                  <a:lnTo>
                    <a:pt x="18772" y="12230"/>
                  </a:lnTo>
                  <a:lnTo>
                    <a:pt x="18612" y="11747"/>
                  </a:lnTo>
                  <a:lnTo>
                    <a:pt x="18397" y="11318"/>
                  </a:lnTo>
                  <a:lnTo>
                    <a:pt x="18129" y="10889"/>
                  </a:lnTo>
                  <a:lnTo>
                    <a:pt x="17807" y="10513"/>
                  </a:lnTo>
                  <a:lnTo>
                    <a:pt x="17485" y="10192"/>
                  </a:lnTo>
                  <a:lnTo>
                    <a:pt x="17110" y="9870"/>
                  </a:lnTo>
                  <a:lnTo>
                    <a:pt x="16734" y="9548"/>
                  </a:lnTo>
                  <a:lnTo>
                    <a:pt x="16305" y="9333"/>
                  </a:lnTo>
                  <a:lnTo>
                    <a:pt x="15876" y="9119"/>
                  </a:lnTo>
                  <a:lnTo>
                    <a:pt x="15394" y="8958"/>
                  </a:lnTo>
                  <a:lnTo>
                    <a:pt x="14911" y="8851"/>
                  </a:lnTo>
                  <a:lnTo>
                    <a:pt x="14428" y="8743"/>
                  </a:lnTo>
                  <a:lnTo>
                    <a:pt x="13892" y="8743"/>
                  </a:lnTo>
                  <a:lnTo>
                    <a:pt x="13892" y="8743"/>
                  </a:lnTo>
                  <a:lnTo>
                    <a:pt x="13892" y="8743"/>
                  </a:lnTo>
                  <a:lnTo>
                    <a:pt x="13355" y="8797"/>
                  </a:lnTo>
                  <a:lnTo>
                    <a:pt x="12873" y="8851"/>
                  </a:lnTo>
                  <a:lnTo>
                    <a:pt x="12390" y="9012"/>
                  </a:lnTo>
                  <a:lnTo>
                    <a:pt x="11961" y="9172"/>
                  </a:lnTo>
                  <a:lnTo>
                    <a:pt x="11478" y="9387"/>
                  </a:lnTo>
                  <a:lnTo>
                    <a:pt x="11103" y="9655"/>
                  </a:lnTo>
                  <a:lnTo>
                    <a:pt x="10727" y="9977"/>
                  </a:lnTo>
                  <a:lnTo>
                    <a:pt x="10352" y="10299"/>
                  </a:lnTo>
                  <a:lnTo>
                    <a:pt x="10030" y="10674"/>
                  </a:lnTo>
                  <a:lnTo>
                    <a:pt x="9762" y="11050"/>
                  </a:lnTo>
                  <a:lnTo>
                    <a:pt x="9494" y="11479"/>
                  </a:lnTo>
                  <a:lnTo>
                    <a:pt x="9279" y="11908"/>
                  </a:lnTo>
                  <a:lnTo>
                    <a:pt x="9118" y="12391"/>
                  </a:lnTo>
                  <a:lnTo>
                    <a:pt x="9011" y="12873"/>
                  </a:lnTo>
                  <a:lnTo>
                    <a:pt x="8957" y="13356"/>
                  </a:lnTo>
                  <a:lnTo>
                    <a:pt x="8957" y="13892"/>
                  </a:lnTo>
                  <a:lnTo>
                    <a:pt x="8904" y="138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200982" y="1932014"/>
              <a:ext cx="159834" cy="159814"/>
            </a:xfrm>
            <a:custGeom>
              <a:avLst/>
              <a:gdLst/>
              <a:ahLst/>
              <a:cxnLst/>
              <a:rect l="l" t="t" r="r" b="b"/>
              <a:pathLst>
                <a:path w="8047" h="8046" extrusionOk="0">
                  <a:moveTo>
                    <a:pt x="805" y="3219"/>
                  </a:moveTo>
                  <a:lnTo>
                    <a:pt x="805" y="3219"/>
                  </a:lnTo>
                  <a:lnTo>
                    <a:pt x="913" y="2789"/>
                  </a:lnTo>
                  <a:lnTo>
                    <a:pt x="1127" y="2360"/>
                  </a:lnTo>
                  <a:lnTo>
                    <a:pt x="645" y="1663"/>
                  </a:lnTo>
                  <a:lnTo>
                    <a:pt x="1610" y="698"/>
                  </a:lnTo>
                  <a:lnTo>
                    <a:pt x="2307" y="1127"/>
                  </a:lnTo>
                  <a:lnTo>
                    <a:pt x="2307" y="1127"/>
                  </a:lnTo>
                  <a:lnTo>
                    <a:pt x="2683" y="912"/>
                  </a:lnTo>
                  <a:lnTo>
                    <a:pt x="3112" y="805"/>
                  </a:lnTo>
                  <a:lnTo>
                    <a:pt x="3273" y="0"/>
                  </a:lnTo>
                  <a:lnTo>
                    <a:pt x="4667" y="0"/>
                  </a:lnTo>
                  <a:lnTo>
                    <a:pt x="4828" y="751"/>
                  </a:lnTo>
                  <a:lnTo>
                    <a:pt x="4828" y="751"/>
                  </a:lnTo>
                  <a:lnTo>
                    <a:pt x="5257" y="912"/>
                  </a:lnTo>
                  <a:lnTo>
                    <a:pt x="5686" y="1127"/>
                  </a:lnTo>
                  <a:lnTo>
                    <a:pt x="6383" y="644"/>
                  </a:lnTo>
                  <a:lnTo>
                    <a:pt x="7349" y="1610"/>
                  </a:lnTo>
                  <a:lnTo>
                    <a:pt x="6920" y="2307"/>
                  </a:lnTo>
                  <a:lnTo>
                    <a:pt x="6920" y="2307"/>
                  </a:lnTo>
                  <a:lnTo>
                    <a:pt x="7134" y="2682"/>
                  </a:lnTo>
                  <a:lnTo>
                    <a:pt x="7242" y="3111"/>
                  </a:lnTo>
                  <a:lnTo>
                    <a:pt x="8046" y="3272"/>
                  </a:lnTo>
                  <a:lnTo>
                    <a:pt x="8046" y="4667"/>
                  </a:lnTo>
                  <a:lnTo>
                    <a:pt x="7295" y="4828"/>
                  </a:lnTo>
                  <a:lnTo>
                    <a:pt x="7295" y="4828"/>
                  </a:lnTo>
                  <a:lnTo>
                    <a:pt x="7134" y="5257"/>
                  </a:lnTo>
                  <a:lnTo>
                    <a:pt x="6920" y="5686"/>
                  </a:lnTo>
                  <a:lnTo>
                    <a:pt x="7402" y="6383"/>
                  </a:lnTo>
                  <a:lnTo>
                    <a:pt x="6437" y="7295"/>
                  </a:lnTo>
                  <a:lnTo>
                    <a:pt x="5740" y="6866"/>
                  </a:lnTo>
                  <a:lnTo>
                    <a:pt x="5740" y="6866"/>
                  </a:lnTo>
                  <a:lnTo>
                    <a:pt x="5364" y="7080"/>
                  </a:lnTo>
                  <a:lnTo>
                    <a:pt x="4935" y="7241"/>
                  </a:lnTo>
                  <a:lnTo>
                    <a:pt x="4774" y="8046"/>
                  </a:lnTo>
                  <a:lnTo>
                    <a:pt x="3380" y="8046"/>
                  </a:lnTo>
                  <a:lnTo>
                    <a:pt x="3219" y="7295"/>
                  </a:lnTo>
                  <a:lnTo>
                    <a:pt x="3219" y="7295"/>
                  </a:lnTo>
                  <a:lnTo>
                    <a:pt x="2790" y="7134"/>
                  </a:lnTo>
                  <a:lnTo>
                    <a:pt x="2361" y="6973"/>
                  </a:lnTo>
                  <a:lnTo>
                    <a:pt x="1664" y="7402"/>
                  </a:lnTo>
                  <a:lnTo>
                    <a:pt x="698" y="6437"/>
                  </a:lnTo>
                  <a:lnTo>
                    <a:pt x="1127" y="5739"/>
                  </a:lnTo>
                  <a:lnTo>
                    <a:pt x="1127" y="5739"/>
                  </a:lnTo>
                  <a:lnTo>
                    <a:pt x="913" y="5364"/>
                  </a:lnTo>
                  <a:lnTo>
                    <a:pt x="805" y="4935"/>
                  </a:lnTo>
                  <a:lnTo>
                    <a:pt x="1" y="4774"/>
                  </a:lnTo>
                  <a:lnTo>
                    <a:pt x="1" y="3379"/>
                  </a:lnTo>
                  <a:lnTo>
                    <a:pt x="805" y="3219"/>
                  </a:lnTo>
                  <a:lnTo>
                    <a:pt x="805" y="3219"/>
                  </a:lnTo>
                  <a:close/>
                  <a:moveTo>
                    <a:pt x="2575" y="3969"/>
                  </a:moveTo>
                  <a:lnTo>
                    <a:pt x="2575" y="3969"/>
                  </a:lnTo>
                  <a:lnTo>
                    <a:pt x="2629" y="4291"/>
                  </a:lnTo>
                  <a:lnTo>
                    <a:pt x="2683" y="4559"/>
                  </a:lnTo>
                  <a:lnTo>
                    <a:pt x="2844" y="4774"/>
                  </a:lnTo>
                  <a:lnTo>
                    <a:pt x="3004" y="4988"/>
                  </a:lnTo>
                  <a:lnTo>
                    <a:pt x="3219" y="5203"/>
                  </a:lnTo>
                  <a:lnTo>
                    <a:pt x="3487" y="5310"/>
                  </a:lnTo>
                  <a:lnTo>
                    <a:pt x="3755" y="5364"/>
                  </a:lnTo>
                  <a:lnTo>
                    <a:pt x="4077" y="5418"/>
                  </a:lnTo>
                  <a:lnTo>
                    <a:pt x="4077" y="5418"/>
                  </a:lnTo>
                  <a:lnTo>
                    <a:pt x="4345" y="5364"/>
                  </a:lnTo>
                  <a:lnTo>
                    <a:pt x="4614" y="5310"/>
                  </a:lnTo>
                  <a:lnTo>
                    <a:pt x="4882" y="5149"/>
                  </a:lnTo>
                  <a:lnTo>
                    <a:pt x="5096" y="4988"/>
                  </a:lnTo>
                  <a:lnTo>
                    <a:pt x="5257" y="4774"/>
                  </a:lnTo>
                  <a:lnTo>
                    <a:pt x="5364" y="4506"/>
                  </a:lnTo>
                  <a:lnTo>
                    <a:pt x="5472" y="4238"/>
                  </a:lnTo>
                  <a:lnTo>
                    <a:pt x="5472" y="3916"/>
                  </a:lnTo>
                  <a:lnTo>
                    <a:pt x="5472" y="3916"/>
                  </a:lnTo>
                  <a:lnTo>
                    <a:pt x="5472" y="3648"/>
                  </a:lnTo>
                  <a:lnTo>
                    <a:pt x="5364" y="3379"/>
                  </a:lnTo>
                  <a:lnTo>
                    <a:pt x="5203" y="3111"/>
                  </a:lnTo>
                  <a:lnTo>
                    <a:pt x="5043" y="2897"/>
                  </a:lnTo>
                  <a:lnTo>
                    <a:pt x="4828" y="2736"/>
                  </a:lnTo>
                  <a:lnTo>
                    <a:pt x="4560" y="2575"/>
                  </a:lnTo>
                  <a:lnTo>
                    <a:pt x="4292" y="2521"/>
                  </a:lnTo>
                  <a:lnTo>
                    <a:pt x="4024" y="2468"/>
                  </a:lnTo>
                  <a:lnTo>
                    <a:pt x="4024" y="2468"/>
                  </a:lnTo>
                  <a:lnTo>
                    <a:pt x="4024" y="2468"/>
                  </a:lnTo>
                  <a:lnTo>
                    <a:pt x="3702" y="2521"/>
                  </a:lnTo>
                  <a:lnTo>
                    <a:pt x="3434" y="2629"/>
                  </a:lnTo>
                  <a:lnTo>
                    <a:pt x="3165" y="2736"/>
                  </a:lnTo>
                  <a:lnTo>
                    <a:pt x="2951" y="2950"/>
                  </a:lnTo>
                  <a:lnTo>
                    <a:pt x="2790" y="3165"/>
                  </a:lnTo>
                  <a:lnTo>
                    <a:pt x="2683" y="3433"/>
                  </a:lnTo>
                  <a:lnTo>
                    <a:pt x="2575" y="3701"/>
                  </a:lnTo>
                  <a:lnTo>
                    <a:pt x="2575" y="3969"/>
                  </a:lnTo>
                  <a:lnTo>
                    <a:pt x="2575" y="3969"/>
                  </a:lnTo>
                  <a:lnTo>
                    <a:pt x="2575" y="39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415206" y="2186631"/>
              <a:ext cx="222659" cy="222659"/>
            </a:xfrm>
            <a:custGeom>
              <a:avLst/>
              <a:gdLst/>
              <a:ahLst/>
              <a:cxnLst/>
              <a:rect l="l" t="t" r="r" b="b"/>
              <a:pathLst>
                <a:path w="11210" h="11210" extrusionOk="0">
                  <a:moveTo>
                    <a:pt x="1073" y="4505"/>
                  </a:moveTo>
                  <a:lnTo>
                    <a:pt x="1073" y="4505"/>
                  </a:lnTo>
                  <a:lnTo>
                    <a:pt x="1287" y="3915"/>
                  </a:lnTo>
                  <a:lnTo>
                    <a:pt x="1555" y="3325"/>
                  </a:lnTo>
                  <a:lnTo>
                    <a:pt x="965" y="2414"/>
                  </a:lnTo>
                  <a:lnTo>
                    <a:pt x="2253" y="1019"/>
                  </a:lnTo>
                  <a:lnTo>
                    <a:pt x="3218" y="1609"/>
                  </a:lnTo>
                  <a:lnTo>
                    <a:pt x="3218" y="1609"/>
                  </a:lnTo>
                  <a:lnTo>
                    <a:pt x="3754" y="1341"/>
                  </a:lnTo>
                  <a:lnTo>
                    <a:pt x="4344" y="1180"/>
                  </a:lnTo>
                  <a:lnTo>
                    <a:pt x="4559" y="54"/>
                  </a:lnTo>
                  <a:lnTo>
                    <a:pt x="6436" y="0"/>
                  </a:lnTo>
                  <a:lnTo>
                    <a:pt x="6758" y="1126"/>
                  </a:lnTo>
                  <a:lnTo>
                    <a:pt x="6758" y="1126"/>
                  </a:lnTo>
                  <a:lnTo>
                    <a:pt x="7294" y="1341"/>
                  </a:lnTo>
                  <a:lnTo>
                    <a:pt x="7884" y="1609"/>
                  </a:lnTo>
                  <a:lnTo>
                    <a:pt x="8850" y="966"/>
                  </a:lnTo>
                  <a:lnTo>
                    <a:pt x="10191" y="2253"/>
                  </a:lnTo>
                  <a:lnTo>
                    <a:pt x="9601" y="3218"/>
                  </a:lnTo>
                  <a:lnTo>
                    <a:pt x="9601" y="3218"/>
                  </a:lnTo>
                  <a:lnTo>
                    <a:pt x="9869" y="3755"/>
                  </a:lnTo>
                  <a:lnTo>
                    <a:pt x="10083" y="4345"/>
                  </a:lnTo>
                  <a:lnTo>
                    <a:pt x="11156" y="4613"/>
                  </a:lnTo>
                  <a:lnTo>
                    <a:pt x="11210" y="6490"/>
                  </a:lnTo>
                  <a:lnTo>
                    <a:pt x="10083" y="6758"/>
                  </a:lnTo>
                  <a:lnTo>
                    <a:pt x="10083" y="6758"/>
                  </a:lnTo>
                  <a:lnTo>
                    <a:pt x="9922" y="7348"/>
                  </a:lnTo>
                  <a:lnTo>
                    <a:pt x="9654" y="7884"/>
                  </a:lnTo>
                  <a:lnTo>
                    <a:pt x="10244" y="8850"/>
                  </a:lnTo>
                  <a:lnTo>
                    <a:pt x="8957" y="10191"/>
                  </a:lnTo>
                  <a:lnTo>
                    <a:pt x="7992" y="9601"/>
                  </a:lnTo>
                  <a:lnTo>
                    <a:pt x="7992" y="9601"/>
                  </a:lnTo>
                  <a:lnTo>
                    <a:pt x="7455" y="9869"/>
                  </a:lnTo>
                  <a:lnTo>
                    <a:pt x="6865" y="10083"/>
                  </a:lnTo>
                  <a:lnTo>
                    <a:pt x="6651" y="11210"/>
                  </a:lnTo>
                  <a:lnTo>
                    <a:pt x="4720" y="11210"/>
                  </a:lnTo>
                  <a:lnTo>
                    <a:pt x="4452" y="10137"/>
                  </a:lnTo>
                  <a:lnTo>
                    <a:pt x="4452" y="10137"/>
                  </a:lnTo>
                  <a:lnTo>
                    <a:pt x="3862" y="9923"/>
                  </a:lnTo>
                  <a:lnTo>
                    <a:pt x="3325" y="9654"/>
                  </a:lnTo>
                  <a:lnTo>
                    <a:pt x="2360" y="10298"/>
                  </a:lnTo>
                  <a:lnTo>
                    <a:pt x="1019" y="8957"/>
                  </a:lnTo>
                  <a:lnTo>
                    <a:pt x="1609" y="7992"/>
                  </a:lnTo>
                  <a:lnTo>
                    <a:pt x="1609" y="7992"/>
                  </a:lnTo>
                  <a:lnTo>
                    <a:pt x="1341" y="7455"/>
                  </a:lnTo>
                  <a:lnTo>
                    <a:pt x="1126" y="6865"/>
                  </a:lnTo>
                  <a:lnTo>
                    <a:pt x="54" y="6651"/>
                  </a:lnTo>
                  <a:lnTo>
                    <a:pt x="0" y="4774"/>
                  </a:lnTo>
                  <a:lnTo>
                    <a:pt x="1126" y="4505"/>
                  </a:lnTo>
                  <a:lnTo>
                    <a:pt x="1073" y="4505"/>
                  </a:lnTo>
                  <a:close/>
                  <a:moveTo>
                    <a:pt x="3594" y="5578"/>
                  </a:moveTo>
                  <a:lnTo>
                    <a:pt x="3594" y="5578"/>
                  </a:lnTo>
                  <a:lnTo>
                    <a:pt x="3647" y="5954"/>
                  </a:lnTo>
                  <a:lnTo>
                    <a:pt x="3754" y="6329"/>
                  </a:lnTo>
                  <a:lnTo>
                    <a:pt x="3969" y="6704"/>
                  </a:lnTo>
                  <a:lnTo>
                    <a:pt x="4183" y="6973"/>
                  </a:lnTo>
                  <a:lnTo>
                    <a:pt x="4505" y="7241"/>
                  </a:lnTo>
                  <a:lnTo>
                    <a:pt x="4827" y="7402"/>
                  </a:lnTo>
                  <a:lnTo>
                    <a:pt x="5203" y="7509"/>
                  </a:lnTo>
                  <a:lnTo>
                    <a:pt x="5632" y="7563"/>
                  </a:lnTo>
                  <a:lnTo>
                    <a:pt x="5632" y="7563"/>
                  </a:lnTo>
                  <a:lnTo>
                    <a:pt x="6061" y="7509"/>
                  </a:lnTo>
                  <a:lnTo>
                    <a:pt x="6436" y="7348"/>
                  </a:lnTo>
                  <a:lnTo>
                    <a:pt x="6758" y="7187"/>
                  </a:lnTo>
                  <a:lnTo>
                    <a:pt x="7026" y="6919"/>
                  </a:lnTo>
                  <a:lnTo>
                    <a:pt x="7294" y="6597"/>
                  </a:lnTo>
                  <a:lnTo>
                    <a:pt x="7455" y="6275"/>
                  </a:lnTo>
                  <a:lnTo>
                    <a:pt x="7562" y="5900"/>
                  </a:lnTo>
                  <a:lnTo>
                    <a:pt x="7616" y="5471"/>
                  </a:lnTo>
                  <a:lnTo>
                    <a:pt x="7616" y="5471"/>
                  </a:lnTo>
                  <a:lnTo>
                    <a:pt x="7562" y="5095"/>
                  </a:lnTo>
                  <a:lnTo>
                    <a:pt x="7455" y="4720"/>
                  </a:lnTo>
                  <a:lnTo>
                    <a:pt x="7241" y="4345"/>
                  </a:lnTo>
                  <a:lnTo>
                    <a:pt x="7026" y="4076"/>
                  </a:lnTo>
                  <a:lnTo>
                    <a:pt x="6704" y="3808"/>
                  </a:lnTo>
                  <a:lnTo>
                    <a:pt x="6382" y="3647"/>
                  </a:lnTo>
                  <a:lnTo>
                    <a:pt x="6007" y="3540"/>
                  </a:lnTo>
                  <a:lnTo>
                    <a:pt x="5578" y="3486"/>
                  </a:lnTo>
                  <a:lnTo>
                    <a:pt x="5578" y="3486"/>
                  </a:lnTo>
                  <a:lnTo>
                    <a:pt x="5149" y="3540"/>
                  </a:lnTo>
                  <a:lnTo>
                    <a:pt x="4773" y="3647"/>
                  </a:lnTo>
                  <a:lnTo>
                    <a:pt x="4452" y="3862"/>
                  </a:lnTo>
                  <a:lnTo>
                    <a:pt x="4183" y="4130"/>
                  </a:lnTo>
                  <a:lnTo>
                    <a:pt x="3915" y="4398"/>
                  </a:lnTo>
                  <a:lnTo>
                    <a:pt x="3754" y="4774"/>
                  </a:lnTo>
                  <a:lnTo>
                    <a:pt x="3594" y="5149"/>
                  </a:lnTo>
                  <a:lnTo>
                    <a:pt x="3594" y="5524"/>
                  </a:lnTo>
                  <a:lnTo>
                    <a:pt x="3594" y="557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527052" y="2915307"/>
              <a:ext cx="462359" cy="462359"/>
            </a:xfrm>
            <a:custGeom>
              <a:avLst/>
              <a:gdLst/>
              <a:ahLst/>
              <a:cxnLst/>
              <a:rect l="l" t="t" r="r" b="b"/>
              <a:pathLst>
                <a:path w="23278" h="23278" extrusionOk="0">
                  <a:moveTo>
                    <a:pt x="2307" y="9333"/>
                  </a:moveTo>
                  <a:lnTo>
                    <a:pt x="2307" y="9333"/>
                  </a:lnTo>
                  <a:lnTo>
                    <a:pt x="2468" y="8689"/>
                  </a:lnTo>
                  <a:lnTo>
                    <a:pt x="2682" y="8099"/>
                  </a:lnTo>
                  <a:lnTo>
                    <a:pt x="2951" y="7509"/>
                  </a:lnTo>
                  <a:lnTo>
                    <a:pt x="3272" y="6973"/>
                  </a:lnTo>
                  <a:lnTo>
                    <a:pt x="1985" y="4988"/>
                  </a:lnTo>
                  <a:lnTo>
                    <a:pt x="4667" y="2146"/>
                  </a:lnTo>
                  <a:lnTo>
                    <a:pt x="6705" y="3379"/>
                  </a:lnTo>
                  <a:lnTo>
                    <a:pt x="6705" y="3379"/>
                  </a:lnTo>
                  <a:lnTo>
                    <a:pt x="7241" y="3057"/>
                  </a:lnTo>
                  <a:lnTo>
                    <a:pt x="7831" y="2789"/>
                  </a:lnTo>
                  <a:lnTo>
                    <a:pt x="8421" y="2575"/>
                  </a:lnTo>
                  <a:lnTo>
                    <a:pt x="9011" y="2360"/>
                  </a:lnTo>
                  <a:lnTo>
                    <a:pt x="9494" y="54"/>
                  </a:lnTo>
                  <a:lnTo>
                    <a:pt x="13409" y="0"/>
                  </a:lnTo>
                  <a:lnTo>
                    <a:pt x="13946" y="2306"/>
                  </a:lnTo>
                  <a:lnTo>
                    <a:pt x="13946" y="2306"/>
                  </a:lnTo>
                  <a:lnTo>
                    <a:pt x="14589" y="2467"/>
                  </a:lnTo>
                  <a:lnTo>
                    <a:pt x="15179" y="2682"/>
                  </a:lnTo>
                  <a:lnTo>
                    <a:pt x="15769" y="2950"/>
                  </a:lnTo>
                  <a:lnTo>
                    <a:pt x="16359" y="3272"/>
                  </a:lnTo>
                  <a:lnTo>
                    <a:pt x="18290" y="1985"/>
                  </a:lnTo>
                  <a:lnTo>
                    <a:pt x="21133" y="4666"/>
                  </a:lnTo>
                  <a:lnTo>
                    <a:pt x="19899" y="6704"/>
                  </a:lnTo>
                  <a:lnTo>
                    <a:pt x="19899" y="6704"/>
                  </a:lnTo>
                  <a:lnTo>
                    <a:pt x="20221" y="7241"/>
                  </a:lnTo>
                  <a:lnTo>
                    <a:pt x="20489" y="7831"/>
                  </a:lnTo>
                  <a:lnTo>
                    <a:pt x="20703" y="8421"/>
                  </a:lnTo>
                  <a:lnTo>
                    <a:pt x="20918" y="9011"/>
                  </a:lnTo>
                  <a:lnTo>
                    <a:pt x="23224" y="9493"/>
                  </a:lnTo>
                  <a:lnTo>
                    <a:pt x="23278" y="13409"/>
                  </a:lnTo>
                  <a:lnTo>
                    <a:pt x="20972" y="13945"/>
                  </a:lnTo>
                  <a:lnTo>
                    <a:pt x="20972" y="13945"/>
                  </a:lnTo>
                  <a:lnTo>
                    <a:pt x="20811" y="14589"/>
                  </a:lnTo>
                  <a:lnTo>
                    <a:pt x="20596" y="15179"/>
                  </a:lnTo>
                  <a:lnTo>
                    <a:pt x="20328" y="15769"/>
                  </a:lnTo>
                  <a:lnTo>
                    <a:pt x="20060" y="16359"/>
                  </a:lnTo>
                  <a:lnTo>
                    <a:pt x="21347" y="18290"/>
                  </a:lnTo>
                  <a:lnTo>
                    <a:pt x="18612" y="21132"/>
                  </a:lnTo>
                  <a:lnTo>
                    <a:pt x="16627" y="19899"/>
                  </a:lnTo>
                  <a:lnTo>
                    <a:pt x="16627" y="19899"/>
                  </a:lnTo>
                  <a:lnTo>
                    <a:pt x="16037" y="20220"/>
                  </a:lnTo>
                  <a:lnTo>
                    <a:pt x="15501" y="20489"/>
                  </a:lnTo>
                  <a:lnTo>
                    <a:pt x="14911" y="20703"/>
                  </a:lnTo>
                  <a:lnTo>
                    <a:pt x="14267" y="20918"/>
                  </a:lnTo>
                  <a:lnTo>
                    <a:pt x="13785" y="23224"/>
                  </a:lnTo>
                  <a:lnTo>
                    <a:pt x="9869" y="23278"/>
                  </a:lnTo>
                  <a:lnTo>
                    <a:pt x="9279" y="20971"/>
                  </a:lnTo>
                  <a:lnTo>
                    <a:pt x="9279" y="20971"/>
                  </a:lnTo>
                  <a:lnTo>
                    <a:pt x="8689" y="20810"/>
                  </a:lnTo>
                  <a:lnTo>
                    <a:pt x="8099" y="20596"/>
                  </a:lnTo>
                  <a:lnTo>
                    <a:pt x="7509" y="20328"/>
                  </a:lnTo>
                  <a:lnTo>
                    <a:pt x="6919" y="20059"/>
                  </a:lnTo>
                  <a:lnTo>
                    <a:pt x="4935" y="21347"/>
                  </a:lnTo>
                  <a:lnTo>
                    <a:pt x="2146" y="18611"/>
                  </a:lnTo>
                  <a:lnTo>
                    <a:pt x="3380" y="16573"/>
                  </a:lnTo>
                  <a:lnTo>
                    <a:pt x="3380" y="16573"/>
                  </a:lnTo>
                  <a:lnTo>
                    <a:pt x="3058" y="16037"/>
                  </a:lnTo>
                  <a:lnTo>
                    <a:pt x="2790" y="15447"/>
                  </a:lnTo>
                  <a:lnTo>
                    <a:pt x="2521" y="14857"/>
                  </a:lnTo>
                  <a:lnTo>
                    <a:pt x="2361" y="14267"/>
                  </a:lnTo>
                  <a:lnTo>
                    <a:pt x="54" y="13784"/>
                  </a:lnTo>
                  <a:lnTo>
                    <a:pt x="1" y="9869"/>
                  </a:lnTo>
                  <a:lnTo>
                    <a:pt x="2253" y="9333"/>
                  </a:lnTo>
                  <a:lnTo>
                    <a:pt x="2307" y="9333"/>
                  </a:lnTo>
                  <a:close/>
                  <a:moveTo>
                    <a:pt x="7456" y="11532"/>
                  </a:moveTo>
                  <a:lnTo>
                    <a:pt x="7456" y="11532"/>
                  </a:lnTo>
                  <a:lnTo>
                    <a:pt x="7456" y="11961"/>
                  </a:lnTo>
                  <a:lnTo>
                    <a:pt x="7563" y="12390"/>
                  </a:lnTo>
                  <a:lnTo>
                    <a:pt x="7670" y="12765"/>
                  </a:lnTo>
                  <a:lnTo>
                    <a:pt x="7778" y="13141"/>
                  </a:lnTo>
                  <a:lnTo>
                    <a:pt x="7992" y="13516"/>
                  </a:lnTo>
                  <a:lnTo>
                    <a:pt x="8207" y="13891"/>
                  </a:lnTo>
                  <a:lnTo>
                    <a:pt x="8421" y="14213"/>
                  </a:lnTo>
                  <a:lnTo>
                    <a:pt x="8689" y="14481"/>
                  </a:lnTo>
                  <a:lnTo>
                    <a:pt x="9011" y="14750"/>
                  </a:lnTo>
                  <a:lnTo>
                    <a:pt x="9333" y="14964"/>
                  </a:lnTo>
                  <a:lnTo>
                    <a:pt x="9708" y="15179"/>
                  </a:lnTo>
                  <a:lnTo>
                    <a:pt x="10084" y="15340"/>
                  </a:lnTo>
                  <a:lnTo>
                    <a:pt x="10459" y="15501"/>
                  </a:lnTo>
                  <a:lnTo>
                    <a:pt x="10835" y="15608"/>
                  </a:lnTo>
                  <a:lnTo>
                    <a:pt x="11264" y="15661"/>
                  </a:lnTo>
                  <a:lnTo>
                    <a:pt x="11693" y="15661"/>
                  </a:lnTo>
                  <a:lnTo>
                    <a:pt x="11693" y="15661"/>
                  </a:lnTo>
                  <a:lnTo>
                    <a:pt x="12122" y="15661"/>
                  </a:lnTo>
                  <a:lnTo>
                    <a:pt x="12551" y="15554"/>
                  </a:lnTo>
                  <a:lnTo>
                    <a:pt x="12927" y="15447"/>
                  </a:lnTo>
                  <a:lnTo>
                    <a:pt x="13302" y="15286"/>
                  </a:lnTo>
                  <a:lnTo>
                    <a:pt x="13677" y="15125"/>
                  </a:lnTo>
                  <a:lnTo>
                    <a:pt x="14053" y="14911"/>
                  </a:lnTo>
                  <a:lnTo>
                    <a:pt x="14321" y="14642"/>
                  </a:lnTo>
                  <a:lnTo>
                    <a:pt x="14643" y="14374"/>
                  </a:lnTo>
                  <a:lnTo>
                    <a:pt x="14911" y="14106"/>
                  </a:lnTo>
                  <a:lnTo>
                    <a:pt x="15126" y="13784"/>
                  </a:lnTo>
                  <a:lnTo>
                    <a:pt x="15340" y="13409"/>
                  </a:lnTo>
                  <a:lnTo>
                    <a:pt x="15501" y="13033"/>
                  </a:lnTo>
                  <a:lnTo>
                    <a:pt x="15662" y="12658"/>
                  </a:lnTo>
                  <a:lnTo>
                    <a:pt x="15769" y="12282"/>
                  </a:lnTo>
                  <a:lnTo>
                    <a:pt x="15823" y="11853"/>
                  </a:lnTo>
                  <a:lnTo>
                    <a:pt x="15823" y="11424"/>
                  </a:lnTo>
                  <a:lnTo>
                    <a:pt x="15823" y="11424"/>
                  </a:lnTo>
                  <a:lnTo>
                    <a:pt x="15769" y="10995"/>
                  </a:lnTo>
                  <a:lnTo>
                    <a:pt x="15715" y="10566"/>
                  </a:lnTo>
                  <a:lnTo>
                    <a:pt x="15608" y="10191"/>
                  </a:lnTo>
                  <a:lnTo>
                    <a:pt x="15447" y="9762"/>
                  </a:lnTo>
                  <a:lnTo>
                    <a:pt x="15286" y="9440"/>
                  </a:lnTo>
                  <a:lnTo>
                    <a:pt x="15072" y="9064"/>
                  </a:lnTo>
                  <a:lnTo>
                    <a:pt x="14804" y="8743"/>
                  </a:lnTo>
                  <a:lnTo>
                    <a:pt x="14536" y="8474"/>
                  </a:lnTo>
                  <a:lnTo>
                    <a:pt x="14267" y="8206"/>
                  </a:lnTo>
                  <a:lnTo>
                    <a:pt x="13946" y="7992"/>
                  </a:lnTo>
                  <a:lnTo>
                    <a:pt x="13570" y="7777"/>
                  </a:lnTo>
                  <a:lnTo>
                    <a:pt x="13195" y="7616"/>
                  </a:lnTo>
                  <a:lnTo>
                    <a:pt x="12819" y="7455"/>
                  </a:lnTo>
                  <a:lnTo>
                    <a:pt x="12444" y="7348"/>
                  </a:lnTo>
                  <a:lnTo>
                    <a:pt x="12015" y="7294"/>
                  </a:lnTo>
                  <a:lnTo>
                    <a:pt x="11586" y="7294"/>
                  </a:lnTo>
                  <a:lnTo>
                    <a:pt x="11586" y="7294"/>
                  </a:lnTo>
                  <a:lnTo>
                    <a:pt x="11586" y="7294"/>
                  </a:lnTo>
                  <a:lnTo>
                    <a:pt x="11157" y="7294"/>
                  </a:lnTo>
                  <a:lnTo>
                    <a:pt x="10727" y="7402"/>
                  </a:lnTo>
                  <a:lnTo>
                    <a:pt x="10298" y="7509"/>
                  </a:lnTo>
                  <a:lnTo>
                    <a:pt x="9923" y="7616"/>
                  </a:lnTo>
                  <a:lnTo>
                    <a:pt x="9601" y="7831"/>
                  </a:lnTo>
                  <a:lnTo>
                    <a:pt x="9226" y="8045"/>
                  </a:lnTo>
                  <a:lnTo>
                    <a:pt x="8904" y="8260"/>
                  </a:lnTo>
                  <a:lnTo>
                    <a:pt x="8636" y="8582"/>
                  </a:lnTo>
                  <a:lnTo>
                    <a:pt x="8368" y="8850"/>
                  </a:lnTo>
                  <a:lnTo>
                    <a:pt x="8099" y="9172"/>
                  </a:lnTo>
                  <a:lnTo>
                    <a:pt x="7939" y="9547"/>
                  </a:lnTo>
                  <a:lnTo>
                    <a:pt x="7724" y="9923"/>
                  </a:lnTo>
                  <a:lnTo>
                    <a:pt x="7617" y="10298"/>
                  </a:lnTo>
                  <a:lnTo>
                    <a:pt x="7509" y="10673"/>
                  </a:lnTo>
                  <a:lnTo>
                    <a:pt x="7456" y="11102"/>
                  </a:lnTo>
                  <a:lnTo>
                    <a:pt x="7456" y="11532"/>
                  </a:lnTo>
                  <a:lnTo>
                    <a:pt x="7456" y="1153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2179354" y="1416403"/>
              <a:ext cx="201366" cy="201366"/>
            </a:xfrm>
            <a:custGeom>
              <a:avLst/>
              <a:gdLst/>
              <a:ahLst/>
              <a:cxnLst/>
              <a:rect l="l" t="t" r="r" b="b"/>
              <a:pathLst>
                <a:path w="10138" h="10138" extrusionOk="0">
                  <a:moveTo>
                    <a:pt x="966" y="4077"/>
                  </a:moveTo>
                  <a:lnTo>
                    <a:pt x="966" y="4077"/>
                  </a:lnTo>
                  <a:lnTo>
                    <a:pt x="1181" y="3540"/>
                  </a:lnTo>
                  <a:lnTo>
                    <a:pt x="1395" y="3004"/>
                  </a:lnTo>
                  <a:lnTo>
                    <a:pt x="859" y="2146"/>
                  </a:lnTo>
                  <a:lnTo>
                    <a:pt x="2039" y="966"/>
                  </a:lnTo>
                  <a:lnTo>
                    <a:pt x="2897" y="1502"/>
                  </a:lnTo>
                  <a:lnTo>
                    <a:pt x="2897" y="1502"/>
                  </a:lnTo>
                  <a:lnTo>
                    <a:pt x="3380" y="1234"/>
                  </a:lnTo>
                  <a:lnTo>
                    <a:pt x="3916" y="1019"/>
                  </a:lnTo>
                  <a:lnTo>
                    <a:pt x="4130" y="54"/>
                  </a:lnTo>
                  <a:lnTo>
                    <a:pt x="5793" y="0"/>
                  </a:lnTo>
                  <a:lnTo>
                    <a:pt x="6061" y="1019"/>
                  </a:lnTo>
                  <a:lnTo>
                    <a:pt x="6061" y="1019"/>
                  </a:lnTo>
                  <a:lnTo>
                    <a:pt x="6598" y="1180"/>
                  </a:lnTo>
                  <a:lnTo>
                    <a:pt x="7080" y="1395"/>
                  </a:lnTo>
                  <a:lnTo>
                    <a:pt x="7938" y="859"/>
                  </a:lnTo>
                  <a:lnTo>
                    <a:pt x="9172" y="2038"/>
                  </a:lnTo>
                  <a:lnTo>
                    <a:pt x="8636" y="2897"/>
                  </a:lnTo>
                  <a:lnTo>
                    <a:pt x="8636" y="2897"/>
                  </a:lnTo>
                  <a:lnTo>
                    <a:pt x="8904" y="3379"/>
                  </a:lnTo>
                  <a:lnTo>
                    <a:pt x="9118" y="3916"/>
                  </a:lnTo>
                  <a:lnTo>
                    <a:pt x="10084" y="4130"/>
                  </a:lnTo>
                  <a:lnTo>
                    <a:pt x="10137" y="5847"/>
                  </a:lnTo>
                  <a:lnTo>
                    <a:pt x="9118" y="6061"/>
                  </a:lnTo>
                  <a:lnTo>
                    <a:pt x="9118" y="6061"/>
                  </a:lnTo>
                  <a:lnTo>
                    <a:pt x="8958" y="6597"/>
                  </a:lnTo>
                  <a:lnTo>
                    <a:pt x="8743" y="7134"/>
                  </a:lnTo>
                  <a:lnTo>
                    <a:pt x="9279" y="7992"/>
                  </a:lnTo>
                  <a:lnTo>
                    <a:pt x="8099" y="9172"/>
                  </a:lnTo>
                  <a:lnTo>
                    <a:pt x="7241" y="8636"/>
                  </a:lnTo>
                  <a:lnTo>
                    <a:pt x="7241" y="8636"/>
                  </a:lnTo>
                  <a:lnTo>
                    <a:pt x="6759" y="8904"/>
                  </a:lnTo>
                  <a:lnTo>
                    <a:pt x="6222" y="9118"/>
                  </a:lnTo>
                  <a:lnTo>
                    <a:pt x="6008" y="10084"/>
                  </a:lnTo>
                  <a:lnTo>
                    <a:pt x="4291" y="10137"/>
                  </a:lnTo>
                  <a:lnTo>
                    <a:pt x="4077" y="9118"/>
                  </a:lnTo>
                  <a:lnTo>
                    <a:pt x="4077" y="9118"/>
                  </a:lnTo>
                  <a:lnTo>
                    <a:pt x="3540" y="8957"/>
                  </a:lnTo>
                  <a:lnTo>
                    <a:pt x="3058" y="8743"/>
                  </a:lnTo>
                  <a:lnTo>
                    <a:pt x="2146" y="9279"/>
                  </a:lnTo>
                  <a:lnTo>
                    <a:pt x="966" y="8099"/>
                  </a:lnTo>
                  <a:lnTo>
                    <a:pt x="1502" y="7241"/>
                  </a:lnTo>
                  <a:lnTo>
                    <a:pt x="1502" y="7241"/>
                  </a:lnTo>
                  <a:lnTo>
                    <a:pt x="1234" y="6758"/>
                  </a:lnTo>
                  <a:lnTo>
                    <a:pt x="1020" y="6222"/>
                  </a:lnTo>
                  <a:lnTo>
                    <a:pt x="54" y="6007"/>
                  </a:lnTo>
                  <a:lnTo>
                    <a:pt x="1" y="4291"/>
                  </a:lnTo>
                  <a:lnTo>
                    <a:pt x="1020" y="4077"/>
                  </a:lnTo>
                  <a:lnTo>
                    <a:pt x="966" y="4077"/>
                  </a:lnTo>
                  <a:close/>
                  <a:moveTo>
                    <a:pt x="3219" y="4988"/>
                  </a:moveTo>
                  <a:lnTo>
                    <a:pt x="3219" y="4988"/>
                  </a:lnTo>
                  <a:lnTo>
                    <a:pt x="3272" y="5364"/>
                  </a:lnTo>
                  <a:lnTo>
                    <a:pt x="3380" y="5739"/>
                  </a:lnTo>
                  <a:lnTo>
                    <a:pt x="3540" y="6007"/>
                  </a:lnTo>
                  <a:lnTo>
                    <a:pt x="3809" y="6276"/>
                  </a:lnTo>
                  <a:lnTo>
                    <a:pt x="4077" y="6490"/>
                  </a:lnTo>
                  <a:lnTo>
                    <a:pt x="4345" y="6651"/>
                  </a:lnTo>
                  <a:lnTo>
                    <a:pt x="4720" y="6758"/>
                  </a:lnTo>
                  <a:lnTo>
                    <a:pt x="5096" y="6812"/>
                  </a:lnTo>
                  <a:lnTo>
                    <a:pt x="5096" y="6812"/>
                  </a:lnTo>
                  <a:lnTo>
                    <a:pt x="5471" y="6758"/>
                  </a:lnTo>
                  <a:lnTo>
                    <a:pt x="5793" y="6651"/>
                  </a:lnTo>
                  <a:lnTo>
                    <a:pt x="6115" y="6490"/>
                  </a:lnTo>
                  <a:lnTo>
                    <a:pt x="6383" y="6276"/>
                  </a:lnTo>
                  <a:lnTo>
                    <a:pt x="6598" y="5954"/>
                  </a:lnTo>
                  <a:lnTo>
                    <a:pt x="6759" y="5686"/>
                  </a:lnTo>
                  <a:lnTo>
                    <a:pt x="6866" y="5310"/>
                  </a:lnTo>
                  <a:lnTo>
                    <a:pt x="6866" y="4935"/>
                  </a:lnTo>
                  <a:lnTo>
                    <a:pt x="6866" y="4935"/>
                  </a:lnTo>
                  <a:lnTo>
                    <a:pt x="6812" y="4613"/>
                  </a:lnTo>
                  <a:lnTo>
                    <a:pt x="6705" y="4238"/>
                  </a:lnTo>
                  <a:lnTo>
                    <a:pt x="6544" y="3916"/>
                  </a:lnTo>
                  <a:lnTo>
                    <a:pt x="6329" y="3648"/>
                  </a:lnTo>
                  <a:lnTo>
                    <a:pt x="6061" y="3433"/>
                  </a:lnTo>
                  <a:lnTo>
                    <a:pt x="5739" y="3272"/>
                  </a:lnTo>
                  <a:lnTo>
                    <a:pt x="5418" y="3165"/>
                  </a:lnTo>
                  <a:lnTo>
                    <a:pt x="5042" y="3165"/>
                  </a:lnTo>
                  <a:lnTo>
                    <a:pt x="5042" y="3165"/>
                  </a:lnTo>
                  <a:lnTo>
                    <a:pt x="4667" y="3218"/>
                  </a:lnTo>
                  <a:lnTo>
                    <a:pt x="4291" y="3326"/>
                  </a:lnTo>
                  <a:lnTo>
                    <a:pt x="4023" y="3487"/>
                  </a:lnTo>
                  <a:lnTo>
                    <a:pt x="3755" y="3701"/>
                  </a:lnTo>
                  <a:lnTo>
                    <a:pt x="3540" y="3969"/>
                  </a:lnTo>
                  <a:lnTo>
                    <a:pt x="3380" y="4291"/>
                  </a:lnTo>
                  <a:lnTo>
                    <a:pt x="3272" y="4667"/>
                  </a:lnTo>
                  <a:lnTo>
                    <a:pt x="3219" y="5042"/>
                  </a:lnTo>
                  <a:lnTo>
                    <a:pt x="3219" y="5042"/>
                  </a:lnTo>
                  <a:lnTo>
                    <a:pt x="3219" y="49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615480" y="1760501"/>
              <a:ext cx="396316" cy="144897"/>
            </a:xfrm>
            <a:custGeom>
              <a:avLst/>
              <a:gdLst/>
              <a:ahLst/>
              <a:cxnLst/>
              <a:rect l="l" t="t" r="r" b="b"/>
              <a:pathLst>
                <a:path w="19953" h="7295" extrusionOk="0">
                  <a:moveTo>
                    <a:pt x="0" y="0"/>
                  </a:moveTo>
                  <a:lnTo>
                    <a:pt x="429" y="54"/>
                  </a:lnTo>
                  <a:lnTo>
                    <a:pt x="805" y="108"/>
                  </a:lnTo>
                  <a:lnTo>
                    <a:pt x="1824" y="161"/>
                  </a:lnTo>
                  <a:lnTo>
                    <a:pt x="3165" y="322"/>
                  </a:lnTo>
                  <a:lnTo>
                    <a:pt x="4827" y="537"/>
                  </a:lnTo>
                  <a:lnTo>
                    <a:pt x="6544" y="912"/>
                  </a:lnTo>
                  <a:lnTo>
                    <a:pt x="8582" y="1448"/>
                  </a:lnTo>
                  <a:lnTo>
                    <a:pt x="10566" y="2092"/>
                  </a:lnTo>
                  <a:lnTo>
                    <a:pt x="12497" y="2897"/>
                  </a:lnTo>
                  <a:lnTo>
                    <a:pt x="14374" y="3755"/>
                  </a:lnTo>
                  <a:lnTo>
                    <a:pt x="15983" y="4667"/>
                  </a:lnTo>
                  <a:lnTo>
                    <a:pt x="17378" y="5525"/>
                  </a:lnTo>
                  <a:lnTo>
                    <a:pt x="18451" y="6222"/>
                  </a:lnTo>
                  <a:lnTo>
                    <a:pt x="19255" y="6812"/>
                  </a:lnTo>
                  <a:lnTo>
                    <a:pt x="19630" y="7080"/>
                  </a:lnTo>
                  <a:lnTo>
                    <a:pt x="19952" y="7295"/>
                  </a:lnTo>
                  <a:lnTo>
                    <a:pt x="19952" y="7295"/>
                  </a:lnTo>
                  <a:lnTo>
                    <a:pt x="19309" y="6758"/>
                  </a:lnTo>
                  <a:lnTo>
                    <a:pt x="18558" y="6115"/>
                  </a:lnTo>
                  <a:lnTo>
                    <a:pt x="18021" y="5739"/>
                  </a:lnTo>
                  <a:lnTo>
                    <a:pt x="17485" y="5364"/>
                  </a:lnTo>
                  <a:lnTo>
                    <a:pt x="16037" y="4398"/>
                  </a:lnTo>
                  <a:lnTo>
                    <a:pt x="14482" y="3540"/>
                  </a:lnTo>
                  <a:lnTo>
                    <a:pt x="13570" y="3057"/>
                  </a:lnTo>
                  <a:lnTo>
                    <a:pt x="12604" y="2628"/>
                  </a:lnTo>
                  <a:lnTo>
                    <a:pt x="11639" y="2199"/>
                  </a:lnTo>
                  <a:lnTo>
                    <a:pt x="10620" y="1824"/>
                  </a:lnTo>
                  <a:lnTo>
                    <a:pt x="9654" y="1502"/>
                  </a:lnTo>
                  <a:lnTo>
                    <a:pt x="8635" y="1180"/>
                  </a:lnTo>
                  <a:lnTo>
                    <a:pt x="7616" y="912"/>
                  </a:lnTo>
                  <a:lnTo>
                    <a:pt x="6597" y="698"/>
                  </a:lnTo>
                  <a:lnTo>
                    <a:pt x="4881" y="376"/>
                  </a:lnTo>
                  <a:lnTo>
                    <a:pt x="3165" y="161"/>
                  </a:lnTo>
                  <a:lnTo>
                    <a:pt x="2467" y="108"/>
                  </a:lnTo>
                  <a:lnTo>
                    <a:pt x="1824" y="54"/>
                  </a:lnTo>
                  <a:lnTo>
                    <a:pt x="8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439697" y="2619137"/>
              <a:ext cx="610454" cy="194970"/>
            </a:xfrm>
            <a:custGeom>
              <a:avLst/>
              <a:gdLst/>
              <a:ahLst/>
              <a:cxnLst/>
              <a:rect l="l" t="t" r="r" b="b"/>
              <a:pathLst>
                <a:path w="30734" h="9816" extrusionOk="0">
                  <a:moveTo>
                    <a:pt x="27944" y="1"/>
                  </a:moveTo>
                  <a:lnTo>
                    <a:pt x="25906" y="108"/>
                  </a:lnTo>
                  <a:lnTo>
                    <a:pt x="24780" y="215"/>
                  </a:lnTo>
                  <a:lnTo>
                    <a:pt x="23492" y="323"/>
                  </a:lnTo>
                  <a:lnTo>
                    <a:pt x="22152" y="483"/>
                  </a:lnTo>
                  <a:lnTo>
                    <a:pt x="20757" y="698"/>
                  </a:lnTo>
                  <a:lnTo>
                    <a:pt x="19148" y="1020"/>
                  </a:lnTo>
                  <a:lnTo>
                    <a:pt x="17593" y="1395"/>
                  </a:lnTo>
                  <a:lnTo>
                    <a:pt x="16037" y="1771"/>
                  </a:lnTo>
                  <a:lnTo>
                    <a:pt x="14536" y="2253"/>
                  </a:lnTo>
                  <a:lnTo>
                    <a:pt x="12980" y="2736"/>
                  </a:lnTo>
                  <a:lnTo>
                    <a:pt x="11478" y="3326"/>
                  </a:lnTo>
                  <a:lnTo>
                    <a:pt x="10030" y="3916"/>
                  </a:lnTo>
                  <a:lnTo>
                    <a:pt x="8528" y="4560"/>
                  </a:lnTo>
                  <a:lnTo>
                    <a:pt x="6061" y="5847"/>
                  </a:lnTo>
                  <a:lnTo>
                    <a:pt x="4935" y="6491"/>
                  </a:lnTo>
                  <a:lnTo>
                    <a:pt x="3970" y="7080"/>
                  </a:lnTo>
                  <a:lnTo>
                    <a:pt x="3058" y="7617"/>
                  </a:lnTo>
                  <a:lnTo>
                    <a:pt x="2253" y="8153"/>
                  </a:lnTo>
                  <a:lnTo>
                    <a:pt x="1610" y="8636"/>
                  </a:lnTo>
                  <a:lnTo>
                    <a:pt x="1020" y="9065"/>
                  </a:lnTo>
                  <a:lnTo>
                    <a:pt x="269" y="9601"/>
                  </a:lnTo>
                  <a:lnTo>
                    <a:pt x="1" y="9816"/>
                  </a:lnTo>
                  <a:lnTo>
                    <a:pt x="1" y="9816"/>
                  </a:lnTo>
                  <a:lnTo>
                    <a:pt x="269" y="9655"/>
                  </a:lnTo>
                  <a:lnTo>
                    <a:pt x="1073" y="9119"/>
                  </a:lnTo>
                  <a:lnTo>
                    <a:pt x="2307" y="8314"/>
                  </a:lnTo>
                  <a:lnTo>
                    <a:pt x="4023" y="7241"/>
                  </a:lnTo>
                  <a:lnTo>
                    <a:pt x="6169" y="6061"/>
                  </a:lnTo>
                  <a:lnTo>
                    <a:pt x="7349" y="5418"/>
                  </a:lnTo>
                  <a:lnTo>
                    <a:pt x="8636" y="4774"/>
                  </a:lnTo>
                  <a:lnTo>
                    <a:pt x="10084" y="4131"/>
                  </a:lnTo>
                  <a:lnTo>
                    <a:pt x="11586" y="3541"/>
                  </a:lnTo>
                  <a:lnTo>
                    <a:pt x="13087" y="2951"/>
                  </a:lnTo>
                  <a:lnTo>
                    <a:pt x="14589" y="2414"/>
                  </a:lnTo>
                  <a:lnTo>
                    <a:pt x="16091" y="1985"/>
                  </a:lnTo>
                  <a:lnTo>
                    <a:pt x="17646" y="1556"/>
                  </a:lnTo>
                  <a:lnTo>
                    <a:pt x="19202" y="1234"/>
                  </a:lnTo>
                  <a:lnTo>
                    <a:pt x="20757" y="913"/>
                  </a:lnTo>
                  <a:lnTo>
                    <a:pt x="23546" y="483"/>
                  </a:lnTo>
                  <a:lnTo>
                    <a:pt x="24780" y="323"/>
                  </a:lnTo>
                  <a:lnTo>
                    <a:pt x="25960" y="215"/>
                  </a:lnTo>
                  <a:lnTo>
                    <a:pt x="26979" y="162"/>
                  </a:lnTo>
                  <a:lnTo>
                    <a:pt x="27944" y="108"/>
                  </a:lnTo>
                  <a:lnTo>
                    <a:pt x="30733" y="108"/>
                  </a:lnTo>
                  <a:lnTo>
                    <a:pt x="30411" y="54"/>
                  </a:lnTo>
                  <a:lnTo>
                    <a:pt x="2944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119372" y="2874827"/>
              <a:ext cx="223731" cy="448515"/>
            </a:xfrm>
            <a:custGeom>
              <a:avLst/>
              <a:gdLst/>
              <a:ahLst/>
              <a:cxnLst/>
              <a:rect l="l" t="t" r="r" b="b"/>
              <a:pathLst>
                <a:path w="11264" h="22581" extrusionOk="0">
                  <a:moveTo>
                    <a:pt x="11264" y="0"/>
                  </a:moveTo>
                  <a:lnTo>
                    <a:pt x="11103" y="161"/>
                  </a:lnTo>
                  <a:lnTo>
                    <a:pt x="10620" y="751"/>
                  </a:lnTo>
                  <a:lnTo>
                    <a:pt x="10245" y="1126"/>
                  </a:lnTo>
                  <a:lnTo>
                    <a:pt x="9815" y="1609"/>
                  </a:lnTo>
                  <a:lnTo>
                    <a:pt x="9386" y="2199"/>
                  </a:lnTo>
                  <a:lnTo>
                    <a:pt x="8904" y="2843"/>
                  </a:lnTo>
                  <a:lnTo>
                    <a:pt x="7777" y="4398"/>
                  </a:lnTo>
                  <a:lnTo>
                    <a:pt x="6544" y="6168"/>
                  </a:lnTo>
                  <a:lnTo>
                    <a:pt x="5310" y="8260"/>
                  </a:lnTo>
                  <a:lnTo>
                    <a:pt x="4720" y="9332"/>
                  </a:lnTo>
                  <a:lnTo>
                    <a:pt x="4130" y="10512"/>
                  </a:lnTo>
                  <a:lnTo>
                    <a:pt x="3540" y="11692"/>
                  </a:lnTo>
                  <a:lnTo>
                    <a:pt x="3004" y="12819"/>
                  </a:lnTo>
                  <a:lnTo>
                    <a:pt x="2092" y="15071"/>
                  </a:lnTo>
                  <a:lnTo>
                    <a:pt x="1395" y="17109"/>
                  </a:lnTo>
                  <a:lnTo>
                    <a:pt x="858" y="18933"/>
                  </a:lnTo>
                  <a:lnTo>
                    <a:pt x="429" y="20435"/>
                  </a:lnTo>
                  <a:lnTo>
                    <a:pt x="215" y="21561"/>
                  </a:lnTo>
                  <a:lnTo>
                    <a:pt x="537" y="20435"/>
                  </a:lnTo>
                  <a:lnTo>
                    <a:pt x="966" y="18933"/>
                  </a:lnTo>
                  <a:lnTo>
                    <a:pt x="1502" y="17163"/>
                  </a:lnTo>
                  <a:lnTo>
                    <a:pt x="1878" y="16144"/>
                  </a:lnTo>
                  <a:lnTo>
                    <a:pt x="2253" y="15125"/>
                  </a:lnTo>
                  <a:lnTo>
                    <a:pt x="3165" y="12926"/>
                  </a:lnTo>
                  <a:lnTo>
                    <a:pt x="3701" y="11800"/>
                  </a:lnTo>
                  <a:lnTo>
                    <a:pt x="4237" y="10620"/>
                  </a:lnTo>
                  <a:lnTo>
                    <a:pt x="5471" y="8367"/>
                  </a:lnTo>
                  <a:lnTo>
                    <a:pt x="6061" y="7294"/>
                  </a:lnTo>
                  <a:lnTo>
                    <a:pt x="6705" y="6275"/>
                  </a:lnTo>
                  <a:lnTo>
                    <a:pt x="7885" y="4505"/>
                  </a:lnTo>
                  <a:lnTo>
                    <a:pt x="8957" y="2950"/>
                  </a:lnTo>
                  <a:lnTo>
                    <a:pt x="9923" y="1716"/>
                  </a:lnTo>
                  <a:lnTo>
                    <a:pt x="10620" y="805"/>
                  </a:lnTo>
                  <a:lnTo>
                    <a:pt x="11103" y="215"/>
                  </a:lnTo>
                  <a:lnTo>
                    <a:pt x="11264" y="0"/>
                  </a:lnTo>
                  <a:close/>
                  <a:moveTo>
                    <a:pt x="215" y="21561"/>
                  </a:moveTo>
                  <a:lnTo>
                    <a:pt x="0" y="22258"/>
                  </a:lnTo>
                  <a:lnTo>
                    <a:pt x="0" y="22580"/>
                  </a:lnTo>
                  <a:lnTo>
                    <a:pt x="54" y="22312"/>
                  </a:lnTo>
                  <a:lnTo>
                    <a:pt x="215" y="2156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2154844" y="727135"/>
              <a:ext cx="249314" cy="612579"/>
            </a:xfrm>
            <a:custGeom>
              <a:avLst/>
              <a:gdLst/>
              <a:ahLst/>
              <a:cxnLst/>
              <a:rect l="l" t="t" r="r" b="b"/>
              <a:pathLst>
                <a:path w="12552" h="30841" extrusionOk="0">
                  <a:moveTo>
                    <a:pt x="12551" y="1"/>
                  </a:moveTo>
                  <a:lnTo>
                    <a:pt x="12337" y="269"/>
                  </a:lnTo>
                  <a:lnTo>
                    <a:pt x="12069" y="591"/>
                  </a:lnTo>
                  <a:lnTo>
                    <a:pt x="11747" y="1020"/>
                  </a:lnTo>
                  <a:lnTo>
                    <a:pt x="11264" y="1610"/>
                  </a:lnTo>
                  <a:lnTo>
                    <a:pt x="10781" y="2254"/>
                  </a:lnTo>
                  <a:lnTo>
                    <a:pt x="9602" y="3970"/>
                  </a:lnTo>
                  <a:lnTo>
                    <a:pt x="8261" y="6062"/>
                  </a:lnTo>
                  <a:lnTo>
                    <a:pt x="7563" y="7295"/>
                  </a:lnTo>
                  <a:lnTo>
                    <a:pt x="6866" y="8582"/>
                  </a:lnTo>
                  <a:lnTo>
                    <a:pt x="6115" y="9977"/>
                  </a:lnTo>
                  <a:lnTo>
                    <a:pt x="5418" y="11425"/>
                  </a:lnTo>
                  <a:lnTo>
                    <a:pt x="4721" y="12927"/>
                  </a:lnTo>
                  <a:lnTo>
                    <a:pt x="4024" y="14536"/>
                  </a:lnTo>
                  <a:lnTo>
                    <a:pt x="3434" y="16145"/>
                  </a:lnTo>
                  <a:lnTo>
                    <a:pt x="2844" y="17700"/>
                  </a:lnTo>
                  <a:lnTo>
                    <a:pt x="2361" y="19256"/>
                  </a:lnTo>
                  <a:lnTo>
                    <a:pt x="1878" y="20757"/>
                  </a:lnTo>
                  <a:lnTo>
                    <a:pt x="1181" y="23546"/>
                  </a:lnTo>
                  <a:lnTo>
                    <a:pt x="913" y="24780"/>
                  </a:lnTo>
                  <a:lnTo>
                    <a:pt x="645" y="25960"/>
                  </a:lnTo>
                  <a:lnTo>
                    <a:pt x="484" y="27033"/>
                  </a:lnTo>
                  <a:lnTo>
                    <a:pt x="323" y="27998"/>
                  </a:lnTo>
                  <a:lnTo>
                    <a:pt x="162" y="28856"/>
                  </a:lnTo>
                  <a:lnTo>
                    <a:pt x="108" y="29553"/>
                  </a:lnTo>
                  <a:lnTo>
                    <a:pt x="1" y="30519"/>
                  </a:lnTo>
                  <a:lnTo>
                    <a:pt x="1" y="30841"/>
                  </a:lnTo>
                  <a:lnTo>
                    <a:pt x="55" y="30519"/>
                  </a:lnTo>
                  <a:lnTo>
                    <a:pt x="216" y="29553"/>
                  </a:lnTo>
                  <a:lnTo>
                    <a:pt x="484" y="28052"/>
                  </a:lnTo>
                  <a:lnTo>
                    <a:pt x="859" y="26014"/>
                  </a:lnTo>
                  <a:lnTo>
                    <a:pt x="1395" y="23600"/>
                  </a:lnTo>
                  <a:lnTo>
                    <a:pt x="1717" y="22206"/>
                  </a:lnTo>
                  <a:lnTo>
                    <a:pt x="2146" y="20811"/>
                  </a:lnTo>
                  <a:lnTo>
                    <a:pt x="2575" y="19309"/>
                  </a:lnTo>
                  <a:lnTo>
                    <a:pt x="3112" y="17808"/>
                  </a:lnTo>
                  <a:lnTo>
                    <a:pt x="3648" y="16198"/>
                  </a:lnTo>
                  <a:lnTo>
                    <a:pt x="4292" y="14643"/>
                  </a:lnTo>
                  <a:lnTo>
                    <a:pt x="4935" y="13034"/>
                  </a:lnTo>
                  <a:lnTo>
                    <a:pt x="5633" y="11532"/>
                  </a:lnTo>
                  <a:lnTo>
                    <a:pt x="6330" y="10084"/>
                  </a:lnTo>
                  <a:lnTo>
                    <a:pt x="7081" y="8690"/>
                  </a:lnTo>
                  <a:lnTo>
                    <a:pt x="7778" y="7402"/>
                  </a:lnTo>
                  <a:lnTo>
                    <a:pt x="8475" y="6169"/>
                  </a:lnTo>
                  <a:lnTo>
                    <a:pt x="9762" y="4077"/>
                  </a:lnTo>
                  <a:lnTo>
                    <a:pt x="10352" y="3165"/>
                  </a:lnTo>
                  <a:lnTo>
                    <a:pt x="10889" y="2361"/>
                  </a:lnTo>
                  <a:lnTo>
                    <a:pt x="11801" y="1074"/>
                  </a:lnTo>
                  <a:lnTo>
                    <a:pt x="12391" y="269"/>
                  </a:lnTo>
                  <a:lnTo>
                    <a:pt x="125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2814279" y="1709355"/>
              <a:ext cx="442119" cy="311106"/>
            </a:xfrm>
            <a:custGeom>
              <a:avLst/>
              <a:gdLst/>
              <a:ahLst/>
              <a:cxnLst/>
              <a:rect l="l" t="t" r="r" b="b"/>
              <a:pathLst>
                <a:path w="22259" h="15663" extrusionOk="0">
                  <a:moveTo>
                    <a:pt x="21937" y="1"/>
                  </a:moveTo>
                  <a:lnTo>
                    <a:pt x="21133" y="55"/>
                  </a:lnTo>
                  <a:lnTo>
                    <a:pt x="20543" y="108"/>
                  </a:lnTo>
                  <a:lnTo>
                    <a:pt x="19792" y="215"/>
                  </a:lnTo>
                  <a:lnTo>
                    <a:pt x="18934" y="376"/>
                  </a:lnTo>
                  <a:lnTo>
                    <a:pt x="18075" y="537"/>
                  </a:lnTo>
                  <a:lnTo>
                    <a:pt x="17110" y="805"/>
                  </a:lnTo>
                  <a:lnTo>
                    <a:pt x="16037" y="1127"/>
                  </a:lnTo>
                  <a:lnTo>
                    <a:pt x="14911" y="1503"/>
                  </a:lnTo>
                  <a:lnTo>
                    <a:pt x="13785" y="1985"/>
                  </a:lnTo>
                  <a:lnTo>
                    <a:pt x="12497" y="2575"/>
                  </a:lnTo>
                  <a:lnTo>
                    <a:pt x="11264" y="3219"/>
                  </a:lnTo>
                  <a:lnTo>
                    <a:pt x="10084" y="3916"/>
                  </a:lnTo>
                  <a:lnTo>
                    <a:pt x="8904" y="4667"/>
                  </a:lnTo>
                  <a:lnTo>
                    <a:pt x="7778" y="5525"/>
                  </a:lnTo>
                  <a:lnTo>
                    <a:pt x="6705" y="6383"/>
                  </a:lnTo>
                  <a:lnTo>
                    <a:pt x="5686" y="7349"/>
                  </a:lnTo>
                  <a:lnTo>
                    <a:pt x="4720" y="8368"/>
                  </a:lnTo>
                  <a:lnTo>
                    <a:pt x="3862" y="9280"/>
                  </a:lnTo>
                  <a:lnTo>
                    <a:pt x="3111" y="10191"/>
                  </a:lnTo>
                  <a:lnTo>
                    <a:pt x="2468" y="11103"/>
                  </a:lnTo>
                  <a:lnTo>
                    <a:pt x="1932" y="11908"/>
                  </a:lnTo>
                  <a:lnTo>
                    <a:pt x="1449" y="12659"/>
                  </a:lnTo>
                  <a:lnTo>
                    <a:pt x="1020" y="13463"/>
                  </a:lnTo>
                  <a:lnTo>
                    <a:pt x="644" y="14053"/>
                  </a:lnTo>
                  <a:lnTo>
                    <a:pt x="430" y="14589"/>
                  </a:lnTo>
                  <a:lnTo>
                    <a:pt x="54" y="15394"/>
                  </a:lnTo>
                  <a:lnTo>
                    <a:pt x="1" y="15662"/>
                  </a:lnTo>
                  <a:lnTo>
                    <a:pt x="108" y="15394"/>
                  </a:lnTo>
                  <a:lnTo>
                    <a:pt x="483" y="14643"/>
                  </a:lnTo>
                  <a:lnTo>
                    <a:pt x="752" y="14107"/>
                  </a:lnTo>
                  <a:lnTo>
                    <a:pt x="1127" y="13517"/>
                  </a:lnTo>
                  <a:lnTo>
                    <a:pt x="1556" y="12820"/>
                  </a:lnTo>
                  <a:lnTo>
                    <a:pt x="2039" y="12015"/>
                  </a:lnTo>
                  <a:lnTo>
                    <a:pt x="2629" y="11210"/>
                  </a:lnTo>
                  <a:lnTo>
                    <a:pt x="2951" y="10781"/>
                  </a:lnTo>
                  <a:lnTo>
                    <a:pt x="3326" y="10352"/>
                  </a:lnTo>
                  <a:lnTo>
                    <a:pt x="4077" y="9441"/>
                  </a:lnTo>
                  <a:lnTo>
                    <a:pt x="4881" y="8475"/>
                  </a:lnTo>
                  <a:lnTo>
                    <a:pt x="5847" y="7510"/>
                  </a:lnTo>
                  <a:lnTo>
                    <a:pt x="6866" y="6598"/>
                  </a:lnTo>
                  <a:lnTo>
                    <a:pt x="7939" y="5686"/>
                  </a:lnTo>
                  <a:lnTo>
                    <a:pt x="9065" y="4882"/>
                  </a:lnTo>
                  <a:lnTo>
                    <a:pt x="10191" y="4131"/>
                  </a:lnTo>
                  <a:lnTo>
                    <a:pt x="11425" y="3433"/>
                  </a:lnTo>
                  <a:lnTo>
                    <a:pt x="12605" y="2790"/>
                  </a:lnTo>
                  <a:lnTo>
                    <a:pt x="13892" y="2200"/>
                  </a:lnTo>
                  <a:lnTo>
                    <a:pt x="15018" y="1717"/>
                  </a:lnTo>
                  <a:lnTo>
                    <a:pt x="16145" y="1342"/>
                  </a:lnTo>
                  <a:lnTo>
                    <a:pt x="17164" y="966"/>
                  </a:lnTo>
                  <a:lnTo>
                    <a:pt x="18129" y="752"/>
                  </a:lnTo>
                  <a:lnTo>
                    <a:pt x="19041" y="537"/>
                  </a:lnTo>
                  <a:lnTo>
                    <a:pt x="19845" y="376"/>
                  </a:lnTo>
                  <a:lnTo>
                    <a:pt x="20543" y="215"/>
                  </a:lnTo>
                  <a:lnTo>
                    <a:pt x="21133" y="162"/>
                  </a:lnTo>
                  <a:lnTo>
                    <a:pt x="21937" y="55"/>
                  </a:lnTo>
                  <a:lnTo>
                    <a:pt x="2225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2981541" y="2167444"/>
              <a:ext cx="969449" cy="104417"/>
            </a:xfrm>
            <a:custGeom>
              <a:avLst/>
              <a:gdLst/>
              <a:ahLst/>
              <a:cxnLst/>
              <a:rect l="l" t="t" r="r" b="b"/>
              <a:pathLst>
                <a:path w="48808" h="5257" extrusionOk="0">
                  <a:moveTo>
                    <a:pt x="22098" y="1"/>
                  </a:moveTo>
                  <a:lnTo>
                    <a:pt x="19684" y="54"/>
                  </a:lnTo>
                  <a:lnTo>
                    <a:pt x="17271" y="215"/>
                  </a:lnTo>
                  <a:lnTo>
                    <a:pt x="14857" y="430"/>
                  </a:lnTo>
                  <a:lnTo>
                    <a:pt x="12658" y="698"/>
                  </a:lnTo>
                  <a:lnTo>
                    <a:pt x="11639" y="859"/>
                  </a:lnTo>
                  <a:lnTo>
                    <a:pt x="10620" y="1020"/>
                  </a:lnTo>
                  <a:lnTo>
                    <a:pt x="9654" y="1181"/>
                  </a:lnTo>
                  <a:lnTo>
                    <a:pt x="8743" y="1342"/>
                  </a:lnTo>
                  <a:lnTo>
                    <a:pt x="6973" y="1717"/>
                  </a:lnTo>
                  <a:lnTo>
                    <a:pt x="5417" y="2092"/>
                  </a:lnTo>
                  <a:lnTo>
                    <a:pt x="4023" y="2468"/>
                  </a:lnTo>
                  <a:lnTo>
                    <a:pt x="2843" y="2790"/>
                  </a:lnTo>
                  <a:lnTo>
                    <a:pt x="1824" y="3112"/>
                  </a:lnTo>
                  <a:lnTo>
                    <a:pt x="429" y="3594"/>
                  </a:lnTo>
                  <a:lnTo>
                    <a:pt x="108" y="3701"/>
                  </a:lnTo>
                  <a:lnTo>
                    <a:pt x="0" y="3755"/>
                  </a:lnTo>
                  <a:lnTo>
                    <a:pt x="108" y="3755"/>
                  </a:lnTo>
                  <a:lnTo>
                    <a:pt x="483" y="3648"/>
                  </a:lnTo>
                  <a:lnTo>
                    <a:pt x="1877" y="3272"/>
                  </a:lnTo>
                  <a:lnTo>
                    <a:pt x="2897" y="2951"/>
                  </a:lnTo>
                  <a:lnTo>
                    <a:pt x="4076" y="2629"/>
                  </a:lnTo>
                  <a:lnTo>
                    <a:pt x="5471" y="2307"/>
                  </a:lnTo>
                  <a:lnTo>
                    <a:pt x="7026" y="1932"/>
                  </a:lnTo>
                  <a:lnTo>
                    <a:pt x="8743" y="1610"/>
                  </a:lnTo>
                  <a:lnTo>
                    <a:pt x="10674" y="1234"/>
                  </a:lnTo>
                  <a:lnTo>
                    <a:pt x="12712" y="966"/>
                  </a:lnTo>
                  <a:lnTo>
                    <a:pt x="14857" y="698"/>
                  </a:lnTo>
                  <a:lnTo>
                    <a:pt x="17271" y="483"/>
                  </a:lnTo>
                  <a:lnTo>
                    <a:pt x="19684" y="376"/>
                  </a:lnTo>
                  <a:lnTo>
                    <a:pt x="22098" y="323"/>
                  </a:lnTo>
                  <a:lnTo>
                    <a:pt x="24565" y="323"/>
                  </a:lnTo>
                  <a:lnTo>
                    <a:pt x="26978" y="430"/>
                  </a:lnTo>
                  <a:lnTo>
                    <a:pt x="29392" y="644"/>
                  </a:lnTo>
                  <a:lnTo>
                    <a:pt x="31805" y="912"/>
                  </a:lnTo>
                  <a:lnTo>
                    <a:pt x="34165" y="1288"/>
                  </a:lnTo>
                  <a:lnTo>
                    <a:pt x="36311" y="1663"/>
                  </a:lnTo>
                  <a:lnTo>
                    <a:pt x="37330" y="1878"/>
                  </a:lnTo>
                  <a:lnTo>
                    <a:pt x="38349" y="2092"/>
                  </a:lnTo>
                  <a:lnTo>
                    <a:pt x="39261" y="2307"/>
                  </a:lnTo>
                  <a:lnTo>
                    <a:pt x="40172" y="2522"/>
                  </a:lnTo>
                  <a:lnTo>
                    <a:pt x="41889" y="3004"/>
                  </a:lnTo>
                  <a:lnTo>
                    <a:pt x="43444" y="3487"/>
                  </a:lnTo>
                  <a:lnTo>
                    <a:pt x="44785" y="3916"/>
                  </a:lnTo>
                  <a:lnTo>
                    <a:pt x="46019" y="4291"/>
                  </a:lnTo>
                  <a:lnTo>
                    <a:pt x="46984" y="4667"/>
                  </a:lnTo>
                  <a:lnTo>
                    <a:pt x="48325" y="5096"/>
                  </a:lnTo>
                  <a:lnTo>
                    <a:pt x="48700" y="5257"/>
                  </a:lnTo>
                  <a:lnTo>
                    <a:pt x="48808" y="5257"/>
                  </a:lnTo>
                  <a:lnTo>
                    <a:pt x="48700" y="5203"/>
                  </a:lnTo>
                  <a:lnTo>
                    <a:pt x="48378" y="5042"/>
                  </a:lnTo>
                  <a:lnTo>
                    <a:pt x="47038" y="4506"/>
                  </a:lnTo>
                  <a:lnTo>
                    <a:pt x="46019" y="4131"/>
                  </a:lnTo>
                  <a:lnTo>
                    <a:pt x="44839" y="3755"/>
                  </a:lnTo>
                  <a:lnTo>
                    <a:pt x="43498" y="3272"/>
                  </a:lnTo>
                  <a:lnTo>
                    <a:pt x="41942" y="2790"/>
                  </a:lnTo>
                  <a:lnTo>
                    <a:pt x="40226" y="2361"/>
                  </a:lnTo>
                  <a:lnTo>
                    <a:pt x="39314" y="2092"/>
                  </a:lnTo>
                  <a:lnTo>
                    <a:pt x="38349" y="1878"/>
                  </a:lnTo>
                  <a:lnTo>
                    <a:pt x="37383" y="1610"/>
                  </a:lnTo>
                  <a:lnTo>
                    <a:pt x="36364" y="1395"/>
                  </a:lnTo>
                  <a:lnTo>
                    <a:pt x="34219" y="1020"/>
                  </a:lnTo>
                  <a:lnTo>
                    <a:pt x="31805" y="644"/>
                  </a:lnTo>
                  <a:lnTo>
                    <a:pt x="29392" y="376"/>
                  </a:lnTo>
                  <a:lnTo>
                    <a:pt x="26978" y="162"/>
                  </a:lnTo>
                  <a:lnTo>
                    <a:pt x="24565" y="54"/>
                  </a:lnTo>
                  <a:lnTo>
                    <a:pt x="2209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556148" y="634456"/>
              <a:ext cx="258888" cy="259960"/>
            </a:xfrm>
            <a:custGeom>
              <a:avLst/>
              <a:gdLst/>
              <a:ahLst/>
              <a:cxnLst/>
              <a:rect l="l" t="t" r="r" b="b"/>
              <a:pathLst>
                <a:path w="13034" h="13088" extrusionOk="0">
                  <a:moveTo>
                    <a:pt x="5149" y="1"/>
                  </a:moveTo>
                  <a:lnTo>
                    <a:pt x="4506" y="54"/>
                  </a:lnTo>
                  <a:lnTo>
                    <a:pt x="3862" y="162"/>
                  </a:lnTo>
                  <a:lnTo>
                    <a:pt x="3272" y="269"/>
                  </a:lnTo>
                  <a:lnTo>
                    <a:pt x="2629" y="483"/>
                  </a:lnTo>
                  <a:lnTo>
                    <a:pt x="2039" y="752"/>
                  </a:lnTo>
                  <a:lnTo>
                    <a:pt x="1502" y="1127"/>
                  </a:lnTo>
                  <a:lnTo>
                    <a:pt x="966" y="1502"/>
                  </a:lnTo>
                  <a:lnTo>
                    <a:pt x="430" y="1932"/>
                  </a:lnTo>
                  <a:lnTo>
                    <a:pt x="0" y="2414"/>
                  </a:lnTo>
                  <a:lnTo>
                    <a:pt x="10620" y="13087"/>
                  </a:lnTo>
                  <a:lnTo>
                    <a:pt x="11049" y="12658"/>
                  </a:lnTo>
                  <a:lnTo>
                    <a:pt x="11532" y="12176"/>
                  </a:lnTo>
                  <a:lnTo>
                    <a:pt x="11907" y="11639"/>
                  </a:lnTo>
                  <a:lnTo>
                    <a:pt x="12283" y="11049"/>
                  </a:lnTo>
                  <a:lnTo>
                    <a:pt x="12551" y="10459"/>
                  </a:lnTo>
                  <a:lnTo>
                    <a:pt x="12765" y="9869"/>
                  </a:lnTo>
                  <a:lnTo>
                    <a:pt x="12926" y="9226"/>
                  </a:lnTo>
                  <a:lnTo>
                    <a:pt x="12980" y="8582"/>
                  </a:lnTo>
                  <a:lnTo>
                    <a:pt x="13034" y="7992"/>
                  </a:lnTo>
                  <a:lnTo>
                    <a:pt x="12980" y="7349"/>
                  </a:lnTo>
                  <a:lnTo>
                    <a:pt x="12926" y="6705"/>
                  </a:lnTo>
                  <a:lnTo>
                    <a:pt x="12765" y="6061"/>
                  </a:lnTo>
                  <a:lnTo>
                    <a:pt x="12551" y="5471"/>
                  </a:lnTo>
                  <a:lnTo>
                    <a:pt x="12283" y="4881"/>
                  </a:lnTo>
                  <a:lnTo>
                    <a:pt x="11961" y="4291"/>
                  </a:lnTo>
                  <a:lnTo>
                    <a:pt x="11532" y="3755"/>
                  </a:lnTo>
                  <a:lnTo>
                    <a:pt x="11103" y="3272"/>
                  </a:lnTo>
                  <a:lnTo>
                    <a:pt x="9816" y="1985"/>
                  </a:lnTo>
                  <a:lnTo>
                    <a:pt x="9333" y="1556"/>
                  </a:lnTo>
                  <a:lnTo>
                    <a:pt x="8796" y="1127"/>
                  </a:lnTo>
                  <a:lnTo>
                    <a:pt x="8207" y="805"/>
                  </a:lnTo>
                  <a:lnTo>
                    <a:pt x="7670" y="537"/>
                  </a:lnTo>
                  <a:lnTo>
                    <a:pt x="7027" y="322"/>
                  </a:lnTo>
                  <a:lnTo>
                    <a:pt x="6437" y="162"/>
                  </a:lnTo>
                  <a:lnTo>
                    <a:pt x="5793" y="54"/>
                  </a:lnTo>
                  <a:lnTo>
                    <a:pt x="51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84909" y="634456"/>
              <a:ext cx="230127" cy="259960"/>
            </a:xfrm>
            <a:custGeom>
              <a:avLst/>
              <a:gdLst/>
              <a:ahLst/>
              <a:cxnLst/>
              <a:rect l="l" t="t" r="r" b="b"/>
              <a:pathLst>
                <a:path w="11586" h="13088" extrusionOk="0">
                  <a:moveTo>
                    <a:pt x="3648" y="1"/>
                  </a:moveTo>
                  <a:lnTo>
                    <a:pt x="3004" y="54"/>
                  </a:lnTo>
                  <a:lnTo>
                    <a:pt x="4345" y="54"/>
                  </a:lnTo>
                  <a:lnTo>
                    <a:pt x="3701" y="1"/>
                  </a:lnTo>
                  <a:close/>
                  <a:moveTo>
                    <a:pt x="1127" y="537"/>
                  </a:moveTo>
                  <a:lnTo>
                    <a:pt x="537" y="805"/>
                  </a:lnTo>
                  <a:lnTo>
                    <a:pt x="1" y="1127"/>
                  </a:lnTo>
                  <a:lnTo>
                    <a:pt x="591" y="805"/>
                  </a:lnTo>
                  <a:lnTo>
                    <a:pt x="1127" y="537"/>
                  </a:lnTo>
                  <a:close/>
                  <a:moveTo>
                    <a:pt x="6812" y="805"/>
                  </a:moveTo>
                  <a:lnTo>
                    <a:pt x="7348" y="1127"/>
                  </a:lnTo>
                  <a:lnTo>
                    <a:pt x="7885" y="1556"/>
                  </a:lnTo>
                  <a:lnTo>
                    <a:pt x="7402" y="1127"/>
                  </a:lnTo>
                  <a:lnTo>
                    <a:pt x="6812" y="805"/>
                  </a:lnTo>
                  <a:close/>
                  <a:moveTo>
                    <a:pt x="7885" y="1556"/>
                  </a:moveTo>
                  <a:lnTo>
                    <a:pt x="8368" y="1985"/>
                  </a:lnTo>
                  <a:lnTo>
                    <a:pt x="9655" y="3272"/>
                  </a:lnTo>
                  <a:lnTo>
                    <a:pt x="9655" y="3272"/>
                  </a:lnTo>
                  <a:lnTo>
                    <a:pt x="8421" y="1985"/>
                  </a:lnTo>
                  <a:lnTo>
                    <a:pt x="7885" y="1556"/>
                  </a:lnTo>
                  <a:close/>
                  <a:moveTo>
                    <a:pt x="9655" y="3272"/>
                  </a:moveTo>
                  <a:lnTo>
                    <a:pt x="10084" y="3755"/>
                  </a:lnTo>
                  <a:lnTo>
                    <a:pt x="10513" y="4291"/>
                  </a:lnTo>
                  <a:lnTo>
                    <a:pt x="10137" y="3755"/>
                  </a:lnTo>
                  <a:lnTo>
                    <a:pt x="9655" y="3272"/>
                  </a:lnTo>
                  <a:close/>
                  <a:moveTo>
                    <a:pt x="11317" y="6061"/>
                  </a:moveTo>
                  <a:lnTo>
                    <a:pt x="11425" y="6705"/>
                  </a:lnTo>
                  <a:lnTo>
                    <a:pt x="11532" y="7349"/>
                  </a:lnTo>
                  <a:lnTo>
                    <a:pt x="11586" y="7939"/>
                  </a:lnTo>
                  <a:lnTo>
                    <a:pt x="11586" y="7349"/>
                  </a:lnTo>
                  <a:lnTo>
                    <a:pt x="11478" y="6705"/>
                  </a:lnTo>
                  <a:lnTo>
                    <a:pt x="11317" y="6061"/>
                  </a:lnTo>
                  <a:close/>
                  <a:moveTo>
                    <a:pt x="11586" y="7939"/>
                  </a:moveTo>
                  <a:lnTo>
                    <a:pt x="11532" y="8582"/>
                  </a:lnTo>
                  <a:lnTo>
                    <a:pt x="11586" y="7992"/>
                  </a:lnTo>
                  <a:lnTo>
                    <a:pt x="11586" y="7939"/>
                  </a:lnTo>
                  <a:close/>
                  <a:moveTo>
                    <a:pt x="11532" y="8582"/>
                  </a:moveTo>
                  <a:lnTo>
                    <a:pt x="11425" y="9226"/>
                  </a:lnTo>
                  <a:lnTo>
                    <a:pt x="11264" y="9869"/>
                  </a:lnTo>
                  <a:lnTo>
                    <a:pt x="11049" y="10459"/>
                  </a:lnTo>
                  <a:lnTo>
                    <a:pt x="10781" y="11049"/>
                  </a:lnTo>
                  <a:lnTo>
                    <a:pt x="10459" y="11586"/>
                  </a:lnTo>
                  <a:lnTo>
                    <a:pt x="10084" y="12122"/>
                  </a:lnTo>
                  <a:lnTo>
                    <a:pt x="9601" y="12658"/>
                  </a:lnTo>
                  <a:lnTo>
                    <a:pt x="9172" y="13087"/>
                  </a:lnTo>
                  <a:lnTo>
                    <a:pt x="9655" y="12658"/>
                  </a:lnTo>
                  <a:lnTo>
                    <a:pt x="10084" y="12176"/>
                  </a:lnTo>
                  <a:lnTo>
                    <a:pt x="10459" y="11639"/>
                  </a:lnTo>
                  <a:lnTo>
                    <a:pt x="10835" y="11049"/>
                  </a:lnTo>
                  <a:lnTo>
                    <a:pt x="11103" y="10459"/>
                  </a:lnTo>
                  <a:lnTo>
                    <a:pt x="11317" y="9869"/>
                  </a:lnTo>
                  <a:lnTo>
                    <a:pt x="11478" y="9226"/>
                  </a:lnTo>
                  <a:lnTo>
                    <a:pt x="11532" y="858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875421" y="1299214"/>
              <a:ext cx="254617" cy="263158"/>
            </a:xfrm>
            <a:custGeom>
              <a:avLst/>
              <a:gdLst/>
              <a:ahLst/>
              <a:cxnLst/>
              <a:rect l="l" t="t" r="r" b="b"/>
              <a:pathLst>
                <a:path w="12819" h="13249" extrusionOk="0">
                  <a:moveTo>
                    <a:pt x="2575" y="1"/>
                  </a:moveTo>
                  <a:lnTo>
                    <a:pt x="2145" y="376"/>
                  </a:lnTo>
                  <a:lnTo>
                    <a:pt x="1663" y="859"/>
                  </a:lnTo>
                  <a:lnTo>
                    <a:pt x="1234" y="1395"/>
                  </a:lnTo>
                  <a:lnTo>
                    <a:pt x="858" y="1931"/>
                  </a:lnTo>
                  <a:lnTo>
                    <a:pt x="590" y="2521"/>
                  </a:lnTo>
                  <a:lnTo>
                    <a:pt x="322" y="3111"/>
                  </a:lnTo>
                  <a:lnTo>
                    <a:pt x="161" y="3755"/>
                  </a:lnTo>
                  <a:lnTo>
                    <a:pt x="54" y="4399"/>
                  </a:lnTo>
                  <a:lnTo>
                    <a:pt x="0" y="5042"/>
                  </a:lnTo>
                  <a:lnTo>
                    <a:pt x="0" y="5632"/>
                  </a:lnTo>
                  <a:lnTo>
                    <a:pt x="54" y="6276"/>
                  </a:lnTo>
                  <a:lnTo>
                    <a:pt x="161" y="6919"/>
                  </a:lnTo>
                  <a:lnTo>
                    <a:pt x="376" y="7563"/>
                  </a:lnTo>
                  <a:lnTo>
                    <a:pt x="644" y="8153"/>
                  </a:lnTo>
                  <a:lnTo>
                    <a:pt x="912" y="8743"/>
                  </a:lnTo>
                  <a:lnTo>
                    <a:pt x="1287" y="9279"/>
                  </a:lnTo>
                  <a:lnTo>
                    <a:pt x="1770" y="9816"/>
                  </a:lnTo>
                  <a:lnTo>
                    <a:pt x="2950" y="11103"/>
                  </a:lnTo>
                  <a:lnTo>
                    <a:pt x="3433" y="11586"/>
                  </a:lnTo>
                  <a:lnTo>
                    <a:pt x="3969" y="12015"/>
                  </a:lnTo>
                  <a:lnTo>
                    <a:pt x="4505" y="12390"/>
                  </a:lnTo>
                  <a:lnTo>
                    <a:pt x="5095" y="12658"/>
                  </a:lnTo>
                  <a:lnTo>
                    <a:pt x="5685" y="12927"/>
                  </a:lnTo>
                  <a:lnTo>
                    <a:pt x="6329" y="13087"/>
                  </a:lnTo>
                  <a:lnTo>
                    <a:pt x="6919" y="13195"/>
                  </a:lnTo>
                  <a:lnTo>
                    <a:pt x="7563" y="13248"/>
                  </a:lnTo>
                  <a:lnTo>
                    <a:pt x="8206" y="13248"/>
                  </a:lnTo>
                  <a:lnTo>
                    <a:pt x="8850" y="13195"/>
                  </a:lnTo>
                  <a:lnTo>
                    <a:pt x="9493" y="13034"/>
                  </a:lnTo>
                  <a:lnTo>
                    <a:pt x="10083" y="12873"/>
                  </a:lnTo>
                  <a:lnTo>
                    <a:pt x="10673" y="12605"/>
                  </a:lnTo>
                  <a:lnTo>
                    <a:pt x="11263" y="12283"/>
                  </a:lnTo>
                  <a:lnTo>
                    <a:pt x="11800" y="11961"/>
                  </a:lnTo>
                  <a:lnTo>
                    <a:pt x="12336" y="11478"/>
                  </a:lnTo>
                  <a:lnTo>
                    <a:pt x="12819" y="11049"/>
                  </a:lnTo>
                  <a:lnTo>
                    <a:pt x="25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875421" y="1299214"/>
              <a:ext cx="254617" cy="264211"/>
            </a:xfrm>
            <a:custGeom>
              <a:avLst/>
              <a:gdLst/>
              <a:ahLst/>
              <a:cxnLst/>
              <a:rect l="l" t="t" r="r" b="b"/>
              <a:pathLst>
                <a:path w="12819" h="13302" extrusionOk="0">
                  <a:moveTo>
                    <a:pt x="2575" y="1"/>
                  </a:moveTo>
                  <a:lnTo>
                    <a:pt x="2092" y="430"/>
                  </a:lnTo>
                  <a:lnTo>
                    <a:pt x="1663" y="912"/>
                  </a:lnTo>
                  <a:lnTo>
                    <a:pt x="2145" y="430"/>
                  </a:lnTo>
                  <a:lnTo>
                    <a:pt x="2626" y="56"/>
                  </a:lnTo>
                  <a:lnTo>
                    <a:pt x="2626" y="56"/>
                  </a:lnTo>
                  <a:lnTo>
                    <a:pt x="2575" y="1"/>
                  </a:lnTo>
                  <a:close/>
                  <a:moveTo>
                    <a:pt x="0" y="5632"/>
                  </a:moveTo>
                  <a:lnTo>
                    <a:pt x="0" y="5686"/>
                  </a:lnTo>
                  <a:lnTo>
                    <a:pt x="54" y="6329"/>
                  </a:lnTo>
                  <a:lnTo>
                    <a:pt x="161" y="6973"/>
                  </a:lnTo>
                  <a:lnTo>
                    <a:pt x="376" y="7563"/>
                  </a:lnTo>
                  <a:lnTo>
                    <a:pt x="161" y="6919"/>
                  </a:lnTo>
                  <a:lnTo>
                    <a:pt x="54" y="6276"/>
                  </a:lnTo>
                  <a:lnTo>
                    <a:pt x="0" y="5632"/>
                  </a:lnTo>
                  <a:close/>
                  <a:moveTo>
                    <a:pt x="376" y="7563"/>
                  </a:moveTo>
                  <a:lnTo>
                    <a:pt x="590" y="8153"/>
                  </a:lnTo>
                  <a:lnTo>
                    <a:pt x="811" y="8522"/>
                  </a:lnTo>
                  <a:lnTo>
                    <a:pt x="644" y="8153"/>
                  </a:lnTo>
                  <a:lnTo>
                    <a:pt x="376" y="7563"/>
                  </a:lnTo>
                  <a:close/>
                  <a:moveTo>
                    <a:pt x="811" y="8522"/>
                  </a:moveTo>
                  <a:lnTo>
                    <a:pt x="912" y="8743"/>
                  </a:lnTo>
                  <a:lnTo>
                    <a:pt x="1287" y="9279"/>
                  </a:lnTo>
                  <a:lnTo>
                    <a:pt x="912" y="8689"/>
                  </a:lnTo>
                  <a:lnTo>
                    <a:pt x="811" y="8522"/>
                  </a:lnTo>
                  <a:close/>
                  <a:moveTo>
                    <a:pt x="2628" y="54"/>
                  </a:moveTo>
                  <a:lnTo>
                    <a:pt x="2626" y="56"/>
                  </a:lnTo>
                  <a:lnTo>
                    <a:pt x="2626" y="56"/>
                  </a:lnTo>
                  <a:lnTo>
                    <a:pt x="12819" y="11103"/>
                  </a:lnTo>
                  <a:lnTo>
                    <a:pt x="2628" y="54"/>
                  </a:lnTo>
                  <a:close/>
                  <a:moveTo>
                    <a:pt x="1716" y="9816"/>
                  </a:moveTo>
                  <a:lnTo>
                    <a:pt x="2950" y="11157"/>
                  </a:lnTo>
                  <a:lnTo>
                    <a:pt x="1770" y="9816"/>
                  </a:lnTo>
                  <a:close/>
                  <a:moveTo>
                    <a:pt x="3433" y="11586"/>
                  </a:moveTo>
                  <a:lnTo>
                    <a:pt x="3915" y="12015"/>
                  </a:lnTo>
                  <a:lnTo>
                    <a:pt x="4452" y="12390"/>
                  </a:lnTo>
                  <a:lnTo>
                    <a:pt x="5042" y="12658"/>
                  </a:lnTo>
                  <a:lnTo>
                    <a:pt x="4505" y="12390"/>
                  </a:lnTo>
                  <a:lnTo>
                    <a:pt x="3969" y="12015"/>
                  </a:lnTo>
                  <a:lnTo>
                    <a:pt x="3433" y="11586"/>
                  </a:lnTo>
                  <a:close/>
                  <a:moveTo>
                    <a:pt x="5042" y="12658"/>
                  </a:moveTo>
                  <a:lnTo>
                    <a:pt x="5632" y="12927"/>
                  </a:lnTo>
                  <a:lnTo>
                    <a:pt x="6275" y="13087"/>
                  </a:lnTo>
                  <a:lnTo>
                    <a:pt x="5685" y="12927"/>
                  </a:lnTo>
                  <a:lnTo>
                    <a:pt x="5042" y="12658"/>
                  </a:lnTo>
                  <a:close/>
                  <a:moveTo>
                    <a:pt x="6919" y="13195"/>
                  </a:moveTo>
                  <a:lnTo>
                    <a:pt x="7563" y="13302"/>
                  </a:lnTo>
                  <a:lnTo>
                    <a:pt x="7831" y="13302"/>
                  </a:lnTo>
                  <a:lnTo>
                    <a:pt x="8474" y="13248"/>
                  </a:lnTo>
                  <a:lnTo>
                    <a:pt x="7563" y="13248"/>
                  </a:lnTo>
                  <a:lnTo>
                    <a:pt x="6919" y="1319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786993" y="1035023"/>
              <a:ext cx="167282" cy="140626"/>
            </a:xfrm>
            <a:custGeom>
              <a:avLst/>
              <a:gdLst/>
              <a:ahLst/>
              <a:cxnLst/>
              <a:rect l="l" t="t" r="r" b="b"/>
              <a:pathLst>
                <a:path w="8422" h="7080" extrusionOk="0">
                  <a:moveTo>
                    <a:pt x="751" y="0"/>
                  </a:moveTo>
                  <a:lnTo>
                    <a:pt x="0" y="912"/>
                  </a:lnTo>
                  <a:lnTo>
                    <a:pt x="7670" y="7080"/>
                  </a:lnTo>
                  <a:lnTo>
                    <a:pt x="8421" y="6168"/>
                  </a:lnTo>
                  <a:lnTo>
                    <a:pt x="75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733722" y="986022"/>
              <a:ext cx="95896" cy="95896"/>
            </a:xfrm>
            <a:custGeom>
              <a:avLst/>
              <a:gdLst/>
              <a:ahLst/>
              <a:cxnLst/>
              <a:rect l="l" t="t" r="r" b="b"/>
              <a:pathLst>
                <a:path w="4828" h="4828" extrusionOk="0">
                  <a:moveTo>
                    <a:pt x="2146" y="0"/>
                  </a:moveTo>
                  <a:lnTo>
                    <a:pt x="1717" y="54"/>
                  </a:lnTo>
                  <a:lnTo>
                    <a:pt x="1288" y="268"/>
                  </a:lnTo>
                  <a:lnTo>
                    <a:pt x="859" y="536"/>
                  </a:lnTo>
                  <a:lnTo>
                    <a:pt x="537" y="858"/>
                  </a:lnTo>
                  <a:lnTo>
                    <a:pt x="269" y="1287"/>
                  </a:lnTo>
                  <a:lnTo>
                    <a:pt x="54" y="1716"/>
                  </a:lnTo>
                  <a:lnTo>
                    <a:pt x="1" y="2199"/>
                  </a:lnTo>
                  <a:lnTo>
                    <a:pt x="1" y="2628"/>
                  </a:lnTo>
                  <a:lnTo>
                    <a:pt x="108" y="3111"/>
                  </a:lnTo>
                  <a:lnTo>
                    <a:pt x="269" y="3540"/>
                  </a:lnTo>
                  <a:lnTo>
                    <a:pt x="537" y="3915"/>
                  </a:lnTo>
                  <a:lnTo>
                    <a:pt x="912" y="4291"/>
                  </a:lnTo>
                  <a:lnTo>
                    <a:pt x="1288" y="4559"/>
                  </a:lnTo>
                  <a:lnTo>
                    <a:pt x="1717" y="4720"/>
                  </a:lnTo>
                  <a:lnTo>
                    <a:pt x="2200" y="4827"/>
                  </a:lnTo>
                  <a:lnTo>
                    <a:pt x="2682" y="4827"/>
                  </a:lnTo>
                  <a:lnTo>
                    <a:pt x="3111" y="4720"/>
                  </a:lnTo>
                  <a:lnTo>
                    <a:pt x="3541" y="4505"/>
                  </a:lnTo>
                  <a:lnTo>
                    <a:pt x="3970" y="4291"/>
                  </a:lnTo>
                  <a:lnTo>
                    <a:pt x="4291" y="3915"/>
                  </a:lnTo>
                  <a:lnTo>
                    <a:pt x="4560" y="3486"/>
                  </a:lnTo>
                  <a:lnTo>
                    <a:pt x="4721" y="3057"/>
                  </a:lnTo>
                  <a:lnTo>
                    <a:pt x="4828" y="2575"/>
                  </a:lnTo>
                  <a:lnTo>
                    <a:pt x="4828" y="2145"/>
                  </a:lnTo>
                  <a:lnTo>
                    <a:pt x="4721" y="1663"/>
                  </a:lnTo>
                  <a:lnTo>
                    <a:pt x="4560" y="1234"/>
                  </a:lnTo>
                  <a:lnTo>
                    <a:pt x="4291" y="858"/>
                  </a:lnTo>
                  <a:lnTo>
                    <a:pt x="3916" y="483"/>
                  </a:lnTo>
                  <a:lnTo>
                    <a:pt x="3541" y="215"/>
                  </a:lnTo>
                  <a:lnTo>
                    <a:pt x="3058" y="54"/>
                  </a:lnTo>
                  <a:lnTo>
                    <a:pt x="26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897786" y="668540"/>
              <a:ext cx="1035512" cy="1034459"/>
            </a:xfrm>
            <a:custGeom>
              <a:avLst/>
              <a:gdLst/>
              <a:ahLst/>
              <a:cxnLst/>
              <a:rect l="l" t="t" r="r" b="b"/>
              <a:pathLst>
                <a:path w="52134" h="52081" extrusionOk="0">
                  <a:moveTo>
                    <a:pt x="30250" y="1"/>
                  </a:moveTo>
                  <a:lnTo>
                    <a:pt x="29499" y="55"/>
                  </a:lnTo>
                  <a:lnTo>
                    <a:pt x="28748" y="162"/>
                  </a:lnTo>
                  <a:lnTo>
                    <a:pt x="28051" y="323"/>
                  </a:lnTo>
                  <a:lnTo>
                    <a:pt x="27300" y="591"/>
                  </a:lnTo>
                  <a:lnTo>
                    <a:pt x="26603" y="913"/>
                  </a:lnTo>
                  <a:lnTo>
                    <a:pt x="25959" y="1288"/>
                  </a:lnTo>
                  <a:lnTo>
                    <a:pt x="25316" y="1771"/>
                  </a:lnTo>
                  <a:lnTo>
                    <a:pt x="24726" y="2307"/>
                  </a:lnTo>
                  <a:lnTo>
                    <a:pt x="2360" y="24512"/>
                  </a:lnTo>
                  <a:lnTo>
                    <a:pt x="1824" y="25102"/>
                  </a:lnTo>
                  <a:lnTo>
                    <a:pt x="1341" y="25746"/>
                  </a:lnTo>
                  <a:lnTo>
                    <a:pt x="912" y="26389"/>
                  </a:lnTo>
                  <a:lnTo>
                    <a:pt x="590" y="27086"/>
                  </a:lnTo>
                  <a:lnTo>
                    <a:pt x="376" y="27784"/>
                  </a:lnTo>
                  <a:lnTo>
                    <a:pt x="161" y="28535"/>
                  </a:lnTo>
                  <a:lnTo>
                    <a:pt x="54" y="29285"/>
                  </a:lnTo>
                  <a:lnTo>
                    <a:pt x="0" y="30036"/>
                  </a:lnTo>
                  <a:lnTo>
                    <a:pt x="54" y="30787"/>
                  </a:lnTo>
                  <a:lnTo>
                    <a:pt x="161" y="31538"/>
                  </a:lnTo>
                  <a:lnTo>
                    <a:pt x="322" y="32289"/>
                  </a:lnTo>
                  <a:lnTo>
                    <a:pt x="590" y="32986"/>
                  </a:lnTo>
                  <a:lnTo>
                    <a:pt x="912" y="33683"/>
                  </a:lnTo>
                  <a:lnTo>
                    <a:pt x="1288" y="34381"/>
                  </a:lnTo>
                  <a:lnTo>
                    <a:pt x="1770" y="35024"/>
                  </a:lnTo>
                  <a:lnTo>
                    <a:pt x="2307" y="35614"/>
                  </a:lnTo>
                  <a:lnTo>
                    <a:pt x="16359" y="49720"/>
                  </a:lnTo>
                  <a:lnTo>
                    <a:pt x="16949" y="50256"/>
                  </a:lnTo>
                  <a:lnTo>
                    <a:pt x="17592" y="50739"/>
                  </a:lnTo>
                  <a:lnTo>
                    <a:pt x="18236" y="51168"/>
                  </a:lnTo>
                  <a:lnTo>
                    <a:pt x="18933" y="51490"/>
                  </a:lnTo>
                  <a:lnTo>
                    <a:pt x="19631" y="51705"/>
                  </a:lnTo>
                  <a:lnTo>
                    <a:pt x="20381" y="51919"/>
                  </a:lnTo>
                  <a:lnTo>
                    <a:pt x="21132" y="52026"/>
                  </a:lnTo>
                  <a:lnTo>
                    <a:pt x="21883" y="52080"/>
                  </a:lnTo>
                  <a:lnTo>
                    <a:pt x="22634" y="52026"/>
                  </a:lnTo>
                  <a:lnTo>
                    <a:pt x="23385" y="51919"/>
                  </a:lnTo>
                  <a:lnTo>
                    <a:pt x="24136" y="51758"/>
                  </a:lnTo>
                  <a:lnTo>
                    <a:pt x="24833" y="51490"/>
                  </a:lnTo>
                  <a:lnTo>
                    <a:pt x="25530" y="51168"/>
                  </a:lnTo>
                  <a:lnTo>
                    <a:pt x="26228" y="50793"/>
                  </a:lnTo>
                  <a:lnTo>
                    <a:pt x="26871" y="50310"/>
                  </a:lnTo>
                  <a:lnTo>
                    <a:pt x="27461" y="49774"/>
                  </a:lnTo>
                  <a:lnTo>
                    <a:pt x="49827" y="27569"/>
                  </a:lnTo>
                  <a:lnTo>
                    <a:pt x="50363" y="26979"/>
                  </a:lnTo>
                  <a:lnTo>
                    <a:pt x="50846" y="26336"/>
                  </a:lnTo>
                  <a:lnTo>
                    <a:pt x="51221" y="25692"/>
                  </a:lnTo>
                  <a:lnTo>
                    <a:pt x="51543" y="24995"/>
                  </a:lnTo>
                  <a:lnTo>
                    <a:pt x="51811" y="24244"/>
                  </a:lnTo>
                  <a:lnTo>
                    <a:pt x="51972" y="23547"/>
                  </a:lnTo>
                  <a:lnTo>
                    <a:pt x="52079" y="22796"/>
                  </a:lnTo>
                  <a:lnTo>
                    <a:pt x="52133" y="22045"/>
                  </a:lnTo>
                  <a:lnTo>
                    <a:pt x="52079" y="21294"/>
                  </a:lnTo>
                  <a:lnTo>
                    <a:pt x="51972" y="20543"/>
                  </a:lnTo>
                  <a:lnTo>
                    <a:pt x="51811" y="19792"/>
                  </a:lnTo>
                  <a:lnTo>
                    <a:pt x="51543" y="19041"/>
                  </a:lnTo>
                  <a:lnTo>
                    <a:pt x="51221" y="18344"/>
                  </a:lnTo>
                  <a:lnTo>
                    <a:pt x="50846" y="17700"/>
                  </a:lnTo>
                  <a:lnTo>
                    <a:pt x="50363" y="17057"/>
                  </a:lnTo>
                  <a:lnTo>
                    <a:pt x="49827" y="16467"/>
                  </a:lnTo>
                  <a:lnTo>
                    <a:pt x="35828" y="2307"/>
                  </a:lnTo>
                  <a:lnTo>
                    <a:pt x="35238" y="1771"/>
                  </a:lnTo>
                  <a:lnTo>
                    <a:pt x="34595" y="1288"/>
                  </a:lnTo>
                  <a:lnTo>
                    <a:pt x="33897" y="913"/>
                  </a:lnTo>
                  <a:lnTo>
                    <a:pt x="33200" y="591"/>
                  </a:lnTo>
                  <a:lnTo>
                    <a:pt x="32503" y="323"/>
                  </a:lnTo>
                  <a:lnTo>
                    <a:pt x="31752" y="162"/>
                  </a:lnTo>
                  <a:lnTo>
                    <a:pt x="31001" y="55"/>
                  </a:lnTo>
                  <a:lnTo>
                    <a:pt x="30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10052" y="569466"/>
              <a:ext cx="106562" cy="132125"/>
            </a:xfrm>
            <a:custGeom>
              <a:avLst/>
              <a:gdLst/>
              <a:ahLst/>
              <a:cxnLst/>
              <a:rect l="l" t="t" r="r" b="b"/>
              <a:pathLst>
                <a:path w="5365" h="6652" extrusionOk="0">
                  <a:moveTo>
                    <a:pt x="913" y="1"/>
                  </a:moveTo>
                  <a:lnTo>
                    <a:pt x="1" y="215"/>
                  </a:lnTo>
                  <a:lnTo>
                    <a:pt x="805" y="3112"/>
                  </a:lnTo>
                  <a:lnTo>
                    <a:pt x="3541" y="2629"/>
                  </a:lnTo>
                  <a:lnTo>
                    <a:pt x="4560" y="6652"/>
                  </a:lnTo>
                  <a:lnTo>
                    <a:pt x="5364" y="5847"/>
                  </a:lnTo>
                  <a:lnTo>
                    <a:pt x="4238" y="1717"/>
                  </a:lnTo>
                  <a:lnTo>
                    <a:pt x="1503" y="2093"/>
                  </a:lnTo>
                  <a:lnTo>
                    <a:pt x="91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009632" y="780406"/>
              <a:ext cx="665851" cy="662653"/>
            </a:xfrm>
            <a:custGeom>
              <a:avLst/>
              <a:gdLst/>
              <a:ahLst/>
              <a:cxnLst/>
              <a:rect l="l" t="t" r="r" b="b"/>
              <a:pathLst>
                <a:path w="33523" h="33362" extrusionOk="0">
                  <a:moveTo>
                    <a:pt x="26014" y="1"/>
                  </a:moveTo>
                  <a:lnTo>
                    <a:pt x="25370" y="54"/>
                  </a:lnTo>
                  <a:lnTo>
                    <a:pt x="24726" y="108"/>
                  </a:lnTo>
                  <a:lnTo>
                    <a:pt x="24136" y="269"/>
                  </a:lnTo>
                  <a:lnTo>
                    <a:pt x="23493" y="483"/>
                  </a:lnTo>
                  <a:lnTo>
                    <a:pt x="22903" y="751"/>
                  </a:lnTo>
                  <a:lnTo>
                    <a:pt x="22367" y="1073"/>
                  </a:lnTo>
                  <a:lnTo>
                    <a:pt x="21830" y="1502"/>
                  </a:lnTo>
                  <a:lnTo>
                    <a:pt x="21294" y="1931"/>
                  </a:lnTo>
                  <a:lnTo>
                    <a:pt x="1985" y="21133"/>
                  </a:lnTo>
                  <a:lnTo>
                    <a:pt x="1503" y="21615"/>
                  </a:lnTo>
                  <a:lnTo>
                    <a:pt x="1127" y="22152"/>
                  </a:lnTo>
                  <a:lnTo>
                    <a:pt x="806" y="22742"/>
                  </a:lnTo>
                  <a:lnTo>
                    <a:pt x="484" y="23332"/>
                  </a:lnTo>
                  <a:lnTo>
                    <a:pt x="269" y="23922"/>
                  </a:lnTo>
                  <a:lnTo>
                    <a:pt x="162" y="24565"/>
                  </a:lnTo>
                  <a:lnTo>
                    <a:pt x="55" y="25209"/>
                  </a:lnTo>
                  <a:lnTo>
                    <a:pt x="1" y="25799"/>
                  </a:lnTo>
                  <a:lnTo>
                    <a:pt x="55" y="26442"/>
                  </a:lnTo>
                  <a:lnTo>
                    <a:pt x="108" y="27086"/>
                  </a:lnTo>
                  <a:lnTo>
                    <a:pt x="269" y="27730"/>
                  </a:lnTo>
                  <a:lnTo>
                    <a:pt x="484" y="28320"/>
                  </a:lnTo>
                  <a:lnTo>
                    <a:pt x="752" y="28910"/>
                  </a:lnTo>
                  <a:lnTo>
                    <a:pt x="1074" y="29500"/>
                  </a:lnTo>
                  <a:lnTo>
                    <a:pt x="1503" y="30036"/>
                  </a:lnTo>
                  <a:lnTo>
                    <a:pt x="1932" y="30519"/>
                  </a:lnTo>
                  <a:lnTo>
                    <a:pt x="2844" y="31430"/>
                  </a:lnTo>
                  <a:lnTo>
                    <a:pt x="3326" y="31859"/>
                  </a:lnTo>
                  <a:lnTo>
                    <a:pt x="3863" y="32289"/>
                  </a:lnTo>
                  <a:lnTo>
                    <a:pt x="4453" y="32610"/>
                  </a:lnTo>
                  <a:lnTo>
                    <a:pt x="5043" y="32879"/>
                  </a:lnTo>
                  <a:lnTo>
                    <a:pt x="5633" y="33093"/>
                  </a:lnTo>
                  <a:lnTo>
                    <a:pt x="6276" y="33254"/>
                  </a:lnTo>
                  <a:lnTo>
                    <a:pt x="6866" y="33361"/>
                  </a:lnTo>
                  <a:lnTo>
                    <a:pt x="8153" y="33361"/>
                  </a:lnTo>
                  <a:lnTo>
                    <a:pt x="8797" y="33254"/>
                  </a:lnTo>
                  <a:lnTo>
                    <a:pt x="9441" y="33093"/>
                  </a:lnTo>
                  <a:lnTo>
                    <a:pt x="10031" y="32932"/>
                  </a:lnTo>
                  <a:lnTo>
                    <a:pt x="10621" y="32610"/>
                  </a:lnTo>
                  <a:lnTo>
                    <a:pt x="11211" y="32289"/>
                  </a:lnTo>
                  <a:lnTo>
                    <a:pt x="11747" y="31913"/>
                  </a:lnTo>
                  <a:lnTo>
                    <a:pt x="12230" y="31430"/>
                  </a:lnTo>
                  <a:lnTo>
                    <a:pt x="31538" y="12283"/>
                  </a:lnTo>
                  <a:lnTo>
                    <a:pt x="32021" y="11747"/>
                  </a:lnTo>
                  <a:lnTo>
                    <a:pt x="32396" y="11210"/>
                  </a:lnTo>
                  <a:lnTo>
                    <a:pt x="32772" y="10674"/>
                  </a:lnTo>
                  <a:lnTo>
                    <a:pt x="33040" y="10084"/>
                  </a:lnTo>
                  <a:lnTo>
                    <a:pt x="33254" y="9440"/>
                  </a:lnTo>
                  <a:lnTo>
                    <a:pt x="33415" y="8850"/>
                  </a:lnTo>
                  <a:lnTo>
                    <a:pt x="33469" y="8207"/>
                  </a:lnTo>
                  <a:lnTo>
                    <a:pt x="33522" y="7563"/>
                  </a:lnTo>
                  <a:lnTo>
                    <a:pt x="33522" y="6919"/>
                  </a:lnTo>
                  <a:lnTo>
                    <a:pt x="33415" y="6276"/>
                  </a:lnTo>
                  <a:lnTo>
                    <a:pt x="33254" y="5686"/>
                  </a:lnTo>
                  <a:lnTo>
                    <a:pt x="33040" y="5042"/>
                  </a:lnTo>
                  <a:lnTo>
                    <a:pt x="32772" y="4452"/>
                  </a:lnTo>
                  <a:lnTo>
                    <a:pt x="32450" y="3916"/>
                  </a:lnTo>
                  <a:lnTo>
                    <a:pt x="32074" y="3380"/>
                  </a:lnTo>
                  <a:lnTo>
                    <a:pt x="31592" y="2843"/>
                  </a:lnTo>
                  <a:lnTo>
                    <a:pt x="30680" y="1985"/>
                  </a:lnTo>
                  <a:lnTo>
                    <a:pt x="30197" y="1502"/>
                  </a:lnTo>
                  <a:lnTo>
                    <a:pt x="29661" y="1127"/>
                  </a:lnTo>
                  <a:lnTo>
                    <a:pt x="29124" y="751"/>
                  </a:lnTo>
                  <a:lnTo>
                    <a:pt x="28534" y="483"/>
                  </a:lnTo>
                  <a:lnTo>
                    <a:pt x="27891" y="269"/>
                  </a:lnTo>
                  <a:lnTo>
                    <a:pt x="27301" y="108"/>
                  </a:lnTo>
                  <a:lnTo>
                    <a:pt x="26657" y="54"/>
                  </a:lnTo>
                  <a:lnTo>
                    <a:pt x="26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978745" y="750572"/>
              <a:ext cx="729768" cy="726570"/>
            </a:xfrm>
            <a:custGeom>
              <a:avLst/>
              <a:gdLst/>
              <a:ahLst/>
              <a:cxnLst/>
              <a:rect l="l" t="t" r="r" b="b"/>
              <a:pathLst>
                <a:path w="36741" h="36580" extrusionOk="0">
                  <a:moveTo>
                    <a:pt x="26925" y="1"/>
                  </a:moveTo>
                  <a:lnTo>
                    <a:pt x="26281" y="54"/>
                  </a:lnTo>
                  <a:lnTo>
                    <a:pt x="25638" y="108"/>
                  </a:lnTo>
                  <a:lnTo>
                    <a:pt x="24994" y="269"/>
                  </a:lnTo>
                  <a:lnTo>
                    <a:pt x="24404" y="484"/>
                  </a:lnTo>
                  <a:lnTo>
                    <a:pt x="23761" y="698"/>
                  </a:lnTo>
                  <a:lnTo>
                    <a:pt x="23171" y="966"/>
                  </a:lnTo>
                  <a:lnTo>
                    <a:pt x="22634" y="1342"/>
                  </a:lnTo>
                  <a:lnTo>
                    <a:pt x="21723" y="1985"/>
                  </a:lnTo>
                  <a:lnTo>
                    <a:pt x="20864" y="2790"/>
                  </a:lnTo>
                  <a:lnTo>
                    <a:pt x="17485" y="6115"/>
                  </a:lnTo>
                  <a:lnTo>
                    <a:pt x="2521" y="20972"/>
                  </a:lnTo>
                  <a:lnTo>
                    <a:pt x="2039" y="21508"/>
                  </a:lnTo>
                  <a:lnTo>
                    <a:pt x="1610" y="22045"/>
                  </a:lnTo>
                  <a:lnTo>
                    <a:pt x="1234" y="22635"/>
                  </a:lnTo>
                  <a:lnTo>
                    <a:pt x="859" y="23225"/>
                  </a:lnTo>
                  <a:lnTo>
                    <a:pt x="591" y="23868"/>
                  </a:lnTo>
                  <a:lnTo>
                    <a:pt x="376" y="24565"/>
                  </a:lnTo>
                  <a:lnTo>
                    <a:pt x="215" y="25209"/>
                  </a:lnTo>
                  <a:lnTo>
                    <a:pt x="54" y="25906"/>
                  </a:lnTo>
                  <a:lnTo>
                    <a:pt x="1" y="26604"/>
                  </a:lnTo>
                  <a:lnTo>
                    <a:pt x="1" y="27301"/>
                  </a:lnTo>
                  <a:lnTo>
                    <a:pt x="54" y="27998"/>
                  </a:lnTo>
                  <a:lnTo>
                    <a:pt x="162" y="28642"/>
                  </a:lnTo>
                  <a:lnTo>
                    <a:pt x="322" y="29339"/>
                  </a:lnTo>
                  <a:lnTo>
                    <a:pt x="537" y="29983"/>
                  </a:lnTo>
                  <a:lnTo>
                    <a:pt x="805" y="30572"/>
                  </a:lnTo>
                  <a:lnTo>
                    <a:pt x="1127" y="31216"/>
                  </a:lnTo>
                  <a:lnTo>
                    <a:pt x="1449" y="31752"/>
                  </a:lnTo>
                  <a:lnTo>
                    <a:pt x="1878" y="32289"/>
                  </a:lnTo>
                  <a:lnTo>
                    <a:pt x="2736" y="33254"/>
                  </a:lnTo>
                  <a:lnTo>
                    <a:pt x="3648" y="34166"/>
                  </a:lnTo>
                  <a:lnTo>
                    <a:pt x="4667" y="35024"/>
                  </a:lnTo>
                  <a:lnTo>
                    <a:pt x="5203" y="35346"/>
                  </a:lnTo>
                  <a:lnTo>
                    <a:pt x="5739" y="35668"/>
                  </a:lnTo>
                  <a:lnTo>
                    <a:pt x="6276" y="35936"/>
                  </a:lnTo>
                  <a:lnTo>
                    <a:pt x="6866" y="36150"/>
                  </a:lnTo>
                  <a:lnTo>
                    <a:pt x="7456" y="36311"/>
                  </a:lnTo>
                  <a:lnTo>
                    <a:pt x="8046" y="36472"/>
                  </a:lnTo>
                  <a:lnTo>
                    <a:pt x="8636" y="36526"/>
                  </a:lnTo>
                  <a:lnTo>
                    <a:pt x="9226" y="36580"/>
                  </a:lnTo>
                  <a:lnTo>
                    <a:pt x="10459" y="36580"/>
                  </a:lnTo>
                  <a:lnTo>
                    <a:pt x="11049" y="36472"/>
                  </a:lnTo>
                  <a:lnTo>
                    <a:pt x="11639" y="36365"/>
                  </a:lnTo>
                  <a:lnTo>
                    <a:pt x="12229" y="36204"/>
                  </a:lnTo>
                  <a:lnTo>
                    <a:pt x="12819" y="35990"/>
                  </a:lnTo>
                  <a:lnTo>
                    <a:pt x="13409" y="35721"/>
                  </a:lnTo>
                  <a:lnTo>
                    <a:pt x="13946" y="35400"/>
                  </a:lnTo>
                  <a:lnTo>
                    <a:pt x="14428" y="35078"/>
                  </a:lnTo>
                  <a:lnTo>
                    <a:pt x="14911" y="34756"/>
                  </a:lnTo>
                  <a:lnTo>
                    <a:pt x="15769" y="34005"/>
                  </a:lnTo>
                  <a:lnTo>
                    <a:pt x="17325" y="32450"/>
                  </a:lnTo>
                  <a:lnTo>
                    <a:pt x="23010" y="26764"/>
                  </a:lnTo>
                  <a:lnTo>
                    <a:pt x="31216" y="18558"/>
                  </a:lnTo>
                  <a:lnTo>
                    <a:pt x="33415" y="16306"/>
                  </a:lnTo>
                  <a:lnTo>
                    <a:pt x="31162" y="18451"/>
                  </a:lnTo>
                  <a:lnTo>
                    <a:pt x="22902" y="26604"/>
                  </a:lnTo>
                  <a:lnTo>
                    <a:pt x="17164" y="32235"/>
                  </a:lnTo>
                  <a:lnTo>
                    <a:pt x="15608" y="33791"/>
                  </a:lnTo>
                  <a:lnTo>
                    <a:pt x="15179" y="34166"/>
                  </a:lnTo>
                  <a:lnTo>
                    <a:pt x="14750" y="34541"/>
                  </a:lnTo>
                  <a:lnTo>
                    <a:pt x="14321" y="34863"/>
                  </a:lnTo>
                  <a:lnTo>
                    <a:pt x="13838" y="35185"/>
                  </a:lnTo>
                  <a:lnTo>
                    <a:pt x="13302" y="35453"/>
                  </a:lnTo>
                  <a:lnTo>
                    <a:pt x="12712" y="35721"/>
                  </a:lnTo>
                  <a:lnTo>
                    <a:pt x="12176" y="35936"/>
                  </a:lnTo>
                  <a:lnTo>
                    <a:pt x="11586" y="36097"/>
                  </a:lnTo>
                  <a:lnTo>
                    <a:pt x="10996" y="36204"/>
                  </a:lnTo>
                  <a:lnTo>
                    <a:pt x="10406" y="36311"/>
                  </a:lnTo>
                  <a:lnTo>
                    <a:pt x="9226" y="36311"/>
                  </a:lnTo>
                  <a:lnTo>
                    <a:pt x="8636" y="36258"/>
                  </a:lnTo>
                  <a:lnTo>
                    <a:pt x="8046" y="36204"/>
                  </a:lnTo>
                  <a:lnTo>
                    <a:pt x="7456" y="36043"/>
                  </a:lnTo>
                  <a:lnTo>
                    <a:pt x="6919" y="35882"/>
                  </a:lnTo>
                  <a:lnTo>
                    <a:pt x="6329" y="35668"/>
                  </a:lnTo>
                  <a:lnTo>
                    <a:pt x="5793" y="35400"/>
                  </a:lnTo>
                  <a:lnTo>
                    <a:pt x="5257" y="35131"/>
                  </a:lnTo>
                  <a:lnTo>
                    <a:pt x="4774" y="34756"/>
                  </a:lnTo>
                  <a:lnTo>
                    <a:pt x="3809" y="33951"/>
                  </a:lnTo>
                  <a:lnTo>
                    <a:pt x="2897" y="33040"/>
                  </a:lnTo>
                  <a:lnTo>
                    <a:pt x="2468" y="32557"/>
                  </a:lnTo>
                  <a:lnTo>
                    <a:pt x="2039" y="32074"/>
                  </a:lnTo>
                  <a:lnTo>
                    <a:pt x="1449" y="31270"/>
                  </a:lnTo>
                  <a:lnTo>
                    <a:pt x="1020" y="30412"/>
                  </a:lnTo>
                  <a:lnTo>
                    <a:pt x="644" y="29500"/>
                  </a:lnTo>
                  <a:lnTo>
                    <a:pt x="376" y="28588"/>
                  </a:lnTo>
                  <a:lnTo>
                    <a:pt x="269" y="27891"/>
                  </a:lnTo>
                  <a:lnTo>
                    <a:pt x="215" y="27247"/>
                  </a:lnTo>
                  <a:lnTo>
                    <a:pt x="215" y="26550"/>
                  </a:lnTo>
                  <a:lnTo>
                    <a:pt x="322" y="25906"/>
                  </a:lnTo>
                  <a:lnTo>
                    <a:pt x="430" y="25209"/>
                  </a:lnTo>
                  <a:lnTo>
                    <a:pt x="591" y="24565"/>
                  </a:lnTo>
                  <a:lnTo>
                    <a:pt x="805" y="23922"/>
                  </a:lnTo>
                  <a:lnTo>
                    <a:pt x="1073" y="23278"/>
                  </a:lnTo>
                  <a:lnTo>
                    <a:pt x="1395" y="22688"/>
                  </a:lnTo>
                  <a:lnTo>
                    <a:pt x="1771" y="22152"/>
                  </a:lnTo>
                  <a:lnTo>
                    <a:pt x="2200" y="21616"/>
                  </a:lnTo>
                  <a:lnTo>
                    <a:pt x="2682" y="21079"/>
                  </a:lnTo>
                  <a:lnTo>
                    <a:pt x="17646" y="6222"/>
                  </a:lnTo>
                  <a:lnTo>
                    <a:pt x="21025" y="2897"/>
                  </a:lnTo>
                  <a:lnTo>
                    <a:pt x="21830" y="2146"/>
                  </a:lnTo>
                  <a:lnTo>
                    <a:pt x="22742" y="1449"/>
                  </a:lnTo>
                  <a:lnTo>
                    <a:pt x="23171" y="1181"/>
                  </a:lnTo>
                  <a:lnTo>
                    <a:pt x="23653" y="913"/>
                  </a:lnTo>
                  <a:lnTo>
                    <a:pt x="24190" y="752"/>
                  </a:lnTo>
                  <a:lnTo>
                    <a:pt x="24672" y="537"/>
                  </a:lnTo>
                  <a:lnTo>
                    <a:pt x="25691" y="323"/>
                  </a:lnTo>
                  <a:lnTo>
                    <a:pt x="26711" y="162"/>
                  </a:lnTo>
                  <a:lnTo>
                    <a:pt x="27730" y="162"/>
                  </a:lnTo>
                  <a:lnTo>
                    <a:pt x="28749" y="323"/>
                  </a:lnTo>
                  <a:lnTo>
                    <a:pt x="29660" y="537"/>
                  </a:lnTo>
                  <a:lnTo>
                    <a:pt x="30572" y="913"/>
                  </a:lnTo>
                  <a:lnTo>
                    <a:pt x="31430" y="1342"/>
                  </a:lnTo>
                  <a:lnTo>
                    <a:pt x="32181" y="1878"/>
                  </a:lnTo>
                  <a:lnTo>
                    <a:pt x="32878" y="2468"/>
                  </a:lnTo>
                  <a:lnTo>
                    <a:pt x="33522" y="3112"/>
                  </a:lnTo>
                  <a:lnTo>
                    <a:pt x="34112" y="3702"/>
                  </a:lnTo>
                  <a:lnTo>
                    <a:pt x="34702" y="4345"/>
                  </a:lnTo>
                  <a:lnTo>
                    <a:pt x="35131" y="4935"/>
                  </a:lnTo>
                  <a:lnTo>
                    <a:pt x="35560" y="5579"/>
                  </a:lnTo>
                  <a:lnTo>
                    <a:pt x="35882" y="6276"/>
                  </a:lnTo>
                  <a:lnTo>
                    <a:pt x="36150" y="7027"/>
                  </a:lnTo>
                  <a:lnTo>
                    <a:pt x="36365" y="7671"/>
                  </a:lnTo>
                  <a:lnTo>
                    <a:pt x="36472" y="8314"/>
                  </a:lnTo>
                  <a:lnTo>
                    <a:pt x="36579" y="9011"/>
                  </a:lnTo>
                  <a:lnTo>
                    <a:pt x="36579" y="9655"/>
                  </a:lnTo>
                  <a:lnTo>
                    <a:pt x="36579" y="10245"/>
                  </a:lnTo>
                  <a:lnTo>
                    <a:pt x="36526" y="10781"/>
                  </a:lnTo>
                  <a:lnTo>
                    <a:pt x="36418" y="11371"/>
                  </a:lnTo>
                  <a:lnTo>
                    <a:pt x="36257" y="11908"/>
                  </a:lnTo>
                  <a:lnTo>
                    <a:pt x="36043" y="12659"/>
                  </a:lnTo>
                  <a:lnTo>
                    <a:pt x="35721" y="13356"/>
                  </a:lnTo>
                  <a:lnTo>
                    <a:pt x="35346" y="14053"/>
                  </a:lnTo>
                  <a:lnTo>
                    <a:pt x="34863" y="14697"/>
                  </a:lnTo>
                  <a:lnTo>
                    <a:pt x="34380" y="15340"/>
                  </a:lnTo>
                  <a:lnTo>
                    <a:pt x="34380" y="15340"/>
                  </a:lnTo>
                  <a:lnTo>
                    <a:pt x="34970" y="14750"/>
                  </a:lnTo>
                  <a:lnTo>
                    <a:pt x="35399" y="14107"/>
                  </a:lnTo>
                  <a:lnTo>
                    <a:pt x="35775" y="13409"/>
                  </a:lnTo>
                  <a:lnTo>
                    <a:pt x="36150" y="12659"/>
                  </a:lnTo>
                  <a:lnTo>
                    <a:pt x="36365" y="11908"/>
                  </a:lnTo>
                  <a:lnTo>
                    <a:pt x="36526" y="11371"/>
                  </a:lnTo>
                  <a:lnTo>
                    <a:pt x="36633" y="10835"/>
                  </a:lnTo>
                  <a:lnTo>
                    <a:pt x="36687" y="10245"/>
                  </a:lnTo>
                  <a:lnTo>
                    <a:pt x="36740" y="9655"/>
                  </a:lnTo>
                  <a:lnTo>
                    <a:pt x="36687" y="8958"/>
                  </a:lnTo>
                  <a:lnTo>
                    <a:pt x="36633" y="8314"/>
                  </a:lnTo>
                  <a:lnTo>
                    <a:pt x="36472" y="7617"/>
                  </a:lnTo>
                  <a:lnTo>
                    <a:pt x="36311" y="6973"/>
                  </a:lnTo>
                  <a:lnTo>
                    <a:pt x="36043" y="6222"/>
                  </a:lnTo>
                  <a:lnTo>
                    <a:pt x="35721" y="5525"/>
                  </a:lnTo>
                  <a:lnTo>
                    <a:pt x="35292" y="4828"/>
                  </a:lnTo>
                  <a:lnTo>
                    <a:pt x="34809" y="4184"/>
                  </a:lnTo>
                  <a:lnTo>
                    <a:pt x="34273" y="3594"/>
                  </a:lnTo>
                  <a:lnTo>
                    <a:pt x="33629" y="3004"/>
                  </a:lnTo>
                  <a:lnTo>
                    <a:pt x="32986" y="2361"/>
                  </a:lnTo>
                  <a:lnTo>
                    <a:pt x="32289" y="1771"/>
                  </a:lnTo>
                  <a:lnTo>
                    <a:pt x="31752" y="1395"/>
                  </a:lnTo>
                  <a:lnTo>
                    <a:pt x="31216" y="1020"/>
                  </a:lnTo>
                  <a:lnTo>
                    <a:pt x="30626" y="752"/>
                  </a:lnTo>
                  <a:lnTo>
                    <a:pt x="30036" y="484"/>
                  </a:lnTo>
                  <a:lnTo>
                    <a:pt x="29446" y="323"/>
                  </a:lnTo>
                  <a:lnTo>
                    <a:pt x="28802" y="162"/>
                  </a:lnTo>
                  <a:lnTo>
                    <a:pt x="28159" y="54"/>
                  </a:lnTo>
                  <a:lnTo>
                    <a:pt x="275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3049" y="1186296"/>
              <a:ext cx="5343" cy="170460"/>
            </a:xfrm>
            <a:custGeom>
              <a:avLst/>
              <a:gdLst/>
              <a:ahLst/>
              <a:cxnLst/>
              <a:rect l="l" t="t" r="r" b="b"/>
              <a:pathLst>
                <a:path w="269" h="8582" extrusionOk="0">
                  <a:moveTo>
                    <a:pt x="54" y="0"/>
                  </a:moveTo>
                  <a:lnTo>
                    <a:pt x="0" y="2146"/>
                  </a:lnTo>
                  <a:lnTo>
                    <a:pt x="0" y="4291"/>
                  </a:lnTo>
                  <a:lnTo>
                    <a:pt x="54" y="6436"/>
                  </a:lnTo>
                  <a:lnTo>
                    <a:pt x="215" y="8582"/>
                  </a:lnTo>
                  <a:lnTo>
                    <a:pt x="269" y="6436"/>
                  </a:lnTo>
                  <a:lnTo>
                    <a:pt x="269" y="4291"/>
                  </a:lnTo>
                  <a:lnTo>
                    <a:pt x="215" y="2146"/>
                  </a:lnTo>
                  <a:lnTo>
                    <a:pt x="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078892" y="1264058"/>
              <a:ext cx="170460" cy="8541"/>
            </a:xfrm>
            <a:custGeom>
              <a:avLst/>
              <a:gdLst/>
              <a:ahLst/>
              <a:cxnLst/>
              <a:rect l="l" t="t" r="r" b="b"/>
              <a:pathLst>
                <a:path w="8582" h="430" extrusionOk="0">
                  <a:moveTo>
                    <a:pt x="6436" y="1"/>
                  </a:moveTo>
                  <a:lnTo>
                    <a:pt x="4291" y="108"/>
                  </a:lnTo>
                  <a:lnTo>
                    <a:pt x="3218" y="162"/>
                  </a:lnTo>
                  <a:lnTo>
                    <a:pt x="2146" y="215"/>
                  </a:lnTo>
                  <a:lnTo>
                    <a:pt x="1073" y="322"/>
                  </a:lnTo>
                  <a:lnTo>
                    <a:pt x="0" y="430"/>
                  </a:lnTo>
                  <a:lnTo>
                    <a:pt x="2146" y="430"/>
                  </a:lnTo>
                  <a:lnTo>
                    <a:pt x="4291" y="376"/>
                  </a:lnTo>
                  <a:lnTo>
                    <a:pt x="5364" y="322"/>
                  </a:lnTo>
                  <a:lnTo>
                    <a:pt x="6436" y="269"/>
                  </a:lnTo>
                  <a:lnTo>
                    <a:pt x="7509" y="162"/>
                  </a:lnTo>
                  <a:lnTo>
                    <a:pt x="8582" y="54"/>
                  </a:lnTo>
                  <a:lnTo>
                    <a:pt x="64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499679" y="843271"/>
              <a:ext cx="6416" cy="169387"/>
            </a:xfrm>
            <a:custGeom>
              <a:avLst/>
              <a:gdLst/>
              <a:ahLst/>
              <a:cxnLst/>
              <a:rect l="l" t="t" r="r" b="b"/>
              <a:pathLst>
                <a:path w="323" h="8528" extrusionOk="0">
                  <a:moveTo>
                    <a:pt x="108" y="0"/>
                  </a:moveTo>
                  <a:lnTo>
                    <a:pt x="1" y="2145"/>
                  </a:lnTo>
                  <a:lnTo>
                    <a:pt x="54" y="4291"/>
                  </a:lnTo>
                  <a:lnTo>
                    <a:pt x="54" y="6436"/>
                  </a:lnTo>
                  <a:lnTo>
                    <a:pt x="215" y="8528"/>
                  </a:lnTo>
                  <a:lnTo>
                    <a:pt x="323" y="6383"/>
                  </a:lnTo>
                  <a:lnTo>
                    <a:pt x="269" y="4291"/>
                  </a:lnTo>
                  <a:lnTo>
                    <a:pt x="269" y="2145"/>
                  </a:lnTo>
                  <a:lnTo>
                    <a:pt x="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416594" y="921032"/>
              <a:ext cx="169407" cy="8541"/>
            </a:xfrm>
            <a:custGeom>
              <a:avLst/>
              <a:gdLst/>
              <a:ahLst/>
              <a:cxnLst/>
              <a:rect l="l" t="t" r="r" b="b"/>
              <a:pathLst>
                <a:path w="8529" h="430" extrusionOk="0">
                  <a:moveTo>
                    <a:pt x="6383" y="0"/>
                  </a:moveTo>
                  <a:lnTo>
                    <a:pt x="4237" y="108"/>
                  </a:lnTo>
                  <a:lnTo>
                    <a:pt x="2092" y="161"/>
                  </a:lnTo>
                  <a:lnTo>
                    <a:pt x="0" y="376"/>
                  </a:lnTo>
                  <a:lnTo>
                    <a:pt x="2146" y="429"/>
                  </a:lnTo>
                  <a:lnTo>
                    <a:pt x="4237" y="322"/>
                  </a:lnTo>
                  <a:lnTo>
                    <a:pt x="6383" y="215"/>
                  </a:lnTo>
                  <a:lnTo>
                    <a:pt x="85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258926" y="490652"/>
              <a:ext cx="96969" cy="96949"/>
            </a:xfrm>
            <a:custGeom>
              <a:avLst/>
              <a:gdLst/>
              <a:ahLst/>
              <a:cxnLst/>
              <a:rect l="l" t="t" r="r" b="b"/>
              <a:pathLst>
                <a:path w="4882" h="4881" extrusionOk="0">
                  <a:moveTo>
                    <a:pt x="2414" y="0"/>
                  </a:moveTo>
                  <a:lnTo>
                    <a:pt x="1931" y="54"/>
                  </a:lnTo>
                  <a:lnTo>
                    <a:pt x="1449" y="215"/>
                  </a:lnTo>
                  <a:lnTo>
                    <a:pt x="1073" y="429"/>
                  </a:lnTo>
                  <a:lnTo>
                    <a:pt x="698" y="751"/>
                  </a:lnTo>
                  <a:lnTo>
                    <a:pt x="430" y="1126"/>
                  </a:lnTo>
                  <a:lnTo>
                    <a:pt x="215" y="1502"/>
                  </a:lnTo>
                  <a:lnTo>
                    <a:pt x="54" y="1984"/>
                  </a:lnTo>
                  <a:lnTo>
                    <a:pt x="0" y="2467"/>
                  </a:lnTo>
                  <a:lnTo>
                    <a:pt x="108" y="2950"/>
                  </a:lnTo>
                  <a:lnTo>
                    <a:pt x="215" y="3433"/>
                  </a:lnTo>
                  <a:lnTo>
                    <a:pt x="483" y="3808"/>
                  </a:lnTo>
                  <a:lnTo>
                    <a:pt x="751" y="4183"/>
                  </a:lnTo>
                  <a:lnTo>
                    <a:pt x="1127" y="4452"/>
                  </a:lnTo>
                  <a:lnTo>
                    <a:pt x="1556" y="4666"/>
                  </a:lnTo>
                  <a:lnTo>
                    <a:pt x="1985" y="4827"/>
                  </a:lnTo>
                  <a:lnTo>
                    <a:pt x="2468" y="4881"/>
                  </a:lnTo>
                  <a:lnTo>
                    <a:pt x="3004" y="4773"/>
                  </a:lnTo>
                  <a:lnTo>
                    <a:pt x="3433" y="4666"/>
                  </a:lnTo>
                  <a:lnTo>
                    <a:pt x="3862" y="4398"/>
                  </a:lnTo>
                  <a:lnTo>
                    <a:pt x="4184" y="4130"/>
                  </a:lnTo>
                  <a:lnTo>
                    <a:pt x="4506" y="3754"/>
                  </a:lnTo>
                  <a:lnTo>
                    <a:pt x="4720" y="3325"/>
                  </a:lnTo>
                  <a:lnTo>
                    <a:pt x="4828" y="2896"/>
                  </a:lnTo>
                  <a:lnTo>
                    <a:pt x="4881" y="2414"/>
                  </a:lnTo>
                  <a:lnTo>
                    <a:pt x="4828" y="1877"/>
                  </a:lnTo>
                  <a:lnTo>
                    <a:pt x="4667" y="1448"/>
                  </a:lnTo>
                  <a:lnTo>
                    <a:pt x="4452" y="1019"/>
                  </a:lnTo>
                  <a:lnTo>
                    <a:pt x="4130" y="697"/>
                  </a:lnTo>
                  <a:lnTo>
                    <a:pt x="3755" y="375"/>
                  </a:lnTo>
                  <a:lnTo>
                    <a:pt x="3379" y="161"/>
                  </a:lnTo>
                  <a:lnTo>
                    <a:pt x="2897" y="54"/>
                  </a:lnTo>
                  <a:lnTo>
                    <a:pt x="2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264249" y="1449434"/>
              <a:ext cx="193918" cy="192825"/>
            </a:xfrm>
            <a:custGeom>
              <a:avLst/>
              <a:gdLst/>
              <a:ahLst/>
              <a:cxnLst/>
              <a:rect l="l" t="t" r="r" b="b"/>
              <a:pathLst>
                <a:path w="9763" h="9708" extrusionOk="0">
                  <a:moveTo>
                    <a:pt x="1" y="0"/>
                  </a:moveTo>
                  <a:lnTo>
                    <a:pt x="644" y="805"/>
                  </a:lnTo>
                  <a:lnTo>
                    <a:pt x="1341" y="1502"/>
                  </a:lnTo>
                  <a:lnTo>
                    <a:pt x="4774" y="4988"/>
                  </a:lnTo>
                  <a:lnTo>
                    <a:pt x="8260" y="8367"/>
                  </a:lnTo>
                  <a:lnTo>
                    <a:pt x="9333" y="9386"/>
                  </a:lnTo>
                  <a:lnTo>
                    <a:pt x="9762" y="9708"/>
                  </a:lnTo>
                  <a:lnTo>
                    <a:pt x="9601" y="9493"/>
                  </a:lnTo>
                  <a:lnTo>
                    <a:pt x="9387" y="9332"/>
                  </a:lnTo>
                  <a:lnTo>
                    <a:pt x="8368" y="8260"/>
                  </a:lnTo>
                  <a:lnTo>
                    <a:pt x="4935" y="4774"/>
                  </a:lnTo>
                  <a:lnTo>
                    <a:pt x="1449" y="1395"/>
                  </a:lnTo>
                  <a:lnTo>
                    <a:pt x="376" y="37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673337" y="1037149"/>
              <a:ext cx="193898" cy="192845"/>
            </a:xfrm>
            <a:custGeom>
              <a:avLst/>
              <a:gdLst/>
              <a:ahLst/>
              <a:cxnLst/>
              <a:rect l="l" t="t" r="r" b="b"/>
              <a:pathLst>
                <a:path w="9762" h="9709" extrusionOk="0">
                  <a:moveTo>
                    <a:pt x="0" y="1"/>
                  </a:moveTo>
                  <a:lnTo>
                    <a:pt x="644" y="751"/>
                  </a:lnTo>
                  <a:lnTo>
                    <a:pt x="1341" y="1502"/>
                  </a:lnTo>
                  <a:lnTo>
                    <a:pt x="2896" y="3058"/>
                  </a:lnTo>
                  <a:lnTo>
                    <a:pt x="4774" y="4935"/>
                  </a:lnTo>
                  <a:lnTo>
                    <a:pt x="8260" y="8367"/>
                  </a:lnTo>
                  <a:lnTo>
                    <a:pt x="9333" y="9387"/>
                  </a:lnTo>
                  <a:lnTo>
                    <a:pt x="9547" y="9547"/>
                  </a:lnTo>
                  <a:lnTo>
                    <a:pt x="9762" y="9708"/>
                  </a:lnTo>
                  <a:lnTo>
                    <a:pt x="9762" y="9708"/>
                  </a:lnTo>
                  <a:lnTo>
                    <a:pt x="9601" y="9494"/>
                  </a:lnTo>
                  <a:lnTo>
                    <a:pt x="9440" y="9279"/>
                  </a:lnTo>
                  <a:lnTo>
                    <a:pt x="8421" y="8207"/>
                  </a:lnTo>
                  <a:lnTo>
                    <a:pt x="4935" y="4774"/>
                  </a:lnTo>
                  <a:lnTo>
                    <a:pt x="1502" y="1395"/>
                  </a:lnTo>
                  <a:lnTo>
                    <a:pt x="429" y="322"/>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326041" y="1095743"/>
              <a:ext cx="384598" cy="389921"/>
            </a:xfrm>
            <a:custGeom>
              <a:avLst/>
              <a:gdLst/>
              <a:ahLst/>
              <a:cxnLst/>
              <a:rect l="l" t="t" r="r" b="b"/>
              <a:pathLst>
                <a:path w="19363" h="19631" extrusionOk="0">
                  <a:moveTo>
                    <a:pt x="17378" y="0"/>
                  </a:moveTo>
                  <a:lnTo>
                    <a:pt x="0" y="17700"/>
                  </a:lnTo>
                  <a:lnTo>
                    <a:pt x="1931" y="19631"/>
                  </a:lnTo>
                  <a:lnTo>
                    <a:pt x="19362" y="1931"/>
                  </a:lnTo>
                  <a:lnTo>
                    <a:pt x="173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257853" y="1500560"/>
              <a:ext cx="21332" cy="21332"/>
            </a:xfrm>
            <a:custGeom>
              <a:avLst/>
              <a:gdLst/>
              <a:ahLst/>
              <a:cxnLst/>
              <a:rect l="l" t="t" r="r" b="b"/>
              <a:pathLst>
                <a:path w="1074" h="1074" extrusionOk="0">
                  <a:moveTo>
                    <a:pt x="537" y="1"/>
                  </a:moveTo>
                  <a:lnTo>
                    <a:pt x="323" y="54"/>
                  </a:lnTo>
                  <a:lnTo>
                    <a:pt x="162" y="161"/>
                  </a:lnTo>
                  <a:lnTo>
                    <a:pt x="54" y="322"/>
                  </a:lnTo>
                  <a:lnTo>
                    <a:pt x="1" y="537"/>
                  </a:lnTo>
                  <a:lnTo>
                    <a:pt x="54" y="751"/>
                  </a:lnTo>
                  <a:lnTo>
                    <a:pt x="162" y="912"/>
                  </a:lnTo>
                  <a:lnTo>
                    <a:pt x="323" y="1020"/>
                  </a:lnTo>
                  <a:lnTo>
                    <a:pt x="537" y="1073"/>
                  </a:lnTo>
                  <a:lnTo>
                    <a:pt x="698" y="1020"/>
                  </a:lnTo>
                  <a:lnTo>
                    <a:pt x="913" y="912"/>
                  </a:lnTo>
                  <a:lnTo>
                    <a:pt x="1020" y="751"/>
                  </a:lnTo>
                  <a:lnTo>
                    <a:pt x="1073" y="537"/>
                  </a:lnTo>
                  <a:lnTo>
                    <a:pt x="1020" y="376"/>
                  </a:lnTo>
                  <a:lnTo>
                    <a:pt x="913" y="215"/>
                  </a:lnTo>
                  <a:lnTo>
                    <a:pt x="752"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1336687" y="1584718"/>
              <a:ext cx="21332" cy="19207"/>
            </a:xfrm>
            <a:custGeom>
              <a:avLst/>
              <a:gdLst/>
              <a:ahLst/>
              <a:cxnLst/>
              <a:rect l="l" t="t" r="r" b="b"/>
              <a:pathLst>
                <a:path w="1074" h="967" extrusionOk="0">
                  <a:moveTo>
                    <a:pt x="591" y="1"/>
                  </a:moveTo>
                  <a:lnTo>
                    <a:pt x="376" y="54"/>
                  </a:lnTo>
                  <a:lnTo>
                    <a:pt x="215" y="108"/>
                  </a:lnTo>
                  <a:lnTo>
                    <a:pt x="108" y="269"/>
                  </a:lnTo>
                  <a:lnTo>
                    <a:pt x="1" y="483"/>
                  </a:lnTo>
                  <a:lnTo>
                    <a:pt x="54" y="644"/>
                  </a:lnTo>
                  <a:lnTo>
                    <a:pt x="162" y="805"/>
                  </a:lnTo>
                  <a:lnTo>
                    <a:pt x="323" y="912"/>
                  </a:lnTo>
                  <a:lnTo>
                    <a:pt x="483" y="966"/>
                  </a:lnTo>
                  <a:lnTo>
                    <a:pt x="698" y="966"/>
                  </a:lnTo>
                  <a:lnTo>
                    <a:pt x="859" y="859"/>
                  </a:lnTo>
                  <a:lnTo>
                    <a:pt x="1020" y="698"/>
                  </a:lnTo>
                  <a:lnTo>
                    <a:pt x="1073" y="537"/>
                  </a:lnTo>
                  <a:lnTo>
                    <a:pt x="1020" y="322"/>
                  </a:lnTo>
                  <a:lnTo>
                    <a:pt x="913" y="162"/>
                  </a:lnTo>
                  <a:lnTo>
                    <a:pt x="805"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1721265" y="1028627"/>
              <a:ext cx="21332" cy="20260"/>
            </a:xfrm>
            <a:custGeom>
              <a:avLst/>
              <a:gdLst/>
              <a:ahLst/>
              <a:cxnLst/>
              <a:rect l="l" t="t" r="r" b="b"/>
              <a:pathLst>
                <a:path w="1074" h="1020" extrusionOk="0">
                  <a:moveTo>
                    <a:pt x="483" y="0"/>
                  </a:moveTo>
                  <a:lnTo>
                    <a:pt x="269" y="54"/>
                  </a:lnTo>
                  <a:lnTo>
                    <a:pt x="108" y="161"/>
                  </a:lnTo>
                  <a:lnTo>
                    <a:pt x="1" y="322"/>
                  </a:lnTo>
                  <a:lnTo>
                    <a:pt x="1" y="537"/>
                  </a:lnTo>
                  <a:lnTo>
                    <a:pt x="54" y="751"/>
                  </a:lnTo>
                  <a:lnTo>
                    <a:pt x="162" y="912"/>
                  </a:lnTo>
                  <a:lnTo>
                    <a:pt x="323" y="1019"/>
                  </a:lnTo>
                  <a:lnTo>
                    <a:pt x="752" y="1019"/>
                  </a:lnTo>
                  <a:lnTo>
                    <a:pt x="913" y="912"/>
                  </a:lnTo>
                  <a:lnTo>
                    <a:pt x="1020" y="751"/>
                  </a:lnTo>
                  <a:lnTo>
                    <a:pt x="1073" y="537"/>
                  </a:lnTo>
                  <a:lnTo>
                    <a:pt x="1020" y="322"/>
                  </a:lnTo>
                  <a:lnTo>
                    <a:pt x="913" y="161"/>
                  </a:lnTo>
                  <a:lnTo>
                    <a:pt x="752"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1801172" y="1111712"/>
              <a:ext cx="20260" cy="21332"/>
            </a:xfrm>
            <a:custGeom>
              <a:avLst/>
              <a:gdLst/>
              <a:ahLst/>
              <a:cxnLst/>
              <a:rect l="l" t="t" r="r" b="b"/>
              <a:pathLst>
                <a:path w="1020" h="1074" extrusionOk="0">
                  <a:moveTo>
                    <a:pt x="537" y="1"/>
                  </a:moveTo>
                  <a:lnTo>
                    <a:pt x="322" y="55"/>
                  </a:lnTo>
                  <a:lnTo>
                    <a:pt x="161" y="162"/>
                  </a:lnTo>
                  <a:lnTo>
                    <a:pt x="54" y="323"/>
                  </a:lnTo>
                  <a:lnTo>
                    <a:pt x="0" y="537"/>
                  </a:lnTo>
                  <a:lnTo>
                    <a:pt x="54" y="698"/>
                  </a:lnTo>
                  <a:lnTo>
                    <a:pt x="161" y="913"/>
                  </a:lnTo>
                  <a:lnTo>
                    <a:pt x="269" y="1020"/>
                  </a:lnTo>
                  <a:lnTo>
                    <a:pt x="483" y="1074"/>
                  </a:lnTo>
                  <a:lnTo>
                    <a:pt x="698" y="1020"/>
                  </a:lnTo>
                  <a:lnTo>
                    <a:pt x="859" y="913"/>
                  </a:lnTo>
                  <a:lnTo>
                    <a:pt x="966" y="752"/>
                  </a:lnTo>
                  <a:lnTo>
                    <a:pt x="1019" y="537"/>
                  </a:lnTo>
                  <a:lnTo>
                    <a:pt x="1019" y="376"/>
                  </a:lnTo>
                  <a:lnTo>
                    <a:pt x="912" y="215"/>
                  </a:lnTo>
                  <a:lnTo>
                    <a:pt x="751" y="5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893515" y="1354611"/>
              <a:ext cx="80999" cy="168335"/>
            </a:xfrm>
            <a:custGeom>
              <a:avLst/>
              <a:gdLst/>
              <a:ahLst/>
              <a:cxnLst/>
              <a:rect l="l" t="t" r="r" b="b"/>
              <a:pathLst>
                <a:path w="4078" h="8475" extrusionOk="0">
                  <a:moveTo>
                    <a:pt x="752" y="1"/>
                  </a:moveTo>
                  <a:lnTo>
                    <a:pt x="537" y="322"/>
                  </a:lnTo>
                  <a:lnTo>
                    <a:pt x="323" y="805"/>
                  </a:lnTo>
                  <a:lnTo>
                    <a:pt x="162" y="1341"/>
                  </a:lnTo>
                  <a:lnTo>
                    <a:pt x="54" y="1771"/>
                  </a:lnTo>
                  <a:lnTo>
                    <a:pt x="1" y="2253"/>
                  </a:lnTo>
                  <a:lnTo>
                    <a:pt x="1" y="2682"/>
                  </a:lnTo>
                  <a:lnTo>
                    <a:pt x="1" y="3165"/>
                  </a:lnTo>
                  <a:lnTo>
                    <a:pt x="108" y="3594"/>
                  </a:lnTo>
                  <a:lnTo>
                    <a:pt x="215" y="4023"/>
                  </a:lnTo>
                  <a:lnTo>
                    <a:pt x="323" y="4506"/>
                  </a:lnTo>
                  <a:lnTo>
                    <a:pt x="537" y="4881"/>
                  </a:lnTo>
                  <a:lnTo>
                    <a:pt x="752" y="5364"/>
                  </a:lnTo>
                  <a:lnTo>
                    <a:pt x="1020" y="5739"/>
                  </a:lnTo>
                  <a:lnTo>
                    <a:pt x="1342" y="6169"/>
                  </a:lnTo>
                  <a:lnTo>
                    <a:pt x="1717" y="6490"/>
                  </a:lnTo>
                  <a:lnTo>
                    <a:pt x="2414" y="7027"/>
                  </a:lnTo>
                  <a:lnTo>
                    <a:pt x="3004" y="7509"/>
                  </a:lnTo>
                  <a:lnTo>
                    <a:pt x="3541" y="7938"/>
                  </a:lnTo>
                  <a:lnTo>
                    <a:pt x="4077" y="8475"/>
                  </a:lnTo>
                  <a:lnTo>
                    <a:pt x="3916" y="8153"/>
                  </a:lnTo>
                  <a:lnTo>
                    <a:pt x="3648" y="7831"/>
                  </a:lnTo>
                  <a:lnTo>
                    <a:pt x="3433" y="7563"/>
                  </a:lnTo>
                  <a:lnTo>
                    <a:pt x="3112" y="7349"/>
                  </a:lnTo>
                  <a:lnTo>
                    <a:pt x="2522" y="6866"/>
                  </a:lnTo>
                  <a:lnTo>
                    <a:pt x="1878" y="6329"/>
                  </a:lnTo>
                  <a:lnTo>
                    <a:pt x="1556" y="6008"/>
                  </a:lnTo>
                  <a:lnTo>
                    <a:pt x="1234" y="5632"/>
                  </a:lnTo>
                  <a:lnTo>
                    <a:pt x="966" y="5257"/>
                  </a:lnTo>
                  <a:lnTo>
                    <a:pt x="752" y="4774"/>
                  </a:lnTo>
                  <a:lnTo>
                    <a:pt x="537" y="4399"/>
                  </a:lnTo>
                  <a:lnTo>
                    <a:pt x="430" y="3970"/>
                  </a:lnTo>
                  <a:lnTo>
                    <a:pt x="323" y="3540"/>
                  </a:lnTo>
                  <a:lnTo>
                    <a:pt x="269" y="3111"/>
                  </a:lnTo>
                  <a:lnTo>
                    <a:pt x="215" y="2682"/>
                  </a:lnTo>
                  <a:lnTo>
                    <a:pt x="215" y="2253"/>
                  </a:lnTo>
                  <a:lnTo>
                    <a:pt x="215" y="1824"/>
                  </a:lnTo>
                  <a:lnTo>
                    <a:pt x="323" y="1395"/>
                  </a:lnTo>
                  <a:lnTo>
                    <a:pt x="484" y="698"/>
                  </a:lnTo>
                  <a:lnTo>
                    <a:pt x="7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938266" y="761239"/>
              <a:ext cx="447443" cy="435724"/>
            </a:xfrm>
            <a:custGeom>
              <a:avLst/>
              <a:gdLst/>
              <a:ahLst/>
              <a:cxnLst/>
              <a:rect l="l" t="t" r="r" b="b"/>
              <a:pathLst>
                <a:path w="22527" h="21937" extrusionOk="0">
                  <a:moveTo>
                    <a:pt x="22527" y="0"/>
                  </a:moveTo>
                  <a:lnTo>
                    <a:pt x="21615" y="858"/>
                  </a:lnTo>
                  <a:lnTo>
                    <a:pt x="19202" y="3165"/>
                  </a:lnTo>
                  <a:lnTo>
                    <a:pt x="11210" y="10888"/>
                  </a:lnTo>
                  <a:lnTo>
                    <a:pt x="3219" y="18665"/>
                  </a:lnTo>
                  <a:lnTo>
                    <a:pt x="859" y="21025"/>
                  </a:lnTo>
                  <a:lnTo>
                    <a:pt x="0" y="21937"/>
                  </a:lnTo>
                  <a:lnTo>
                    <a:pt x="912" y="21079"/>
                  </a:lnTo>
                  <a:lnTo>
                    <a:pt x="3379" y="18772"/>
                  </a:lnTo>
                  <a:lnTo>
                    <a:pt x="11371" y="11049"/>
                  </a:lnTo>
                  <a:lnTo>
                    <a:pt x="19309" y="3272"/>
                  </a:lnTo>
                  <a:lnTo>
                    <a:pt x="21669" y="912"/>
                  </a:lnTo>
                  <a:lnTo>
                    <a:pt x="225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742243" y="1001992"/>
              <a:ext cx="28781" cy="66063"/>
            </a:xfrm>
            <a:custGeom>
              <a:avLst/>
              <a:gdLst/>
              <a:ahLst/>
              <a:cxnLst/>
              <a:rect l="l" t="t" r="r" b="b"/>
              <a:pathLst>
                <a:path w="1449" h="3326" extrusionOk="0">
                  <a:moveTo>
                    <a:pt x="752" y="1"/>
                  </a:moveTo>
                  <a:lnTo>
                    <a:pt x="591" y="54"/>
                  </a:lnTo>
                  <a:lnTo>
                    <a:pt x="483" y="215"/>
                  </a:lnTo>
                  <a:lnTo>
                    <a:pt x="323" y="430"/>
                  </a:lnTo>
                  <a:lnTo>
                    <a:pt x="162" y="751"/>
                  </a:lnTo>
                  <a:lnTo>
                    <a:pt x="54" y="1127"/>
                  </a:lnTo>
                  <a:lnTo>
                    <a:pt x="1" y="1502"/>
                  </a:lnTo>
                  <a:lnTo>
                    <a:pt x="54" y="1878"/>
                  </a:lnTo>
                  <a:lnTo>
                    <a:pt x="162" y="2200"/>
                  </a:lnTo>
                  <a:lnTo>
                    <a:pt x="376" y="2575"/>
                  </a:lnTo>
                  <a:lnTo>
                    <a:pt x="591" y="2843"/>
                  </a:lnTo>
                  <a:lnTo>
                    <a:pt x="913" y="3111"/>
                  </a:lnTo>
                  <a:lnTo>
                    <a:pt x="1127" y="3219"/>
                  </a:lnTo>
                  <a:lnTo>
                    <a:pt x="1288" y="3272"/>
                  </a:lnTo>
                  <a:lnTo>
                    <a:pt x="1449" y="3326"/>
                  </a:lnTo>
                  <a:lnTo>
                    <a:pt x="1449" y="3272"/>
                  </a:lnTo>
                  <a:lnTo>
                    <a:pt x="1342" y="3219"/>
                  </a:lnTo>
                  <a:lnTo>
                    <a:pt x="1020" y="2950"/>
                  </a:lnTo>
                  <a:lnTo>
                    <a:pt x="752" y="2736"/>
                  </a:lnTo>
                  <a:lnTo>
                    <a:pt x="591" y="2414"/>
                  </a:lnTo>
                  <a:lnTo>
                    <a:pt x="430" y="2146"/>
                  </a:lnTo>
                  <a:lnTo>
                    <a:pt x="323" y="1824"/>
                  </a:lnTo>
                  <a:lnTo>
                    <a:pt x="269" y="1502"/>
                  </a:lnTo>
                  <a:lnTo>
                    <a:pt x="269" y="1127"/>
                  </a:lnTo>
                  <a:lnTo>
                    <a:pt x="376" y="805"/>
                  </a:lnTo>
                  <a:lnTo>
                    <a:pt x="483" y="483"/>
                  </a:lnTo>
                  <a:lnTo>
                    <a:pt x="698" y="161"/>
                  </a:lnTo>
                  <a:lnTo>
                    <a:pt x="7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1268519" y="504496"/>
              <a:ext cx="27708" cy="69261"/>
            </a:xfrm>
            <a:custGeom>
              <a:avLst/>
              <a:gdLst/>
              <a:ahLst/>
              <a:cxnLst/>
              <a:rect l="l" t="t" r="r" b="b"/>
              <a:pathLst>
                <a:path w="1395" h="3487" extrusionOk="0">
                  <a:moveTo>
                    <a:pt x="966" y="0"/>
                  </a:moveTo>
                  <a:lnTo>
                    <a:pt x="805" y="54"/>
                  </a:lnTo>
                  <a:lnTo>
                    <a:pt x="644" y="215"/>
                  </a:lnTo>
                  <a:lnTo>
                    <a:pt x="429" y="429"/>
                  </a:lnTo>
                  <a:lnTo>
                    <a:pt x="376" y="483"/>
                  </a:lnTo>
                  <a:lnTo>
                    <a:pt x="161" y="858"/>
                  </a:lnTo>
                  <a:lnTo>
                    <a:pt x="54" y="1234"/>
                  </a:lnTo>
                  <a:lnTo>
                    <a:pt x="0" y="1609"/>
                  </a:lnTo>
                  <a:lnTo>
                    <a:pt x="0" y="1985"/>
                  </a:lnTo>
                  <a:lnTo>
                    <a:pt x="107" y="2360"/>
                  </a:lnTo>
                  <a:lnTo>
                    <a:pt x="268" y="2682"/>
                  </a:lnTo>
                  <a:lnTo>
                    <a:pt x="483" y="3004"/>
                  </a:lnTo>
                  <a:lnTo>
                    <a:pt x="805" y="3272"/>
                  </a:lnTo>
                  <a:lnTo>
                    <a:pt x="1019" y="3379"/>
                  </a:lnTo>
                  <a:lnTo>
                    <a:pt x="1234" y="3486"/>
                  </a:lnTo>
                  <a:lnTo>
                    <a:pt x="1395" y="3486"/>
                  </a:lnTo>
                  <a:lnTo>
                    <a:pt x="1287" y="3379"/>
                  </a:lnTo>
                  <a:lnTo>
                    <a:pt x="912" y="3111"/>
                  </a:lnTo>
                  <a:lnTo>
                    <a:pt x="644" y="2843"/>
                  </a:lnTo>
                  <a:lnTo>
                    <a:pt x="429" y="2575"/>
                  </a:lnTo>
                  <a:lnTo>
                    <a:pt x="322" y="2199"/>
                  </a:lnTo>
                  <a:lnTo>
                    <a:pt x="215" y="1877"/>
                  </a:lnTo>
                  <a:lnTo>
                    <a:pt x="215" y="1502"/>
                  </a:lnTo>
                  <a:lnTo>
                    <a:pt x="268" y="1180"/>
                  </a:lnTo>
                  <a:lnTo>
                    <a:pt x="376" y="805"/>
                  </a:lnTo>
                  <a:lnTo>
                    <a:pt x="590" y="483"/>
                  </a:lnTo>
                  <a:lnTo>
                    <a:pt x="858" y="161"/>
                  </a:lnTo>
                  <a:lnTo>
                    <a:pt x="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1581711" y="648300"/>
              <a:ext cx="72458" cy="30926"/>
            </a:xfrm>
            <a:custGeom>
              <a:avLst/>
              <a:gdLst/>
              <a:ahLst/>
              <a:cxnLst/>
              <a:rect l="l" t="t" r="r" b="b"/>
              <a:pathLst>
                <a:path w="3648" h="1557" extrusionOk="0">
                  <a:moveTo>
                    <a:pt x="2629" y="1"/>
                  </a:moveTo>
                  <a:lnTo>
                    <a:pt x="2092" y="108"/>
                  </a:lnTo>
                  <a:lnTo>
                    <a:pt x="1610" y="269"/>
                  </a:lnTo>
                  <a:lnTo>
                    <a:pt x="1127" y="484"/>
                  </a:lnTo>
                  <a:lnTo>
                    <a:pt x="698" y="805"/>
                  </a:lnTo>
                  <a:lnTo>
                    <a:pt x="322" y="1127"/>
                  </a:lnTo>
                  <a:lnTo>
                    <a:pt x="1" y="1556"/>
                  </a:lnTo>
                  <a:lnTo>
                    <a:pt x="805" y="1020"/>
                  </a:lnTo>
                  <a:lnTo>
                    <a:pt x="1717" y="537"/>
                  </a:lnTo>
                  <a:lnTo>
                    <a:pt x="2682" y="269"/>
                  </a:lnTo>
                  <a:lnTo>
                    <a:pt x="3648" y="55"/>
                  </a:lnTo>
                  <a:lnTo>
                    <a:pt x="3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1124695" y="1517603"/>
              <a:ext cx="137449" cy="141719"/>
            </a:xfrm>
            <a:custGeom>
              <a:avLst/>
              <a:gdLst/>
              <a:ahLst/>
              <a:cxnLst/>
              <a:rect l="l" t="t" r="r" b="b"/>
              <a:pathLst>
                <a:path w="6920" h="7135" extrusionOk="0">
                  <a:moveTo>
                    <a:pt x="1" y="1"/>
                  </a:moveTo>
                  <a:lnTo>
                    <a:pt x="215" y="269"/>
                  </a:lnTo>
                  <a:lnTo>
                    <a:pt x="912" y="1073"/>
                  </a:lnTo>
                  <a:lnTo>
                    <a:pt x="3379" y="3648"/>
                  </a:lnTo>
                  <a:lnTo>
                    <a:pt x="5096" y="5418"/>
                  </a:lnTo>
                  <a:lnTo>
                    <a:pt x="6919" y="7134"/>
                  </a:lnTo>
                  <a:lnTo>
                    <a:pt x="6919" y="7134"/>
                  </a:lnTo>
                  <a:lnTo>
                    <a:pt x="6651" y="6812"/>
                  </a:lnTo>
                  <a:lnTo>
                    <a:pt x="5954" y="6008"/>
                  </a:lnTo>
                  <a:lnTo>
                    <a:pt x="3540" y="3487"/>
                  </a:lnTo>
                  <a:lnTo>
                    <a:pt x="1073" y="966"/>
                  </a:lnTo>
                  <a:lnTo>
                    <a:pt x="269" y="2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1949247" y="3930539"/>
              <a:ext cx="404837" cy="574225"/>
            </a:xfrm>
            <a:custGeom>
              <a:avLst/>
              <a:gdLst/>
              <a:ahLst/>
              <a:cxnLst/>
              <a:rect l="l" t="t" r="r" b="b"/>
              <a:pathLst>
                <a:path w="20382" h="28910" extrusionOk="0">
                  <a:moveTo>
                    <a:pt x="1" y="1"/>
                  </a:moveTo>
                  <a:lnTo>
                    <a:pt x="1" y="28910"/>
                  </a:lnTo>
                  <a:lnTo>
                    <a:pt x="20382" y="28910"/>
                  </a:lnTo>
                  <a:lnTo>
                    <a:pt x="20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1898121" y="4495170"/>
              <a:ext cx="506037" cy="58594"/>
            </a:xfrm>
            <a:custGeom>
              <a:avLst/>
              <a:gdLst/>
              <a:ahLst/>
              <a:cxnLst/>
              <a:rect l="l" t="t" r="r" b="b"/>
              <a:pathLst>
                <a:path w="25477" h="2950" extrusionOk="0">
                  <a:moveTo>
                    <a:pt x="2682" y="0"/>
                  </a:moveTo>
                  <a:lnTo>
                    <a:pt x="2145" y="54"/>
                  </a:lnTo>
                  <a:lnTo>
                    <a:pt x="1663" y="161"/>
                  </a:lnTo>
                  <a:lnTo>
                    <a:pt x="1180" y="429"/>
                  </a:lnTo>
                  <a:lnTo>
                    <a:pt x="805" y="751"/>
                  </a:lnTo>
                  <a:lnTo>
                    <a:pt x="483" y="1180"/>
                  </a:lnTo>
                  <a:lnTo>
                    <a:pt x="215" y="1609"/>
                  </a:lnTo>
                  <a:lnTo>
                    <a:pt x="54" y="2145"/>
                  </a:lnTo>
                  <a:lnTo>
                    <a:pt x="0" y="2682"/>
                  </a:lnTo>
                  <a:lnTo>
                    <a:pt x="0" y="2950"/>
                  </a:lnTo>
                  <a:lnTo>
                    <a:pt x="25476" y="2950"/>
                  </a:lnTo>
                  <a:lnTo>
                    <a:pt x="25476" y="2682"/>
                  </a:lnTo>
                  <a:lnTo>
                    <a:pt x="25423" y="2145"/>
                  </a:lnTo>
                  <a:lnTo>
                    <a:pt x="25262" y="1609"/>
                  </a:lnTo>
                  <a:lnTo>
                    <a:pt x="25047" y="1180"/>
                  </a:lnTo>
                  <a:lnTo>
                    <a:pt x="24672" y="751"/>
                  </a:lnTo>
                  <a:lnTo>
                    <a:pt x="24296" y="429"/>
                  </a:lnTo>
                  <a:lnTo>
                    <a:pt x="23814" y="161"/>
                  </a:lnTo>
                  <a:lnTo>
                    <a:pt x="23331" y="54"/>
                  </a:lnTo>
                  <a:lnTo>
                    <a:pt x="227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1852298" y="4553745"/>
              <a:ext cx="614705" cy="93771"/>
            </a:xfrm>
            <a:custGeom>
              <a:avLst/>
              <a:gdLst/>
              <a:ahLst/>
              <a:cxnLst/>
              <a:rect l="l" t="t" r="r" b="b"/>
              <a:pathLst>
                <a:path w="30948" h="4721" extrusionOk="0">
                  <a:moveTo>
                    <a:pt x="1" y="1"/>
                  </a:moveTo>
                  <a:lnTo>
                    <a:pt x="1" y="4721"/>
                  </a:lnTo>
                  <a:lnTo>
                    <a:pt x="30948" y="4721"/>
                  </a:lnTo>
                  <a:lnTo>
                    <a:pt x="30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1950320" y="4438701"/>
              <a:ext cx="400567" cy="5343"/>
            </a:xfrm>
            <a:custGeom>
              <a:avLst/>
              <a:gdLst/>
              <a:ahLst/>
              <a:cxnLst/>
              <a:rect l="l" t="t" r="r" b="b"/>
              <a:pathLst>
                <a:path w="20167" h="269" extrusionOk="0">
                  <a:moveTo>
                    <a:pt x="10083" y="0"/>
                  </a:moveTo>
                  <a:lnTo>
                    <a:pt x="2950" y="54"/>
                  </a:lnTo>
                  <a:lnTo>
                    <a:pt x="805" y="108"/>
                  </a:lnTo>
                  <a:lnTo>
                    <a:pt x="0" y="161"/>
                  </a:lnTo>
                  <a:lnTo>
                    <a:pt x="805" y="161"/>
                  </a:lnTo>
                  <a:lnTo>
                    <a:pt x="2950" y="215"/>
                  </a:lnTo>
                  <a:lnTo>
                    <a:pt x="10083" y="269"/>
                  </a:lnTo>
                  <a:lnTo>
                    <a:pt x="17217" y="215"/>
                  </a:lnTo>
                  <a:lnTo>
                    <a:pt x="19416" y="161"/>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1950320" y="4370513"/>
              <a:ext cx="400567" cy="5363"/>
            </a:xfrm>
            <a:custGeom>
              <a:avLst/>
              <a:gdLst/>
              <a:ahLst/>
              <a:cxnLst/>
              <a:rect l="l" t="t" r="r" b="b"/>
              <a:pathLst>
                <a:path w="20167" h="270" extrusionOk="0">
                  <a:moveTo>
                    <a:pt x="10083" y="1"/>
                  </a:moveTo>
                  <a:lnTo>
                    <a:pt x="2950" y="54"/>
                  </a:lnTo>
                  <a:lnTo>
                    <a:pt x="805" y="108"/>
                  </a:lnTo>
                  <a:lnTo>
                    <a:pt x="0" y="162"/>
                  </a:lnTo>
                  <a:lnTo>
                    <a:pt x="805" y="162"/>
                  </a:lnTo>
                  <a:lnTo>
                    <a:pt x="2950" y="215"/>
                  </a:lnTo>
                  <a:lnTo>
                    <a:pt x="10083" y="269"/>
                  </a:lnTo>
                  <a:lnTo>
                    <a:pt x="17217" y="215"/>
                  </a:lnTo>
                  <a:lnTo>
                    <a:pt x="19416" y="162"/>
                  </a:lnTo>
                  <a:lnTo>
                    <a:pt x="20167" y="162"/>
                  </a:lnTo>
                  <a:lnTo>
                    <a:pt x="19416" y="108"/>
                  </a:lnTo>
                  <a:lnTo>
                    <a:pt x="17217" y="54"/>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1950320" y="4303398"/>
              <a:ext cx="400567" cy="5363"/>
            </a:xfrm>
            <a:custGeom>
              <a:avLst/>
              <a:gdLst/>
              <a:ahLst/>
              <a:cxnLst/>
              <a:rect l="l" t="t" r="r" b="b"/>
              <a:pathLst>
                <a:path w="20167" h="270" extrusionOk="0">
                  <a:moveTo>
                    <a:pt x="10083" y="1"/>
                  </a:moveTo>
                  <a:lnTo>
                    <a:pt x="2950" y="55"/>
                  </a:lnTo>
                  <a:lnTo>
                    <a:pt x="805" y="108"/>
                  </a:lnTo>
                  <a:lnTo>
                    <a:pt x="0" y="162"/>
                  </a:lnTo>
                  <a:lnTo>
                    <a:pt x="805" y="215"/>
                  </a:lnTo>
                  <a:lnTo>
                    <a:pt x="2950" y="215"/>
                  </a:lnTo>
                  <a:lnTo>
                    <a:pt x="10083" y="269"/>
                  </a:lnTo>
                  <a:lnTo>
                    <a:pt x="17217" y="215"/>
                  </a:lnTo>
                  <a:lnTo>
                    <a:pt x="19416" y="215"/>
                  </a:lnTo>
                  <a:lnTo>
                    <a:pt x="20167" y="162"/>
                  </a:lnTo>
                  <a:lnTo>
                    <a:pt x="19416" y="108"/>
                  </a:lnTo>
                  <a:lnTo>
                    <a:pt x="17217" y="55"/>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1950320" y="4235229"/>
              <a:ext cx="400567" cy="5343"/>
            </a:xfrm>
            <a:custGeom>
              <a:avLst/>
              <a:gdLst/>
              <a:ahLst/>
              <a:cxnLst/>
              <a:rect l="l" t="t" r="r" b="b"/>
              <a:pathLst>
                <a:path w="20167" h="269" extrusionOk="0">
                  <a:moveTo>
                    <a:pt x="10083" y="0"/>
                  </a:moveTo>
                  <a:lnTo>
                    <a:pt x="2950" y="54"/>
                  </a:lnTo>
                  <a:lnTo>
                    <a:pt x="805" y="108"/>
                  </a:lnTo>
                  <a:lnTo>
                    <a:pt x="0" y="161"/>
                  </a:lnTo>
                  <a:lnTo>
                    <a:pt x="805" y="215"/>
                  </a:lnTo>
                  <a:lnTo>
                    <a:pt x="2950" y="215"/>
                  </a:lnTo>
                  <a:lnTo>
                    <a:pt x="10083" y="268"/>
                  </a:lnTo>
                  <a:lnTo>
                    <a:pt x="17217" y="215"/>
                  </a:lnTo>
                  <a:lnTo>
                    <a:pt x="19416" y="215"/>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1950320" y="4168114"/>
              <a:ext cx="400567" cy="5343"/>
            </a:xfrm>
            <a:custGeom>
              <a:avLst/>
              <a:gdLst/>
              <a:ahLst/>
              <a:cxnLst/>
              <a:rect l="l" t="t" r="r" b="b"/>
              <a:pathLst>
                <a:path w="20167" h="269" extrusionOk="0">
                  <a:moveTo>
                    <a:pt x="10083" y="0"/>
                  </a:moveTo>
                  <a:lnTo>
                    <a:pt x="2950" y="54"/>
                  </a:lnTo>
                  <a:lnTo>
                    <a:pt x="805" y="108"/>
                  </a:lnTo>
                  <a:lnTo>
                    <a:pt x="0" y="161"/>
                  </a:lnTo>
                  <a:lnTo>
                    <a:pt x="805" y="215"/>
                  </a:lnTo>
                  <a:lnTo>
                    <a:pt x="2950" y="215"/>
                  </a:lnTo>
                  <a:lnTo>
                    <a:pt x="10083" y="268"/>
                  </a:lnTo>
                  <a:lnTo>
                    <a:pt x="17217" y="215"/>
                  </a:lnTo>
                  <a:lnTo>
                    <a:pt x="19416" y="215"/>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1950320" y="4099926"/>
              <a:ext cx="400567" cy="5343"/>
            </a:xfrm>
            <a:custGeom>
              <a:avLst/>
              <a:gdLst/>
              <a:ahLst/>
              <a:cxnLst/>
              <a:rect l="l" t="t" r="r" b="b"/>
              <a:pathLst>
                <a:path w="20167" h="269" extrusionOk="0">
                  <a:moveTo>
                    <a:pt x="10083" y="1"/>
                  </a:moveTo>
                  <a:lnTo>
                    <a:pt x="2950" y="54"/>
                  </a:lnTo>
                  <a:lnTo>
                    <a:pt x="805" y="108"/>
                  </a:lnTo>
                  <a:lnTo>
                    <a:pt x="0" y="162"/>
                  </a:lnTo>
                  <a:lnTo>
                    <a:pt x="805" y="215"/>
                  </a:lnTo>
                  <a:lnTo>
                    <a:pt x="2950" y="215"/>
                  </a:lnTo>
                  <a:lnTo>
                    <a:pt x="10083" y="269"/>
                  </a:lnTo>
                  <a:lnTo>
                    <a:pt x="17217" y="215"/>
                  </a:lnTo>
                  <a:lnTo>
                    <a:pt x="19416" y="215"/>
                  </a:lnTo>
                  <a:lnTo>
                    <a:pt x="20167" y="162"/>
                  </a:lnTo>
                  <a:lnTo>
                    <a:pt x="19416" y="108"/>
                  </a:lnTo>
                  <a:lnTo>
                    <a:pt x="17217" y="54"/>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1950320" y="4033883"/>
              <a:ext cx="400567" cy="4270"/>
            </a:xfrm>
            <a:custGeom>
              <a:avLst/>
              <a:gdLst/>
              <a:ahLst/>
              <a:cxnLst/>
              <a:rect l="l" t="t" r="r" b="b"/>
              <a:pathLst>
                <a:path w="20167" h="215" extrusionOk="0">
                  <a:moveTo>
                    <a:pt x="2950" y="0"/>
                  </a:moveTo>
                  <a:lnTo>
                    <a:pt x="805" y="54"/>
                  </a:lnTo>
                  <a:lnTo>
                    <a:pt x="0" y="108"/>
                  </a:lnTo>
                  <a:lnTo>
                    <a:pt x="805" y="161"/>
                  </a:lnTo>
                  <a:lnTo>
                    <a:pt x="2950" y="161"/>
                  </a:lnTo>
                  <a:lnTo>
                    <a:pt x="10083" y="215"/>
                  </a:lnTo>
                  <a:lnTo>
                    <a:pt x="17217" y="161"/>
                  </a:lnTo>
                  <a:lnTo>
                    <a:pt x="19416" y="161"/>
                  </a:lnTo>
                  <a:lnTo>
                    <a:pt x="20167" y="108"/>
                  </a:lnTo>
                  <a:lnTo>
                    <a:pt x="19416" y="54"/>
                  </a:lnTo>
                  <a:lnTo>
                    <a:pt x="17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1950320" y="3965695"/>
              <a:ext cx="400567" cy="4290"/>
            </a:xfrm>
            <a:custGeom>
              <a:avLst/>
              <a:gdLst/>
              <a:ahLst/>
              <a:cxnLst/>
              <a:rect l="l" t="t" r="r" b="b"/>
              <a:pathLst>
                <a:path w="20167" h="216" extrusionOk="0">
                  <a:moveTo>
                    <a:pt x="2950" y="1"/>
                  </a:moveTo>
                  <a:lnTo>
                    <a:pt x="805" y="54"/>
                  </a:lnTo>
                  <a:lnTo>
                    <a:pt x="0" y="108"/>
                  </a:lnTo>
                  <a:lnTo>
                    <a:pt x="805" y="162"/>
                  </a:lnTo>
                  <a:lnTo>
                    <a:pt x="2950" y="162"/>
                  </a:lnTo>
                  <a:lnTo>
                    <a:pt x="10083" y="215"/>
                  </a:lnTo>
                  <a:lnTo>
                    <a:pt x="17217" y="162"/>
                  </a:lnTo>
                  <a:lnTo>
                    <a:pt x="19416" y="162"/>
                  </a:lnTo>
                  <a:lnTo>
                    <a:pt x="20167" y="108"/>
                  </a:lnTo>
                  <a:lnTo>
                    <a:pt x="19416" y="54"/>
                  </a:lnTo>
                  <a:lnTo>
                    <a:pt x="17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1950320" y="3965695"/>
              <a:ext cx="400567" cy="4290"/>
            </a:xfrm>
            <a:custGeom>
              <a:avLst/>
              <a:gdLst/>
              <a:ahLst/>
              <a:cxnLst/>
              <a:rect l="l" t="t" r="r" b="b"/>
              <a:pathLst>
                <a:path w="20167" h="216" fill="none" extrusionOk="0">
                  <a:moveTo>
                    <a:pt x="20167" y="108"/>
                  </a:moveTo>
                  <a:lnTo>
                    <a:pt x="20167" y="108"/>
                  </a:lnTo>
                  <a:lnTo>
                    <a:pt x="19416" y="162"/>
                  </a:lnTo>
                  <a:lnTo>
                    <a:pt x="17217" y="162"/>
                  </a:lnTo>
                  <a:lnTo>
                    <a:pt x="10083" y="215"/>
                  </a:lnTo>
                  <a:lnTo>
                    <a:pt x="10083" y="215"/>
                  </a:lnTo>
                  <a:lnTo>
                    <a:pt x="2950" y="162"/>
                  </a:lnTo>
                  <a:lnTo>
                    <a:pt x="805" y="162"/>
                  </a:lnTo>
                  <a:lnTo>
                    <a:pt x="0" y="108"/>
                  </a:lnTo>
                  <a:lnTo>
                    <a:pt x="0" y="108"/>
                  </a:lnTo>
                  <a:lnTo>
                    <a:pt x="805" y="54"/>
                  </a:lnTo>
                  <a:lnTo>
                    <a:pt x="2950" y="1"/>
                  </a:lnTo>
                  <a:lnTo>
                    <a:pt x="10083" y="1"/>
                  </a:lnTo>
                  <a:lnTo>
                    <a:pt x="10083" y="1"/>
                  </a:lnTo>
                  <a:lnTo>
                    <a:pt x="17217" y="1"/>
                  </a:lnTo>
                  <a:lnTo>
                    <a:pt x="19416" y="54"/>
                  </a:lnTo>
                  <a:lnTo>
                    <a:pt x="20167"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1944977" y="3941205"/>
              <a:ext cx="4290" cy="69261"/>
            </a:xfrm>
            <a:custGeom>
              <a:avLst/>
              <a:gdLst/>
              <a:ahLst/>
              <a:cxnLst/>
              <a:rect l="l" t="t" r="r" b="b"/>
              <a:pathLst>
                <a:path w="216" h="3487" extrusionOk="0">
                  <a:moveTo>
                    <a:pt x="1" y="0"/>
                  </a:moveTo>
                  <a:lnTo>
                    <a:pt x="216" y="3486"/>
                  </a:lnTo>
                  <a:lnTo>
                    <a:pt x="216"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1944977" y="3941205"/>
              <a:ext cx="4290" cy="69261"/>
            </a:xfrm>
            <a:custGeom>
              <a:avLst/>
              <a:gdLst/>
              <a:ahLst/>
              <a:cxnLst/>
              <a:rect l="l" t="t" r="r" b="b"/>
              <a:pathLst>
                <a:path w="216" h="3487" fill="none" extrusionOk="0">
                  <a:moveTo>
                    <a:pt x="216" y="0"/>
                  </a:moveTo>
                  <a:lnTo>
                    <a:pt x="1" y="0"/>
                  </a:lnTo>
                  <a:lnTo>
                    <a:pt x="216" y="3486"/>
                  </a:lnTo>
                  <a:lnTo>
                    <a:pt x="2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1949247" y="3941205"/>
              <a:ext cx="402712" cy="69261"/>
            </a:xfrm>
            <a:custGeom>
              <a:avLst/>
              <a:gdLst/>
              <a:ahLst/>
              <a:cxnLst/>
              <a:rect l="l" t="t" r="r" b="b"/>
              <a:pathLst>
                <a:path w="20275" h="3487" extrusionOk="0">
                  <a:moveTo>
                    <a:pt x="17271" y="1234"/>
                  </a:moveTo>
                  <a:lnTo>
                    <a:pt x="19470" y="1287"/>
                  </a:lnTo>
                  <a:lnTo>
                    <a:pt x="20221" y="1341"/>
                  </a:lnTo>
                  <a:lnTo>
                    <a:pt x="19470" y="1395"/>
                  </a:lnTo>
                  <a:lnTo>
                    <a:pt x="17271" y="1395"/>
                  </a:lnTo>
                  <a:lnTo>
                    <a:pt x="10137" y="1448"/>
                  </a:lnTo>
                  <a:lnTo>
                    <a:pt x="3004" y="1395"/>
                  </a:lnTo>
                  <a:lnTo>
                    <a:pt x="859" y="1395"/>
                  </a:lnTo>
                  <a:lnTo>
                    <a:pt x="54" y="1341"/>
                  </a:lnTo>
                  <a:lnTo>
                    <a:pt x="859" y="1287"/>
                  </a:lnTo>
                  <a:lnTo>
                    <a:pt x="3004" y="1234"/>
                  </a:lnTo>
                  <a:close/>
                  <a:moveTo>
                    <a:pt x="1" y="0"/>
                  </a:moveTo>
                  <a:lnTo>
                    <a:pt x="1" y="3486"/>
                  </a:lnTo>
                  <a:lnTo>
                    <a:pt x="20274" y="2950"/>
                  </a:lnTo>
                  <a:lnTo>
                    <a:pt x="20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1950320" y="3965695"/>
              <a:ext cx="400567" cy="4290"/>
            </a:xfrm>
            <a:custGeom>
              <a:avLst/>
              <a:gdLst/>
              <a:ahLst/>
              <a:cxnLst/>
              <a:rect l="l" t="t" r="r" b="b"/>
              <a:pathLst>
                <a:path w="20167" h="216" fill="none" extrusionOk="0">
                  <a:moveTo>
                    <a:pt x="10083" y="215"/>
                  </a:moveTo>
                  <a:lnTo>
                    <a:pt x="10083" y="215"/>
                  </a:lnTo>
                  <a:lnTo>
                    <a:pt x="2950" y="162"/>
                  </a:lnTo>
                  <a:lnTo>
                    <a:pt x="805" y="162"/>
                  </a:lnTo>
                  <a:lnTo>
                    <a:pt x="0" y="108"/>
                  </a:lnTo>
                  <a:lnTo>
                    <a:pt x="0" y="108"/>
                  </a:lnTo>
                  <a:lnTo>
                    <a:pt x="805" y="54"/>
                  </a:lnTo>
                  <a:lnTo>
                    <a:pt x="2950" y="1"/>
                  </a:lnTo>
                  <a:lnTo>
                    <a:pt x="10083" y="1"/>
                  </a:lnTo>
                  <a:lnTo>
                    <a:pt x="10083" y="1"/>
                  </a:lnTo>
                  <a:lnTo>
                    <a:pt x="17217" y="1"/>
                  </a:lnTo>
                  <a:lnTo>
                    <a:pt x="19416" y="54"/>
                  </a:lnTo>
                  <a:lnTo>
                    <a:pt x="20167" y="108"/>
                  </a:lnTo>
                  <a:lnTo>
                    <a:pt x="20167" y="108"/>
                  </a:lnTo>
                  <a:lnTo>
                    <a:pt x="19416" y="162"/>
                  </a:lnTo>
                  <a:lnTo>
                    <a:pt x="17217" y="162"/>
                  </a:lnTo>
                  <a:lnTo>
                    <a:pt x="10083"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1950320" y="3965695"/>
              <a:ext cx="400567" cy="4290"/>
            </a:xfrm>
            <a:custGeom>
              <a:avLst/>
              <a:gdLst/>
              <a:ahLst/>
              <a:cxnLst/>
              <a:rect l="l" t="t" r="r" b="b"/>
              <a:pathLst>
                <a:path w="20167" h="216" extrusionOk="0">
                  <a:moveTo>
                    <a:pt x="2950" y="1"/>
                  </a:moveTo>
                  <a:lnTo>
                    <a:pt x="805" y="54"/>
                  </a:lnTo>
                  <a:lnTo>
                    <a:pt x="0" y="108"/>
                  </a:lnTo>
                  <a:lnTo>
                    <a:pt x="805" y="162"/>
                  </a:lnTo>
                  <a:lnTo>
                    <a:pt x="2950" y="162"/>
                  </a:lnTo>
                  <a:lnTo>
                    <a:pt x="10083" y="215"/>
                  </a:lnTo>
                  <a:lnTo>
                    <a:pt x="17217" y="162"/>
                  </a:lnTo>
                  <a:lnTo>
                    <a:pt x="19416" y="162"/>
                  </a:lnTo>
                  <a:lnTo>
                    <a:pt x="20167" y="108"/>
                  </a:lnTo>
                  <a:lnTo>
                    <a:pt x="19416" y="54"/>
                  </a:lnTo>
                  <a:lnTo>
                    <a:pt x="1721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583119" y="3930539"/>
              <a:ext cx="404837" cy="574225"/>
            </a:xfrm>
            <a:custGeom>
              <a:avLst/>
              <a:gdLst/>
              <a:ahLst/>
              <a:cxnLst/>
              <a:rect l="l" t="t" r="r" b="b"/>
              <a:pathLst>
                <a:path w="20382" h="28910" extrusionOk="0">
                  <a:moveTo>
                    <a:pt x="0" y="1"/>
                  </a:moveTo>
                  <a:lnTo>
                    <a:pt x="0" y="28910"/>
                  </a:lnTo>
                  <a:lnTo>
                    <a:pt x="20381" y="28910"/>
                  </a:lnTo>
                  <a:lnTo>
                    <a:pt x="20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583119" y="3930539"/>
              <a:ext cx="404837" cy="574225"/>
            </a:xfrm>
            <a:custGeom>
              <a:avLst/>
              <a:gdLst/>
              <a:ahLst/>
              <a:cxnLst/>
              <a:rect l="l" t="t" r="r" b="b"/>
              <a:pathLst>
                <a:path w="20382" h="28910" fill="none" extrusionOk="0">
                  <a:moveTo>
                    <a:pt x="0" y="1"/>
                  </a:moveTo>
                  <a:lnTo>
                    <a:pt x="20381" y="1"/>
                  </a:lnTo>
                  <a:lnTo>
                    <a:pt x="20381" y="28910"/>
                  </a:lnTo>
                  <a:lnTo>
                    <a:pt x="0" y="2891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2531973" y="4495170"/>
              <a:ext cx="506037" cy="58594"/>
            </a:xfrm>
            <a:custGeom>
              <a:avLst/>
              <a:gdLst/>
              <a:ahLst/>
              <a:cxnLst/>
              <a:rect l="l" t="t" r="r" b="b"/>
              <a:pathLst>
                <a:path w="25477" h="2950" extrusionOk="0">
                  <a:moveTo>
                    <a:pt x="2682" y="0"/>
                  </a:moveTo>
                  <a:lnTo>
                    <a:pt x="2146" y="54"/>
                  </a:lnTo>
                  <a:lnTo>
                    <a:pt x="1663" y="161"/>
                  </a:lnTo>
                  <a:lnTo>
                    <a:pt x="1181" y="429"/>
                  </a:lnTo>
                  <a:lnTo>
                    <a:pt x="805" y="751"/>
                  </a:lnTo>
                  <a:lnTo>
                    <a:pt x="430" y="1180"/>
                  </a:lnTo>
                  <a:lnTo>
                    <a:pt x="215" y="1609"/>
                  </a:lnTo>
                  <a:lnTo>
                    <a:pt x="54" y="2145"/>
                  </a:lnTo>
                  <a:lnTo>
                    <a:pt x="1" y="2682"/>
                  </a:lnTo>
                  <a:lnTo>
                    <a:pt x="1" y="2950"/>
                  </a:lnTo>
                  <a:lnTo>
                    <a:pt x="25477" y="2950"/>
                  </a:lnTo>
                  <a:lnTo>
                    <a:pt x="25477" y="2682"/>
                  </a:lnTo>
                  <a:lnTo>
                    <a:pt x="25423" y="2145"/>
                  </a:lnTo>
                  <a:lnTo>
                    <a:pt x="25262" y="1609"/>
                  </a:lnTo>
                  <a:lnTo>
                    <a:pt x="25048" y="1180"/>
                  </a:lnTo>
                  <a:lnTo>
                    <a:pt x="24672" y="751"/>
                  </a:lnTo>
                  <a:lnTo>
                    <a:pt x="24297" y="429"/>
                  </a:lnTo>
                  <a:lnTo>
                    <a:pt x="23814" y="161"/>
                  </a:lnTo>
                  <a:lnTo>
                    <a:pt x="23332" y="54"/>
                  </a:lnTo>
                  <a:lnTo>
                    <a:pt x="227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2486170" y="4553745"/>
              <a:ext cx="614705" cy="93771"/>
            </a:xfrm>
            <a:custGeom>
              <a:avLst/>
              <a:gdLst/>
              <a:ahLst/>
              <a:cxnLst/>
              <a:rect l="l" t="t" r="r" b="b"/>
              <a:pathLst>
                <a:path w="30948" h="4721" extrusionOk="0">
                  <a:moveTo>
                    <a:pt x="0" y="1"/>
                  </a:moveTo>
                  <a:lnTo>
                    <a:pt x="0" y="4721"/>
                  </a:lnTo>
                  <a:lnTo>
                    <a:pt x="30947" y="4721"/>
                  </a:lnTo>
                  <a:lnTo>
                    <a:pt x="30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2584172" y="4438701"/>
              <a:ext cx="400587" cy="5343"/>
            </a:xfrm>
            <a:custGeom>
              <a:avLst/>
              <a:gdLst/>
              <a:ahLst/>
              <a:cxnLst/>
              <a:rect l="l" t="t" r="r" b="b"/>
              <a:pathLst>
                <a:path w="20168" h="269" extrusionOk="0">
                  <a:moveTo>
                    <a:pt x="10084" y="0"/>
                  </a:moveTo>
                  <a:lnTo>
                    <a:pt x="2951" y="54"/>
                  </a:lnTo>
                  <a:lnTo>
                    <a:pt x="805" y="108"/>
                  </a:lnTo>
                  <a:lnTo>
                    <a:pt x="1" y="161"/>
                  </a:lnTo>
                  <a:lnTo>
                    <a:pt x="805" y="161"/>
                  </a:lnTo>
                  <a:lnTo>
                    <a:pt x="2951" y="215"/>
                  </a:lnTo>
                  <a:lnTo>
                    <a:pt x="10084" y="269"/>
                  </a:lnTo>
                  <a:lnTo>
                    <a:pt x="17217" y="215"/>
                  </a:lnTo>
                  <a:lnTo>
                    <a:pt x="19416" y="161"/>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2584172" y="4370513"/>
              <a:ext cx="400587" cy="5363"/>
            </a:xfrm>
            <a:custGeom>
              <a:avLst/>
              <a:gdLst/>
              <a:ahLst/>
              <a:cxnLst/>
              <a:rect l="l" t="t" r="r" b="b"/>
              <a:pathLst>
                <a:path w="20168" h="270" extrusionOk="0">
                  <a:moveTo>
                    <a:pt x="10084" y="1"/>
                  </a:moveTo>
                  <a:lnTo>
                    <a:pt x="2951" y="54"/>
                  </a:lnTo>
                  <a:lnTo>
                    <a:pt x="805" y="108"/>
                  </a:lnTo>
                  <a:lnTo>
                    <a:pt x="1" y="162"/>
                  </a:lnTo>
                  <a:lnTo>
                    <a:pt x="805" y="162"/>
                  </a:lnTo>
                  <a:lnTo>
                    <a:pt x="2951" y="215"/>
                  </a:lnTo>
                  <a:lnTo>
                    <a:pt x="10084" y="269"/>
                  </a:lnTo>
                  <a:lnTo>
                    <a:pt x="17217" y="215"/>
                  </a:lnTo>
                  <a:lnTo>
                    <a:pt x="19416" y="162"/>
                  </a:lnTo>
                  <a:lnTo>
                    <a:pt x="20167" y="162"/>
                  </a:lnTo>
                  <a:lnTo>
                    <a:pt x="19416" y="108"/>
                  </a:lnTo>
                  <a:lnTo>
                    <a:pt x="17217" y="54"/>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2584172" y="4303398"/>
              <a:ext cx="400587" cy="5363"/>
            </a:xfrm>
            <a:custGeom>
              <a:avLst/>
              <a:gdLst/>
              <a:ahLst/>
              <a:cxnLst/>
              <a:rect l="l" t="t" r="r" b="b"/>
              <a:pathLst>
                <a:path w="20168" h="270" extrusionOk="0">
                  <a:moveTo>
                    <a:pt x="10084" y="1"/>
                  </a:moveTo>
                  <a:lnTo>
                    <a:pt x="2951" y="55"/>
                  </a:lnTo>
                  <a:lnTo>
                    <a:pt x="805" y="108"/>
                  </a:lnTo>
                  <a:lnTo>
                    <a:pt x="1" y="162"/>
                  </a:lnTo>
                  <a:lnTo>
                    <a:pt x="805" y="215"/>
                  </a:lnTo>
                  <a:lnTo>
                    <a:pt x="2951" y="215"/>
                  </a:lnTo>
                  <a:lnTo>
                    <a:pt x="10084" y="269"/>
                  </a:lnTo>
                  <a:lnTo>
                    <a:pt x="17217" y="215"/>
                  </a:lnTo>
                  <a:lnTo>
                    <a:pt x="19416" y="215"/>
                  </a:lnTo>
                  <a:lnTo>
                    <a:pt x="20167" y="162"/>
                  </a:lnTo>
                  <a:lnTo>
                    <a:pt x="19416" y="108"/>
                  </a:lnTo>
                  <a:lnTo>
                    <a:pt x="17217" y="55"/>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2584172" y="4235229"/>
              <a:ext cx="400587" cy="5343"/>
            </a:xfrm>
            <a:custGeom>
              <a:avLst/>
              <a:gdLst/>
              <a:ahLst/>
              <a:cxnLst/>
              <a:rect l="l" t="t" r="r" b="b"/>
              <a:pathLst>
                <a:path w="20168" h="269" extrusionOk="0">
                  <a:moveTo>
                    <a:pt x="10084" y="0"/>
                  </a:moveTo>
                  <a:lnTo>
                    <a:pt x="2951" y="54"/>
                  </a:lnTo>
                  <a:lnTo>
                    <a:pt x="805" y="108"/>
                  </a:lnTo>
                  <a:lnTo>
                    <a:pt x="1" y="161"/>
                  </a:lnTo>
                  <a:lnTo>
                    <a:pt x="805" y="215"/>
                  </a:lnTo>
                  <a:lnTo>
                    <a:pt x="2951" y="215"/>
                  </a:lnTo>
                  <a:lnTo>
                    <a:pt x="10084" y="268"/>
                  </a:lnTo>
                  <a:lnTo>
                    <a:pt x="17217" y="215"/>
                  </a:lnTo>
                  <a:lnTo>
                    <a:pt x="19416" y="215"/>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2584172" y="4168114"/>
              <a:ext cx="400587" cy="5343"/>
            </a:xfrm>
            <a:custGeom>
              <a:avLst/>
              <a:gdLst/>
              <a:ahLst/>
              <a:cxnLst/>
              <a:rect l="l" t="t" r="r" b="b"/>
              <a:pathLst>
                <a:path w="20168" h="269" extrusionOk="0">
                  <a:moveTo>
                    <a:pt x="10084" y="0"/>
                  </a:moveTo>
                  <a:lnTo>
                    <a:pt x="2951" y="54"/>
                  </a:lnTo>
                  <a:lnTo>
                    <a:pt x="805" y="108"/>
                  </a:lnTo>
                  <a:lnTo>
                    <a:pt x="1" y="161"/>
                  </a:lnTo>
                  <a:lnTo>
                    <a:pt x="805" y="215"/>
                  </a:lnTo>
                  <a:lnTo>
                    <a:pt x="2951" y="215"/>
                  </a:lnTo>
                  <a:lnTo>
                    <a:pt x="10084" y="268"/>
                  </a:lnTo>
                  <a:lnTo>
                    <a:pt x="17217" y="215"/>
                  </a:lnTo>
                  <a:lnTo>
                    <a:pt x="19416" y="215"/>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2584172" y="4099926"/>
              <a:ext cx="400587" cy="5343"/>
            </a:xfrm>
            <a:custGeom>
              <a:avLst/>
              <a:gdLst/>
              <a:ahLst/>
              <a:cxnLst/>
              <a:rect l="l" t="t" r="r" b="b"/>
              <a:pathLst>
                <a:path w="20168" h="269" extrusionOk="0">
                  <a:moveTo>
                    <a:pt x="10084" y="1"/>
                  </a:moveTo>
                  <a:lnTo>
                    <a:pt x="2951" y="54"/>
                  </a:lnTo>
                  <a:lnTo>
                    <a:pt x="805" y="108"/>
                  </a:lnTo>
                  <a:lnTo>
                    <a:pt x="1" y="162"/>
                  </a:lnTo>
                  <a:lnTo>
                    <a:pt x="805" y="215"/>
                  </a:lnTo>
                  <a:lnTo>
                    <a:pt x="2951" y="215"/>
                  </a:lnTo>
                  <a:lnTo>
                    <a:pt x="10084" y="269"/>
                  </a:lnTo>
                  <a:lnTo>
                    <a:pt x="17217" y="215"/>
                  </a:lnTo>
                  <a:lnTo>
                    <a:pt x="19416" y="215"/>
                  </a:lnTo>
                  <a:lnTo>
                    <a:pt x="20167" y="162"/>
                  </a:lnTo>
                  <a:lnTo>
                    <a:pt x="19416" y="108"/>
                  </a:lnTo>
                  <a:lnTo>
                    <a:pt x="17217" y="54"/>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2584172" y="4033883"/>
              <a:ext cx="400587" cy="4270"/>
            </a:xfrm>
            <a:custGeom>
              <a:avLst/>
              <a:gdLst/>
              <a:ahLst/>
              <a:cxnLst/>
              <a:rect l="l" t="t" r="r" b="b"/>
              <a:pathLst>
                <a:path w="20168" h="215" extrusionOk="0">
                  <a:moveTo>
                    <a:pt x="2951" y="0"/>
                  </a:moveTo>
                  <a:lnTo>
                    <a:pt x="805" y="54"/>
                  </a:lnTo>
                  <a:lnTo>
                    <a:pt x="1" y="108"/>
                  </a:lnTo>
                  <a:lnTo>
                    <a:pt x="805" y="161"/>
                  </a:lnTo>
                  <a:lnTo>
                    <a:pt x="2951" y="161"/>
                  </a:lnTo>
                  <a:lnTo>
                    <a:pt x="10084" y="215"/>
                  </a:lnTo>
                  <a:lnTo>
                    <a:pt x="17217" y="161"/>
                  </a:lnTo>
                  <a:lnTo>
                    <a:pt x="19416" y="161"/>
                  </a:lnTo>
                  <a:lnTo>
                    <a:pt x="20167" y="108"/>
                  </a:lnTo>
                  <a:lnTo>
                    <a:pt x="19416" y="54"/>
                  </a:lnTo>
                  <a:lnTo>
                    <a:pt x="17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2584172" y="3965695"/>
              <a:ext cx="400587" cy="4290"/>
            </a:xfrm>
            <a:custGeom>
              <a:avLst/>
              <a:gdLst/>
              <a:ahLst/>
              <a:cxnLst/>
              <a:rect l="l" t="t" r="r" b="b"/>
              <a:pathLst>
                <a:path w="20168" h="216" extrusionOk="0">
                  <a:moveTo>
                    <a:pt x="2951" y="1"/>
                  </a:moveTo>
                  <a:lnTo>
                    <a:pt x="805" y="54"/>
                  </a:lnTo>
                  <a:lnTo>
                    <a:pt x="1" y="108"/>
                  </a:lnTo>
                  <a:lnTo>
                    <a:pt x="805" y="162"/>
                  </a:lnTo>
                  <a:lnTo>
                    <a:pt x="2951" y="162"/>
                  </a:lnTo>
                  <a:lnTo>
                    <a:pt x="10084" y="215"/>
                  </a:lnTo>
                  <a:lnTo>
                    <a:pt x="17217" y="162"/>
                  </a:lnTo>
                  <a:lnTo>
                    <a:pt x="19416" y="162"/>
                  </a:lnTo>
                  <a:lnTo>
                    <a:pt x="20167" y="108"/>
                  </a:lnTo>
                  <a:lnTo>
                    <a:pt x="19416" y="54"/>
                  </a:lnTo>
                  <a:lnTo>
                    <a:pt x="17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2584172" y="3965695"/>
              <a:ext cx="400587" cy="4290"/>
            </a:xfrm>
            <a:custGeom>
              <a:avLst/>
              <a:gdLst/>
              <a:ahLst/>
              <a:cxnLst/>
              <a:rect l="l" t="t" r="r" b="b"/>
              <a:pathLst>
                <a:path w="20168" h="216" fill="none" extrusionOk="0">
                  <a:moveTo>
                    <a:pt x="20167" y="108"/>
                  </a:moveTo>
                  <a:lnTo>
                    <a:pt x="20167" y="108"/>
                  </a:lnTo>
                  <a:lnTo>
                    <a:pt x="19416" y="162"/>
                  </a:lnTo>
                  <a:lnTo>
                    <a:pt x="17217" y="162"/>
                  </a:lnTo>
                  <a:lnTo>
                    <a:pt x="10084" y="215"/>
                  </a:lnTo>
                  <a:lnTo>
                    <a:pt x="10084" y="215"/>
                  </a:lnTo>
                  <a:lnTo>
                    <a:pt x="2951" y="162"/>
                  </a:lnTo>
                  <a:lnTo>
                    <a:pt x="805" y="162"/>
                  </a:lnTo>
                  <a:lnTo>
                    <a:pt x="1" y="108"/>
                  </a:lnTo>
                  <a:lnTo>
                    <a:pt x="1" y="108"/>
                  </a:lnTo>
                  <a:lnTo>
                    <a:pt x="805" y="54"/>
                  </a:lnTo>
                  <a:lnTo>
                    <a:pt x="2951" y="1"/>
                  </a:lnTo>
                  <a:lnTo>
                    <a:pt x="10084" y="1"/>
                  </a:lnTo>
                  <a:lnTo>
                    <a:pt x="10084" y="1"/>
                  </a:lnTo>
                  <a:lnTo>
                    <a:pt x="17217" y="1"/>
                  </a:lnTo>
                  <a:lnTo>
                    <a:pt x="19416" y="54"/>
                  </a:lnTo>
                  <a:lnTo>
                    <a:pt x="20167"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2578848" y="3941205"/>
              <a:ext cx="4270" cy="69261"/>
            </a:xfrm>
            <a:custGeom>
              <a:avLst/>
              <a:gdLst/>
              <a:ahLst/>
              <a:cxnLst/>
              <a:rect l="l" t="t" r="r" b="b"/>
              <a:pathLst>
                <a:path w="215" h="3487" extrusionOk="0">
                  <a:moveTo>
                    <a:pt x="0" y="0"/>
                  </a:moveTo>
                  <a:lnTo>
                    <a:pt x="215" y="3486"/>
                  </a:lnTo>
                  <a:lnTo>
                    <a:pt x="21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2578848" y="3941205"/>
              <a:ext cx="4270" cy="69261"/>
            </a:xfrm>
            <a:custGeom>
              <a:avLst/>
              <a:gdLst/>
              <a:ahLst/>
              <a:cxnLst/>
              <a:rect l="l" t="t" r="r" b="b"/>
              <a:pathLst>
                <a:path w="215" h="3487" fill="none" extrusionOk="0">
                  <a:moveTo>
                    <a:pt x="215" y="0"/>
                  </a:moveTo>
                  <a:lnTo>
                    <a:pt x="0" y="0"/>
                  </a:lnTo>
                  <a:lnTo>
                    <a:pt x="215" y="3486"/>
                  </a:lnTo>
                  <a:lnTo>
                    <a:pt x="2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2583119" y="3941205"/>
              <a:ext cx="402692" cy="69261"/>
            </a:xfrm>
            <a:custGeom>
              <a:avLst/>
              <a:gdLst/>
              <a:ahLst/>
              <a:cxnLst/>
              <a:rect l="l" t="t" r="r" b="b"/>
              <a:pathLst>
                <a:path w="20274" h="3487" extrusionOk="0">
                  <a:moveTo>
                    <a:pt x="17270" y="1234"/>
                  </a:moveTo>
                  <a:lnTo>
                    <a:pt x="19469" y="1287"/>
                  </a:lnTo>
                  <a:lnTo>
                    <a:pt x="20220" y="1341"/>
                  </a:lnTo>
                  <a:lnTo>
                    <a:pt x="19469" y="1395"/>
                  </a:lnTo>
                  <a:lnTo>
                    <a:pt x="17270" y="1395"/>
                  </a:lnTo>
                  <a:lnTo>
                    <a:pt x="10137" y="1448"/>
                  </a:lnTo>
                  <a:lnTo>
                    <a:pt x="3004" y="1395"/>
                  </a:lnTo>
                  <a:lnTo>
                    <a:pt x="858" y="1395"/>
                  </a:lnTo>
                  <a:lnTo>
                    <a:pt x="54" y="1341"/>
                  </a:lnTo>
                  <a:lnTo>
                    <a:pt x="858" y="1287"/>
                  </a:lnTo>
                  <a:lnTo>
                    <a:pt x="3004" y="1234"/>
                  </a:lnTo>
                  <a:close/>
                  <a:moveTo>
                    <a:pt x="0" y="0"/>
                  </a:moveTo>
                  <a:lnTo>
                    <a:pt x="0" y="3486"/>
                  </a:lnTo>
                  <a:lnTo>
                    <a:pt x="20274" y="2950"/>
                  </a:lnTo>
                  <a:lnTo>
                    <a:pt x="20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2584172" y="3965695"/>
              <a:ext cx="400587" cy="4290"/>
            </a:xfrm>
            <a:custGeom>
              <a:avLst/>
              <a:gdLst/>
              <a:ahLst/>
              <a:cxnLst/>
              <a:rect l="l" t="t" r="r" b="b"/>
              <a:pathLst>
                <a:path w="20168" h="216" fill="none" extrusionOk="0">
                  <a:moveTo>
                    <a:pt x="10084" y="215"/>
                  </a:moveTo>
                  <a:lnTo>
                    <a:pt x="10084" y="215"/>
                  </a:lnTo>
                  <a:lnTo>
                    <a:pt x="2951" y="162"/>
                  </a:lnTo>
                  <a:lnTo>
                    <a:pt x="805" y="162"/>
                  </a:lnTo>
                  <a:lnTo>
                    <a:pt x="1" y="108"/>
                  </a:lnTo>
                  <a:lnTo>
                    <a:pt x="1" y="108"/>
                  </a:lnTo>
                  <a:lnTo>
                    <a:pt x="805" y="54"/>
                  </a:lnTo>
                  <a:lnTo>
                    <a:pt x="2951" y="1"/>
                  </a:lnTo>
                  <a:lnTo>
                    <a:pt x="10084" y="1"/>
                  </a:lnTo>
                  <a:lnTo>
                    <a:pt x="10084" y="1"/>
                  </a:lnTo>
                  <a:lnTo>
                    <a:pt x="17217" y="1"/>
                  </a:lnTo>
                  <a:lnTo>
                    <a:pt x="19416" y="54"/>
                  </a:lnTo>
                  <a:lnTo>
                    <a:pt x="20167" y="108"/>
                  </a:lnTo>
                  <a:lnTo>
                    <a:pt x="20167" y="108"/>
                  </a:lnTo>
                  <a:lnTo>
                    <a:pt x="19416" y="162"/>
                  </a:lnTo>
                  <a:lnTo>
                    <a:pt x="17217" y="162"/>
                  </a:lnTo>
                  <a:lnTo>
                    <a:pt x="10084"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2584172" y="3965695"/>
              <a:ext cx="400587" cy="4290"/>
            </a:xfrm>
            <a:custGeom>
              <a:avLst/>
              <a:gdLst/>
              <a:ahLst/>
              <a:cxnLst/>
              <a:rect l="l" t="t" r="r" b="b"/>
              <a:pathLst>
                <a:path w="20168" h="216" extrusionOk="0">
                  <a:moveTo>
                    <a:pt x="2951" y="1"/>
                  </a:moveTo>
                  <a:lnTo>
                    <a:pt x="805" y="54"/>
                  </a:lnTo>
                  <a:lnTo>
                    <a:pt x="1" y="108"/>
                  </a:lnTo>
                  <a:lnTo>
                    <a:pt x="805" y="162"/>
                  </a:lnTo>
                  <a:lnTo>
                    <a:pt x="2951" y="162"/>
                  </a:lnTo>
                  <a:lnTo>
                    <a:pt x="10084" y="215"/>
                  </a:lnTo>
                  <a:lnTo>
                    <a:pt x="17217" y="162"/>
                  </a:lnTo>
                  <a:lnTo>
                    <a:pt x="19416" y="162"/>
                  </a:lnTo>
                  <a:lnTo>
                    <a:pt x="20167" y="108"/>
                  </a:lnTo>
                  <a:lnTo>
                    <a:pt x="19416" y="54"/>
                  </a:lnTo>
                  <a:lnTo>
                    <a:pt x="1721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2584172" y="3965695"/>
              <a:ext cx="400587" cy="4290"/>
            </a:xfrm>
            <a:custGeom>
              <a:avLst/>
              <a:gdLst/>
              <a:ahLst/>
              <a:cxnLst/>
              <a:rect l="l" t="t" r="r" b="b"/>
              <a:pathLst>
                <a:path w="20168" h="216" fill="none" extrusionOk="0">
                  <a:moveTo>
                    <a:pt x="10084" y="1"/>
                  </a:moveTo>
                  <a:lnTo>
                    <a:pt x="10084" y="1"/>
                  </a:lnTo>
                  <a:lnTo>
                    <a:pt x="2951" y="1"/>
                  </a:lnTo>
                  <a:lnTo>
                    <a:pt x="805" y="54"/>
                  </a:lnTo>
                  <a:lnTo>
                    <a:pt x="1" y="108"/>
                  </a:lnTo>
                  <a:lnTo>
                    <a:pt x="1" y="108"/>
                  </a:lnTo>
                  <a:lnTo>
                    <a:pt x="805" y="162"/>
                  </a:lnTo>
                  <a:lnTo>
                    <a:pt x="2951" y="162"/>
                  </a:lnTo>
                  <a:lnTo>
                    <a:pt x="10084" y="215"/>
                  </a:lnTo>
                  <a:lnTo>
                    <a:pt x="10084" y="215"/>
                  </a:lnTo>
                  <a:lnTo>
                    <a:pt x="17217" y="162"/>
                  </a:lnTo>
                  <a:lnTo>
                    <a:pt x="19416" y="162"/>
                  </a:lnTo>
                  <a:lnTo>
                    <a:pt x="20167" y="108"/>
                  </a:lnTo>
                  <a:lnTo>
                    <a:pt x="20167" y="108"/>
                  </a:lnTo>
                  <a:lnTo>
                    <a:pt x="19416" y="54"/>
                  </a:lnTo>
                  <a:lnTo>
                    <a:pt x="17217" y="1"/>
                  </a:lnTo>
                  <a:lnTo>
                    <a:pt x="10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3007104" y="2313394"/>
              <a:ext cx="192845" cy="114011"/>
            </a:xfrm>
            <a:custGeom>
              <a:avLst/>
              <a:gdLst/>
              <a:ahLst/>
              <a:cxnLst/>
              <a:rect l="l" t="t" r="r" b="b"/>
              <a:pathLst>
                <a:path w="9709" h="5740" extrusionOk="0">
                  <a:moveTo>
                    <a:pt x="1073" y="1"/>
                  </a:moveTo>
                  <a:lnTo>
                    <a:pt x="912" y="108"/>
                  </a:lnTo>
                  <a:lnTo>
                    <a:pt x="751" y="215"/>
                  </a:lnTo>
                  <a:lnTo>
                    <a:pt x="644" y="322"/>
                  </a:lnTo>
                  <a:lnTo>
                    <a:pt x="590" y="483"/>
                  </a:lnTo>
                  <a:lnTo>
                    <a:pt x="483" y="644"/>
                  </a:lnTo>
                  <a:lnTo>
                    <a:pt x="0" y="2629"/>
                  </a:lnTo>
                  <a:lnTo>
                    <a:pt x="0" y="2790"/>
                  </a:lnTo>
                  <a:lnTo>
                    <a:pt x="0" y="3004"/>
                  </a:lnTo>
                  <a:lnTo>
                    <a:pt x="54" y="3165"/>
                  </a:lnTo>
                  <a:lnTo>
                    <a:pt x="108" y="3272"/>
                  </a:lnTo>
                  <a:lnTo>
                    <a:pt x="215" y="3433"/>
                  </a:lnTo>
                  <a:lnTo>
                    <a:pt x="322" y="3541"/>
                  </a:lnTo>
                  <a:lnTo>
                    <a:pt x="483" y="3648"/>
                  </a:lnTo>
                  <a:lnTo>
                    <a:pt x="644" y="3701"/>
                  </a:lnTo>
                  <a:lnTo>
                    <a:pt x="8797" y="5740"/>
                  </a:lnTo>
                  <a:lnTo>
                    <a:pt x="9708" y="2039"/>
                  </a:lnTo>
                  <a:lnTo>
                    <a:pt x="1556" y="1"/>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3007104" y="2313394"/>
              <a:ext cx="192845" cy="114011"/>
            </a:xfrm>
            <a:custGeom>
              <a:avLst/>
              <a:gdLst/>
              <a:ahLst/>
              <a:cxnLst/>
              <a:rect l="l" t="t" r="r" b="b"/>
              <a:pathLst>
                <a:path w="9709" h="5740" fill="none" extrusionOk="0">
                  <a:moveTo>
                    <a:pt x="0" y="2629"/>
                  </a:moveTo>
                  <a:lnTo>
                    <a:pt x="483" y="644"/>
                  </a:lnTo>
                  <a:lnTo>
                    <a:pt x="483" y="644"/>
                  </a:lnTo>
                  <a:lnTo>
                    <a:pt x="590" y="483"/>
                  </a:lnTo>
                  <a:lnTo>
                    <a:pt x="644" y="322"/>
                  </a:lnTo>
                  <a:lnTo>
                    <a:pt x="751" y="215"/>
                  </a:lnTo>
                  <a:lnTo>
                    <a:pt x="912" y="108"/>
                  </a:lnTo>
                  <a:lnTo>
                    <a:pt x="1073" y="1"/>
                  </a:lnTo>
                  <a:lnTo>
                    <a:pt x="1234" y="1"/>
                  </a:lnTo>
                  <a:lnTo>
                    <a:pt x="1395" y="1"/>
                  </a:lnTo>
                  <a:lnTo>
                    <a:pt x="1556" y="1"/>
                  </a:lnTo>
                  <a:lnTo>
                    <a:pt x="9708" y="2039"/>
                  </a:lnTo>
                  <a:lnTo>
                    <a:pt x="8797" y="5740"/>
                  </a:lnTo>
                  <a:lnTo>
                    <a:pt x="644" y="3701"/>
                  </a:lnTo>
                  <a:lnTo>
                    <a:pt x="644" y="3701"/>
                  </a:lnTo>
                  <a:lnTo>
                    <a:pt x="483" y="3648"/>
                  </a:lnTo>
                  <a:lnTo>
                    <a:pt x="322" y="3541"/>
                  </a:lnTo>
                  <a:lnTo>
                    <a:pt x="215" y="3433"/>
                  </a:lnTo>
                  <a:lnTo>
                    <a:pt x="108" y="3272"/>
                  </a:lnTo>
                  <a:lnTo>
                    <a:pt x="54" y="3165"/>
                  </a:lnTo>
                  <a:lnTo>
                    <a:pt x="0" y="3004"/>
                  </a:lnTo>
                  <a:lnTo>
                    <a:pt x="0" y="2790"/>
                  </a:lnTo>
                  <a:lnTo>
                    <a:pt x="0" y="2629"/>
                  </a:lnTo>
                  <a:lnTo>
                    <a:pt x="0" y="2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3007104" y="2313394"/>
              <a:ext cx="192845" cy="114011"/>
            </a:xfrm>
            <a:custGeom>
              <a:avLst/>
              <a:gdLst/>
              <a:ahLst/>
              <a:cxnLst/>
              <a:rect l="l" t="t" r="r" b="b"/>
              <a:pathLst>
                <a:path w="9709" h="5740" extrusionOk="0">
                  <a:moveTo>
                    <a:pt x="1073" y="1"/>
                  </a:moveTo>
                  <a:lnTo>
                    <a:pt x="805" y="162"/>
                  </a:lnTo>
                  <a:lnTo>
                    <a:pt x="644" y="376"/>
                  </a:lnTo>
                  <a:lnTo>
                    <a:pt x="483" y="644"/>
                  </a:lnTo>
                  <a:lnTo>
                    <a:pt x="0" y="2629"/>
                  </a:lnTo>
                  <a:lnTo>
                    <a:pt x="0" y="2843"/>
                  </a:lnTo>
                  <a:lnTo>
                    <a:pt x="0" y="3111"/>
                  </a:lnTo>
                  <a:lnTo>
                    <a:pt x="161" y="3380"/>
                  </a:lnTo>
                  <a:lnTo>
                    <a:pt x="376" y="3594"/>
                  </a:lnTo>
                  <a:lnTo>
                    <a:pt x="644" y="3701"/>
                  </a:lnTo>
                  <a:lnTo>
                    <a:pt x="8797" y="5740"/>
                  </a:lnTo>
                  <a:lnTo>
                    <a:pt x="9708" y="2039"/>
                  </a:lnTo>
                  <a:lnTo>
                    <a:pt x="15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3007104" y="2313394"/>
              <a:ext cx="192845" cy="114011"/>
            </a:xfrm>
            <a:custGeom>
              <a:avLst/>
              <a:gdLst/>
              <a:ahLst/>
              <a:cxnLst/>
              <a:rect l="l" t="t" r="r" b="b"/>
              <a:pathLst>
                <a:path w="9709" h="5740" fill="none" extrusionOk="0">
                  <a:moveTo>
                    <a:pt x="1341" y="1"/>
                  </a:moveTo>
                  <a:lnTo>
                    <a:pt x="1341" y="1"/>
                  </a:lnTo>
                  <a:lnTo>
                    <a:pt x="1073" y="1"/>
                  </a:lnTo>
                  <a:lnTo>
                    <a:pt x="805" y="162"/>
                  </a:lnTo>
                  <a:lnTo>
                    <a:pt x="644" y="376"/>
                  </a:lnTo>
                  <a:lnTo>
                    <a:pt x="483" y="644"/>
                  </a:lnTo>
                  <a:lnTo>
                    <a:pt x="0" y="2629"/>
                  </a:lnTo>
                  <a:lnTo>
                    <a:pt x="0" y="2629"/>
                  </a:lnTo>
                  <a:lnTo>
                    <a:pt x="0" y="2629"/>
                  </a:lnTo>
                  <a:lnTo>
                    <a:pt x="0" y="2629"/>
                  </a:lnTo>
                  <a:lnTo>
                    <a:pt x="0" y="2843"/>
                  </a:lnTo>
                  <a:lnTo>
                    <a:pt x="0" y="2843"/>
                  </a:lnTo>
                  <a:lnTo>
                    <a:pt x="0" y="3111"/>
                  </a:lnTo>
                  <a:lnTo>
                    <a:pt x="161" y="3380"/>
                  </a:lnTo>
                  <a:lnTo>
                    <a:pt x="376" y="3594"/>
                  </a:lnTo>
                  <a:lnTo>
                    <a:pt x="644" y="3701"/>
                  </a:lnTo>
                  <a:lnTo>
                    <a:pt x="8797" y="5740"/>
                  </a:lnTo>
                  <a:lnTo>
                    <a:pt x="9708" y="2039"/>
                  </a:lnTo>
                  <a:lnTo>
                    <a:pt x="1556" y="1"/>
                  </a:lnTo>
                  <a:lnTo>
                    <a:pt x="1556" y="1"/>
                  </a:lnTo>
                  <a:lnTo>
                    <a:pt x="13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2970875" y="2429510"/>
              <a:ext cx="200313" cy="149167"/>
            </a:xfrm>
            <a:custGeom>
              <a:avLst/>
              <a:gdLst/>
              <a:ahLst/>
              <a:cxnLst/>
              <a:rect l="l" t="t" r="r" b="b"/>
              <a:pathLst>
                <a:path w="10085" h="7510" extrusionOk="0">
                  <a:moveTo>
                    <a:pt x="2200" y="1"/>
                  </a:moveTo>
                  <a:lnTo>
                    <a:pt x="1932" y="54"/>
                  </a:lnTo>
                  <a:lnTo>
                    <a:pt x="1664" y="108"/>
                  </a:lnTo>
                  <a:lnTo>
                    <a:pt x="1395" y="215"/>
                  </a:lnTo>
                  <a:lnTo>
                    <a:pt x="1181" y="376"/>
                  </a:lnTo>
                  <a:lnTo>
                    <a:pt x="966" y="591"/>
                  </a:lnTo>
                  <a:lnTo>
                    <a:pt x="859" y="805"/>
                  </a:lnTo>
                  <a:lnTo>
                    <a:pt x="752" y="1073"/>
                  </a:lnTo>
                  <a:lnTo>
                    <a:pt x="55" y="3862"/>
                  </a:lnTo>
                  <a:lnTo>
                    <a:pt x="1" y="4184"/>
                  </a:lnTo>
                  <a:lnTo>
                    <a:pt x="1" y="4452"/>
                  </a:lnTo>
                  <a:lnTo>
                    <a:pt x="108" y="4721"/>
                  </a:lnTo>
                  <a:lnTo>
                    <a:pt x="215" y="4989"/>
                  </a:lnTo>
                  <a:lnTo>
                    <a:pt x="376" y="5203"/>
                  </a:lnTo>
                  <a:lnTo>
                    <a:pt x="591" y="5364"/>
                  </a:lnTo>
                  <a:lnTo>
                    <a:pt x="805" y="5525"/>
                  </a:lnTo>
                  <a:lnTo>
                    <a:pt x="1074" y="5632"/>
                  </a:lnTo>
                  <a:lnTo>
                    <a:pt x="8690" y="7510"/>
                  </a:lnTo>
                  <a:lnTo>
                    <a:pt x="10084" y="1985"/>
                  </a:lnTo>
                  <a:lnTo>
                    <a:pt x="2468" y="54"/>
                  </a:lnTo>
                  <a:lnTo>
                    <a:pt x="2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3082740" y="2336831"/>
              <a:ext cx="117209" cy="204564"/>
            </a:xfrm>
            <a:custGeom>
              <a:avLst/>
              <a:gdLst/>
              <a:ahLst/>
              <a:cxnLst/>
              <a:rect l="l" t="t" r="r" b="b"/>
              <a:pathLst>
                <a:path w="5901" h="10299" extrusionOk="0">
                  <a:moveTo>
                    <a:pt x="2360" y="1"/>
                  </a:moveTo>
                  <a:lnTo>
                    <a:pt x="1" y="9387"/>
                  </a:lnTo>
                  <a:lnTo>
                    <a:pt x="3540" y="10298"/>
                  </a:lnTo>
                  <a:lnTo>
                    <a:pt x="5900" y="859"/>
                  </a:lnTo>
                  <a:lnTo>
                    <a:pt x="23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3175419" y="2386905"/>
              <a:ext cx="565704" cy="884239"/>
            </a:xfrm>
            <a:custGeom>
              <a:avLst/>
              <a:gdLst/>
              <a:ahLst/>
              <a:cxnLst/>
              <a:rect l="l" t="t" r="r" b="b"/>
              <a:pathLst>
                <a:path w="28481" h="44518" extrusionOk="0">
                  <a:moveTo>
                    <a:pt x="4238" y="0"/>
                  </a:moveTo>
                  <a:lnTo>
                    <a:pt x="1" y="9279"/>
                  </a:lnTo>
                  <a:lnTo>
                    <a:pt x="698" y="9279"/>
                  </a:lnTo>
                  <a:lnTo>
                    <a:pt x="1502" y="9333"/>
                  </a:lnTo>
                  <a:lnTo>
                    <a:pt x="2575" y="9440"/>
                  </a:lnTo>
                  <a:lnTo>
                    <a:pt x="3862" y="9655"/>
                  </a:lnTo>
                  <a:lnTo>
                    <a:pt x="5311" y="9869"/>
                  </a:lnTo>
                  <a:lnTo>
                    <a:pt x="6812" y="10245"/>
                  </a:lnTo>
                  <a:lnTo>
                    <a:pt x="8421" y="10727"/>
                  </a:lnTo>
                  <a:lnTo>
                    <a:pt x="9226" y="10995"/>
                  </a:lnTo>
                  <a:lnTo>
                    <a:pt x="10030" y="11317"/>
                  </a:lnTo>
                  <a:lnTo>
                    <a:pt x="10781" y="11693"/>
                  </a:lnTo>
                  <a:lnTo>
                    <a:pt x="11586" y="12068"/>
                  </a:lnTo>
                  <a:lnTo>
                    <a:pt x="12337" y="12497"/>
                  </a:lnTo>
                  <a:lnTo>
                    <a:pt x="13034" y="12980"/>
                  </a:lnTo>
                  <a:lnTo>
                    <a:pt x="13731" y="13516"/>
                  </a:lnTo>
                  <a:lnTo>
                    <a:pt x="14428" y="14053"/>
                  </a:lnTo>
                  <a:lnTo>
                    <a:pt x="15018" y="14696"/>
                  </a:lnTo>
                  <a:lnTo>
                    <a:pt x="15555" y="15340"/>
                  </a:lnTo>
                  <a:lnTo>
                    <a:pt x="16091" y="16091"/>
                  </a:lnTo>
                  <a:lnTo>
                    <a:pt x="16520" y="16842"/>
                  </a:lnTo>
                  <a:lnTo>
                    <a:pt x="16896" y="17700"/>
                  </a:lnTo>
                  <a:lnTo>
                    <a:pt x="17217" y="18558"/>
                  </a:lnTo>
                  <a:lnTo>
                    <a:pt x="17432" y="19523"/>
                  </a:lnTo>
                  <a:lnTo>
                    <a:pt x="17539" y="20542"/>
                  </a:lnTo>
                  <a:lnTo>
                    <a:pt x="17646" y="21883"/>
                  </a:lnTo>
                  <a:lnTo>
                    <a:pt x="17593" y="23117"/>
                  </a:lnTo>
                  <a:lnTo>
                    <a:pt x="17486" y="24297"/>
                  </a:lnTo>
                  <a:lnTo>
                    <a:pt x="17325" y="25370"/>
                  </a:lnTo>
                  <a:lnTo>
                    <a:pt x="17056" y="26389"/>
                  </a:lnTo>
                  <a:lnTo>
                    <a:pt x="16735" y="27354"/>
                  </a:lnTo>
                  <a:lnTo>
                    <a:pt x="16359" y="28266"/>
                  </a:lnTo>
                  <a:lnTo>
                    <a:pt x="15877" y="29070"/>
                  </a:lnTo>
                  <a:lnTo>
                    <a:pt x="15394" y="29821"/>
                  </a:lnTo>
                  <a:lnTo>
                    <a:pt x="14857" y="30518"/>
                  </a:lnTo>
                  <a:lnTo>
                    <a:pt x="14321" y="31162"/>
                  </a:lnTo>
                  <a:lnTo>
                    <a:pt x="13677" y="31752"/>
                  </a:lnTo>
                  <a:lnTo>
                    <a:pt x="13034" y="32288"/>
                  </a:lnTo>
                  <a:lnTo>
                    <a:pt x="12390" y="32771"/>
                  </a:lnTo>
                  <a:lnTo>
                    <a:pt x="11747" y="33200"/>
                  </a:lnTo>
                  <a:lnTo>
                    <a:pt x="11049" y="33629"/>
                  </a:lnTo>
                  <a:lnTo>
                    <a:pt x="10352" y="33951"/>
                  </a:lnTo>
                  <a:lnTo>
                    <a:pt x="9655" y="34273"/>
                  </a:lnTo>
                  <a:lnTo>
                    <a:pt x="8368" y="34756"/>
                  </a:lnTo>
                  <a:lnTo>
                    <a:pt x="7080" y="35131"/>
                  </a:lnTo>
                  <a:lnTo>
                    <a:pt x="5954" y="35399"/>
                  </a:lnTo>
                  <a:lnTo>
                    <a:pt x="4989" y="35560"/>
                  </a:lnTo>
                  <a:lnTo>
                    <a:pt x="4238" y="35667"/>
                  </a:lnTo>
                  <a:lnTo>
                    <a:pt x="3594" y="35721"/>
                  </a:lnTo>
                  <a:lnTo>
                    <a:pt x="3594" y="44517"/>
                  </a:lnTo>
                  <a:lnTo>
                    <a:pt x="5257" y="44517"/>
                  </a:lnTo>
                  <a:lnTo>
                    <a:pt x="6920" y="44410"/>
                  </a:lnTo>
                  <a:lnTo>
                    <a:pt x="8475" y="44249"/>
                  </a:lnTo>
                  <a:lnTo>
                    <a:pt x="10030" y="44034"/>
                  </a:lnTo>
                  <a:lnTo>
                    <a:pt x="11478" y="43713"/>
                  </a:lnTo>
                  <a:lnTo>
                    <a:pt x="12927" y="43337"/>
                  </a:lnTo>
                  <a:lnTo>
                    <a:pt x="14267" y="42908"/>
                  </a:lnTo>
                  <a:lnTo>
                    <a:pt x="15608" y="42372"/>
                  </a:lnTo>
                  <a:lnTo>
                    <a:pt x="16842" y="41835"/>
                  </a:lnTo>
                  <a:lnTo>
                    <a:pt x="18076" y="41192"/>
                  </a:lnTo>
                  <a:lnTo>
                    <a:pt x="19202" y="40494"/>
                  </a:lnTo>
                  <a:lnTo>
                    <a:pt x="20275" y="39744"/>
                  </a:lnTo>
                  <a:lnTo>
                    <a:pt x="21294" y="38993"/>
                  </a:lnTo>
                  <a:lnTo>
                    <a:pt x="22259" y="38135"/>
                  </a:lnTo>
                  <a:lnTo>
                    <a:pt x="23171" y="37223"/>
                  </a:lnTo>
                  <a:lnTo>
                    <a:pt x="23975" y="36257"/>
                  </a:lnTo>
                  <a:lnTo>
                    <a:pt x="24726" y="35238"/>
                  </a:lnTo>
                  <a:lnTo>
                    <a:pt x="25423" y="34219"/>
                  </a:lnTo>
                  <a:lnTo>
                    <a:pt x="26067" y="33147"/>
                  </a:lnTo>
                  <a:lnTo>
                    <a:pt x="26603" y="31967"/>
                  </a:lnTo>
                  <a:lnTo>
                    <a:pt x="27086" y="30840"/>
                  </a:lnTo>
                  <a:lnTo>
                    <a:pt x="27515" y="29607"/>
                  </a:lnTo>
                  <a:lnTo>
                    <a:pt x="27837" y="28373"/>
                  </a:lnTo>
                  <a:lnTo>
                    <a:pt x="28105" y="27086"/>
                  </a:lnTo>
                  <a:lnTo>
                    <a:pt x="28320" y="25745"/>
                  </a:lnTo>
                  <a:lnTo>
                    <a:pt x="28427" y="24404"/>
                  </a:lnTo>
                  <a:lnTo>
                    <a:pt x="28481" y="23063"/>
                  </a:lnTo>
                  <a:lnTo>
                    <a:pt x="28427" y="21669"/>
                  </a:lnTo>
                  <a:lnTo>
                    <a:pt x="28320" y="20221"/>
                  </a:lnTo>
                  <a:lnTo>
                    <a:pt x="28105" y="18772"/>
                  </a:lnTo>
                  <a:lnTo>
                    <a:pt x="27837" y="17324"/>
                  </a:lnTo>
                  <a:lnTo>
                    <a:pt x="27462" y="15823"/>
                  </a:lnTo>
                  <a:lnTo>
                    <a:pt x="27086" y="14535"/>
                  </a:lnTo>
                  <a:lnTo>
                    <a:pt x="26550" y="13302"/>
                  </a:lnTo>
                  <a:lnTo>
                    <a:pt x="26013" y="12175"/>
                  </a:lnTo>
                  <a:lnTo>
                    <a:pt x="25370" y="11103"/>
                  </a:lnTo>
                  <a:lnTo>
                    <a:pt x="24673" y="10084"/>
                  </a:lnTo>
                  <a:lnTo>
                    <a:pt x="23922" y="9118"/>
                  </a:lnTo>
                  <a:lnTo>
                    <a:pt x="23064" y="8206"/>
                  </a:lnTo>
                  <a:lnTo>
                    <a:pt x="22205" y="7402"/>
                  </a:lnTo>
                  <a:lnTo>
                    <a:pt x="21294" y="6597"/>
                  </a:lnTo>
                  <a:lnTo>
                    <a:pt x="20382" y="5900"/>
                  </a:lnTo>
                  <a:lnTo>
                    <a:pt x="19416" y="5203"/>
                  </a:lnTo>
                  <a:lnTo>
                    <a:pt x="18451" y="4613"/>
                  </a:lnTo>
                  <a:lnTo>
                    <a:pt x="17432" y="4023"/>
                  </a:lnTo>
                  <a:lnTo>
                    <a:pt x="16413" y="3487"/>
                  </a:lnTo>
                  <a:lnTo>
                    <a:pt x="15394" y="3058"/>
                  </a:lnTo>
                  <a:lnTo>
                    <a:pt x="14428" y="2629"/>
                  </a:lnTo>
                  <a:lnTo>
                    <a:pt x="12444" y="1878"/>
                  </a:lnTo>
                  <a:lnTo>
                    <a:pt x="10567" y="1288"/>
                  </a:lnTo>
                  <a:lnTo>
                    <a:pt x="8850" y="805"/>
                  </a:lnTo>
                  <a:lnTo>
                    <a:pt x="7295" y="483"/>
                  </a:lnTo>
                  <a:lnTo>
                    <a:pt x="6061" y="215"/>
                  </a:lnTo>
                  <a:lnTo>
                    <a:pt x="5042" y="108"/>
                  </a:lnTo>
                  <a:lnTo>
                    <a:pt x="4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3112574" y="2335759"/>
              <a:ext cx="171533" cy="280200"/>
            </a:xfrm>
            <a:custGeom>
              <a:avLst/>
              <a:gdLst/>
              <a:ahLst/>
              <a:cxnLst/>
              <a:rect l="l" t="t" r="r" b="b"/>
              <a:pathLst>
                <a:path w="8636" h="14107" extrusionOk="0">
                  <a:moveTo>
                    <a:pt x="2843" y="1"/>
                  </a:moveTo>
                  <a:lnTo>
                    <a:pt x="0" y="12820"/>
                  </a:lnTo>
                  <a:lnTo>
                    <a:pt x="5793" y="14107"/>
                  </a:lnTo>
                  <a:lnTo>
                    <a:pt x="8635" y="1235"/>
                  </a:lnTo>
                  <a:lnTo>
                    <a:pt x="28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3118969" y="2564813"/>
              <a:ext cx="113991" cy="25583"/>
            </a:xfrm>
            <a:custGeom>
              <a:avLst/>
              <a:gdLst/>
              <a:ahLst/>
              <a:cxnLst/>
              <a:rect l="l" t="t" r="r" b="b"/>
              <a:pathLst>
                <a:path w="5739" h="1288" extrusionOk="0">
                  <a:moveTo>
                    <a:pt x="0" y="0"/>
                  </a:moveTo>
                  <a:lnTo>
                    <a:pt x="1395" y="429"/>
                  </a:lnTo>
                  <a:lnTo>
                    <a:pt x="2843" y="751"/>
                  </a:lnTo>
                  <a:lnTo>
                    <a:pt x="4881" y="1180"/>
                  </a:lnTo>
                  <a:lnTo>
                    <a:pt x="5471" y="1234"/>
                  </a:lnTo>
                  <a:lnTo>
                    <a:pt x="5632" y="1288"/>
                  </a:lnTo>
                  <a:lnTo>
                    <a:pt x="5739" y="1234"/>
                  </a:lnTo>
                  <a:lnTo>
                    <a:pt x="5471" y="1180"/>
                  </a:lnTo>
                  <a:lnTo>
                    <a:pt x="4881" y="1019"/>
                  </a:lnTo>
                  <a:lnTo>
                    <a:pt x="2896" y="537"/>
                  </a:lnTo>
                  <a:lnTo>
                    <a:pt x="1448"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3129616" y="2517938"/>
              <a:ext cx="112938" cy="25583"/>
            </a:xfrm>
            <a:custGeom>
              <a:avLst/>
              <a:gdLst/>
              <a:ahLst/>
              <a:cxnLst/>
              <a:rect l="l" t="t" r="r" b="b"/>
              <a:pathLst>
                <a:path w="5686" h="1288" extrusionOk="0">
                  <a:moveTo>
                    <a:pt x="0" y="0"/>
                  </a:moveTo>
                  <a:lnTo>
                    <a:pt x="698" y="269"/>
                  </a:lnTo>
                  <a:lnTo>
                    <a:pt x="1395" y="483"/>
                  </a:lnTo>
                  <a:lnTo>
                    <a:pt x="2092" y="644"/>
                  </a:lnTo>
                  <a:lnTo>
                    <a:pt x="2789" y="805"/>
                  </a:lnTo>
                  <a:lnTo>
                    <a:pt x="4828" y="1234"/>
                  </a:lnTo>
                  <a:lnTo>
                    <a:pt x="5471" y="1288"/>
                  </a:lnTo>
                  <a:lnTo>
                    <a:pt x="5686" y="1288"/>
                  </a:lnTo>
                  <a:lnTo>
                    <a:pt x="5471" y="1180"/>
                  </a:lnTo>
                  <a:lnTo>
                    <a:pt x="4881" y="1020"/>
                  </a:lnTo>
                  <a:lnTo>
                    <a:pt x="2843" y="537"/>
                  </a:lnTo>
                  <a:lnTo>
                    <a:pt x="1449"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3142407" y="2472135"/>
              <a:ext cx="111866" cy="25583"/>
            </a:xfrm>
            <a:custGeom>
              <a:avLst/>
              <a:gdLst/>
              <a:ahLst/>
              <a:cxnLst/>
              <a:rect l="l" t="t" r="r" b="b"/>
              <a:pathLst>
                <a:path w="5632" h="1288" extrusionOk="0">
                  <a:moveTo>
                    <a:pt x="0" y="0"/>
                  </a:moveTo>
                  <a:lnTo>
                    <a:pt x="1395" y="429"/>
                  </a:lnTo>
                  <a:lnTo>
                    <a:pt x="2789" y="751"/>
                  </a:lnTo>
                  <a:lnTo>
                    <a:pt x="3915" y="1019"/>
                  </a:lnTo>
                  <a:lnTo>
                    <a:pt x="4827" y="1180"/>
                  </a:lnTo>
                  <a:lnTo>
                    <a:pt x="5417" y="1287"/>
                  </a:lnTo>
                  <a:lnTo>
                    <a:pt x="5578" y="1287"/>
                  </a:lnTo>
                  <a:lnTo>
                    <a:pt x="5632" y="1234"/>
                  </a:lnTo>
                  <a:lnTo>
                    <a:pt x="5471" y="1180"/>
                  </a:lnTo>
                  <a:lnTo>
                    <a:pt x="4827" y="1019"/>
                  </a:lnTo>
                  <a:lnTo>
                    <a:pt x="2843" y="537"/>
                  </a:lnTo>
                  <a:lnTo>
                    <a:pt x="1448"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3149856" y="2426312"/>
              <a:ext cx="112938" cy="25603"/>
            </a:xfrm>
            <a:custGeom>
              <a:avLst/>
              <a:gdLst/>
              <a:ahLst/>
              <a:cxnLst/>
              <a:rect l="l" t="t" r="r" b="b"/>
              <a:pathLst>
                <a:path w="5686" h="1289" extrusionOk="0">
                  <a:moveTo>
                    <a:pt x="1" y="1"/>
                  </a:moveTo>
                  <a:lnTo>
                    <a:pt x="698" y="269"/>
                  </a:lnTo>
                  <a:lnTo>
                    <a:pt x="1395" y="430"/>
                  </a:lnTo>
                  <a:lnTo>
                    <a:pt x="2092" y="645"/>
                  </a:lnTo>
                  <a:lnTo>
                    <a:pt x="2843" y="805"/>
                  </a:lnTo>
                  <a:lnTo>
                    <a:pt x="4828" y="1181"/>
                  </a:lnTo>
                  <a:lnTo>
                    <a:pt x="5471" y="1288"/>
                  </a:lnTo>
                  <a:lnTo>
                    <a:pt x="5632" y="1288"/>
                  </a:lnTo>
                  <a:lnTo>
                    <a:pt x="5686" y="1234"/>
                  </a:lnTo>
                  <a:lnTo>
                    <a:pt x="5471" y="1181"/>
                  </a:lnTo>
                  <a:lnTo>
                    <a:pt x="4881" y="1020"/>
                  </a:lnTo>
                  <a:lnTo>
                    <a:pt x="2897" y="537"/>
                  </a:lnTo>
                  <a:lnTo>
                    <a:pt x="1449" y="215"/>
                  </a:lnTo>
                  <a:lnTo>
                    <a:pt x="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3161575" y="2383707"/>
              <a:ext cx="112938" cy="24530"/>
            </a:xfrm>
            <a:custGeom>
              <a:avLst/>
              <a:gdLst/>
              <a:ahLst/>
              <a:cxnLst/>
              <a:rect l="l" t="t" r="r" b="b"/>
              <a:pathLst>
                <a:path w="5686" h="1235" extrusionOk="0">
                  <a:moveTo>
                    <a:pt x="0" y="1"/>
                  </a:moveTo>
                  <a:lnTo>
                    <a:pt x="1395" y="430"/>
                  </a:lnTo>
                  <a:lnTo>
                    <a:pt x="2843" y="751"/>
                  </a:lnTo>
                  <a:lnTo>
                    <a:pt x="3916" y="1020"/>
                  </a:lnTo>
                  <a:lnTo>
                    <a:pt x="4828" y="1180"/>
                  </a:lnTo>
                  <a:lnTo>
                    <a:pt x="5471" y="1234"/>
                  </a:lnTo>
                  <a:lnTo>
                    <a:pt x="5686" y="1234"/>
                  </a:lnTo>
                  <a:lnTo>
                    <a:pt x="5471" y="1127"/>
                  </a:lnTo>
                  <a:lnTo>
                    <a:pt x="4881" y="966"/>
                  </a:lnTo>
                  <a:lnTo>
                    <a:pt x="2897" y="537"/>
                  </a:lnTo>
                  <a:lnTo>
                    <a:pt x="1449" y="161"/>
                  </a:lnTo>
                  <a:lnTo>
                    <a:pt x="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3291535" y="3091070"/>
              <a:ext cx="21332" cy="177928"/>
            </a:xfrm>
            <a:custGeom>
              <a:avLst/>
              <a:gdLst/>
              <a:ahLst/>
              <a:cxnLst/>
              <a:rect l="l" t="t" r="r" b="b"/>
              <a:pathLst>
                <a:path w="1074" h="8958" extrusionOk="0">
                  <a:moveTo>
                    <a:pt x="55" y="1"/>
                  </a:moveTo>
                  <a:lnTo>
                    <a:pt x="1" y="698"/>
                  </a:lnTo>
                  <a:lnTo>
                    <a:pt x="55" y="1342"/>
                  </a:lnTo>
                  <a:lnTo>
                    <a:pt x="108" y="2790"/>
                  </a:lnTo>
                  <a:lnTo>
                    <a:pt x="269" y="4506"/>
                  </a:lnTo>
                  <a:lnTo>
                    <a:pt x="537" y="6276"/>
                  </a:lnTo>
                  <a:lnTo>
                    <a:pt x="752" y="7671"/>
                  </a:lnTo>
                  <a:lnTo>
                    <a:pt x="913" y="8314"/>
                  </a:lnTo>
                  <a:lnTo>
                    <a:pt x="1074" y="8958"/>
                  </a:lnTo>
                  <a:lnTo>
                    <a:pt x="1020" y="8314"/>
                  </a:lnTo>
                  <a:lnTo>
                    <a:pt x="913" y="7617"/>
                  </a:lnTo>
                  <a:lnTo>
                    <a:pt x="537" y="4506"/>
                  </a:lnTo>
                  <a:lnTo>
                    <a:pt x="215" y="1342"/>
                  </a:lnTo>
                  <a:lnTo>
                    <a:pt x="162" y="698"/>
                  </a:lnTo>
                  <a:lnTo>
                    <a:pt x="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3356525" y="3071903"/>
              <a:ext cx="50093" cy="182179"/>
            </a:xfrm>
            <a:custGeom>
              <a:avLst/>
              <a:gdLst/>
              <a:ahLst/>
              <a:cxnLst/>
              <a:rect l="l" t="t" r="r" b="b"/>
              <a:pathLst>
                <a:path w="2522" h="9172" extrusionOk="0">
                  <a:moveTo>
                    <a:pt x="1" y="0"/>
                  </a:moveTo>
                  <a:lnTo>
                    <a:pt x="483" y="2360"/>
                  </a:lnTo>
                  <a:lnTo>
                    <a:pt x="1127" y="4613"/>
                  </a:lnTo>
                  <a:lnTo>
                    <a:pt x="1771" y="6919"/>
                  </a:lnTo>
                  <a:lnTo>
                    <a:pt x="2521" y="9172"/>
                  </a:lnTo>
                  <a:lnTo>
                    <a:pt x="2039" y="6866"/>
                  </a:lnTo>
                  <a:lnTo>
                    <a:pt x="1395" y="4559"/>
                  </a:lnTo>
                  <a:lnTo>
                    <a:pt x="751" y="230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3356525" y="3071903"/>
              <a:ext cx="50093" cy="182179"/>
            </a:xfrm>
            <a:custGeom>
              <a:avLst/>
              <a:gdLst/>
              <a:ahLst/>
              <a:cxnLst/>
              <a:rect l="l" t="t" r="r" b="b"/>
              <a:pathLst>
                <a:path w="2522" h="9172" fill="none" extrusionOk="0">
                  <a:moveTo>
                    <a:pt x="2521" y="9172"/>
                  </a:moveTo>
                  <a:lnTo>
                    <a:pt x="2521" y="9172"/>
                  </a:lnTo>
                  <a:lnTo>
                    <a:pt x="1771" y="6919"/>
                  </a:lnTo>
                  <a:lnTo>
                    <a:pt x="1127" y="4613"/>
                  </a:lnTo>
                  <a:lnTo>
                    <a:pt x="1127" y="4613"/>
                  </a:lnTo>
                  <a:lnTo>
                    <a:pt x="483" y="2360"/>
                  </a:lnTo>
                  <a:lnTo>
                    <a:pt x="1" y="0"/>
                  </a:lnTo>
                  <a:lnTo>
                    <a:pt x="1" y="0"/>
                  </a:lnTo>
                  <a:lnTo>
                    <a:pt x="751" y="2307"/>
                  </a:lnTo>
                  <a:lnTo>
                    <a:pt x="1395" y="4559"/>
                  </a:lnTo>
                  <a:lnTo>
                    <a:pt x="1395" y="4559"/>
                  </a:lnTo>
                  <a:lnTo>
                    <a:pt x="2039" y="6866"/>
                  </a:lnTo>
                  <a:lnTo>
                    <a:pt x="2521" y="91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3427911" y="3034621"/>
              <a:ext cx="105470" cy="174730"/>
            </a:xfrm>
            <a:custGeom>
              <a:avLst/>
              <a:gdLst/>
              <a:ahLst/>
              <a:cxnLst/>
              <a:rect l="l" t="t" r="r" b="b"/>
              <a:pathLst>
                <a:path w="5310" h="8797" extrusionOk="0">
                  <a:moveTo>
                    <a:pt x="0" y="0"/>
                  </a:moveTo>
                  <a:lnTo>
                    <a:pt x="376" y="697"/>
                  </a:lnTo>
                  <a:lnTo>
                    <a:pt x="751" y="1341"/>
                  </a:lnTo>
                  <a:lnTo>
                    <a:pt x="2628" y="4398"/>
                  </a:lnTo>
                  <a:lnTo>
                    <a:pt x="4452" y="7509"/>
                  </a:lnTo>
                  <a:lnTo>
                    <a:pt x="4881" y="8153"/>
                  </a:lnTo>
                  <a:lnTo>
                    <a:pt x="5310" y="8796"/>
                  </a:lnTo>
                  <a:lnTo>
                    <a:pt x="4988" y="8099"/>
                  </a:lnTo>
                  <a:lnTo>
                    <a:pt x="4613" y="7455"/>
                  </a:lnTo>
                  <a:lnTo>
                    <a:pt x="3808" y="6007"/>
                  </a:lnTo>
                  <a:lnTo>
                    <a:pt x="2789" y="4291"/>
                  </a:lnTo>
                  <a:lnTo>
                    <a:pt x="1770" y="2575"/>
                  </a:lnTo>
                  <a:lnTo>
                    <a:pt x="912" y="1234"/>
                  </a:lnTo>
                  <a:lnTo>
                    <a:pt x="483" y="59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3427911" y="3034621"/>
              <a:ext cx="105470" cy="174730"/>
            </a:xfrm>
            <a:custGeom>
              <a:avLst/>
              <a:gdLst/>
              <a:ahLst/>
              <a:cxnLst/>
              <a:rect l="l" t="t" r="r" b="b"/>
              <a:pathLst>
                <a:path w="5310" h="8797" fill="none" extrusionOk="0">
                  <a:moveTo>
                    <a:pt x="5310" y="8796"/>
                  </a:moveTo>
                  <a:lnTo>
                    <a:pt x="5310" y="8796"/>
                  </a:lnTo>
                  <a:lnTo>
                    <a:pt x="4881" y="8153"/>
                  </a:lnTo>
                  <a:lnTo>
                    <a:pt x="4452" y="7509"/>
                  </a:lnTo>
                  <a:lnTo>
                    <a:pt x="4452" y="7509"/>
                  </a:lnTo>
                  <a:lnTo>
                    <a:pt x="2628" y="4398"/>
                  </a:lnTo>
                  <a:lnTo>
                    <a:pt x="751" y="1341"/>
                  </a:lnTo>
                  <a:lnTo>
                    <a:pt x="751" y="1341"/>
                  </a:lnTo>
                  <a:lnTo>
                    <a:pt x="376" y="697"/>
                  </a:lnTo>
                  <a:lnTo>
                    <a:pt x="0" y="0"/>
                  </a:lnTo>
                  <a:lnTo>
                    <a:pt x="0" y="0"/>
                  </a:lnTo>
                  <a:lnTo>
                    <a:pt x="483" y="590"/>
                  </a:lnTo>
                  <a:lnTo>
                    <a:pt x="912" y="1234"/>
                  </a:lnTo>
                  <a:lnTo>
                    <a:pt x="912" y="1234"/>
                  </a:lnTo>
                  <a:lnTo>
                    <a:pt x="1770" y="2575"/>
                  </a:lnTo>
                  <a:lnTo>
                    <a:pt x="2789" y="4291"/>
                  </a:lnTo>
                  <a:lnTo>
                    <a:pt x="2789" y="4291"/>
                  </a:lnTo>
                  <a:lnTo>
                    <a:pt x="3808" y="6007"/>
                  </a:lnTo>
                  <a:lnTo>
                    <a:pt x="4613" y="7455"/>
                  </a:lnTo>
                  <a:lnTo>
                    <a:pt x="4613" y="7455"/>
                  </a:lnTo>
                  <a:lnTo>
                    <a:pt x="4988" y="8099"/>
                  </a:lnTo>
                  <a:lnTo>
                    <a:pt x="5310" y="87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3474766" y="2987745"/>
              <a:ext cx="164084" cy="136376"/>
            </a:xfrm>
            <a:custGeom>
              <a:avLst/>
              <a:gdLst/>
              <a:ahLst/>
              <a:cxnLst/>
              <a:rect l="l" t="t" r="r" b="b"/>
              <a:pathLst>
                <a:path w="8261" h="6866" extrusionOk="0">
                  <a:moveTo>
                    <a:pt x="1" y="0"/>
                  </a:moveTo>
                  <a:lnTo>
                    <a:pt x="269" y="268"/>
                  </a:lnTo>
                  <a:lnTo>
                    <a:pt x="1127" y="1073"/>
                  </a:lnTo>
                  <a:lnTo>
                    <a:pt x="4077" y="3540"/>
                  </a:lnTo>
                  <a:lnTo>
                    <a:pt x="7027" y="5900"/>
                  </a:lnTo>
                  <a:lnTo>
                    <a:pt x="7939" y="6651"/>
                  </a:lnTo>
                  <a:lnTo>
                    <a:pt x="8261" y="6865"/>
                  </a:lnTo>
                  <a:lnTo>
                    <a:pt x="7993" y="6544"/>
                  </a:lnTo>
                  <a:lnTo>
                    <a:pt x="7134" y="5793"/>
                  </a:lnTo>
                  <a:lnTo>
                    <a:pt x="4184" y="3326"/>
                  </a:lnTo>
                  <a:lnTo>
                    <a:pt x="1235" y="912"/>
                  </a:lnTo>
                  <a:lnTo>
                    <a:pt x="323"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3474766" y="2987745"/>
              <a:ext cx="164084" cy="136376"/>
            </a:xfrm>
            <a:custGeom>
              <a:avLst/>
              <a:gdLst/>
              <a:ahLst/>
              <a:cxnLst/>
              <a:rect l="l" t="t" r="r" b="b"/>
              <a:pathLst>
                <a:path w="8261" h="6866" fill="none" extrusionOk="0">
                  <a:moveTo>
                    <a:pt x="8261" y="6865"/>
                  </a:moveTo>
                  <a:lnTo>
                    <a:pt x="8261" y="6865"/>
                  </a:lnTo>
                  <a:lnTo>
                    <a:pt x="7939" y="6651"/>
                  </a:lnTo>
                  <a:lnTo>
                    <a:pt x="7027" y="5900"/>
                  </a:lnTo>
                  <a:lnTo>
                    <a:pt x="4077" y="3540"/>
                  </a:lnTo>
                  <a:lnTo>
                    <a:pt x="4077" y="3540"/>
                  </a:lnTo>
                  <a:lnTo>
                    <a:pt x="1127" y="1073"/>
                  </a:lnTo>
                  <a:lnTo>
                    <a:pt x="269" y="268"/>
                  </a:lnTo>
                  <a:lnTo>
                    <a:pt x="1" y="0"/>
                  </a:lnTo>
                  <a:lnTo>
                    <a:pt x="1" y="0"/>
                  </a:lnTo>
                  <a:lnTo>
                    <a:pt x="323" y="215"/>
                  </a:lnTo>
                  <a:lnTo>
                    <a:pt x="1235" y="912"/>
                  </a:lnTo>
                  <a:lnTo>
                    <a:pt x="4184" y="3326"/>
                  </a:lnTo>
                  <a:lnTo>
                    <a:pt x="4184" y="3326"/>
                  </a:lnTo>
                  <a:lnTo>
                    <a:pt x="7134" y="5793"/>
                  </a:lnTo>
                  <a:lnTo>
                    <a:pt x="7993" y="6544"/>
                  </a:lnTo>
                  <a:lnTo>
                    <a:pt x="8261" y="68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3510996" y="2925953"/>
              <a:ext cx="197096" cy="82052"/>
            </a:xfrm>
            <a:custGeom>
              <a:avLst/>
              <a:gdLst/>
              <a:ahLst/>
              <a:cxnLst/>
              <a:rect l="l" t="t" r="r" b="b"/>
              <a:pathLst>
                <a:path w="9923" h="4131" extrusionOk="0">
                  <a:moveTo>
                    <a:pt x="1" y="0"/>
                  </a:moveTo>
                  <a:lnTo>
                    <a:pt x="376" y="215"/>
                  </a:lnTo>
                  <a:lnTo>
                    <a:pt x="1395" y="698"/>
                  </a:lnTo>
                  <a:lnTo>
                    <a:pt x="4881" y="2146"/>
                  </a:lnTo>
                  <a:lnTo>
                    <a:pt x="8421" y="3594"/>
                  </a:lnTo>
                  <a:lnTo>
                    <a:pt x="9494" y="3969"/>
                  </a:lnTo>
                  <a:lnTo>
                    <a:pt x="9923" y="4130"/>
                  </a:lnTo>
                  <a:lnTo>
                    <a:pt x="9816" y="4023"/>
                  </a:lnTo>
                  <a:lnTo>
                    <a:pt x="9547" y="3916"/>
                  </a:lnTo>
                  <a:lnTo>
                    <a:pt x="8475" y="3433"/>
                  </a:lnTo>
                  <a:lnTo>
                    <a:pt x="4989" y="1931"/>
                  </a:lnTo>
                  <a:lnTo>
                    <a:pt x="1449" y="537"/>
                  </a:lnTo>
                  <a:lnTo>
                    <a:pt x="376" y="10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3510996" y="2925953"/>
              <a:ext cx="197096" cy="82052"/>
            </a:xfrm>
            <a:custGeom>
              <a:avLst/>
              <a:gdLst/>
              <a:ahLst/>
              <a:cxnLst/>
              <a:rect l="l" t="t" r="r" b="b"/>
              <a:pathLst>
                <a:path w="9923" h="4131" fill="none" extrusionOk="0">
                  <a:moveTo>
                    <a:pt x="9923" y="4130"/>
                  </a:moveTo>
                  <a:lnTo>
                    <a:pt x="9923" y="4130"/>
                  </a:lnTo>
                  <a:lnTo>
                    <a:pt x="9494" y="3969"/>
                  </a:lnTo>
                  <a:lnTo>
                    <a:pt x="8421" y="3594"/>
                  </a:lnTo>
                  <a:lnTo>
                    <a:pt x="4881" y="2146"/>
                  </a:lnTo>
                  <a:lnTo>
                    <a:pt x="4881" y="2146"/>
                  </a:lnTo>
                  <a:lnTo>
                    <a:pt x="1395" y="698"/>
                  </a:lnTo>
                  <a:lnTo>
                    <a:pt x="376" y="215"/>
                  </a:lnTo>
                  <a:lnTo>
                    <a:pt x="1" y="0"/>
                  </a:lnTo>
                  <a:lnTo>
                    <a:pt x="1" y="0"/>
                  </a:lnTo>
                  <a:lnTo>
                    <a:pt x="376" y="108"/>
                  </a:lnTo>
                  <a:lnTo>
                    <a:pt x="1449" y="537"/>
                  </a:lnTo>
                  <a:lnTo>
                    <a:pt x="4989" y="1931"/>
                  </a:lnTo>
                  <a:lnTo>
                    <a:pt x="4989" y="1931"/>
                  </a:lnTo>
                  <a:lnTo>
                    <a:pt x="8475" y="3433"/>
                  </a:lnTo>
                  <a:lnTo>
                    <a:pt x="9547" y="3916"/>
                  </a:lnTo>
                  <a:lnTo>
                    <a:pt x="9816" y="4023"/>
                  </a:lnTo>
                  <a:lnTo>
                    <a:pt x="9923" y="4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3524840" y="2854567"/>
              <a:ext cx="216283" cy="26655"/>
            </a:xfrm>
            <a:custGeom>
              <a:avLst/>
              <a:gdLst/>
              <a:ahLst/>
              <a:cxnLst/>
              <a:rect l="l" t="t" r="r" b="b"/>
              <a:pathLst>
                <a:path w="10889" h="1342" extrusionOk="0">
                  <a:moveTo>
                    <a:pt x="1" y="1"/>
                  </a:moveTo>
                  <a:lnTo>
                    <a:pt x="805" y="162"/>
                  </a:lnTo>
                  <a:lnTo>
                    <a:pt x="1556" y="216"/>
                  </a:lnTo>
                  <a:lnTo>
                    <a:pt x="5418" y="698"/>
                  </a:lnTo>
                  <a:lnTo>
                    <a:pt x="9280" y="1181"/>
                  </a:lnTo>
                  <a:lnTo>
                    <a:pt x="10084" y="1288"/>
                  </a:lnTo>
                  <a:lnTo>
                    <a:pt x="10889" y="1342"/>
                  </a:lnTo>
                  <a:lnTo>
                    <a:pt x="10084" y="1127"/>
                  </a:lnTo>
                  <a:lnTo>
                    <a:pt x="9333" y="1020"/>
                  </a:lnTo>
                  <a:lnTo>
                    <a:pt x="7563" y="752"/>
                  </a:lnTo>
                  <a:lnTo>
                    <a:pt x="5472" y="430"/>
                  </a:lnTo>
                  <a:lnTo>
                    <a:pt x="3326" y="216"/>
                  </a:lnTo>
                  <a:lnTo>
                    <a:pt x="1610" y="55"/>
                  </a:lnTo>
                  <a:lnTo>
                    <a:pt x="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3524840" y="2854567"/>
              <a:ext cx="216283" cy="26655"/>
            </a:xfrm>
            <a:custGeom>
              <a:avLst/>
              <a:gdLst/>
              <a:ahLst/>
              <a:cxnLst/>
              <a:rect l="l" t="t" r="r" b="b"/>
              <a:pathLst>
                <a:path w="10889" h="1342" fill="none" extrusionOk="0">
                  <a:moveTo>
                    <a:pt x="10889" y="1342"/>
                  </a:moveTo>
                  <a:lnTo>
                    <a:pt x="10889" y="1342"/>
                  </a:lnTo>
                  <a:lnTo>
                    <a:pt x="10084" y="1288"/>
                  </a:lnTo>
                  <a:lnTo>
                    <a:pt x="9280" y="1181"/>
                  </a:lnTo>
                  <a:lnTo>
                    <a:pt x="5418" y="698"/>
                  </a:lnTo>
                  <a:lnTo>
                    <a:pt x="1556" y="216"/>
                  </a:lnTo>
                  <a:lnTo>
                    <a:pt x="1556" y="216"/>
                  </a:lnTo>
                  <a:lnTo>
                    <a:pt x="805" y="162"/>
                  </a:lnTo>
                  <a:lnTo>
                    <a:pt x="1" y="1"/>
                  </a:lnTo>
                  <a:lnTo>
                    <a:pt x="1" y="1"/>
                  </a:lnTo>
                  <a:lnTo>
                    <a:pt x="805" y="1"/>
                  </a:lnTo>
                  <a:lnTo>
                    <a:pt x="1610" y="55"/>
                  </a:lnTo>
                  <a:lnTo>
                    <a:pt x="1610" y="55"/>
                  </a:lnTo>
                  <a:lnTo>
                    <a:pt x="3326" y="216"/>
                  </a:lnTo>
                  <a:lnTo>
                    <a:pt x="5472" y="430"/>
                  </a:lnTo>
                  <a:lnTo>
                    <a:pt x="5472" y="430"/>
                  </a:lnTo>
                  <a:lnTo>
                    <a:pt x="7563" y="752"/>
                  </a:lnTo>
                  <a:lnTo>
                    <a:pt x="9333" y="1020"/>
                  </a:lnTo>
                  <a:lnTo>
                    <a:pt x="9333" y="1020"/>
                  </a:lnTo>
                  <a:lnTo>
                    <a:pt x="10084" y="1127"/>
                  </a:lnTo>
                  <a:lnTo>
                    <a:pt x="10889" y="13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3524840" y="2750170"/>
              <a:ext cx="200313" cy="42645"/>
            </a:xfrm>
            <a:custGeom>
              <a:avLst/>
              <a:gdLst/>
              <a:ahLst/>
              <a:cxnLst/>
              <a:rect l="l" t="t" r="r" b="b"/>
              <a:pathLst>
                <a:path w="10085" h="2147" extrusionOk="0">
                  <a:moveTo>
                    <a:pt x="10084" y="1"/>
                  </a:moveTo>
                  <a:lnTo>
                    <a:pt x="9333" y="162"/>
                  </a:lnTo>
                  <a:lnTo>
                    <a:pt x="8636" y="323"/>
                  </a:lnTo>
                  <a:lnTo>
                    <a:pt x="5042" y="1127"/>
                  </a:lnTo>
                  <a:lnTo>
                    <a:pt x="3112" y="1503"/>
                  </a:lnTo>
                  <a:lnTo>
                    <a:pt x="1503" y="1824"/>
                  </a:lnTo>
                  <a:lnTo>
                    <a:pt x="752" y="1932"/>
                  </a:lnTo>
                  <a:lnTo>
                    <a:pt x="1" y="2146"/>
                  </a:lnTo>
                  <a:lnTo>
                    <a:pt x="1" y="2146"/>
                  </a:lnTo>
                  <a:lnTo>
                    <a:pt x="752" y="2093"/>
                  </a:lnTo>
                  <a:lnTo>
                    <a:pt x="1503" y="1985"/>
                  </a:lnTo>
                  <a:lnTo>
                    <a:pt x="3112" y="1771"/>
                  </a:lnTo>
                  <a:lnTo>
                    <a:pt x="5096" y="1395"/>
                  </a:lnTo>
                  <a:lnTo>
                    <a:pt x="7081" y="913"/>
                  </a:lnTo>
                  <a:lnTo>
                    <a:pt x="8690" y="483"/>
                  </a:lnTo>
                  <a:lnTo>
                    <a:pt x="9387" y="269"/>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3524840" y="2750170"/>
              <a:ext cx="200313" cy="42645"/>
            </a:xfrm>
            <a:custGeom>
              <a:avLst/>
              <a:gdLst/>
              <a:ahLst/>
              <a:cxnLst/>
              <a:rect l="l" t="t" r="r" b="b"/>
              <a:pathLst>
                <a:path w="10085" h="2147" fill="none" extrusionOk="0">
                  <a:moveTo>
                    <a:pt x="10084" y="1"/>
                  </a:moveTo>
                  <a:lnTo>
                    <a:pt x="10084" y="1"/>
                  </a:lnTo>
                  <a:lnTo>
                    <a:pt x="9387" y="269"/>
                  </a:lnTo>
                  <a:lnTo>
                    <a:pt x="8690" y="483"/>
                  </a:lnTo>
                  <a:lnTo>
                    <a:pt x="8690" y="483"/>
                  </a:lnTo>
                  <a:lnTo>
                    <a:pt x="7081" y="913"/>
                  </a:lnTo>
                  <a:lnTo>
                    <a:pt x="5096" y="1395"/>
                  </a:lnTo>
                  <a:lnTo>
                    <a:pt x="5096" y="1395"/>
                  </a:lnTo>
                  <a:lnTo>
                    <a:pt x="3112" y="1771"/>
                  </a:lnTo>
                  <a:lnTo>
                    <a:pt x="1503" y="1985"/>
                  </a:lnTo>
                  <a:lnTo>
                    <a:pt x="1503" y="1985"/>
                  </a:lnTo>
                  <a:lnTo>
                    <a:pt x="752" y="2093"/>
                  </a:lnTo>
                  <a:lnTo>
                    <a:pt x="1" y="2146"/>
                  </a:lnTo>
                  <a:lnTo>
                    <a:pt x="1" y="2146"/>
                  </a:lnTo>
                  <a:lnTo>
                    <a:pt x="752" y="1932"/>
                  </a:lnTo>
                  <a:lnTo>
                    <a:pt x="1503" y="1824"/>
                  </a:lnTo>
                  <a:lnTo>
                    <a:pt x="1503" y="1824"/>
                  </a:lnTo>
                  <a:lnTo>
                    <a:pt x="3112" y="1503"/>
                  </a:lnTo>
                  <a:lnTo>
                    <a:pt x="5042" y="1127"/>
                  </a:lnTo>
                  <a:lnTo>
                    <a:pt x="5042" y="1127"/>
                  </a:lnTo>
                  <a:lnTo>
                    <a:pt x="8636" y="323"/>
                  </a:lnTo>
                  <a:lnTo>
                    <a:pt x="8636" y="323"/>
                  </a:lnTo>
                  <a:lnTo>
                    <a:pt x="9333" y="162"/>
                  </a:lnTo>
                  <a:lnTo>
                    <a:pt x="10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504600" y="2625533"/>
              <a:ext cx="183251" cy="91646"/>
            </a:xfrm>
            <a:custGeom>
              <a:avLst/>
              <a:gdLst/>
              <a:ahLst/>
              <a:cxnLst/>
              <a:rect l="l" t="t" r="r" b="b"/>
              <a:pathLst>
                <a:path w="9226" h="4614" extrusionOk="0">
                  <a:moveTo>
                    <a:pt x="9226" y="1"/>
                  </a:moveTo>
                  <a:lnTo>
                    <a:pt x="8797" y="108"/>
                  </a:lnTo>
                  <a:lnTo>
                    <a:pt x="7831" y="591"/>
                  </a:lnTo>
                  <a:lnTo>
                    <a:pt x="4560" y="2200"/>
                  </a:lnTo>
                  <a:lnTo>
                    <a:pt x="1288" y="3862"/>
                  </a:lnTo>
                  <a:lnTo>
                    <a:pt x="323" y="4399"/>
                  </a:lnTo>
                  <a:lnTo>
                    <a:pt x="1" y="4613"/>
                  </a:lnTo>
                  <a:lnTo>
                    <a:pt x="376" y="4506"/>
                  </a:lnTo>
                  <a:lnTo>
                    <a:pt x="1395" y="4023"/>
                  </a:lnTo>
                  <a:lnTo>
                    <a:pt x="4667" y="2414"/>
                  </a:lnTo>
                  <a:lnTo>
                    <a:pt x="7885" y="751"/>
                  </a:lnTo>
                  <a:lnTo>
                    <a:pt x="8850" y="215"/>
                  </a:lnTo>
                  <a:lnTo>
                    <a:pt x="92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3455599" y="2523261"/>
              <a:ext cx="153418" cy="132125"/>
            </a:xfrm>
            <a:custGeom>
              <a:avLst/>
              <a:gdLst/>
              <a:ahLst/>
              <a:cxnLst/>
              <a:rect l="l" t="t" r="r" b="b"/>
              <a:pathLst>
                <a:path w="7724" h="6652" extrusionOk="0">
                  <a:moveTo>
                    <a:pt x="7724" y="1"/>
                  </a:moveTo>
                  <a:lnTo>
                    <a:pt x="7402" y="215"/>
                  </a:lnTo>
                  <a:lnTo>
                    <a:pt x="6544" y="912"/>
                  </a:lnTo>
                  <a:lnTo>
                    <a:pt x="3809" y="3219"/>
                  </a:lnTo>
                  <a:lnTo>
                    <a:pt x="1073" y="5632"/>
                  </a:lnTo>
                  <a:lnTo>
                    <a:pt x="269" y="6383"/>
                  </a:lnTo>
                  <a:lnTo>
                    <a:pt x="1" y="6651"/>
                  </a:lnTo>
                  <a:lnTo>
                    <a:pt x="322" y="6437"/>
                  </a:lnTo>
                  <a:lnTo>
                    <a:pt x="1181" y="5740"/>
                  </a:lnTo>
                  <a:lnTo>
                    <a:pt x="3916" y="3433"/>
                  </a:lnTo>
                  <a:lnTo>
                    <a:pt x="6651" y="1073"/>
                  </a:lnTo>
                  <a:lnTo>
                    <a:pt x="7456" y="322"/>
                  </a:lnTo>
                  <a:lnTo>
                    <a:pt x="772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378890" y="2447624"/>
              <a:ext cx="99094" cy="165137"/>
            </a:xfrm>
            <a:custGeom>
              <a:avLst/>
              <a:gdLst/>
              <a:ahLst/>
              <a:cxnLst/>
              <a:rect l="l" t="t" r="r" b="b"/>
              <a:pathLst>
                <a:path w="4989" h="8314" extrusionOk="0">
                  <a:moveTo>
                    <a:pt x="4989" y="1"/>
                  </a:moveTo>
                  <a:lnTo>
                    <a:pt x="3648" y="2039"/>
                  </a:lnTo>
                  <a:lnTo>
                    <a:pt x="2361" y="4077"/>
                  </a:lnTo>
                  <a:lnTo>
                    <a:pt x="645" y="7027"/>
                  </a:lnTo>
                  <a:lnTo>
                    <a:pt x="162" y="7938"/>
                  </a:lnTo>
                  <a:lnTo>
                    <a:pt x="1" y="8314"/>
                  </a:lnTo>
                  <a:lnTo>
                    <a:pt x="1342" y="6276"/>
                  </a:lnTo>
                  <a:lnTo>
                    <a:pt x="2629" y="4238"/>
                  </a:lnTo>
                  <a:lnTo>
                    <a:pt x="4345" y="1288"/>
                  </a:lnTo>
                  <a:lnTo>
                    <a:pt x="4828" y="376"/>
                  </a:lnTo>
                  <a:lnTo>
                    <a:pt x="49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299003" y="2400749"/>
              <a:ext cx="61812" cy="185397"/>
            </a:xfrm>
            <a:custGeom>
              <a:avLst/>
              <a:gdLst/>
              <a:ahLst/>
              <a:cxnLst/>
              <a:rect l="l" t="t" r="r" b="b"/>
              <a:pathLst>
                <a:path w="3112" h="9334" extrusionOk="0">
                  <a:moveTo>
                    <a:pt x="3111" y="1"/>
                  </a:moveTo>
                  <a:lnTo>
                    <a:pt x="2199" y="2253"/>
                  </a:lnTo>
                  <a:lnTo>
                    <a:pt x="1448" y="4613"/>
                  </a:lnTo>
                  <a:lnTo>
                    <a:pt x="1019" y="5793"/>
                  </a:lnTo>
                  <a:lnTo>
                    <a:pt x="644" y="6920"/>
                  </a:lnTo>
                  <a:lnTo>
                    <a:pt x="0" y="9333"/>
                  </a:lnTo>
                  <a:lnTo>
                    <a:pt x="0" y="9333"/>
                  </a:lnTo>
                  <a:lnTo>
                    <a:pt x="161" y="8958"/>
                  </a:lnTo>
                  <a:lnTo>
                    <a:pt x="537" y="7992"/>
                  </a:lnTo>
                  <a:lnTo>
                    <a:pt x="1663" y="4667"/>
                  </a:lnTo>
                  <a:lnTo>
                    <a:pt x="2414" y="2361"/>
                  </a:lnTo>
                  <a:lnTo>
                    <a:pt x="31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502475" y="2720356"/>
              <a:ext cx="78854" cy="137429"/>
            </a:xfrm>
            <a:custGeom>
              <a:avLst/>
              <a:gdLst/>
              <a:ahLst/>
              <a:cxnLst/>
              <a:rect l="l" t="t" r="r" b="b"/>
              <a:pathLst>
                <a:path w="3970" h="6919" extrusionOk="0">
                  <a:moveTo>
                    <a:pt x="0" y="0"/>
                  </a:moveTo>
                  <a:lnTo>
                    <a:pt x="269" y="483"/>
                  </a:lnTo>
                  <a:lnTo>
                    <a:pt x="537" y="1234"/>
                  </a:lnTo>
                  <a:lnTo>
                    <a:pt x="805" y="1931"/>
                  </a:lnTo>
                  <a:lnTo>
                    <a:pt x="912" y="2574"/>
                  </a:lnTo>
                  <a:lnTo>
                    <a:pt x="1020" y="3272"/>
                  </a:lnTo>
                  <a:lnTo>
                    <a:pt x="1127" y="4130"/>
                  </a:lnTo>
                  <a:lnTo>
                    <a:pt x="1180" y="4988"/>
                  </a:lnTo>
                  <a:lnTo>
                    <a:pt x="1180" y="5900"/>
                  </a:lnTo>
                  <a:lnTo>
                    <a:pt x="1127" y="6758"/>
                  </a:lnTo>
                  <a:lnTo>
                    <a:pt x="2146" y="6758"/>
                  </a:lnTo>
                  <a:lnTo>
                    <a:pt x="2736" y="6812"/>
                  </a:lnTo>
                  <a:lnTo>
                    <a:pt x="3969" y="6919"/>
                  </a:lnTo>
                  <a:lnTo>
                    <a:pt x="3862" y="6061"/>
                  </a:lnTo>
                  <a:lnTo>
                    <a:pt x="3701" y="5203"/>
                  </a:lnTo>
                  <a:lnTo>
                    <a:pt x="3433" y="4344"/>
                  </a:lnTo>
                  <a:lnTo>
                    <a:pt x="3165" y="3540"/>
                  </a:lnTo>
                  <a:lnTo>
                    <a:pt x="3111" y="3433"/>
                  </a:lnTo>
                  <a:lnTo>
                    <a:pt x="2629" y="3486"/>
                  </a:lnTo>
                  <a:lnTo>
                    <a:pt x="1931" y="3594"/>
                  </a:lnTo>
                  <a:lnTo>
                    <a:pt x="1180" y="3647"/>
                  </a:lnTo>
                  <a:lnTo>
                    <a:pt x="1127" y="3647"/>
                  </a:lnTo>
                  <a:lnTo>
                    <a:pt x="1878" y="3433"/>
                  </a:lnTo>
                  <a:lnTo>
                    <a:pt x="2629" y="3325"/>
                  </a:lnTo>
                  <a:lnTo>
                    <a:pt x="3004" y="3272"/>
                  </a:lnTo>
                  <a:lnTo>
                    <a:pt x="2736" y="2735"/>
                  </a:lnTo>
                  <a:lnTo>
                    <a:pt x="2468" y="2253"/>
                  </a:lnTo>
                  <a:lnTo>
                    <a:pt x="2092" y="1770"/>
                  </a:lnTo>
                  <a:lnTo>
                    <a:pt x="1770" y="1341"/>
                  </a:lnTo>
                  <a:lnTo>
                    <a:pt x="1341" y="912"/>
                  </a:lnTo>
                  <a:lnTo>
                    <a:pt x="966" y="590"/>
                  </a:lnTo>
                  <a:lnTo>
                    <a:pt x="483" y="26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488630" y="2882275"/>
              <a:ext cx="31979" cy="86303"/>
            </a:xfrm>
            <a:custGeom>
              <a:avLst/>
              <a:gdLst/>
              <a:ahLst/>
              <a:cxnLst/>
              <a:rect l="l" t="t" r="r" b="b"/>
              <a:pathLst>
                <a:path w="1610" h="4345" extrusionOk="0">
                  <a:moveTo>
                    <a:pt x="1609" y="0"/>
                  </a:moveTo>
                  <a:lnTo>
                    <a:pt x="1436" y="799"/>
                  </a:lnTo>
                  <a:lnTo>
                    <a:pt x="1448" y="751"/>
                  </a:lnTo>
                  <a:lnTo>
                    <a:pt x="1609" y="0"/>
                  </a:lnTo>
                  <a:close/>
                  <a:moveTo>
                    <a:pt x="1436" y="799"/>
                  </a:moveTo>
                  <a:lnTo>
                    <a:pt x="1234" y="1556"/>
                  </a:lnTo>
                  <a:lnTo>
                    <a:pt x="1341" y="1234"/>
                  </a:lnTo>
                  <a:lnTo>
                    <a:pt x="1436" y="799"/>
                  </a:lnTo>
                  <a:close/>
                  <a:moveTo>
                    <a:pt x="1234" y="1556"/>
                  </a:moveTo>
                  <a:lnTo>
                    <a:pt x="1234" y="1556"/>
                  </a:lnTo>
                  <a:lnTo>
                    <a:pt x="1234" y="1556"/>
                  </a:lnTo>
                  <a:lnTo>
                    <a:pt x="1234" y="1556"/>
                  </a:lnTo>
                  <a:close/>
                  <a:moveTo>
                    <a:pt x="1234" y="1556"/>
                  </a:moveTo>
                  <a:lnTo>
                    <a:pt x="966" y="2307"/>
                  </a:lnTo>
                  <a:lnTo>
                    <a:pt x="839" y="2660"/>
                  </a:lnTo>
                  <a:lnTo>
                    <a:pt x="966" y="2360"/>
                  </a:lnTo>
                  <a:lnTo>
                    <a:pt x="1234" y="1556"/>
                  </a:lnTo>
                  <a:close/>
                  <a:moveTo>
                    <a:pt x="839" y="2660"/>
                  </a:moveTo>
                  <a:lnTo>
                    <a:pt x="537" y="3379"/>
                  </a:lnTo>
                  <a:lnTo>
                    <a:pt x="697" y="3058"/>
                  </a:lnTo>
                  <a:lnTo>
                    <a:pt x="839" y="2660"/>
                  </a:lnTo>
                  <a:close/>
                  <a:moveTo>
                    <a:pt x="537" y="3379"/>
                  </a:moveTo>
                  <a:lnTo>
                    <a:pt x="0" y="4345"/>
                  </a:lnTo>
                  <a:lnTo>
                    <a:pt x="376" y="3701"/>
                  </a:lnTo>
                  <a:lnTo>
                    <a:pt x="537" y="3379"/>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488630" y="2882275"/>
              <a:ext cx="31979" cy="86303"/>
            </a:xfrm>
            <a:custGeom>
              <a:avLst/>
              <a:gdLst/>
              <a:ahLst/>
              <a:cxnLst/>
              <a:rect l="l" t="t" r="r" b="b"/>
              <a:pathLst>
                <a:path w="1610" h="4345" fill="none" extrusionOk="0">
                  <a:moveTo>
                    <a:pt x="1609" y="0"/>
                  </a:moveTo>
                  <a:lnTo>
                    <a:pt x="1609" y="0"/>
                  </a:lnTo>
                  <a:lnTo>
                    <a:pt x="1448" y="751"/>
                  </a:lnTo>
                  <a:lnTo>
                    <a:pt x="1234" y="1556"/>
                  </a:lnTo>
                  <a:lnTo>
                    <a:pt x="966" y="2307"/>
                  </a:lnTo>
                  <a:lnTo>
                    <a:pt x="697" y="3058"/>
                  </a:lnTo>
                  <a:lnTo>
                    <a:pt x="697" y="3058"/>
                  </a:lnTo>
                  <a:lnTo>
                    <a:pt x="376" y="3701"/>
                  </a:lnTo>
                  <a:lnTo>
                    <a:pt x="0" y="4345"/>
                  </a:lnTo>
                  <a:lnTo>
                    <a:pt x="0" y="4345"/>
                  </a:lnTo>
                  <a:lnTo>
                    <a:pt x="537" y="3379"/>
                  </a:lnTo>
                  <a:lnTo>
                    <a:pt x="966" y="2360"/>
                  </a:lnTo>
                  <a:lnTo>
                    <a:pt x="1341" y="1234"/>
                  </a:lnTo>
                  <a:lnTo>
                    <a:pt x="16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474766" y="2854567"/>
              <a:ext cx="106562" cy="174750"/>
            </a:xfrm>
            <a:custGeom>
              <a:avLst/>
              <a:gdLst/>
              <a:ahLst/>
              <a:cxnLst/>
              <a:rect l="l" t="t" r="r" b="b"/>
              <a:pathLst>
                <a:path w="5365" h="8798" extrusionOk="0">
                  <a:moveTo>
                    <a:pt x="2522" y="1"/>
                  </a:moveTo>
                  <a:lnTo>
                    <a:pt x="2468" y="698"/>
                  </a:lnTo>
                  <a:lnTo>
                    <a:pt x="2307" y="1395"/>
                  </a:lnTo>
                  <a:lnTo>
                    <a:pt x="2039" y="2629"/>
                  </a:lnTo>
                  <a:lnTo>
                    <a:pt x="1664" y="3755"/>
                  </a:lnTo>
                  <a:lnTo>
                    <a:pt x="1235" y="4774"/>
                  </a:lnTo>
                  <a:lnTo>
                    <a:pt x="698" y="5740"/>
                  </a:lnTo>
                  <a:lnTo>
                    <a:pt x="1" y="6705"/>
                  </a:lnTo>
                  <a:lnTo>
                    <a:pt x="913" y="7349"/>
                  </a:lnTo>
                  <a:lnTo>
                    <a:pt x="2683" y="8797"/>
                  </a:lnTo>
                  <a:lnTo>
                    <a:pt x="3326" y="7885"/>
                  </a:lnTo>
                  <a:lnTo>
                    <a:pt x="3916" y="6973"/>
                  </a:lnTo>
                  <a:lnTo>
                    <a:pt x="4399" y="5954"/>
                  </a:lnTo>
                  <a:lnTo>
                    <a:pt x="4774" y="4935"/>
                  </a:lnTo>
                  <a:lnTo>
                    <a:pt x="2629" y="3970"/>
                  </a:lnTo>
                  <a:lnTo>
                    <a:pt x="2039" y="3702"/>
                  </a:lnTo>
                  <a:lnTo>
                    <a:pt x="1825" y="3594"/>
                  </a:lnTo>
                  <a:lnTo>
                    <a:pt x="2736" y="3916"/>
                  </a:lnTo>
                  <a:lnTo>
                    <a:pt x="4828" y="4721"/>
                  </a:lnTo>
                  <a:lnTo>
                    <a:pt x="5043" y="3916"/>
                  </a:lnTo>
                  <a:lnTo>
                    <a:pt x="5204" y="3058"/>
                  </a:lnTo>
                  <a:lnTo>
                    <a:pt x="5311" y="2200"/>
                  </a:lnTo>
                  <a:lnTo>
                    <a:pt x="5364" y="1342"/>
                  </a:lnTo>
                  <a:lnTo>
                    <a:pt x="5364" y="376"/>
                  </a:lnTo>
                  <a:lnTo>
                    <a:pt x="4077" y="216"/>
                  </a:lnTo>
                  <a:lnTo>
                    <a:pt x="3326" y="162"/>
                  </a:lnTo>
                  <a:lnTo>
                    <a:pt x="2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3373567" y="3054861"/>
              <a:ext cx="20260" cy="9594"/>
            </a:xfrm>
            <a:custGeom>
              <a:avLst/>
              <a:gdLst/>
              <a:ahLst/>
              <a:cxnLst/>
              <a:rect l="l" t="t" r="r" b="b"/>
              <a:pathLst>
                <a:path w="1020" h="483" extrusionOk="0">
                  <a:moveTo>
                    <a:pt x="1020" y="0"/>
                  </a:moveTo>
                  <a:lnTo>
                    <a:pt x="1" y="483"/>
                  </a:lnTo>
                  <a:lnTo>
                    <a:pt x="966" y="54"/>
                  </a:lnTo>
                  <a:lnTo>
                    <a:pt x="1020"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373567" y="3054861"/>
              <a:ext cx="20260" cy="9594"/>
            </a:xfrm>
            <a:custGeom>
              <a:avLst/>
              <a:gdLst/>
              <a:ahLst/>
              <a:cxnLst/>
              <a:rect l="l" t="t" r="r" b="b"/>
              <a:pathLst>
                <a:path w="1020" h="483" fill="none" extrusionOk="0">
                  <a:moveTo>
                    <a:pt x="1020" y="0"/>
                  </a:moveTo>
                  <a:lnTo>
                    <a:pt x="1020" y="0"/>
                  </a:lnTo>
                  <a:lnTo>
                    <a:pt x="966" y="54"/>
                  </a:lnTo>
                  <a:lnTo>
                    <a:pt x="966" y="54"/>
                  </a:lnTo>
                  <a:lnTo>
                    <a:pt x="1" y="483"/>
                  </a:lnTo>
                  <a:lnTo>
                    <a:pt x="1" y="483"/>
                  </a:lnTo>
                  <a:lnTo>
                    <a:pt x="10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318170" y="2988798"/>
              <a:ext cx="206689" cy="110813"/>
            </a:xfrm>
            <a:custGeom>
              <a:avLst/>
              <a:gdLst/>
              <a:ahLst/>
              <a:cxnLst/>
              <a:rect l="l" t="t" r="r" b="b"/>
              <a:pathLst>
                <a:path w="10406" h="5579" extrusionOk="0">
                  <a:moveTo>
                    <a:pt x="1932" y="4184"/>
                  </a:moveTo>
                  <a:lnTo>
                    <a:pt x="1932" y="4186"/>
                  </a:lnTo>
                  <a:lnTo>
                    <a:pt x="1932" y="4186"/>
                  </a:lnTo>
                  <a:lnTo>
                    <a:pt x="1932" y="4184"/>
                  </a:lnTo>
                  <a:close/>
                  <a:moveTo>
                    <a:pt x="7885" y="1"/>
                  </a:moveTo>
                  <a:lnTo>
                    <a:pt x="7456" y="484"/>
                  </a:lnTo>
                  <a:lnTo>
                    <a:pt x="7027" y="966"/>
                  </a:lnTo>
                  <a:lnTo>
                    <a:pt x="6544" y="1449"/>
                  </a:lnTo>
                  <a:lnTo>
                    <a:pt x="6061" y="1878"/>
                  </a:lnTo>
                  <a:lnTo>
                    <a:pt x="5525" y="2307"/>
                  </a:lnTo>
                  <a:lnTo>
                    <a:pt x="6008" y="2897"/>
                  </a:lnTo>
                  <a:lnTo>
                    <a:pt x="6437" y="3541"/>
                  </a:lnTo>
                  <a:lnTo>
                    <a:pt x="7188" y="4667"/>
                  </a:lnTo>
                  <a:lnTo>
                    <a:pt x="7724" y="4399"/>
                  </a:lnTo>
                  <a:lnTo>
                    <a:pt x="8260" y="4077"/>
                  </a:lnTo>
                  <a:lnTo>
                    <a:pt x="8797" y="3702"/>
                  </a:lnTo>
                  <a:lnTo>
                    <a:pt x="9279" y="3326"/>
                  </a:lnTo>
                  <a:lnTo>
                    <a:pt x="9869" y="2790"/>
                  </a:lnTo>
                  <a:lnTo>
                    <a:pt x="10406" y="2200"/>
                  </a:lnTo>
                  <a:lnTo>
                    <a:pt x="8690" y="752"/>
                  </a:lnTo>
                  <a:lnTo>
                    <a:pt x="7885" y="1"/>
                  </a:lnTo>
                  <a:close/>
                  <a:moveTo>
                    <a:pt x="1932" y="4186"/>
                  </a:moveTo>
                  <a:lnTo>
                    <a:pt x="1449" y="4399"/>
                  </a:lnTo>
                  <a:lnTo>
                    <a:pt x="1" y="4828"/>
                  </a:lnTo>
                  <a:lnTo>
                    <a:pt x="537" y="5043"/>
                  </a:lnTo>
                  <a:lnTo>
                    <a:pt x="1073" y="5257"/>
                  </a:lnTo>
                  <a:lnTo>
                    <a:pt x="1610" y="5418"/>
                  </a:lnTo>
                  <a:lnTo>
                    <a:pt x="2200" y="5525"/>
                  </a:lnTo>
                  <a:lnTo>
                    <a:pt x="1932" y="4186"/>
                  </a:lnTo>
                  <a:close/>
                  <a:moveTo>
                    <a:pt x="5525" y="2307"/>
                  </a:moveTo>
                  <a:lnTo>
                    <a:pt x="4935" y="2683"/>
                  </a:lnTo>
                  <a:lnTo>
                    <a:pt x="4399" y="3004"/>
                  </a:lnTo>
                  <a:lnTo>
                    <a:pt x="3809" y="3326"/>
                  </a:lnTo>
                  <a:lnTo>
                    <a:pt x="2790" y="3809"/>
                  </a:lnTo>
                  <a:lnTo>
                    <a:pt x="1932" y="4186"/>
                  </a:lnTo>
                  <a:lnTo>
                    <a:pt x="2361" y="5525"/>
                  </a:lnTo>
                  <a:lnTo>
                    <a:pt x="3272" y="5579"/>
                  </a:lnTo>
                  <a:lnTo>
                    <a:pt x="4184" y="5525"/>
                  </a:lnTo>
                  <a:lnTo>
                    <a:pt x="5150" y="5364"/>
                  </a:lnTo>
                  <a:lnTo>
                    <a:pt x="6061" y="5096"/>
                  </a:lnTo>
                  <a:lnTo>
                    <a:pt x="6973" y="4774"/>
                  </a:lnTo>
                  <a:lnTo>
                    <a:pt x="6276" y="3648"/>
                  </a:lnTo>
                  <a:lnTo>
                    <a:pt x="5901" y="3004"/>
                  </a:lnTo>
                  <a:lnTo>
                    <a:pt x="5525" y="230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356525" y="3071903"/>
              <a:ext cx="8541" cy="26655"/>
            </a:xfrm>
            <a:custGeom>
              <a:avLst/>
              <a:gdLst/>
              <a:ahLst/>
              <a:cxnLst/>
              <a:rect l="l" t="t" r="r" b="b"/>
              <a:pathLst>
                <a:path w="430" h="1342" extrusionOk="0">
                  <a:moveTo>
                    <a:pt x="1" y="0"/>
                  </a:moveTo>
                  <a:lnTo>
                    <a:pt x="269" y="1341"/>
                  </a:lnTo>
                  <a:lnTo>
                    <a:pt x="430" y="1341"/>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356525" y="3071903"/>
              <a:ext cx="8541" cy="26655"/>
            </a:xfrm>
            <a:custGeom>
              <a:avLst/>
              <a:gdLst/>
              <a:ahLst/>
              <a:cxnLst/>
              <a:rect l="l" t="t" r="r" b="b"/>
              <a:pathLst>
                <a:path w="430" h="1342" fill="none" extrusionOk="0">
                  <a:moveTo>
                    <a:pt x="1" y="0"/>
                  </a:moveTo>
                  <a:lnTo>
                    <a:pt x="1" y="0"/>
                  </a:lnTo>
                  <a:lnTo>
                    <a:pt x="269" y="1341"/>
                  </a:lnTo>
                  <a:lnTo>
                    <a:pt x="269" y="1341"/>
                  </a:lnTo>
                  <a:lnTo>
                    <a:pt x="430" y="1341"/>
                  </a:lnTo>
                  <a:lnTo>
                    <a:pt x="430" y="134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427911" y="3034621"/>
              <a:ext cx="33031" cy="49021"/>
            </a:xfrm>
            <a:custGeom>
              <a:avLst/>
              <a:gdLst/>
              <a:ahLst/>
              <a:cxnLst/>
              <a:rect l="l" t="t" r="r" b="b"/>
              <a:pathLst>
                <a:path w="1663" h="2468" extrusionOk="0">
                  <a:moveTo>
                    <a:pt x="0" y="0"/>
                  </a:moveTo>
                  <a:lnTo>
                    <a:pt x="376" y="697"/>
                  </a:lnTo>
                  <a:lnTo>
                    <a:pt x="751" y="1341"/>
                  </a:lnTo>
                  <a:lnTo>
                    <a:pt x="1448" y="2467"/>
                  </a:lnTo>
                  <a:lnTo>
                    <a:pt x="1663" y="2360"/>
                  </a:lnTo>
                  <a:lnTo>
                    <a:pt x="912" y="1234"/>
                  </a:lnTo>
                  <a:lnTo>
                    <a:pt x="483" y="59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427911" y="3034621"/>
              <a:ext cx="33031" cy="49021"/>
            </a:xfrm>
            <a:custGeom>
              <a:avLst/>
              <a:gdLst/>
              <a:ahLst/>
              <a:cxnLst/>
              <a:rect l="l" t="t" r="r" b="b"/>
              <a:pathLst>
                <a:path w="1663" h="2468" fill="none" extrusionOk="0">
                  <a:moveTo>
                    <a:pt x="0" y="0"/>
                  </a:moveTo>
                  <a:lnTo>
                    <a:pt x="0" y="0"/>
                  </a:lnTo>
                  <a:lnTo>
                    <a:pt x="376" y="697"/>
                  </a:lnTo>
                  <a:lnTo>
                    <a:pt x="751" y="1341"/>
                  </a:lnTo>
                  <a:lnTo>
                    <a:pt x="1448" y="2467"/>
                  </a:lnTo>
                  <a:lnTo>
                    <a:pt x="1448" y="2467"/>
                  </a:lnTo>
                  <a:lnTo>
                    <a:pt x="1663" y="2360"/>
                  </a:lnTo>
                  <a:lnTo>
                    <a:pt x="1663" y="2360"/>
                  </a:lnTo>
                  <a:lnTo>
                    <a:pt x="912" y="1234"/>
                  </a:lnTo>
                  <a:lnTo>
                    <a:pt x="912" y="1234"/>
                  </a:lnTo>
                  <a:lnTo>
                    <a:pt x="483" y="59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474766" y="2987745"/>
              <a:ext cx="53291" cy="44750"/>
            </a:xfrm>
            <a:custGeom>
              <a:avLst/>
              <a:gdLst/>
              <a:ahLst/>
              <a:cxnLst/>
              <a:rect l="l" t="t" r="r" b="b"/>
              <a:pathLst>
                <a:path w="2683" h="2253" extrusionOk="0">
                  <a:moveTo>
                    <a:pt x="1" y="0"/>
                  </a:moveTo>
                  <a:lnTo>
                    <a:pt x="1" y="54"/>
                  </a:lnTo>
                  <a:lnTo>
                    <a:pt x="806" y="805"/>
                  </a:lnTo>
                  <a:lnTo>
                    <a:pt x="2522" y="2253"/>
                  </a:lnTo>
                  <a:lnTo>
                    <a:pt x="2683" y="2092"/>
                  </a:lnTo>
                  <a:lnTo>
                    <a:pt x="913" y="644"/>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474766" y="2987745"/>
              <a:ext cx="53291" cy="44750"/>
            </a:xfrm>
            <a:custGeom>
              <a:avLst/>
              <a:gdLst/>
              <a:ahLst/>
              <a:cxnLst/>
              <a:rect l="l" t="t" r="r" b="b"/>
              <a:pathLst>
                <a:path w="2683" h="2253" fill="none" extrusionOk="0">
                  <a:moveTo>
                    <a:pt x="1" y="0"/>
                  </a:moveTo>
                  <a:lnTo>
                    <a:pt x="1" y="0"/>
                  </a:lnTo>
                  <a:lnTo>
                    <a:pt x="1" y="54"/>
                  </a:lnTo>
                  <a:lnTo>
                    <a:pt x="1" y="54"/>
                  </a:lnTo>
                  <a:lnTo>
                    <a:pt x="806" y="805"/>
                  </a:lnTo>
                  <a:lnTo>
                    <a:pt x="2522" y="2253"/>
                  </a:lnTo>
                  <a:lnTo>
                    <a:pt x="2522" y="2253"/>
                  </a:lnTo>
                  <a:lnTo>
                    <a:pt x="2683" y="2092"/>
                  </a:lnTo>
                  <a:lnTo>
                    <a:pt x="2683" y="2092"/>
                  </a:lnTo>
                  <a:lnTo>
                    <a:pt x="913" y="64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510996" y="2925953"/>
              <a:ext cx="59687" cy="26655"/>
            </a:xfrm>
            <a:custGeom>
              <a:avLst/>
              <a:gdLst/>
              <a:ahLst/>
              <a:cxnLst/>
              <a:rect l="l" t="t" r="r" b="b"/>
              <a:pathLst>
                <a:path w="3005" h="1342" extrusionOk="0">
                  <a:moveTo>
                    <a:pt x="1" y="0"/>
                  </a:moveTo>
                  <a:lnTo>
                    <a:pt x="215" y="108"/>
                  </a:lnTo>
                  <a:lnTo>
                    <a:pt x="805" y="376"/>
                  </a:lnTo>
                  <a:lnTo>
                    <a:pt x="2950" y="1341"/>
                  </a:lnTo>
                  <a:lnTo>
                    <a:pt x="3004" y="1127"/>
                  </a:lnTo>
                  <a:lnTo>
                    <a:pt x="912" y="322"/>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510996" y="2925953"/>
              <a:ext cx="59687" cy="26655"/>
            </a:xfrm>
            <a:custGeom>
              <a:avLst/>
              <a:gdLst/>
              <a:ahLst/>
              <a:cxnLst/>
              <a:rect l="l" t="t" r="r" b="b"/>
              <a:pathLst>
                <a:path w="3005" h="1342" fill="none" extrusionOk="0">
                  <a:moveTo>
                    <a:pt x="1" y="0"/>
                  </a:moveTo>
                  <a:lnTo>
                    <a:pt x="1" y="0"/>
                  </a:lnTo>
                  <a:lnTo>
                    <a:pt x="1" y="0"/>
                  </a:lnTo>
                  <a:lnTo>
                    <a:pt x="1" y="0"/>
                  </a:lnTo>
                  <a:lnTo>
                    <a:pt x="215" y="108"/>
                  </a:lnTo>
                  <a:lnTo>
                    <a:pt x="805" y="376"/>
                  </a:lnTo>
                  <a:lnTo>
                    <a:pt x="2950" y="1341"/>
                  </a:lnTo>
                  <a:lnTo>
                    <a:pt x="2950" y="1341"/>
                  </a:lnTo>
                  <a:lnTo>
                    <a:pt x="3004" y="1127"/>
                  </a:lnTo>
                  <a:lnTo>
                    <a:pt x="3004" y="1127"/>
                  </a:lnTo>
                  <a:lnTo>
                    <a:pt x="912" y="32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524840" y="2854567"/>
              <a:ext cx="56489" cy="7488"/>
            </a:xfrm>
            <a:custGeom>
              <a:avLst/>
              <a:gdLst/>
              <a:ahLst/>
              <a:cxnLst/>
              <a:rect l="l" t="t" r="r" b="b"/>
              <a:pathLst>
                <a:path w="2844" h="377" extrusionOk="0">
                  <a:moveTo>
                    <a:pt x="1" y="1"/>
                  </a:moveTo>
                  <a:lnTo>
                    <a:pt x="805" y="162"/>
                  </a:lnTo>
                  <a:lnTo>
                    <a:pt x="1556" y="216"/>
                  </a:lnTo>
                  <a:lnTo>
                    <a:pt x="2843" y="376"/>
                  </a:lnTo>
                  <a:lnTo>
                    <a:pt x="2843" y="162"/>
                  </a:lnTo>
                  <a:lnTo>
                    <a:pt x="1610" y="55"/>
                  </a:lnTo>
                  <a:lnTo>
                    <a:pt x="102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524840" y="2854567"/>
              <a:ext cx="56489" cy="7488"/>
            </a:xfrm>
            <a:custGeom>
              <a:avLst/>
              <a:gdLst/>
              <a:ahLst/>
              <a:cxnLst/>
              <a:rect l="l" t="t" r="r" b="b"/>
              <a:pathLst>
                <a:path w="2844" h="377" fill="none" extrusionOk="0">
                  <a:moveTo>
                    <a:pt x="376" y="1"/>
                  </a:moveTo>
                  <a:lnTo>
                    <a:pt x="376" y="1"/>
                  </a:lnTo>
                  <a:lnTo>
                    <a:pt x="1" y="1"/>
                  </a:lnTo>
                  <a:lnTo>
                    <a:pt x="1" y="1"/>
                  </a:lnTo>
                  <a:lnTo>
                    <a:pt x="1" y="1"/>
                  </a:lnTo>
                  <a:lnTo>
                    <a:pt x="1" y="1"/>
                  </a:lnTo>
                  <a:lnTo>
                    <a:pt x="805" y="162"/>
                  </a:lnTo>
                  <a:lnTo>
                    <a:pt x="1556" y="216"/>
                  </a:lnTo>
                  <a:lnTo>
                    <a:pt x="2843" y="376"/>
                  </a:lnTo>
                  <a:lnTo>
                    <a:pt x="2843" y="376"/>
                  </a:lnTo>
                  <a:lnTo>
                    <a:pt x="2843" y="162"/>
                  </a:lnTo>
                  <a:lnTo>
                    <a:pt x="2843" y="162"/>
                  </a:lnTo>
                  <a:lnTo>
                    <a:pt x="1610" y="55"/>
                  </a:lnTo>
                  <a:lnTo>
                    <a:pt x="1610" y="55"/>
                  </a:lnTo>
                  <a:lnTo>
                    <a:pt x="1020" y="1"/>
                  </a:lnTo>
                  <a:lnTo>
                    <a:pt x="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524840" y="2785327"/>
              <a:ext cx="39447" cy="7488"/>
            </a:xfrm>
            <a:custGeom>
              <a:avLst/>
              <a:gdLst/>
              <a:ahLst/>
              <a:cxnLst/>
              <a:rect l="l" t="t" r="r" b="b"/>
              <a:pathLst>
                <a:path w="1986" h="377" extrusionOk="0">
                  <a:moveTo>
                    <a:pt x="1878" y="1"/>
                  </a:moveTo>
                  <a:lnTo>
                    <a:pt x="1503" y="54"/>
                  </a:lnTo>
                  <a:lnTo>
                    <a:pt x="752" y="162"/>
                  </a:lnTo>
                  <a:lnTo>
                    <a:pt x="1" y="376"/>
                  </a:lnTo>
                  <a:lnTo>
                    <a:pt x="54" y="376"/>
                  </a:lnTo>
                  <a:lnTo>
                    <a:pt x="805" y="323"/>
                  </a:lnTo>
                  <a:lnTo>
                    <a:pt x="1503" y="215"/>
                  </a:lnTo>
                  <a:lnTo>
                    <a:pt x="1985" y="162"/>
                  </a:lnTo>
                  <a:lnTo>
                    <a:pt x="187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3524840" y="2785327"/>
              <a:ext cx="39447" cy="7488"/>
            </a:xfrm>
            <a:custGeom>
              <a:avLst/>
              <a:gdLst/>
              <a:ahLst/>
              <a:cxnLst/>
              <a:rect l="l" t="t" r="r" b="b"/>
              <a:pathLst>
                <a:path w="1986" h="377" fill="none" extrusionOk="0">
                  <a:moveTo>
                    <a:pt x="1878" y="1"/>
                  </a:moveTo>
                  <a:lnTo>
                    <a:pt x="1878" y="1"/>
                  </a:lnTo>
                  <a:lnTo>
                    <a:pt x="1503" y="54"/>
                  </a:lnTo>
                  <a:lnTo>
                    <a:pt x="1503" y="54"/>
                  </a:lnTo>
                  <a:lnTo>
                    <a:pt x="752" y="162"/>
                  </a:lnTo>
                  <a:lnTo>
                    <a:pt x="1" y="376"/>
                  </a:lnTo>
                  <a:lnTo>
                    <a:pt x="1" y="376"/>
                  </a:lnTo>
                  <a:lnTo>
                    <a:pt x="54" y="376"/>
                  </a:lnTo>
                  <a:lnTo>
                    <a:pt x="54" y="376"/>
                  </a:lnTo>
                  <a:lnTo>
                    <a:pt x="805" y="323"/>
                  </a:lnTo>
                  <a:lnTo>
                    <a:pt x="1503" y="215"/>
                  </a:lnTo>
                  <a:lnTo>
                    <a:pt x="1503" y="215"/>
                  </a:lnTo>
                  <a:lnTo>
                    <a:pt x="1985" y="162"/>
                  </a:lnTo>
                  <a:lnTo>
                    <a:pt x="1985" y="162"/>
                  </a:lnTo>
                  <a:lnTo>
                    <a:pt x="18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1281291" y="3453283"/>
              <a:ext cx="144917" cy="321753"/>
            </a:xfrm>
            <a:custGeom>
              <a:avLst/>
              <a:gdLst/>
              <a:ahLst/>
              <a:cxnLst/>
              <a:rect l="l" t="t" r="r" b="b"/>
              <a:pathLst>
                <a:path w="7296" h="16199" extrusionOk="0">
                  <a:moveTo>
                    <a:pt x="1" y="1"/>
                  </a:moveTo>
                  <a:lnTo>
                    <a:pt x="162" y="322"/>
                  </a:lnTo>
                  <a:lnTo>
                    <a:pt x="376" y="591"/>
                  </a:lnTo>
                  <a:lnTo>
                    <a:pt x="1503" y="2146"/>
                  </a:lnTo>
                  <a:lnTo>
                    <a:pt x="2361" y="3487"/>
                  </a:lnTo>
                  <a:lnTo>
                    <a:pt x="3165" y="4881"/>
                  </a:lnTo>
                  <a:lnTo>
                    <a:pt x="3862" y="6276"/>
                  </a:lnTo>
                  <a:lnTo>
                    <a:pt x="4560" y="7670"/>
                  </a:lnTo>
                  <a:lnTo>
                    <a:pt x="5150" y="9118"/>
                  </a:lnTo>
                  <a:lnTo>
                    <a:pt x="5740" y="10620"/>
                  </a:lnTo>
                  <a:lnTo>
                    <a:pt x="6222" y="12122"/>
                  </a:lnTo>
                  <a:lnTo>
                    <a:pt x="6651" y="13624"/>
                  </a:lnTo>
                  <a:lnTo>
                    <a:pt x="7081" y="15501"/>
                  </a:lnTo>
                  <a:lnTo>
                    <a:pt x="7188" y="15823"/>
                  </a:lnTo>
                  <a:lnTo>
                    <a:pt x="7295" y="16198"/>
                  </a:lnTo>
                  <a:lnTo>
                    <a:pt x="7188" y="15501"/>
                  </a:lnTo>
                  <a:lnTo>
                    <a:pt x="7081" y="14643"/>
                  </a:lnTo>
                  <a:lnTo>
                    <a:pt x="6812" y="13570"/>
                  </a:lnTo>
                  <a:lnTo>
                    <a:pt x="6437" y="12015"/>
                  </a:lnTo>
                  <a:lnTo>
                    <a:pt x="5954" y="10513"/>
                  </a:lnTo>
                  <a:lnTo>
                    <a:pt x="5418" y="9011"/>
                  </a:lnTo>
                  <a:lnTo>
                    <a:pt x="4774" y="7563"/>
                  </a:lnTo>
                  <a:lnTo>
                    <a:pt x="4077" y="6115"/>
                  </a:lnTo>
                  <a:lnTo>
                    <a:pt x="3326" y="4720"/>
                  </a:lnTo>
                  <a:lnTo>
                    <a:pt x="2522" y="3380"/>
                  </a:lnTo>
                  <a:lnTo>
                    <a:pt x="1610" y="2039"/>
                  </a:lnTo>
                  <a:lnTo>
                    <a:pt x="966" y="1181"/>
                  </a:lnTo>
                  <a:lnTo>
                    <a:pt x="483" y="53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1240811" y="3419199"/>
              <a:ext cx="17062" cy="15989"/>
            </a:xfrm>
            <a:custGeom>
              <a:avLst/>
              <a:gdLst/>
              <a:ahLst/>
              <a:cxnLst/>
              <a:rect l="l" t="t" r="r" b="b"/>
              <a:pathLst>
                <a:path w="859" h="805" extrusionOk="0">
                  <a:moveTo>
                    <a:pt x="54" y="0"/>
                  </a:moveTo>
                  <a:lnTo>
                    <a:pt x="1" y="54"/>
                  </a:lnTo>
                  <a:lnTo>
                    <a:pt x="1" y="108"/>
                  </a:lnTo>
                  <a:lnTo>
                    <a:pt x="54" y="215"/>
                  </a:lnTo>
                  <a:lnTo>
                    <a:pt x="322" y="483"/>
                  </a:lnTo>
                  <a:lnTo>
                    <a:pt x="644" y="751"/>
                  </a:lnTo>
                  <a:lnTo>
                    <a:pt x="805" y="805"/>
                  </a:lnTo>
                  <a:lnTo>
                    <a:pt x="859" y="805"/>
                  </a:lnTo>
                  <a:lnTo>
                    <a:pt x="859" y="698"/>
                  </a:lnTo>
                  <a:lnTo>
                    <a:pt x="805" y="590"/>
                  </a:lnTo>
                  <a:lnTo>
                    <a:pt x="483" y="322"/>
                  </a:lnTo>
                  <a:lnTo>
                    <a:pt x="162" y="54"/>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250405" y="3391490"/>
              <a:ext cx="17062" cy="28781"/>
            </a:xfrm>
            <a:custGeom>
              <a:avLst/>
              <a:gdLst/>
              <a:ahLst/>
              <a:cxnLst/>
              <a:rect l="l" t="t" r="r" b="b"/>
              <a:pathLst>
                <a:path w="859" h="1449" extrusionOk="0">
                  <a:moveTo>
                    <a:pt x="0" y="1"/>
                  </a:moveTo>
                  <a:lnTo>
                    <a:pt x="0" y="108"/>
                  </a:lnTo>
                  <a:lnTo>
                    <a:pt x="54" y="269"/>
                  </a:lnTo>
                  <a:lnTo>
                    <a:pt x="322" y="805"/>
                  </a:lnTo>
                  <a:lnTo>
                    <a:pt x="644" y="1288"/>
                  </a:lnTo>
                  <a:lnTo>
                    <a:pt x="751" y="1395"/>
                  </a:lnTo>
                  <a:lnTo>
                    <a:pt x="805" y="1449"/>
                  </a:lnTo>
                  <a:lnTo>
                    <a:pt x="859" y="1342"/>
                  </a:lnTo>
                  <a:lnTo>
                    <a:pt x="751" y="1181"/>
                  </a:lnTo>
                  <a:lnTo>
                    <a:pt x="537" y="644"/>
                  </a:lnTo>
                  <a:lnTo>
                    <a:pt x="161" y="162"/>
                  </a:lnTo>
                  <a:lnTo>
                    <a:pt x="54" y="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1425115" y="3119831"/>
              <a:ext cx="256763" cy="660527"/>
            </a:xfrm>
            <a:custGeom>
              <a:avLst/>
              <a:gdLst/>
              <a:ahLst/>
              <a:cxnLst/>
              <a:rect l="l" t="t" r="r" b="b"/>
              <a:pathLst>
                <a:path w="12927" h="33255" extrusionOk="0">
                  <a:moveTo>
                    <a:pt x="12551" y="1"/>
                  </a:moveTo>
                  <a:lnTo>
                    <a:pt x="12015" y="55"/>
                  </a:lnTo>
                  <a:lnTo>
                    <a:pt x="11478" y="162"/>
                  </a:lnTo>
                  <a:lnTo>
                    <a:pt x="10620" y="430"/>
                  </a:lnTo>
                  <a:lnTo>
                    <a:pt x="9816" y="698"/>
                  </a:lnTo>
                  <a:lnTo>
                    <a:pt x="9011" y="1127"/>
                  </a:lnTo>
                  <a:lnTo>
                    <a:pt x="8260" y="1556"/>
                  </a:lnTo>
                  <a:lnTo>
                    <a:pt x="7616" y="2093"/>
                  </a:lnTo>
                  <a:lnTo>
                    <a:pt x="6973" y="2736"/>
                  </a:lnTo>
                  <a:lnTo>
                    <a:pt x="6383" y="3380"/>
                  </a:lnTo>
                  <a:lnTo>
                    <a:pt x="5900" y="4077"/>
                  </a:lnTo>
                  <a:lnTo>
                    <a:pt x="5471" y="4828"/>
                  </a:lnTo>
                  <a:lnTo>
                    <a:pt x="5149" y="5525"/>
                  </a:lnTo>
                  <a:lnTo>
                    <a:pt x="4828" y="6330"/>
                  </a:lnTo>
                  <a:lnTo>
                    <a:pt x="4613" y="7081"/>
                  </a:lnTo>
                  <a:lnTo>
                    <a:pt x="4398" y="7939"/>
                  </a:lnTo>
                  <a:lnTo>
                    <a:pt x="4238" y="8797"/>
                  </a:lnTo>
                  <a:lnTo>
                    <a:pt x="3969" y="10621"/>
                  </a:lnTo>
                  <a:lnTo>
                    <a:pt x="3755" y="12551"/>
                  </a:lnTo>
                  <a:lnTo>
                    <a:pt x="3487" y="14482"/>
                  </a:lnTo>
                  <a:lnTo>
                    <a:pt x="3004" y="18290"/>
                  </a:lnTo>
                  <a:lnTo>
                    <a:pt x="2414" y="21830"/>
                  </a:lnTo>
                  <a:lnTo>
                    <a:pt x="1824" y="25048"/>
                  </a:lnTo>
                  <a:lnTo>
                    <a:pt x="1234" y="27784"/>
                  </a:lnTo>
                  <a:lnTo>
                    <a:pt x="322" y="31806"/>
                  </a:lnTo>
                  <a:lnTo>
                    <a:pt x="54" y="32879"/>
                  </a:lnTo>
                  <a:lnTo>
                    <a:pt x="0" y="33254"/>
                  </a:lnTo>
                  <a:lnTo>
                    <a:pt x="108" y="32879"/>
                  </a:lnTo>
                  <a:lnTo>
                    <a:pt x="429" y="31806"/>
                  </a:lnTo>
                  <a:lnTo>
                    <a:pt x="859" y="30144"/>
                  </a:lnTo>
                  <a:lnTo>
                    <a:pt x="1395" y="27837"/>
                  </a:lnTo>
                  <a:lnTo>
                    <a:pt x="1985" y="25048"/>
                  </a:lnTo>
                  <a:lnTo>
                    <a:pt x="2628" y="21884"/>
                  </a:lnTo>
                  <a:lnTo>
                    <a:pt x="3218" y="18344"/>
                  </a:lnTo>
                  <a:lnTo>
                    <a:pt x="3755" y="14536"/>
                  </a:lnTo>
                  <a:lnTo>
                    <a:pt x="3969" y="12551"/>
                  </a:lnTo>
                  <a:lnTo>
                    <a:pt x="4184" y="10674"/>
                  </a:lnTo>
                  <a:lnTo>
                    <a:pt x="4452" y="8851"/>
                  </a:lnTo>
                  <a:lnTo>
                    <a:pt x="4613" y="7993"/>
                  </a:lnTo>
                  <a:lnTo>
                    <a:pt x="4828" y="7188"/>
                  </a:lnTo>
                  <a:lnTo>
                    <a:pt x="5042" y="6383"/>
                  </a:lnTo>
                  <a:lnTo>
                    <a:pt x="5310" y="5633"/>
                  </a:lnTo>
                  <a:lnTo>
                    <a:pt x="5686" y="4882"/>
                  </a:lnTo>
                  <a:lnTo>
                    <a:pt x="6061" y="4184"/>
                  </a:lnTo>
                  <a:lnTo>
                    <a:pt x="6437" y="3648"/>
                  </a:lnTo>
                  <a:lnTo>
                    <a:pt x="6866" y="3058"/>
                  </a:lnTo>
                  <a:lnTo>
                    <a:pt x="7348" y="2575"/>
                  </a:lnTo>
                  <a:lnTo>
                    <a:pt x="7885" y="2093"/>
                  </a:lnTo>
                  <a:lnTo>
                    <a:pt x="8689" y="1503"/>
                  </a:lnTo>
                  <a:lnTo>
                    <a:pt x="9601" y="966"/>
                  </a:lnTo>
                  <a:lnTo>
                    <a:pt x="10513" y="591"/>
                  </a:lnTo>
                  <a:lnTo>
                    <a:pt x="11478" y="269"/>
                  </a:lnTo>
                  <a:lnTo>
                    <a:pt x="12551" y="55"/>
                  </a:lnTo>
                  <a:lnTo>
                    <a:pt x="1292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1436834" y="3030350"/>
              <a:ext cx="259960" cy="86322"/>
            </a:xfrm>
            <a:custGeom>
              <a:avLst/>
              <a:gdLst/>
              <a:ahLst/>
              <a:cxnLst/>
              <a:rect l="l" t="t" r="r" b="b"/>
              <a:pathLst>
                <a:path w="13088" h="4346" extrusionOk="0">
                  <a:moveTo>
                    <a:pt x="0" y="1"/>
                  </a:moveTo>
                  <a:lnTo>
                    <a:pt x="54" y="269"/>
                  </a:lnTo>
                  <a:lnTo>
                    <a:pt x="215" y="537"/>
                  </a:lnTo>
                  <a:lnTo>
                    <a:pt x="590" y="1288"/>
                  </a:lnTo>
                  <a:lnTo>
                    <a:pt x="1073" y="1878"/>
                  </a:lnTo>
                  <a:lnTo>
                    <a:pt x="1556" y="2361"/>
                  </a:lnTo>
                  <a:lnTo>
                    <a:pt x="2092" y="2790"/>
                  </a:lnTo>
                  <a:lnTo>
                    <a:pt x="2628" y="3165"/>
                  </a:lnTo>
                  <a:lnTo>
                    <a:pt x="3218" y="3487"/>
                  </a:lnTo>
                  <a:lnTo>
                    <a:pt x="3808" y="3755"/>
                  </a:lnTo>
                  <a:lnTo>
                    <a:pt x="4452" y="3970"/>
                  </a:lnTo>
                  <a:lnTo>
                    <a:pt x="5096" y="4131"/>
                  </a:lnTo>
                  <a:lnTo>
                    <a:pt x="5739" y="4238"/>
                  </a:lnTo>
                  <a:lnTo>
                    <a:pt x="7080" y="4345"/>
                  </a:lnTo>
                  <a:lnTo>
                    <a:pt x="8367" y="4345"/>
                  </a:lnTo>
                  <a:lnTo>
                    <a:pt x="9708" y="4184"/>
                  </a:lnTo>
                  <a:lnTo>
                    <a:pt x="10995" y="3970"/>
                  </a:lnTo>
                  <a:lnTo>
                    <a:pt x="12551" y="3594"/>
                  </a:lnTo>
                  <a:lnTo>
                    <a:pt x="12819" y="3541"/>
                  </a:lnTo>
                  <a:lnTo>
                    <a:pt x="13087" y="3433"/>
                  </a:lnTo>
                  <a:lnTo>
                    <a:pt x="12551" y="3487"/>
                  </a:lnTo>
                  <a:lnTo>
                    <a:pt x="10942" y="3809"/>
                  </a:lnTo>
                  <a:lnTo>
                    <a:pt x="9655" y="3970"/>
                  </a:lnTo>
                  <a:lnTo>
                    <a:pt x="8367" y="4077"/>
                  </a:lnTo>
                  <a:lnTo>
                    <a:pt x="7080" y="4077"/>
                  </a:lnTo>
                  <a:lnTo>
                    <a:pt x="5739" y="4023"/>
                  </a:lnTo>
                  <a:lnTo>
                    <a:pt x="5149" y="3916"/>
                  </a:lnTo>
                  <a:lnTo>
                    <a:pt x="4506" y="3755"/>
                  </a:lnTo>
                  <a:lnTo>
                    <a:pt x="3862" y="3541"/>
                  </a:lnTo>
                  <a:lnTo>
                    <a:pt x="3272" y="3272"/>
                  </a:lnTo>
                  <a:lnTo>
                    <a:pt x="2736" y="2951"/>
                  </a:lnTo>
                  <a:lnTo>
                    <a:pt x="2199" y="2629"/>
                  </a:lnTo>
                  <a:lnTo>
                    <a:pt x="1663" y="2200"/>
                  </a:lnTo>
                  <a:lnTo>
                    <a:pt x="1180" y="1771"/>
                  </a:lnTo>
                  <a:lnTo>
                    <a:pt x="859" y="1395"/>
                  </a:lnTo>
                  <a:lnTo>
                    <a:pt x="537" y="912"/>
                  </a:lnTo>
                  <a:lnTo>
                    <a:pt x="215" y="48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1400605" y="3000517"/>
              <a:ext cx="16009" cy="17082"/>
            </a:xfrm>
            <a:custGeom>
              <a:avLst/>
              <a:gdLst/>
              <a:ahLst/>
              <a:cxnLst/>
              <a:rect l="l" t="t" r="r" b="b"/>
              <a:pathLst>
                <a:path w="806" h="860" extrusionOk="0">
                  <a:moveTo>
                    <a:pt x="1" y="1"/>
                  </a:moveTo>
                  <a:lnTo>
                    <a:pt x="1" y="55"/>
                  </a:lnTo>
                  <a:lnTo>
                    <a:pt x="54" y="215"/>
                  </a:lnTo>
                  <a:lnTo>
                    <a:pt x="323" y="537"/>
                  </a:lnTo>
                  <a:lnTo>
                    <a:pt x="644" y="752"/>
                  </a:lnTo>
                  <a:lnTo>
                    <a:pt x="752" y="859"/>
                  </a:lnTo>
                  <a:lnTo>
                    <a:pt x="805" y="859"/>
                  </a:lnTo>
                  <a:lnTo>
                    <a:pt x="805" y="805"/>
                  </a:lnTo>
                  <a:lnTo>
                    <a:pt x="752" y="645"/>
                  </a:lnTo>
                  <a:lnTo>
                    <a:pt x="484" y="323"/>
                  </a:lnTo>
                  <a:lnTo>
                    <a:pt x="162" y="55"/>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1411271" y="2984547"/>
              <a:ext cx="14937" cy="23458"/>
            </a:xfrm>
            <a:custGeom>
              <a:avLst/>
              <a:gdLst/>
              <a:ahLst/>
              <a:cxnLst/>
              <a:rect l="l" t="t" r="r" b="b"/>
              <a:pathLst>
                <a:path w="752" h="1181" extrusionOk="0">
                  <a:moveTo>
                    <a:pt x="0" y="0"/>
                  </a:moveTo>
                  <a:lnTo>
                    <a:pt x="0" y="54"/>
                  </a:lnTo>
                  <a:lnTo>
                    <a:pt x="0" y="215"/>
                  </a:lnTo>
                  <a:lnTo>
                    <a:pt x="268" y="644"/>
                  </a:lnTo>
                  <a:lnTo>
                    <a:pt x="537" y="1073"/>
                  </a:lnTo>
                  <a:lnTo>
                    <a:pt x="644" y="1180"/>
                  </a:lnTo>
                  <a:lnTo>
                    <a:pt x="751" y="1180"/>
                  </a:lnTo>
                  <a:lnTo>
                    <a:pt x="751" y="1127"/>
                  </a:lnTo>
                  <a:lnTo>
                    <a:pt x="697" y="966"/>
                  </a:lnTo>
                  <a:lnTo>
                    <a:pt x="483" y="537"/>
                  </a:lnTo>
                  <a:lnTo>
                    <a:pt x="161" y="108"/>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1435762" y="2982422"/>
              <a:ext cx="6416" cy="23458"/>
            </a:xfrm>
            <a:custGeom>
              <a:avLst/>
              <a:gdLst/>
              <a:ahLst/>
              <a:cxnLst/>
              <a:rect l="l" t="t" r="r" b="b"/>
              <a:pathLst>
                <a:path w="323" h="1181" extrusionOk="0">
                  <a:moveTo>
                    <a:pt x="215" y="0"/>
                  </a:moveTo>
                  <a:lnTo>
                    <a:pt x="108" y="161"/>
                  </a:lnTo>
                  <a:lnTo>
                    <a:pt x="54" y="590"/>
                  </a:lnTo>
                  <a:lnTo>
                    <a:pt x="1" y="1019"/>
                  </a:lnTo>
                  <a:lnTo>
                    <a:pt x="1" y="1126"/>
                  </a:lnTo>
                  <a:lnTo>
                    <a:pt x="54" y="1180"/>
                  </a:lnTo>
                  <a:lnTo>
                    <a:pt x="108" y="1126"/>
                  </a:lnTo>
                  <a:lnTo>
                    <a:pt x="162" y="1019"/>
                  </a:lnTo>
                  <a:lnTo>
                    <a:pt x="269" y="590"/>
                  </a:lnTo>
                  <a:lnTo>
                    <a:pt x="323" y="161"/>
                  </a:lnTo>
                  <a:lnTo>
                    <a:pt x="269" y="54"/>
                  </a:lnTo>
                  <a:lnTo>
                    <a:pt x="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1444283" y="3351011"/>
              <a:ext cx="85250" cy="418682"/>
            </a:xfrm>
            <a:custGeom>
              <a:avLst/>
              <a:gdLst/>
              <a:ahLst/>
              <a:cxnLst/>
              <a:rect l="l" t="t" r="r" b="b"/>
              <a:pathLst>
                <a:path w="4292" h="21079" extrusionOk="0">
                  <a:moveTo>
                    <a:pt x="4292" y="1"/>
                  </a:moveTo>
                  <a:lnTo>
                    <a:pt x="4184" y="859"/>
                  </a:lnTo>
                  <a:lnTo>
                    <a:pt x="3863" y="3165"/>
                  </a:lnTo>
                  <a:lnTo>
                    <a:pt x="3326" y="6544"/>
                  </a:lnTo>
                  <a:lnTo>
                    <a:pt x="3004" y="8529"/>
                  </a:lnTo>
                  <a:lnTo>
                    <a:pt x="2575" y="10620"/>
                  </a:lnTo>
                  <a:lnTo>
                    <a:pt x="2093" y="12766"/>
                  </a:lnTo>
                  <a:lnTo>
                    <a:pt x="1663" y="14750"/>
                  </a:lnTo>
                  <a:lnTo>
                    <a:pt x="805" y="18075"/>
                  </a:lnTo>
                  <a:lnTo>
                    <a:pt x="215" y="20274"/>
                  </a:lnTo>
                  <a:lnTo>
                    <a:pt x="1" y="21079"/>
                  </a:lnTo>
                  <a:lnTo>
                    <a:pt x="323" y="20328"/>
                  </a:lnTo>
                  <a:lnTo>
                    <a:pt x="966" y="18075"/>
                  </a:lnTo>
                  <a:lnTo>
                    <a:pt x="1395" y="16574"/>
                  </a:lnTo>
                  <a:lnTo>
                    <a:pt x="1878" y="14804"/>
                  </a:lnTo>
                  <a:lnTo>
                    <a:pt x="2361" y="12819"/>
                  </a:lnTo>
                  <a:lnTo>
                    <a:pt x="2790" y="10674"/>
                  </a:lnTo>
                  <a:lnTo>
                    <a:pt x="3219" y="8582"/>
                  </a:lnTo>
                  <a:lnTo>
                    <a:pt x="3541" y="6544"/>
                  </a:lnTo>
                  <a:lnTo>
                    <a:pt x="3809" y="4774"/>
                  </a:lnTo>
                  <a:lnTo>
                    <a:pt x="4023" y="3165"/>
                  </a:lnTo>
                  <a:lnTo>
                    <a:pt x="4292" y="859"/>
                  </a:lnTo>
                  <a:lnTo>
                    <a:pt x="4292" y="430"/>
                  </a:lnTo>
                  <a:lnTo>
                    <a:pt x="429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1534836" y="3131550"/>
              <a:ext cx="163012" cy="150240"/>
            </a:xfrm>
            <a:custGeom>
              <a:avLst/>
              <a:gdLst/>
              <a:ahLst/>
              <a:cxnLst/>
              <a:rect l="l" t="t" r="r" b="b"/>
              <a:pathLst>
                <a:path w="8207" h="7564" extrusionOk="0">
                  <a:moveTo>
                    <a:pt x="7670" y="1"/>
                  </a:moveTo>
                  <a:lnTo>
                    <a:pt x="7027" y="108"/>
                  </a:lnTo>
                  <a:lnTo>
                    <a:pt x="6383" y="215"/>
                  </a:lnTo>
                  <a:lnTo>
                    <a:pt x="5847" y="323"/>
                  </a:lnTo>
                  <a:lnTo>
                    <a:pt x="5311" y="537"/>
                  </a:lnTo>
                  <a:lnTo>
                    <a:pt x="4828" y="698"/>
                  </a:lnTo>
                  <a:lnTo>
                    <a:pt x="4345" y="966"/>
                  </a:lnTo>
                  <a:lnTo>
                    <a:pt x="3862" y="1235"/>
                  </a:lnTo>
                  <a:lnTo>
                    <a:pt x="3433" y="1503"/>
                  </a:lnTo>
                  <a:lnTo>
                    <a:pt x="3004" y="1825"/>
                  </a:lnTo>
                  <a:lnTo>
                    <a:pt x="2575" y="2200"/>
                  </a:lnTo>
                  <a:lnTo>
                    <a:pt x="2200" y="2575"/>
                  </a:lnTo>
                  <a:lnTo>
                    <a:pt x="1824" y="2951"/>
                  </a:lnTo>
                  <a:lnTo>
                    <a:pt x="1503" y="3380"/>
                  </a:lnTo>
                  <a:lnTo>
                    <a:pt x="1181" y="3863"/>
                  </a:lnTo>
                  <a:lnTo>
                    <a:pt x="913" y="4292"/>
                  </a:lnTo>
                  <a:lnTo>
                    <a:pt x="698" y="4828"/>
                  </a:lnTo>
                  <a:lnTo>
                    <a:pt x="483" y="5311"/>
                  </a:lnTo>
                  <a:lnTo>
                    <a:pt x="269" y="5847"/>
                  </a:lnTo>
                  <a:lnTo>
                    <a:pt x="108" y="6437"/>
                  </a:lnTo>
                  <a:lnTo>
                    <a:pt x="1" y="7081"/>
                  </a:lnTo>
                  <a:lnTo>
                    <a:pt x="1" y="7349"/>
                  </a:lnTo>
                  <a:lnTo>
                    <a:pt x="1" y="7563"/>
                  </a:lnTo>
                  <a:lnTo>
                    <a:pt x="54" y="7456"/>
                  </a:lnTo>
                  <a:lnTo>
                    <a:pt x="108" y="7134"/>
                  </a:lnTo>
                  <a:lnTo>
                    <a:pt x="269" y="6598"/>
                  </a:lnTo>
                  <a:lnTo>
                    <a:pt x="483" y="5901"/>
                  </a:lnTo>
                  <a:lnTo>
                    <a:pt x="698" y="5364"/>
                  </a:lnTo>
                  <a:lnTo>
                    <a:pt x="913" y="4882"/>
                  </a:lnTo>
                  <a:lnTo>
                    <a:pt x="1127" y="4399"/>
                  </a:lnTo>
                  <a:lnTo>
                    <a:pt x="1395" y="3970"/>
                  </a:lnTo>
                  <a:lnTo>
                    <a:pt x="1717" y="3541"/>
                  </a:lnTo>
                  <a:lnTo>
                    <a:pt x="2039" y="3112"/>
                  </a:lnTo>
                  <a:lnTo>
                    <a:pt x="2790" y="2361"/>
                  </a:lnTo>
                  <a:lnTo>
                    <a:pt x="3594" y="1717"/>
                  </a:lnTo>
                  <a:lnTo>
                    <a:pt x="4023" y="1395"/>
                  </a:lnTo>
                  <a:lnTo>
                    <a:pt x="4452" y="1127"/>
                  </a:lnTo>
                  <a:lnTo>
                    <a:pt x="4935" y="913"/>
                  </a:lnTo>
                  <a:lnTo>
                    <a:pt x="5418" y="698"/>
                  </a:lnTo>
                  <a:lnTo>
                    <a:pt x="5954" y="537"/>
                  </a:lnTo>
                  <a:lnTo>
                    <a:pt x="6437" y="376"/>
                  </a:lnTo>
                  <a:lnTo>
                    <a:pt x="7188" y="215"/>
                  </a:lnTo>
                  <a:lnTo>
                    <a:pt x="7724" y="108"/>
                  </a:lnTo>
                  <a:lnTo>
                    <a:pt x="8046" y="55"/>
                  </a:lnTo>
                  <a:lnTo>
                    <a:pt x="8207" y="55"/>
                  </a:lnTo>
                  <a:lnTo>
                    <a:pt x="793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1469866" y="3160331"/>
              <a:ext cx="222659" cy="617903"/>
            </a:xfrm>
            <a:custGeom>
              <a:avLst/>
              <a:gdLst/>
              <a:ahLst/>
              <a:cxnLst/>
              <a:rect l="l" t="t" r="r" b="b"/>
              <a:pathLst>
                <a:path w="11210" h="31109" extrusionOk="0">
                  <a:moveTo>
                    <a:pt x="11210" y="0"/>
                  </a:moveTo>
                  <a:lnTo>
                    <a:pt x="10834" y="107"/>
                  </a:lnTo>
                  <a:lnTo>
                    <a:pt x="10351" y="268"/>
                  </a:lnTo>
                  <a:lnTo>
                    <a:pt x="9922" y="536"/>
                  </a:lnTo>
                  <a:lnTo>
                    <a:pt x="9386" y="805"/>
                  </a:lnTo>
                  <a:lnTo>
                    <a:pt x="8903" y="1126"/>
                  </a:lnTo>
                  <a:lnTo>
                    <a:pt x="8421" y="1502"/>
                  </a:lnTo>
                  <a:lnTo>
                    <a:pt x="7938" y="1877"/>
                  </a:lnTo>
                  <a:lnTo>
                    <a:pt x="7509" y="2306"/>
                  </a:lnTo>
                  <a:lnTo>
                    <a:pt x="7133" y="2735"/>
                  </a:lnTo>
                  <a:lnTo>
                    <a:pt x="6758" y="3165"/>
                  </a:lnTo>
                  <a:lnTo>
                    <a:pt x="6436" y="3647"/>
                  </a:lnTo>
                  <a:lnTo>
                    <a:pt x="6114" y="4130"/>
                  </a:lnTo>
                  <a:lnTo>
                    <a:pt x="5846" y="4666"/>
                  </a:lnTo>
                  <a:lnTo>
                    <a:pt x="5578" y="5203"/>
                  </a:lnTo>
                  <a:lnTo>
                    <a:pt x="5363" y="5739"/>
                  </a:lnTo>
                  <a:lnTo>
                    <a:pt x="5203" y="6329"/>
                  </a:lnTo>
                  <a:lnTo>
                    <a:pt x="5042" y="6919"/>
                  </a:lnTo>
                  <a:lnTo>
                    <a:pt x="4934" y="7509"/>
                  </a:lnTo>
                  <a:lnTo>
                    <a:pt x="4881" y="8099"/>
                  </a:lnTo>
                  <a:lnTo>
                    <a:pt x="4827" y="8903"/>
                  </a:lnTo>
                  <a:lnTo>
                    <a:pt x="4881" y="9762"/>
                  </a:lnTo>
                  <a:lnTo>
                    <a:pt x="4988" y="10566"/>
                  </a:lnTo>
                  <a:lnTo>
                    <a:pt x="5149" y="11424"/>
                  </a:lnTo>
                  <a:lnTo>
                    <a:pt x="5310" y="12282"/>
                  </a:lnTo>
                  <a:lnTo>
                    <a:pt x="5363" y="13141"/>
                  </a:lnTo>
                  <a:lnTo>
                    <a:pt x="5363" y="13570"/>
                  </a:lnTo>
                  <a:lnTo>
                    <a:pt x="5256" y="13945"/>
                  </a:lnTo>
                  <a:lnTo>
                    <a:pt x="5095" y="14374"/>
                  </a:lnTo>
                  <a:lnTo>
                    <a:pt x="4881" y="14750"/>
                  </a:lnTo>
                  <a:lnTo>
                    <a:pt x="4344" y="15447"/>
                  </a:lnTo>
                  <a:lnTo>
                    <a:pt x="3808" y="16144"/>
                  </a:lnTo>
                  <a:lnTo>
                    <a:pt x="3540" y="16519"/>
                  </a:lnTo>
                  <a:lnTo>
                    <a:pt x="3325" y="16949"/>
                  </a:lnTo>
                  <a:lnTo>
                    <a:pt x="3164" y="17324"/>
                  </a:lnTo>
                  <a:lnTo>
                    <a:pt x="3004" y="17807"/>
                  </a:lnTo>
                  <a:lnTo>
                    <a:pt x="2950" y="18236"/>
                  </a:lnTo>
                  <a:lnTo>
                    <a:pt x="2950" y="18665"/>
                  </a:lnTo>
                  <a:lnTo>
                    <a:pt x="3004" y="19523"/>
                  </a:lnTo>
                  <a:lnTo>
                    <a:pt x="3057" y="20328"/>
                  </a:lnTo>
                  <a:lnTo>
                    <a:pt x="3164" y="21132"/>
                  </a:lnTo>
                  <a:lnTo>
                    <a:pt x="3218" y="21883"/>
                  </a:lnTo>
                  <a:lnTo>
                    <a:pt x="3111" y="22634"/>
                  </a:lnTo>
                  <a:lnTo>
                    <a:pt x="2950" y="23277"/>
                  </a:lnTo>
                  <a:lnTo>
                    <a:pt x="2628" y="23921"/>
                  </a:lnTo>
                  <a:lnTo>
                    <a:pt x="2306" y="24511"/>
                  </a:lnTo>
                  <a:lnTo>
                    <a:pt x="1931" y="25101"/>
                  </a:lnTo>
                  <a:lnTo>
                    <a:pt x="1555" y="25637"/>
                  </a:lnTo>
                  <a:lnTo>
                    <a:pt x="1234" y="26120"/>
                  </a:lnTo>
                  <a:lnTo>
                    <a:pt x="858" y="26978"/>
                  </a:lnTo>
                  <a:lnTo>
                    <a:pt x="483" y="27890"/>
                  </a:lnTo>
                  <a:lnTo>
                    <a:pt x="268" y="28802"/>
                  </a:lnTo>
                  <a:lnTo>
                    <a:pt x="107" y="29767"/>
                  </a:lnTo>
                  <a:lnTo>
                    <a:pt x="54" y="30357"/>
                  </a:lnTo>
                  <a:lnTo>
                    <a:pt x="0" y="30786"/>
                  </a:lnTo>
                  <a:lnTo>
                    <a:pt x="0" y="31108"/>
                  </a:lnTo>
                  <a:lnTo>
                    <a:pt x="54" y="30786"/>
                  </a:lnTo>
                  <a:lnTo>
                    <a:pt x="215" y="29767"/>
                  </a:lnTo>
                  <a:lnTo>
                    <a:pt x="375" y="28855"/>
                  </a:lnTo>
                  <a:lnTo>
                    <a:pt x="644" y="27944"/>
                  </a:lnTo>
                  <a:lnTo>
                    <a:pt x="965" y="27085"/>
                  </a:lnTo>
                  <a:lnTo>
                    <a:pt x="1395" y="26227"/>
                  </a:lnTo>
                  <a:lnTo>
                    <a:pt x="2092" y="25208"/>
                  </a:lnTo>
                  <a:lnTo>
                    <a:pt x="2467" y="24618"/>
                  </a:lnTo>
                  <a:lnTo>
                    <a:pt x="2843" y="24028"/>
                  </a:lnTo>
                  <a:lnTo>
                    <a:pt x="3164" y="23385"/>
                  </a:lnTo>
                  <a:lnTo>
                    <a:pt x="3325" y="22687"/>
                  </a:lnTo>
                  <a:lnTo>
                    <a:pt x="3433" y="21883"/>
                  </a:lnTo>
                  <a:lnTo>
                    <a:pt x="3379" y="21078"/>
                  </a:lnTo>
                  <a:lnTo>
                    <a:pt x="3218" y="19469"/>
                  </a:lnTo>
                  <a:lnTo>
                    <a:pt x="3164" y="18665"/>
                  </a:lnTo>
                  <a:lnTo>
                    <a:pt x="3218" y="18236"/>
                  </a:lnTo>
                  <a:lnTo>
                    <a:pt x="3272" y="17860"/>
                  </a:lnTo>
                  <a:lnTo>
                    <a:pt x="3379" y="17431"/>
                  </a:lnTo>
                  <a:lnTo>
                    <a:pt x="3540" y="17056"/>
                  </a:lnTo>
                  <a:lnTo>
                    <a:pt x="3754" y="16680"/>
                  </a:lnTo>
                  <a:lnTo>
                    <a:pt x="3969" y="16305"/>
                  </a:lnTo>
                  <a:lnTo>
                    <a:pt x="4559" y="15608"/>
                  </a:lnTo>
                  <a:lnTo>
                    <a:pt x="5095" y="14857"/>
                  </a:lnTo>
                  <a:lnTo>
                    <a:pt x="5310" y="14481"/>
                  </a:lnTo>
                  <a:lnTo>
                    <a:pt x="5471" y="14052"/>
                  </a:lnTo>
                  <a:lnTo>
                    <a:pt x="5578" y="13570"/>
                  </a:lnTo>
                  <a:lnTo>
                    <a:pt x="5632" y="13141"/>
                  </a:lnTo>
                  <a:lnTo>
                    <a:pt x="5578" y="12229"/>
                  </a:lnTo>
                  <a:lnTo>
                    <a:pt x="5417" y="11371"/>
                  </a:lnTo>
                  <a:lnTo>
                    <a:pt x="5256" y="10566"/>
                  </a:lnTo>
                  <a:lnTo>
                    <a:pt x="5149" y="9762"/>
                  </a:lnTo>
                  <a:lnTo>
                    <a:pt x="5095" y="8957"/>
                  </a:lnTo>
                  <a:lnTo>
                    <a:pt x="5095" y="8099"/>
                  </a:lnTo>
                  <a:lnTo>
                    <a:pt x="5203" y="7402"/>
                  </a:lnTo>
                  <a:lnTo>
                    <a:pt x="5310" y="6758"/>
                  </a:lnTo>
                  <a:lnTo>
                    <a:pt x="5524" y="6061"/>
                  </a:lnTo>
                  <a:lnTo>
                    <a:pt x="5739" y="5417"/>
                  </a:lnTo>
                  <a:lnTo>
                    <a:pt x="6007" y="4774"/>
                  </a:lnTo>
                  <a:lnTo>
                    <a:pt x="6329" y="4184"/>
                  </a:lnTo>
                  <a:lnTo>
                    <a:pt x="6704" y="3594"/>
                  </a:lnTo>
                  <a:lnTo>
                    <a:pt x="7133" y="3057"/>
                  </a:lnTo>
                  <a:lnTo>
                    <a:pt x="7723" y="2306"/>
                  </a:lnTo>
                  <a:lnTo>
                    <a:pt x="8421" y="1663"/>
                  </a:lnTo>
                  <a:lnTo>
                    <a:pt x="9172" y="1126"/>
                  </a:lnTo>
                  <a:lnTo>
                    <a:pt x="9976" y="590"/>
                  </a:lnTo>
                  <a:lnTo>
                    <a:pt x="10459" y="322"/>
                  </a:lnTo>
                  <a:lnTo>
                    <a:pt x="10888" y="161"/>
                  </a:lnTo>
                  <a:lnTo>
                    <a:pt x="112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1508200" y="3229571"/>
              <a:ext cx="200313" cy="541194"/>
            </a:xfrm>
            <a:custGeom>
              <a:avLst/>
              <a:gdLst/>
              <a:ahLst/>
              <a:cxnLst/>
              <a:rect l="l" t="t" r="r" b="b"/>
              <a:pathLst>
                <a:path w="10085" h="27247" extrusionOk="0">
                  <a:moveTo>
                    <a:pt x="9762" y="0"/>
                  </a:moveTo>
                  <a:lnTo>
                    <a:pt x="9333" y="54"/>
                  </a:lnTo>
                  <a:lnTo>
                    <a:pt x="8851" y="108"/>
                  </a:lnTo>
                  <a:lnTo>
                    <a:pt x="8475" y="268"/>
                  </a:lnTo>
                  <a:lnTo>
                    <a:pt x="8100" y="429"/>
                  </a:lnTo>
                  <a:lnTo>
                    <a:pt x="7724" y="644"/>
                  </a:lnTo>
                  <a:lnTo>
                    <a:pt x="7402" y="858"/>
                  </a:lnTo>
                  <a:lnTo>
                    <a:pt x="7081" y="1127"/>
                  </a:lnTo>
                  <a:lnTo>
                    <a:pt x="6812" y="1448"/>
                  </a:lnTo>
                  <a:lnTo>
                    <a:pt x="6544" y="1770"/>
                  </a:lnTo>
                  <a:lnTo>
                    <a:pt x="6276" y="2092"/>
                  </a:lnTo>
                  <a:lnTo>
                    <a:pt x="6008" y="2521"/>
                  </a:lnTo>
                  <a:lnTo>
                    <a:pt x="5740" y="3057"/>
                  </a:lnTo>
                  <a:lnTo>
                    <a:pt x="5579" y="3594"/>
                  </a:lnTo>
                  <a:lnTo>
                    <a:pt x="5364" y="4184"/>
                  </a:lnTo>
                  <a:lnTo>
                    <a:pt x="5203" y="4774"/>
                  </a:lnTo>
                  <a:lnTo>
                    <a:pt x="5096" y="5417"/>
                  </a:lnTo>
                  <a:lnTo>
                    <a:pt x="4935" y="6705"/>
                  </a:lnTo>
                  <a:lnTo>
                    <a:pt x="4774" y="8099"/>
                  </a:lnTo>
                  <a:lnTo>
                    <a:pt x="4560" y="9547"/>
                  </a:lnTo>
                  <a:lnTo>
                    <a:pt x="4345" y="11049"/>
                  </a:lnTo>
                  <a:lnTo>
                    <a:pt x="4023" y="12551"/>
                  </a:lnTo>
                  <a:lnTo>
                    <a:pt x="3380" y="15554"/>
                  </a:lnTo>
                  <a:lnTo>
                    <a:pt x="2629" y="18343"/>
                  </a:lnTo>
                  <a:lnTo>
                    <a:pt x="1932" y="20810"/>
                  </a:lnTo>
                  <a:lnTo>
                    <a:pt x="1288" y="22956"/>
                  </a:lnTo>
                  <a:lnTo>
                    <a:pt x="323" y="26067"/>
                  </a:lnTo>
                  <a:lnTo>
                    <a:pt x="55" y="26925"/>
                  </a:lnTo>
                  <a:lnTo>
                    <a:pt x="1" y="27247"/>
                  </a:lnTo>
                  <a:lnTo>
                    <a:pt x="108" y="26925"/>
                  </a:lnTo>
                  <a:lnTo>
                    <a:pt x="430" y="26120"/>
                  </a:lnTo>
                  <a:lnTo>
                    <a:pt x="1449" y="23010"/>
                  </a:lnTo>
                  <a:lnTo>
                    <a:pt x="2254" y="20435"/>
                  </a:lnTo>
                  <a:lnTo>
                    <a:pt x="3004" y="17861"/>
                  </a:lnTo>
                  <a:lnTo>
                    <a:pt x="3702" y="15286"/>
                  </a:lnTo>
                  <a:lnTo>
                    <a:pt x="4292" y="12658"/>
                  </a:lnTo>
                  <a:lnTo>
                    <a:pt x="4560" y="11156"/>
                  </a:lnTo>
                  <a:lnTo>
                    <a:pt x="4828" y="9708"/>
                  </a:lnTo>
                  <a:lnTo>
                    <a:pt x="4989" y="8206"/>
                  </a:lnTo>
                  <a:lnTo>
                    <a:pt x="5150" y="6758"/>
                  </a:lnTo>
                  <a:lnTo>
                    <a:pt x="5311" y="5417"/>
                  </a:lnTo>
                  <a:lnTo>
                    <a:pt x="5579" y="4184"/>
                  </a:lnTo>
                  <a:lnTo>
                    <a:pt x="5740" y="3647"/>
                  </a:lnTo>
                  <a:lnTo>
                    <a:pt x="5954" y="3111"/>
                  </a:lnTo>
                  <a:lnTo>
                    <a:pt x="6169" y="2628"/>
                  </a:lnTo>
                  <a:lnTo>
                    <a:pt x="6437" y="2146"/>
                  </a:lnTo>
                  <a:lnTo>
                    <a:pt x="6652" y="1824"/>
                  </a:lnTo>
                  <a:lnTo>
                    <a:pt x="6920" y="1502"/>
                  </a:lnTo>
                  <a:lnTo>
                    <a:pt x="7188" y="1234"/>
                  </a:lnTo>
                  <a:lnTo>
                    <a:pt x="7510" y="966"/>
                  </a:lnTo>
                  <a:lnTo>
                    <a:pt x="7832" y="751"/>
                  </a:lnTo>
                  <a:lnTo>
                    <a:pt x="8153" y="537"/>
                  </a:lnTo>
                  <a:lnTo>
                    <a:pt x="8529" y="376"/>
                  </a:lnTo>
                  <a:lnTo>
                    <a:pt x="8904" y="215"/>
                  </a:lnTo>
                  <a:lnTo>
                    <a:pt x="9494" y="108"/>
                  </a:lnTo>
                  <a:lnTo>
                    <a:pt x="10084" y="54"/>
                  </a:lnTo>
                  <a:lnTo>
                    <a:pt x="97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820024" y="3744109"/>
              <a:ext cx="724425" cy="879968"/>
            </a:xfrm>
            <a:custGeom>
              <a:avLst/>
              <a:gdLst/>
              <a:ahLst/>
              <a:cxnLst/>
              <a:rect l="l" t="t" r="r" b="b"/>
              <a:pathLst>
                <a:path w="36472" h="44303" extrusionOk="0">
                  <a:moveTo>
                    <a:pt x="27246" y="1"/>
                  </a:moveTo>
                  <a:lnTo>
                    <a:pt x="26656" y="3165"/>
                  </a:lnTo>
                  <a:lnTo>
                    <a:pt x="25959" y="6061"/>
                  </a:lnTo>
                  <a:lnTo>
                    <a:pt x="25208" y="8850"/>
                  </a:lnTo>
                  <a:lnTo>
                    <a:pt x="24404" y="11425"/>
                  </a:lnTo>
                  <a:lnTo>
                    <a:pt x="23546" y="13838"/>
                  </a:lnTo>
                  <a:lnTo>
                    <a:pt x="22580" y="16037"/>
                  </a:lnTo>
                  <a:lnTo>
                    <a:pt x="21615" y="18129"/>
                  </a:lnTo>
                  <a:lnTo>
                    <a:pt x="20596" y="20060"/>
                  </a:lnTo>
                  <a:lnTo>
                    <a:pt x="19523" y="21830"/>
                  </a:lnTo>
                  <a:lnTo>
                    <a:pt x="18397" y="23493"/>
                  </a:lnTo>
                  <a:lnTo>
                    <a:pt x="17324" y="24994"/>
                  </a:lnTo>
                  <a:lnTo>
                    <a:pt x="16144" y="26389"/>
                  </a:lnTo>
                  <a:lnTo>
                    <a:pt x="15018" y="27623"/>
                  </a:lnTo>
                  <a:lnTo>
                    <a:pt x="13891" y="28749"/>
                  </a:lnTo>
                  <a:lnTo>
                    <a:pt x="12765" y="29768"/>
                  </a:lnTo>
                  <a:lnTo>
                    <a:pt x="11639" y="30733"/>
                  </a:lnTo>
                  <a:lnTo>
                    <a:pt x="10512" y="31538"/>
                  </a:lnTo>
                  <a:lnTo>
                    <a:pt x="9440" y="32235"/>
                  </a:lnTo>
                  <a:lnTo>
                    <a:pt x="8367" y="32879"/>
                  </a:lnTo>
                  <a:lnTo>
                    <a:pt x="7348" y="33415"/>
                  </a:lnTo>
                  <a:lnTo>
                    <a:pt x="6383" y="33898"/>
                  </a:lnTo>
                  <a:lnTo>
                    <a:pt x="5417" y="34273"/>
                  </a:lnTo>
                  <a:lnTo>
                    <a:pt x="4559" y="34649"/>
                  </a:lnTo>
                  <a:lnTo>
                    <a:pt x="3754" y="34917"/>
                  </a:lnTo>
                  <a:lnTo>
                    <a:pt x="2360" y="35292"/>
                  </a:lnTo>
                  <a:lnTo>
                    <a:pt x="1287" y="35507"/>
                  </a:lnTo>
                  <a:lnTo>
                    <a:pt x="590" y="35614"/>
                  </a:lnTo>
                  <a:lnTo>
                    <a:pt x="376" y="35668"/>
                  </a:lnTo>
                  <a:lnTo>
                    <a:pt x="0" y="44303"/>
                  </a:lnTo>
                  <a:lnTo>
                    <a:pt x="1395" y="44303"/>
                  </a:lnTo>
                  <a:lnTo>
                    <a:pt x="2789" y="44196"/>
                  </a:lnTo>
                  <a:lnTo>
                    <a:pt x="4184" y="44035"/>
                  </a:lnTo>
                  <a:lnTo>
                    <a:pt x="5471" y="43820"/>
                  </a:lnTo>
                  <a:lnTo>
                    <a:pt x="6758" y="43552"/>
                  </a:lnTo>
                  <a:lnTo>
                    <a:pt x="8045" y="43230"/>
                  </a:lnTo>
                  <a:lnTo>
                    <a:pt x="9225" y="42855"/>
                  </a:lnTo>
                  <a:lnTo>
                    <a:pt x="10405" y="42426"/>
                  </a:lnTo>
                  <a:lnTo>
                    <a:pt x="11585" y="41997"/>
                  </a:lnTo>
                  <a:lnTo>
                    <a:pt x="12658" y="41460"/>
                  </a:lnTo>
                  <a:lnTo>
                    <a:pt x="13784" y="40870"/>
                  </a:lnTo>
                  <a:lnTo>
                    <a:pt x="14803" y="40280"/>
                  </a:lnTo>
                  <a:lnTo>
                    <a:pt x="15822" y="39637"/>
                  </a:lnTo>
                  <a:lnTo>
                    <a:pt x="16841" y="38939"/>
                  </a:lnTo>
                  <a:lnTo>
                    <a:pt x="17807" y="38189"/>
                  </a:lnTo>
                  <a:lnTo>
                    <a:pt x="18718" y="37438"/>
                  </a:lnTo>
                  <a:lnTo>
                    <a:pt x="19630" y="36633"/>
                  </a:lnTo>
                  <a:lnTo>
                    <a:pt x="20488" y="35829"/>
                  </a:lnTo>
                  <a:lnTo>
                    <a:pt x="21293" y="34970"/>
                  </a:lnTo>
                  <a:lnTo>
                    <a:pt x="22151" y="34112"/>
                  </a:lnTo>
                  <a:lnTo>
                    <a:pt x="22902" y="33201"/>
                  </a:lnTo>
                  <a:lnTo>
                    <a:pt x="23653" y="32289"/>
                  </a:lnTo>
                  <a:lnTo>
                    <a:pt x="24404" y="31323"/>
                  </a:lnTo>
                  <a:lnTo>
                    <a:pt x="25101" y="30358"/>
                  </a:lnTo>
                  <a:lnTo>
                    <a:pt x="26442" y="28373"/>
                  </a:lnTo>
                  <a:lnTo>
                    <a:pt x="27622" y="26335"/>
                  </a:lnTo>
                  <a:lnTo>
                    <a:pt x="28748" y="24297"/>
                  </a:lnTo>
                  <a:lnTo>
                    <a:pt x="29821" y="22205"/>
                  </a:lnTo>
                  <a:lnTo>
                    <a:pt x="30733" y="20167"/>
                  </a:lnTo>
                  <a:lnTo>
                    <a:pt x="31591" y="18076"/>
                  </a:lnTo>
                  <a:lnTo>
                    <a:pt x="32395" y="16037"/>
                  </a:lnTo>
                  <a:lnTo>
                    <a:pt x="33039" y="14053"/>
                  </a:lnTo>
                  <a:lnTo>
                    <a:pt x="33682" y="12176"/>
                  </a:lnTo>
                  <a:lnTo>
                    <a:pt x="34219" y="10352"/>
                  </a:lnTo>
                  <a:lnTo>
                    <a:pt x="34702" y="8582"/>
                  </a:lnTo>
                  <a:lnTo>
                    <a:pt x="35131" y="6973"/>
                  </a:lnTo>
                  <a:lnTo>
                    <a:pt x="35721" y="4131"/>
                  </a:lnTo>
                  <a:lnTo>
                    <a:pt x="36150" y="1932"/>
                  </a:lnTo>
                  <a:lnTo>
                    <a:pt x="36418" y="537"/>
                  </a:lnTo>
                  <a:lnTo>
                    <a:pt x="36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573928" y="4400346"/>
              <a:ext cx="185377" cy="77782"/>
            </a:xfrm>
            <a:custGeom>
              <a:avLst/>
              <a:gdLst/>
              <a:ahLst/>
              <a:cxnLst/>
              <a:rect l="l" t="t" r="r" b="b"/>
              <a:pathLst>
                <a:path w="9333" h="3916" extrusionOk="0">
                  <a:moveTo>
                    <a:pt x="751" y="1"/>
                  </a:moveTo>
                  <a:lnTo>
                    <a:pt x="591" y="54"/>
                  </a:lnTo>
                  <a:lnTo>
                    <a:pt x="430" y="108"/>
                  </a:lnTo>
                  <a:lnTo>
                    <a:pt x="322" y="215"/>
                  </a:lnTo>
                  <a:lnTo>
                    <a:pt x="215" y="322"/>
                  </a:lnTo>
                  <a:lnTo>
                    <a:pt x="108" y="483"/>
                  </a:lnTo>
                  <a:lnTo>
                    <a:pt x="54" y="644"/>
                  </a:lnTo>
                  <a:lnTo>
                    <a:pt x="54" y="805"/>
                  </a:lnTo>
                  <a:lnTo>
                    <a:pt x="1" y="2897"/>
                  </a:lnTo>
                  <a:lnTo>
                    <a:pt x="1" y="3058"/>
                  </a:lnTo>
                  <a:lnTo>
                    <a:pt x="54" y="3219"/>
                  </a:lnTo>
                  <a:lnTo>
                    <a:pt x="161" y="3380"/>
                  </a:lnTo>
                  <a:lnTo>
                    <a:pt x="269" y="3541"/>
                  </a:lnTo>
                  <a:lnTo>
                    <a:pt x="376" y="3648"/>
                  </a:lnTo>
                  <a:lnTo>
                    <a:pt x="537" y="3701"/>
                  </a:lnTo>
                  <a:lnTo>
                    <a:pt x="698" y="3755"/>
                  </a:lnTo>
                  <a:lnTo>
                    <a:pt x="859" y="3809"/>
                  </a:lnTo>
                  <a:lnTo>
                    <a:pt x="9226" y="3916"/>
                  </a:lnTo>
                  <a:lnTo>
                    <a:pt x="9333" y="108"/>
                  </a:lnTo>
                  <a:lnTo>
                    <a:pt x="9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573928" y="4528182"/>
              <a:ext cx="185377" cy="117209"/>
            </a:xfrm>
            <a:custGeom>
              <a:avLst/>
              <a:gdLst/>
              <a:ahLst/>
              <a:cxnLst/>
              <a:rect l="l" t="t" r="r" b="b"/>
              <a:pathLst>
                <a:path w="9333" h="5901" extrusionOk="0">
                  <a:moveTo>
                    <a:pt x="1502" y="1"/>
                  </a:moveTo>
                  <a:lnTo>
                    <a:pt x="1180" y="54"/>
                  </a:lnTo>
                  <a:lnTo>
                    <a:pt x="912" y="108"/>
                  </a:lnTo>
                  <a:lnTo>
                    <a:pt x="698" y="215"/>
                  </a:lnTo>
                  <a:lnTo>
                    <a:pt x="483" y="430"/>
                  </a:lnTo>
                  <a:lnTo>
                    <a:pt x="269" y="591"/>
                  </a:lnTo>
                  <a:lnTo>
                    <a:pt x="161" y="859"/>
                  </a:lnTo>
                  <a:lnTo>
                    <a:pt x="54" y="1127"/>
                  </a:lnTo>
                  <a:lnTo>
                    <a:pt x="54" y="1395"/>
                  </a:lnTo>
                  <a:lnTo>
                    <a:pt x="1" y="4238"/>
                  </a:lnTo>
                  <a:lnTo>
                    <a:pt x="1" y="4292"/>
                  </a:lnTo>
                  <a:lnTo>
                    <a:pt x="1" y="4560"/>
                  </a:lnTo>
                  <a:lnTo>
                    <a:pt x="108" y="4828"/>
                  </a:lnTo>
                  <a:lnTo>
                    <a:pt x="215" y="5096"/>
                  </a:lnTo>
                  <a:lnTo>
                    <a:pt x="376" y="5311"/>
                  </a:lnTo>
                  <a:lnTo>
                    <a:pt x="591" y="5471"/>
                  </a:lnTo>
                  <a:lnTo>
                    <a:pt x="859" y="5632"/>
                  </a:lnTo>
                  <a:lnTo>
                    <a:pt x="1127" y="5686"/>
                  </a:lnTo>
                  <a:lnTo>
                    <a:pt x="1395" y="5740"/>
                  </a:lnTo>
                  <a:lnTo>
                    <a:pt x="9226" y="5901"/>
                  </a:lnTo>
                  <a:lnTo>
                    <a:pt x="9333" y="162"/>
                  </a:lnTo>
                  <a:lnTo>
                    <a:pt x="15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683648" y="4401419"/>
              <a:ext cx="75656" cy="193898"/>
            </a:xfrm>
            <a:custGeom>
              <a:avLst/>
              <a:gdLst/>
              <a:ahLst/>
              <a:cxnLst/>
              <a:rect l="l" t="t" r="r" b="b"/>
              <a:pathLst>
                <a:path w="3809" h="9762" extrusionOk="0">
                  <a:moveTo>
                    <a:pt x="162" y="0"/>
                  </a:moveTo>
                  <a:lnTo>
                    <a:pt x="1" y="9708"/>
                  </a:lnTo>
                  <a:lnTo>
                    <a:pt x="3648" y="9762"/>
                  </a:lnTo>
                  <a:lnTo>
                    <a:pt x="3809" y="54"/>
                  </a:lnTo>
                  <a:lnTo>
                    <a:pt x="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725201" y="4389700"/>
              <a:ext cx="120406" cy="263138"/>
            </a:xfrm>
            <a:custGeom>
              <a:avLst/>
              <a:gdLst/>
              <a:ahLst/>
              <a:cxnLst/>
              <a:rect l="l" t="t" r="r" b="b"/>
              <a:pathLst>
                <a:path w="6062" h="13248" extrusionOk="0">
                  <a:moveTo>
                    <a:pt x="5900" y="0"/>
                  </a:moveTo>
                  <a:lnTo>
                    <a:pt x="1" y="54"/>
                  </a:lnTo>
                  <a:lnTo>
                    <a:pt x="162" y="13248"/>
                  </a:lnTo>
                  <a:lnTo>
                    <a:pt x="6061" y="13194"/>
                  </a:lnTo>
                  <a:lnTo>
                    <a:pt x="59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728398" y="4623005"/>
              <a:ext cx="116136" cy="5343"/>
            </a:xfrm>
            <a:custGeom>
              <a:avLst/>
              <a:gdLst/>
              <a:ahLst/>
              <a:cxnLst/>
              <a:rect l="l" t="t" r="r" b="b"/>
              <a:pathLst>
                <a:path w="5847" h="269" extrusionOk="0">
                  <a:moveTo>
                    <a:pt x="1449" y="0"/>
                  </a:moveTo>
                  <a:lnTo>
                    <a:pt x="1" y="108"/>
                  </a:lnTo>
                  <a:lnTo>
                    <a:pt x="751" y="215"/>
                  </a:lnTo>
                  <a:lnTo>
                    <a:pt x="1449" y="268"/>
                  </a:lnTo>
                  <a:lnTo>
                    <a:pt x="2897" y="268"/>
                  </a:lnTo>
                  <a:lnTo>
                    <a:pt x="4989" y="161"/>
                  </a:lnTo>
                  <a:lnTo>
                    <a:pt x="5578" y="108"/>
                  </a:lnTo>
                  <a:lnTo>
                    <a:pt x="5793" y="108"/>
                  </a:lnTo>
                  <a:lnTo>
                    <a:pt x="5847"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728398" y="4576130"/>
              <a:ext cx="115083" cy="4270"/>
            </a:xfrm>
            <a:custGeom>
              <a:avLst/>
              <a:gdLst/>
              <a:ahLst/>
              <a:cxnLst/>
              <a:rect l="l" t="t" r="r" b="b"/>
              <a:pathLst>
                <a:path w="5794" h="215" extrusionOk="0">
                  <a:moveTo>
                    <a:pt x="1449" y="0"/>
                  </a:moveTo>
                  <a:lnTo>
                    <a:pt x="1" y="108"/>
                  </a:lnTo>
                  <a:lnTo>
                    <a:pt x="1449" y="215"/>
                  </a:lnTo>
                  <a:lnTo>
                    <a:pt x="2897" y="215"/>
                  </a:lnTo>
                  <a:lnTo>
                    <a:pt x="4935" y="161"/>
                  </a:lnTo>
                  <a:lnTo>
                    <a:pt x="5578" y="108"/>
                  </a:lnTo>
                  <a:lnTo>
                    <a:pt x="5739" y="54"/>
                  </a:lnTo>
                  <a:lnTo>
                    <a:pt x="5793"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729471" y="4528181"/>
              <a:ext cx="115063" cy="5343"/>
            </a:xfrm>
            <a:custGeom>
              <a:avLst/>
              <a:gdLst/>
              <a:ahLst/>
              <a:cxnLst/>
              <a:rect l="l" t="t" r="r" b="b"/>
              <a:pathLst>
                <a:path w="5793" h="269" extrusionOk="0">
                  <a:moveTo>
                    <a:pt x="1448" y="1"/>
                  </a:moveTo>
                  <a:lnTo>
                    <a:pt x="0" y="108"/>
                  </a:lnTo>
                  <a:lnTo>
                    <a:pt x="1448" y="269"/>
                  </a:lnTo>
                  <a:lnTo>
                    <a:pt x="2896" y="269"/>
                  </a:lnTo>
                  <a:lnTo>
                    <a:pt x="4988" y="215"/>
                  </a:lnTo>
                  <a:lnTo>
                    <a:pt x="5578" y="108"/>
                  </a:lnTo>
                  <a:lnTo>
                    <a:pt x="5739" y="108"/>
                  </a:lnTo>
                  <a:lnTo>
                    <a:pt x="5793" y="54"/>
                  </a:lnTo>
                  <a:lnTo>
                    <a:pt x="557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726273" y="4482379"/>
              <a:ext cx="116136" cy="5343"/>
            </a:xfrm>
            <a:custGeom>
              <a:avLst/>
              <a:gdLst/>
              <a:ahLst/>
              <a:cxnLst/>
              <a:rect l="l" t="t" r="r" b="b"/>
              <a:pathLst>
                <a:path w="5847" h="269" extrusionOk="0">
                  <a:moveTo>
                    <a:pt x="1502" y="0"/>
                  </a:moveTo>
                  <a:lnTo>
                    <a:pt x="0" y="108"/>
                  </a:lnTo>
                  <a:lnTo>
                    <a:pt x="751" y="161"/>
                  </a:lnTo>
                  <a:lnTo>
                    <a:pt x="1502" y="215"/>
                  </a:lnTo>
                  <a:lnTo>
                    <a:pt x="2199" y="269"/>
                  </a:lnTo>
                  <a:lnTo>
                    <a:pt x="2950" y="215"/>
                  </a:lnTo>
                  <a:lnTo>
                    <a:pt x="4988" y="161"/>
                  </a:lnTo>
                  <a:lnTo>
                    <a:pt x="5632" y="108"/>
                  </a:lnTo>
                  <a:lnTo>
                    <a:pt x="5793" y="54"/>
                  </a:lnTo>
                  <a:lnTo>
                    <a:pt x="5846" y="54"/>
                  </a:lnTo>
                  <a:lnTo>
                    <a:pt x="563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728398" y="4436576"/>
              <a:ext cx="116136" cy="5343"/>
            </a:xfrm>
            <a:custGeom>
              <a:avLst/>
              <a:gdLst/>
              <a:ahLst/>
              <a:cxnLst/>
              <a:rect l="l" t="t" r="r" b="b"/>
              <a:pathLst>
                <a:path w="5847" h="269" extrusionOk="0">
                  <a:moveTo>
                    <a:pt x="1449" y="0"/>
                  </a:moveTo>
                  <a:lnTo>
                    <a:pt x="1" y="161"/>
                  </a:lnTo>
                  <a:lnTo>
                    <a:pt x="1449" y="268"/>
                  </a:lnTo>
                  <a:lnTo>
                    <a:pt x="2897" y="268"/>
                  </a:lnTo>
                  <a:lnTo>
                    <a:pt x="4989" y="215"/>
                  </a:lnTo>
                  <a:lnTo>
                    <a:pt x="5578" y="161"/>
                  </a:lnTo>
                  <a:lnTo>
                    <a:pt x="5793" y="107"/>
                  </a:lnTo>
                  <a:lnTo>
                    <a:pt x="5847"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879671" y="4440826"/>
              <a:ext cx="29853" cy="184324"/>
            </a:xfrm>
            <a:custGeom>
              <a:avLst/>
              <a:gdLst/>
              <a:ahLst/>
              <a:cxnLst/>
              <a:rect l="l" t="t" r="r" b="b"/>
              <a:pathLst>
                <a:path w="1503" h="9280" extrusionOk="0">
                  <a:moveTo>
                    <a:pt x="1" y="1"/>
                  </a:moveTo>
                  <a:lnTo>
                    <a:pt x="1" y="698"/>
                  </a:lnTo>
                  <a:lnTo>
                    <a:pt x="54" y="1395"/>
                  </a:lnTo>
                  <a:lnTo>
                    <a:pt x="215" y="2843"/>
                  </a:lnTo>
                  <a:lnTo>
                    <a:pt x="483" y="4667"/>
                  </a:lnTo>
                  <a:lnTo>
                    <a:pt x="859" y="6866"/>
                  </a:lnTo>
                  <a:lnTo>
                    <a:pt x="1395" y="9011"/>
                  </a:lnTo>
                  <a:lnTo>
                    <a:pt x="1502" y="9280"/>
                  </a:lnTo>
                  <a:lnTo>
                    <a:pt x="1502" y="9011"/>
                  </a:lnTo>
                  <a:lnTo>
                    <a:pt x="1449" y="8797"/>
                  </a:lnTo>
                  <a:lnTo>
                    <a:pt x="1427" y="8883"/>
                  </a:lnTo>
                  <a:lnTo>
                    <a:pt x="1427" y="8883"/>
                  </a:lnTo>
                  <a:lnTo>
                    <a:pt x="1181" y="7402"/>
                  </a:lnTo>
                  <a:lnTo>
                    <a:pt x="698" y="4613"/>
                  </a:lnTo>
                  <a:lnTo>
                    <a:pt x="269" y="1342"/>
                  </a:lnTo>
                  <a:lnTo>
                    <a:pt x="162" y="69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939338" y="4418461"/>
              <a:ext cx="56469" cy="180054"/>
            </a:xfrm>
            <a:custGeom>
              <a:avLst/>
              <a:gdLst/>
              <a:ahLst/>
              <a:cxnLst/>
              <a:rect l="l" t="t" r="r" b="b"/>
              <a:pathLst>
                <a:path w="2843" h="9065" extrusionOk="0">
                  <a:moveTo>
                    <a:pt x="0" y="0"/>
                  </a:moveTo>
                  <a:lnTo>
                    <a:pt x="590" y="2307"/>
                  </a:lnTo>
                  <a:lnTo>
                    <a:pt x="1287" y="4559"/>
                  </a:lnTo>
                  <a:lnTo>
                    <a:pt x="1985" y="6866"/>
                  </a:lnTo>
                  <a:lnTo>
                    <a:pt x="2843" y="9065"/>
                  </a:lnTo>
                  <a:lnTo>
                    <a:pt x="2843" y="9065"/>
                  </a:lnTo>
                  <a:lnTo>
                    <a:pt x="2253" y="6758"/>
                  </a:lnTo>
                  <a:lnTo>
                    <a:pt x="1556" y="4506"/>
                  </a:lnTo>
                  <a:lnTo>
                    <a:pt x="805" y="2253"/>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1012829" y="4381179"/>
              <a:ext cx="85250" cy="173658"/>
            </a:xfrm>
            <a:custGeom>
              <a:avLst/>
              <a:gdLst/>
              <a:ahLst/>
              <a:cxnLst/>
              <a:rect l="l" t="t" r="r" b="b"/>
              <a:pathLst>
                <a:path w="4292" h="8743" extrusionOk="0">
                  <a:moveTo>
                    <a:pt x="1" y="0"/>
                  </a:moveTo>
                  <a:lnTo>
                    <a:pt x="108" y="376"/>
                  </a:lnTo>
                  <a:lnTo>
                    <a:pt x="537" y="1341"/>
                  </a:lnTo>
                  <a:lnTo>
                    <a:pt x="2039" y="4452"/>
                  </a:lnTo>
                  <a:lnTo>
                    <a:pt x="3112" y="6651"/>
                  </a:lnTo>
                  <a:lnTo>
                    <a:pt x="4292" y="8743"/>
                  </a:lnTo>
                  <a:lnTo>
                    <a:pt x="4292" y="8743"/>
                  </a:lnTo>
                  <a:lnTo>
                    <a:pt x="4184" y="8367"/>
                  </a:lnTo>
                  <a:lnTo>
                    <a:pt x="3755" y="7455"/>
                  </a:lnTo>
                  <a:lnTo>
                    <a:pt x="2254" y="4345"/>
                  </a:lnTo>
                  <a:lnTo>
                    <a:pt x="1181" y="2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1076747" y="4334304"/>
              <a:ext cx="112958" cy="152365"/>
            </a:xfrm>
            <a:custGeom>
              <a:avLst/>
              <a:gdLst/>
              <a:ahLst/>
              <a:cxnLst/>
              <a:rect l="l" t="t" r="r" b="b"/>
              <a:pathLst>
                <a:path w="5687" h="7671" extrusionOk="0">
                  <a:moveTo>
                    <a:pt x="1" y="0"/>
                  </a:moveTo>
                  <a:lnTo>
                    <a:pt x="1288" y="1985"/>
                  </a:lnTo>
                  <a:lnTo>
                    <a:pt x="2736" y="3916"/>
                  </a:lnTo>
                  <a:lnTo>
                    <a:pt x="3434" y="4881"/>
                  </a:lnTo>
                  <a:lnTo>
                    <a:pt x="4131" y="5846"/>
                  </a:lnTo>
                  <a:lnTo>
                    <a:pt x="4882" y="6758"/>
                  </a:lnTo>
                  <a:lnTo>
                    <a:pt x="5686" y="7670"/>
                  </a:lnTo>
                  <a:lnTo>
                    <a:pt x="5686" y="7670"/>
                  </a:lnTo>
                  <a:lnTo>
                    <a:pt x="5472" y="7348"/>
                  </a:lnTo>
                  <a:lnTo>
                    <a:pt x="4882" y="6490"/>
                  </a:lnTo>
                  <a:lnTo>
                    <a:pt x="2951" y="3755"/>
                  </a:lnTo>
                  <a:lnTo>
                    <a:pt x="1503" y="182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136414" y="4278907"/>
              <a:ext cx="132125" cy="132105"/>
            </a:xfrm>
            <a:custGeom>
              <a:avLst/>
              <a:gdLst/>
              <a:ahLst/>
              <a:cxnLst/>
              <a:rect l="l" t="t" r="r" b="b"/>
              <a:pathLst>
                <a:path w="6652" h="6651" extrusionOk="0">
                  <a:moveTo>
                    <a:pt x="0" y="0"/>
                  </a:moveTo>
                  <a:lnTo>
                    <a:pt x="1556" y="1717"/>
                  </a:lnTo>
                  <a:lnTo>
                    <a:pt x="3219" y="3433"/>
                  </a:lnTo>
                  <a:lnTo>
                    <a:pt x="4935" y="5096"/>
                  </a:lnTo>
                  <a:lnTo>
                    <a:pt x="6651" y="6651"/>
                  </a:lnTo>
                  <a:lnTo>
                    <a:pt x="5096" y="4935"/>
                  </a:lnTo>
                  <a:lnTo>
                    <a:pt x="3433" y="3218"/>
                  </a:lnTo>
                  <a:lnTo>
                    <a:pt x="1770" y="155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1175821" y="4228834"/>
              <a:ext cx="158761" cy="91646"/>
            </a:xfrm>
            <a:custGeom>
              <a:avLst/>
              <a:gdLst/>
              <a:ahLst/>
              <a:cxnLst/>
              <a:rect l="l" t="t" r="r" b="b"/>
              <a:pathLst>
                <a:path w="7993" h="4614" extrusionOk="0">
                  <a:moveTo>
                    <a:pt x="1" y="0"/>
                  </a:moveTo>
                  <a:lnTo>
                    <a:pt x="591" y="376"/>
                  </a:lnTo>
                  <a:lnTo>
                    <a:pt x="1181" y="698"/>
                  </a:lnTo>
                  <a:lnTo>
                    <a:pt x="3970" y="2360"/>
                  </a:lnTo>
                  <a:lnTo>
                    <a:pt x="6813" y="4023"/>
                  </a:lnTo>
                  <a:lnTo>
                    <a:pt x="7349" y="4345"/>
                  </a:lnTo>
                  <a:lnTo>
                    <a:pt x="7992" y="4613"/>
                  </a:lnTo>
                  <a:lnTo>
                    <a:pt x="7456" y="4238"/>
                  </a:lnTo>
                  <a:lnTo>
                    <a:pt x="6866" y="3862"/>
                  </a:lnTo>
                  <a:lnTo>
                    <a:pt x="5633" y="3058"/>
                  </a:lnTo>
                  <a:lnTo>
                    <a:pt x="4077" y="2146"/>
                  </a:lnTo>
                  <a:lnTo>
                    <a:pt x="2522" y="1234"/>
                  </a:lnTo>
                  <a:lnTo>
                    <a:pt x="1235" y="537"/>
                  </a:lnTo>
                  <a:lnTo>
                    <a:pt x="645"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1223769" y="4157448"/>
              <a:ext cx="155563" cy="71406"/>
            </a:xfrm>
            <a:custGeom>
              <a:avLst/>
              <a:gdLst/>
              <a:ahLst/>
              <a:cxnLst/>
              <a:rect l="l" t="t" r="r" b="b"/>
              <a:pathLst>
                <a:path w="7832" h="3595" extrusionOk="0">
                  <a:moveTo>
                    <a:pt x="1" y="1"/>
                  </a:moveTo>
                  <a:lnTo>
                    <a:pt x="537" y="269"/>
                  </a:lnTo>
                  <a:lnTo>
                    <a:pt x="1127" y="537"/>
                  </a:lnTo>
                  <a:lnTo>
                    <a:pt x="3916" y="1771"/>
                  </a:lnTo>
                  <a:lnTo>
                    <a:pt x="6651" y="3112"/>
                  </a:lnTo>
                  <a:lnTo>
                    <a:pt x="7241" y="3380"/>
                  </a:lnTo>
                  <a:lnTo>
                    <a:pt x="7831" y="3594"/>
                  </a:lnTo>
                  <a:lnTo>
                    <a:pt x="7831" y="3594"/>
                  </a:lnTo>
                  <a:lnTo>
                    <a:pt x="7295" y="3219"/>
                  </a:lnTo>
                  <a:lnTo>
                    <a:pt x="6705" y="2951"/>
                  </a:lnTo>
                  <a:lnTo>
                    <a:pt x="5525" y="2307"/>
                  </a:lnTo>
                  <a:lnTo>
                    <a:pt x="4023" y="1556"/>
                  </a:lnTo>
                  <a:lnTo>
                    <a:pt x="2468" y="859"/>
                  </a:lnTo>
                  <a:lnTo>
                    <a:pt x="1180" y="376"/>
                  </a:lnTo>
                  <a:lnTo>
                    <a:pt x="590" y="1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1257853" y="4090333"/>
              <a:ext cx="173678" cy="50093"/>
            </a:xfrm>
            <a:custGeom>
              <a:avLst/>
              <a:gdLst/>
              <a:ahLst/>
              <a:cxnLst/>
              <a:rect l="l" t="t" r="r" b="b"/>
              <a:pathLst>
                <a:path w="8744" h="2522" extrusionOk="0">
                  <a:moveTo>
                    <a:pt x="1" y="1"/>
                  </a:moveTo>
                  <a:lnTo>
                    <a:pt x="591" y="269"/>
                  </a:lnTo>
                  <a:lnTo>
                    <a:pt x="1234" y="484"/>
                  </a:lnTo>
                  <a:lnTo>
                    <a:pt x="2629" y="966"/>
                  </a:lnTo>
                  <a:lnTo>
                    <a:pt x="4292" y="1503"/>
                  </a:lnTo>
                  <a:lnTo>
                    <a:pt x="6008" y="1985"/>
                  </a:lnTo>
                  <a:lnTo>
                    <a:pt x="7456" y="2307"/>
                  </a:lnTo>
                  <a:lnTo>
                    <a:pt x="8100" y="2468"/>
                  </a:lnTo>
                  <a:lnTo>
                    <a:pt x="8743" y="2522"/>
                  </a:lnTo>
                  <a:lnTo>
                    <a:pt x="8100" y="2307"/>
                  </a:lnTo>
                  <a:lnTo>
                    <a:pt x="7456" y="2146"/>
                  </a:lnTo>
                  <a:lnTo>
                    <a:pt x="6061" y="1771"/>
                  </a:lnTo>
                  <a:lnTo>
                    <a:pt x="4399" y="1288"/>
                  </a:lnTo>
                  <a:lnTo>
                    <a:pt x="1288" y="323"/>
                  </a:lnTo>
                  <a:lnTo>
                    <a:pt x="644" y="10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1285561" y="4028560"/>
              <a:ext cx="174730" cy="22385"/>
            </a:xfrm>
            <a:custGeom>
              <a:avLst/>
              <a:gdLst/>
              <a:ahLst/>
              <a:cxnLst/>
              <a:rect l="l" t="t" r="r" b="b"/>
              <a:pathLst>
                <a:path w="8797" h="1127" extrusionOk="0">
                  <a:moveTo>
                    <a:pt x="0" y="0"/>
                  </a:moveTo>
                  <a:lnTo>
                    <a:pt x="2199" y="429"/>
                  </a:lnTo>
                  <a:lnTo>
                    <a:pt x="4398" y="697"/>
                  </a:lnTo>
                  <a:lnTo>
                    <a:pt x="6597" y="966"/>
                  </a:lnTo>
                  <a:lnTo>
                    <a:pt x="8796" y="1127"/>
                  </a:lnTo>
                  <a:lnTo>
                    <a:pt x="7724" y="912"/>
                  </a:lnTo>
                  <a:lnTo>
                    <a:pt x="6597" y="697"/>
                  </a:lnTo>
                  <a:lnTo>
                    <a:pt x="5525" y="590"/>
                  </a:lnTo>
                  <a:lnTo>
                    <a:pt x="4398" y="429"/>
                  </a:lnTo>
                  <a:lnTo>
                    <a:pt x="2199" y="161"/>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1317520" y="3946528"/>
              <a:ext cx="172605" cy="17062"/>
            </a:xfrm>
            <a:custGeom>
              <a:avLst/>
              <a:gdLst/>
              <a:ahLst/>
              <a:cxnLst/>
              <a:rect l="l" t="t" r="r" b="b"/>
              <a:pathLst>
                <a:path w="8690" h="859" extrusionOk="0">
                  <a:moveTo>
                    <a:pt x="0" y="0"/>
                  </a:moveTo>
                  <a:lnTo>
                    <a:pt x="644" y="108"/>
                  </a:lnTo>
                  <a:lnTo>
                    <a:pt x="1234" y="215"/>
                  </a:lnTo>
                  <a:lnTo>
                    <a:pt x="4345" y="537"/>
                  </a:lnTo>
                  <a:lnTo>
                    <a:pt x="7402" y="805"/>
                  </a:lnTo>
                  <a:lnTo>
                    <a:pt x="8045" y="858"/>
                  </a:lnTo>
                  <a:lnTo>
                    <a:pt x="8689" y="858"/>
                  </a:lnTo>
                  <a:lnTo>
                    <a:pt x="8045" y="698"/>
                  </a:lnTo>
                  <a:lnTo>
                    <a:pt x="7402" y="644"/>
                  </a:lnTo>
                  <a:lnTo>
                    <a:pt x="4345" y="322"/>
                  </a:lnTo>
                  <a:lnTo>
                    <a:pt x="12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1331364" y="3877287"/>
              <a:ext cx="182199" cy="8541"/>
            </a:xfrm>
            <a:custGeom>
              <a:avLst/>
              <a:gdLst/>
              <a:ahLst/>
              <a:cxnLst/>
              <a:rect l="l" t="t" r="r" b="b"/>
              <a:pathLst>
                <a:path w="9173" h="430" extrusionOk="0">
                  <a:moveTo>
                    <a:pt x="6866" y="0"/>
                  </a:moveTo>
                  <a:lnTo>
                    <a:pt x="4560" y="54"/>
                  </a:lnTo>
                  <a:lnTo>
                    <a:pt x="2253" y="161"/>
                  </a:lnTo>
                  <a:lnTo>
                    <a:pt x="1" y="322"/>
                  </a:lnTo>
                  <a:lnTo>
                    <a:pt x="2253" y="429"/>
                  </a:lnTo>
                  <a:lnTo>
                    <a:pt x="4560" y="322"/>
                  </a:lnTo>
                  <a:lnTo>
                    <a:pt x="6866" y="268"/>
                  </a:lnTo>
                  <a:lnTo>
                    <a:pt x="9172" y="54"/>
                  </a:lnTo>
                  <a:lnTo>
                    <a:pt x="68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1351604" y="3809099"/>
              <a:ext cx="171533" cy="7468"/>
            </a:xfrm>
            <a:custGeom>
              <a:avLst/>
              <a:gdLst/>
              <a:ahLst/>
              <a:cxnLst/>
              <a:rect l="l" t="t" r="r" b="b"/>
              <a:pathLst>
                <a:path w="8636" h="376" extrusionOk="0">
                  <a:moveTo>
                    <a:pt x="7992" y="0"/>
                  </a:moveTo>
                  <a:lnTo>
                    <a:pt x="7349" y="54"/>
                  </a:lnTo>
                  <a:lnTo>
                    <a:pt x="6008" y="108"/>
                  </a:lnTo>
                  <a:lnTo>
                    <a:pt x="2629" y="108"/>
                  </a:lnTo>
                  <a:lnTo>
                    <a:pt x="1234" y="54"/>
                  </a:lnTo>
                  <a:lnTo>
                    <a:pt x="1" y="54"/>
                  </a:lnTo>
                  <a:lnTo>
                    <a:pt x="591" y="161"/>
                  </a:lnTo>
                  <a:lnTo>
                    <a:pt x="1234" y="269"/>
                  </a:lnTo>
                  <a:lnTo>
                    <a:pt x="2629" y="322"/>
                  </a:lnTo>
                  <a:lnTo>
                    <a:pt x="4291" y="376"/>
                  </a:lnTo>
                  <a:lnTo>
                    <a:pt x="6008" y="322"/>
                  </a:lnTo>
                  <a:lnTo>
                    <a:pt x="7349" y="215"/>
                  </a:lnTo>
                  <a:lnTo>
                    <a:pt x="7992" y="161"/>
                  </a:lnTo>
                  <a:lnTo>
                    <a:pt x="86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862629" y="3781391"/>
              <a:ext cx="506037" cy="691414"/>
            </a:xfrm>
            <a:custGeom>
              <a:avLst/>
              <a:gdLst/>
              <a:ahLst/>
              <a:cxnLst/>
              <a:rect l="l" t="t" r="r" b="b"/>
              <a:pathLst>
                <a:path w="25477" h="34810" extrusionOk="0">
                  <a:moveTo>
                    <a:pt x="25477" y="1"/>
                  </a:moveTo>
                  <a:lnTo>
                    <a:pt x="25423" y="1342"/>
                  </a:lnTo>
                  <a:lnTo>
                    <a:pt x="25316" y="2575"/>
                  </a:lnTo>
                  <a:lnTo>
                    <a:pt x="25155" y="3809"/>
                  </a:lnTo>
                  <a:lnTo>
                    <a:pt x="24940" y="5043"/>
                  </a:lnTo>
                  <a:lnTo>
                    <a:pt x="24726" y="6276"/>
                  </a:lnTo>
                  <a:lnTo>
                    <a:pt x="24297" y="8314"/>
                  </a:lnTo>
                  <a:lnTo>
                    <a:pt x="23707" y="10299"/>
                  </a:lnTo>
                  <a:lnTo>
                    <a:pt x="23063" y="12230"/>
                  </a:lnTo>
                  <a:lnTo>
                    <a:pt x="22259" y="14107"/>
                  </a:lnTo>
                  <a:lnTo>
                    <a:pt x="21401" y="15930"/>
                  </a:lnTo>
                  <a:lnTo>
                    <a:pt x="20435" y="17754"/>
                  </a:lnTo>
                  <a:lnTo>
                    <a:pt x="19416" y="19470"/>
                  </a:lnTo>
                  <a:lnTo>
                    <a:pt x="18236" y="21133"/>
                  </a:lnTo>
                  <a:lnTo>
                    <a:pt x="17003" y="22796"/>
                  </a:lnTo>
                  <a:lnTo>
                    <a:pt x="15715" y="24297"/>
                  </a:lnTo>
                  <a:lnTo>
                    <a:pt x="14321" y="25799"/>
                  </a:lnTo>
                  <a:lnTo>
                    <a:pt x="12819" y="27194"/>
                  </a:lnTo>
                  <a:lnTo>
                    <a:pt x="11264" y="28535"/>
                  </a:lnTo>
                  <a:lnTo>
                    <a:pt x="9655" y="29768"/>
                  </a:lnTo>
                  <a:lnTo>
                    <a:pt x="7938" y="30894"/>
                  </a:lnTo>
                  <a:lnTo>
                    <a:pt x="6168" y="31967"/>
                  </a:lnTo>
                  <a:lnTo>
                    <a:pt x="5096" y="32611"/>
                  </a:lnTo>
                  <a:lnTo>
                    <a:pt x="3969" y="33147"/>
                  </a:lnTo>
                  <a:lnTo>
                    <a:pt x="2843" y="33683"/>
                  </a:lnTo>
                  <a:lnTo>
                    <a:pt x="1717" y="34166"/>
                  </a:lnTo>
                  <a:lnTo>
                    <a:pt x="430" y="34649"/>
                  </a:lnTo>
                  <a:lnTo>
                    <a:pt x="108" y="34756"/>
                  </a:lnTo>
                  <a:lnTo>
                    <a:pt x="0" y="34810"/>
                  </a:lnTo>
                  <a:lnTo>
                    <a:pt x="161" y="34810"/>
                  </a:lnTo>
                  <a:lnTo>
                    <a:pt x="483" y="34703"/>
                  </a:lnTo>
                  <a:lnTo>
                    <a:pt x="1770" y="34220"/>
                  </a:lnTo>
                  <a:lnTo>
                    <a:pt x="2897" y="33737"/>
                  </a:lnTo>
                  <a:lnTo>
                    <a:pt x="4023" y="33254"/>
                  </a:lnTo>
                  <a:lnTo>
                    <a:pt x="5149" y="32664"/>
                  </a:lnTo>
                  <a:lnTo>
                    <a:pt x="6276" y="32074"/>
                  </a:lnTo>
                  <a:lnTo>
                    <a:pt x="7831" y="31163"/>
                  </a:lnTo>
                  <a:lnTo>
                    <a:pt x="9386" y="30144"/>
                  </a:lnTo>
                  <a:lnTo>
                    <a:pt x="10888" y="29071"/>
                  </a:lnTo>
                  <a:lnTo>
                    <a:pt x="12336" y="27891"/>
                  </a:lnTo>
                  <a:lnTo>
                    <a:pt x="13195" y="27140"/>
                  </a:lnTo>
                  <a:lnTo>
                    <a:pt x="13999" y="26389"/>
                  </a:lnTo>
                  <a:lnTo>
                    <a:pt x="14804" y="25585"/>
                  </a:lnTo>
                  <a:lnTo>
                    <a:pt x="15608" y="24780"/>
                  </a:lnTo>
                  <a:lnTo>
                    <a:pt x="16359" y="23922"/>
                  </a:lnTo>
                  <a:lnTo>
                    <a:pt x="17110" y="23064"/>
                  </a:lnTo>
                  <a:lnTo>
                    <a:pt x="17807" y="22152"/>
                  </a:lnTo>
                  <a:lnTo>
                    <a:pt x="18451" y="21240"/>
                  </a:lnTo>
                  <a:lnTo>
                    <a:pt x="19094" y="20328"/>
                  </a:lnTo>
                  <a:lnTo>
                    <a:pt x="19738" y="19363"/>
                  </a:lnTo>
                  <a:lnTo>
                    <a:pt x="20328" y="18398"/>
                  </a:lnTo>
                  <a:lnTo>
                    <a:pt x="20864" y="17432"/>
                  </a:lnTo>
                  <a:lnTo>
                    <a:pt x="21401" y="16413"/>
                  </a:lnTo>
                  <a:lnTo>
                    <a:pt x="21883" y="15394"/>
                  </a:lnTo>
                  <a:lnTo>
                    <a:pt x="22366" y="14375"/>
                  </a:lnTo>
                  <a:lnTo>
                    <a:pt x="22795" y="13356"/>
                  </a:lnTo>
                  <a:lnTo>
                    <a:pt x="23439" y="11586"/>
                  </a:lnTo>
                  <a:lnTo>
                    <a:pt x="24029" y="9816"/>
                  </a:lnTo>
                  <a:lnTo>
                    <a:pt x="24511" y="8046"/>
                  </a:lnTo>
                  <a:lnTo>
                    <a:pt x="24887" y="6223"/>
                  </a:lnTo>
                  <a:lnTo>
                    <a:pt x="25101" y="4989"/>
                  </a:lnTo>
                  <a:lnTo>
                    <a:pt x="25262" y="3755"/>
                  </a:lnTo>
                  <a:lnTo>
                    <a:pt x="25370" y="2522"/>
                  </a:lnTo>
                  <a:lnTo>
                    <a:pt x="25477" y="1288"/>
                  </a:lnTo>
                  <a:lnTo>
                    <a:pt x="25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1882132" y="1966098"/>
              <a:ext cx="959875" cy="776644"/>
            </a:xfrm>
            <a:custGeom>
              <a:avLst/>
              <a:gdLst/>
              <a:ahLst/>
              <a:cxnLst/>
              <a:rect l="l" t="t" r="r" b="b"/>
              <a:pathLst>
                <a:path w="48326" h="39101" extrusionOk="0">
                  <a:moveTo>
                    <a:pt x="20328" y="1"/>
                  </a:moveTo>
                  <a:lnTo>
                    <a:pt x="20221" y="1717"/>
                  </a:lnTo>
                  <a:lnTo>
                    <a:pt x="20113" y="3272"/>
                  </a:lnTo>
                  <a:lnTo>
                    <a:pt x="19899" y="4721"/>
                  </a:lnTo>
                  <a:lnTo>
                    <a:pt x="19577" y="6061"/>
                  </a:lnTo>
                  <a:lnTo>
                    <a:pt x="19255" y="7295"/>
                  </a:lnTo>
                  <a:lnTo>
                    <a:pt x="18826" y="8368"/>
                  </a:lnTo>
                  <a:lnTo>
                    <a:pt x="18344" y="9387"/>
                  </a:lnTo>
                  <a:lnTo>
                    <a:pt x="17861" y="10245"/>
                  </a:lnTo>
                  <a:lnTo>
                    <a:pt x="17271" y="11049"/>
                  </a:lnTo>
                  <a:lnTo>
                    <a:pt x="16681" y="11747"/>
                  </a:lnTo>
                  <a:lnTo>
                    <a:pt x="16037" y="12390"/>
                  </a:lnTo>
                  <a:lnTo>
                    <a:pt x="15394" y="12927"/>
                  </a:lnTo>
                  <a:lnTo>
                    <a:pt x="14696" y="13409"/>
                  </a:lnTo>
                  <a:lnTo>
                    <a:pt x="13999" y="13785"/>
                  </a:lnTo>
                  <a:lnTo>
                    <a:pt x="13302" y="14107"/>
                  </a:lnTo>
                  <a:lnTo>
                    <a:pt x="12551" y="14375"/>
                  </a:lnTo>
                  <a:lnTo>
                    <a:pt x="11854" y="14589"/>
                  </a:lnTo>
                  <a:lnTo>
                    <a:pt x="11157" y="14750"/>
                  </a:lnTo>
                  <a:lnTo>
                    <a:pt x="10459" y="14858"/>
                  </a:lnTo>
                  <a:lnTo>
                    <a:pt x="9762" y="14911"/>
                  </a:lnTo>
                  <a:lnTo>
                    <a:pt x="8475" y="14965"/>
                  </a:lnTo>
                  <a:lnTo>
                    <a:pt x="7348" y="14911"/>
                  </a:lnTo>
                  <a:lnTo>
                    <a:pt x="6329" y="14804"/>
                  </a:lnTo>
                  <a:lnTo>
                    <a:pt x="5579" y="14643"/>
                  </a:lnTo>
                  <a:lnTo>
                    <a:pt x="4935" y="14482"/>
                  </a:lnTo>
                  <a:lnTo>
                    <a:pt x="4935" y="14482"/>
                  </a:lnTo>
                  <a:lnTo>
                    <a:pt x="5579" y="15394"/>
                  </a:lnTo>
                  <a:lnTo>
                    <a:pt x="6061" y="16252"/>
                  </a:lnTo>
                  <a:lnTo>
                    <a:pt x="6437" y="17164"/>
                  </a:lnTo>
                  <a:lnTo>
                    <a:pt x="6759" y="18022"/>
                  </a:lnTo>
                  <a:lnTo>
                    <a:pt x="6973" y="18880"/>
                  </a:lnTo>
                  <a:lnTo>
                    <a:pt x="7134" y="19738"/>
                  </a:lnTo>
                  <a:lnTo>
                    <a:pt x="7188" y="20596"/>
                  </a:lnTo>
                  <a:lnTo>
                    <a:pt x="7188" y="21401"/>
                  </a:lnTo>
                  <a:lnTo>
                    <a:pt x="7080" y="22259"/>
                  </a:lnTo>
                  <a:lnTo>
                    <a:pt x="6919" y="23064"/>
                  </a:lnTo>
                  <a:lnTo>
                    <a:pt x="6759" y="23815"/>
                  </a:lnTo>
                  <a:lnTo>
                    <a:pt x="6490" y="24565"/>
                  </a:lnTo>
                  <a:lnTo>
                    <a:pt x="6222" y="25316"/>
                  </a:lnTo>
                  <a:lnTo>
                    <a:pt x="5900" y="26067"/>
                  </a:lnTo>
                  <a:lnTo>
                    <a:pt x="5525" y="26764"/>
                  </a:lnTo>
                  <a:lnTo>
                    <a:pt x="5149" y="27408"/>
                  </a:lnTo>
                  <a:lnTo>
                    <a:pt x="4291" y="28642"/>
                  </a:lnTo>
                  <a:lnTo>
                    <a:pt x="3433" y="29822"/>
                  </a:lnTo>
                  <a:lnTo>
                    <a:pt x="2575" y="30787"/>
                  </a:lnTo>
                  <a:lnTo>
                    <a:pt x="1771" y="31645"/>
                  </a:lnTo>
                  <a:lnTo>
                    <a:pt x="1073" y="32289"/>
                  </a:lnTo>
                  <a:lnTo>
                    <a:pt x="483" y="32825"/>
                  </a:lnTo>
                  <a:lnTo>
                    <a:pt x="1" y="33201"/>
                  </a:lnTo>
                  <a:lnTo>
                    <a:pt x="1" y="33201"/>
                  </a:lnTo>
                  <a:lnTo>
                    <a:pt x="1073" y="33147"/>
                  </a:lnTo>
                  <a:lnTo>
                    <a:pt x="2146" y="33093"/>
                  </a:lnTo>
                  <a:lnTo>
                    <a:pt x="3165" y="33147"/>
                  </a:lnTo>
                  <a:lnTo>
                    <a:pt x="4130" y="33201"/>
                  </a:lnTo>
                  <a:lnTo>
                    <a:pt x="5042" y="33254"/>
                  </a:lnTo>
                  <a:lnTo>
                    <a:pt x="5954" y="33361"/>
                  </a:lnTo>
                  <a:lnTo>
                    <a:pt x="6812" y="33522"/>
                  </a:lnTo>
                  <a:lnTo>
                    <a:pt x="7617" y="33683"/>
                  </a:lnTo>
                  <a:lnTo>
                    <a:pt x="9172" y="34112"/>
                  </a:lnTo>
                  <a:lnTo>
                    <a:pt x="10567" y="34649"/>
                  </a:lnTo>
                  <a:lnTo>
                    <a:pt x="11800" y="35185"/>
                  </a:lnTo>
                  <a:lnTo>
                    <a:pt x="12873" y="35775"/>
                  </a:lnTo>
                  <a:lnTo>
                    <a:pt x="13838" y="36365"/>
                  </a:lnTo>
                  <a:lnTo>
                    <a:pt x="14696" y="36955"/>
                  </a:lnTo>
                  <a:lnTo>
                    <a:pt x="15394" y="37545"/>
                  </a:lnTo>
                  <a:lnTo>
                    <a:pt x="15930" y="38028"/>
                  </a:lnTo>
                  <a:lnTo>
                    <a:pt x="16681" y="38832"/>
                  </a:lnTo>
                  <a:lnTo>
                    <a:pt x="16895" y="39100"/>
                  </a:lnTo>
                  <a:lnTo>
                    <a:pt x="39797" y="38886"/>
                  </a:lnTo>
                  <a:lnTo>
                    <a:pt x="39690" y="37759"/>
                  </a:lnTo>
                  <a:lnTo>
                    <a:pt x="39690" y="36687"/>
                  </a:lnTo>
                  <a:lnTo>
                    <a:pt x="39851" y="35668"/>
                  </a:lnTo>
                  <a:lnTo>
                    <a:pt x="40065" y="34702"/>
                  </a:lnTo>
                  <a:lnTo>
                    <a:pt x="40387" y="33737"/>
                  </a:lnTo>
                  <a:lnTo>
                    <a:pt x="40816" y="32771"/>
                  </a:lnTo>
                  <a:lnTo>
                    <a:pt x="41353" y="31860"/>
                  </a:lnTo>
                  <a:lnTo>
                    <a:pt x="41889" y="30948"/>
                  </a:lnTo>
                  <a:lnTo>
                    <a:pt x="42586" y="30036"/>
                  </a:lnTo>
                  <a:lnTo>
                    <a:pt x="43284" y="29178"/>
                  </a:lnTo>
                  <a:lnTo>
                    <a:pt x="44034" y="28320"/>
                  </a:lnTo>
                  <a:lnTo>
                    <a:pt x="44839" y="27462"/>
                  </a:lnTo>
                  <a:lnTo>
                    <a:pt x="46555" y="25745"/>
                  </a:lnTo>
                  <a:lnTo>
                    <a:pt x="48325" y="23975"/>
                  </a:lnTo>
                  <a:lnTo>
                    <a:pt x="47413" y="24190"/>
                  </a:lnTo>
                  <a:lnTo>
                    <a:pt x="46555" y="24297"/>
                  </a:lnTo>
                  <a:lnTo>
                    <a:pt x="45751" y="24297"/>
                  </a:lnTo>
                  <a:lnTo>
                    <a:pt x="45000" y="24244"/>
                  </a:lnTo>
                  <a:lnTo>
                    <a:pt x="44303" y="24083"/>
                  </a:lnTo>
                  <a:lnTo>
                    <a:pt x="43605" y="23922"/>
                  </a:lnTo>
                  <a:lnTo>
                    <a:pt x="43015" y="23654"/>
                  </a:lnTo>
                  <a:lnTo>
                    <a:pt x="42425" y="23278"/>
                  </a:lnTo>
                  <a:lnTo>
                    <a:pt x="41889" y="22903"/>
                  </a:lnTo>
                  <a:lnTo>
                    <a:pt x="41406" y="22474"/>
                  </a:lnTo>
                  <a:lnTo>
                    <a:pt x="40924" y="22045"/>
                  </a:lnTo>
                  <a:lnTo>
                    <a:pt x="40495" y="21508"/>
                  </a:lnTo>
                  <a:lnTo>
                    <a:pt x="40119" y="20972"/>
                  </a:lnTo>
                  <a:lnTo>
                    <a:pt x="39744" y="20436"/>
                  </a:lnTo>
                  <a:lnTo>
                    <a:pt x="39422" y="19846"/>
                  </a:lnTo>
                  <a:lnTo>
                    <a:pt x="39154" y="19256"/>
                  </a:lnTo>
                  <a:lnTo>
                    <a:pt x="38617" y="18076"/>
                  </a:lnTo>
                  <a:lnTo>
                    <a:pt x="38242" y="16896"/>
                  </a:lnTo>
                  <a:lnTo>
                    <a:pt x="37920" y="15769"/>
                  </a:lnTo>
                  <a:lnTo>
                    <a:pt x="37706" y="14750"/>
                  </a:lnTo>
                  <a:lnTo>
                    <a:pt x="37545" y="13892"/>
                  </a:lnTo>
                  <a:lnTo>
                    <a:pt x="37437" y="13195"/>
                  </a:lnTo>
                  <a:lnTo>
                    <a:pt x="37384" y="12605"/>
                  </a:lnTo>
                  <a:lnTo>
                    <a:pt x="36097" y="12980"/>
                  </a:lnTo>
                  <a:lnTo>
                    <a:pt x="34863" y="13302"/>
                  </a:lnTo>
                  <a:lnTo>
                    <a:pt x="33683" y="13463"/>
                  </a:lnTo>
                  <a:lnTo>
                    <a:pt x="32557" y="13517"/>
                  </a:lnTo>
                  <a:lnTo>
                    <a:pt x="31484" y="13463"/>
                  </a:lnTo>
                  <a:lnTo>
                    <a:pt x="30519" y="13302"/>
                  </a:lnTo>
                  <a:lnTo>
                    <a:pt x="29553" y="13088"/>
                  </a:lnTo>
                  <a:lnTo>
                    <a:pt x="28695" y="12766"/>
                  </a:lnTo>
                  <a:lnTo>
                    <a:pt x="27837" y="12337"/>
                  </a:lnTo>
                  <a:lnTo>
                    <a:pt x="27086" y="11908"/>
                  </a:lnTo>
                  <a:lnTo>
                    <a:pt x="26335" y="11371"/>
                  </a:lnTo>
                  <a:lnTo>
                    <a:pt x="25691" y="10835"/>
                  </a:lnTo>
                  <a:lnTo>
                    <a:pt x="25048" y="10191"/>
                  </a:lnTo>
                  <a:lnTo>
                    <a:pt x="24511" y="9548"/>
                  </a:lnTo>
                  <a:lnTo>
                    <a:pt x="23975" y="8904"/>
                  </a:lnTo>
                  <a:lnTo>
                    <a:pt x="23492" y="8153"/>
                  </a:lnTo>
                  <a:lnTo>
                    <a:pt x="23010" y="7456"/>
                  </a:lnTo>
                  <a:lnTo>
                    <a:pt x="22634" y="6759"/>
                  </a:lnTo>
                  <a:lnTo>
                    <a:pt x="21937" y="5311"/>
                  </a:lnTo>
                  <a:lnTo>
                    <a:pt x="21401" y="3916"/>
                  </a:lnTo>
                  <a:lnTo>
                    <a:pt x="20972" y="2683"/>
                  </a:lnTo>
                  <a:lnTo>
                    <a:pt x="20650" y="1610"/>
                  </a:lnTo>
                  <a:lnTo>
                    <a:pt x="20435" y="752"/>
                  </a:lnTo>
                  <a:lnTo>
                    <a:pt x="20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1882132" y="1966098"/>
              <a:ext cx="959875" cy="776644"/>
            </a:xfrm>
            <a:custGeom>
              <a:avLst/>
              <a:gdLst/>
              <a:ahLst/>
              <a:cxnLst/>
              <a:rect l="l" t="t" r="r" b="b"/>
              <a:pathLst>
                <a:path w="48326" h="39101" fill="none" extrusionOk="0">
                  <a:moveTo>
                    <a:pt x="16895" y="39100"/>
                  </a:moveTo>
                  <a:lnTo>
                    <a:pt x="16895" y="39100"/>
                  </a:lnTo>
                  <a:lnTo>
                    <a:pt x="16681" y="38832"/>
                  </a:lnTo>
                  <a:lnTo>
                    <a:pt x="15930" y="38028"/>
                  </a:lnTo>
                  <a:lnTo>
                    <a:pt x="15394" y="37545"/>
                  </a:lnTo>
                  <a:lnTo>
                    <a:pt x="14696" y="36955"/>
                  </a:lnTo>
                  <a:lnTo>
                    <a:pt x="13838" y="36365"/>
                  </a:lnTo>
                  <a:lnTo>
                    <a:pt x="12873" y="35775"/>
                  </a:lnTo>
                  <a:lnTo>
                    <a:pt x="11800" y="35185"/>
                  </a:lnTo>
                  <a:lnTo>
                    <a:pt x="10567" y="34649"/>
                  </a:lnTo>
                  <a:lnTo>
                    <a:pt x="9172" y="34112"/>
                  </a:lnTo>
                  <a:lnTo>
                    <a:pt x="7617" y="33683"/>
                  </a:lnTo>
                  <a:lnTo>
                    <a:pt x="6812" y="33522"/>
                  </a:lnTo>
                  <a:lnTo>
                    <a:pt x="5954" y="33361"/>
                  </a:lnTo>
                  <a:lnTo>
                    <a:pt x="5042" y="33254"/>
                  </a:lnTo>
                  <a:lnTo>
                    <a:pt x="4130" y="33201"/>
                  </a:lnTo>
                  <a:lnTo>
                    <a:pt x="3165" y="33147"/>
                  </a:lnTo>
                  <a:lnTo>
                    <a:pt x="2146" y="33093"/>
                  </a:lnTo>
                  <a:lnTo>
                    <a:pt x="1073" y="33147"/>
                  </a:lnTo>
                  <a:lnTo>
                    <a:pt x="1" y="33201"/>
                  </a:lnTo>
                  <a:lnTo>
                    <a:pt x="1" y="33201"/>
                  </a:lnTo>
                  <a:lnTo>
                    <a:pt x="483" y="32825"/>
                  </a:lnTo>
                  <a:lnTo>
                    <a:pt x="1073" y="32289"/>
                  </a:lnTo>
                  <a:lnTo>
                    <a:pt x="1771" y="31645"/>
                  </a:lnTo>
                  <a:lnTo>
                    <a:pt x="2575" y="30787"/>
                  </a:lnTo>
                  <a:lnTo>
                    <a:pt x="3433" y="29822"/>
                  </a:lnTo>
                  <a:lnTo>
                    <a:pt x="4291" y="28642"/>
                  </a:lnTo>
                  <a:lnTo>
                    <a:pt x="5149" y="27408"/>
                  </a:lnTo>
                  <a:lnTo>
                    <a:pt x="5525" y="26764"/>
                  </a:lnTo>
                  <a:lnTo>
                    <a:pt x="5900" y="26067"/>
                  </a:lnTo>
                  <a:lnTo>
                    <a:pt x="6222" y="25316"/>
                  </a:lnTo>
                  <a:lnTo>
                    <a:pt x="6490" y="24565"/>
                  </a:lnTo>
                  <a:lnTo>
                    <a:pt x="6759" y="23815"/>
                  </a:lnTo>
                  <a:lnTo>
                    <a:pt x="6919" y="23064"/>
                  </a:lnTo>
                  <a:lnTo>
                    <a:pt x="7080" y="22259"/>
                  </a:lnTo>
                  <a:lnTo>
                    <a:pt x="7188" y="21401"/>
                  </a:lnTo>
                  <a:lnTo>
                    <a:pt x="7188" y="20596"/>
                  </a:lnTo>
                  <a:lnTo>
                    <a:pt x="7134" y="19738"/>
                  </a:lnTo>
                  <a:lnTo>
                    <a:pt x="6973" y="18880"/>
                  </a:lnTo>
                  <a:lnTo>
                    <a:pt x="6759" y="18022"/>
                  </a:lnTo>
                  <a:lnTo>
                    <a:pt x="6437" y="17164"/>
                  </a:lnTo>
                  <a:lnTo>
                    <a:pt x="6061" y="16252"/>
                  </a:lnTo>
                  <a:lnTo>
                    <a:pt x="5579" y="15394"/>
                  </a:lnTo>
                  <a:lnTo>
                    <a:pt x="4935" y="14482"/>
                  </a:lnTo>
                  <a:lnTo>
                    <a:pt x="4935" y="14482"/>
                  </a:lnTo>
                  <a:lnTo>
                    <a:pt x="5579" y="14643"/>
                  </a:lnTo>
                  <a:lnTo>
                    <a:pt x="6329" y="14804"/>
                  </a:lnTo>
                  <a:lnTo>
                    <a:pt x="7348" y="14911"/>
                  </a:lnTo>
                  <a:lnTo>
                    <a:pt x="8475" y="14965"/>
                  </a:lnTo>
                  <a:lnTo>
                    <a:pt x="9762" y="14911"/>
                  </a:lnTo>
                  <a:lnTo>
                    <a:pt x="10459" y="14858"/>
                  </a:lnTo>
                  <a:lnTo>
                    <a:pt x="11157" y="14750"/>
                  </a:lnTo>
                  <a:lnTo>
                    <a:pt x="11854" y="14589"/>
                  </a:lnTo>
                  <a:lnTo>
                    <a:pt x="12551" y="14375"/>
                  </a:lnTo>
                  <a:lnTo>
                    <a:pt x="13302" y="14107"/>
                  </a:lnTo>
                  <a:lnTo>
                    <a:pt x="13999" y="13785"/>
                  </a:lnTo>
                  <a:lnTo>
                    <a:pt x="14696" y="13409"/>
                  </a:lnTo>
                  <a:lnTo>
                    <a:pt x="15394" y="12927"/>
                  </a:lnTo>
                  <a:lnTo>
                    <a:pt x="16037" y="12390"/>
                  </a:lnTo>
                  <a:lnTo>
                    <a:pt x="16681" y="11747"/>
                  </a:lnTo>
                  <a:lnTo>
                    <a:pt x="17271" y="11049"/>
                  </a:lnTo>
                  <a:lnTo>
                    <a:pt x="17861" y="10245"/>
                  </a:lnTo>
                  <a:lnTo>
                    <a:pt x="18344" y="9387"/>
                  </a:lnTo>
                  <a:lnTo>
                    <a:pt x="18826" y="8368"/>
                  </a:lnTo>
                  <a:lnTo>
                    <a:pt x="19255" y="7295"/>
                  </a:lnTo>
                  <a:lnTo>
                    <a:pt x="19577" y="6061"/>
                  </a:lnTo>
                  <a:lnTo>
                    <a:pt x="19899" y="4721"/>
                  </a:lnTo>
                  <a:lnTo>
                    <a:pt x="20113" y="3272"/>
                  </a:lnTo>
                  <a:lnTo>
                    <a:pt x="20221" y="1717"/>
                  </a:lnTo>
                  <a:lnTo>
                    <a:pt x="20328" y="1"/>
                  </a:lnTo>
                  <a:lnTo>
                    <a:pt x="20328" y="1"/>
                  </a:lnTo>
                  <a:lnTo>
                    <a:pt x="20435" y="752"/>
                  </a:lnTo>
                  <a:lnTo>
                    <a:pt x="20650" y="1610"/>
                  </a:lnTo>
                  <a:lnTo>
                    <a:pt x="20972" y="2683"/>
                  </a:lnTo>
                  <a:lnTo>
                    <a:pt x="21401" y="3916"/>
                  </a:lnTo>
                  <a:lnTo>
                    <a:pt x="21937" y="5311"/>
                  </a:lnTo>
                  <a:lnTo>
                    <a:pt x="22634" y="6759"/>
                  </a:lnTo>
                  <a:lnTo>
                    <a:pt x="23010" y="7456"/>
                  </a:lnTo>
                  <a:lnTo>
                    <a:pt x="23492" y="8153"/>
                  </a:lnTo>
                  <a:lnTo>
                    <a:pt x="23975" y="8904"/>
                  </a:lnTo>
                  <a:lnTo>
                    <a:pt x="24511" y="9548"/>
                  </a:lnTo>
                  <a:lnTo>
                    <a:pt x="25048" y="10191"/>
                  </a:lnTo>
                  <a:lnTo>
                    <a:pt x="25691" y="10835"/>
                  </a:lnTo>
                  <a:lnTo>
                    <a:pt x="26335" y="11371"/>
                  </a:lnTo>
                  <a:lnTo>
                    <a:pt x="27086" y="11908"/>
                  </a:lnTo>
                  <a:lnTo>
                    <a:pt x="27837" y="12337"/>
                  </a:lnTo>
                  <a:lnTo>
                    <a:pt x="28695" y="12766"/>
                  </a:lnTo>
                  <a:lnTo>
                    <a:pt x="29553" y="13088"/>
                  </a:lnTo>
                  <a:lnTo>
                    <a:pt x="30519" y="13302"/>
                  </a:lnTo>
                  <a:lnTo>
                    <a:pt x="31484" y="13463"/>
                  </a:lnTo>
                  <a:lnTo>
                    <a:pt x="32557" y="13517"/>
                  </a:lnTo>
                  <a:lnTo>
                    <a:pt x="33683" y="13463"/>
                  </a:lnTo>
                  <a:lnTo>
                    <a:pt x="34863" y="13302"/>
                  </a:lnTo>
                  <a:lnTo>
                    <a:pt x="36097" y="12980"/>
                  </a:lnTo>
                  <a:lnTo>
                    <a:pt x="37384" y="12605"/>
                  </a:lnTo>
                  <a:lnTo>
                    <a:pt x="37384" y="12605"/>
                  </a:lnTo>
                  <a:lnTo>
                    <a:pt x="37437" y="13195"/>
                  </a:lnTo>
                  <a:lnTo>
                    <a:pt x="37545" y="13892"/>
                  </a:lnTo>
                  <a:lnTo>
                    <a:pt x="37706" y="14750"/>
                  </a:lnTo>
                  <a:lnTo>
                    <a:pt x="37920" y="15769"/>
                  </a:lnTo>
                  <a:lnTo>
                    <a:pt x="38242" y="16896"/>
                  </a:lnTo>
                  <a:lnTo>
                    <a:pt x="38617" y="18076"/>
                  </a:lnTo>
                  <a:lnTo>
                    <a:pt x="39154" y="19256"/>
                  </a:lnTo>
                  <a:lnTo>
                    <a:pt x="39422" y="19846"/>
                  </a:lnTo>
                  <a:lnTo>
                    <a:pt x="39744" y="20436"/>
                  </a:lnTo>
                  <a:lnTo>
                    <a:pt x="40119" y="20972"/>
                  </a:lnTo>
                  <a:lnTo>
                    <a:pt x="40495" y="21508"/>
                  </a:lnTo>
                  <a:lnTo>
                    <a:pt x="40924" y="22045"/>
                  </a:lnTo>
                  <a:lnTo>
                    <a:pt x="41406" y="22474"/>
                  </a:lnTo>
                  <a:lnTo>
                    <a:pt x="41889" y="22903"/>
                  </a:lnTo>
                  <a:lnTo>
                    <a:pt x="42425" y="23278"/>
                  </a:lnTo>
                  <a:lnTo>
                    <a:pt x="43015" y="23654"/>
                  </a:lnTo>
                  <a:lnTo>
                    <a:pt x="43605" y="23922"/>
                  </a:lnTo>
                  <a:lnTo>
                    <a:pt x="44303" y="24083"/>
                  </a:lnTo>
                  <a:lnTo>
                    <a:pt x="45000" y="24244"/>
                  </a:lnTo>
                  <a:lnTo>
                    <a:pt x="45751" y="24297"/>
                  </a:lnTo>
                  <a:lnTo>
                    <a:pt x="46555" y="24297"/>
                  </a:lnTo>
                  <a:lnTo>
                    <a:pt x="47413" y="24190"/>
                  </a:lnTo>
                  <a:lnTo>
                    <a:pt x="48325" y="23975"/>
                  </a:lnTo>
                  <a:lnTo>
                    <a:pt x="48325" y="23975"/>
                  </a:lnTo>
                  <a:lnTo>
                    <a:pt x="46555" y="25745"/>
                  </a:lnTo>
                  <a:lnTo>
                    <a:pt x="44839" y="27462"/>
                  </a:lnTo>
                  <a:lnTo>
                    <a:pt x="44034" y="28320"/>
                  </a:lnTo>
                  <a:lnTo>
                    <a:pt x="43284" y="29178"/>
                  </a:lnTo>
                  <a:lnTo>
                    <a:pt x="42586" y="30036"/>
                  </a:lnTo>
                  <a:lnTo>
                    <a:pt x="41889" y="30948"/>
                  </a:lnTo>
                  <a:lnTo>
                    <a:pt x="41353" y="31860"/>
                  </a:lnTo>
                  <a:lnTo>
                    <a:pt x="40816" y="32771"/>
                  </a:lnTo>
                  <a:lnTo>
                    <a:pt x="40387" y="33737"/>
                  </a:lnTo>
                  <a:lnTo>
                    <a:pt x="40065" y="34702"/>
                  </a:lnTo>
                  <a:lnTo>
                    <a:pt x="39851" y="35668"/>
                  </a:lnTo>
                  <a:lnTo>
                    <a:pt x="39690" y="36687"/>
                  </a:lnTo>
                  <a:lnTo>
                    <a:pt x="39690" y="37759"/>
                  </a:lnTo>
                  <a:lnTo>
                    <a:pt x="39797" y="38886"/>
                  </a:lnTo>
                  <a:lnTo>
                    <a:pt x="16895" y="391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2027009" y="2115245"/>
              <a:ext cx="711654" cy="627496"/>
            </a:xfrm>
            <a:custGeom>
              <a:avLst/>
              <a:gdLst/>
              <a:ahLst/>
              <a:cxnLst/>
              <a:rect l="l" t="t" r="r" b="b"/>
              <a:pathLst>
                <a:path w="35829" h="31592" fill="none" extrusionOk="0">
                  <a:moveTo>
                    <a:pt x="6115" y="12015"/>
                  </a:moveTo>
                  <a:lnTo>
                    <a:pt x="6115" y="12015"/>
                  </a:lnTo>
                  <a:lnTo>
                    <a:pt x="6812" y="12015"/>
                  </a:lnTo>
                  <a:lnTo>
                    <a:pt x="7563" y="11907"/>
                  </a:lnTo>
                  <a:lnTo>
                    <a:pt x="8314" y="11800"/>
                  </a:lnTo>
                  <a:lnTo>
                    <a:pt x="9119" y="11586"/>
                  </a:lnTo>
                  <a:lnTo>
                    <a:pt x="9870" y="11317"/>
                  </a:lnTo>
                  <a:lnTo>
                    <a:pt x="10674" y="10942"/>
                  </a:lnTo>
                  <a:lnTo>
                    <a:pt x="11425" y="10459"/>
                  </a:lnTo>
                  <a:lnTo>
                    <a:pt x="12122" y="9869"/>
                  </a:lnTo>
                  <a:lnTo>
                    <a:pt x="12819" y="9172"/>
                  </a:lnTo>
                  <a:lnTo>
                    <a:pt x="13141" y="8797"/>
                  </a:lnTo>
                  <a:lnTo>
                    <a:pt x="13463" y="8368"/>
                  </a:lnTo>
                  <a:lnTo>
                    <a:pt x="13731" y="7885"/>
                  </a:lnTo>
                  <a:lnTo>
                    <a:pt x="13999" y="7402"/>
                  </a:lnTo>
                  <a:lnTo>
                    <a:pt x="14268" y="6812"/>
                  </a:lnTo>
                  <a:lnTo>
                    <a:pt x="14482" y="6276"/>
                  </a:lnTo>
                  <a:lnTo>
                    <a:pt x="14697" y="5632"/>
                  </a:lnTo>
                  <a:lnTo>
                    <a:pt x="14911" y="4935"/>
                  </a:lnTo>
                  <a:lnTo>
                    <a:pt x="15072" y="4238"/>
                  </a:lnTo>
                  <a:lnTo>
                    <a:pt x="15233" y="3487"/>
                  </a:lnTo>
                  <a:lnTo>
                    <a:pt x="15340" y="2682"/>
                  </a:lnTo>
                  <a:lnTo>
                    <a:pt x="15394" y="1824"/>
                  </a:lnTo>
                  <a:lnTo>
                    <a:pt x="15448" y="966"/>
                  </a:lnTo>
                  <a:lnTo>
                    <a:pt x="15501" y="1"/>
                  </a:lnTo>
                  <a:lnTo>
                    <a:pt x="15501" y="1"/>
                  </a:lnTo>
                  <a:lnTo>
                    <a:pt x="15608" y="483"/>
                  </a:lnTo>
                  <a:lnTo>
                    <a:pt x="15877" y="1717"/>
                  </a:lnTo>
                  <a:lnTo>
                    <a:pt x="16145" y="2521"/>
                  </a:lnTo>
                  <a:lnTo>
                    <a:pt x="16467" y="3433"/>
                  </a:lnTo>
                  <a:lnTo>
                    <a:pt x="16896" y="4399"/>
                  </a:lnTo>
                  <a:lnTo>
                    <a:pt x="17378" y="5418"/>
                  </a:lnTo>
                  <a:lnTo>
                    <a:pt x="17968" y="6437"/>
                  </a:lnTo>
                  <a:lnTo>
                    <a:pt x="18666" y="7402"/>
                  </a:lnTo>
                  <a:lnTo>
                    <a:pt x="19041" y="7885"/>
                  </a:lnTo>
                  <a:lnTo>
                    <a:pt x="19470" y="8314"/>
                  </a:lnTo>
                  <a:lnTo>
                    <a:pt x="19899" y="8743"/>
                  </a:lnTo>
                  <a:lnTo>
                    <a:pt x="20382" y="9172"/>
                  </a:lnTo>
                  <a:lnTo>
                    <a:pt x="20865" y="9494"/>
                  </a:lnTo>
                  <a:lnTo>
                    <a:pt x="21401" y="9869"/>
                  </a:lnTo>
                  <a:lnTo>
                    <a:pt x="21991" y="10138"/>
                  </a:lnTo>
                  <a:lnTo>
                    <a:pt x="22581" y="10352"/>
                  </a:lnTo>
                  <a:lnTo>
                    <a:pt x="23225" y="10567"/>
                  </a:lnTo>
                  <a:lnTo>
                    <a:pt x="23868" y="10728"/>
                  </a:lnTo>
                  <a:lnTo>
                    <a:pt x="24619" y="10835"/>
                  </a:lnTo>
                  <a:lnTo>
                    <a:pt x="25316" y="10835"/>
                  </a:lnTo>
                  <a:lnTo>
                    <a:pt x="25316" y="10835"/>
                  </a:lnTo>
                  <a:lnTo>
                    <a:pt x="26228" y="10781"/>
                  </a:lnTo>
                  <a:lnTo>
                    <a:pt x="27193" y="10674"/>
                  </a:lnTo>
                  <a:lnTo>
                    <a:pt x="28159" y="10459"/>
                  </a:lnTo>
                  <a:lnTo>
                    <a:pt x="29232" y="10138"/>
                  </a:lnTo>
                  <a:lnTo>
                    <a:pt x="29232" y="10138"/>
                  </a:lnTo>
                  <a:lnTo>
                    <a:pt x="29232" y="10138"/>
                  </a:lnTo>
                  <a:lnTo>
                    <a:pt x="29232" y="10138"/>
                  </a:lnTo>
                  <a:lnTo>
                    <a:pt x="29232" y="10138"/>
                  </a:lnTo>
                  <a:lnTo>
                    <a:pt x="29232" y="10138"/>
                  </a:lnTo>
                  <a:lnTo>
                    <a:pt x="29232" y="10138"/>
                  </a:lnTo>
                  <a:lnTo>
                    <a:pt x="29232" y="10138"/>
                  </a:lnTo>
                  <a:lnTo>
                    <a:pt x="29178" y="10567"/>
                  </a:lnTo>
                  <a:lnTo>
                    <a:pt x="29124" y="11800"/>
                  </a:lnTo>
                  <a:lnTo>
                    <a:pt x="29124" y="11800"/>
                  </a:lnTo>
                  <a:lnTo>
                    <a:pt x="29178" y="12766"/>
                  </a:lnTo>
                  <a:lnTo>
                    <a:pt x="29285" y="13892"/>
                  </a:lnTo>
                  <a:lnTo>
                    <a:pt x="29392" y="14428"/>
                  </a:lnTo>
                  <a:lnTo>
                    <a:pt x="29553" y="15018"/>
                  </a:lnTo>
                  <a:lnTo>
                    <a:pt x="29714" y="15555"/>
                  </a:lnTo>
                  <a:lnTo>
                    <a:pt x="29929" y="16091"/>
                  </a:lnTo>
                  <a:lnTo>
                    <a:pt x="30197" y="16627"/>
                  </a:lnTo>
                  <a:lnTo>
                    <a:pt x="30519" y="17056"/>
                  </a:lnTo>
                  <a:lnTo>
                    <a:pt x="30894" y="17485"/>
                  </a:lnTo>
                  <a:lnTo>
                    <a:pt x="31377" y="17861"/>
                  </a:lnTo>
                  <a:lnTo>
                    <a:pt x="31860" y="18183"/>
                  </a:lnTo>
                  <a:lnTo>
                    <a:pt x="32450" y="18397"/>
                  </a:lnTo>
                  <a:lnTo>
                    <a:pt x="33093" y="18505"/>
                  </a:lnTo>
                  <a:lnTo>
                    <a:pt x="33844" y="18558"/>
                  </a:lnTo>
                  <a:lnTo>
                    <a:pt x="33844" y="18558"/>
                  </a:lnTo>
                  <a:lnTo>
                    <a:pt x="34273" y="18558"/>
                  </a:lnTo>
                  <a:lnTo>
                    <a:pt x="34756" y="18505"/>
                  </a:lnTo>
                  <a:lnTo>
                    <a:pt x="35829" y="18290"/>
                  </a:lnTo>
                  <a:lnTo>
                    <a:pt x="35829" y="18290"/>
                  </a:lnTo>
                  <a:lnTo>
                    <a:pt x="35829" y="18290"/>
                  </a:lnTo>
                  <a:lnTo>
                    <a:pt x="35829" y="18290"/>
                  </a:lnTo>
                  <a:lnTo>
                    <a:pt x="35239" y="18880"/>
                  </a:lnTo>
                  <a:lnTo>
                    <a:pt x="34702" y="19524"/>
                  </a:lnTo>
                  <a:lnTo>
                    <a:pt x="34166" y="20114"/>
                  </a:lnTo>
                  <a:lnTo>
                    <a:pt x="33683" y="20757"/>
                  </a:lnTo>
                  <a:lnTo>
                    <a:pt x="33254" y="21401"/>
                  </a:lnTo>
                  <a:lnTo>
                    <a:pt x="32879" y="22044"/>
                  </a:lnTo>
                  <a:lnTo>
                    <a:pt x="32503" y="22688"/>
                  </a:lnTo>
                  <a:lnTo>
                    <a:pt x="32181" y="23332"/>
                  </a:lnTo>
                  <a:lnTo>
                    <a:pt x="31913" y="23975"/>
                  </a:lnTo>
                  <a:lnTo>
                    <a:pt x="31645" y="24672"/>
                  </a:lnTo>
                  <a:lnTo>
                    <a:pt x="31431" y="25370"/>
                  </a:lnTo>
                  <a:lnTo>
                    <a:pt x="31270" y="26067"/>
                  </a:lnTo>
                  <a:lnTo>
                    <a:pt x="31162" y="26764"/>
                  </a:lnTo>
                  <a:lnTo>
                    <a:pt x="31055" y="27461"/>
                  </a:lnTo>
                  <a:lnTo>
                    <a:pt x="31002" y="28159"/>
                  </a:lnTo>
                  <a:lnTo>
                    <a:pt x="30948" y="28910"/>
                  </a:lnTo>
                  <a:lnTo>
                    <a:pt x="30948" y="28910"/>
                  </a:lnTo>
                  <a:lnTo>
                    <a:pt x="31002" y="30090"/>
                  </a:lnTo>
                  <a:lnTo>
                    <a:pt x="31162" y="31270"/>
                  </a:lnTo>
                  <a:lnTo>
                    <a:pt x="31162" y="31270"/>
                  </a:lnTo>
                  <a:lnTo>
                    <a:pt x="31162" y="31270"/>
                  </a:lnTo>
                  <a:lnTo>
                    <a:pt x="9601" y="31591"/>
                  </a:lnTo>
                  <a:lnTo>
                    <a:pt x="9601" y="31591"/>
                  </a:lnTo>
                  <a:lnTo>
                    <a:pt x="9601" y="31270"/>
                  </a:lnTo>
                  <a:lnTo>
                    <a:pt x="9494" y="30465"/>
                  </a:lnTo>
                  <a:lnTo>
                    <a:pt x="9333" y="29929"/>
                  </a:lnTo>
                  <a:lnTo>
                    <a:pt x="9172" y="29285"/>
                  </a:lnTo>
                  <a:lnTo>
                    <a:pt x="8904" y="28641"/>
                  </a:lnTo>
                  <a:lnTo>
                    <a:pt x="8529" y="27944"/>
                  </a:lnTo>
                  <a:lnTo>
                    <a:pt x="8100" y="27247"/>
                  </a:lnTo>
                  <a:lnTo>
                    <a:pt x="7563" y="26603"/>
                  </a:lnTo>
                  <a:lnTo>
                    <a:pt x="6866" y="26013"/>
                  </a:lnTo>
                  <a:lnTo>
                    <a:pt x="6491" y="25692"/>
                  </a:lnTo>
                  <a:lnTo>
                    <a:pt x="6062" y="25423"/>
                  </a:lnTo>
                  <a:lnTo>
                    <a:pt x="5632" y="25209"/>
                  </a:lnTo>
                  <a:lnTo>
                    <a:pt x="5150" y="24994"/>
                  </a:lnTo>
                  <a:lnTo>
                    <a:pt x="4613" y="24780"/>
                  </a:lnTo>
                  <a:lnTo>
                    <a:pt x="4023" y="24619"/>
                  </a:lnTo>
                  <a:lnTo>
                    <a:pt x="3433" y="24458"/>
                  </a:lnTo>
                  <a:lnTo>
                    <a:pt x="2790" y="24404"/>
                  </a:lnTo>
                  <a:lnTo>
                    <a:pt x="2093" y="24351"/>
                  </a:lnTo>
                  <a:lnTo>
                    <a:pt x="1342" y="24297"/>
                  </a:lnTo>
                  <a:lnTo>
                    <a:pt x="1342" y="24297"/>
                  </a:lnTo>
                  <a:lnTo>
                    <a:pt x="1" y="24351"/>
                  </a:lnTo>
                  <a:lnTo>
                    <a:pt x="1" y="24351"/>
                  </a:lnTo>
                  <a:lnTo>
                    <a:pt x="1" y="24351"/>
                  </a:lnTo>
                  <a:lnTo>
                    <a:pt x="1" y="24351"/>
                  </a:lnTo>
                  <a:lnTo>
                    <a:pt x="215" y="24243"/>
                  </a:lnTo>
                  <a:lnTo>
                    <a:pt x="805" y="23814"/>
                  </a:lnTo>
                  <a:lnTo>
                    <a:pt x="1610" y="23171"/>
                  </a:lnTo>
                  <a:lnTo>
                    <a:pt x="2093" y="22795"/>
                  </a:lnTo>
                  <a:lnTo>
                    <a:pt x="2522" y="22313"/>
                  </a:lnTo>
                  <a:lnTo>
                    <a:pt x="3004" y="21776"/>
                  </a:lnTo>
                  <a:lnTo>
                    <a:pt x="3487" y="21240"/>
                  </a:lnTo>
                  <a:lnTo>
                    <a:pt x="3916" y="20596"/>
                  </a:lnTo>
                  <a:lnTo>
                    <a:pt x="4292" y="19899"/>
                  </a:lnTo>
                  <a:lnTo>
                    <a:pt x="4613" y="19202"/>
                  </a:lnTo>
                  <a:lnTo>
                    <a:pt x="4828" y="18397"/>
                  </a:lnTo>
                  <a:lnTo>
                    <a:pt x="4989" y="17593"/>
                  </a:lnTo>
                  <a:lnTo>
                    <a:pt x="5042" y="16735"/>
                  </a:lnTo>
                  <a:lnTo>
                    <a:pt x="5042" y="16735"/>
                  </a:lnTo>
                  <a:lnTo>
                    <a:pt x="5042" y="16145"/>
                  </a:lnTo>
                  <a:lnTo>
                    <a:pt x="4989" y="15555"/>
                  </a:lnTo>
                  <a:lnTo>
                    <a:pt x="4828" y="14965"/>
                  </a:lnTo>
                  <a:lnTo>
                    <a:pt x="4613" y="14321"/>
                  </a:lnTo>
                  <a:lnTo>
                    <a:pt x="4345" y="13677"/>
                  </a:lnTo>
                  <a:lnTo>
                    <a:pt x="4023" y="13034"/>
                  </a:lnTo>
                  <a:lnTo>
                    <a:pt x="3648" y="12337"/>
                  </a:lnTo>
                  <a:lnTo>
                    <a:pt x="3165" y="11639"/>
                  </a:lnTo>
                  <a:lnTo>
                    <a:pt x="3165" y="11639"/>
                  </a:lnTo>
                  <a:lnTo>
                    <a:pt x="3165" y="11639"/>
                  </a:lnTo>
                  <a:lnTo>
                    <a:pt x="3165" y="11639"/>
                  </a:lnTo>
                  <a:lnTo>
                    <a:pt x="3380" y="11693"/>
                  </a:lnTo>
                  <a:lnTo>
                    <a:pt x="4023" y="11854"/>
                  </a:lnTo>
                  <a:lnTo>
                    <a:pt x="4935" y="11961"/>
                  </a:lnTo>
                  <a:lnTo>
                    <a:pt x="6115" y="120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882132" y="1966098"/>
              <a:ext cx="959875" cy="776644"/>
            </a:xfrm>
            <a:custGeom>
              <a:avLst/>
              <a:gdLst/>
              <a:ahLst/>
              <a:cxnLst/>
              <a:rect l="l" t="t" r="r" b="b"/>
              <a:pathLst>
                <a:path w="48326" h="39101" fill="none" extrusionOk="0">
                  <a:moveTo>
                    <a:pt x="20328" y="1"/>
                  </a:moveTo>
                  <a:lnTo>
                    <a:pt x="20328" y="1"/>
                  </a:lnTo>
                  <a:lnTo>
                    <a:pt x="20274" y="1181"/>
                  </a:lnTo>
                  <a:lnTo>
                    <a:pt x="20221" y="2307"/>
                  </a:lnTo>
                  <a:lnTo>
                    <a:pt x="20113" y="3326"/>
                  </a:lnTo>
                  <a:lnTo>
                    <a:pt x="19953" y="4345"/>
                  </a:lnTo>
                  <a:lnTo>
                    <a:pt x="19792" y="5257"/>
                  </a:lnTo>
                  <a:lnTo>
                    <a:pt x="19577" y="6169"/>
                  </a:lnTo>
                  <a:lnTo>
                    <a:pt x="19309" y="6973"/>
                  </a:lnTo>
                  <a:lnTo>
                    <a:pt x="19094" y="7778"/>
                  </a:lnTo>
                  <a:lnTo>
                    <a:pt x="18773" y="8475"/>
                  </a:lnTo>
                  <a:lnTo>
                    <a:pt x="18451" y="9172"/>
                  </a:lnTo>
                  <a:lnTo>
                    <a:pt x="18129" y="9816"/>
                  </a:lnTo>
                  <a:lnTo>
                    <a:pt x="17754" y="10406"/>
                  </a:lnTo>
                  <a:lnTo>
                    <a:pt x="17378" y="10942"/>
                  </a:lnTo>
                  <a:lnTo>
                    <a:pt x="16949" y="11425"/>
                  </a:lnTo>
                  <a:lnTo>
                    <a:pt x="16574" y="11908"/>
                  </a:lnTo>
                  <a:lnTo>
                    <a:pt x="16145" y="12283"/>
                  </a:lnTo>
                  <a:lnTo>
                    <a:pt x="15662" y="12712"/>
                  </a:lnTo>
                  <a:lnTo>
                    <a:pt x="15233" y="13034"/>
                  </a:lnTo>
                  <a:lnTo>
                    <a:pt x="14750" y="13356"/>
                  </a:lnTo>
                  <a:lnTo>
                    <a:pt x="14267" y="13624"/>
                  </a:lnTo>
                  <a:lnTo>
                    <a:pt x="13302" y="14107"/>
                  </a:lnTo>
                  <a:lnTo>
                    <a:pt x="12336" y="14428"/>
                  </a:lnTo>
                  <a:lnTo>
                    <a:pt x="11371" y="14697"/>
                  </a:lnTo>
                  <a:lnTo>
                    <a:pt x="10459" y="14858"/>
                  </a:lnTo>
                  <a:lnTo>
                    <a:pt x="9494" y="14911"/>
                  </a:lnTo>
                  <a:lnTo>
                    <a:pt x="8636" y="14965"/>
                  </a:lnTo>
                  <a:lnTo>
                    <a:pt x="8636" y="14965"/>
                  </a:lnTo>
                  <a:lnTo>
                    <a:pt x="7885" y="14911"/>
                  </a:lnTo>
                  <a:lnTo>
                    <a:pt x="7188" y="14858"/>
                  </a:lnTo>
                  <a:lnTo>
                    <a:pt x="6008" y="14697"/>
                  </a:lnTo>
                  <a:lnTo>
                    <a:pt x="5203" y="14589"/>
                  </a:lnTo>
                  <a:lnTo>
                    <a:pt x="4935" y="14482"/>
                  </a:lnTo>
                  <a:lnTo>
                    <a:pt x="4935" y="14482"/>
                  </a:lnTo>
                  <a:lnTo>
                    <a:pt x="5525" y="15287"/>
                  </a:lnTo>
                  <a:lnTo>
                    <a:pt x="5954" y="16091"/>
                  </a:lnTo>
                  <a:lnTo>
                    <a:pt x="6383" y="16896"/>
                  </a:lnTo>
                  <a:lnTo>
                    <a:pt x="6651" y="17700"/>
                  </a:lnTo>
                  <a:lnTo>
                    <a:pt x="6919" y="18505"/>
                  </a:lnTo>
                  <a:lnTo>
                    <a:pt x="7080" y="19309"/>
                  </a:lnTo>
                  <a:lnTo>
                    <a:pt x="7134" y="20060"/>
                  </a:lnTo>
                  <a:lnTo>
                    <a:pt x="7188" y="20811"/>
                  </a:lnTo>
                  <a:lnTo>
                    <a:pt x="7188" y="20811"/>
                  </a:lnTo>
                  <a:lnTo>
                    <a:pt x="7134" y="21455"/>
                  </a:lnTo>
                  <a:lnTo>
                    <a:pt x="7080" y="22098"/>
                  </a:lnTo>
                  <a:lnTo>
                    <a:pt x="7027" y="22742"/>
                  </a:lnTo>
                  <a:lnTo>
                    <a:pt x="6866" y="23332"/>
                  </a:lnTo>
                  <a:lnTo>
                    <a:pt x="6490" y="24512"/>
                  </a:lnTo>
                  <a:lnTo>
                    <a:pt x="6061" y="25638"/>
                  </a:lnTo>
                  <a:lnTo>
                    <a:pt x="5525" y="26764"/>
                  </a:lnTo>
                  <a:lnTo>
                    <a:pt x="4881" y="27783"/>
                  </a:lnTo>
                  <a:lnTo>
                    <a:pt x="4238" y="28749"/>
                  </a:lnTo>
                  <a:lnTo>
                    <a:pt x="3594" y="29607"/>
                  </a:lnTo>
                  <a:lnTo>
                    <a:pt x="2897" y="30412"/>
                  </a:lnTo>
                  <a:lnTo>
                    <a:pt x="2253" y="31109"/>
                  </a:lnTo>
                  <a:lnTo>
                    <a:pt x="1127" y="32235"/>
                  </a:lnTo>
                  <a:lnTo>
                    <a:pt x="322" y="32986"/>
                  </a:lnTo>
                  <a:lnTo>
                    <a:pt x="1" y="33201"/>
                  </a:lnTo>
                  <a:lnTo>
                    <a:pt x="1" y="33201"/>
                  </a:lnTo>
                  <a:lnTo>
                    <a:pt x="1181" y="33147"/>
                  </a:lnTo>
                  <a:lnTo>
                    <a:pt x="2360" y="33093"/>
                  </a:lnTo>
                  <a:lnTo>
                    <a:pt x="2360" y="33093"/>
                  </a:lnTo>
                  <a:lnTo>
                    <a:pt x="3272" y="33147"/>
                  </a:lnTo>
                  <a:lnTo>
                    <a:pt x="4184" y="33201"/>
                  </a:lnTo>
                  <a:lnTo>
                    <a:pt x="5042" y="33254"/>
                  </a:lnTo>
                  <a:lnTo>
                    <a:pt x="5900" y="33361"/>
                  </a:lnTo>
                  <a:lnTo>
                    <a:pt x="7456" y="33683"/>
                  </a:lnTo>
                  <a:lnTo>
                    <a:pt x="8904" y="34059"/>
                  </a:lnTo>
                  <a:lnTo>
                    <a:pt x="10245" y="34488"/>
                  </a:lnTo>
                  <a:lnTo>
                    <a:pt x="11425" y="35024"/>
                  </a:lnTo>
                  <a:lnTo>
                    <a:pt x="12497" y="35560"/>
                  </a:lnTo>
                  <a:lnTo>
                    <a:pt x="13463" y="36097"/>
                  </a:lnTo>
                  <a:lnTo>
                    <a:pt x="14267" y="36687"/>
                  </a:lnTo>
                  <a:lnTo>
                    <a:pt x="14965" y="37223"/>
                  </a:lnTo>
                  <a:lnTo>
                    <a:pt x="15608" y="37706"/>
                  </a:lnTo>
                  <a:lnTo>
                    <a:pt x="16091" y="38189"/>
                  </a:lnTo>
                  <a:lnTo>
                    <a:pt x="16735" y="38832"/>
                  </a:lnTo>
                  <a:lnTo>
                    <a:pt x="16895" y="39100"/>
                  </a:lnTo>
                  <a:lnTo>
                    <a:pt x="39797" y="38886"/>
                  </a:lnTo>
                  <a:lnTo>
                    <a:pt x="39797" y="38886"/>
                  </a:lnTo>
                  <a:lnTo>
                    <a:pt x="39744" y="38081"/>
                  </a:lnTo>
                  <a:lnTo>
                    <a:pt x="39690" y="37330"/>
                  </a:lnTo>
                  <a:lnTo>
                    <a:pt x="39690" y="37330"/>
                  </a:lnTo>
                  <a:lnTo>
                    <a:pt x="39744" y="36365"/>
                  </a:lnTo>
                  <a:lnTo>
                    <a:pt x="39905" y="35453"/>
                  </a:lnTo>
                  <a:lnTo>
                    <a:pt x="40119" y="34541"/>
                  </a:lnTo>
                  <a:lnTo>
                    <a:pt x="40441" y="33630"/>
                  </a:lnTo>
                  <a:lnTo>
                    <a:pt x="40816" y="32771"/>
                  </a:lnTo>
                  <a:lnTo>
                    <a:pt x="41245" y="31967"/>
                  </a:lnTo>
                  <a:lnTo>
                    <a:pt x="41782" y="31109"/>
                  </a:lnTo>
                  <a:lnTo>
                    <a:pt x="42372" y="30304"/>
                  </a:lnTo>
                  <a:lnTo>
                    <a:pt x="43015" y="29500"/>
                  </a:lnTo>
                  <a:lnTo>
                    <a:pt x="43659" y="28749"/>
                  </a:lnTo>
                  <a:lnTo>
                    <a:pt x="45107" y="27140"/>
                  </a:lnTo>
                  <a:lnTo>
                    <a:pt x="46716" y="25584"/>
                  </a:lnTo>
                  <a:lnTo>
                    <a:pt x="48325" y="23975"/>
                  </a:lnTo>
                  <a:lnTo>
                    <a:pt x="48325" y="23975"/>
                  </a:lnTo>
                  <a:lnTo>
                    <a:pt x="47682" y="24136"/>
                  </a:lnTo>
                  <a:lnTo>
                    <a:pt x="47092" y="24244"/>
                  </a:lnTo>
                  <a:lnTo>
                    <a:pt x="46555" y="24297"/>
                  </a:lnTo>
                  <a:lnTo>
                    <a:pt x="45965" y="24297"/>
                  </a:lnTo>
                  <a:lnTo>
                    <a:pt x="45965" y="24297"/>
                  </a:lnTo>
                  <a:lnTo>
                    <a:pt x="45268" y="24297"/>
                  </a:lnTo>
                  <a:lnTo>
                    <a:pt x="44624" y="24190"/>
                  </a:lnTo>
                  <a:lnTo>
                    <a:pt x="43981" y="24029"/>
                  </a:lnTo>
                  <a:lnTo>
                    <a:pt x="43391" y="23815"/>
                  </a:lnTo>
                  <a:lnTo>
                    <a:pt x="42854" y="23546"/>
                  </a:lnTo>
                  <a:lnTo>
                    <a:pt x="42318" y="23225"/>
                  </a:lnTo>
                  <a:lnTo>
                    <a:pt x="41835" y="22849"/>
                  </a:lnTo>
                  <a:lnTo>
                    <a:pt x="41353" y="22474"/>
                  </a:lnTo>
                  <a:lnTo>
                    <a:pt x="40977" y="22045"/>
                  </a:lnTo>
                  <a:lnTo>
                    <a:pt x="40548" y="21615"/>
                  </a:lnTo>
                  <a:lnTo>
                    <a:pt x="40226" y="21133"/>
                  </a:lnTo>
                  <a:lnTo>
                    <a:pt x="39851" y="20596"/>
                  </a:lnTo>
                  <a:lnTo>
                    <a:pt x="39261" y="19524"/>
                  </a:lnTo>
                  <a:lnTo>
                    <a:pt x="38778" y="18451"/>
                  </a:lnTo>
                  <a:lnTo>
                    <a:pt x="38403" y="17378"/>
                  </a:lnTo>
                  <a:lnTo>
                    <a:pt x="38081" y="16306"/>
                  </a:lnTo>
                  <a:lnTo>
                    <a:pt x="37813" y="15287"/>
                  </a:lnTo>
                  <a:lnTo>
                    <a:pt x="37652" y="14428"/>
                  </a:lnTo>
                  <a:lnTo>
                    <a:pt x="37437" y="13088"/>
                  </a:lnTo>
                  <a:lnTo>
                    <a:pt x="37384" y="12605"/>
                  </a:lnTo>
                  <a:lnTo>
                    <a:pt x="37384" y="12605"/>
                  </a:lnTo>
                  <a:lnTo>
                    <a:pt x="36097" y="12980"/>
                  </a:lnTo>
                  <a:lnTo>
                    <a:pt x="34863" y="13302"/>
                  </a:lnTo>
                  <a:lnTo>
                    <a:pt x="33683" y="13463"/>
                  </a:lnTo>
                  <a:lnTo>
                    <a:pt x="32557" y="13517"/>
                  </a:lnTo>
                  <a:lnTo>
                    <a:pt x="32557" y="13517"/>
                  </a:lnTo>
                  <a:lnTo>
                    <a:pt x="31645" y="13463"/>
                  </a:lnTo>
                  <a:lnTo>
                    <a:pt x="30733" y="13356"/>
                  </a:lnTo>
                  <a:lnTo>
                    <a:pt x="29929" y="13141"/>
                  </a:lnTo>
                  <a:lnTo>
                    <a:pt x="29124" y="12927"/>
                  </a:lnTo>
                  <a:lnTo>
                    <a:pt x="28373" y="12605"/>
                  </a:lnTo>
                  <a:lnTo>
                    <a:pt x="27676" y="12229"/>
                  </a:lnTo>
                  <a:lnTo>
                    <a:pt x="26979" y="11854"/>
                  </a:lnTo>
                  <a:lnTo>
                    <a:pt x="26389" y="11371"/>
                  </a:lnTo>
                  <a:lnTo>
                    <a:pt x="25799" y="10889"/>
                  </a:lnTo>
                  <a:lnTo>
                    <a:pt x="25209" y="10352"/>
                  </a:lnTo>
                  <a:lnTo>
                    <a:pt x="24726" y="9816"/>
                  </a:lnTo>
                  <a:lnTo>
                    <a:pt x="24243" y="9226"/>
                  </a:lnTo>
                  <a:lnTo>
                    <a:pt x="23761" y="8636"/>
                  </a:lnTo>
                  <a:lnTo>
                    <a:pt x="23385" y="7992"/>
                  </a:lnTo>
                  <a:lnTo>
                    <a:pt x="22634" y="6759"/>
                  </a:lnTo>
                  <a:lnTo>
                    <a:pt x="21991" y="5472"/>
                  </a:lnTo>
                  <a:lnTo>
                    <a:pt x="21508" y="4292"/>
                  </a:lnTo>
                  <a:lnTo>
                    <a:pt x="21133" y="3112"/>
                  </a:lnTo>
                  <a:lnTo>
                    <a:pt x="20811" y="2093"/>
                  </a:lnTo>
                  <a:lnTo>
                    <a:pt x="20435" y="591"/>
                  </a:lnTo>
                  <a:lnTo>
                    <a:pt x="203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2027009" y="2115245"/>
              <a:ext cx="711654" cy="627496"/>
            </a:xfrm>
            <a:custGeom>
              <a:avLst/>
              <a:gdLst/>
              <a:ahLst/>
              <a:cxnLst/>
              <a:rect l="l" t="t" r="r" b="b"/>
              <a:pathLst>
                <a:path w="35829" h="31592" extrusionOk="0">
                  <a:moveTo>
                    <a:pt x="15501" y="1"/>
                  </a:moveTo>
                  <a:lnTo>
                    <a:pt x="15448" y="1395"/>
                  </a:lnTo>
                  <a:lnTo>
                    <a:pt x="15340" y="2629"/>
                  </a:lnTo>
                  <a:lnTo>
                    <a:pt x="15179" y="3809"/>
                  </a:lnTo>
                  <a:lnTo>
                    <a:pt x="14911" y="4881"/>
                  </a:lnTo>
                  <a:lnTo>
                    <a:pt x="14643" y="5847"/>
                  </a:lnTo>
                  <a:lnTo>
                    <a:pt x="14321" y="6759"/>
                  </a:lnTo>
                  <a:lnTo>
                    <a:pt x="13946" y="7563"/>
                  </a:lnTo>
                  <a:lnTo>
                    <a:pt x="13517" y="8260"/>
                  </a:lnTo>
                  <a:lnTo>
                    <a:pt x="13034" y="8904"/>
                  </a:lnTo>
                  <a:lnTo>
                    <a:pt x="12551" y="9440"/>
                  </a:lnTo>
                  <a:lnTo>
                    <a:pt x="12069" y="9977"/>
                  </a:lnTo>
                  <a:lnTo>
                    <a:pt x="11532" y="10406"/>
                  </a:lnTo>
                  <a:lnTo>
                    <a:pt x="10996" y="10781"/>
                  </a:lnTo>
                  <a:lnTo>
                    <a:pt x="10406" y="11049"/>
                  </a:lnTo>
                  <a:lnTo>
                    <a:pt x="9870" y="11317"/>
                  </a:lnTo>
                  <a:lnTo>
                    <a:pt x="9280" y="11532"/>
                  </a:lnTo>
                  <a:lnTo>
                    <a:pt x="8690" y="11693"/>
                  </a:lnTo>
                  <a:lnTo>
                    <a:pt x="8153" y="11854"/>
                  </a:lnTo>
                  <a:lnTo>
                    <a:pt x="7027" y="11961"/>
                  </a:lnTo>
                  <a:lnTo>
                    <a:pt x="6008" y="12015"/>
                  </a:lnTo>
                  <a:lnTo>
                    <a:pt x="5042" y="11961"/>
                  </a:lnTo>
                  <a:lnTo>
                    <a:pt x="4292" y="11907"/>
                  </a:lnTo>
                  <a:lnTo>
                    <a:pt x="3702" y="11800"/>
                  </a:lnTo>
                  <a:lnTo>
                    <a:pt x="3165" y="11639"/>
                  </a:lnTo>
                  <a:lnTo>
                    <a:pt x="3165" y="11639"/>
                  </a:lnTo>
                  <a:lnTo>
                    <a:pt x="3648" y="12337"/>
                  </a:lnTo>
                  <a:lnTo>
                    <a:pt x="4077" y="13034"/>
                  </a:lnTo>
                  <a:lnTo>
                    <a:pt x="4399" y="13731"/>
                  </a:lnTo>
                  <a:lnTo>
                    <a:pt x="4667" y="14375"/>
                  </a:lnTo>
                  <a:lnTo>
                    <a:pt x="4828" y="15018"/>
                  </a:lnTo>
                  <a:lnTo>
                    <a:pt x="4989" y="15662"/>
                  </a:lnTo>
                  <a:lnTo>
                    <a:pt x="5042" y="16252"/>
                  </a:lnTo>
                  <a:lnTo>
                    <a:pt x="5042" y="16842"/>
                  </a:lnTo>
                  <a:lnTo>
                    <a:pt x="5042" y="17432"/>
                  </a:lnTo>
                  <a:lnTo>
                    <a:pt x="4935" y="17968"/>
                  </a:lnTo>
                  <a:lnTo>
                    <a:pt x="4828" y="18505"/>
                  </a:lnTo>
                  <a:lnTo>
                    <a:pt x="4667" y="19041"/>
                  </a:lnTo>
                  <a:lnTo>
                    <a:pt x="4453" y="19524"/>
                  </a:lnTo>
                  <a:lnTo>
                    <a:pt x="4238" y="20006"/>
                  </a:lnTo>
                  <a:lnTo>
                    <a:pt x="3702" y="20864"/>
                  </a:lnTo>
                  <a:lnTo>
                    <a:pt x="3112" y="21669"/>
                  </a:lnTo>
                  <a:lnTo>
                    <a:pt x="2522" y="22366"/>
                  </a:lnTo>
                  <a:lnTo>
                    <a:pt x="1878" y="22956"/>
                  </a:lnTo>
                  <a:lnTo>
                    <a:pt x="1288" y="23439"/>
                  </a:lnTo>
                  <a:lnTo>
                    <a:pt x="376" y="24136"/>
                  </a:lnTo>
                  <a:lnTo>
                    <a:pt x="1" y="24351"/>
                  </a:lnTo>
                  <a:lnTo>
                    <a:pt x="1" y="24351"/>
                  </a:lnTo>
                  <a:lnTo>
                    <a:pt x="859" y="24297"/>
                  </a:lnTo>
                  <a:lnTo>
                    <a:pt x="1664" y="24297"/>
                  </a:lnTo>
                  <a:lnTo>
                    <a:pt x="2468" y="24351"/>
                  </a:lnTo>
                  <a:lnTo>
                    <a:pt x="3165" y="24458"/>
                  </a:lnTo>
                  <a:lnTo>
                    <a:pt x="3809" y="24565"/>
                  </a:lnTo>
                  <a:lnTo>
                    <a:pt x="4453" y="24726"/>
                  </a:lnTo>
                  <a:lnTo>
                    <a:pt x="4989" y="24941"/>
                  </a:lnTo>
                  <a:lnTo>
                    <a:pt x="5525" y="25155"/>
                  </a:lnTo>
                  <a:lnTo>
                    <a:pt x="6008" y="25423"/>
                  </a:lnTo>
                  <a:lnTo>
                    <a:pt x="6437" y="25692"/>
                  </a:lnTo>
                  <a:lnTo>
                    <a:pt x="6866" y="25960"/>
                  </a:lnTo>
                  <a:lnTo>
                    <a:pt x="7241" y="26282"/>
                  </a:lnTo>
                  <a:lnTo>
                    <a:pt x="7563" y="26603"/>
                  </a:lnTo>
                  <a:lnTo>
                    <a:pt x="7885" y="26979"/>
                  </a:lnTo>
                  <a:lnTo>
                    <a:pt x="8368" y="27676"/>
                  </a:lnTo>
                  <a:lnTo>
                    <a:pt x="8797" y="28373"/>
                  </a:lnTo>
                  <a:lnTo>
                    <a:pt x="9065" y="29071"/>
                  </a:lnTo>
                  <a:lnTo>
                    <a:pt x="9333" y="29768"/>
                  </a:lnTo>
                  <a:lnTo>
                    <a:pt x="9441" y="30358"/>
                  </a:lnTo>
                  <a:lnTo>
                    <a:pt x="9601" y="31270"/>
                  </a:lnTo>
                  <a:lnTo>
                    <a:pt x="9601" y="31591"/>
                  </a:lnTo>
                  <a:lnTo>
                    <a:pt x="31162" y="31270"/>
                  </a:lnTo>
                  <a:lnTo>
                    <a:pt x="31055" y="30358"/>
                  </a:lnTo>
                  <a:lnTo>
                    <a:pt x="31002" y="29446"/>
                  </a:lnTo>
                  <a:lnTo>
                    <a:pt x="30948" y="28588"/>
                  </a:lnTo>
                  <a:lnTo>
                    <a:pt x="31002" y="27730"/>
                  </a:lnTo>
                  <a:lnTo>
                    <a:pt x="31109" y="26872"/>
                  </a:lnTo>
                  <a:lnTo>
                    <a:pt x="31270" y="26013"/>
                  </a:lnTo>
                  <a:lnTo>
                    <a:pt x="31484" y="25209"/>
                  </a:lnTo>
                  <a:lnTo>
                    <a:pt x="31752" y="24404"/>
                  </a:lnTo>
                  <a:lnTo>
                    <a:pt x="32074" y="23600"/>
                  </a:lnTo>
                  <a:lnTo>
                    <a:pt x="32450" y="22795"/>
                  </a:lnTo>
                  <a:lnTo>
                    <a:pt x="32879" y="21991"/>
                  </a:lnTo>
                  <a:lnTo>
                    <a:pt x="33361" y="21240"/>
                  </a:lnTo>
                  <a:lnTo>
                    <a:pt x="33898" y="20489"/>
                  </a:lnTo>
                  <a:lnTo>
                    <a:pt x="34488" y="19738"/>
                  </a:lnTo>
                  <a:lnTo>
                    <a:pt x="35131" y="19041"/>
                  </a:lnTo>
                  <a:lnTo>
                    <a:pt x="35829" y="18290"/>
                  </a:lnTo>
                  <a:lnTo>
                    <a:pt x="35829" y="18290"/>
                  </a:lnTo>
                  <a:lnTo>
                    <a:pt x="35078" y="18451"/>
                  </a:lnTo>
                  <a:lnTo>
                    <a:pt x="34434" y="18558"/>
                  </a:lnTo>
                  <a:lnTo>
                    <a:pt x="33254" y="18558"/>
                  </a:lnTo>
                  <a:lnTo>
                    <a:pt x="32718" y="18451"/>
                  </a:lnTo>
                  <a:lnTo>
                    <a:pt x="32235" y="18344"/>
                  </a:lnTo>
                  <a:lnTo>
                    <a:pt x="31806" y="18129"/>
                  </a:lnTo>
                  <a:lnTo>
                    <a:pt x="31431" y="17915"/>
                  </a:lnTo>
                  <a:lnTo>
                    <a:pt x="31055" y="17646"/>
                  </a:lnTo>
                  <a:lnTo>
                    <a:pt x="30733" y="17325"/>
                  </a:lnTo>
                  <a:lnTo>
                    <a:pt x="30465" y="17003"/>
                  </a:lnTo>
                  <a:lnTo>
                    <a:pt x="30251" y="16627"/>
                  </a:lnTo>
                  <a:lnTo>
                    <a:pt x="29982" y="16252"/>
                  </a:lnTo>
                  <a:lnTo>
                    <a:pt x="29822" y="15823"/>
                  </a:lnTo>
                  <a:lnTo>
                    <a:pt x="29553" y="15018"/>
                  </a:lnTo>
                  <a:lnTo>
                    <a:pt x="29339" y="14106"/>
                  </a:lnTo>
                  <a:lnTo>
                    <a:pt x="29232" y="13248"/>
                  </a:lnTo>
                  <a:lnTo>
                    <a:pt x="29124" y="12444"/>
                  </a:lnTo>
                  <a:lnTo>
                    <a:pt x="29124" y="11693"/>
                  </a:lnTo>
                  <a:lnTo>
                    <a:pt x="29178" y="10567"/>
                  </a:lnTo>
                  <a:lnTo>
                    <a:pt x="29232" y="10138"/>
                  </a:lnTo>
                  <a:lnTo>
                    <a:pt x="28159" y="10459"/>
                  </a:lnTo>
                  <a:lnTo>
                    <a:pt x="27193" y="10674"/>
                  </a:lnTo>
                  <a:lnTo>
                    <a:pt x="26228" y="10781"/>
                  </a:lnTo>
                  <a:lnTo>
                    <a:pt x="25316" y="10835"/>
                  </a:lnTo>
                  <a:lnTo>
                    <a:pt x="24458" y="10781"/>
                  </a:lnTo>
                  <a:lnTo>
                    <a:pt x="23654" y="10674"/>
                  </a:lnTo>
                  <a:lnTo>
                    <a:pt x="22903" y="10513"/>
                  </a:lnTo>
                  <a:lnTo>
                    <a:pt x="22205" y="10245"/>
                  </a:lnTo>
                  <a:lnTo>
                    <a:pt x="21562" y="9923"/>
                  </a:lnTo>
                  <a:lnTo>
                    <a:pt x="20918" y="9548"/>
                  </a:lnTo>
                  <a:lnTo>
                    <a:pt x="20382" y="9118"/>
                  </a:lnTo>
                  <a:lnTo>
                    <a:pt x="19846" y="8689"/>
                  </a:lnTo>
                  <a:lnTo>
                    <a:pt x="19309" y="8207"/>
                  </a:lnTo>
                  <a:lnTo>
                    <a:pt x="18880" y="7670"/>
                  </a:lnTo>
                  <a:lnTo>
                    <a:pt x="18451" y="7134"/>
                  </a:lnTo>
                  <a:lnTo>
                    <a:pt x="18022" y="6598"/>
                  </a:lnTo>
                  <a:lnTo>
                    <a:pt x="17700" y="6008"/>
                  </a:lnTo>
                  <a:lnTo>
                    <a:pt x="17378" y="5418"/>
                  </a:lnTo>
                  <a:lnTo>
                    <a:pt x="16788" y="4291"/>
                  </a:lnTo>
                  <a:lnTo>
                    <a:pt x="16359" y="3165"/>
                  </a:lnTo>
                  <a:lnTo>
                    <a:pt x="16038" y="2146"/>
                  </a:lnTo>
                  <a:lnTo>
                    <a:pt x="15769" y="1288"/>
                  </a:lnTo>
                  <a:lnTo>
                    <a:pt x="15608" y="591"/>
                  </a:lnTo>
                  <a:lnTo>
                    <a:pt x="155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2027009" y="2115245"/>
              <a:ext cx="711654" cy="627496"/>
            </a:xfrm>
            <a:custGeom>
              <a:avLst/>
              <a:gdLst/>
              <a:ahLst/>
              <a:cxnLst/>
              <a:rect l="l" t="t" r="r" b="b"/>
              <a:pathLst>
                <a:path w="35829" h="31592" fill="none" extrusionOk="0">
                  <a:moveTo>
                    <a:pt x="9601" y="31591"/>
                  </a:moveTo>
                  <a:lnTo>
                    <a:pt x="9601" y="31591"/>
                  </a:lnTo>
                  <a:lnTo>
                    <a:pt x="9601" y="31270"/>
                  </a:lnTo>
                  <a:lnTo>
                    <a:pt x="9441" y="30358"/>
                  </a:lnTo>
                  <a:lnTo>
                    <a:pt x="9333" y="29768"/>
                  </a:lnTo>
                  <a:lnTo>
                    <a:pt x="9065" y="29071"/>
                  </a:lnTo>
                  <a:lnTo>
                    <a:pt x="8797" y="28373"/>
                  </a:lnTo>
                  <a:lnTo>
                    <a:pt x="8368" y="27676"/>
                  </a:lnTo>
                  <a:lnTo>
                    <a:pt x="7885" y="26979"/>
                  </a:lnTo>
                  <a:lnTo>
                    <a:pt x="7563" y="26603"/>
                  </a:lnTo>
                  <a:lnTo>
                    <a:pt x="7241" y="26282"/>
                  </a:lnTo>
                  <a:lnTo>
                    <a:pt x="6866" y="25960"/>
                  </a:lnTo>
                  <a:lnTo>
                    <a:pt x="6437" y="25692"/>
                  </a:lnTo>
                  <a:lnTo>
                    <a:pt x="6008" y="25423"/>
                  </a:lnTo>
                  <a:lnTo>
                    <a:pt x="5525" y="25155"/>
                  </a:lnTo>
                  <a:lnTo>
                    <a:pt x="4989" y="24941"/>
                  </a:lnTo>
                  <a:lnTo>
                    <a:pt x="4453" y="24726"/>
                  </a:lnTo>
                  <a:lnTo>
                    <a:pt x="3809" y="24565"/>
                  </a:lnTo>
                  <a:lnTo>
                    <a:pt x="3165" y="24458"/>
                  </a:lnTo>
                  <a:lnTo>
                    <a:pt x="2468" y="24351"/>
                  </a:lnTo>
                  <a:lnTo>
                    <a:pt x="1664" y="24297"/>
                  </a:lnTo>
                  <a:lnTo>
                    <a:pt x="859" y="24297"/>
                  </a:lnTo>
                  <a:lnTo>
                    <a:pt x="1" y="24351"/>
                  </a:lnTo>
                  <a:lnTo>
                    <a:pt x="1" y="24351"/>
                  </a:lnTo>
                  <a:lnTo>
                    <a:pt x="376" y="24136"/>
                  </a:lnTo>
                  <a:lnTo>
                    <a:pt x="1288" y="23439"/>
                  </a:lnTo>
                  <a:lnTo>
                    <a:pt x="1878" y="22956"/>
                  </a:lnTo>
                  <a:lnTo>
                    <a:pt x="2522" y="22366"/>
                  </a:lnTo>
                  <a:lnTo>
                    <a:pt x="3112" y="21669"/>
                  </a:lnTo>
                  <a:lnTo>
                    <a:pt x="3702" y="20864"/>
                  </a:lnTo>
                  <a:lnTo>
                    <a:pt x="4238" y="20006"/>
                  </a:lnTo>
                  <a:lnTo>
                    <a:pt x="4453" y="19524"/>
                  </a:lnTo>
                  <a:lnTo>
                    <a:pt x="4667" y="19041"/>
                  </a:lnTo>
                  <a:lnTo>
                    <a:pt x="4828" y="18505"/>
                  </a:lnTo>
                  <a:lnTo>
                    <a:pt x="4935" y="17968"/>
                  </a:lnTo>
                  <a:lnTo>
                    <a:pt x="5042" y="17432"/>
                  </a:lnTo>
                  <a:lnTo>
                    <a:pt x="5042" y="16842"/>
                  </a:lnTo>
                  <a:lnTo>
                    <a:pt x="5042" y="16252"/>
                  </a:lnTo>
                  <a:lnTo>
                    <a:pt x="4989" y="15662"/>
                  </a:lnTo>
                  <a:lnTo>
                    <a:pt x="4828" y="15018"/>
                  </a:lnTo>
                  <a:lnTo>
                    <a:pt x="4667" y="14375"/>
                  </a:lnTo>
                  <a:lnTo>
                    <a:pt x="4399" y="13731"/>
                  </a:lnTo>
                  <a:lnTo>
                    <a:pt x="4077" y="13034"/>
                  </a:lnTo>
                  <a:lnTo>
                    <a:pt x="3648" y="12337"/>
                  </a:lnTo>
                  <a:lnTo>
                    <a:pt x="3165" y="11639"/>
                  </a:lnTo>
                  <a:lnTo>
                    <a:pt x="3165" y="11639"/>
                  </a:lnTo>
                  <a:lnTo>
                    <a:pt x="3702" y="11800"/>
                  </a:lnTo>
                  <a:lnTo>
                    <a:pt x="4292" y="11907"/>
                  </a:lnTo>
                  <a:lnTo>
                    <a:pt x="5042" y="11961"/>
                  </a:lnTo>
                  <a:lnTo>
                    <a:pt x="6008" y="12015"/>
                  </a:lnTo>
                  <a:lnTo>
                    <a:pt x="7027" y="11961"/>
                  </a:lnTo>
                  <a:lnTo>
                    <a:pt x="8153" y="11854"/>
                  </a:lnTo>
                  <a:lnTo>
                    <a:pt x="8690" y="11693"/>
                  </a:lnTo>
                  <a:lnTo>
                    <a:pt x="9280" y="11532"/>
                  </a:lnTo>
                  <a:lnTo>
                    <a:pt x="9870" y="11317"/>
                  </a:lnTo>
                  <a:lnTo>
                    <a:pt x="10406" y="11049"/>
                  </a:lnTo>
                  <a:lnTo>
                    <a:pt x="10996" y="10781"/>
                  </a:lnTo>
                  <a:lnTo>
                    <a:pt x="11532" y="10406"/>
                  </a:lnTo>
                  <a:lnTo>
                    <a:pt x="12069" y="9977"/>
                  </a:lnTo>
                  <a:lnTo>
                    <a:pt x="12551" y="9440"/>
                  </a:lnTo>
                  <a:lnTo>
                    <a:pt x="13034" y="8904"/>
                  </a:lnTo>
                  <a:lnTo>
                    <a:pt x="13517" y="8260"/>
                  </a:lnTo>
                  <a:lnTo>
                    <a:pt x="13946" y="7563"/>
                  </a:lnTo>
                  <a:lnTo>
                    <a:pt x="14321" y="6759"/>
                  </a:lnTo>
                  <a:lnTo>
                    <a:pt x="14643" y="5847"/>
                  </a:lnTo>
                  <a:lnTo>
                    <a:pt x="14911" y="4881"/>
                  </a:lnTo>
                  <a:lnTo>
                    <a:pt x="15179" y="3809"/>
                  </a:lnTo>
                  <a:lnTo>
                    <a:pt x="15340" y="2629"/>
                  </a:lnTo>
                  <a:lnTo>
                    <a:pt x="15448" y="1395"/>
                  </a:lnTo>
                  <a:lnTo>
                    <a:pt x="15501" y="1"/>
                  </a:lnTo>
                  <a:lnTo>
                    <a:pt x="15501" y="1"/>
                  </a:lnTo>
                  <a:lnTo>
                    <a:pt x="15608" y="591"/>
                  </a:lnTo>
                  <a:lnTo>
                    <a:pt x="15769" y="1288"/>
                  </a:lnTo>
                  <a:lnTo>
                    <a:pt x="16038" y="2146"/>
                  </a:lnTo>
                  <a:lnTo>
                    <a:pt x="16359" y="3165"/>
                  </a:lnTo>
                  <a:lnTo>
                    <a:pt x="16788" y="4291"/>
                  </a:lnTo>
                  <a:lnTo>
                    <a:pt x="17378" y="5418"/>
                  </a:lnTo>
                  <a:lnTo>
                    <a:pt x="17700" y="6008"/>
                  </a:lnTo>
                  <a:lnTo>
                    <a:pt x="18022" y="6598"/>
                  </a:lnTo>
                  <a:lnTo>
                    <a:pt x="18451" y="7134"/>
                  </a:lnTo>
                  <a:lnTo>
                    <a:pt x="18880" y="7670"/>
                  </a:lnTo>
                  <a:lnTo>
                    <a:pt x="19309" y="8207"/>
                  </a:lnTo>
                  <a:lnTo>
                    <a:pt x="19846" y="8689"/>
                  </a:lnTo>
                  <a:lnTo>
                    <a:pt x="20382" y="9118"/>
                  </a:lnTo>
                  <a:lnTo>
                    <a:pt x="20918" y="9548"/>
                  </a:lnTo>
                  <a:lnTo>
                    <a:pt x="21562" y="9923"/>
                  </a:lnTo>
                  <a:lnTo>
                    <a:pt x="22205" y="10245"/>
                  </a:lnTo>
                  <a:lnTo>
                    <a:pt x="22903" y="10513"/>
                  </a:lnTo>
                  <a:lnTo>
                    <a:pt x="23654" y="10674"/>
                  </a:lnTo>
                  <a:lnTo>
                    <a:pt x="24458" y="10781"/>
                  </a:lnTo>
                  <a:lnTo>
                    <a:pt x="25316" y="10835"/>
                  </a:lnTo>
                  <a:lnTo>
                    <a:pt x="26228" y="10781"/>
                  </a:lnTo>
                  <a:lnTo>
                    <a:pt x="27193" y="10674"/>
                  </a:lnTo>
                  <a:lnTo>
                    <a:pt x="28159" y="10459"/>
                  </a:lnTo>
                  <a:lnTo>
                    <a:pt x="29232" y="10138"/>
                  </a:lnTo>
                  <a:lnTo>
                    <a:pt x="29232" y="10138"/>
                  </a:lnTo>
                  <a:lnTo>
                    <a:pt x="29178" y="10567"/>
                  </a:lnTo>
                  <a:lnTo>
                    <a:pt x="29124" y="11693"/>
                  </a:lnTo>
                  <a:lnTo>
                    <a:pt x="29124" y="12444"/>
                  </a:lnTo>
                  <a:lnTo>
                    <a:pt x="29232" y="13248"/>
                  </a:lnTo>
                  <a:lnTo>
                    <a:pt x="29339" y="14106"/>
                  </a:lnTo>
                  <a:lnTo>
                    <a:pt x="29553" y="15018"/>
                  </a:lnTo>
                  <a:lnTo>
                    <a:pt x="29822" y="15823"/>
                  </a:lnTo>
                  <a:lnTo>
                    <a:pt x="29982" y="16252"/>
                  </a:lnTo>
                  <a:lnTo>
                    <a:pt x="30251" y="16627"/>
                  </a:lnTo>
                  <a:lnTo>
                    <a:pt x="30465" y="17003"/>
                  </a:lnTo>
                  <a:lnTo>
                    <a:pt x="30733" y="17325"/>
                  </a:lnTo>
                  <a:lnTo>
                    <a:pt x="31055" y="17646"/>
                  </a:lnTo>
                  <a:lnTo>
                    <a:pt x="31431" y="17915"/>
                  </a:lnTo>
                  <a:lnTo>
                    <a:pt x="31806" y="18129"/>
                  </a:lnTo>
                  <a:lnTo>
                    <a:pt x="32235" y="18344"/>
                  </a:lnTo>
                  <a:lnTo>
                    <a:pt x="32718" y="18451"/>
                  </a:lnTo>
                  <a:lnTo>
                    <a:pt x="33254" y="18558"/>
                  </a:lnTo>
                  <a:lnTo>
                    <a:pt x="33791" y="18558"/>
                  </a:lnTo>
                  <a:lnTo>
                    <a:pt x="34434" y="18558"/>
                  </a:lnTo>
                  <a:lnTo>
                    <a:pt x="35078" y="18451"/>
                  </a:lnTo>
                  <a:lnTo>
                    <a:pt x="35829" y="18290"/>
                  </a:lnTo>
                  <a:lnTo>
                    <a:pt x="35829" y="18290"/>
                  </a:lnTo>
                  <a:lnTo>
                    <a:pt x="35131" y="19041"/>
                  </a:lnTo>
                  <a:lnTo>
                    <a:pt x="34488" y="19738"/>
                  </a:lnTo>
                  <a:lnTo>
                    <a:pt x="33898" y="20489"/>
                  </a:lnTo>
                  <a:lnTo>
                    <a:pt x="33361" y="21240"/>
                  </a:lnTo>
                  <a:lnTo>
                    <a:pt x="32879" y="21991"/>
                  </a:lnTo>
                  <a:lnTo>
                    <a:pt x="32450" y="22795"/>
                  </a:lnTo>
                  <a:lnTo>
                    <a:pt x="32074" y="23600"/>
                  </a:lnTo>
                  <a:lnTo>
                    <a:pt x="31752" y="24404"/>
                  </a:lnTo>
                  <a:lnTo>
                    <a:pt x="31484" y="25209"/>
                  </a:lnTo>
                  <a:lnTo>
                    <a:pt x="31270" y="26013"/>
                  </a:lnTo>
                  <a:lnTo>
                    <a:pt x="31109" y="26872"/>
                  </a:lnTo>
                  <a:lnTo>
                    <a:pt x="31002" y="27730"/>
                  </a:lnTo>
                  <a:lnTo>
                    <a:pt x="30948" y="28588"/>
                  </a:lnTo>
                  <a:lnTo>
                    <a:pt x="31002" y="29446"/>
                  </a:lnTo>
                  <a:lnTo>
                    <a:pt x="31055" y="30358"/>
                  </a:lnTo>
                  <a:lnTo>
                    <a:pt x="31162" y="31270"/>
                  </a:lnTo>
                  <a:lnTo>
                    <a:pt x="9601" y="315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2027009" y="2115245"/>
              <a:ext cx="711654" cy="627496"/>
            </a:xfrm>
            <a:custGeom>
              <a:avLst/>
              <a:gdLst/>
              <a:ahLst/>
              <a:cxnLst/>
              <a:rect l="l" t="t" r="r" b="b"/>
              <a:pathLst>
                <a:path w="35829" h="31592" fill="none" extrusionOk="0">
                  <a:moveTo>
                    <a:pt x="15501" y="1"/>
                  </a:moveTo>
                  <a:lnTo>
                    <a:pt x="15501" y="1"/>
                  </a:lnTo>
                  <a:lnTo>
                    <a:pt x="15448" y="966"/>
                  </a:lnTo>
                  <a:lnTo>
                    <a:pt x="15394" y="1824"/>
                  </a:lnTo>
                  <a:lnTo>
                    <a:pt x="15340" y="2682"/>
                  </a:lnTo>
                  <a:lnTo>
                    <a:pt x="15233" y="3487"/>
                  </a:lnTo>
                  <a:lnTo>
                    <a:pt x="15072" y="4238"/>
                  </a:lnTo>
                  <a:lnTo>
                    <a:pt x="14911" y="4935"/>
                  </a:lnTo>
                  <a:lnTo>
                    <a:pt x="14697" y="5632"/>
                  </a:lnTo>
                  <a:lnTo>
                    <a:pt x="14482" y="6276"/>
                  </a:lnTo>
                  <a:lnTo>
                    <a:pt x="14268" y="6812"/>
                  </a:lnTo>
                  <a:lnTo>
                    <a:pt x="13999" y="7402"/>
                  </a:lnTo>
                  <a:lnTo>
                    <a:pt x="13731" y="7885"/>
                  </a:lnTo>
                  <a:lnTo>
                    <a:pt x="13463" y="8368"/>
                  </a:lnTo>
                  <a:lnTo>
                    <a:pt x="13141" y="8797"/>
                  </a:lnTo>
                  <a:lnTo>
                    <a:pt x="12819" y="9172"/>
                  </a:lnTo>
                  <a:lnTo>
                    <a:pt x="12122" y="9869"/>
                  </a:lnTo>
                  <a:lnTo>
                    <a:pt x="11425" y="10459"/>
                  </a:lnTo>
                  <a:lnTo>
                    <a:pt x="10674" y="10942"/>
                  </a:lnTo>
                  <a:lnTo>
                    <a:pt x="9870" y="11317"/>
                  </a:lnTo>
                  <a:lnTo>
                    <a:pt x="9119" y="11586"/>
                  </a:lnTo>
                  <a:lnTo>
                    <a:pt x="8314" y="11800"/>
                  </a:lnTo>
                  <a:lnTo>
                    <a:pt x="7563" y="11907"/>
                  </a:lnTo>
                  <a:lnTo>
                    <a:pt x="6812" y="12015"/>
                  </a:lnTo>
                  <a:lnTo>
                    <a:pt x="6115" y="12015"/>
                  </a:lnTo>
                  <a:lnTo>
                    <a:pt x="6115" y="12015"/>
                  </a:lnTo>
                  <a:lnTo>
                    <a:pt x="4935" y="11961"/>
                  </a:lnTo>
                  <a:lnTo>
                    <a:pt x="4023" y="11854"/>
                  </a:lnTo>
                  <a:lnTo>
                    <a:pt x="3380" y="11693"/>
                  </a:lnTo>
                  <a:lnTo>
                    <a:pt x="3165" y="11639"/>
                  </a:lnTo>
                  <a:lnTo>
                    <a:pt x="3165" y="11639"/>
                  </a:lnTo>
                  <a:lnTo>
                    <a:pt x="3648" y="12337"/>
                  </a:lnTo>
                  <a:lnTo>
                    <a:pt x="4023" y="13034"/>
                  </a:lnTo>
                  <a:lnTo>
                    <a:pt x="4345" y="13677"/>
                  </a:lnTo>
                  <a:lnTo>
                    <a:pt x="4613" y="14321"/>
                  </a:lnTo>
                  <a:lnTo>
                    <a:pt x="4828" y="14965"/>
                  </a:lnTo>
                  <a:lnTo>
                    <a:pt x="4989" y="15555"/>
                  </a:lnTo>
                  <a:lnTo>
                    <a:pt x="5042" y="16145"/>
                  </a:lnTo>
                  <a:lnTo>
                    <a:pt x="5042" y="16735"/>
                  </a:lnTo>
                  <a:lnTo>
                    <a:pt x="5042" y="16735"/>
                  </a:lnTo>
                  <a:lnTo>
                    <a:pt x="4989" y="17593"/>
                  </a:lnTo>
                  <a:lnTo>
                    <a:pt x="4828" y="18397"/>
                  </a:lnTo>
                  <a:lnTo>
                    <a:pt x="4613" y="19202"/>
                  </a:lnTo>
                  <a:lnTo>
                    <a:pt x="4292" y="19899"/>
                  </a:lnTo>
                  <a:lnTo>
                    <a:pt x="3916" y="20596"/>
                  </a:lnTo>
                  <a:lnTo>
                    <a:pt x="3487" y="21240"/>
                  </a:lnTo>
                  <a:lnTo>
                    <a:pt x="3004" y="21776"/>
                  </a:lnTo>
                  <a:lnTo>
                    <a:pt x="2522" y="22313"/>
                  </a:lnTo>
                  <a:lnTo>
                    <a:pt x="2093" y="22795"/>
                  </a:lnTo>
                  <a:lnTo>
                    <a:pt x="1610" y="23171"/>
                  </a:lnTo>
                  <a:lnTo>
                    <a:pt x="805" y="23814"/>
                  </a:lnTo>
                  <a:lnTo>
                    <a:pt x="215" y="24243"/>
                  </a:lnTo>
                  <a:lnTo>
                    <a:pt x="1" y="24351"/>
                  </a:lnTo>
                  <a:lnTo>
                    <a:pt x="1" y="24351"/>
                  </a:lnTo>
                  <a:lnTo>
                    <a:pt x="1342" y="24297"/>
                  </a:lnTo>
                  <a:lnTo>
                    <a:pt x="1342" y="24297"/>
                  </a:lnTo>
                  <a:lnTo>
                    <a:pt x="2093" y="24351"/>
                  </a:lnTo>
                  <a:lnTo>
                    <a:pt x="2790" y="24404"/>
                  </a:lnTo>
                  <a:lnTo>
                    <a:pt x="3433" y="24458"/>
                  </a:lnTo>
                  <a:lnTo>
                    <a:pt x="4023" y="24619"/>
                  </a:lnTo>
                  <a:lnTo>
                    <a:pt x="4613" y="24780"/>
                  </a:lnTo>
                  <a:lnTo>
                    <a:pt x="5150" y="24994"/>
                  </a:lnTo>
                  <a:lnTo>
                    <a:pt x="5632" y="25209"/>
                  </a:lnTo>
                  <a:lnTo>
                    <a:pt x="6062" y="25423"/>
                  </a:lnTo>
                  <a:lnTo>
                    <a:pt x="6491" y="25692"/>
                  </a:lnTo>
                  <a:lnTo>
                    <a:pt x="6866" y="26013"/>
                  </a:lnTo>
                  <a:lnTo>
                    <a:pt x="7563" y="26603"/>
                  </a:lnTo>
                  <a:lnTo>
                    <a:pt x="8100" y="27247"/>
                  </a:lnTo>
                  <a:lnTo>
                    <a:pt x="8529" y="27944"/>
                  </a:lnTo>
                  <a:lnTo>
                    <a:pt x="8904" y="28641"/>
                  </a:lnTo>
                  <a:lnTo>
                    <a:pt x="9172" y="29285"/>
                  </a:lnTo>
                  <a:lnTo>
                    <a:pt x="9333" y="29929"/>
                  </a:lnTo>
                  <a:lnTo>
                    <a:pt x="9494" y="30465"/>
                  </a:lnTo>
                  <a:lnTo>
                    <a:pt x="9601" y="31270"/>
                  </a:lnTo>
                  <a:lnTo>
                    <a:pt x="9601" y="31591"/>
                  </a:lnTo>
                  <a:lnTo>
                    <a:pt x="31162" y="31270"/>
                  </a:lnTo>
                  <a:lnTo>
                    <a:pt x="31162" y="31270"/>
                  </a:lnTo>
                  <a:lnTo>
                    <a:pt x="31002" y="30090"/>
                  </a:lnTo>
                  <a:lnTo>
                    <a:pt x="30948" y="28910"/>
                  </a:lnTo>
                  <a:lnTo>
                    <a:pt x="30948" y="28910"/>
                  </a:lnTo>
                  <a:lnTo>
                    <a:pt x="31002" y="28159"/>
                  </a:lnTo>
                  <a:lnTo>
                    <a:pt x="31055" y="27461"/>
                  </a:lnTo>
                  <a:lnTo>
                    <a:pt x="31162" y="26764"/>
                  </a:lnTo>
                  <a:lnTo>
                    <a:pt x="31270" y="26067"/>
                  </a:lnTo>
                  <a:lnTo>
                    <a:pt x="31431" y="25370"/>
                  </a:lnTo>
                  <a:lnTo>
                    <a:pt x="31645" y="24672"/>
                  </a:lnTo>
                  <a:lnTo>
                    <a:pt x="31913" y="23975"/>
                  </a:lnTo>
                  <a:lnTo>
                    <a:pt x="32181" y="23332"/>
                  </a:lnTo>
                  <a:lnTo>
                    <a:pt x="32503" y="22688"/>
                  </a:lnTo>
                  <a:lnTo>
                    <a:pt x="32879" y="22044"/>
                  </a:lnTo>
                  <a:lnTo>
                    <a:pt x="33254" y="21401"/>
                  </a:lnTo>
                  <a:lnTo>
                    <a:pt x="33683" y="20757"/>
                  </a:lnTo>
                  <a:lnTo>
                    <a:pt x="34166" y="20114"/>
                  </a:lnTo>
                  <a:lnTo>
                    <a:pt x="34702" y="19524"/>
                  </a:lnTo>
                  <a:lnTo>
                    <a:pt x="35239" y="18880"/>
                  </a:lnTo>
                  <a:lnTo>
                    <a:pt x="35829" y="18290"/>
                  </a:lnTo>
                  <a:lnTo>
                    <a:pt x="35829" y="18290"/>
                  </a:lnTo>
                  <a:lnTo>
                    <a:pt x="34756" y="18505"/>
                  </a:lnTo>
                  <a:lnTo>
                    <a:pt x="34273" y="18558"/>
                  </a:lnTo>
                  <a:lnTo>
                    <a:pt x="33844" y="18558"/>
                  </a:lnTo>
                  <a:lnTo>
                    <a:pt x="33844" y="18558"/>
                  </a:lnTo>
                  <a:lnTo>
                    <a:pt x="33093" y="18505"/>
                  </a:lnTo>
                  <a:lnTo>
                    <a:pt x="32450" y="18397"/>
                  </a:lnTo>
                  <a:lnTo>
                    <a:pt x="31860" y="18183"/>
                  </a:lnTo>
                  <a:lnTo>
                    <a:pt x="31377" y="17861"/>
                  </a:lnTo>
                  <a:lnTo>
                    <a:pt x="30894" y="17485"/>
                  </a:lnTo>
                  <a:lnTo>
                    <a:pt x="30519" y="17056"/>
                  </a:lnTo>
                  <a:lnTo>
                    <a:pt x="30197" y="16627"/>
                  </a:lnTo>
                  <a:lnTo>
                    <a:pt x="29929" y="16091"/>
                  </a:lnTo>
                  <a:lnTo>
                    <a:pt x="29714" y="15555"/>
                  </a:lnTo>
                  <a:lnTo>
                    <a:pt x="29553" y="15018"/>
                  </a:lnTo>
                  <a:lnTo>
                    <a:pt x="29392" y="14428"/>
                  </a:lnTo>
                  <a:lnTo>
                    <a:pt x="29285" y="13892"/>
                  </a:lnTo>
                  <a:lnTo>
                    <a:pt x="29178" y="12766"/>
                  </a:lnTo>
                  <a:lnTo>
                    <a:pt x="29124" y="11800"/>
                  </a:lnTo>
                  <a:lnTo>
                    <a:pt x="29124" y="11800"/>
                  </a:lnTo>
                  <a:lnTo>
                    <a:pt x="29178" y="10567"/>
                  </a:lnTo>
                  <a:lnTo>
                    <a:pt x="29232" y="10138"/>
                  </a:lnTo>
                  <a:lnTo>
                    <a:pt x="29232" y="10138"/>
                  </a:lnTo>
                  <a:lnTo>
                    <a:pt x="28159" y="10459"/>
                  </a:lnTo>
                  <a:lnTo>
                    <a:pt x="27193" y="10674"/>
                  </a:lnTo>
                  <a:lnTo>
                    <a:pt x="26228" y="10781"/>
                  </a:lnTo>
                  <a:lnTo>
                    <a:pt x="25316" y="10835"/>
                  </a:lnTo>
                  <a:lnTo>
                    <a:pt x="25316" y="10835"/>
                  </a:lnTo>
                  <a:lnTo>
                    <a:pt x="24619" y="10835"/>
                  </a:lnTo>
                  <a:lnTo>
                    <a:pt x="23868" y="10728"/>
                  </a:lnTo>
                  <a:lnTo>
                    <a:pt x="23225" y="10567"/>
                  </a:lnTo>
                  <a:lnTo>
                    <a:pt x="22581" y="10352"/>
                  </a:lnTo>
                  <a:lnTo>
                    <a:pt x="21991" y="10138"/>
                  </a:lnTo>
                  <a:lnTo>
                    <a:pt x="21401" y="9869"/>
                  </a:lnTo>
                  <a:lnTo>
                    <a:pt x="20865" y="9494"/>
                  </a:lnTo>
                  <a:lnTo>
                    <a:pt x="20382" y="9172"/>
                  </a:lnTo>
                  <a:lnTo>
                    <a:pt x="19899" y="8743"/>
                  </a:lnTo>
                  <a:lnTo>
                    <a:pt x="19470" y="8314"/>
                  </a:lnTo>
                  <a:lnTo>
                    <a:pt x="19041" y="7885"/>
                  </a:lnTo>
                  <a:lnTo>
                    <a:pt x="18666" y="7402"/>
                  </a:lnTo>
                  <a:lnTo>
                    <a:pt x="17968" y="6437"/>
                  </a:lnTo>
                  <a:lnTo>
                    <a:pt x="17378" y="5418"/>
                  </a:lnTo>
                  <a:lnTo>
                    <a:pt x="16896" y="4399"/>
                  </a:lnTo>
                  <a:lnTo>
                    <a:pt x="16467" y="3433"/>
                  </a:lnTo>
                  <a:lnTo>
                    <a:pt x="16145" y="2521"/>
                  </a:lnTo>
                  <a:lnTo>
                    <a:pt x="15877" y="1717"/>
                  </a:lnTo>
                  <a:lnTo>
                    <a:pt x="15608" y="483"/>
                  </a:lnTo>
                  <a:lnTo>
                    <a:pt x="15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2410534" y="1686990"/>
              <a:ext cx="115063" cy="595537"/>
            </a:xfrm>
            <a:custGeom>
              <a:avLst/>
              <a:gdLst/>
              <a:ahLst/>
              <a:cxnLst/>
              <a:rect l="l" t="t" r="r" b="b"/>
              <a:pathLst>
                <a:path w="5793" h="29983" extrusionOk="0">
                  <a:moveTo>
                    <a:pt x="5793" y="1"/>
                  </a:moveTo>
                  <a:lnTo>
                    <a:pt x="5364" y="805"/>
                  </a:lnTo>
                  <a:lnTo>
                    <a:pt x="4720" y="2146"/>
                  </a:lnTo>
                  <a:lnTo>
                    <a:pt x="3969" y="3916"/>
                  </a:lnTo>
                  <a:lnTo>
                    <a:pt x="3165" y="6061"/>
                  </a:lnTo>
                  <a:lnTo>
                    <a:pt x="2736" y="7295"/>
                  </a:lnTo>
                  <a:lnTo>
                    <a:pt x="2307" y="8636"/>
                  </a:lnTo>
                  <a:lnTo>
                    <a:pt x="1877" y="10137"/>
                  </a:lnTo>
                  <a:lnTo>
                    <a:pt x="1502" y="11586"/>
                  </a:lnTo>
                  <a:lnTo>
                    <a:pt x="1180" y="13087"/>
                  </a:lnTo>
                  <a:lnTo>
                    <a:pt x="858" y="14643"/>
                  </a:lnTo>
                  <a:lnTo>
                    <a:pt x="644" y="16145"/>
                  </a:lnTo>
                  <a:lnTo>
                    <a:pt x="429" y="17646"/>
                  </a:lnTo>
                  <a:lnTo>
                    <a:pt x="268" y="19202"/>
                  </a:lnTo>
                  <a:lnTo>
                    <a:pt x="161" y="20703"/>
                  </a:lnTo>
                  <a:lnTo>
                    <a:pt x="54" y="23385"/>
                  </a:lnTo>
                  <a:lnTo>
                    <a:pt x="0" y="24619"/>
                  </a:lnTo>
                  <a:lnTo>
                    <a:pt x="54" y="25745"/>
                  </a:lnTo>
                  <a:lnTo>
                    <a:pt x="54" y="26764"/>
                  </a:lnTo>
                  <a:lnTo>
                    <a:pt x="107" y="27622"/>
                  </a:lnTo>
                  <a:lnTo>
                    <a:pt x="268" y="29070"/>
                  </a:lnTo>
                  <a:lnTo>
                    <a:pt x="376" y="29982"/>
                  </a:lnTo>
                  <a:lnTo>
                    <a:pt x="322" y="29070"/>
                  </a:lnTo>
                  <a:lnTo>
                    <a:pt x="268" y="27622"/>
                  </a:lnTo>
                  <a:lnTo>
                    <a:pt x="215" y="25745"/>
                  </a:lnTo>
                  <a:lnTo>
                    <a:pt x="215" y="24619"/>
                  </a:lnTo>
                  <a:lnTo>
                    <a:pt x="215" y="23385"/>
                  </a:lnTo>
                  <a:lnTo>
                    <a:pt x="268" y="22098"/>
                  </a:lnTo>
                  <a:lnTo>
                    <a:pt x="322" y="20757"/>
                  </a:lnTo>
                  <a:lnTo>
                    <a:pt x="483" y="19309"/>
                  </a:lnTo>
                  <a:lnTo>
                    <a:pt x="644" y="17807"/>
                  </a:lnTo>
                  <a:lnTo>
                    <a:pt x="858" y="16252"/>
                  </a:lnTo>
                  <a:lnTo>
                    <a:pt x="1073" y="14643"/>
                  </a:lnTo>
                  <a:lnTo>
                    <a:pt x="1395" y="13087"/>
                  </a:lnTo>
                  <a:lnTo>
                    <a:pt x="1770" y="11532"/>
                  </a:lnTo>
                  <a:lnTo>
                    <a:pt x="2092" y="10084"/>
                  </a:lnTo>
                  <a:lnTo>
                    <a:pt x="2521" y="8689"/>
                  </a:lnTo>
                  <a:lnTo>
                    <a:pt x="3326" y="6169"/>
                  </a:lnTo>
                  <a:lnTo>
                    <a:pt x="3701" y="4989"/>
                  </a:lnTo>
                  <a:lnTo>
                    <a:pt x="4130" y="3970"/>
                  </a:lnTo>
                  <a:lnTo>
                    <a:pt x="4506" y="3004"/>
                  </a:lnTo>
                  <a:lnTo>
                    <a:pt x="4827" y="2200"/>
                  </a:lnTo>
                  <a:lnTo>
                    <a:pt x="5417" y="859"/>
                  </a:lnTo>
                  <a:lnTo>
                    <a:pt x="579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926882" y="2032160"/>
              <a:ext cx="259941" cy="450640"/>
            </a:xfrm>
            <a:custGeom>
              <a:avLst/>
              <a:gdLst/>
              <a:ahLst/>
              <a:cxnLst/>
              <a:rect l="l" t="t" r="r" b="b"/>
              <a:pathLst>
                <a:path w="13087" h="22688" extrusionOk="0">
                  <a:moveTo>
                    <a:pt x="0" y="0"/>
                  </a:moveTo>
                  <a:lnTo>
                    <a:pt x="483" y="590"/>
                  </a:lnTo>
                  <a:lnTo>
                    <a:pt x="2253" y="2843"/>
                  </a:lnTo>
                  <a:lnTo>
                    <a:pt x="3486" y="4398"/>
                  </a:lnTo>
                  <a:lnTo>
                    <a:pt x="4774" y="6222"/>
                  </a:lnTo>
                  <a:lnTo>
                    <a:pt x="6168" y="8313"/>
                  </a:lnTo>
                  <a:lnTo>
                    <a:pt x="7563" y="10620"/>
                  </a:lnTo>
                  <a:lnTo>
                    <a:pt x="8850" y="12980"/>
                  </a:lnTo>
                  <a:lnTo>
                    <a:pt x="9976" y="15179"/>
                  </a:lnTo>
                  <a:lnTo>
                    <a:pt x="10888" y="17217"/>
                  </a:lnTo>
                  <a:lnTo>
                    <a:pt x="11693" y="19040"/>
                  </a:lnTo>
                  <a:lnTo>
                    <a:pt x="12282" y="20542"/>
                  </a:lnTo>
                  <a:lnTo>
                    <a:pt x="12712" y="21722"/>
                  </a:lnTo>
                  <a:lnTo>
                    <a:pt x="12980" y="22419"/>
                  </a:lnTo>
                  <a:lnTo>
                    <a:pt x="13087" y="22688"/>
                  </a:lnTo>
                  <a:lnTo>
                    <a:pt x="13033" y="22419"/>
                  </a:lnTo>
                  <a:lnTo>
                    <a:pt x="12765" y="21668"/>
                  </a:lnTo>
                  <a:lnTo>
                    <a:pt x="12390" y="20542"/>
                  </a:lnTo>
                  <a:lnTo>
                    <a:pt x="11853" y="18987"/>
                  </a:lnTo>
                  <a:lnTo>
                    <a:pt x="11103" y="17163"/>
                  </a:lnTo>
                  <a:lnTo>
                    <a:pt x="10191" y="15071"/>
                  </a:lnTo>
                  <a:lnTo>
                    <a:pt x="9064" y="12819"/>
                  </a:lnTo>
                  <a:lnTo>
                    <a:pt x="8421" y="11692"/>
                  </a:lnTo>
                  <a:lnTo>
                    <a:pt x="7777" y="10459"/>
                  </a:lnTo>
                  <a:lnTo>
                    <a:pt x="6383" y="8206"/>
                  </a:lnTo>
                  <a:lnTo>
                    <a:pt x="4988" y="6114"/>
                  </a:lnTo>
                  <a:lnTo>
                    <a:pt x="3647" y="4291"/>
                  </a:lnTo>
                  <a:lnTo>
                    <a:pt x="2414" y="2735"/>
                  </a:lnTo>
                  <a:lnTo>
                    <a:pt x="1395" y="1448"/>
                  </a:lnTo>
                  <a:lnTo>
                    <a:pt x="537" y="536"/>
                  </a:lnTo>
                  <a:lnTo>
                    <a:pt x="0"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2468055" y="2075838"/>
              <a:ext cx="105490" cy="444245"/>
            </a:xfrm>
            <a:custGeom>
              <a:avLst/>
              <a:gdLst/>
              <a:ahLst/>
              <a:cxnLst/>
              <a:rect l="l" t="t" r="r" b="b"/>
              <a:pathLst>
                <a:path w="5311" h="22366" extrusionOk="0">
                  <a:moveTo>
                    <a:pt x="5310" y="0"/>
                  </a:moveTo>
                  <a:lnTo>
                    <a:pt x="5149" y="215"/>
                  </a:lnTo>
                  <a:lnTo>
                    <a:pt x="4828" y="751"/>
                  </a:lnTo>
                  <a:lnTo>
                    <a:pt x="4291" y="1716"/>
                  </a:lnTo>
                  <a:lnTo>
                    <a:pt x="3969" y="2306"/>
                  </a:lnTo>
                  <a:lnTo>
                    <a:pt x="3594" y="3004"/>
                  </a:lnTo>
                  <a:lnTo>
                    <a:pt x="2843" y="4666"/>
                  </a:lnTo>
                  <a:lnTo>
                    <a:pt x="2146" y="6383"/>
                  </a:lnTo>
                  <a:lnTo>
                    <a:pt x="1770" y="7455"/>
                  </a:lnTo>
                  <a:lnTo>
                    <a:pt x="1395" y="8582"/>
                  </a:lnTo>
                  <a:lnTo>
                    <a:pt x="1127" y="9654"/>
                  </a:lnTo>
                  <a:lnTo>
                    <a:pt x="859" y="10781"/>
                  </a:lnTo>
                  <a:lnTo>
                    <a:pt x="590" y="11853"/>
                  </a:lnTo>
                  <a:lnTo>
                    <a:pt x="430" y="12980"/>
                  </a:lnTo>
                  <a:lnTo>
                    <a:pt x="269" y="14106"/>
                  </a:lnTo>
                  <a:lnTo>
                    <a:pt x="161" y="15232"/>
                  </a:lnTo>
                  <a:lnTo>
                    <a:pt x="0" y="17110"/>
                  </a:lnTo>
                  <a:lnTo>
                    <a:pt x="0" y="18933"/>
                  </a:lnTo>
                  <a:lnTo>
                    <a:pt x="54" y="19738"/>
                  </a:lnTo>
                  <a:lnTo>
                    <a:pt x="54" y="20381"/>
                  </a:lnTo>
                  <a:lnTo>
                    <a:pt x="161" y="21454"/>
                  </a:lnTo>
                  <a:lnTo>
                    <a:pt x="215" y="22151"/>
                  </a:lnTo>
                  <a:lnTo>
                    <a:pt x="269" y="22366"/>
                  </a:lnTo>
                  <a:lnTo>
                    <a:pt x="269" y="22151"/>
                  </a:lnTo>
                  <a:lnTo>
                    <a:pt x="269" y="21454"/>
                  </a:lnTo>
                  <a:lnTo>
                    <a:pt x="215" y="20381"/>
                  </a:lnTo>
                  <a:lnTo>
                    <a:pt x="161" y="18933"/>
                  </a:lnTo>
                  <a:lnTo>
                    <a:pt x="215" y="17217"/>
                  </a:lnTo>
                  <a:lnTo>
                    <a:pt x="376" y="15286"/>
                  </a:lnTo>
                  <a:lnTo>
                    <a:pt x="483" y="14160"/>
                  </a:lnTo>
                  <a:lnTo>
                    <a:pt x="644" y="13033"/>
                  </a:lnTo>
                  <a:lnTo>
                    <a:pt x="859" y="11907"/>
                  </a:lnTo>
                  <a:lnTo>
                    <a:pt x="1073" y="10834"/>
                  </a:lnTo>
                  <a:lnTo>
                    <a:pt x="1341" y="9708"/>
                  </a:lnTo>
                  <a:lnTo>
                    <a:pt x="1663" y="8635"/>
                  </a:lnTo>
                  <a:lnTo>
                    <a:pt x="1985" y="7563"/>
                  </a:lnTo>
                  <a:lnTo>
                    <a:pt x="2360" y="6490"/>
                  </a:lnTo>
                  <a:lnTo>
                    <a:pt x="3058" y="4613"/>
                  </a:lnTo>
                  <a:lnTo>
                    <a:pt x="3755" y="3057"/>
                  </a:lnTo>
                  <a:lnTo>
                    <a:pt x="4399" y="1770"/>
                  </a:lnTo>
                  <a:lnTo>
                    <a:pt x="4881" y="858"/>
                  </a:lnTo>
                  <a:lnTo>
                    <a:pt x="5203" y="268"/>
                  </a:lnTo>
                  <a:lnTo>
                    <a:pt x="531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2645964" y="2113120"/>
              <a:ext cx="114011" cy="142772"/>
            </a:xfrm>
            <a:custGeom>
              <a:avLst/>
              <a:gdLst/>
              <a:ahLst/>
              <a:cxnLst/>
              <a:rect l="l" t="t" r="r" b="b"/>
              <a:pathLst>
                <a:path w="5740" h="7188" extrusionOk="0">
                  <a:moveTo>
                    <a:pt x="5739" y="0"/>
                  </a:moveTo>
                  <a:lnTo>
                    <a:pt x="5096" y="322"/>
                  </a:lnTo>
                  <a:lnTo>
                    <a:pt x="4559" y="751"/>
                  </a:lnTo>
                  <a:lnTo>
                    <a:pt x="3916" y="1288"/>
                  </a:lnTo>
                  <a:lnTo>
                    <a:pt x="3326" y="1878"/>
                  </a:lnTo>
                  <a:lnTo>
                    <a:pt x="2736" y="2468"/>
                  </a:lnTo>
                  <a:lnTo>
                    <a:pt x="2199" y="3111"/>
                  </a:lnTo>
                  <a:lnTo>
                    <a:pt x="1717" y="3755"/>
                  </a:lnTo>
                  <a:lnTo>
                    <a:pt x="1234" y="4452"/>
                  </a:lnTo>
                  <a:lnTo>
                    <a:pt x="859" y="5149"/>
                  </a:lnTo>
                  <a:lnTo>
                    <a:pt x="483" y="5900"/>
                  </a:lnTo>
                  <a:lnTo>
                    <a:pt x="161" y="6544"/>
                  </a:lnTo>
                  <a:lnTo>
                    <a:pt x="0" y="7187"/>
                  </a:lnTo>
                  <a:lnTo>
                    <a:pt x="0" y="7187"/>
                  </a:lnTo>
                  <a:lnTo>
                    <a:pt x="322" y="6597"/>
                  </a:lnTo>
                  <a:lnTo>
                    <a:pt x="644" y="5954"/>
                  </a:lnTo>
                  <a:lnTo>
                    <a:pt x="1019" y="5257"/>
                  </a:lnTo>
                  <a:lnTo>
                    <a:pt x="1449" y="4559"/>
                  </a:lnTo>
                  <a:lnTo>
                    <a:pt x="1931" y="3916"/>
                  </a:lnTo>
                  <a:lnTo>
                    <a:pt x="2414" y="3218"/>
                  </a:lnTo>
                  <a:lnTo>
                    <a:pt x="2950" y="2628"/>
                  </a:lnTo>
                  <a:lnTo>
                    <a:pt x="3487" y="2038"/>
                  </a:lnTo>
                  <a:lnTo>
                    <a:pt x="4077" y="1448"/>
                  </a:lnTo>
                  <a:lnTo>
                    <a:pt x="4667" y="859"/>
                  </a:lnTo>
                  <a:lnTo>
                    <a:pt x="5471" y="269"/>
                  </a:lnTo>
                  <a:lnTo>
                    <a:pt x="573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969487" y="2353873"/>
              <a:ext cx="123604" cy="136376"/>
            </a:xfrm>
            <a:custGeom>
              <a:avLst/>
              <a:gdLst/>
              <a:ahLst/>
              <a:cxnLst/>
              <a:rect l="l" t="t" r="r" b="b"/>
              <a:pathLst>
                <a:path w="6223" h="6866" extrusionOk="0">
                  <a:moveTo>
                    <a:pt x="1" y="1"/>
                  </a:moveTo>
                  <a:lnTo>
                    <a:pt x="537" y="483"/>
                  </a:lnTo>
                  <a:lnTo>
                    <a:pt x="1073" y="859"/>
                  </a:lnTo>
                  <a:lnTo>
                    <a:pt x="2307" y="1985"/>
                  </a:lnTo>
                  <a:lnTo>
                    <a:pt x="3433" y="3112"/>
                  </a:lnTo>
                  <a:lnTo>
                    <a:pt x="4506" y="4399"/>
                  </a:lnTo>
                  <a:lnTo>
                    <a:pt x="5471" y="5740"/>
                  </a:lnTo>
                  <a:lnTo>
                    <a:pt x="5793" y="6330"/>
                  </a:lnTo>
                  <a:lnTo>
                    <a:pt x="6222" y="6866"/>
                  </a:lnTo>
                  <a:lnTo>
                    <a:pt x="5954" y="6222"/>
                  </a:lnTo>
                  <a:lnTo>
                    <a:pt x="5579" y="5632"/>
                  </a:lnTo>
                  <a:lnTo>
                    <a:pt x="5149" y="4935"/>
                  </a:lnTo>
                  <a:lnTo>
                    <a:pt x="4667" y="4238"/>
                  </a:lnTo>
                  <a:lnTo>
                    <a:pt x="4184" y="3594"/>
                  </a:lnTo>
                  <a:lnTo>
                    <a:pt x="3648" y="2951"/>
                  </a:lnTo>
                  <a:lnTo>
                    <a:pt x="3058" y="2361"/>
                  </a:lnTo>
                  <a:lnTo>
                    <a:pt x="2468" y="1771"/>
                  </a:lnTo>
                  <a:lnTo>
                    <a:pt x="1824" y="1234"/>
                  </a:lnTo>
                  <a:lnTo>
                    <a:pt x="1181" y="752"/>
                  </a:lnTo>
                  <a:lnTo>
                    <a:pt x="591" y="323"/>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827808" y="2240955"/>
              <a:ext cx="94824" cy="25583"/>
            </a:xfrm>
            <a:custGeom>
              <a:avLst/>
              <a:gdLst/>
              <a:ahLst/>
              <a:cxnLst/>
              <a:rect l="l" t="t" r="r" b="b"/>
              <a:pathLst>
                <a:path w="4774" h="1288" extrusionOk="0">
                  <a:moveTo>
                    <a:pt x="590" y="0"/>
                  </a:moveTo>
                  <a:lnTo>
                    <a:pt x="0" y="54"/>
                  </a:lnTo>
                  <a:lnTo>
                    <a:pt x="161" y="108"/>
                  </a:lnTo>
                  <a:lnTo>
                    <a:pt x="697" y="161"/>
                  </a:lnTo>
                  <a:lnTo>
                    <a:pt x="1502" y="269"/>
                  </a:lnTo>
                  <a:lnTo>
                    <a:pt x="2414" y="483"/>
                  </a:lnTo>
                  <a:lnTo>
                    <a:pt x="3326" y="751"/>
                  </a:lnTo>
                  <a:lnTo>
                    <a:pt x="4023" y="1020"/>
                  </a:lnTo>
                  <a:lnTo>
                    <a:pt x="4559" y="1234"/>
                  </a:lnTo>
                  <a:lnTo>
                    <a:pt x="4720" y="1288"/>
                  </a:lnTo>
                  <a:lnTo>
                    <a:pt x="4774" y="1288"/>
                  </a:lnTo>
                  <a:lnTo>
                    <a:pt x="4237" y="912"/>
                  </a:lnTo>
                  <a:lnTo>
                    <a:pt x="3647" y="644"/>
                  </a:lnTo>
                  <a:lnTo>
                    <a:pt x="3057" y="430"/>
                  </a:lnTo>
                  <a:lnTo>
                    <a:pt x="2467" y="215"/>
                  </a:lnTo>
                  <a:lnTo>
                    <a:pt x="1877" y="108"/>
                  </a:lnTo>
                  <a:lnTo>
                    <a:pt x="1234"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1711691" y="1908576"/>
              <a:ext cx="154491" cy="153418"/>
            </a:xfrm>
            <a:custGeom>
              <a:avLst/>
              <a:gdLst/>
              <a:ahLst/>
              <a:cxnLst/>
              <a:rect l="l" t="t" r="r" b="b"/>
              <a:pathLst>
                <a:path w="7778" h="7724" extrusionOk="0">
                  <a:moveTo>
                    <a:pt x="805" y="3111"/>
                  </a:moveTo>
                  <a:lnTo>
                    <a:pt x="805" y="3111"/>
                  </a:lnTo>
                  <a:lnTo>
                    <a:pt x="912" y="2682"/>
                  </a:lnTo>
                  <a:lnTo>
                    <a:pt x="1073" y="2307"/>
                  </a:lnTo>
                  <a:lnTo>
                    <a:pt x="644" y="1663"/>
                  </a:lnTo>
                  <a:lnTo>
                    <a:pt x="1555" y="698"/>
                  </a:lnTo>
                  <a:lnTo>
                    <a:pt x="2253" y="1127"/>
                  </a:lnTo>
                  <a:lnTo>
                    <a:pt x="2253" y="1127"/>
                  </a:lnTo>
                  <a:lnTo>
                    <a:pt x="2628" y="912"/>
                  </a:lnTo>
                  <a:lnTo>
                    <a:pt x="3004" y="751"/>
                  </a:lnTo>
                  <a:lnTo>
                    <a:pt x="3164" y="1"/>
                  </a:lnTo>
                  <a:lnTo>
                    <a:pt x="4505" y="1"/>
                  </a:lnTo>
                  <a:lnTo>
                    <a:pt x="4666" y="751"/>
                  </a:lnTo>
                  <a:lnTo>
                    <a:pt x="4666" y="751"/>
                  </a:lnTo>
                  <a:lnTo>
                    <a:pt x="5095" y="859"/>
                  </a:lnTo>
                  <a:lnTo>
                    <a:pt x="5471" y="1073"/>
                  </a:lnTo>
                  <a:lnTo>
                    <a:pt x="6114" y="644"/>
                  </a:lnTo>
                  <a:lnTo>
                    <a:pt x="7080" y="1556"/>
                  </a:lnTo>
                  <a:lnTo>
                    <a:pt x="6651" y="2200"/>
                  </a:lnTo>
                  <a:lnTo>
                    <a:pt x="6651" y="2200"/>
                  </a:lnTo>
                  <a:lnTo>
                    <a:pt x="6865" y="2575"/>
                  </a:lnTo>
                  <a:lnTo>
                    <a:pt x="6973" y="3004"/>
                  </a:lnTo>
                  <a:lnTo>
                    <a:pt x="7777" y="3165"/>
                  </a:lnTo>
                  <a:lnTo>
                    <a:pt x="7777" y="4452"/>
                  </a:lnTo>
                  <a:lnTo>
                    <a:pt x="7026" y="4613"/>
                  </a:lnTo>
                  <a:lnTo>
                    <a:pt x="7026" y="4613"/>
                  </a:lnTo>
                  <a:lnTo>
                    <a:pt x="6865" y="5042"/>
                  </a:lnTo>
                  <a:lnTo>
                    <a:pt x="6704" y="5418"/>
                  </a:lnTo>
                  <a:lnTo>
                    <a:pt x="7133" y="6061"/>
                  </a:lnTo>
                  <a:lnTo>
                    <a:pt x="6222" y="7027"/>
                  </a:lnTo>
                  <a:lnTo>
                    <a:pt x="5524" y="6598"/>
                  </a:lnTo>
                  <a:lnTo>
                    <a:pt x="5524" y="6598"/>
                  </a:lnTo>
                  <a:lnTo>
                    <a:pt x="5149" y="6812"/>
                  </a:lnTo>
                  <a:lnTo>
                    <a:pt x="4774" y="6973"/>
                  </a:lnTo>
                  <a:lnTo>
                    <a:pt x="4613" y="7724"/>
                  </a:lnTo>
                  <a:lnTo>
                    <a:pt x="3272" y="7724"/>
                  </a:lnTo>
                  <a:lnTo>
                    <a:pt x="3111" y="6973"/>
                  </a:lnTo>
                  <a:lnTo>
                    <a:pt x="3111" y="6973"/>
                  </a:lnTo>
                  <a:lnTo>
                    <a:pt x="2682" y="6812"/>
                  </a:lnTo>
                  <a:lnTo>
                    <a:pt x="2306" y="6651"/>
                  </a:lnTo>
                  <a:lnTo>
                    <a:pt x="1663" y="7080"/>
                  </a:lnTo>
                  <a:lnTo>
                    <a:pt x="697" y="6168"/>
                  </a:lnTo>
                  <a:lnTo>
                    <a:pt x="1126" y="5471"/>
                  </a:lnTo>
                  <a:lnTo>
                    <a:pt x="1126" y="5471"/>
                  </a:lnTo>
                  <a:lnTo>
                    <a:pt x="912" y="5096"/>
                  </a:lnTo>
                  <a:lnTo>
                    <a:pt x="751" y="4720"/>
                  </a:lnTo>
                  <a:lnTo>
                    <a:pt x="0" y="4559"/>
                  </a:lnTo>
                  <a:lnTo>
                    <a:pt x="0" y="3272"/>
                  </a:lnTo>
                  <a:lnTo>
                    <a:pt x="751" y="3058"/>
                  </a:lnTo>
                  <a:lnTo>
                    <a:pt x="805" y="3111"/>
                  </a:lnTo>
                  <a:close/>
                  <a:moveTo>
                    <a:pt x="2467" y="3862"/>
                  </a:moveTo>
                  <a:lnTo>
                    <a:pt x="2467" y="3862"/>
                  </a:lnTo>
                  <a:lnTo>
                    <a:pt x="2521" y="4130"/>
                  </a:lnTo>
                  <a:lnTo>
                    <a:pt x="2628" y="4399"/>
                  </a:lnTo>
                  <a:lnTo>
                    <a:pt x="2735" y="4613"/>
                  </a:lnTo>
                  <a:lnTo>
                    <a:pt x="2950" y="4828"/>
                  </a:lnTo>
                  <a:lnTo>
                    <a:pt x="3111" y="4989"/>
                  </a:lnTo>
                  <a:lnTo>
                    <a:pt x="3379" y="5096"/>
                  </a:lnTo>
                  <a:lnTo>
                    <a:pt x="3647" y="5203"/>
                  </a:lnTo>
                  <a:lnTo>
                    <a:pt x="3915" y="5203"/>
                  </a:lnTo>
                  <a:lnTo>
                    <a:pt x="3915" y="5203"/>
                  </a:lnTo>
                  <a:lnTo>
                    <a:pt x="4184" y="5149"/>
                  </a:lnTo>
                  <a:lnTo>
                    <a:pt x="4452" y="5096"/>
                  </a:lnTo>
                  <a:lnTo>
                    <a:pt x="4720" y="4935"/>
                  </a:lnTo>
                  <a:lnTo>
                    <a:pt x="4881" y="4774"/>
                  </a:lnTo>
                  <a:lnTo>
                    <a:pt x="5042" y="4559"/>
                  </a:lnTo>
                  <a:lnTo>
                    <a:pt x="5203" y="4345"/>
                  </a:lnTo>
                  <a:lnTo>
                    <a:pt x="5256" y="4077"/>
                  </a:lnTo>
                  <a:lnTo>
                    <a:pt x="5310" y="3755"/>
                  </a:lnTo>
                  <a:lnTo>
                    <a:pt x="5310" y="3755"/>
                  </a:lnTo>
                  <a:lnTo>
                    <a:pt x="5256" y="3487"/>
                  </a:lnTo>
                  <a:lnTo>
                    <a:pt x="5149" y="3219"/>
                  </a:lnTo>
                  <a:lnTo>
                    <a:pt x="5042" y="3004"/>
                  </a:lnTo>
                  <a:lnTo>
                    <a:pt x="4881" y="2790"/>
                  </a:lnTo>
                  <a:lnTo>
                    <a:pt x="4666" y="2629"/>
                  </a:lnTo>
                  <a:lnTo>
                    <a:pt x="4398" y="2521"/>
                  </a:lnTo>
                  <a:lnTo>
                    <a:pt x="4130" y="2414"/>
                  </a:lnTo>
                  <a:lnTo>
                    <a:pt x="3862" y="2414"/>
                  </a:lnTo>
                  <a:lnTo>
                    <a:pt x="3862" y="2414"/>
                  </a:lnTo>
                  <a:lnTo>
                    <a:pt x="3594" y="2468"/>
                  </a:lnTo>
                  <a:lnTo>
                    <a:pt x="3325" y="2521"/>
                  </a:lnTo>
                  <a:lnTo>
                    <a:pt x="3111" y="2682"/>
                  </a:lnTo>
                  <a:lnTo>
                    <a:pt x="2896" y="2843"/>
                  </a:lnTo>
                  <a:lnTo>
                    <a:pt x="2735" y="3058"/>
                  </a:lnTo>
                  <a:lnTo>
                    <a:pt x="2575" y="3272"/>
                  </a:lnTo>
                  <a:lnTo>
                    <a:pt x="2521" y="3540"/>
                  </a:lnTo>
                  <a:lnTo>
                    <a:pt x="2521" y="3809"/>
                  </a:lnTo>
                  <a:lnTo>
                    <a:pt x="2521" y="3862"/>
                  </a:lnTo>
                  <a:lnTo>
                    <a:pt x="2467" y="3862"/>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2799362" y="2624460"/>
              <a:ext cx="112958" cy="111885"/>
            </a:xfrm>
            <a:custGeom>
              <a:avLst/>
              <a:gdLst/>
              <a:ahLst/>
              <a:cxnLst/>
              <a:rect l="l" t="t" r="r" b="b"/>
              <a:pathLst>
                <a:path w="5687" h="5633" extrusionOk="0">
                  <a:moveTo>
                    <a:pt x="591" y="2254"/>
                  </a:moveTo>
                  <a:lnTo>
                    <a:pt x="591" y="2254"/>
                  </a:lnTo>
                  <a:lnTo>
                    <a:pt x="644" y="1932"/>
                  </a:lnTo>
                  <a:lnTo>
                    <a:pt x="805" y="1664"/>
                  </a:lnTo>
                  <a:lnTo>
                    <a:pt x="483" y="1181"/>
                  </a:lnTo>
                  <a:lnTo>
                    <a:pt x="1127" y="484"/>
                  </a:lnTo>
                  <a:lnTo>
                    <a:pt x="1610" y="805"/>
                  </a:lnTo>
                  <a:lnTo>
                    <a:pt x="1610" y="805"/>
                  </a:lnTo>
                  <a:lnTo>
                    <a:pt x="1932" y="645"/>
                  </a:lnTo>
                  <a:lnTo>
                    <a:pt x="2200" y="537"/>
                  </a:lnTo>
                  <a:lnTo>
                    <a:pt x="2307" y="1"/>
                  </a:lnTo>
                  <a:lnTo>
                    <a:pt x="3272" y="1"/>
                  </a:lnTo>
                  <a:lnTo>
                    <a:pt x="3433" y="537"/>
                  </a:lnTo>
                  <a:lnTo>
                    <a:pt x="3433" y="537"/>
                  </a:lnTo>
                  <a:lnTo>
                    <a:pt x="3702" y="645"/>
                  </a:lnTo>
                  <a:lnTo>
                    <a:pt x="3970" y="752"/>
                  </a:lnTo>
                  <a:lnTo>
                    <a:pt x="4452" y="484"/>
                  </a:lnTo>
                  <a:lnTo>
                    <a:pt x="5150" y="1127"/>
                  </a:lnTo>
                  <a:lnTo>
                    <a:pt x="4882" y="1610"/>
                  </a:lnTo>
                  <a:lnTo>
                    <a:pt x="4882" y="1610"/>
                  </a:lnTo>
                  <a:lnTo>
                    <a:pt x="4989" y="1878"/>
                  </a:lnTo>
                  <a:lnTo>
                    <a:pt x="5096" y="2200"/>
                  </a:lnTo>
                  <a:lnTo>
                    <a:pt x="5686" y="2307"/>
                  </a:lnTo>
                  <a:lnTo>
                    <a:pt x="5686" y="3273"/>
                  </a:lnTo>
                  <a:lnTo>
                    <a:pt x="5096" y="3380"/>
                  </a:lnTo>
                  <a:lnTo>
                    <a:pt x="5096" y="3380"/>
                  </a:lnTo>
                  <a:lnTo>
                    <a:pt x="4989" y="3702"/>
                  </a:lnTo>
                  <a:lnTo>
                    <a:pt x="4882" y="3970"/>
                  </a:lnTo>
                  <a:lnTo>
                    <a:pt x="5203" y="4453"/>
                  </a:lnTo>
                  <a:lnTo>
                    <a:pt x="4506" y="5150"/>
                  </a:lnTo>
                  <a:lnTo>
                    <a:pt x="4023" y="4828"/>
                  </a:lnTo>
                  <a:lnTo>
                    <a:pt x="4023" y="4828"/>
                  </a:lnTo>
                  <a:lnTo>
                    <a:pt x="3755" y="4989"/>
                  </a:lnTo>
                  <a:lnTo>
                    <a:pt x="3487" y="5096"/>
                  </a:lnTo>
                  <a:lnTo>
                    <a:pt x="3380" y="5633"/>
                  </a:lnTo>
                  <a:lnTo>
                    <a:pt x="2414" y="5633"/>
                  </a:lnTo>
                  <a:lnTo>
                    <a:pt x="2253" y="5096"/>
                  </a:lnTo>
                  <a:lnTo>
                    <a:pt x="2253" y="5096"/>
                  </a:lnTo>
                  <a:lnTo>
                    <a:pt x="1985" y="4989"/>
                  </a:lnTo>
                  <a:lnTo>
                    <a:pt x="1663" y="4882"/>
                  </a:lnTo>
                  <a:lnTo>
                    <a:pt x="1234" y="5150"/>
                  </a:lnTo>
                  <a:lnTo>
                    <a:pt x="537" y="4506"/>
                  </a:lnTo>
                  <a:lnTo>
                    <a:pt x="859" y="4077"/>
                  </a:lnTo>
                  <a:lnTo>
                    <a:pt x="859" y="4077"/>
                  </a:lnTo>
                  <a:lnTo>
                    <a:pt x="698" y="3755"/>
                  </a:lnTo>
                  <a:lnTo>
                    <a:pt x="591" y="3487"/>
                  </a:lnTo>
                  <a:lnTo>
                    <a:pt x="1" y="3380"/>
                  </a:lnTo>
                  <a:lnTo>
                    <a:pt x="1" y="2414"/>
                  </a:lnTo>
                  <a:lnTo>
                    <a:pt x="591" y="2254"/>
                  </a:lnTo>
                  <a:lnTo>
                    <a:pt x="591" y="2254"/>
                  </a:lnTo>
                  <a:close/>
                  <a:moveTo>
                    <a:pt x="1824" y="2790"/>
                  </a:moveTo>
                  <a:lnTo>
                    <a:pt x="1824" y="2790"/>
                  </a:lnTo>
                  <a:lnTo>
                    <a:pt x="1878" y="3004"/>
                  </a:lnTo>
                  <a:lnTo>
                    <a:pt x="1932" y="3165"/>
                  </a:lnTo>
                  <a:lnTo>
                    <a:pt x="2039" y="3380"/>
                  </a:lnTo>
                  <a:lnTo>
                    <a:pt x="2146" y="3487"/>
                  </a:lnTo>
                  <a:lnTo>
                    <a:pt x="2307" y="3648"/>
                  </a:lnTo>
                  <a:lnTo>
                    <a:pt x="2468" y="3702"/>
                  </a:lnTo>
                  <a:lnTo>
                    <a:pt x="2683" y="3755"/>
                  </a:lnTo>
                  <a:lnTo>
                    <a:pt x="2897" y="3809"/>
                  </a:lnTo>
                  <a:lnTo>
                    <a:pt x="2897" y="3809"/>
                  </a:lnTo>
                  <a:lnTo>
                    <a:pt x="3112" y="3755"/>
                  </a:lnTo>
                  <a:lnTo>
                    <a:pt x="3272" y="3702"/>
                  </a:lnTo>
                  <a:lnTo>
                    <a:pt x="3433" y="3594"/>
                  </a:lnTo>
                  <a:lnTo>
                    <a:pt x="3594" y="3487"/>
                  </a:lnTo>
                  <a:lnTo>
                    <a:pt x="3755" y="3326"/>
                  </a:lnTo>
                  <a:lnTo>
                    <a:pt x="3809" y="3165"/>
                  </a:lnTo>
                  <a:lnTo>
                    <a:pt x="3862" y="2951"/>
                  </a:lnTo>
                  <a:lnTo>
                    <a:pt x="3916" y="2736"/>
                  </a:lnTo>
                  <a:lnTo>
                    <a:pt x="3916" y="2736"/>
                  </a:lnTo>
                  <a:lnTo>
                    <a:pt x="3862" y="2522"/>
                  </a:lnTo>
                  <a:lnTo>
                    <a:pt x="3809" y="2361"/>
                  </a:lnTo>
                  <a:lnTo>
                    <a:pt x="3702" y="2200"/>
                  </a:lnTo>
                  <a:lnTo>
                    <a:pt x="3594" y="2039"/>
                  </a:lnTo>
                  <a:lnTo>
                    <a:pt x="3433" y="1932"/>
                  </a:lnTo>
                  <a:lnTo>
                    <a:pt x="3272" y="1824"/>
                  </a:lnTo>
                  <a:lnTo>
                    <a:pt x="3058" y="1771"/>
                  </a:lnTo>
                  <a:lnTo>
                    <a:pt x="2843" y="1717"/>
                  </a:lnTo>
                  <a:lnTo>
                    <a:pt x="2843" y="1717"/>
                  </a:lnTo>
                  <a:lnTo>
                    <a:pt x="2629" y="1771"/>
                  </a:lnTo>
                  <a:lnTo>
                    <a:pt x="2468" y="1824"/>
                  </a:lnTo>
                  <a:lnTo>
                    <a:pt x="2253" y="1932"/>
                  </a:lnTo>
                  <a:lnTo>
                    <a:pt x="2146" y="2039"/>
                  </a:lnTo>
                  <a:lnTo>
                    <a:pt x="1985" y="2200"/>
                  </a:lnTo>
                  <a:lnTo>
                    <a:pt x="1932" y="2361"/>
                  </a:lnTo>
                  <a:lnTo>
                    <a:pt x="1878" y="2575"/>
                  </a:lnTo>
                  <a:lnTo>
                    <a:pt x="1824" y="2790"/>
                  </a:lnTo>
                  <a:lnTo>
                    <a:pt x="1824" y="279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2578848" y="1851054"/>
              <a:ext cx="82052" cy="108668"/>
            </a:xfrm>
            <a:custGeom>
              <a:avLst/>
              <a:gdLst/>
              <a:ahLst/>
              <a:cxnLst/>
              <a:rect l="l" t="t" r="r" b="b"/>
              <a:pathLst>
                <a:path w="4131" h="5471" extrusionOk="0">
                  <a:moveTo>
                    <a:pt x="2092" y="0"/>
                  </a:moveTo>
                  <a:lnTo>
                    <a:pt x="0" y="4506"/>
                  </a:lnTo>
                  <a:lnTo>
                    <a:pt x="2039" y="5471"/>
                  </a:lnTo>
                  <a:lnTo>
                    <a:pt x="4130" y="966"/>
                  </a:lnTo>
                  <a:lnTo>
                    <a:pt x="2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2578848" y="1848909"/>
              <a:ext cx="84177" cy="112958"/>
            </a:xfrm>
            <a:custGeom>
              <a:avLst/>
              <a:gdLst/>
              <a:ahLst/>
              <a:cxnLst/>
              <a:rect l="l" t="t" r="r" b="b"/>
              <a:pathLst>
                <a:path w="4238" h="5687" extrusionOk="0">
                  <a:moveTo>
                    <a:pt x="2039" y="1"/>
                  </a:moveTo>
                  <a:lnTo>
                    <a:pt x="1985" y="108"/>
                  </a:lnTo>
                  <a:lnTo>
                    <a:pt x="483" y="3380"/>
                  </a:lnTo>
                  <a:lnTo>
                    <a:pt x="108" y="4292"/>
                  </a:lnTo>
                  <a:lnTo>
                    <a:pt x="0" y="4614"/>
                  </a:lnTo>
                  <a:lnTo>
                    <a:pt x="161" y="4292"/>
                  </a:lnTo>
                  <a:lnTo>
                    <a:pt x="644" y="3380"/>
                  </a:lnTo>
                  <a:lnTo>
                    <a:pt x="2148" y="321"/>
                  </a:lnTo>
                  <a:lnTo>
                    <a:pt x="3058" y="752"/>
                  </a:lnTo>
                  <a:lnTo>
                    <a:pt x="3540" y="966"/>
                  </a:lnTo>
                  <a:lnTo>
                    <a:pt x="3809" y="1127"/>
                  </a:lnTo>
                  <a:lnTo>
                    <a:pt x="3951" y="1175"/>
                  </a:lnTo>
                  <a:lnTo>
                    <a:pt x="1970" y="5442"/>
                  </a:lnTo>
                  <a:lnTo>
                    <a:pt x="1970" y="5442"/>
                  </a:lnTo>
                  <a:lnTo>
                    <a:pt x="537" y="4828"/>
                  </a:lnTo>
                  <a:lnTo>
                    <a:pt x="0" y="4614"/>
                  </a:lnTo>
                  <a:lnTo>
                    <a:pt x="483" y="4882"/>
                  </a:lnTo>
                  <a:lnTo>
                    <a:pt x="1985" y="5633"/>
                  </a:lnTo>
                  <a:lnTo>
                    <a:pt x="2039" y="5686"/>
                  </a:lnTo>
                  <a:lnTo>
                    <a:pt x="2092" y="5633"/>
                  </a:lnTo>
                  <a:lnTo>
                    <a:pt x="4238" y="1127"/>
                  </a:lnTo>
                  <a:lnTo>
                    <a:pt x="4184" y="966"/>
                  </a:lnTo>
                  <a:lnTo>
                    <a:pt x="4077" y="966"/>
                  </a:lnTo>
                  <a:lnTo>
                    <a:pt x="3916" y="913"/>
                  </a:lnTo>
                  <a:lnTo>
                    <a:pt x="3648" y="752"/>
                  </a:lnTo>
                  <a:lnTo>
                    <a:pt x="3165" y="537"/>
                  </a:lnTo>
                  <a:lnTo>
                    <a:pt x="2146" y="55"/>
                  </a:lnTo>
                  <a:lnTo>
                    <a:pt x="20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2602286" y="1819095"/>
              <a:ext cx="78854" cy="58614"/>
            </a:xfrm>
            <a:custGeom>
              <a:avLst/>
              <a:gdLst/>
              <a:ahLst/>
              <a:cxnLst/>
              <a:rect l="l" t="t" r="r" b="b"/>
              <a:pathLst>
                <a:path w="3970" h="2951" extrusionOk="0">
                  <a:moveTo>
                    <a:pt x="1556" y="0"/>
                  </a:moveTo>
                  <a:lnTo>
                    <a:pt x="1180" y="107"/>
                  </a:lnTo>
                  <a:lnTo>
                    <a:pt x="859" y="268"/>
                  </a:lnTo>
                  <a:lnTo>
                    <a:pt x="483" y="537"/>
                  </a:lnTo>
                  <a:lnTo>
                    <a:pt x="215" y="805"/>
                  </a:lnTo>
                  <a:lnTo>
                    <a:pt x="0" y="1180"/>
                  </a:lnTo>
                  <a:lnTo>
                    <a:pt x="3755" y="2950"/>
                  </a:lnTo>
                  <a:lnTo>
                    <a:pt x="3916" y="2575"/>
                  </a:lnTo>
                  <a:lnTo>
                    <a:pt x="3969" y="2146"/>
                  </a:lnTo>
                  <a:lnTo>
                    <a:pt x="3916" y="1770"/>
                  </a:lnTo>
                  <a:lnTo>
                    <a:pt x="3862" y="1395"/>
                  </a:lnTo>
                  <a:lnTo>
                    <a:pt x="3648" y="1019"/>
                  </a:lnTo>
                  <a:lnTo>
                    <a:pt x="3433" y="697"/>
                  </a:lnTo>
                  <a:lnTo>
                    <a:pt x="3111" y="429"/>
                  </a:lnTo>
                  <a:lnTo>
                    <a:pt x="2789" y="215"/>
                  </a:lnTo>
                  <a:lnTo>
                    <a:pt x="2360" y="54"/>
                  </a:lnTo>
                  <a:lnTo>
                    <a:pt x="19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2599088" y="1818023"/>
              <a:ext cx="84177" cy="62885"/>
            </a:xfrm>
            <a:custGeom>
              <a:avLst/>
              <a:gdLst/>
              <a:ahLst/>
              <a:cxnLst/>
              <a:rect l="l" t="t" r="r" b="b"/>
              <a:pathLst>
                <a:path w="4238" h="3166" extrusionOk="0">
                  <a:moveTo>
                    <a:pt x="1770" y="1"/>
                  </a:moveTo>
                  <a:lnTo>
                    <a:pt x="1502" y="54"/>
                  </a:lnTo>
                  <a:lnTo>
                    <a:pt x="1288" y="108"/>
                  </a:lnTo>
                  <a:lnTo>
                    <a:pt x="1020" y="215"/>
                  </a:lnTo>
                  <a:lnTo>
                    <a:pt x="751" y="376"/>
                  </a:lnTo>
                  <a:lnTo>
                    <a:pt x="483" y="644"/>
                  </a:lnTo>
                  <a:lnTo>
                    <a:pt x="269" y="859"/>
                  </a:lnTo>
                  <a:lnTo>
                    <a:pt x="54" y="1181"/>
                  </a:lnTo>
                  <a:lnTo>
                    <a:pt x="1" y="1288"/>
                  </a:lnTo>
                  <a:lnTo>
                    <a:pt x="108" y="1341"/>
                  </a:lnTo>
                  <a:lnTo>
                    <a:pt x="1985" y="2253"/>
                  </a:lnTo>
                  <a:lnTo>
                    <a:pt x="3862" y="3111"/>
                  </a:lnTo>
                  <a:lnTo>
                    <a:pt x="3969" y="3165"/>
                  </a:lnTo>
                  <a:lnTo>
                    <a:pt x="4023" y="3058"/>
                  </a:lnTo>
                  <a:lnTo>
                    <a:pt x="4130" y="2736"/>
                  </a:lnTo>
                  <a:lnTo>
                    <a:pt x="4184" y="2414"/>
                  </a:lnTo>
                  <a:lnTo>
                    <a:pt x="4238" y="2039"/>
                  </a:lnTo>
                  <a:lnTo>
                    <a:pt x="4184" y="1717"/>
                  </a:lnTo>
                  <a:lnTo>
                    <a:pt x="4130" y="1449"/>
                  </a:lnTo>
                  <a:lnTo>
                    <a:pt x="4023" y="1234"/>
                  </a:lnTo>
                  <a:lnTo>
                    <a:pt x="3862" y="966"/>
                  </a:lnTo>
                  <a:lnTo>
                    <a:pt x="3701" y="751"/>
                  </a:lnTo>
                  <a:lnTo>
                    <a:pt x="3433" y="537"/>
                  </a:lnTo>
                  <a:lnTo>
                    <a:pt x="3165" y="322"/>
                  </a:lnTo>
                  <a:lnTo>
                    <a:pt x="2950" y="269"/>
                  </a:lnTo>
                  <a:lnTo>
                    <a:pt x="3272" y="537"/>
                  </a:lnTo>
                  <a:lnTo>
                    <a:pt x="3594" y="859"/>
                  </a:lnTo>
                  <a:lnTo>
                    <a:pt x="3809" y="1288"/>
                  </a:lnTo>
                  <a:lnTo>
                    <a:pt x="3969" y="1771"/>
                  </a:lnTo>
                  <a:lnTo>
                    <a:pt x="4023" y="2039"/>
                  </a:lnTo>
                  <a:lnTo>
                    <a:pt x="3969" y="2361"/>
                  </a:lnTo>
                  <a:lnTo>
                    <a:pt x="3916" y="2682"/>
                  </a:lnTo>
                  <a:lnTo>
                    <a:pt x="3852" y="2843"/>
                  </a:lnTo>
                  <a:lnTo>
                    <a:pt x="3852" y="2843"/>
                  </a:lnTo>
                  <a:lnTo>
                    <a:pt x="2092" y="2039"/>
                  </a:lnTo>
                  <a:lnTo>
                    <a:pt x="331" y="1183"/>
                  </a:lnTo>
                  <a:lnTo>
                    <a:pt x="331" y="1183"/>
                  </a:lnTo>
                  <a:lnTo>
                    <a:pt x="430" y="1020"/>
                  </a:lnTo>
                  <a:lnTo>
                    <a:pt x="590" y="751"/>
                  </a:lnTo>
                  <a:lnTo>
                    <a:pt x="859" y="537"/>
                  </a:lnTo>
                  <a:lnTo>
                    <a:pt x="1127" y="376"/>
                  </a:lnTo>
                  <a:lnTo>
                    <a:pt x="1556" y="215"/>
                  </a:lnTo>
                  <a:lnTo>
                    <a:pt x="2039" y="108"/>
                  </a:lnTo>
                  <a:lnTo>
                    <a:pt x="2521" y="161"/>
                  </a:lnTo>
                  <a:lnTo>
                    <a:pt x="2950" y="269"/>
                  </a:lnTo>
                  <a:lnTo>
                    <a:pt x="2736" y="108"/>
                  </a:lnTo>
                  <a:lnTo>
                    <a:pt x="2414" y="54"/>
                  </a:lnTo>
                  <a:lnTo>
                    <a:pt x="20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2650214" y="1820148"/>
              <a:ext cx="8561" cy="26655"/>
            </a:xfrm>
            <a:custGeom>
              <a:avLst/>
              <a:gdLst/>
              <a:ahLst/>
              <a:cxnLst/>
              <a:rect l="l" t="t" r="r" b="b"/>
              <a:pathLst>
                <a:path w="431" h="1342" extrusionOk="0">
                  <a:moveTo>
                    <a:pt x="1" y="1"/>
                  </a:moveTo>
                  <a:lnTo>
                    <a:pt x="430" y="1342"/>
                  </a:lnTo>
                  <a:lnTo>
                    <a:pt x="430" y="966"/>
                  </a:lnTo>
                  <a:lnTo>
                    <a:pt x="376" y="591"/>
                  </a:lnTo>
                  <a:lnTo>
                    <a:pt x="216" y="269"/>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2650214" y="1820148"/>
              <a:ext cx="8561" cy="26655"/>
            </a:xfrm>
            <a:custGeom>
              <a:avLst/>
              <a:gdLst/>
              <a:ahLst/>
              <a:cxnLst/>
              <a:rect l="l" t="t" r="r" b="b"/>
              <a:pathLst>
                <a:path w="431" h="1342" fill="none" extrusionOk="0">
                  <a:moveTo>
                    <a:pt x="430" y="1342"/>
                  </a:moveTo>
                  <a:lnTo>
                    <a:pt x="430" y="1342"/>
                  </a:lnTo>
                  <a:lnTo>
                    <a:pt x="430" y="966"/>
                  </a:lnTo>
                  <a:lnTo>
                    <a:pt x="376" y="591"/>
                  </a:lnTo>
                  <a:lnTo>
                    <a:pt x="216" y="2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2650214" y="1820148"/>
              <a:ext cx="10686" cy="26655"/>
            </a:xfrm>
            <a:custGeom>
              <a:avLst/>
              <a:gdLst/>
              <a:ahLst/>
              <a:cxnLst/>
              <a:rect l="l" t="t" r="r" b="b"/>
              <a:pathLst>
                <a:path w="538" h="1342" extrusionOk="0">
                  <a:moveTo>
                    <a:pt x="1" y="1"/>
                  </a:moveTo>
                  <a:lnTo>
                    <a:pt x="1" y="54"/>
                  </a:lnTo>
                  <a:lnTo>
                    <a:pt x="55" y="215"/>
                  </a:lnTo>
                  <a:lnTo>
                    <a:pt x="269" y="644"/>
                  </a:lnTo>
                  <a:lnTo>
                    <a:pt x="323" y="913"/>
                  </a:lnTo>
                  <a:lnTo>
                    <a:pt x="376" y="1127"/>
                  </a:lnTo>
                  <a:lnTo>
                    <a:pt x="376" y="1234"/>
                  </a:lnTo>
                  <a:lnTo>
                    <a:pt x="430" y="1342"/>
                  </a:lnTo>
                  <a:lnTo>
                    <a:pt x="484" y="1288"/>
                  </a:lnTo>
                  <a:lnTo>
                    <a:pt x="537" y="1127"/>
                  </a:lnTo>
                  <a:lnTo>
                    <a:pt x="537" y="859"/>
                  </a:lnTo>
                  <a:lnTo>
                    <a:pt x="537" y="591"/>
                  </a:lnTo>
                  <a:lnTo>
                    <a:pt x="376" y="269"/>
                  </a:lnTo>
                  <a:lnTo>
                    <a:pt x="216" y="108"/>
                  </a:lnTo>
                  <a:lnTo>
                    <a:pt x="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2612933" y="1863826"/>
              <a:ext cx="42645" cy="19207"/>
            </a:xfrm>
            <a:custGeom>
              <a:avLst/>
              <a:gdLst/>
              <a:ahLst/>
              <a:cxnLst/>
              <a:rect l="l" t="t" r="r" b="b"/>
              <a:pathLst>
                <a:path w="2147" h="967" extrusionOk="0">
                  <a:moveTo>
                    <a:pt x="1" y="1"/>
                  </a:moveTo>
                  <a:lnTo>
                    <a:pt x="54" y="108"/>
                  </a:lnTo>
                  <a:lnTo>
                    <a:pt x="269" y="269"/>
                  </a:lnTo>
                  <a:lnTo>
                    <a:pt x="591" y="484"/>
                  </a:lnTo>
                  <a:lnTo>
                    <a:pt x="966" y="698"/>
                  </a:lnTo>
                  <a:lnTo>
                    <a:pt x="1234" y="805"/>
                  </a:lnTo>
                  <a:lnTo>
                    <a:pt x="1556" y="913"/>
                  </a:lnTo>
                  <a:lnTo>
                    <a:pt x="1824" y="966"/>
                  </a:lnTo>
                  <a:lnTo>
                    <a:pt x="2146" y="966"/>
                  </a:lnTo>
                  <a:lnTo>
                    <a:pt x="1610" y="698"/>
                  </a:lnTo>
                  <a:lnTo>
                    <a:pt x="1073" y="430"/>
                  </a:lnTo>
                  <a:lnTo>
                    <a:pt x="537"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2607609" y="1874492"/>
              <a:ext cx="42625" cy="19187"/>
            </a:xfrm>
            <a:custGeom>
              <a:avLst/>
              <a:gdLst/>
              <a:ahLst/>
              <a:cxnLst/>
              <a:rect l="l" t="t" r="r" b="b"/>
              <a:pathLst>
                <a:path w="2146" h="966" extrusionOk="0">
                  <a:moveTo>
                    <a:pt x="1" y="0"/>
                  </a:moveTo>
                  <a:lnTo>
                    <a:pt x="54" y="107"/>
                  </a:lnTo>
                  <a:lnTo>
                    <a:pt x="269" y="268"/>
                  </a:lnTo>
                  <a:lnTo>
                    <a:pt x="591" y="483"/>
                  </a:lnTo>
                  <a:lnTo>
                    <a:pt x="1020" y="697"/>
                  </a:lnTo>
                  <a:lnTo>
                    <a:pt x="1288" y="805"/>
                  </a:lnTo>
                  <a:lnTo>
                    <a:pt x="1556" y="912"/>
                  </a:lnTo>
                  <a:lnTo>
                    <a:pt x="1878" y="966"/>
                  </a:lnTo>
                  <a:lnTo>
                    <a:pt x="2146" y="966"/>
                  </a:lnTo>
                  <a:lnTo>
                    <a:pt x="1663" y="697"/>
                  </a:lnTo>
                  <a:lnTo>
                    <a:pt x="1127" y="483"/>
                  </a:lnTo>
                  <a:lnTo>
                    <a:pt x="591"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2603359" y="1885138"/>
              <a:ext cx="42625" cy="19187"/>
            </a:xfrm>
            <a:custGeom>
              <a:avLst/>
              <a:gdLst/>
              <a:ahLst/>
              <a:cxnLst/>
              <a:rect l="l" t="t" r="r" b="b"/>
              <a:pathLst>
                <a:path w="2146" h="966" extrusionOk="0">
                  <a:moveTo>
                    <a:pt x="0" y="1"/>
                  </a:moveTo>
                  <a:lnTo>
                    <a:pt x="54" y="54"/>
                  </a:lnTo>
                  <a:lnTo>
                    <a:pt x="215" y="215"/>
                  </a:lnTo>
                  <a:lnTo>
                    <a:pt x="536" y="430"/>
                  </a:lnTo>
                  <a:lnTo>
                    <a:pt x="965" y="644"/>
                  </a:lnTo>
                  <a:lnTo>
                    <a:pt x="1234" y="805"/>
                  </a:lnTo>
                  <a:lnTo>
                    <a:pt x="1502" y="859"/>
                  </a:lnTo>
                  <a:lnTo>
                    <a:pt x="1824" y="912"/>
                  </a:lnTo>
                  <a:lnTo>
                    <a:pt x="2145" y="966"/>
                  </a:lnTo>
                  <a:lnTo>
                    <a:pt x="1609" y="644"/>
                  </a:lnTo>
                  <a:lnTo>
                    <a:pt x="1073" y="430"/>
                  </a:lnTo>
                  <a:lnTo>
                    <a:pt x="536" y="16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2598016" y="1894732"/>
              <a:ext cx="42645" cy="20260"/>
            </a:xfrm>
            <a:custGeom>
              <a:avLst/>
              <a:gdLst/>
              <a:ahLst/>
              <a:cxnLst/>
              <a:rect l="l" t="t" r="r" b="b"/>
              <a:pathLst>
                <a:path w="2147" h="1020" extrusionOk="0">
                  <a:moveTo>
                    <a:pt x="1" y="0"/>
                  </a:moveTo>
                  <a:lnTo>
                    <a:pt x="55" y="108"/>
                  </a:lnTo>
                  <a:lnTo>
                    <a:pt x="269" y="268"/>
                  </a:lnTo>
                  <a:lnTo>
                    <a:pt x="591" y="483"/>
                  </a:lnTo>
                  <a:lnTo>
                    <a:pt x="966" y="698"/>
                  </a:lnTo>
                  <a:lnTo>
                    <a:pt x="1234" y="858"/>
                  </a:lnTo>
                  <a:lnTo>
                    <a:pt x="1556" y="966"/>
                  </a:lnTo>
                  <a:lnTo>
                    <a:pt x="1824" y="1019"/>
                  </a:lnTo>
                  <a:lnTo>
                    <a:pt x="2146" y="1019"/>
                  </a:lnTo>
                  <a:lnTo>
                    <a:pt x="1610" y="698"/>
                  </a:lnTo>
                  <a:lnTo>
                    <a:pt x="1074" y="483"/>
                  </a:lnTo>
                  <a:lnTo>
                    <a:pt x="537"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2592693" y="1905378"/>
              <a:ext cx="42645" cy="19207"/>
            </a:xfrm>
            <a:custGeom>
              <a:avLst/>
              <a:gdLst/>
              <a:ahLst/>
              <a:cxnLst/>
              <a:rect l="l" t="t" r="r" b="b"/>
              <a:pathLst>
                <a:path w="2147" h="967" extrusionOk="0">
                  <a:moveTo>
                    <a:pt x="1" y="1"/>
                  </a:moveTo>
                  <a:lnTo>
                    <a:pt x="1" y="54"/>
                  </a:lnTo>
                  <a:lnTo>
                    <a:pt x="483" y="430"/>
                  </a:lnTo>
                  <a:lnTo>
                    <a:pt x="1020" y="698"/>
                  </a:lnTo>
                  <a:lnTo>
                    <a:pt x="1556" y="912"/>
                  </a:lnTo>
                  <a:lnTo>
                    <a:pt x="2146" y="966"/>
                  </a:lnTo>
                  <a:lnTo>
                    <a:pt x="1663" y="698"/>
                  </a:lnTo>
                  <a:lnTo>
                    <a:pt x="1127" y="483"/>
                  </a:lnTo>
                  <a:lnTo>
                    <a:pt x="591"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2587369" y="1916024"/>
              <a:ext cx="42625" cy="19207"/>
            </a:xfrm>
            <a:custGeom>
              <a:avLst/>
              <a:gdLst/>
              <a:ahLst/>
              <a:cxnLst/>
              <a:rect l="l" t="t" r="r" b="b"/>
              <a:pathLst>
                <a:path w="2146" h="967" extrusionOk="0">
                  <a:moveTo>
                    <a:pt x="1" y="1"/>
                  </a:moveTo>
                  <a:lnTo>
                    <a:pt x="483" y="376"/>
                  </a:lnTo>
                  <a:lnTo>
                    <a:pt x="1020" y="698"/>
                  </a:lnTo>
                  <a:lnTo>
                    <a:pt x="1556" y="859"/>
                  </a:lnTo>
                  <a:lnTo>
                    <a:pt x="2146" y="966"/>
                  </a:lnTo>
                  <a:lnTo>
                    <a:pt x="1663" y="698"/>
                  </a:lnTo>
                  <a:lnTo>
                    <a:pt x="1127" y="430"/>
                  </a:lnTo>
                  <a:lnTo>
                    <a:pt x="591" y="21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2583119" y="1926691"/>
              <a:ext cx="42625" cy="19187"/>
            </a:xfrm>
            <a:custGeom>
              <a:avLst/>
              <a:gdLst/>
              <a:ahLst/>
              <a:cxnLst/>
              <a:rect l="l" t="t" r="r" b="b"/>
              <a:pathLst>
                <a:path w="2146" h="966" extrusionOk="0">
                  <a:moveTo>
                    <a:pt x="0" y="0"/>
                  </a:moveTo>
                  <a:lnTo>
                    <a:pt x="54" y="108"/>
                  </a:lnTo>
                  <a:lnTo>
                    <a:pt x="268" y="268"/>
                  </a:lnTo>
                  <a:lnTo>
                    <a:pt x="590" y="483"/>
                  </a:lnTo>
                  <a:lnTo>
                    <a:pt x="965" y="698"/>
                  </a:lnTo>
                  <a:lnTo>
                    <a:pt x="1234" y="805"/>
                  </a:lnTo>
                  <a:lnTo>
                    <a:pt x="1555" y="912"/>
                  </a:lnTo>
                  <a:lnTo>
                    <a:pt x="1824" y="966"/>
                  </a:lnTo>
                  <a:lnTo>
                    <a:pt x="2145" y="966"/>
                  </a:lnTo>
                  <a:lnTo>
                    <a:pt x="1609" y="698"/>
                  </a:lnTo>
                  <a:lnTo>
                    <a:pt x="1073" y="483"/>
                  </a:lnTo>
                  <a:lnTo>
                    <a:pt x="536" y="215"/>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1597701" y="2619137"/>
              <a:ext cx="108668" cy="82052"/>
            </a:xfrm>
            <a:custGeom>
              <a:avLst/>
              <a:gdLst/>
              <a:ahLst/>
              <a:cxnLst/>
              <a:rect l="l" t="t" r="r" b="b"/>
              <a:pathLst>
                <a:path w="5471" h="4131" extrusionOk="0">
                  <a:moveTo>
                    <a:pt x="4559" y="1"/>
                  </a:moveTo>
                  <a:lnTo>
                    <a:pt x="0" y="2039"/>
                  </a:lnTo>
                  <a:lnTo>
                    <a:pt x="966" y="4131"/>
                  </a:lnTo>
                  <a:lnTo>
                    <a:pt x="5471" y="2039"/>
                  </a:lnTo>
                  <a:lnTo>
                    <a:pt x="45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1594503" y="2617012"/>
              <a:ext cx="111866" cy="86303"/>
            </a:xfrm>
            <a:custGeom>
              <a:avLst/>
              <a:gdLst/>
              <a:ahLst/>
              <a:cxnLst/>
              <a:rect l="l" t="t" r="r" b="b"/>
              <a:pathLst>
                <a:path w="5632" h="4345" extrusionOk="0">
                  <a:moveTo>
                    <a:pt x="4613" y="0"/>
                  </a:moveTo>
                  <a:lnTo>
                    <a:pt x="108" y="2039"/>
                  </a:lnTo>
                  <a:lnTo>
                    <a:pt x="0" y="2199"/>
                  </a:lnTo>
                  <a:lnTo>
                    <a:pt x="0" y="2253"/>
                  </a:lnTo>
                  <a:lnTo>
                    <a:pt x="54" y="2307"/>
                  </a:lnTo>
                  <a:lnTo>
                    <a:pt x="108" y="2468"/>
                  </a:lnTo>
                  <a:lnTo>
                    <a:pt x="215" y="2736"/>
                  </a:lnTo>
                  <a:lnTo>
                    <a:pt x="483" y="3272"/>
                  </a:lnTo>
                  <a:lnTo>
                    <a:pt x="966" y="4238"/>
                  </a:lnTo>
                  <a:lnTo>
                    <a:pt x="1019" y="4345"/>
                  </a:lnTo>
                  <a:lnTo>
                    <a:pt x="1127" y="4291"/>
                  </a:lnTo>
                  <a:lnTo>
                    <a:pt x="2950" y="3433"/>
                  </a:lnTo>
                  <a:lnTo>
                    <a:pt x="4345" y="2736"/>
                  </a:lnTo>
                  <a:lnTo>
                    <a:pt x="5256" y="2307"/>
                  </a:lnTo>
                  <a:lnTo>
                    <a:pt x="5578" y="2146"/>
                  </a:lnTo>
                  <a:lnTo>
                    <a:pt x="5203" y="2253"/>
                  </a:lnTo>
                  <a:lnTo>
                    <a:pt x="4237" y="2682"/>
                  </a:lnTo>
                  <a:lnTo>
                    <a:pt x="1134" y="4027"/>
                  </a:lnTo>
                  <a:lnTo>
                    <a:pt x="1134" y="4027"/>
                  </a:lnTo>
                  <a:lnTo>
                    <a:pt x="751" y="3165"/>
                  </a:lnTo>
                  <a:lnTo>
                    <a:pt x="483" y="2629"/>
                  </a:lnTo>
                  <a:lnTo>
                    <a:pt x="376" y="2360"/>
                  </a:lnTo>
                  <a:lnTo>
                    <a:pt x="324" y="2256"/>
                  </a:lnTo>
                  <a:lnTo>
                    <a:pt x="324" y="2256"/>
                  </a:lnTo>
                  <a:lnTo>
                    <a:pt x="4654" y="246"/>
                  </a:lnTo>
                  <a:lnTo>
                    <a:pt x="4654" y="246"/>
                  </a:lnTo>
                  <a:lnTo>
                    <a:pt x="5310" y="1610"/>
                  </a:lnTo>
                  <a:lnTo>
                    <a:pt x="5632" y="2146"/>
                  </a:lnTo>
                  <a:lnTo>
                    <a:pt x="5525" y="1878"/>
                  </a:lnTo>
                  <a:lnTo>
                    <a:pt x="5364" y="1610"/>
                  </a:lnTo>
                  <a:lnTo>
                    <a:pt x="4720" y="54"/>
                  </a:lnTo>
                  <a:lnTo>
                    <a:pt x="47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1566795" y="2644700"/>
              <a:ext cx="57562" cy="78854"/>
            </a:xfrm>
            <a:custGeom>
              <a:avLst/>
              <a:gdLst/>
              <a:ahLst/>
              <a:cxnLst/>
              <a:rect l="l" t="t" r="r" b="b"/>
              <a:pathLst>
                <a:path w="2898" h="3970" extrusionOk="0">
                  <a:moveTo>
                    <a:pt x="1181" y="1"/>
                  </a:moveTo>
                  <a:lnTo>
                    <a:pt x="859" y="216"/>
                  </a:lnTo>
                  <a:lnTo>
                    <a:pt x="537" y="484"/>
                  </a:lnTo>
                  <a:lnTo>
                    <a:pt x="323" y="805"/>
                  </a:lnTo>
                  <a:lnTo>
                    <a:pt x="108" y="1127"/>
                  </a:lnTo>
                  <a:lnTo>
                    <a:pt x="1" y="1503"/>
                  </a:lnTo>
                  <a:lnTo>
                    <a:pt x="1" y="1932"/>
                  </a:lnTo>
                  <a:lnTo>
                    <a:pt x="54" y="2307"/>
                  </a:lnTo>
                  <a:lnTo>
                    <a:pt x="162" y="2736"/>
                  </a:lnTo>
                  <a:lnTo>
                    <a:pt x="376" y="3112"/>
                  </a:lnTo>
                  <a:lnTo>
                    <a:pt x="644" y="3380"/>
                  </a:lnTo>
                  <a:lnTo>
                    <a:pt x="966" y="3648"/>
                  </a:lnTo>
                  <a:lnTo>
                    <a:pt x="1342" y="3809"/>
                  </a:lnTo>
                  <a:lnTo>
                    <a:pt x="1717" y="3916"/>
                  </a:lnTo>
                  <a:lnTo>
                    <a:pt x="2093" y="3970"/>
                  </a:lnTo>
                  <a:lnTo>
                    <a:pt x="2522" y="3916"/>
                  </a:lnTo>
                  <a:lnTo>
                    <a:pt x="2897" y="3755"/>
                  </a:lnTo>
                  <a:lnTo>
                    <a:pt x="11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1565742" y="2641522"/>
              <a:ext cx="61792" cy="84177"/>
            </a:xfrm>
            <a:custGeom>
              <a:avLst/>
              <a:gdLst/>
              <a:ahLst/>
              <a:cxnLst/>
              <a:rect l="l" t="t" r="r" b="b"/>
              <a:pathLst>
                <a:path w="3111" h="4238" extrusionOk="0">
                  <a:moveTo>
                    <a:pt x="215" y="2896"/>
                  </a:moveTo>
                  <a:lnTo>
                    <a:pt x="215" y="2896"/>
                  </a:lnTo>
                  <a:lnTo>
                    <a:pt x="215" y="2896"/>
                  </a:lnTo>
                  <a:close/>
                  <a:moveTo>
                    <a:pt x="1234" y="0"/>
                  </a:moveTo>
                  <a:lnTo>
                    <a:pt x="912" y="215"/>
                  </a:lnTo>
                  <a:lnTo>
                    <a:pt x="644" y="429"/>
                  </a:lnTo>
                  <a:lnTo>
                    <a:pt x="429" y="697"/>
                  </a:lnTo>
                  <a:lnTo>
                    <a:pt x="215" y="965"/>
                  </a:lnTo>
                  <a:lnTo>
                    <a:pt x="107" y="1234"/>
                  </a:lnTo>
                  <a:lnTo>
                    <a:pt x="54" y="1448"/>
                  </a:lnTo>
                  <a:lnTo>
                    <a:pt x="0" y="1716"/>
                  </a:lnTo>
                  <a:lnTo>
                    <a:pt x="0" y="1985"/>
                  </a:lnTo>
                  <a:lnTo>
                    <a:pt x="0" y="2360"/>
                  </a:lnTo>
                  <a:lnTo>
                    <a:pt x="107" y="2682"/>
                  </a:lnTo>
                  <a:lnTo>
                    <a:pt x="215" y="2896"/>
                  </a:lnTo>
                  <a:lnTo>
                    <a:pt x="161" y="2467"/>
                  </a:lnTo>
                  <a:lnTo>
                    <a:pt x="107" y="1985"/>
                  </a:lnTo>
                  <a:lnTo>
                    <a:pt x="107" y="1716"/>
                  </a:lnTo>
                  <a:lnTo>
                    <a:pt x="215" y="1448"/>
                  </a:lnTo>
                  <a:lnTo>
                    <a:pt x="322" y="1180"/>
                  </a:lnTo>
                  <a:lnTo>
                    <a:pt x="429" y="965"/>
                  </a:lnTo>
                  <a:lnTo>
                    <a:pt x="590" y="751"/>
                  </a:lnTo>
                  <a:lnTo>
                    <a:pt x="805" y="536"/>
                  </a:lnTo>
                  <a:lnTo>
                    <a:pt x="1019" y="376"/>
                  </a:lnTo>
                  <a:lnTo>
                    <a:pt x="1172" y="314"/>
                  </a:lnTo>
                  <a:lnTo>
                    <a:pt x="1172" y="314"/>
                  </a:lnTo>
                  <a:lnTo>
                    <a:pt x="1985" y="2092"/>
                  </a:lnTo>
                  <a:lnTo>
                    <a:pt x="2790" y="3904"/>
                  </a:lnTo>
                  <a:lnTo>
                    <a:pt x="2790" y="3904"/>
                  </a:lnTo>
                  <a:lnTo>
                    <a:pt x="2628" y="3969"/>
                  </a:lnTo>
                  <a:lnTo>
                    <a:pt x="2360" y="4023"/>
                  </a:lnTo>
                  <a:lnTo>
                    <a:pt x="1824" y="4023"/>
                  </a:lnTo>
                  <a:lnTo>
                    <a:pt x="1556" y="3969"/>
                  </a:lnTo>
                  <a:lnTo>
                    <a:pt x="1287" y="3862"/>
                  </a:lnTo>
                  <a:lnTo>
                    <a:pt x="1019" y="3754"/>
                  </a:lnTo>
                  <a:lnTo>
                    <a:pt x="805" y="3594"/>
                  </a:lnTo>
                  <a:lnTo>
                    <a:pt x="483" y="3272"/>
                  </a:lnTo>
                  <a:lnTo>
                    <a:pt x="215" y="2896"/>
                  </a:lnTo>
                  <a:lnTo>
                    <a:pt x="268" y="3164"/>
                  </a:lnTo>
                  <a:lnTo>
                    <a:pt x="483" y="3433"/>
                  </a:lnTo>
                  <a:lnTo>
                    <a:pt x="697" y="3701"/>
                  </a:lnTo>
                  <a:lnTo>
                    <a:pt x="912" y="3862"/>
                  </a:lnTo>
                  <a:lnTo>
                    <a:pt x="1180" y="3969"/>
                  </a:lnTo>
                  <a:lnTo>
                    <a:pt x="1395" y="4076"/>
                  </a:lnTo>
                  <a:lnTo>
                    <a:pt x="1663" y="4184"/>
                  </a:lnTo>
                  <a:lnTo>
                    <a:pt x="1985" y="4237"/>
                  </a:lnTo>
                  <a:lnTo>
                    <a:pt x="2360" y="4237"/>
                  </a:lnTo>
                  <a:lnTo>
                    <a:pt x="2682" y="4130"/>
                  </a:lnTo>
                  <a:lnTo>
                    <a:pt x="3004" y="4023"/>
                  </a:lnTo>
                  <a:lnTo>
                    <a:pt x="3111" y="3969"/>
                  </a:lnTo>
                  <a:lnTo>
                    <a:pt x="3057" y="3915"/>
                  </a:lnTo>
                  <a:lnTo>
                    <a:pt x="2253" y="1985"/>
                  </a:lnTo>
                  <a:lnTo>
                    <a:pt x="1341" y="54"/>
                  </a:lnTo>
                  <a:lnTo>
                    <a:pt x="12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1574263" y="2679857"/>
              <a:ext cx="10666" cy="25603"/>
            </a:xfrm>
            <a:custGeom>
              <a:avLst/>
              <a:gdLst/>
              <a:ahLst/>
              <a:cxnLst/>
              <a:rect l="l" t="t" r="r" b="b"/>
              <a:pathLst>
                <a:path w="537" h="1289" extrusionOk="0">
                  <a:moveTo>
                    <a:pt x="537" y="1"/>
                  </a:moveTo>
                  <a:lnTo>
                    <a:pt x="268" y="269"/>
                  </a:lnTo>
                  <a:lnTo>
                    <a:pt x="54" y="591"/>
                  </a:lnTo>
                  <a:lnTo>
                    <a:pt x="0" y="913"/>
                  </a:lnTo>
                  <a:lnTo>
                    <a:pt x="0" y="1288"/>
                  </a:lnTo>
                  <a:lnTo>
                    <a:pt x="53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1574263" y="2679857"/>
              <a:ext cx="10666" cy="25603"/>
            </a:xfrm>
            <a:custGeom>
              <a:avLst/>
              <a:gdLst/>
              <a:ahLst/>
              <a:cxnLst/>
              <a:rect l="l" t="t" r="r" b="b"/>
              <a:pathLst>
                <a:path w="537" h="1289" fill="none" extrusionOk="0">
                  <a:moveTo>
                    <a:pt x="537" y="1"/>
                  </a:moveTo>
                  <a:lnTo>
                    <a:pt x="537" y="1"/>
                  </a:lnTo>
                  <a:lnTo>
                    <a:pt x="268" y="269"/>
                  </a:lnTo>
                  <a:lnTo>
                    <a:pt x="54" y="591"/>
                  </a:lnTo>
                  <a:lnTo>
                    <a:pt x="0" y="913"/>
                  </a:lnTo>
                  <a:lnTo>
                    <a:pt x="0" y="12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1572118" y="2679857"/>
              <a:ext cx="12811" cy="25603"/>
            </a:xfrm>
            <a:custGeom>
              <a:avLst/>
              <a:gdLst/>
              <a:ahLst/>
              <a:cxnLst/>
              <a:rect l="l" t="t" r="r" b="b"/>
              <a:pathLst>
                <a:path w="645" h="1289" extrusionOk="0">
                  <a:moveTo>
                    <a:pt x="537" y="1"/>
                  </a:moveTo>
                  <a:lnTo>
                    <a:pt x="430" y="108"/>
                  </a:lnTo>
                  <a:lnTo>
                    <a:pt x="215" y="269"/>
                  </a:lnTo>
                  <a:lnTo>
                    <a:pt x="55" y="537"/>
                  </a:lnTo>
                  <a:lnTo>
                    <a:pt x="1" y="859"/>
                  </a:lnTo>
                  <a:lnTo>
                    <a:pt x="1" y="1074"/>
                  </a:lnTo>
                  <a:lnTo>
                    <a:pt x="55" y="1234"/>
                  </a:lnTo>
                  <a:lnTo>
                    <a:pt x="108" y="1288"/>
                  </a:lnTo>
                  <a:lnTo>
                    <a:pt x="108" y="1234"/>
                  </a:lnTo>
                  <a:lnTo>
                    <a:pt x="162" y="1074"/>
                  </a:lnTo>
                  <a:lnTo>
                    <a:pt x="215" y="859"/>
                  </a:lnTo>
                  <a:lnTo>
                    <a:pt x="269" y="645"/>
                  </a:lnTo>
                  <a:lnTo>
                    <a:pt x="430" y="430"/>
                  </a:lnTo>
                  <a:lnTo>
                    <a:pt x="537" y="215"/>
                  </a:lnTo>
                  <a:lnTo>
                    <a:pt x="591" y="108"/>
                  </a:lnTo>
                  <a:lnTo>
                    <a:pt x="6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1610472" y="2654294"/>
              <a:ext cx="20260" cy="42645"/>
            </a:xfrm>
            <a:custGeom>
              <a:avLst/>
              <a:gdLst/>
              <a:ahLst/>
              <a:cxnLst/>
              <a:rect l="l" t="t" r="r" b="b"/>
              <a:pathLst>
                <a:path w="1020" h="2147" extrusionOk="0">
                  <a:moveTo>
                    <a:pt x="1" y="1"/>
                  </a:moveTo>
                  <a:lnTo>
                    <a:pt x="215" y="537"/>
                  </a:lnTo>
                  <a:lnTo>
                    <a:pt x="484" y="1073"/>
                  </a:lnTo>
                  <a:lnTo>
                    <a:pt x="698" y="1610"/>
                  </a:lnTo>
                  <a:lnTo>
                    <a:pt x="1020" y="2146"/>
                  </a:lnTo>
                  <a:lnTo>
                    <a:pt x="913" y="1556"/>
                  </a:lnTo>
                  <a:lnTo>
                    <a:pt x="698" y="966"/>
                  </a:lnTo>
                  <a:lnTo>
                    <a:pt x="376" y="430"/>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1621138" y="2650043"/>
              <a:ext cx="20260" cy="41552"/>
            </a:xfrm>
            <a:custGeom>
              <a:avLst/>
              <a:gdLst/>
              <a:ahLst/>
              <a:cxnLst/>
              <a:rect l="l" t="t" r="r" b="b"/>
              <a:pathLst>
                <a:path w="1020" h="2092" extrusionOk="0">
                  <a:moveTo>
                    <a:pt x="0" y="0"/>
                  </a:moveTo>
                  <a:lnTo>
                    <a:pt x="215" y="536"/>
                  </a:lnTo>
                  <a:lnTo>
                    <a:pt x="483" y="1073"/>
                  </a:lnTo>
                  <a:lnTo>
                    <a:pt x="697" y="1609"/>
                  </a:lnTo>
                  <a:lnTo>
                    <a:pt x="1019" y="2092"/>
                  </a:lnTo>
                  <a:lnTo>
                    <a:pt x="966" y="1770"/>
                  </a:lnTo>
                  <a:lnTo>
                    <a:pt x="912" y="1502"/>
                  </a:lnTo>
                  <a:lnTo>
                    <a:pt x="805" y="1180"/>
                  </a:lnTo>
                  <a:lnTo>
                    <a:pt x="697" y="912"/>
                  </a:lnTo>
                  <a:lnTo>
                    <a:pt x="483" y="536"/>
                  </a:lnTo>
                  <a:lnTo>
                    <a:pt x="268" y="215"/>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1631785" y="2644700"/>
              <a:ext cx="20260" cy="42645"/>
            </a:xfrm>
            <a:custGeom>
              <a:avLst/>
              <a:gdLst/>
              <a:ahLst/>
              <a:cxnLst/>
              <a:rect l="l" t="t" r="r" b="b"/>
              <a:pathLst>
                <a:path w="1020" h="2147" extrusionOk="0">
                  <a:moveTo>
                    <a:pt x="0" y="1"/>
                  </a:moveTo>
                  <a:lnTo>
                    <a:pt x="161" y="537"/>
                  </a:lnTo>
                  <a:lnTo>
                    <a:pt x="430" y="1074"/>
                  </a:lnTo>
                  <a:lnTo>
                    <a:pt x="698" y="1610"/>
                  </a:lnTo>
                  <a:lnTo>
                    <a:pt x="1020" y="2146"/>
                  </a:lnTo>
                  <a:lnTo>
                    <a:pt x="859" y="1556"/>
                  </a:lnTo>
                  <a:lnTo>
                    <a:pt x="698" y="966"/>
                  </a:lnTo>
                  <a:lnTo>
                    <a:pt x="376" y="48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1642431" y="2639377"/>
              <a:ext cx="20260" cy="42645"/>
            </a:xfrm>
            <a:custGeom>
              <a:avLst/>
              <a:gdLst/>
              <a:ahLst/>
              <a:cxnLst/>
              <a:rect l="l" t="t" r="r" b="b"/>
              <a:pathLst>
                <a:path w="1020" h="2147" extrusionOk="0">
                  <a:moveTo>
                    <a:pt x="1" y="1"/>
                  </a:moveTo>
                  <a:lnTo>
                    <a:pt x="162" y="591"/>
                  </a:lnTo>
                  <a:lnTo>
                    <a:pt x="430" y="1127"/>
                  </a:lnTo>
                  <a:lnTo>
                    <a:pt x="698" y="1663"/>
                  </a:lnTo>
                  <a:lnTo>
                    <a:pt x="1020" y="2146"/>
                  </a:lnTo>
                  <a:lnTo>
                    <a:pt x="966" y="1824"/>
                  </a:lnTo>
                  <a:lnTo>
                    <a:pt x="913" y="1556"/>
                  </a:lnTo>
                  <a:lnTo>
                    <a:pt x="805" y="1234"/>
                  </a:lnTo>
                  <a:lnTo>
                    <a:pt x="698" y="966"/>
                  </a:lnTo>
                  <a:lnTo>
                    <a:pt x="537" y="698"/>
                  </a:lnTo>
                  <a:lnTo>
                    <a:pt x="376" y="430"/>
                  </a:lnTo>
                  <a:lnTo>
                    <a:pt x="215"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1652025" y="2635126"/>
              <a:ext cx="20260" cy="42625"/>
            </a:xfrm>
            <a:custGeom>
              <a:avLst/>
              <a:gdLst/>
              <a:ahLst/>
              <a:cxnLst/>
              <a:rect l="l" t="t" r="r" b="b"/>
              <a:pathLst>
                <a:path w="1020" h="2146" extrusionOk="0">
                  <a:moveTo>
                    <a:pt x="1" y="0"/>
                  </a:moveTo>
                  <a:lnTo>
                    <a:pt x="215" y="537"/>
                  </a:lnTo>
                  <a:lnTo>
                    <a:pt x="483" y="1073"/>
                  </a:lnTo>
                  <a:lnTo>
                    <a:pt x="751" y="1609"/>
                  </a:lnTo>
                  <a:lnTo>
                    <a:pt x="1020" y="2146"/>
                  </a:lnTo>
                  <a:lnTo>
                    <a:pt x="912" y="1556"/>
                  </a:lnTo>
                  <a:lnTo>
                    <a:pt x="751" y="966"/>
                  </a:lnTo>
                  <a:lnTo>
                    <a:pt x="430" y="48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1662671" y="2630856"/>
              <a:ext cx="20260" cy="41572"/>
            </a:xfrm>
            <a:custGeom>
              <a:avLst/>
              <a:gdLst/>
              <a:ahLst/>
              <a:cxnLst/>
              <a:rect l="l" t="t" r="r" b="b"/>
              <a:pathLst>
                <a:path w="1020" h="2093" extrusionOk="0">
                  <a:moveTo>
                    <a:pt x="1" y="1"/>
                  </a:moveTo>
                  <a:lnTo>
                    <a:pt x="215" y="537"/>
                  </a:lnTo>
                  <a:lnTo>
                    <a:pt x="484" y="1073"/>
                  </a:lnTo>
                  <a:lnTo>
                    <a:pt x="752" y="1610"/>
                  </a:lnTo>
                  <a:lnTo>
                    <a:pt x="1020" y="2092"/>
                  </a:lnTo>
                  <a:lnTo>
                    <a:pt x="1020" y="1771"/>
                  </a:lnTo>
                  <a:lnTo>
                    <a:pt x="966" y="1502"/>
                  </a:lnTo>
                  <a:lnTo>
                    <a:pt x="859" y="1181"/>
                  </a:lnTo>
                  <a:lnTo>
                    <a:pt x="698" y="913"/>
                  </a:lnTo>
                  <a:lnTo>
                    <a:pt x="591" y="644"/>
                  </a:lnTo>
                  <a:lnTo>
                    <a:pt x="430" y="430"/>
                  </a:lnTo>
                  <a:lnTo>
                    <a:pt x="215" y="1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1673337" y="2625533"/>
              <a:ext cx="20260" cy="42625"/>
            </a:xfrm>
            <a:custGeom>
              <a:avLst/>
              <a:gdLst/>
              <a:ahLst/>
              <a:cxnLst/>
              <a:rect l="l" t="t" r="r" b="b"/>
              <a:pathLst>
                <a:path w="1020" h="2146" extrusionOk="0">
                  <a:moveTo>
                    <a:pt x="0" y="1"/>
                  </a:moveTo>
                  <a:lnTo>
                    <a:pt x="483" y="1073"/>
                  </a:lnTo>
                  <a:lnTo>
                    <a:pt x="1019" y="2146"/>
                  </a:lnTo>
                  <a:lnTo>
                    <a:pt x="1019" y="1824"/>
                  </a:lnTo>
                  <a:lnTo>
                    <a:pt x="966" y="1502"/>
                  </a:lnTo>
                  <a:lnTo>
                    <a:pt x="858" y="1234"/>
                  </a:lnTo>
                  <a:lnTo>
                    <a:pt x="697" y="966"/>
                  </a:lnTo>
                  <a:lnTo>
                    <a:pt x="483" y="537"/>
                  </a:lnTo>
                  <a:lnTo>
                    <a:pt x="268" y="269"/>
                  </a:lnTo>
                  <a:lnTo>
                    <a:pt x="107" y="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1883204" y="1506956"/>
              <a:ext cx="566757" cy="1229389"/>
            </a:xfrm>
            <a:custGeom>
              <a:avLst/>
              <a:gdLst/>
              <a:ahLst/>
              <a:cxnLst/>
              <a:rect l="l" t="t" r="r" b="b"/>
              <a:pathLst>
                <a:path w="28534" h="61895" extrusionOk="0">
                  <a:moveTo>
                    <a:pt x="0" y="0"/>
                  </a:moveTo>
                  <a:lnTo>
                    <a:pt x="912" y="966"/>
                  </a:lnTo>
                  <a:lnTo>
                    <a:pt x="1931" y="2038"/>
                  </a:lnTo>
                  <a:lnTo>
                    <a:pt x="3057" y="3326"/>
                  </a:lnTo>
                  <a:lnTo>
                    <a:pt x="4291" y="4774"/>
                  </a:lnTo>
                  <a:lnTo>
                    <a:pt x="5471" y="6329"/>
                  </a:lnTo>
                  <a:lnTo>
                    <a:pt x="6007" y="7134"/>
                  </a:lnTo>
                  <a:lnTo>
                    <a:pt x="6490" y="7885"/>
                  </a:lnTo>
                  <a:lnTo>
                    <a:pt x="6919" y="8582"/>
                  </a:lnTo>
                  <a:lnTo>
                    <a:pt x="7241" y="9279"/>
                  </a:lnTo>
                  <a:lnTo>
                    <a:pt x="8153" y="11746"/>
                  </a:lnTo>
                  <a:lnTo>
                    <a:pt x="8850" y="13838"/>
                  </a:lnTo>
                  <a:lnTo>
                    <a:pt x="9493" y="15822"/>
                  </a:lnTo>
                  <a:lnTo>
                    <a:pt x="9762" y="15447"/>
                  </a:lnTo>
                  <a:lnTo>
                    <a:pt x="10030" y="15125"/>
                  </a:lnTo>
                  <a:lnTo>
                    <a:pt x="10459" y="14857"/>
                  </a:lnTo>
                  <a:lnTo>
                    <a:pt x="10673" y="14750"/>
                  </a:lnTo>
                  <a:lnTo>
                    <a:pt x="10888" y="14696"/>
                  </a:lnTo>
                  <a:lnTo>
                    <a:pt x="11156" y="14643"/>
                  </a:lnTo>
                  <a:lnTo>
                    <a:pt x="11424" y="14696"/>
                  </a:lnTo>
                  <a:lnTo>
                    <a:pt x="11746" y="14857"/>
                  </a:lnTo>
                  <a:lnTo>
                    <a:pt x="12014" y="15072"/>
                  </a:lnTo>
                  <a:lnTo>
                    <a:pt x="12336" y="15393"/>
                  </a:lnTo>
                  <a:lnTo>
                    <a:pt x="12658" y="15822"/>
                  </a:lnTo>
                  <a:lnTo>
                    <a:pt x="12819" y="16144"/>
                  </a:lnTo>
                  <a:lnTo>
                    <a:pt x="13033" y="16627"/>
                  </a:lnTo>
                  <a:lnTo>
                    <a:pt x="13516" y="18075"/>
                  </a:lnTo>
                  <a:lnTo>
                    <a:pt x="14160" y="20006"/>
                  </a:lnTo>
                  <a:lnTo>
                    <a:pt x="14857" y="22420"/>
                  </a:lnTo>
                  <a:lnTo>
                    <a:pt x="15661" y="25262"/>
                  </a:lnTo>
                  <a:lnTo>
                    <a:pt x="16466" y="28373"/>
                  </a:lnTo>
                  <a:lnTo>
                    <a:pt x="18236" y="35345"/>
                  </a:lnTo>
                  <a:lnTo>
                    <a:pt x="19952" y="42747"/>
                  </a:lnTo>
                  <a:lnTo>
                    <a:pt x="20757" y="46448"/>
                  </a:lnTo>
                  <a:lnTo>
                    <a:pt x="21508" y="50041"/>
                  </a:lnTo>
                  <a:lnTo>
                    <a:pt x="22151" y="53420"/>
                  </a:lnTo>
                  <a:lnTo>
                    <a:pt x="22741" y="56585"/>
                  </a:lnTo>
                  <a:lnTo>
                    <a:pt x="23170" y="59427"/>
                  </a:lnTo>
                  <a:lnTo>
                    <a:pt x="23492" y="61895"/>
                  </a:lnTo>
                  <a:lnTo>
                    <a:pt x="28534" y="61895"/>
                  </a:lnTo>
                  <a:lnTo>
                    <a:pt x="28158" y="58730"/>
                  </a:lnTo>
                  <a:lnTo>
                    <a:pt x="27246" y="51650"/>
                  </a:lnTo>
                  <a:lnTo>
                    <a:pt x="26656" y="47735"/>
                  </a:lnTo>
                  <a:lnTo>
                    <a:pt x="26120" y="44142"/>
                  </a:lnTo>
                  <a:lnTo>
                    <a:pt x="25798" y="42640"/>
                  </a:lnTo>
                  <a:lnTo>
                    <a:pt x="25584" y="41353"/>
                  </a:lnTo>
                  <a:lnTo>
                    <a:pt x="25316" y="40387"/>
                  </a:lnTo>
                  <a:lnTo>
                    <a:pt x="25101" y="39797"/>
                  </a:lnTo>
                  <a:lnTo>
                    <a:pt x="24672" y="38993"/>
                  </a:lnTo>
                  <a:lnTo>
                    <a:pt x="24297" y="38349"/>
                  </a:lnTo>
                  <a:lnTo>
                    <a:pt x="23975" y="37866"/>
                  </a:lnTo>
                  <a:lnTo>
                    <a:pt x="23653" y="37437"/>
                  </a:lnTo>
                  <a:lnTo>
                    <a:pt x="23224" y="36954"/>
                  </a:lnTo>
                  <a:lnTo>
                    <a:pt x="23063" y="36794"/>
                  </a:lnTo>
                  <a:lnTo>
                    <a:pt x="22848" y="35453"/>
                  </a:lnTo>
                  <a:lnTo>
                    <a:pt x="22258" y="32449"/>
                  </a:lnTo>
                  <a:lnTo>
                    <a:pt x="21937" y="30787"/>
                  </a:lnTo>
                  <a:lnTo>
                    <a:pt x="21561" y="29177"/>
                  </a:lnTo>
                  <a:lnTo>
                    <a:pt x="21186" y="27944"/>
                  </a:lnTo>
                  <a:lnTo>
                    <a:pt x="20971" y="27461"/>
                  </a:lnTo>
                  <a:lnTo>
                    <a:pt x="20810" y="27139"/>
                  </a:lnTo>
                  <a:lnTo>
                    <a:pt x="20381" y="26603"/>
                  </a:lnTo>
                  <a:lnTo>
                    <a:pt x="19899" y="26120"/>
                  </a:lnTo>
                  <a:lnTo>
                    <a:pt x="19362" y="25638"/>
                  </a:lnTo>
                  <a:lnTo>
                    <a:pt x="18772" y="25262"/>
                  </a:lnTo>
                  <a:lnTo>
                    <a:pt x="18450" y="23814"/>
                  </a:lnTo>
                  <a:lnTo>
                    <a:pt x="18129" y="22312"/>
                  </a:lnTo>
                  <a:lnTo>
                    <a:pt x="17646" y="20489"/>
                  </a:lnTo>
                  <a:lnTo>
                    <a:pt x="17056" y="18611"/>
                  </a:lnTo>
                  <a:lnTo>
                    <a:pt x="16681" y="17700"/>
                  </a:lnTo>
                  <a:lnTo>
                    <a:pt x="16359" y="16842"/>
                  </a:lnTo>
                  <a:lnTo>
                    <a:pt x="15983" y="16037"/>
                  </a:lnTo>
                  <a:lnTo>
                    <a:pt x="15554" y="15340"/>
                  </a:lnTo>
                  <a:lnTo>
                    <a:pt x="15125" y="14750"/>
                  </a:lnTo>
                  <a:lnTo>
                    <a:pt x="14911" y="14535"/>
                  </a:lnTo>
                  <a:lnTo>
                    <a:pt x="14696" y="14321"/>
                  </a:lnTo>
                  <a:lnTo>
                    <a:pt x="14213" y="13999"/>
                  </a:lnTo>
                  <a:lnTo>
                    <a:pt x="13784" y="13784"/>
                  </a:lnTo>
                  <a:lnTo>
                    <a:pt x="13409" y="13570"/>
                  </a:lnTo>
                  <a:lnTo>
                    <a:pt x="12980" y="13409"/>
                  </a:lnTo>
                  <a:lnTo>
                    <a:pt x="12604" y="13302"/>
                  </a:lnTo>
                  <a:lnTo>
                    <a:pt x="12282" y="13248"/>
                  </a:lnTo>
                  <a:lnTo>
                    <a:pt x="11639" y="13194"/>
                  </a:lnTo>
                  <a:lnTo>
                    <a:pt x="11103" y="13194"/>
                  </a:lnTo>
                  <a:lnTo>
                    <a:pt x="10727" y="13302"/>
                  </a:lnTo>
                  <a:lnTo>
                    <a:pt x="10405" y="13409"/>
                  </a:lnTo>
                  <a:lnTo>
                    <a:pt x="10298" y="12980"/>
                  </a:lnTo>
                  <a:lnTo>
                    <a:pt x="10030" y="11800"/>
                  </a:lnTo>
                  <a:lnTo>
                    <a:pt x="9762" y="11049"/>
                  </a:lnTo>
                  <a:lnTo>
                    <a:pt x="9440" y="10137"/>
                  </a:lnTo>
                  <a:lnTo>
                    <a:pt x="9064" y="9118"/>
                  </a:lnTo>
                  <a:lnTo>
                    <a:pt x="8528" y="8099"/>
                  </a:lnTo>
                  <a:lnTo>
                    <a:pt x="7938" y="6973"/>
                  </a:lnTo>
                  <a:lnTo>
                    <a:pt x="7187" y="5846"/>
                  </a:lnTo>
                  <a:lnTo>
                    <a:pt x="6329" y="4720"/>
                  </a:lnTo>
                  <a:lnTo>
                    <a:pt x="5900" y="4184"/>
                  </a:lnTo>
                  <a:lnTo>
                    <a:pt x="5364" y="3647"/>
                  </a:lnTo>
                  <a:lnTo>
                    <a:pt x="4827" y="3111"/>
                  </a:lnTo>
                  <a:lnTo>
                    <a:pt x="4237" y="2628"/>
                  </a:lnTo>
                  <a:lnTo>
                    <a:pt x="3647" y="2092"/>
                  </a:lnTo>
                  <a:lnTo>
                    <a:pt x="3004" y="1663"/>
                  </a:lnTo>
                  <a:lnTo>
                    <a:pt x="2306" y="1180"/>
                  </a:lnTo>
                  <a:lnTo>
                    <a:pt x="1609" y="751"/>
                  </a:lnTo>
                  <a:lnTo>
                    <a:pt x="805" y="37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2693892" y="2345352"/>
              <a:ext cx="126802" cy="57542"/>
            </a:xfrm>
            <a:custGeom>
              <a:avLst/>
              <a:gdLst/>
              <a:ahLst/>
              <a:cxnLst/>
              <a:rect l="l" t="t" r="r" b="b"/>
              <a:pathLst>
                <a:path w="6384" h="2897" extrusionOk="0">
                  <a:moveTo>
                    <a:pt x="6383" y="1"/>
                  </a:moveTo>
                  <a:lnTo>
                    <a:pt x="5901" y="54"/>
                  </a:lnTo>
                  <a:lnTo>
                    <a:pt x="5364" y="108"/>
                  </a:lnTo>
                  <a:lnTo>
                    <a:pt x="4774" y="269"/>
                  </a:lnTo>
                  <a:lnTo>
                    <a:pt x="4131" y="483"/>
                  </a:lnTo>
                  <a:lnTo>
                    <a:pt x="3541" y="644"/>
                  </a:lnTo>
                  <a:lnTo>
                    <a:pt x="2951" y="912"/>
                  </a:lnTo>
                  <a:lnTo>
                    <a:pt x="2415" y="1181"/>
                  </a:lnTo>
                  <a:lnTo>
                    <a:pt x="1825" y="1502"/>
                  </a:lnTo>
                  <a:lnTo>
                    <a:pt x="1288" y="1824"/>
                  </a:lnTo>
                  <a:lnTo>
                    <a:pt x="805" y="2200"/>
                  </a:lnTo>
                  <a:lnTo>
                    <a:pt x="376" y="2521"/>
                  </a:lnTo>
                  <a:lnTo>
                    <a:pt x="1" y="2897"/>
                  </a:lnTo>
                  <a:lnTo>
                    <a:pt x="1503" y="1985"/>
                  </a:lnTo>
                  <a:lnTo>
                    <a:pt x="3058" y="1127"/>
                  </a:lnTo>
                  <a:lnTo>
                    <a:pt x="4721" y="537"/>
                  </a:lnTo>
                  <a:lnTo>
                    <a:pt x="638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2689642" y="2325112"/>
              <a:ext cx="127855" cy="70333"/>
            </a:xfrm>
            <a:custGeom>
              <a:avLst/>
              <a:gdLst/>
              <a:ahLst/>
              <a:cxnLst/>
              <a:rect l="l" t="t" r="r" b="b"/>
              <a:pathLst>
                <a:path w="6437" h="3541" extrusionOk="0">
                  <a:moveTo>
                    <a:pt x="6437" y="1"/>
                  </a:moveTo>
                  <a:lnTo>
                    <a:pt x="5900" y="108"/>
                  </a:lnTo>
                  <a:lnTo>
                    <a:pt x="5364" y="269"/>
                  </a:lnTo>
                  <a:lnTo>
                    <a:pt x="4720" y="483"/>
                  </a:lnTo>
                  <a:lnTo>
                    <a:pt x="4130" y="698"/>
                  </a:lnTo>
                  <a:lnTo>
                    <a:pt x="3540" y="966"/>
                  </a:lnTo>
                  <a:lnTo>
                    <a:pt x="2950" y="1288"/>
                  </a:lnTo>
                  <a:lnTo>
                    <a:pt x="2360" y="1610"/>
                  </a:lnTo>
                  <a:lnTo>
                    <a:pt x="1824" y="1985"/>
                  </a:lnTo>
                  <a:lnTo>
                    <a:pt x="1288" y="2361"/>
                  </a:lnTo>
                  <a:lnTo>
                    <a:pt x="805" y="2790"/>
                  </a:lnTo>
                  <a:lnTo>
                    <a:pt x="376" y="3165"/>
                  </a:lnTo>
                  <a:lnTo>
                    <a:pt x="0" y="3540"/>
                  </a:lnTo>
                  <a:lnTo>
                    <a:pt x="0" y="3540"/>
                  </a:lnTo>
                  <a:lnTo>
                    <a:pt x="269" y="3380"/>
                  </a:lnTo>
                  <a:lnTo>
                    <a:pt x="912" y="2951"/>
                  </a:lnTo>
                  <a:lnTo>
                    <a:pt x="1824" y="2253"/>
                  </a:lnTo>
                  <a:lnTo>
                    <a:pt x="2414" y="1878"/>
                  </a:lnTo>
                  <a:lnTo>
                    <a:pt x="3058" y="1502"/>
                  </a:lnTo>
                  <a:lnTo>
                    <a:pt x="4720" y="698"/>
                  </a:lnTo>
                  <a:lnTo>
                    <a:pt x="643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2708809" y="2373061"/>
              <a:ext cx="89520" cy="25583"/>
            </a:xfrm>
            <a:custGeom>
              <a:avLst/>
              <a:gdLst/>
              <a:ahLst/>
              <a:cxnLst/>
              <a:rect l="l" t="t" r="r" b="b"/>
              <a:pathLst>
                <a:path w="4507" h="1288" extrusionOk="0">
                  <a:moveTo>
                    <a:pt x="3863" y="0"/>
                  </a:moveTo>
                  <a:lnTo>
                    <a:pt x="3273" y="54"/>
                  </a:lnTo>
                  <a:lnTo>
                    <a:pt x="2683" y="107"/>
                  </a:lnTo>
                  <a:lnTo>
                    <a:pt x="2146" y="268"/>
                  </a:lnTo>
                  <a:lnTo>
                    <a:pt x="1556" y="429"/>
                  </a:lnTo>
                  <a:lnTo>
                    <a:pt x="1020" y="697"/>
                  </a:lnTo>
                  <a:lnTo>
                    <a:pt x="537" y="966"/>
                  </a:lnTo>
                  <a:lnTo>
                    <a:pt x="1" y="1287"/>
                  </a:lnTo>
                  <a:lnTo>
                    <a:pt x="1" y="1287"/>
                  </a:lnTo>
                  <a:lnTo>
                    <a:pt x="215" y="1234"/>
                  </a:lnTo>
                  <a:lnTo>
                    <a:pt x="644" y="1073"/>
                  </a:lnTo>
                  <a:lnTo>
                    <a:pt x="1342" y="805"/>
                  </a:lnTo>
                  <a:lnTo>
                    <a:pt x="2200" y="483"/>
                  </a:lnTo>
                  <a:lnTo>
                    <a:pt x="3058" y="268"/>
                  </a:lnTo>
                  <a:lnTo>
                    <a:pt x="3809" y="161"/>
                  </a:lnTo>
                  <a:lnTo>
                    <a:pt x="4292" y="107"/>
                  </a:lnTo>
                  <a:lnTo>
                    <a:pt x="4506" y="54"/>
                  </a:lnTo>
                  <a:lnTo>
                    <a:pt x="386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2573525" y="2373061"/>
              <a:ext cx="160886" cy="363285"/>
            </a:xfrm>
            <a:custGeom>
              <a:avLst/>
              <a:gdLst/>
              <a:ahLst/>
              <a:cxnLst/>
              <a:rect l="l" t="t" r="r" b="b"/>
              <a:pathLst>
                <a:path w="8100" h="18290" extrusionOk="0">
                  <a:moveTo>
                    <a:pt x="6865" y="0"/>
                  </a:moveTo>
                  <a:lnTo>
                    <a:pt x="5900" y="751"/>
                  </a:lnTo>
                  <a:lnTo>
                    <a:pt x="4988" y="1556"/>
                  </a:lnTo>
                  <a:lnTo>
                    <a:pt x="4184" y="2467"/>
                  </a:lnTo>
                  <a:lnTo>
                    <a:pt x="3433" y="3486"/>
                  </a:lnTo>
                  <a:lnTo>
                    <a:pt x="2789" y="4559"/>
                  </a:lnTo>
                  <a:lnTo>
                    <a:pt x="2199" y="5632"/>
                  </a:lnTo>
                  <a:lnTo>
                    <a:pt x="1663" y="6812"/>
                  </a:lnTo>
                  <a:lnTo>
                    <a:pt x="1234" y="7992"/>
                  </a:lnTo>
                  <a:lnTo>
                    <a:pt x="805" y="9225"/>
                  </a:lnTo>
                  <a:lnTo>
                    <a:pt x="537" y="10513"/>
                  </a:lnTo>
                  <a:lnTo>
                    <a:pt x="268" y="11800"/>
                  </a:lnTo>
                  <a:lnTo>
                    <a:pt x="108" y="13087"/>
                  </a:lnTo>
                  <a:lnTo>
                    <a:pt x="54" y="14374"/>
                  </a:lnTo>
                  <a:lnTo>
                    <a:pt x="0" y="15661"/>
                  </a:lnTo>
                  <a:lnTo>
                    <a:pt x="54" y="16949"/>
                  </a:lnTo>
                  <a:lnTo>
                    <a:pt x="161" y="18236"/>
                  </a:lnTo>
                  <a:lnTo>
                    <a:pt x="1985" y="18290"/>
                  </a:lnTo>
                  <a:lnTo>
                    <a:pt x="1931" y="17056"/>
                  </a:lnTo>
                  <a:lnTo>
                    <a:pt x="1985" y="15876"/>
                  </a:lnTo>
                  <a:lnTo>
                    <a:pt x="2038" y="14750"/>
                  </a:lnTo>
                  <a:lnTo>
                    <a:pt x="2092" y="13731"/>
                  </a:lnTo>
                  <a:lnTo>
                    <a:pt x="2199" y="12712"/>
                  </a:lnTo>
                  <a:lnTo>
                    <a:pt x="2360" y="11746"/>
                  </a:lnTo>
                  <a:lnTo>
                    <a:pt x="2521" y="10834"/>
                  </a:lnTo>
                  <a:lnTo>
                    <a:pt x="2736" y="9976"/>
                  </a:lnTo>
                  <a:lnTo>
                    <a:pt x="3165" y="8367"/>
                  </a:lnTo>
                  <a:lnTo>
                    <a:pt x="3701" y="6973"/>
                  </a:lnTo>
                  <a:lnTo>
                    <a:pt x="4291" y="5739"/>
                  </a:lnTo>
                  <a:lnTo>
                    <a:pt x="4881" y="4666"/>
                  </a:lnTo>
                  <a:lnTo>
                    <a:pt x="5471" y="3755"/>
                  </a:lnTo>
                  <a:lnTo>
                    <a:pt x="6061" y="2950"/>
                  </a:lnTo>
                  <a:lnTo>
                    <a:pt x="6597" y="2360"/>
                  </a:lnTo>
                  <a:lnTo>
                    <a:pt x="7080" y="1824"/>
                  </a:lnTo>
                  <a:lnTo>
                    <a:pt x="7509" y="1502"/>
                  </a:lnTo>
                  <a:lnTo>
                    <a:pt x="7831" y="1234"/>
                  </a:lnTo>
                  <a:lnTo>
                    <a:pt x="8099" y="1019"/>
                  </a:lnTo>
                  <a:lnTo>
                    <a:pt x="68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2573525" y="2373061"/>
              <a:ext cx="160886" cy="363285"/>
            </a:xfrm>
            <a:custGeom>
              <a:avLst/>
              <a:gdLst/>
              <a:ahLst/>
              <a:cxnLst/>
              <a:rect l="l" t="t" r="r" b="b"/>
              <a:pathLst>
                <a:path w="8100" h="18290" fill="none" extrusionOk="0">
                  <a:moveTo>
                    <a:pt x="161" y="18236"/>
                  </a:moveTo>
                  <a:lnTo>
                    <a:pt x="161" y="18236"/>
                  </a:lnTo>
                  <a:lnTo>
                    <a:pt x="54" y="16949"/>
                  </a:lnTo>
                  <a:lnTo>
                    <a:pt x="0" y="15661"/>
                  </a:lnTo>
                  <a:lnTo>
                    <a:pt x="54" y="14374"/>
                  </a:lnTo>
                  <a:lnTo>
                    <a:pt x="108" y="13087"/>
                  </a:lnTo>
                  <a:lnTo>
                    <a:pt x="268" y="11800"/>
                  </a:lnTo>
                  <a:lnTo>
                    <a:pt x="537" y="10513"/>
                  </a:lnTo>
                  <a:lnTo>
                    <a:pt x="805" y="9225"/>
                  </a:lnTo>
                  <a:lnTo>
                    <a:pt x="1234" y="7992"/>
                  </a:lnTo>
                  <a:lnTo>
                    <a:pt x="1663" y="6812"/>
                  </a:lnTo>
                  <a:lnTo>
                    <a:pt x="2199" y="5632"/>
                  </a:lnTo>
                  <a:lnTo>
                    <a:pt x="2789" y="4559"/>
                  </a:lnTo>
                  <a:lnTo>
                    <a:pt x="3433" y="3486"/>
                  </a:lnTo>
                  <a:lnTo>
                    <a:pt x="4184" y="2467"/>
                  </a:lnTo>
                  <a:lnTo>
                    <a:pt x="4988" y="1556"/>
                  </a:lnTo>
                  <a:lnTo>
                    <a:pt x="5900" y="751"/>
                  </a:lnTo>
                  <a:lnTo>
                    <a:pt x="6865" y="0"/>
                  </a:lnTo>
                  <a:lnTo>
                    <a:pt x="8099" y="1019"/>
                  </a:lnTo>
                  <a:lnTo>
                    <a:pt x="8099" y="1019"/>
                  </a:lnTo>
                  <a:lnTo>
                    <a:pt x="7831" y="1234"/>
                  </a:lnTo>
                  <a:lnTo>
                    <a:pt x="7509" y="1502"/>
                  </a:lnTo>
                  <a:lnTo>
                    <a:pt x="7080" y="1824"/>
                  </a:lnTo>
                  <a:lnTo>
                    <a:pt x="6597" y="2360"/>
                  </a:lnTo>
                  <a:lnTo>
                    <a:pt x="6061" y="2950"/>
                  </a:lnTo>
                  <a:lnTo>
                    <a:pt x="5471" y="3755"/>
                  </a:lnTo>
                  <a:lnTo>
                    <a:pt x="4881" y="4666"/>
                  </a:lnTo>
                  <a:lnTo>
                    <a:pt x="4291" y="5739"/>
                  </a:lnTo>
                  <a:lnTo>
                    <a:pt x="3701" y="6973"/>
                  </a:lnTo>
                  <a:lnTo>
                    <a:pt x="3165" y="8367"/>
                  </a:lnTo>
                  <a:lnTo>
                    <a:pt x="2736" y="9976"/>
                  </a:lnTo>
                  <a:lnTo>
                    <a:pt x="2521" y="10834"/>
                  </a:lnTo>
                  <a:lnTo>
                    <a:pt x="2360" y="11746"/>
                  </a:lnTo>
                  <a:lnTo>
                    <a:pt x="2199" y="12712"/>
                  </a:lnTo>
                  <a:lnTo>
                    <a:pt x="2092" y="13731"/>
                  </a:lnTo>
                  <a:lnTo>
                    <a:pt x="2038" y="14750"/>
                  </a:lnTo>
                  <a:lnTo>
                    <a:pt x="1985" y="15876"/>
                  </a:lnTo>
                  <a:lnTo>
                    <a:pt x="1931" y="17056"/>
                  </a:lnTo>
                  <a:lnTo>
                    <a:pt x="1985" y="182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939653" y="2544573"/>
              <a:ext cx="93771" cy="57542"/>
            </a:xfrm>
            <a:custGeom>
              <a:avLst/>
              <a:gdLst/>
              <a:ahLst/>
              <a:cxnLst/>
              <a:rect l="l" t="t" r="r" b="b"/>
              <a:pathLst>
                <a:path w="4721" h="2897" extrusionOk="0">
                  <a:moveTo>
                    <a:pt x="4721" y="0"/>
                  </a:moveTo>
                  <a:lnTo>
                    <a:pt x="4023" y="108"/>
                  </a:lnTo>
                  <a:lnTo>
                    <a:pt x="3326" y="322"/>
                  </a:lnTo>
                  <a:lnTo>
                    <a:pt x="2683" y="590"/>
                  </a:lnTo>
                  <a:lnTo>
                    <a:pt x="2039" y="912"/>
                  </a:lnTo>
                  <a:lnTo>
                    <a:pt x="1449" y="1288"/>
                  </a:lnTo>
                  <a:lnTo>
                    <a:pt x="913" y="1770"/>
                  </a:lnTo>
                  <a:lnTo>
                    <a:pt x="430" y="2307"/>
                  </a:lnTo>
                  <a:lnTo>
                    <a:pt x="1" y="2897"/>
                  </a:lnTo>
                  <a:lnTo>
                    <a:pt x="1074" y="1931"/>
                  </a:lnTo>
                  <a:lnTo>
                    <a:pt x="2200" y="1127"/>
                  </a:lnTo>
                  <a:lnTo>
                    <a:pt x="3433" y="483"/>
                  </a:lnTo>
                  <a:lnTo>
                    <a:pt x="47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1927934" y="2532854"/>
              <a:ext cx="103364" cy="38374"/>
            </a:xfrm>
            <a:custGeom>
              <a:avLst/>
              <a:gdLst/>
              <a:ahLst/>
              <a:cxnLst/>
              <a:rect l="l" t="t" r="r" b="b"/>
              <a:pathLst>
                <a:path w="5204" h="1932" extrusionOk="0">
                  <a:moveTo>
                    <a:pt x="5203" y="0"/>
                  </a:moveTo>
                  <a:lnTo>
                    <a:pt x="4506" y="108"/>
                  </a:lnTo>
                  <a:lnTo>
                    <a:pt x="3809" y="269"/>
                  </a:lnTo>
                  <a:lnTo>
                    <a:pt x="3165" y="483"/>
                  </a:lnTo>
                  <a:lnTo>
                    <a:pt x="2522" y="751"/>
                  </a:lnTo>
                  <a:lnTo>
                    <a:pt x="1878" y="1019"/>
                  </a:lnTo>
                  <a:lnTo>
                    <a:pt x="1234" y="1288"/>
                  </a:lnTo>
                  <a:lnTo>
                    <a:pt x="591" y="1556"/>
                  </a:lnTo>
                  <a:lnTo>
                    <a:pt x="1" y="1931"/>
                  </a:lnTo>
                  <a:lnTo>
                    <a:pt x="1288" y="1502"/>
                  </a:lnTo>
                  <a:lnTo>
                    <a:pt x="2575" y="966"/>
                  </a:lnTo>
                  <a:lnTo>
                    <a:pt x="3916" y="537"/>
                  </a:lnTo>
                  <a:lnTo>
                    <a:pt x="520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1992925" y="2507291"/>
              <a:ext cx="334524" cy="261013"/>
            </a:xfrm>
            <a:custGeom>
              <a:avLst/>
              <a:gdLst/>
              <a:ahLst/>
              <a:cxnLst/>
              <a:rect l="l" t="t" r="r" b="b"/>
              <a:pathLst>
                <a:path w="16842" h="13141" extrusionOk="0">
                  <a:moveTo>
                    <a:pt x="9494" y="6061"/>
                  </a:moveTo>
                  <a:lnTo>
                    <a:pt x="10191" y="6114"/>
                  </a:lnTo>
                  <a:lnTo>
                    <a:pt x="10191" y="6222"/>
                  </a:lnTo>
                  <a:lnTo>
                    <a:pt x="10191" y="6544"/>
                  </a:lnTo>
                  <a:lnTo>
                    <a:pt x="10191" y="6865"/>
                  </a:lnTo>
                  <a:lnTo>
                    <a:pt x="10084" y="7187"/>
                  </a:lnTo>
                  <a:lnTo>
                    <a:pt x="9977" y="7509"/>
                  </a:lnTo>
                  <a:lnTo>
                    <a:pt x="9816" y="7777"/>
                  </a:lnTo>
                  <a:lnTo>
                    <a:pt x="9601" y="7992"/>
                  </a:lnTo>
                  <a:lnTo>
                    <a:pt x="9387" y="8206"/>
                  </a:lnTo>
                  <a:lnTo>
                    <a:pt x="9065" y="8421"/>
                  </a:lnTo>
                  <a:lnTo>
                    <a:pt x="8797" y="8474"/>
                  </a:lnTo>
                  <a:lnTo>
                    <a:pt x="8528" y="8474"/>
                  </a:lnTo>
                  <a:lnTo>
                    <a:pt x="8207" y="8421"/>
                  </a:lnTo>
                  <a:lnTo>
                    <a:pt x="7938" y="8313"/>
                  </a:lnTo>
                  <a:lnTo>
                    <a:pt x="7778" y="8206"/>
                  </a:lnTo>
                  <a:lnTo>
                    <a:pt x="7617" y="8045"/>
                  </a:lnTo>
                  <a:lnTo>
                    <a:pt x="7509" y="7884"/>
                  </a:lnTo>
                  <a:lnTo>
                    <a:pt x="7456" y="7670"/>
                  </a:lnTo>
                  <a:lnTo>
                    <a:pt x="7456" y="7294"/>
                  </a:lnTo>
                  <a:lnTo>
                    <a:pt x="7617" y="6919"/>
                  </a:lnTo>
                  <a:lnTo>
                    <a:pt x="7831" y="6597"/>
                  </a:lnTo>
                  <a:lnTo>
                    <a:pt x="8153" y="6383"/>
                  </a:lnTo>
                  <a:lnTo>
                    <a:pt x="8475" y="6222"/>
                  </a:lnTo>
                  <a:lnTo>
                    <a:pt x="8797" y="6114"/>
                  </a:lnTo>
                  <a:lnTo>
                    <a:pt x="9118" y="6061"/>
                  </a:lnTo>
                  <a:close/>
                  <a:moveTo>
                    <a:pt x="5042" y="0"/>
                  </a:moveTo>
                  <a:lnTo>
                    <a:pt x="4399" y="54"/>
                  </a:lnTo>
                  <a:lnTo>
                    <a:pt x="3755" y="107"/>
                  </a:lnTo>
                  <a:lnTo>
                    <a:pt x="3111" y="215"/>
                  </a:lnTo>
                  <a:lnTo>
                    <a:pt x="2468" y="322"/>
                  </a:lnTo>
                  <a:lnTo>
                    <a:pt x="1824" y="536"/>
                  </a:lnTo>
                  <a:lnTo>
                    <a:pt x="1181" y="805"/>
                  </a:lnTo>
                  <a:lnTo>
                    <a:pt x="591" y="1126"/>
                  </a:lnTo>
                  <a:lnTo>
                    <a:pt x="1" y="1448"/>
                  </a:lnTo>
                  <a:lnTo>
                    <a:pt x="1341" y="3433"/>
                  </a:lnTo>
                  <a:lnTo>
                    <a:pt x="1770" y="3165"/>
                  </a:lnTo>
                  <a:lnTo>
                    <a:pt x="2200" y="2950"/>
                  </a:lnTo>
                  <a:lnTo>
                    <a:pt x="2682" y="2789"/>
                  </a:lnTo>
                  <a:lnTo>
                    <a:pt x="3111" y="2628"/>
                  </a:lnTo>
                  <a:lnTo>
                    <a:pt x="3594" y="2521"/>
                  </a:lnTo>
                  <a:lnTo>
                    <a:pt x="4023" y="2467"/>
                  </a:lnTo>
                  <a:lnTo>
                    <a:pt x="4506" y="2414"/>
                  </a:lnTo>
                  <a:lnTo>
                    <a:pt x="5471" y="2414"/>
                  </a:lnTo>
                  <a:lnTo>
                    <a:pt x="5900" y="2521"/>
                  </a:lnTo>
                  <a:lnTo>
                    <a:pt x="6383" y="2628"/>
                  </a:lnTo>
                  <a:lnTo>
                    <a:pt x="6812" y="2735"/>
                  </a:lnTo>
                  <a:lnTo>
                    <a:pt x="7295" y="2896"/>
                  </a:lnTo>
                  <a:lnTo>
                    <a:pt x="7724" y="3111"/>
                  </a:lnTo>
                  <a:lnTo>
                    <a:pt x="8153" y="3325"/>
                  </a:lnTo>
                  <a:lnTo>
                    <a:pt x="8528" y="3594"/>
                  </a:lnTo>
                  <a:lnTo>
                    <a:pt x="8689" y="3755"/>
                  </a:lnTo>
                  <a:lnTo>
                    <a:pt x="8260" y="3808"/>
                  </a:lnTo>
                  <a:lnTo>
                    <a:pt x="7831" y="3969"/>
                  </a:lnTo>
                  <a:lnTo>
                    <a:pt x="7402" y="4130"/>
                  </a:lnTo>
                  <a:lnTo>
                    <a:pt x="6973" y="4345"/>
                  </a:lnTo>
                  <a:lnTo>
                    <a:pt x="6490" y="4666"/>
                  </a:lnTo>
                  <a:lnTo>
                    <a:pt x="6061" y="5042"/>
                  </a:lnTo>
                  <a:lnTo>
                    <a:pt x="5739" y="5471"/>
                  </a:lnTo>
                  <a:lnTo>
                    <a:pt x="5471" y="5954"/>
                  </a:lnTo>
                  <a:lnTo>
                    <a:pt x="5257" y="6490"/>
                  </a:lnTo>
                  <a:lnTo>
                    <a:pt x="5149" y="7026"/>
                  </a:lnTo>
                  <a:lnTo>
                    <a:pt x="5096" y="7563"/>
                  </a:lnTo>
                  <a:lnTo>
                    <a:pt x="5149" y="8153"/>
                  </a:lnTo>
                  <a:lnTo>
                    <a:pt x="5203" y="8528"/>
                  </a:lnTo>
                  <a:lnTo>
                    <a:pt x="5364" y="8850"/>
                  </a:lnTo>
                  <a:lnTo>
                    <a:pt x="5525" y="9172"/>
                  </a:lnTo>
                  <a:lnTo>
                    <a:pt x="5739" y="9493"/>
                  </a:lnTo>
                  <a:lnTo>
                    <a:pt x="5954" y="9762"/>
                  </a:lnTo>
                  <a:lnTo>
                    <a:pt x="6222" y="9976"/>
                  </a:lnTo>
                  <a:lnTo>
                    <a:pt x="6544" y="10191"/>
                  </a:lnTo>
                  <a:lnTo>
                    <a:pt x="6866" y="10405"/>
                  </a:lnTo>
                  <a:lnTo>
                    <a:pt x="7241" y="10566"/>
                  </a:lnTo>
                  <a:lnTo>
                    <a:pt x="7617" y="10727"/>
                  </a:lnTo>
                  <a:lnTo>
                    <a:pt x="7992" y="10781"/>
                  </a:lnTo>
                  <a:lnTo>
                    <a:pt x="8421" y="10834"/>
                  </a:lnTo>
                  <a:lnTo>
                    <a:pt x="9226" y="10834"/>
                  </a:lnTo>
                  <a:lnTo>
                    <a:pt x="9601" y="10727"/>
                  </a:lnTo>
                  <a:lnTo>
                    <a:pt x="10030" y="10620"/>
                  </a:lnTo>
                  <a:lnTo>
                    <a:pt x="10513" y="10352"/>
                  </a:lnTo>
                  <a:lnTo>
                    <a:pt x="10942" y="10030"/>
                  </a:lnTo>
                  <a:lnTo>
                    <a:pt x="11371" y="9654"/>
                  </a:lnTo>
                  <a:lnTo>
                    <a:pt x="11693" y="9225"/>
                  </a:lnTo>
                  <a:lnTo>
                    <a:pt x="12015" y="8796"/>
                  </a:lnTo>
                  <a:lnTo>
                    <a:pt x="12283" y="8260"/>
                  </a:lnTo>
                  <a:lnTo>
                    <a:pt x="12444" y="7777"/>
                  </a:lnTo>
                  <a:lnTo>
                    <a:pt x="12551" y="7187"/>
                  </a:lnTo>
                  <a:lnTo>
                    <a:pt x="13087" y="7723"/>
                  </a:lnTo>
                  <a:lnTo>
                    <a:pt x="13570" y="8313"/>
                  </a:lnTo>
                  <a:lnTo>
                    <a:pt x="13945" y="8903"/>
                  </a:lnTo>
                  <a:lnTo>
                    <a:pt x="14214" y="9601"/>
                  </a:lnTo>
                  <a:lnTo>
                    <a:pt x="14375" y="10298"/>
                  </a:lnTo>
                  <a:lnTo>
                    <a:pt x="14428" y="11049"/>
                  </a:lnTo>
                  <a:lnTo>
                    <a:pt x="14428" y="11746"/>
                  </a:lnTo>
                  <a:lnTo>
                    <a:pt x="14267" y="12497"/>
                  </a:lnTo>
                  <a:lnTo>
                    <a:pt x="16574" y="13087"/>
                  </a:lnTo>
                  <a:lnTo>
                    <a:pt x="16574" y="13141"/>
                  </a:lnTo>
                  <a:lnTo>
                    <a:pt x="16734" y="12443"/>
                  </a:lnTo>
                  <a:lnTo>
                    <a:pt x="16842" y="11746"/>
                  </a:lnTo>
                  <a:lnTo>
                    <a:pt x="16842" y="11049"/>
                  </a:lnTo>
                  <a:lnTo>
                    <a:pt x="16788" y="10352"/>
                  </a:lnTo>
                  <a:lnTo>
                    <a:pt x="16681" y="9708"/>
                  </a:lnTo>
                  <a:lnTo>
                    <a:pt x="16520" y="9064"/>
                  </a:lnTo>
                  <a:lnTo>
                    <a:pt x="16305" y="8421"/>
                  </a:lnTo>
                  <a:lnTo>
                    <a:pt x="16037" y="7777"/>
                  </a:lnTo>
                  <a:lnTo>
                    <a:pt x="15662" y="7241"/>
                  </a:lnTo>
                  <a:lnTo>
                    <a:pt x="15286" y="6651"/>
                  </a:lnTo>
                  <a:lnTo>
                    <a:pt x="14857" y="6168"/>
                  </a:lnTo>
                  <a:lnTo>
                    <a:pt x="14375" y="5685"/>
                  </a:lnTo>
                  <a:lnTo>
                    <a:pt x="13892" y="5256"/>
                  </a:lnTo>
                  <a:lnTo>
                    <a:pt x="13302" y="4827"/>
                  </a:lnTo>
                  <a:lnTo>
                    <a:pt x="12712" y="4505"/>
                  </a:lnTo>
                  <a:lnTo>
                    <a:pt x="12068" y="4184"/>
                  </a:lnTo>
                  <a:lnTo>
                    <a:pt x="11639" y="3486"/>
                  </a:lnTo>
                  <a:lnTo>
                    <a:pt x="11157" y="2843"/>
                  </a:lnTo>
                  <a:lnTo>
                    <a:pt x="10620" y="2253"/>
                  </a:lnTo>
                  <a:lnTo>
                    <a:pt x="9977" y="1716"/>
                  </a:lnTo>
                  <a:lnTo>
                    <a:pt x="9440" y="1341"/>
                  </a:lnTo>
                  <a:lnTo>
                    <a:pt x="8850" y="1019"/>
                  </a:lnTo>
                  <a:lnTo>
                    <a:pt x="8260" y="697"/>
                  </a:lnTo>
                  <a:lnTo>
                    <a:pt x="7617" y="483"/>
                  </a:lnTo>
                  <a:lnTo>
                    <a:pt x="6973" y="268"/>
                  </a:lnTo>
                  <a:lnTo>
                    <a:pt x="6329" y="161"/>
                  </a:lnTo>
                  <a:lnTo>
                    <a:pt x="5686" y="54"/>
                  </a:lnTo>
                  <a:lnTo>
                    <a:pt x="5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938601" y="1889409"/>
              <a:ext cx="240773" cy="266336"/>
            </a:xfrm>
            <a:custGeom>
              <a:avLst/>
              <a:gdLst/>
              <a:ahLst/>
              <a:cxnLst/>
              <a:rect l="l" t="t" r="r" b="b"/>
              <a:pathLst>
                <a:path w="12122" h="13409" extrusionOk="0">
                  <a:moveTo>
                    <a:pt x="0" y="0"/>
                  </a:moveTo>
                  <a:lnTo>
                    <a:pt x="268" y="215"/>
                  </a:lnTo>
                  <a:lnTo>
                    <a:pt x="590" y="429"/>
                  </a:lnTo>
                  <a:lnTo>
                    <a:pt x="1287" y="912"/>
                  </a:lnTo>
                  <a:lnTo>
                    <a:pt x="2199" y="1556"/>
                  </a:lnTo>
                  <a:lnTo>
                    <a:pt x="3272" y="2360"/>
                  </a:lnTo>
                  <a:lnTo>
                    <a:pt x="4452" y="3379"/>
                  </a:lnTo>
                  <a:lnTo>
                    <a:pt x="5739" y="4613"/>
                  </a:lnTo>
                  <a:lnTo>
                    <a:pt x="6973" y="5900"/>
                  </a:lnTo>
                  <a:lnTo>
                    <a:pt x="8153" y="7241"/>
                  </a:lnTo>
                  <a:lnTo>
                    <a:pt x="9225" y="8635"/>
                  </a:lnTo>
                  <a:lnTo>
                    <a:pt x="10083" y="9922"/>
                  </a:lnTo>
                  <a:lnTo>
                    <a:pt x="10781" y="11049"/>
                  </a:lnTo>
                  <a:lnTo>
                    <a:pt x="11746" y="12765"/>
                  </a:lnTo>
                  <a:lnTo>
                    <a:pt x="11907" y="13087"/>
                  </a:lnTo>
                  <a:lnTo>
                    <a:pt x="12122" y="13409"/>
                  </a:lnTo>
                  <a:lnTo>
                    <a:pt x="12014" y="13033"/>
                  </a:lnTo>
                  <a:lnTo>
                    <a:pt x="11853" y="12711"/>
                  </a:lnTo>
                  <a:lnTo>
                    <a:pt x="11478" y="11961"/>
                  </a:lnTo>
                  <a:lnTo>
                    <a:pt x="10942" y="10995"/>
                  </a:lnTo>
                  <a:lnTo>
                    <a:pt x="10191" y="9708"/>
                  </a:lnTo>
                  <a:lnTo>
                    <a:pt x="9386" y="8474"/>
                  </a:lnTo>
                  <a:lnTo>
                    <a:pt x="8314" y="7080"/>
                  </a:lnTo>
                  <a:lnTo>
                    <a:pt x="7134" y="5685"/>
                  </a:lnTo>
                  <a:lnTo>
                    <a:pt x="5900" y="4398"/>
                  </a:lnTo>
                  <a:lnTo>
                    <a:pt x="4613" y="3218"/>
                  </a:lnTo>
                  <a:lnTo>
                    <a:pt x="3486" y="2253"/>
                  </a:lnTo>
                  <a:lnTo>
                    <a:pt x="2306" y="1395"/>
                  </a:lnTo>
                  <a:lnTo>
                    <a:pt x="1341" y="751"/>
                  </a:lnTo>
                  <a:lnTo>
                    <a:pt x="644" y="322"/>
                  </a:lnTo>
                  <a:lnTo>
                    <a:pt x="322" y="161"/>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1693577" y="2942995"/>
              <a:ext cx="92698" cy="478349"/>
            </a:xfrm>
            <a:custGeom>
              <a:avLst/>
              <a:gdLst/>
              <a:ahLst/>
              <a:cxnLst/>
              <a:rect l="l" t="t" r="r" b="b"/>
              <a:pathLst>
                <a:path w="4667" h="24083" extrusionOk="0">
                  <a:moveTo>
                    <a:pt x="4291" y="1"/>
                  </a:moveTo>
                  <a:lnTo>
                    <a:pt x="3862" y="54"/>
                  </a:lnTo>
                  <a:lnTo>
                    <a:pt x="3433" y="108"/>
                  </a:lnTo>
                  <a:lnTo>
                    <a:pt x="3004" y="215"/>
                  </a:lnTo>
                  <a:lnTo>
                    <a:pt x="2628" y="322"/>
                  </a:lnTo>
                  <a:lnTo>
                    <a:pt x="2253" y="537"/>
                  </a:lnTo>
                  <a:lnTo>
                    <a:pt x="1877" y="752"/>
                  </a:lnTo>
                  <a:lnTo>
                    <a:pt x="1556" y="966"/>
                  </a:lnTo>
                  <a:lnTo>
                    <a:pt x="1234" y="1234"/>
                  </a:lnTo>
                  <a:lnTo>
                    <a:pt x="966" y="1556"/>
                  </a:lnTo>
                  <a:lnTo>
                    <a:pt x="751" y="1878"/>
                  </a:lnTo>
                  <a:lnTo>
                    <a:pt x="537" y="2253"/>
                  </a:lnTo>
                  <a:lnTo>
                    <a:pt x="322" y="2629"/>
                  </a:lnTo>
                  <a:lnTo>
                    <a:pt x="161" y="3004"/>
                  </a:lnTo>
                  <a:lnTo>
                    <a:pt x="54" y="3433"/>
                  </a:lnTo>
                  <a:lnTo>
                    <a:pt x="0" y="3862"/>
                  </a:lnTo>
                  <a:lnTo>
                    <a:pt x="0" y="4291"/>
                  </a:lnTo>
                  <a:lnTo>
                    <a:pt x="0" y="19792"/>
                  </a:lnTo>
                  <a:lnTo>
                    <a:pt x="0" y="20221"/>
                  </a:lnTo>
                  <a:lnTo>
                    <a:pt x="54" y="20650"/>
                  </a:lnTo>
                  <a:lnTo>
                    <a:pt x="161" y="21025"/>
                  </a:lnTo>
                  <a:lnTo>
                    <a:pt x="322" y="21454"/>
                  </a:lnTo>
                  <a:lnTo>
                    <a:pt x="483" y="21830"/>
                  </a:lnTo>
                  <a:lnTo>
                    <a:pt x="698" y="22152"/>
                  </a:lnTo>
                  <a:lnTo>
                    <a:pt x="966" y="22473"/>
                  </a:lnTo>
                  <a:lnTo>
                    <a:pt x="1234" y="22795"/>
                  </a:lnTo>
                  <a:lnTo>
                    <a:pt x="1556" y="23063"/>
                  </a:lnTo>
                  <a:lnTo>
                    <a:pt x="1877" y="23332"/>
                  </a:lnTo>
                  <a:lnTo>
                    <a:pt x="2253" y="23546"/>
                  </a:lnTo>
                  <a:lnTo>
                    <a:pt x="2628" y="23707"/>
                  </a:lnTo>
                  <a:lnTo>
                    <a:pt x="3004" y="23868"/>
                  </a:lnTo>
                  <a:lnTo>
                    <a:pt x="3433" y="23975"/>
                  </a:lnTo>
                  <a:lnTo>
                    <a:pt x="3808" y="24029"/>
                  </a:lnTo>
                  <a:lnTo>
                    <a:pt x="4291" y="24083"/>
                  </a:lnTo>
                  <a:lnTo>
                    <a:pt x="4666" y="24083"/>
                  </a:lnTo>
                  <a:lnTo>
                    <a:pt x="4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3154126" y="2942995"/>
              <a:ext cx="92698" cy="478349"/>
            </a:xfrm>
            <a:custGeom>
              <a:avLst/>
              <a:gdLst/>
              <a:ahLst/>
              <a:cxnLst/>
              <a:rect l="l" t="t" r="r" b="b"/>
              <a:pathLst>
                <a:path w="4667" h="24083" extrusionOk="0">
                  <a:moveTo>
                    <a:pt x="0" y="1"/>
                  </a:moveTo>
                  <a:lnTo>
                    <a:pt x="0" y="24083"/>
                  </a:lnTo>
                  <a:lnTo>
                    <a:pt x="429" y="24083"/>
                  </a:lnTo>
                  <a:lnTo>
                    <a:pt x="858" y="24029"/>
                  </a:lnTo>
                  <a:lnTo>
                    <a:pt x="1287" y="23975"/>
                  </a:lnTo>
                  <a:lnTo>
                    <a:pt x="1716" y="23868"/>
                  </a:lnTo>
                  <a:lnTo>
                    <a:pt x="2092" y="23707"/>
                  </a:lnTo>
                  <a:lnTo>
                    <a:pt x="2467" y="23546"/>
                  </a:lnTo>
                  <a:lnTo>
                    <a:pt x="2789" y="23332"/>
                  </a:lnTo>
                  <a:lnTo>
                    <a:pt x="3111" y="23117"/>
                  </a:lnTo>
                  <a:lnTo>
                    <a:pt x="3433" y="22849"/>
                  </a:lnTo>
                  <a:lnTo>
                    <a:pt x="3701" y="22527"/>
                  </a:lnTo>
                  <a:lnTo>
                    <a:pt x="3969" y="22205"/>
                  </a:lnTo>
                  <a:lnTo>
                    <a:pt x="4184" y="21830"/>
                  </a:lnTo>
                  <a:lnTo>
                    <a:pt x="4344" y="21454"/>
                  </a:lnTo>
                  <a:lnTo>
                    <a:pt x="4505" y="21079"/>
                  </a:lnTo>
                  <a:lnTo>
                    <a:pt x="4613" y="20704"/>
                  </a:lnTo>
                  <a:lnTo>
                    <a:pt x="4666" y="20274"/>
                  </a:lnTo>
                  <a:lnTo>
                    <a:pt x="4666" y="19845"/>
                  </a:lnTo>
                  <a:lnTo>
                    <a:pt x="4666" y="4238"/>
                  </a:lnTo>
                  <a:lnTo>
                    <a:pt x="4666" y="3809"/>
                  </a:lnTo>
                  <a:lnTo>
                    <a:pt x="4613" y="3380"/>
                  </a:lnTo>
                  <a:lnTo>
                    <a:pt x="4505" y="2951"/>
                  </a:lnTo>
                  <a:lnTo>
                    <a:pt x="4344" y="2575"/>
                  </a:lnTo>
                  <a:lnTo>
                    <a:pt x="4184" y="2200"/>
                  </a:lnTo>
                  <a:lnTo>
                    <a:pt x="3969" y="1878"/>
                  </a:lnTo>
                  <a:lnTo>
                    <a:pt x="3701" y="1556"/>
                  </a:lnTo>
                  <a:lnTo>
                    <a:pt x="3433" y="1234"/>
                  </a:lnTo>
                  <a:lnTo>
                    <a:pt x="3111" y="966"/>
                  </a:lnTo>
                  <a:lnTo>
                    <a:pt x="2789" y="752"/>
                  </a:lnTo>
                  <a:lnTo>
                    <a:pt x="2467" y="537"/>
                  </a:lnTo>
                  <a:lnTo>
                    <a:pt x="2092" y="322"/>
                  </a:lnTo>
                  <a:lnTo>
                    <a:pt x="1716" y="215"/>
                  </a:lnTo>
                  <a:lnTo>
                    <a:pt x="1287" y="108"/>
                  </a:lnTo>
                  <a:lnTo>
                    <a:pt x="858" y="54"/>
                  </a:lnTo>
                  <a:lnTo>
                    <a:pt x="4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154126" y="2942995"/>
              <a:ext cx="92698" cy="478349"/>
            </a:xfrm>
            <a:custGeom>
              <a:avLst/>
              <a:gdLst/>
              <a:ahLst/>
              <a:cxnLst/>
              <a:rect l="l" t="t" r="r" b="b"/>
              <a:pathLst>
                <a:path w="4667" h="24083" fill="none" extrusionOk="0">
                  <a:moveTo>
                    <a:pt x="0" y="1"/>
                  </a:moveTo>
                  <a:lnTo>
                    <a:pt x="429" y="1"/>
                  </a:lnTo>
                  <a:lnTo>
                    <a:pt x="429" y="1"/>
                  </a:lnTo>
                  <a:lnTo>
                    <a:pt x="858" y="54"/>
                  </a:lnTo>
                  <a:lnTo>
                    <a:pt x="1287" y="108"/>
                  </a:lnTo>
                  <a:lnTo>
                    <a:pt x="1716" y="215"/>
                  </a:lnTo>
                  <a:lnTo>
                    <a:pt x="2092" y="322"/>
                  </a:lnTo>
                  <a:lnTo>
                    <a:pt x="2467" y="537"/>
                  </a:lnTo>
                  <a:lnTo>
                    <a:pt x="2789" y="752"/>
                  </a:lnTo>
                  <a:lnTo>
                    <a:pt x="3111" y="966"/>
                  </a:lnTo>
                  <a:lnTo>
                    <a:pt x="3433" y="1234"/>
                  </a:lnTo>
                  <a:lnTo>
                    <a:pt x="3701" y="1556"/>
                  </a:lnTo>
                  <a:lnTo>
                    <a:pt x="3969" y="1878"/>
                  </a:lnTo>
                  <a:lnTo>
                    <a:pt x="4184" y="2200"/>
                  </a:lnTo>
                  <a:lnTo>
                    <a:pt x="4344" y="2575"/>
                  </a:lnTo>
                  <a:lnTo>
                    <a:pt x="4505" y="2951"/>
                  </a:lnTo>
                  <a:lnTo>
                    <a:pt x="4613" y="3380"/>
                  </a:lnTo>
                  <a:lnTo>
                    <a:pt x="4666" y="3809"/>
                  </a:lnTo>
                  <a:lnTo>
                    <a:pt x="4666" y="4238"/>
                  </a:lnTo>
                  <a:lnTo>
                    <a:pt x="4666" y="19845"/>
                  </a:lnTo>
                  <a:lnTo>
                    <a:pt x="4666" y="19845"/>
                  </a:lnTo>
                  <a:lnTo>
                    <a:pt x="4666" y="20274"/>
                  </a:lnTo>
                  <a:lnTo>
                    <a:pt x="4613" y="20704"/>
                  </a:lnTo>
                  <a:lnTo>
                    <a:pt x="4505" y="21079"/>
                  </a:lnTo>
                  <a:lnTo>
                    <a:pt x="4344" y="21454"/>
                  </a:lnTo>
                  <a:lnTo>
                    <a:pt x="4184" y="21830"/>
                  </a:lnTo>
                  <a:lnTo>
                    <a:pt x="3969" y="22205"/>
                  </a:lnTo>
                  <a:lnTo>
                    <a:pt x="3701" y="22527"/>
                  </a:lnTo>
                  <a:lnTo>
                    <a:pt x="3433" y="22849"/>
                  </a:lnTo>
                  <a:lnTo>
                    <a:pt x="3111" y="23117"/>
                  </a:lnTo>
                  <a:lnTo>
                    <a:pt x="2789" y="23332"/>
                  </a:lnTo>
                  <a:lnTo>
                    <a:pt x="2467" y="23546"/>
                  </a:lnTo>
                  <a:lnTo>
                    <a:pt x="2092" y="23707"/>
                  </a:lnTo>
                  <a:lnTo>
                    <a:pt x="1716" y="23868"/>
                  </a:lnTo>
                  <a:lnTo>
                    <a:pt x="1287" y="23975"/>
                  </a:lnTo>
                  <a:lnTo>
                    <a:pt x="858" y="24029"/>
                  </a:lnTo>
                  <a:lnTo>
                    <a:pt x="429" y="24083"/>
                  </a:lnTo>
                  <a:lnTo>
                    <a:pt x="0" y="2408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1761745" y="2850317"/>
              <a:ext cx="1413694" cy="1039762"/>
            </a:xfrm>
            <a:custGeom>
              <a:avLst/>
              <a:gdLst/>
              <a:ahLst/>
              <a:cxnLst/>
              <a:rect l="l" t="t" r="r" b="b"/>
              <a:pathLst>
                <a:path w="71174" h="52348" extrusionOk="0">
                  <a:moveTo>
                    <a:pt x="6062" y="0"/>
                  </a:moveTo>
                  <a:lnTo>
                    <a:pt x="5364" y="108"/>
                  </a:lnTo>
                  <a:lnTo>
                    <a:pt x="4721" y="269"/>
                  </a:lnTo>
                  <a:lnTo>
                    <a:pt x="4131" y="483"/>
                  </a:lnTo>
                  <a:lnTo>
                    <a:pt x="3541" y="805"/>
                  </a:lnTo>
                  <a:lnTo>
                    <a:pt x="3004" y="1127"/>
                  </a:lnTo>
                  <a:lnTo>
                    <a:pt x="2468" y="1502"/>
                  </a:lnTo>
                  <a:lnTo>
                    <a:pt x="1985" y="1931"/>
                  </a:lnTo>
                  <a:lnTo>
                    <a:pt x="1556" y="2414"/>
                  </a:lnTo>
                  <a:lnTo>
                    <a:pt x="1181" y="2950"/>
                  </a:lnTo>
                  <a:lnTo>
                    <a:pt x="805" y="3487"/>
                  </a:lnTo>
                  <a:lnTo>
                    <a:pt x="537" y="4077"/>
                  </a:lnTo>
                  <a:lnTo>
                    <a:pt x="323" y="4720"/>
                  </a:lnTo>
                  <a:lnTo>
                    <a:pt x="162" y="5364"/>
                  </a:lnTo>
                  <a:lnTo>
                    <a:pt x="55" y="6007"/>
                  </a:lnTo>
                  <a:lnTo>
                    <a:pt x="1" y="6705"/>
                  </a:lnTo>
                  <a:lnTo>
                    <a:pt x="1" y="45643"/>
                  </a:lnTo>
                  <a:lnTo>
                    <a:pt x="55" y="46287"/>
                  </a:lnTo>
                  <a:lnTo>
                    <a:pt x="162" y="46984"/>
                  </a:lnTo>
                  <a:lnTo>
                    <a:pt x="323" y="47628"/>
                  </a:lnTo>
                  <a:lnTo>
                    <a:pt x="537" y="48218"/>
                  </a:lnTo>
                  <a:lnTo>
                    <a:pt x="805" y="48808"/>
                  </a:lnTo>
                  <a:lnTo>
                    <a:pt x="1181" y="49398"/>
                  </a:lnTo>
                  <a:lnTo>
                    <a:pt x="1556" y="49881"/>
                  </a:lnTo>
                  <a:lnTo>
                    <a:pt x="1985" y="50363"/>
                  </a:lnTo>
                  <a:lnTo>
                    <a:pt x="2468" y="50792"/>
                  </a:lnTo>
                  <a:lnTo>
                    <a:pt x="3004" y="51221"/>
                  </a:lnTo>
                  <a:lnTo>
                    <a:pt x="3541" y="51543"/>
                  </a:lnTo>
                  <a:lnTo>
                    <a:pt x="4131" y="51811"/>
                  </a:lnTo>
                  <a:lnTo>
                    <a:pt x="4721" y="52026"/>
                  </a:lnTo>
                  <a:lnTo>
                    <a:pt x="5364" y="52187"/>
                  </a:lnTo>
                  <a:lnTo>
                    <a:pt x="6062" y="52294"/>
                  </a:lnTo>
                  <a:lnTo>
                    <a:pt x="6759" y="52348"/>
                  </a:lnTo>
                  <a:lnTo>
                    <a:pt x="64416" y="52348"/>
                  </a:lnTo>
                  <a:lnTo>
                    <a:pt x="65113" y="52294"/>
                  </a:lnTo>
                  <a:lnTo>
                    <a:pt x="65757" y="52187"/>
                  </a:lnTo>
                  <a:lnTo>
                    <a:pt x="66400" y="52026"/>
                  </a:lnTo>
                  <a:lnTo>
                    <a:pt x="67044" y="51811"/>
                  </a:lnTo>
                  <a:lnTo>
                    <a:pt x="67634" y="51543"/>
                  </a:lnTo>
                  <a:lnTo>
                    <a:pt x="68170" y="51221"/>
                  </a:lnTo>
                  <a:lnTo>
                    <a:pt x="68707" y="50792"/>
                  </a:lnTo>
                  <a:lnTo>
                    <a:pt x="69189" y="50363"/>
                  </a:lnTo>
                  <a:lnTo>
                    <a:pt x="69618" y="49881"/>
                  </a:lnTo>
                  <a:lnTo>
                    <a:pt x="69994" y="49398"/>
                  </a:lnTo>
                  <a:lnTo>
                    <a:pt x="70316" y="48808"/>
                  </a:lnTo>
                  <a:lnTo>
                    <a:pt x="70637" y="48218"/>
                  </a:lnTo>
                  <a:lnTo>
                    <a:pt x="70852" y="47628"/>
                  </a:lnTo>
                  <a:lnTo>
                    <a:pt x="71013" y="46984"/>
                  </a:lnTo>
                  <a:lnTo>
                    <a:pt x="71120" y="46287"/>
                  </a:lnTo>
                  <a:lnTo>
                    <a:pt x="71174" y="45643"/>
                  </a:lnTo>
                  <a:lnTo>
                    <a:pt x="71174" y="6705"/>
                  </a:lnTo>
                  <a:lnTo>
                    <a:pt x="71120" y="6007"/>
                  </a:lnTo>
                  <a:lnTo>
                    <a:pt x="71013" y="5364"/>
                  </a:lnTo>
                  <a:lnTo>
                    <a:pt x="70852" y="4720"/>
                  </a:lnTo>
                  <a:lnTo>
                    <a:pt x="70637" y="4077"/>
                  </a:lnTo>
                  <a:lnTo>
                    <a:pt x="70316" y="3487"/>
                  </a:lnTo>
                  <a:lnTo>
                    <a:pt x="69994" y="2950"/>
                  </a:lnTo>
                  <a:lnTo>
                    <a:pt x="69618" y="2414"/>
                  </a:lnTo>
                  <a:lnTo>
                    <a:pt x="69189" y="1931"/>
                  </a:lnTo>
                  <a:lnTo>
                    <a:pt x="68707" y="1502"/>
                  </a:lnTo>
                  <a:lnTo>
                    <a:pt x="68170" y="1127"/>
                  </a:lnTo>
                  <a:lnTo>
                    <a:pt x="67634" y="805"/>
                  </a:lnTo>
                  <a:lnTo>
                    <a:pt x="67044" y="483"/>
                  </a:lnTo>
                  <a:lnTo>
                    <a:pt x="66400" y="269"/>
                  </a:lnTo>
                  <a:lnTo>
                    <a:pt x="65757" y="108"/>
                  </a:lnTo>
                  <a:lnTo>
                    <a:pt x="651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1761745" y="2850317"/>
              <a:ext cx="1413694" cy="1039762"/>
            </a:xfrm>
            <a:custGeom>
              <a:avLst/>
              <a:gdLst/>
              <a:ahLst/>
              <a:cxnLst/>
              <a:rect l="l" t="t" r="r" b="b"/>
              <a:pathLst>
                <a:path w="71174" h="52348" fill="none" extrusionOk="0">
                  <a:moveTo>
                    <a:pt x="6759" y="0"/>
                  </a:moveTo>
                  <a:lnTo>
                    <a:pt x="64416" y="0"/>
                  </a:lnTo>
                  <a:lnTo>
                    <a:pt x="64416" y="0"/>
                  </a:lnTo>
                  <a:lnTo>
                    <a:pt x="65113" y="0"/>
                  </a:lnTo>
                  <a:lnTo>
                    <a:pt x="65757" y="108"/>
                  </a:lnTo>
                  <a:lnTo>
                    <a:pt x="66400" y="269"/>
                  </a:lnTo>
                  <a:lnTo>
                    <a:pt x="67044" y="483"/>
                  </a:lnTo>
                  <a:lnTo>
                    <a:pt x="67634" y="805"/>
                  </a:lnTo>
                  <a:lnTo>
                    <a:pt x="68170" y="1127"/>
                  </a:lnTo>
                  <a:lnTo>
                    <a:pt x="68707" y="1502"/>
                  </a:lnTo>
                  <a:lnTo>
                    <a:pt x="69189" y="1931"/>
                  </a:lnTo>
                  <a:lnTo>
                    <a:pt x="69618" y="2414"/>
                  </a:lnTo>
                  <a:lnTo>
                    <a:pt x="69994" y="2950"/>
                  </a:lnTo>
                  <a:lnTo>
                    <a:pt x="70316" y="3487"/>
                  </a:lnTo>
                  <a:lnTo>
                    <a:pt x="70637" y="4077"/>
                  </a:lnTo>
                  <a:lnTo>
                    <a:pt x="70852" y="4720"/>
                  </a:lnTo>
                  <a:lnTo>
                    <a:pt x="71013" y="5364"/>
                  </a:lnTo>
                  <a:lnTo>
                    <a:pt x="71120" y="6007"/>
                  </a:lnTo>
                  <a:lnTo>
                    <a:pt x="71174" y="6705"/>
                  </a:lnTo>
                  <a:lnTo>
                    <a:pt x="71174" y="45643"/>
                  </a:lnTo>
                  <a:lnTo>
                    <a:pt x="71174" y="45643"/>
                  </a:lnTo>
                  <a:lnTo>
                    <a:pt x="71120" y="46287"/>
                  </a:lnTo>
                  <a:lnTo>
                    <a:pt x="71013" y="46984"/>
                  </a:lnTo>
                  <a:lnTo>
                    <a:pt x="70852" y="47628"/>
                  </a:lnTo>
                  <a:lnTo>
                    <a:pt x="70637" y="48218"/>
                  </a:lnTo>
                  <a:lnTo>
                    <a:pt x="70316" y="48808"/>
                  </a:lnTo>
                  <a:lnTo>
                    <a:pt x="69994" y="49398"/>
                  </a:lnTo>
                  <a:lnTo>
                    <a:pt x="69618" y="49881"/>
                  </a:lnTo>
                  <a:lnTo>
                    <a:pt x="69189" y="50363"/>
                  </a:lnTo>
                  <a:lnTo>
                    <a:pt x="68707" y="50792"/>
                  </a:lnTo>
                  <a:lnTo>
                    <a:pt x="68170" y="51221"/>
                  </a:lnTo>
                  <a:lnTo>
                    <a:pt x="67634" y="51543"/>
                  </a:lnTo>
                  <a:lnTo>
                    <a:pt x="67044" y="51811"/>
                  </a:lnTo>
                  <a:lnTo>
                    <a:pt x="66400" y="52026"/>
                  </a:lnTo>
                  <a:lnTo>
                    <a:pt x="65757" y="52187"/>
                  </a:lnTo>
                  <a:lnTo>
                    <a:pt x="65113" y="52294"/>
                  </a:lnTo>
                  <a:lnTo>
                    <a:pt x="64416" y="52348"/>
                  </a:lnTo>
                  <a:lnTo>
                    <a:pt x="6759" y="52348"/>
                  </a:lnTo>
                  <a:lnTo>
                    <a:pt x="6759" y="52348"/>
                  </a:lnTo>
                  <a:lnTo>
                    <a:pt x="6062" y="52294"/>
                  </a:lnTo>
                  <a:lnTo>
                    <a:pt x="5364" y="52187"/>
                  </a:lnTo>
                  <a:lnTo>
                    <a:pt x="4721" y="52026"/>
                  </a:lnTo>
                  <a:lnTo>
                    <a:pt x="4131" y="51811"/>
                  </a:lnTo>
                  <a:lnTo>
                    <a:pt x="3541" y="51543"/>
                  </a:lnTo>
                  <a:lnTo>
                    <a:pt x="3004" y="51221"/>
                  </a:lnTo>
                  <a:lnTo>
                    <a:pt x="2468" y="50792"/>
                  </a:lnTo>
                  <a:lnTo>
                    <a:pt x="1985" y="50363"/>
                  </a:lnTo>
                  <a:lnTo>
                    <a:pt x="1556" y="49881"/>
                  </a:lnTo>
                  <a:lnTo>
                    <a:pt x="1181" y="49398"/>
                  </a:lnTo>
                  <a:lnTo>
                    <a:pt x="805" y="48808"/>
                  </a:lnTo>
                  <a:lnTo>
                    <a:pt x="537" y="48218"/>
                  </a:lnTo>
                  <a:lnTo>
                    <a:pt x="323" y="47628"/>
                  </a:lnTo>
                  <a:lnTo>
                    <a:pt x="162" y="46984"/>
                  </a:lnTo>
                  <a:lnTo>
                    <a:pt x="55" y="46287"/>
                  </a:lnTo>
                  <a:lnTo>
                    <a:pt x="1" y="45643"/>
                  </a:lnTo>
                  <a:lnTo>
                    <a:pt x="1" y="6705"/>
                  </a:lnTo>
                  <a:lnTo>
                    <a:pt x="1" y="6705"/>
                  </a:lnTo>
                  <a:lnTo>
                    <a:pt x="55" y="6007"/>
                  </a:lnTo>
                  <a:lnTo>
                    <a:pt x="162" y="5364"/>
                  </a:lnTo>
                  <a:lnTo>
                    <a:pt x="323" y="4720"/>
                  </a:lnTo>
                  <a:lnTo>
                    <a:pt x="537" y="4077"/>
                  </a:lnTo>
                  <a:lnTo>
                    <a:pt x="805" y="3487"/>
                  </a:lnTo>
                  <a:lnTo>
                    <a:pt x="1181" y="2950"/>
                  </a:lnTo>
                  <a:lnTo>
                    <a:pt x="1556" y="2414"/>
                  </a:lnTo>
                  <a:lnTo>
                    <a:pt x="1985" y="1931"/>
                  </a:lnTo>
                  <a:lnTo>
                    <a:pt x="2468" y="1502"/>
                  </a:lnTo>
                  <a:lnTo>
                    <a:pt x="3004" y="1127"/>
                  </a:lnTo>
                  <a:lnTo>
                    <a:pt x="3541" y="805"/>
                  </a:lnTo>
                  <a:lnTo>
                    <a:pt x="4131" y="483"/>
                  </a:lnTo>
                  <a:lnTo>
                    <a:pt x="4721" y="269"/>
                  </a:lnTo>
                  <a:lnTo>
                    <a:pt x="5364" y="108"/>
                  </a:lnTo>
                  <a:lnTo>
                    <a:pt x="6062" y="0"/>
                  </a:lnTo>
                  <a:lnTo>
                    <a:pt x="6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2324231" y="2960037"/>
              <a:ext cx="647736" cy="323878"/>
            </a:xfrm>
            <a:custGeom>
              <a:avLst/>
              <a:gdLst/>
              <a:ahLst/>
              <a:cxnLst/>
              <a:rect l="l" t="t" r="r" b="b"/>
              <a:pathLst>
                <a:path w="32611" h="16306" extrusionOk="0">
                  <a:moveTo>
                    <a:pt x="16306" y="1"/>
                  </a:moveTo>
                  <a:lnTo>
                    <a:pt x="15501" y="54"/>
                  </a:lnTo>
                  <a:lnTo>
                    <a:pt x="14643" y="108"/>
                  </a:lnTo>
                  <a:lnTo>
                    <a:pt x="13839" y="215"/>
                  </a:lnTo>
                  <a:lnTo>
                    <a:pt x="13034" y="323"/>
                  </a:lnTo>
                  <a:lnTo>
                    <a:pt x="12229" y="537"/>
                  </a:lnTo>
                  <a:lnTo>
                    <a:pt x="11479" y="752"/>
                  </a:lnTo>
                  <a:lnTo>
                    <a:pt x="10728" y="1020"/>
                  </a:lnTo>
                  <a:lnTo>
                    <a:pt x="9977" y="1288"/>
                  </a:lnTo>
                  <a:lnTo>
                    <a:pt x="9226" y="1610"/>
                  </a:lnTo>
                  <a:lnTo>
                    <a:pt x="8529" y="1985"/>
                  </a:lnTo>
                  <a:lnTo>
                    <a:pt x="7885" y="2361"/>
                  </a:lnTo>
                  <a:lnTo>
                    <a:pt x="7188" y="2790"/>
                  </a:lnTo>
                  <a:lnTo>
                    <a:pt x="6544" y="3272"/>
                  </a:lnTo>
                  <a:lnTo>
                    <a:pt x="5954" y="3755"/>
                  </a:lnTo>
                  <a:lnTo>
                    <a:pt x="5364" y="4238"/>
                  </a:lnTo>
                  <a:lnTo>
                    <a:pt x="4774" y="4774"/>
                  </a:lnTo>
                  <a:lnTo>
                    <a:pt x="4238" y="5364"/>
                  </a:lnTo>
                  <a:lnTo>
                    <a:pt x="3755" y="5954"/>
                  </a:lnTo>
                  <a:lnTo>
                    <a:pt x="3273" y="6544"/>
                  </a:lnTo>
                  <a:lnTo>
                    <a:pt x="2790" y="7188"/>
                  </a:lnTo>
                  <a:lnTo>
                    <a:pt x="2361" y="7885"/>
                  </a:lnTo>
                  <a:lnTo>
                    <a:pt x="1985" y="8529"/>
                  </a:lnTo>
                  <a:lnTo>
                    <a:pt x="1610" y="9226"/>
                  </a:lnTo>
                  <a:lnTo>
                    <a:pt x="1288" y="9977"/>
                  </a:lnTo>
                  <a:lnTo>
                    <a:pt x="1020" y="10728"/>
                  </a:lnTo>
                  <a:lnTo>
                    <a:pt x="752" y="11479"/>
                  </a:lnTo>
                  <a:lnTo>
                    <a:pt x="537" y="12229"/>
                  </a:lnTo>
                  <a:lnTo>
                    <a:pt x="323" y="13034"/>
                  </a:lnTo>
                  <a:lnTo>
                    <a:pt x="215" y="13838"/>
                  </a:lnTo>
                  <a:lnTo>
                    <a:pt x="108" y="14643"/>
                  </a:lnTo>
                  <a:lnTo>
                    <a:pt x="54" y="15501"/>
                  </a:lnTo>
                  <a:lnTo>
                    <a:pt x="1" y="16306"/>
                  </a:lnTo>
                  <a:lnTo>
                    <a:pt x="32611" y="16306"/>
                  </a:lnTo>
                  <a:lnTo>
                    <a:pt x="32611" y="15501"/>
                  </a:lnTo>
                  <a:lnTo>
                    <a:pt x="32557" y="14643"/>
                  </a:lnTo>
                  <a:lnTo>
                    <a:pt x="32450" y="13838"/>
                  </a:lnTo>
                  <a:lnTo>
                    <a:pt x="32289" y="13034"/>
                  </a:lnTo>
                  <a:lnTo>
                    <a:pt x="32128" y="12229"/>
                  </a:lnTo>
                  <a:lnTo>
                    <a:pt x="31860" y="11479"/>
                  </a:lnTo>
                  <a:lnTo>
                    <a:pt x="31645" y="10728"/>
                  </a:lnTo>
                  <a:lnTo>
                    <a:pt x="31323" y="9977"/>
                  </a:lnTo>
                  <a:lnTo>
                    <a:pt x="31002" y="9226"/>
                  </a:lnTo>
                  <a:lnTo>
                    <a:pt x="30626" y="8529"/>
                  </a:lnTo>
                  <a:lnTo>
                    <a:pt x="30251" y="7885"/>
                  </a:lnTo>
                  <a:lnTo>
                    <a:pt x="29822" y="7188"/>
                  </a:lnTo>
                  <a:lnTo>
                    <a:pt x="29392" y="6544"/>
                  </a:lnTo>
                  <a:lnTo>
                    <a:pt x="28910" y="5954"/>
                  </a:lnTo>
                  <a:lnTo>
                    <a:pt x="28373" y="5364"/>
                  </a:lnTo>
                  <a:lnTo>
                    <a:pt x="27837" y="4774"/>
                  </a:lnTo>
                  <a:lnTo>
                    <a:pt x="27301" y="4238"/>
                  </a:lnTo>
                  <a:lnTo>
                    <a:pt x="26711" y="3755"/>
                  </a:lnTo>
                  <a:lnTo>
                    <a:pt x="26067" y="3272"/>
                  </a:lnTo>
                  <a:lnTo>
                    <a:pt x="25424" y="2790"/>
                  </a:lnTo>
                  <a:lnTo>
                    <a:pt x="24780" y="2361"/>
                  </a:lnTo>
                  <a:lnTo>
                    <a:pt x="24083" y="1985"/>
                  </a:lnTo>
                  <a:lnTo>
                    <a:pt x="23385" y="1610"/>
                  </a:lnTo>
                  <a:lnTo>
                    <a:pt x="22688" y="1288"/>
                  </a:lnTo>
                  <a:lnTo>
                    <a:pt x="21937" y="1020"/>
                  </a:lnTo>
                  <a:lnTo>
                    <a:pt x="21186" y="752"/>
                  </a:lnTo>
                  <a:lnTo>
                    <a:pt x="20382" y="537"/>
                  </a:lnTo>
                  <a:lnTo>
                    <a:pt x="19577" y="323"/>
                  </a:lnTo>
                  <a:lnTo>
                    <a:pt x="18827" y="215"/>
                  </a:lnTo>
                  <a:lnTo>
                    <a:pt x="17968" y="108"/>
                  </a:lnTo>
                  <a:lnTo>
                    <a:pt x="17164" y="54"/>
                  </a:lnTo>
                  <a:lnTo>
                    <a:pt x="163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2874998" y="3267926"/>
              <a:ext cx="84177" cy="2145"/>
            </a:xfrm>
            <a:custGeom>
              <a:avLst/>
              <a:gdLst/>
              <a:ahLst/>
              <a:cxnLst/>
              <a:rect l="l" t="t" r="r" b="b"/>
              <a:pathLst>
                <a:path w="4238" h="108" extrusionOk="0">
                  <a:moveTo>
                    <a:pt x="1717" y="0"/>
                  </a:moveTo>
                  <a:lnTo>
                    <a:pt x="1" y="107"/>
                  </a:lnTo>
                  <a:lnTo>
                    <a:pt x="3863" y="107"/>
                  </a:lnTo>
                  <a:lnTo>
                    <a:pt x="4238" y="54"/>
                  </a:lnTo>
                  <a:lnTo>
                    <a:pt x="3863" y="54"/>
                  </a:lnTo>
                  <a:lnTo>
                    <a:pt x="348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2843040" y="3151790"/>
              <a:ext cx="89520" cy="41572"/>
            </a:xfrm>
            <a:custGeom>
              <a:avLst/>
              <a:gdLst/>
              <a:ahLst/>
              <a:cxnLst/>
              <a:rect l="l" t="t" r="r" b="b"/>
              <a:pathLst>
                <a:path w="4507" h="2093" extrusionOk="0">
                  <a:moveTo>
                    <a:pt x="4506" y="1"/>
                  </a:moveTo>
                  <a:lnTo>
                    <a:pt x="4292" y="55"/>
                  </a:lnTo>
                  <a:lnTo>
                    <a:pt x="3809" y="216"/>
                  </a:lnTo>
                  <a:lnTo>
                    <a:pt x="2200" y="966"/>
                  </a:lnTo>
                  <a:lnTo>
                    <a:pt x="1073" y="1503"/>
                  </a:lnTo>
                  <a:lnTo>
                    <a:pt x="1" y="2093"/>
                  </a:lnTo>
                  <a:lnTo>
                    <a:pt x="1" y="2093"/>
                  </a:lnTo>
                  <a:lnTo>
                    <a:pt x="1181" y="1664"/>
                  </a:lnTo>
                  <a:lnTo>
                    <a:pt x="2307" y="1127"/>
                  </a:lnTo>
                  <a:lnTo>
                    <a:pt x="3862" y="376"/>
                  </a:lnTo>
                  <a:lnTo>
                    <a:pt x="4345" y="108"/>
                  </a:lnTo>
                  <a:lnTo>
                    <a:pt x="4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2795111" y="3055913"/>
              <a:ext cx="64990" cy="72478"/>
            </a:xfrm>
            <a:custGeom>
              <a:avLst/>
              <a:gdLst/>
              <a:ahLst/>
              <a:cxnLst/>
              <a:rect l="l" t="t" r="r" b="b"/>
              <a:pathLst>
                <a:path w="3272" h="3649" extrusionOk="0">
                  <a:moveTo>
                    <a:pt x="3272" y="1"/>
                  </a:moveTo>
                  <a:lnTo>
                    <a:pt x="3111" y="108"/>
                  </a:lnTo>
                  <a:lnTo>
                    <a:pt x="2736" y="430"/>
                  </a:lnTo>
                  <a:lnTo>
                    <a:pt x="1556" y="1771"/>
                  </a:lnTo>
                  <a:lnTo>
                    <a:pt x="751" y="2683"/>
                  </a:lnTo>
                  <a:lnTo>
                    <a:pt x="0" y="3648"/>
                  </a:lnTo>
                  <a:lnTo>
                    <a:pt x="858" y="2844"/>
                  </a:lnTo>
                  <a:lnTo>
                    <a:pt x="1717" y="1932"/>
                  </a:lnTo>
                  <a:lnTo>
                    <a:pt x="2897" y="591"/>
                  </a:lnTo>
                  <a:lnTo>
                    <a:pt x="3218" y="162"/>
                  </a:lnTo>
                  <a:lnTo>
                    <a:pt x="327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2723726" y="2994141"/>
              <a:ext cx="35176" cy="92698"/>
            </a:xfrm>
            <a:custGeom>
              <a:avLst/>
              <a:gdLst/>
              <a:ahLst/>
              <a:cxnLst/>
              <a:rect l="l" t="t" r="r" b="b"/>
              <a:pathLst>
                <a:path w="1771" h="4667" extrusionOk="0">
                  <a:moveTo>
                    <a:pt x="1771" y="0"/>
                  </a:moveTo>
                  <a:lnTo>
                    <a:pt x="1449" y="536"/>
                  </a:lnTo>
                  <a:lnTo>
                    <a:pt x="1181" y="1126"/>
                  </a:lnTo>
                  <a:lnTo>
                    <a:pt x="966" y="1663"/>
                  </a:lnTo>
                  <a:lnTo>
                    <a:pt x="752" y="2253"/>
                  </a:lnTo>
                  <a:lnTo>
                    <a:pt x="376" y="3433"/>
                  </a:lnTo>
                  <a:lnTo>
                    <a:pt x="1" y="4666"/>
                  </a:lnTo>
                  <a:lnTo>
                    <a:pt x="537" y="3540"/>
                  </a:lnTo>
                  <a:lnTo>
                    <a:pt x="1020" y="2360"/>
                  </a:lnTo>
                  <a:lnTo>
                    <a:pt x="1610" y="697"/>
                  </a:lnTo>
                  <a:lnTo>
                    <a:pt x="1717" y="215"/>
                  </a:lnTo>
                  <a:lnTo>
                    <a:pt x="177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2639568" y="2972829"/>
              <a:ext cx="5343" cy="99094"/>
            </a:xfrm>
            <a:custGeom>
              <a:avLst/>
              <a:gdLst/>
              <a:ahLst/>
              <a:cxnLst/>
              <a:rect l="l" t="t" r="r" b="b"/>
              <a:pathLst>
                <a:path w="269" h="4989" extrusionOk="0">
                  <a:moveTo>
                    <a:pt x="162" y="0"/>
                  </a:moveTo>
                  <a:lnTo>
                    <a:pt x="108" y="215"/>
                  </a:lnTo>
                  <a:lnTo>
                    <a:pt x="54" y="751"/>
                  </a:lnTo>
                  <a:lnTo>
                    <a:pt x="1" y="2521"/>
                  </a:lnTo>
                  <a:lnTo>
                    <a:pt x="54" y="3755"/>
                  </a:lnTo>
                  <a:lnTo>
                    <a:pt x="162" y="4988"/>
                  </a:lnTo>
                  <a:lnTo>
                    <a:pt x="269" y="3755"/>
                  </a:lnTo>
                  <a:lnTo>
                    <a:pt x="269" y="2521"/>
                  </a:lnTo>
                  <a:lnTo>
                    <a:pt x="215" y="751"/>
                  </a:lnTo>
                  <a:lnTo>
                    <a:pt x="215" y="215"/>
                  </a:lnTo>
                  <a:lnTo>
                    <a:pt x="1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2525577" y="2994141"/>
              <a:ext cx="34124" cy="92698"/>
            </a:xfrm>
            <a:custGeom>
              <a:avLst/>
              <a:gdLst/>
              <a:ahLst/>
              <a:cxnLst/>
              <a:rect l="l" t="t" r="r" b="b"/>
              <a:pathLst>
                <a:path w="1718" h="4667" extrusionOk="0">
                  <a:moveTo>
                    <a:pt x="1" y="0"/>
                  </a:moveTo>
                  <a:lnTo>
                    <a:pt x="54" y="215"/>
                  </a:lnTo>
                  <a:lnTo>
                    <a:pt x="215" y="697"/>
                  </a:lnTo>
                  <a:lnTo>
                    <a:pt x="752" y="2360"/>
                  </a:lnTo>
                  <a:lnTo>
                    <a:pt x="1234" y="3540"/>
                  </a:lnTo>
                  <a:lnTo>
                    <a:pt x="1717" y="4666"/>
                  </a:lnTo>
                  <a:lnTo>
                    <a:pt x="1395" y="3433"/>
                  </a:lnTo>
                  <a:lnTo>
                    <a:pt x="966" y="2253"/>
                  </a:lnTo>
                  <a:lnTo>
                    <a:pt x="376" y="644"/>
                  </a:lnTo>
                  <a:lnTo>
                    <a:pt x="162" y="161"/>
                  </a:lnTo>
                  <a:lnTo>
                    <a:pt x="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2424378" y="3055913"/>
              <a:ext cx="66063" cy="72478"/>
            </a:xfrm>
            <a:custGeom>
              <a:avLst/>
              <a:gdLst/>
              <a:ahLst/>
              <a:cxnLst/>
              <a:rect l="l" t="t" r="r" b="b"/>
              <a:pathLst>
                <a:path w="3326" h="3649" extrusionOk="0">
                  <a:moveTo>
                    <a:pt x="0" y="1"/>
                  </a:moveTo>
                  <a:lnTo>
                    <a:pt x="108" y="162"/>
                  </a:lnTo>
                  <a:lnTo>
                    <a:pt x="430" y="591"/>
                  </a:lnTo>
                  <a:lnTo>
                    <a:pt x="1556" y="1932"/>
                  </a:lnTo>
                  <a:lnTo>
                    <a:pt x="2414" y="2790"/>
                  </a:lnTo>
                  <a:lnTo>
                    <a:pt x="3326" y="3648"/>
                  </a:lnTo>
                  <a:lnTo>
                    <a:pt x="2575" y="2683"/>
                  </a:lnTo>
                  <a:lnTo>
                    <a:pt x="1717" y="1771"/>
                  </a:lnTo>
                  <a:lnTo>
                    <a:pt x="537" y="430"/>
                  </a:lnTo>
                  <a:lnTo>
                    <a:pt x="161" y="10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2351939" y="3151790"/>
              <a:ext cx="89500" cy="41572"/>
            </a:xfrm>
            <a:custGeom>
              <a:avLst/>
              <a:gdLst/>
              <a:ahLst/>
              <a:cxnLst/>
              <a:rect l="l" t="t" r="r" b="b"/>
              <a:pathLst>
                <a:path w="4506" h="2093" extrusionOk="0">
                  <a:moveTo>
                    <a:pt x="0" y="1"/>
                  </a:moveTo>
                  <a:lnTo>
                    <a:pt x="161" y="162"/>
                  </a:lnTo>
                  <a:lnTo>
                    <a:pt x="644" y="430"/>
                  </a:lnTo>
                  <a:lnTo>
                    <a:pt x="2199" y="1181"/>
                  </a:lnTo>
                  <a:lnTo>
                    <a:pt x="3379" y="1664"/>
                  </a:lnTo>
                  <a:lnTo>
                    <a:pt x="4506" y="2093"/>
                  </a:lnTo>
                  <a:lnTo>
                    <a:pt x="4506" y="2093"/>
                  </a:lnTo>
                  <a:lnTo>
                    <a:pt x="3433" y="1503"/>
                  </a:lnTo>
                  <a:lnTo>
                    <a:pt x="2307" y="966"/>
                  </a:lnTo>
                  <a:lnTo>
                    <a:pt x="698" y="216"/>
                  </a:lnTo>
                  <a:lnTo>
                    <a:pt x="215" y="5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2326376" y="3268978"/>
              <a:ext cx="94824" cy="2165"/>
            </a:xfrm>
            <a:custGeom>
              <a:avLst/>
              <a:gdLst/>
              <a:ahLst/>
              <a:cxnLst/>
              <a:rect l="l" t="t" r="r" b="b"/>
              <a:pathLst>
                <a:path w="4774" h="109" extrusionOk="0">
                  <a:moveTo>
                    <a:pt x="376" y="1"/>
                  </a:moveTo>
                  <a:lnTo>
                    <a:pt x="0" y="54"/>
                  </a:lnTo>
                  <a:lnTo>
                    <a:pt x="376" y="108"/>
                  </a:lnTo>
                  <a:lnTo>
                    <a:pt x="2467" y="108"/>
                  </a:lnTo>
                  <a:lnTo>
                    <a:pt x="4237" y="54"/>
                  </a:lnTo>
                  <a:lnTo>
                    <a:pt x="4774" y="54"/>
                  </a:lnTo>
                  <a:lnTo>
                    <a:pt x="423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022758" y="2973901"/>
              <a:ext cx="85250" cy="86303"/>
            </a:xfrm>
            <a:custGeom>
              <a:avLst/>
              <a:gdLst/>
              <a:ahLst/>
              <a:cxnLst/>
              <a:rect l="l" t="t" r="r" b="b"/>
              <a:pathLst>
                <a:path w="4292" h="4345" extrusionOk="0">
                  <a:moveTo>
                    <a:pt x="2146" y="0"/>
                  </a:moveTo>
                  <a:lnTo>
                    <a:pt x="1717" y="54"/>
                  </a:lnTo>
                  <a:lnTo>
                    <a:pt x="1288" y="161"/>
                  </a:lnTo>
                  <a:lnTo>
                    <a:pt x="912" y="375"/>
                  </a:lnTo>
                  <a:lnTo>
                    <a:pt x="590" y="644"/>
                  </a:lnTo>
                  <a:lnTo>
                    <a:pt x="322" y="965"/>
                  </a:lnTo>
                  <a:lnTo>
                    <a:pt x="161" y="1341"/>
                  </a:lnTo>
                  <a:lnTo>
                    <a:pt x="0" y="1770"/>
                  </a:lnTo>
                  <a:lnTo>
                    <a:pt x="0" y="2199"/>
                  </a:lnTo>
                  <a:lnTo>
                    <a:pt x="0" y="2628"/>
                  </a:lnTo>
                  <a:lnTo>
                    <a:pt x="161" y="3004"/>
                  </a:lnTo>
                  <a:lnTo>
                    <a:pt x="376" y="3379"/>
                  </a:lnTo>
                  <a:lnTo>
                    <a:pt x="644" y="3701"/>
                  </a:lnTo>
                  <a:lnTo>
                    <a:pt x="912" y="3969"/>
                  </a:lnTo>
                  <a:lnTo>
                    <a:pt x="1288" y="4184"/>
                  </a:lnTo>
                  <a:lnTo>
                    <a:pt x="1717" y="4291"/>
                  </a:lnTo>
                  <a:lnTo>
                    <a:pt x="2146" y="4344"/>
                  </a:lnTo>
                  <a:lnTo>
                    <a:pt x="2575" y="4291"/>
                  </a:lnTo>
                  <a:lnTo>
                    <a:pt x="3004" y="4184"/>
                  </a:lnTo>
                  <a:lnTo>
                    <a:pt x="3379" y="3969"/>
                  </a:lnTo>
                  <a:lnTo>
                    <a:pt x="3701" y="3701"/>
                  </a:lnTo>
                  <a:lnTo>
                    <a:pt x="3969" y="3379"/>
                  </a:lnTo>
                  <a:lnTo>
                    <a:pt x="4130" y="3004"/>
                  </a:lnTo>
                  <a:lnTo>
                    <a:pt x="4291" y="2628"/>
                  </a:lnTo>
                  <a:lnTo>
                    <a:pt x="4291" y="2199"/>
                  </a:lnTo>
                  <a:lnTo>
                    <a:pt x="4291" y="1716"/>
                  </a:lnTo>
                  <a:lnTo>
                    <a:pt x="4130" y="1341"/>
                  </a:lnTo>
                  <a:lnTo>
                    <a:pt x="3916" y="965"/>
                  </a:lnTo>
                  <a:lnTo>
                    <a:pt x="3701" y="644"/>
                  </a:lnTo>
                  <a:lnTo>
                    <a:pt x="3379" y="375"/>
                  </a:lnTo>
                  <a:lnTo>
                    <a:pt x="3004" y="161"/>
                  </a:lnTo>
                  <a:lnTo>
                    <a:pt x="2575" y="54"/>
                  </a:lnTo>
                  <a:lnTo>
                    <a:pt x="2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022758" y="3103861"/>
              <a:ext cx="85250" cy="86303"/>
            </a:xfrm>
            <a:custGeom>
              <a:avLst/>
              <a:gdLst/>
              <a:ahLst/>
              <a:cxnLst/>
              <a:rect l="l" t="t" r="r" b="b"/>
              <a:pathLst>
                <a:path w="4292" h="4345" extrusionOk="0">
                  <a:moveTo>
                    <a:pt x="2146" y="0"/>
                  </a:moveTo>
                  <a:lnTo>
                    <a:pt x="1717" y="54"/>
                  </a:lnTo>
                  <a:lnTo>
                    <a:pt x="1288" y="161"/>
                  </a:lnTo>
                  <a:lnTo>
                    <a:pt x="912" y="376"/>
                  </a:lnTo>
                  <a:lnTo>
                    <a:pt x="590" y="644"/>
                  </a:lnTo>
                  <a:lnTo>
                    <a:pt x="322" y="966"/>
                  </a:lnTo>
                  <a:lnTo>
                    <a:pt x="161" y="1341"/>
                  </a:lnTo>
                  <a:lnTo>
                    <a:pt x="0" y="1717"/>
                  </a:lnTo>
                  <a:lnTo>
                    <a:pt x="0" y="2146"/>
                  </a:lnTo>
                  <a:lnTo>
                    <a:pt x="0" y="2575"/>
                  </a:lnTo>
                  <a:lnTo>
                    <a:pt x="161" y="3004"/>
                  </a:lnTo>
                  <a:lnTo>
                    <a:pt x="376" y="3379"/>
                  </a:lnTo>
                  <a:lnTo>
                    <a:pt x="644" y="3701"/>
                  </a:lnTo>
                  <a:lnTo>
                    <a:pt x="912" y="3969"/>
                  </a:lnTo>
                  <a:lnTo>
                    <a:pt x="1288" y="4130"/>
                  </a:lnTo>
                  <a:lnTo>
                    <a:pt x="1717" y="4291"/>
                  </a:lnTo>
                  <a:lnTo>
                    <a:pt x="2146" y="4345"/>
                  </a:lnTo>
                  <a:lnTo>
                    <a:pt x="2575" y="4291"/>
                  </a:lnTo>
                  <a:lnTo>
                    <a:pt x="3004" y="4130"/>
                  </a:lnTo>
                  <a:lnTo>
                    <a:pt x="3379" y="3969"/>
                  </a:lnTo>
                  <a:lnTo>
                    <a:pt x="3701" y="3701"/>
                  </a:lnTo>
                  <a:lnTo>
                    <a:pt x="3969" y="3379"/>
                  </a:lnTo>
                  <a:lnTo>
                    <a:pt x="4130" y="3004"/>
                  </a:lnTo>
                  <a:lnTo>
                    <a:pt x="4291" y="2575"/>
                  </a:lnTo>
                  <a:lnTo>
                    <a:pt x="4291" y="2146"/>
                  </a:lnTo>
                  <a:lnTo>
                    <a:pt x="4291" y="1717"/>
                  </a:lnTo>
                  <a:lnTo>
                    <a:pt x="4130" y="1288"/>
                  </a:lnTo>
                  <a:lnTo>
                    <a:pt x="3916" y="966"/>
                  </a:lnTo>
                  <a:lnTo>
                    <a:pt x="3701" y="644"/>
                  </a:lnTo>
                  <a:lnTo>
                    <a:pt x="3379" y="376"/>
                  </a:lnTo>
                  <a:lnTo>
                    <a:pt x="3004" y="161"/>
                  </a:lnTo>
                  <a:lnTo>
                    <a:pt x="2575" y="54"/>
                  </a:lnTo>
                  <a:lnTo>
                    <a:pt x="214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2039800" y="3352083"/>
              <a:ext cx="885291" cy="449588"/>
            </a:xfrm>
            <a:custGeom>
              <a:avLst/>
              <a:gdLst/>
              <a:ahLst/>
              <a:cxnLst/>
              <a:rect l="l" t="t" r="r" b="b"/>
              <a:pathLst>
                <a:path w="44571" h="22635" extrusionOk="0">
                  <a:moveTo>
                    <a:pt x="0" y="0"/>
                  </a:moveTo>
                  <a:lnTo>
                    <a:pt x="0" y="161"/>
                  </a:lnTo>
                  <a:lnTo>
                    <a:pt x="0" y="22527"/>
                  </a:lnTo>
                  <a:lnTo>
                    <a:pt x="0" y="22634"/>
                  </a:lnTo>
                  <a:lnTo>
                    <a:pt x="108" y="22634"/>
                  </a:lnTo>
                  <a:lnTo>
                    <a:pt x="32074" y="22580"/>
                  </a:lnTo>
                  <a:lnTo>
                    <a:pt x="41245" y="22527"/>
                  </a:lnTo>
                  <a:lnTo>
                    <a:pt x="31967" y="22527"/>
                  </a:lnTo>
                  <a:lnTo>
                    <a:pt x="215" y="22473"/>
                  </a:lnTo>
                  <a:lnTo>
                    <a:pt x="215" y="22473"/>
                  </a:lnTo>
                  <a:lnTo>
                    <a:pt x="215" y="322"/>
                  </a:lnTo>
                  <a:lnTo>
                    <a:pt x="215" y="322"/>
                  </a:lnTo>
                  <a:lnTo>
                    <a:pt x="44410" y="269"/>
                  </a:lnTo>
                  <a:lnTo>
                    <a:pt x="44410" y="269"/>
                  </a:lnTo>
                  <a:lnTo>
                    <a:pt x="44463" y="16520"/>
                  </a:lnTo>
                  <a:lnTo>
                    <a:pt x="44463" y="20971"/>
                  </a:lnTo>
                  <a:lnTo>
                    <a:pt x="44463" y="22151"/>
                  </a:lnTo>
                  <a:lnTo>
                    <a:pt x="44463" y="22473"/>
                  </a:lnTo>
                  <a:lnTo>
                    <a:pt x="44517" y="22151"/>
                  </a:lnTo>
                  <a:lnTo>
                    <a:pt x="44517" y="20971"/>
                  </a:lnTo>
                  <a:lnTo>
                    <a:pt x="44517" y="16520"/>
                  </a:lnTo>
                  <a:lnTo>
                    <a:pt x="44571" y="161"/>
                  </a:lnTo>
                  <a:lnTo>
                    <a:pt x="44571" y="54"/>
                  </a:lnTo>
                  <a:lnTo>
                    <a:pt x="44463" y="54"/>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2039800" y="3352083"/>
              <a:ext cx="885291" cy="449588"/>
            </a:xfrm>
            <a:custGeom>
              <a:avLst/>
              <a:gdLst/>
              <a:ahLst/>
              <a:cxnLst/>
              <a:rect l="l" t="t" r="r" b="b"/>
              <a:pathLst>
                <a:path w="44571" h="22635" fill="none" extrusionOk="0">
                  <a:moveTo>
                    <a:pt x="44463" y="22580"/>
                  </a:moveTo>
                  <a:lnTo>
                    <a:pt x="44463" y="22580"/>
                  </a:lnTo>
                  <a:lnTo>
                    <a:pt x="44463" y="22151"/>
                  </a:lnTo>
                  <a:lnTo>
                    <a:pt x="44463" y="22151"/>
                  </a:lnTo>
                  <a:lnTo>
                    <a:pt x="44463" y="20971"/>
                  </a:lnTo>
                  <a:lnTo>
                    <a:pt x="44463" y="20971"/>
                  </a:lnTo>
                  <a:lnTo>
                    <a:pt x="44463" y="16520"/>
                  </a:lnTo>
                  <a:lnTo>
                    <a:pt x="44463" y="16520"/>
                  </a:lnTo>
                  <a:lnTo>
                    <a:pt x="44410" y="215"/>
                  </a:lnTo>
                  <a:lnTo>
                    <a:pt x="44463" y="268"/>
                  </a:lnTo>
                  <a:lnTo>
                    <a:pt x="108" y="322"/>
                  </a:lnTo>
                  <a:lnTo>
                    <a:pt x="215" y="215"/>
                  </a:lnTo>
                  <a:lnTo>
                    <a:pt x="215" y="215"/>
                  </a:lnTo>
                  <a:lnTo>
                    <a:pt x="215" y="22580"/>
                  </a:lnTo>
                  <a:lnTo>
                    <a:pt x="108" y="22473"/>
                  </a:lnTo>
                  <a:lnTo>
                    <a:pt x="31967" y="22527"/>
                  </a:lnTo>
                  <a:lnTo>
                    <a:pt x="41192" y="22527"/>
                  </a:lnTo>
                  <a:lnTo>
                    <a:pt x="43659" y="22527"/>
                  </a:lnTo>
                  <a:lnTo>
                    <a:pt x="44249" y="22527"/>
                  </a:lnTo>
                  <a:lnTo>
                    <a:pt x="44463" y="22527"/>
                  </a:lnTo>
                  <a:lnTo>
                    <a:pt x="44302" y="22527"/>
                  </a:lnTo>
                  <a:lnTo>
                    <a:pt x="43659" y="22527"/>
                  </a:lnTo>
                  <a:lnTo>
                    <a:pt x="41245" y="22527"/>
                  </a:lnTo>
                  <a:lnTo>
                    <a:pt x="32074" y="22580"/>
                  </a:lnTo>
                  <a:lnTo>
                    <a:pt x="108" y="22634"/>
                  </a:lnTo>
                  <a:lnTo>
                    <a:pt x="0" y="22634"/>
                  </a:lnTo>
                  <a:lnTo>
                    <a:pt x="0" y="22527"/>
                  </a:lnTo>
                  <a:lnTo>
                    <a:pt x="0" y="22527"/>
                  </a:lnTo>
                  <a:lnTo>
                    <a:pt x="0" y="161"/>
                  </a:lnTo>
                  <a:lnTo>
                    <a:pt x="0" y="0"/>
                  </a:lnTo>
                  <a:lnTo>
                    <a:pt x="108" y="0"/>
                  </a:lnTo>
                  <a:lnTo>
                    <a:pt x="44463" y="54"/>
                  </a:lnTo>
                  <a:lnTo>
                    <a:pt x="44571" y="54"/>
                  </a:lnTo>
                  <a:lnTo>
                    <a:pt x="44571" y="161"/>
                  </a:lnTo>
                  <a:lnTo>
                    <a:pt x="44571" y="161"/>
                  </a:lnTo>
                  <a:lnTo>
                    <a:pt x="44517" y="16520"/>
                  </a:lnTo>
                  <a:lnTo>
                    <a:pt x="44517" y="16520"/>
                  </a:lnTo>
                  <a:lnTo>
                    <a:pt x="44517" y="20971"/>
                  </a:lnTo>
                  <a:lnTo>
                    <a:pt x="44517" y="20971"/>
                  </a:lnTo>
                  <a:lnTo>
                    <a:pt x="44517" y="22151"/>
                  </a:lnTo>
                  <a:lnTo>
                    <a:pt x="44517" y="22151"/>
                  </a:lnTo>
                  <a:lnTo>
                    <a:pt x="44463" y="22473"/>
                  </a:lnTo>
                  <a:lnTo>
                    <a:pt x="44463" y="225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1907695" y="3887934"/>
              <a:ext cx="1121794" cy="65010"/>
            </a:xfrm>
            <a:custGeom>
              <a:avLst/>
              <a:gdLst/>
              <a:ahLst/>
              <a:cxnLst/>
              <a:rect l="l" t="t" r="r" b="b"/>
              <a:pathLst>
                <a:path w="56478" h="3273" extrusionOk="0">
                  <a:moveTo>
                    <a:pt x="1" y="0"/>
                  </a:moveTo>
                  <a:lnTo>
                    <a:pt x="1" y="269"/>
                  </a:lnTo>
                  <a:lnTo>
                    <a:pt x="54" y="859"/>
                  </a:lnTo>
                  <a:lnTo>
                    <a:pt x="269" y="1449"/>
                  </a:lnTo>
                  <a:lnTo>
                    <a:pt x="537" y="1931"/>
                  </a:lnTo>
                  <a:lnTo>
                    <a:pt x="859" y="2360"/>
                  </a:lnTo>
                  <a:lnTo>
                    <a:pt x="1342" y="2736"/>
                  </a:lnTo>
                  <a:lnTo>
                    <a:pt x="1824" y="3004"/>
                  </a:lnTo>
                  <a:lnTo>
                    <a:pt x="2361" y="3219"/>
                  </a:lnTo>
                  <a:lnTo>
                    <a:pt x="2951" y="3272"/>
                  </a:lnTo>
                  <a:lnTo>
                    <a:pt x="53474" y="3272"/>
                  </a:lnTo>
                  <a:lnTo>
                    <a:pt x="54118" y="3219"/>
                  </a:lnTo>
                  <a:lnTo>
                    <a:pt x="54654" y="3004"/>
                  </a:lnTo>
                  <a:lnTo>
                    <a:pt x="55137" y="2736"/>
                  </a:lnTo>
                  <a:lnTo>
                    <a:pt x="55620" y="2360"/>
                  </a:lnTo>
                  <a:lnTo>
                    <a:pt x="55941" y="1931"/>
                  </a:lnTo>
                  <a:lnTo>
                    <a:pt x="56210" y="1449"/>
                  </a:lnTo>
                  <a:lnTo>
                    <a:pt x="56424" y="859"/>
                  </a:lnTo>
                  <a:lnTo>
                    <a:pt x="56478" y="269"/>
                  </a:lnTo>
                  <a:lnTo>
                    <a:pt x="564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840914" y="3723869"/>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0" y="1449"/>
                  </a:lnTo>
                  <a:lnTo>
                    <a:pt x="1502" y="1502"/>
                  </a:lnTo>
                  <a:lnTo>
                    <a:pt x="1234" y="1556"/>
                  </a:lnTo>
                  <a:lnTo>
                    <a:pt x="1127" y="1556"/>
                  </a:lnTo>
                  <a:lnTo>
                    <a:pt x="805" y="1449"/>
                  </a:lnTo>
                  <a:lnTo>
                    <a:pt x="591" y="1288"/>
                  </a:lnTo>
                  <a:lnTo>
                    <a:pt x="430" y="1020"/>
                  </a:lnTo>
                  <a:lnTo>
                    <a:pt x="322" y="752"/>
                  </a:lnTo>
                  <a:lnTo>
                    <a:pt x="1" y="913"/>
                  </a:lnTo>
                  <a:lnTo>
                    <a:pt x="1" y="1127"/>
                  </a:lnTo>
                  <a:lnTo>
                    <a:pt x="54" y="1342"/>
                  </a:lnTo>
                  <a:lnTo>
                    <a:pt x="108" y="1556"/>
                  </a:lnTo>
                  <a:lnTo>
                    <a:pt x="215" y="1771"/>
                  </a:lnTo>
                  <a:lnTo>
                    <a:pt x="322" y="1985"/>
                  </a:lnTo>
                  <a:lnTo>
                    <a:pt x="537" y="2092"/>
                  </a:lnTo>
                  <a:lnTo>
                    <a:pt x="698" y="2253"/>
                  </a:lnTo>
                  <a:lnTo>
                    <a:pt x="912" y="2307"/>
                  </a:lnTo>
                  <a:lnTo>
                    <a:pt x="1341" y="2361"/>
                  </a:lnTo>
                  <a:lnTo>
                    <a:pt x="1663" y="2361"/>
                  </a:lnTo>
                  <a:lnTo>
                    <a:pt x="1985" y="2200"/>
                  </a:lnTo>
                  <a:lnTo>
                    <a:pt x="2307" y="2039"/>
                  </a:lnTo>
                  <a:lnTo>
                    <a:pt x="2521" y="1717"/>
                  </a:lnTo>
                  <a:lnTo>
                    <a:pt x="2629"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840914" y="3723869"/>
              <a:ext cx="55416" cy="46895"/>
            </a:xfrm>
            <a:custGeom>
              <a:avLst/>
              <a:gdLst/>
              <a:ahLst/>
              <a:cxnLst/>
              <a:rect l="l" t="t" r="r" b="b"/>
              <a:pathLst>
                <a:path w="2790" h="2361" fill="none" extrusionOk="0">
                  <a:moveTo>
                    <a:pt x="2575" y="1"/>
                  </a:moveTo>
                  <a:lnTo>
                    <a:pt x="2575" y="1"/>
                  </a:lnTo>
                  <a:lnTo>
                    <a:pt x="2521" y="323"/>
                  </a:lnTo>
                  <a:lnTo>
                    <a:pt x="2468" y="591"/>
                  </a:lnTo>
                  <a:lnTo>
                    <a:pt x="2360" y="859"/>
                  </a:lnTo>
                  <a:lnTo>
                    <a:pt x="2200" y="1127"/>
                  </a:lnTo>
                  <a:lnTo>
                    <a:pt x="2200" y="1127"/>
                  </a:lnTo>
                  <a:lnTo>
                    <a:pt x="1985" y="1288"/>
                  </a:lnTo>
                  <a:lnTo>
                    <a:pt x="1770" y="1449"/>
                  </a:lnTo>
                  <a:lnTo>
                    <a:pt x="1502" y="1502"/>
                  </a:lnTo>
                  <a:lnTo>
                    <a:pt x="1234" y="1556"/>
                  </a:lnTo>
                  <a:lnTo>
                    <a:pt x="1234" y="1556"/>
                  </a:lnTo>
                  <a:lnTo>
                    <a:pt x="1127" y="1556"/>
                  </a:lnTo>
                  <a:lnTo>
                    <a:pt x="1127" y="1556"/>
                  </a:lnTo>
                  <a:lnTo>
                    <a:pt x="805" y="1449"/>
                  </a:lnTo>
                  <a:lnTo>
                    <a:pt x="591" y="1288"/>
                  </a:lnTo>
                  <a:lnTo>
                    <a:pt x="430" y="1020"/>
                  </a:lnTo>
                  <a:lnTo>
                    <a:pt x="322" y="752"/>
                  </a:lnTo>
                  <a:lnTo>
                    <a:pt x="1" y="913"/>
                  </a:lnTo>
                  <a:lnTo>
                    <a:pt x="1" y="913"/>
                  </a:lnTo>
                  <a:lnTo>
                    <a:pt x="1" y="1127"/>
                  </a:lnTo>
                  <a:lnTo>
                    <a:pt x="54" y="1342"/>
                  </a:lnTo>
                  <a:lnTo>
                    <a:pt x="108" y="1556"/>
                  </a:lnTo>
                  <a:lnTo>
                    <a:pt x="215" y="1771"/>
                  </a:lnTo>
                  <a:lnTo>
                    <a:pt x="322" y="1985"/>
                  </a:lnTo>
                  <a:lnTo>
                    <a:pt x="537" y="2092"/>
                  </a:lnTo>
                  <a:lnTo>
                    <a:pt x="698" y="2253"/>
                  </a:lnTo>
                  <a:lnTo>
                    <a:pt x="912" y="2307"/>
                  </a:lnTo>
                  <a:lnTo>
                    <a:pt x="912" y="2307"/>
                  </a:lnTo>
                  <a:lnTo>
                    <a:pt x="1341" y="2361"/>
                  </a:lnTo>
                  <a:lnTo>
                    <a:pt x="1341" y="2361"/>
                  </a:lnTo>
                  <a:lnTo>
                    <a:pt x="1663" y="2361"/>
                  </a:lnTo>
                  <a:lnTo>
                    <a:pt x="1985" y="2200"/>
                  </a:lnTo>
                  <a:lnTo>
                    <a:pt x="2307" y="2039"/>
                  </a:lnTo>
                  <a:lnTo>
                    <a:pt x="2521" y="1717"/>
                  </a:lnTo>
                  <a:lnTo>
                    <a:pt x="2521" y="1717"/>
                  </a:lnTo>
                  <a:lnTo>
                    <a:pt x="2629" y="1556"/>
                  </a:lnTo>
                  <a:lnTo>
                    <a:pt x="2736" y="1342"/>
                  </a:lnTo>
                  <a:lnTo>
                    <a:pt x="2790" y="859"/>
                  </a:lnTo>
                  <a:lnTo>
                    <a:pt x="2736" y="430"/>
                  </a:lnTo>
                  <a:lnTo>
                    <a:pt x="2682" y="215"/>
                  </a:lnTo>
                  <a:lnTo>
                    <a:pt x="2575" y="1"/>
                  </a:lnTo>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838789" y="3704702"/>
              <a:ext cx="52219" cy="52219"/>
            </a:xfrm>
            <a:custGeom>
              <a:avLst/>
              <a:gdLst/>
              <a:ahLst/>
              <a:cxnLst/>
              <a:rect l="l" t="t" r="r" b="b"/>
              <a:pathLst>
                <a:path w="2629" h="2629" extrusionOk="0">
                  <a:moveTo>
                    <a:pt x="1341" y="0"/>
                  </a:moveTo>
                  <a:lnTo>
                    <a:pt x="1073" y="54"/>
                  </a:lnTo>
                  <a:lnTo>
                    <a:pt x="805" y="108"/>
                  </a:lnTo>
                  <a:lnTo>
                    <a:pt x="590" y="268"/>
                  </a:lnTo>
                  <a:lnTo>
                    <a:pt x="429" y="429"/>
                  </a:lnTo>
                  <a:lnTo>
                    <a:pt x="268" y="590"/>
                  </a:lnTo>
                  <a:lnTo>
                    <a:pt x="108" y="805"/>
                  </a:lnTo>
                  <a:lnTo>
                    <a:pt x="54" y="1073"/>
                  </a:lnTo>
                  <a:lnTo>
                    <a:pt x="0" y="1341"/>
                  </a:lnTo>
                  <a:lnTo>
                    <a:pt x="54" y="1609"/>
                  </a:lnTo>
                  <a:lnTo>
                    <a:pt x="108" y="1824"/>
                  </a:lnTo>
                  <a:lnTo>
                    <a:pt x="268" y="2092"/>
                  </a:lnTo>
                  <a:lnTo>
                    <a:pt x="429" y="2253"/>
                  </a:lnTo>
                  <a:lnTo>
                    <a:pt x="590" y="2414"/>
                  </a:lnTo>
                  <a:lnTo>
                    <a:pt x="805" y="2521"/>
                  </a:lnTo>
                  <a:lnTo>
                    <a:pt x="1073" y="2628"/>
                  </a:lnTo>
                  <a:lnTo>
                    <a:pt x="1609" y="2628"/>
                  </a:lnTo>
                  <a:lnTo>
                    <a:pt x="1877" y="2521"/>
                  </a:lnTo>
                  <a:lnTo>
                    <a:pt x="2092" y="2414"/>
                  </a:lnTo>
                  <a:lnTo>
                    <a:pt x="2253" y="2253"/>
                  </a:lnTo>
                  <a:lnTo>
                    <a:pt x="2414" y="2092"/>
                  </a:lnTo>
                  <a:lnTo>
                    <a:pt x="2575" y="1824"/>
                  </a:lnTo>
                  <a:lnTo>
                    <a:pt x="2628" y="1609"/>
                  </a:lnTo>
                  <a:lnTo>
                    <a:pt x="2628" y="1341"/>
                  </a:lnTo>
                  <a:lnTo>
                    <a:pt x="2628" y="1073"/>
                  </a:lnTo>
                  <a:lnTo>
                    <a:pt x="2575" y="805"/>
                  </a:lnTo>
                  <a:lnTo>
                    <a:pt x="2414" y="590"/>
                  </a:lnTo>
                  <a:lnTo>
                    <a:pt x="2253" y="429"/>
                  </a:lnTo>
                  <a:lnTo>
                    <a:pt x="2092" y="268"/>
                  </a:lnTo>
                  <a:lnTo>
                    <a:pt x="1877" y="108"/>
                  </a:lnTo>
                  <a:lnTo>
                    <a:pt x="1609" y="54"/>
                  </a:lnTo>
                  <a:lnTo>
                    <a:pt x="134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836644" y="3703630"/>
              <a:ext cx="55416" cy="55416"/>
            </a:xfrm>
            <a:custGeom>
              <a:avLst/>
              <a:gdLst/>
              <a:ahLst/>
              <a:cxnLst/>
              <a:rect l="l" t="t" r="r" b="b"/>
              <a:pathLst>
                <a:path w="2790" h="2790" extrusionOk="0">
                  <a:moveTo>
                    <a:pt x="1288" y="1"/>
                  </a:moveTo>
                  <a:lnTo>
                    <a:pt x="966" y="54"/>
                  </a:lnTo>
                  <a:lnTo>
                    <a:pt x="645" y="162"/>
                  </a:lnTo>
                  <a:lnTo>
                    <a:pt x="430" y="376"/>
                  </a:lnTo>
                  <a:lnTo>
                    <a:pt x="216" y="644"/>
                  </a:lnTo>
                  <a:lnTo>
                    <a:pt x="108" y="912"/>
                  </a:lnTo>
                  <a:lnTo>
                    <a:pt x="1" y="1181"/>
                  </a:lnTo>
                  <a:lnTo>
                    <a:pt x="1" y="1449"/>
                  </a:lnTo>
                  <a:lnTo>
                    <a:pt x="55" y="1717"/>
                  </a:lnTo>
                  <a:lnTo>
                    <a:pt x="162" y="1985"/>
                  </a:lnTo>
                  <a:lnTo>
                    <a:pt x="269" y="2253"/>
                  </a:lnTo>
                  <a:lnTo>
                    <a:pt x="484" y="2414"/>
                  </a:lnTo>
                  <a:lnTo>
                    <a:pt x="698" y="2629"/>
                  </a:lnTo>
                  <a:lnTo>
                    <a:pt x="966" y="2736"/>
                  </a:lnTo>
                  <a:lnTo>
                    <a:pt x="1288" y="2790"/>
                  </a:lnTo>
                  <a:lnTo>
                    <a:pt x="1664" y="2790"/>
                  </a:lnTo>
                  <a:lnTo>
                    <a:pt x="1985" y="2682"/>
                  </a:lnTo>
                  <a:lnTo>
                    <a:pt x="2307" y="2521"/>
                  </a:lnTo>
                  <a:lnTo>
                    <a:pt x="2468" y="2361"/>
                  </a:lnTo>
                  <a:lnTo>
                    <a:pt x="2575" y="2146"/>
                  </a:lnTo>
                  <a:lnTo>
                    <a:pt x="2683" y="1932"/>
                  </a:lnTo>
                  <a:lnTo>
                    <a:pt x="2736" y="1717"/>
                  </a:lnTo>
                  <a:lnTo>
                    <a:pt x="2790" y="1449"/>
                  </a:lnTo>
                  <a:lnTo>
                    <a:pt x="2736" y="1395"/>
                  </a:lnTo>
                  <a:lnTo>
                    <a:pt x="2736" y="1449"/>
                  </a:lnTo>
                  <a:lnTo>
                    <a:pt x="2683" y="1717"/>
                  </a:lnTo>
                  <a:lnTo>
                    <a:pt x="2575" y="1878"/>
                  </a:lnTo>
                  <a:lnTo>
                    <a:pt x="2468" y="2092"/>
                  </a:lnTo>
                  <a:lnTo>
                    <a:pt x="2361" y="2253"/>
                  </a:lnTo>
                  <a:lnTo>
                    <a:pt x="2200" y="2361"/>
                  </a:lnTo>
                  <a:lnTo>
                    <a:pt x="1932" y="2521"/>
                  </a:lnTo>
                  <a:lnTo>
                    <a:pt x="1717" y="2575"/>
                  </a:lnTo>
                  <a:lnTo>
                    <a:pt x="1235" y="2575"/>
                  </a:lnTo>
                  <a:lnTo>
                    <a:pt x="1020" y="2521"/>
                  </a:lnTo>
                  <a:lnTo>
                    <a:pt x="806" y="2361"/>
                  </a:lnTo>
                  <a:lnTo>
                    <a:pt x="645" y="2253"/>
                  </a:lnTo>
                  <a:lnTo>
                    <a:pt x="484" y="2039"/>
                  </a:lnTo>
                  <a:lnTo>
                    <a:pt x="376" y="1824"/>
                  </a:lnTo>
                  <a:lnTo>
                    <a:pt x="269" y="1610"/>
                  </a:lnTo>
                  <a:lnTo>
                    <a:pt x="269" y="1342"/>
                  </a:lnTo>
                  <a:lnTo>
                    <a:pt x="323" y="1127"/>
                  </a:lnTo>
                  <a:lnTo>
                    <a:pt x="376" y="912"/>
                  </a:lnTo>
                  <a:lnTo>
                    <a:pt x="484" y="698"/>
                  </a:lnTo>
                  <a:lnTo>
                    <a:pt x="645" y="537"/>
                  </a:lnTo>
                  <a:lnTo>
                    <a:pt x="806" y="376"/>
                  </a:lnTo>
                  <a:lnTo>
                    <a:pt x="1020" y="269"/>
                  </a:lnTo>
                  <a:lnTo>
                    <a:pt x="1342" y="215"/>
                  </a:lnTo>
                  <a:lnTo>
                    <a:pt x="1664" y="215"/>
                  </a:lnTo>
                  <a:lnTo>
                    <a:pt x="1932" y="269"/>
                  </a:lnTo>
                  <a:lnTo>
                    <a:pt x="2200" y="430"/>
                  </a:lnTo>
                  <a:lnTo>
                    <a:pt x="2361" y="537"/>
                  </a:lnTo>
                  <a:lnTo>
                    <a:pt x="2468" y="698"/>
                  </a:lnTo>
                  <a:lnTo>
                    <a:pt x="2575" y="912"/>
                  </a:lnTo>
                  <a:lnTo>
                    <a:pt x="2683" y="1073"/>
                  </a:lnTo>
                  <a:lnTo>
                    <a:pt x="2736" y="1288"/>
                  </a:lnTo>
                  <a:lnTo>
                    <a:pt x="2736" y="1395"/>
                  </a:lnTo>
                  <a:lnTo>
                    <a:pt x="2790" y="1288"/>
                  </a:lnTo>
                  <a:lnTo>
                    <a:pt x="2736" y="1073"/>
                  </a:lnTo>
                  <a:lnTo>
                    <a:pt x="2683" y="805"/>
                  </a:lnTo>
                  <a:lnTo>
                    <a:pt x="2575" y="644"/>
                  </a:lnTo>
                  <a:lnTo>
                    <a:pt x="2468" y="430"/>
                  </a:lnTo>
                  <a:lnTo>
                    <a:pt x="2307" y="269"/>
                  </a:lnTo>
                  <a:lnTo>
                    <a:pt x="1985" y="108"/>
                  </a:lnTo>
                  <a:lnTo>
                    <a:pt x="1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2854758" y="3719619"/>
              <a:ext cx="22405" cy="22385"/>
            </a:xfrm>
            <a:custGeom>
              <a:avLst/>
              <a:gdLst/>
              <a:ahLst/>
              <a:cxnLst/>
              <a:rect l="l" t="t" r="r" b="b"/>
              <a:pathLst>
                <a:path w="1128" h="1127" extrusionOk="0">
                  <a:moveTo>
                    <a:pt x="1073" y="0"/>
                  </a:moveTo>
                  <a:lnTo>
                    <a:pt x="859" y="54"/>
                  </a:lnTo>
                  <a:lnTo>
                    <a:pt x="644" y="161"/>
                  </a:lnTo>
                  <a:lnTo>
                    <a:pt x="376" y="376"/>
                  </a:lnTo>
                  <a:lnTo>
                    <a:pt x="162" y="644"/>
                  </a:lnTo>
                  <a:lnTo>
                    <a:pt x="54" y="912"/>
                  </a:lnTo>
                  <a:lnTo>
                    <a:pt x="1" y="1073"/>
                  </a:lnTo>
                  <a:lnTo>
                    <a:pt x="54" y="1127"/>
                  </a:lnTo>
                  <a:lnTo>
                    <a:pt x="108" y="1127"/>
                  </a:lnTo>
                  <a:lnTo>
                    <a:pt x="215" y="966"/>
                  </a:lnTo>
                  <a:lnTo>
                    <a:pt x="591" y="537"/>
                  </a:lnTo>
                  <a:lnTo>
                    <a:pt x="966" y="215"/>
                  </a:lnTo>
                  <a:lnTo>
                    <a:pt x="1127" y="107"/>
                  </a:lnTo>
                  <a:lnTo>
                    <a:pt x="11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2853706" y="3722817"/>
              <a:ext cx="23458" cy="17062"/>
            </a:xfrm>
            <a:custGeom>
              <a:avLst/>
              <a:gdLst/>
              <a:ahLst/>
              <a:cxnLst/>
              <a:rect l="l" t="t" r="r" b="b"/>
              <a:pathLst>
                <a:path w="1181" h="859" extrusionOk="0">
                  <a:moveTo>
                    <a:pt x="0" y="0"/>
                  </a:moveTo>
                  <a:lnTo>
                    <a:pt x="0" y="54"/>
                  </a:lnTo>
                  <a:lnTo>
                    <a:pt x="161" y="161"/>
                  </a:lnTo>
                  <a:lnTo>
                    <a:pt x="590" y="429"/>
                  </a:lnTo>
                  <a:lnTo>
                    <a:pt x="966" y="697"/>
                  </a:lnTo>
                  <a:lnTo>
                    <a:pt x="1126" y="805"/>
                  </a:lnTo>
                  <a:lnTo>
                    <a:pt x="1180" y="858"/>
                  </a:lnTo>
                  <a:lnTo>
                    <a:pt x="1180" y="751"/>
                  </a:lnTo>
                  <a:lnTo>
                    <a:pt x="1126" y="590"/>
                  </a:lnTo>
                  <a:lnTo>
                    <a:pt x="966" y="429"/>
                  </a:lnTo>
                  <a:lnTo>
                    <a:pt x="751" y="215"/>
                  </a:lnTo>
                  <a:lnTo>
                    <a:pt x="483" y="54"/>
                  </a:lnTo>
                  <a:lnTo>
                    <a:pt x="2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2080280" y="3400011"/>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1" y="1449"/>
                  </a:lnTo>
                  <a:lnTo>
                    <a:pt x="1502" y="1503"/>
                  </a:lnTo>
                  <a:lnTo>
                    <a:pt x="1234" y="1556"/>
                  </a:lnTo>
                  <a:lnTo>
                    <a:pt x="1127" y="1556"/>
                  </a:lnTo>
                  <a:lnTo>
                    <a:pt x="805" y="1449"/>
                  </a:lnTo>
                  <a:lnTo>
                    <a:pt x="591" y="1288"/>
                  </a:lnTo>
                  <a:lnTo>
                    <a:pt x="376" y="1020"/>
                  </a:lnTo>
                  <a:lnTo>
                    <a:pt x="322" y="752"/>
                  </a:lnTo>
                  <a:lnTo>
                    <a:pt x="1" y="913"/>
                  </a:lnTo>
                  <a:lnTo>
                    <a:pt x="1" y="1127"/>
                  </a:lnTo>
                  <a:lnTo>
                    <a:pt x="54" y="1342"/>
                  </a:lnTo>
                  <a:lnTo>
                    <a:pt x="108" y="1610"/>
                  </a:lnTo>
                  <a:lnTo>
                    <a:pt x="215" y="1771"/>
                  </a:lnTo>
                  <a:lnTo>
                    <a:pt x="376" y="1985"/>
                  </a:lnTo>
                  <a:lnTo>
                    <a:pt x="537" y="2093"/>
                  </a:lnTo>
                  <a:lnTo>
                    <a:pt x="751" y="2253"/>
                  </a:lnTo>
                  <a:lnTo>
                    <a:pt x="966" y="2307"/>
                  </a:lnTo>
                  <a:lnTo>
                    <a:pt x="1341" y="2361"/>
                  </a:lnTo>
                  <a:lnTo>
                    <a:pt x="1663" y="2361"/>
                  </a:lnTo>
                  <a:lnTo>
                    <a:pt x="2039" y="2200"/>
                  </a:lnTo>
                  <a:lnTo>
                    <a:pt x="2307" y="2039"/>
                  </a:lnTo>
                  <a:lnTo>
                    <a:pt x="2575" y="1717"/>
                  </a:lnTo>
                  <a:lnTo>
                    <a:pt x="2682"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080280" y="3400011"/>
              <a:ext cx="55416" cy="46895"/>
            </a:xfrm>
            <a:custGeom>
              <a:avLst/>
              <a:gdLst/>
              <a:ahLst/>
              <a:cxnLst/>
              <a:rect l="l" t="t" r="r" b="b"/>
              <a:pathLst>
                <a:path w="2790" h="2361" fill="none" extrusionOk="0">
                  <a:moveTo>
                    <a:pt x="2575" y="1"/>
                  </a:moveTo>
                  <a:lnTo>
                    <a:pt x="2575" y="1"/>
                  </a:lnTo>
                  <a:lnTo>
                    <a:pt x="2521" y="323"/>
                  </a:lnTo>
                  <a:lnTo>
                    <a:pt x="2468" y="591"/>
                  </a:lnTo>
                  <a:lnTo>
                    <a:pt x="2360" y="859"/>
                  </a:lnTo>
                  <a:lnTo>
                    <a:pt x="2200" y="1127"/>
                  </a:lnTo>
                  <a:lnTo>
                    <a:pt x="2200" y="1127"/>
                  </a:lnTo>
                  <a:lnTo>
                    <a:pt x="1985" y="1288"/>
                  </a:lnTo>
                  <a:lnTo>
                    <a:pt x="1771" y="1449"/>
                  </a:lnTo>
                  <a:lnTo>
                    <a:pt x="1502" y="1503"/>
                  </a:lnTo>
                  <a:lnTo>
                    <a:pt x="1234" y="1556"/>
                  </a:lnTo>
                  <a:lnTo>
                    <a:pt x="1234" y="1556"/>
                  </a:lnTo>
                  <a:lnTo>
                    <a:pt x="1127" y="1556"/>
                  </a:lnTo>
                  <a:lnTo>
                    <a:pt x="1127" y="1556"/>
                  </a:lnTo>
                  <a:lnTo>
                    <a:pt x="805" y="1449"/>
                  </a:lnTo>
                  <a:lnTo>
                    <a:pt x="591" y="1288"/>
                  </a:lnTo>
                  <a:lnTo>
                    <a:pt x="376" y="1020"/>
                  </a:lnTo>
                  <a:lnTo>
                    <a:pt x="322" y="752"/>
                  </a:lnTo>
                  <a:lnTo>
                    <a:pt x="1" y="913"/>
                  </a:lnTo>
                  <a:lnTo>
                    <a:pt x="1" y="913"/>
                  </a:lnTo>
                  <a:lnTo>
                    <a:pt x="1" y="1127"/>
                  </a:lnTo>
                  <a:lnTo>
                    <a:pt x="54" y="1342"/>
                  </a:lnTo>
                  <a:lnTo>
                    <a:pt x="108" y="1610"/>
                  </a:lnTo>
                  <a:lnTo>
                    <a:pt x="215" y="1771"/>
                  </a:lnTo>
                  <a:lnTo>
                    <a:pt x="376" y="1985"/>
                  </a:lnTo>
                  <a:lnTo>
                    <a:pt x="537" y="2093"/>
                  </a:lnTo>
                  <a:lnTo>
                    <a:pt x="751" y="2253"/>
                  </a:lnTo>
                  <a:lnTo>
                    <a:pt x="966" y="2307"/>
                  </a:lnTo>
                  <a:lnTo>
                    <a:pt x="966" y="2307"/>
                  </a:lnTo>
                  <a:lnTo>
                    <a:pt x="1341" y="2361"/>
                  </a:lnTo>
                  <a:lnTo>
                    <a:pt x="1341" y="2361"/>
                  </a:lnTo>
                  <a:lnTo>
                    <a:pt x="1663" y="2361"/>
                  </a:lnTo>
                  <a:lnTo>
                    <a:pt x="2039" y="2200"/>
                  </a:lnTo>
                  <a:lnTo>
                    <a:pt x="2307" y="2039"/>
                  </a:lnTo>
                  <a:lnTo>
                    <a:pt x="2575" y="1717"/>
                  </a:lnTo>
                  <a:lnTo>
                    <a:pt x="2575" y="1717"/>
                  </a:lnTo>
                  <a:lnTo>
                    <a:pt x="2682" y="1556"/>
                  </a:lnTo>
                  <a:lnTo>
                    <a:pt x="2736" y="1342"/>
                  </a:lnTo>
                  <a:lnTo>
                    <a:pt x="2790" y="859"/>
                  </a:lnTo>
                  <a:lnTo>
                    <a:pt x="2736" y="430"/>
                  </a:lnTo>
                  <a:lnTo>
                    <a:pt x="2682" y="215"/>
                  </a:lnTo>
                  <a:lnTo>
                    <a:pt x="25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079207" y="3380844"/>
              <a:ext cx="52238" cy="53291"/>
            </a:xfrm>
            <a:custGeom>
              <a:avLst/>
              <a:gdLst/>
              <a:ahLst/>
              <a:cxnLst/>
              <a:rect l="l" t="t" r="r" b="b"/>
              <a:pathLst>
                <a:path w="2630" h="2683" extrusionOk="0">
                  <a:moveTo>
                    <a:pt x="1288" y="0"/>
                  </a:moveTo>
                  <a:lnTo>
                    <a:pt x="1020" y="54"/>
                  </a:lnTo>
                  <a:lnTo>
                    <a:pt x="805" y="108"/>
                  </a:lnTo>
                  <a:lnTo>
                    <a:pt x="591" y="269"/>
                  </a:lnTo>
                  <a:lnTo>
                    <a:pt x="376" y="429"/>
                  </a:lnTo>
                  <a:lnTo>
                    <a:pt x="215" y="590"/>
                  </a:lnTo>
                  <a:lnTo>
                    <a:pt x="108" y="805"/>
                  </a:lnTo>
                  <a:lnTo>
                    <a:pt x="1" y="1073"/>
                  </a:lnTo>
                  <a:lnTo>
                    <a:pt x="1" y="1341"/>
                  </a:lnTo>
                  <a:lnTo>
                    <a:pt x="1" y="1609"/>
                  </a:lnTo>
                  <a:lnTo>
                    <a:pt x="108" y="1878"/>
                  </a:lnTo>
                  <a:lnTo>
                    <a:pt x="215" y="2092"/>
                  </a:lnTo>
                  <a:lnTo>
                    <a:pt x="376" y="2253"/>
                  </a:lnTo>
                  <a:lnTo>
                    <a:pt x="591" y="2414"/>
                  </a:lnTo>
                  <a:lnTo>
                    <a:pt x="805" y="2575"/>
                  </a:lnTo>
                  <a:lnTo>
                    <a:pt x="1020" y="2629"/>
                  </a:lnTo>
                  <a:lnTo>
                    <a:pt x="1288" y="2682"/>
                  </a:lnTo>
                  <a:lnTo>
                    <a:pt x="1556" y="2629"/>
                  </a:lnTo>
                  <a:lnTo>
                    <a:pt x="1825" y="2575"/>
                  </a:lnTo>
                  <a:lnTo>
                    <a:pt x="2039" y="2414"/>
                  </a:lnTo>
                  <a:lnTo>
                    <a:pt x="2254" y="2253"/>
                  </a:lnTo>
                  <a:lnTo>
                    <a:pt x="2414" y="2092"/>
                  </a:lnTo>
                  <a:lnTo>
                    <a:pt x="2522" y="1878"/>
                  </a:lnTo>
                  <a:lnTo>
                    <a:pt x="2575" y="1609"/>
                  </a:lnTo>
                  <a:lnTo>
                    <a:pt x="2629" y="1341"/>
                  </a:lnTo>
                  <a:lnTo>
                    <a:pt x="2575" y="1073"/>
                  </a:lnTo>
                  <a:lnTo>
                    <a:pt x="2522" y="805"/>
                  </a:lnTo>
                  <a:lnTo>
                    <a:pt x="2414" y="590"/>
                  </a:lnTo>
                  <a:lnTo>
                    <a:pt x="2254" y="429"/>
                  </a:lnTo>
                  <a:lnTo>
                    <a:pt x="2039" y="269"/>
                  </a:lnTo>
                  <a:lnTo>
                    <a:pt x="1825" y="108"/>
                  </a:lnTo>
                  <a:lnTo>
                    <a:pt x="1556" y="54"/>
                  </a:lnTo>
                  <a:lnTo>
                    <a:pt x="12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077082" y="3379771"/>
              <a:ext cx="54364" cy="55416"/>
            </a:xfrm>
            <a:custGeom>
              <a:avLst/>
              <a:gdLst/>
              <a:ahLst/>
              <a:cxnLst/>
              <a:rect l="l" t="t" r="r" b="b"/>
              <a:pathLst>
                <a:path w="2737" h="2790" extrusionOk="0">
                  <a:moveTo>
                    <a:pt x="1288" y="1"/>
                  </a:moveTo>
                  <a:lnTo>
                    <a:pt x="912" y="54"/>
                  </a:lnTo>
                  <a:lnTo>
                    <a:pt x="644" y="215"/>
                  </a:lnTo>
                  <a:lnTo>
                    <a:pt x="376" y="376"/>
                  </a:lnTo>
                  <a:lnTo>
                    <a:pt x="215" y="644"/>
                  </a:lnTo>
                  <a:lnTo>
                    <a:pt x="54" y="913"/>
                  </a:lnTo>
                  <a:lnTo>
                    <a:pt x="1" y="1181"/>
                  </a:lnTo>
                  <a:lnTo>
                    <a:pt x="1" y="1449"/>
                  </a:lnTo>
                  <a:lnTo>
                    <a:pt x="1" y="1717"/>
                  </a:lnTo>
                  <a:lnTo>
                    <a:pt x="108" y="1985"/>
                  </a:lnTo>
                  <a:lnTo>
                    <a:pt x="269" y="2253"/>
                  </a:lnTo>
                  <a:lnTo>
                    <a:pt x="430" y="2468"/>
                  </a:lnTo>
                  <a:lnTo>
                    <a:pt x="644" y="2629"/>
                  </a:lnTo>
                  <a:lnTo>
                    <a:pt x="912" y="2736"/>
                  </a:lnTo>
                  <a:lnTo>
                    <a:pt x="1288" y="2790"/>
                  </a:lnTo>
                  <a:lnTo>
                    <a:pt x="1610" y="2790"/>
                  </a:lnTo>
                  <a:lnTo>
                    <a:pt x="1932" y="2683"/>
                  </a:lnTo>
                  <a:lnTo>
                    <a:pt x="2253" y="2522"/>
                  </a:lnTo>
                  <a:lnTo>
                    <a:pt x="2414" y="2361"/>
                  </a:lnTo>
                  <a:lnTo>
                    <a:pt x="2575" y="2146"/>
                  </a:lnTo>
                  <a:lnTo>
                    <a:pt x="2682" y="1932"/>
                  </a:lnTo>
                  <a:lnTo>
                    <a:pt x="2736" y="1717"/>
                  </a:lnTo>
                  <a:lnTo>
                    <a:pt x="2736" y="1556"/>
                  </a:lnTo>
                  <a:lnTo>
                    <a:pt x="2736" y="1395"/>
                  </a:lnTo>
                  <a:lnTo>
                    <a:pt x="2682" y="1503"/>
                  </a:lnTo>
                  <a:lnTo>
                    <a:pt x="2629" y="1717"/>
                  </a:lnTo>
                  <a:lnTo>
                    <a:pt x="2575" y="1878"/>
                  </a:lnTo>
                  <a:lnTo>
                    <a:pt x="2468" y="2093"/>
                  </a:lnTo>
                  <a:lnTo>
                    <a:pt x="2307" y="2253"/>
                  </a:lnTo>
                  <a:lnTo>
                    <a:pt x="2146" y="2361"/>
                  </a:lnTo>
                  <a:lnTo>
                    <a:pt x="1878" y="2522"/>
                  </a:lnTo>
                  <a:lnTo>
                    <a:pt x="1610" y="2575"/>
                  </a:lnTo>
                  <a:lnTo>
                    <a:pt x="1288" y="2575"/>
                  </a:lnTo>
                  <a:lnTo>
                    <a:pt x="1020" y="2522"/>
                  </a:lnTo>
                  <a:lnTo>
                    <a:pt x="805" y="2414"/>
                  </a:lnTo>
                  <a:lnTo>
                    <a:pt x="591" y="2253"/>
                  </a:lnTo>
                  <a:lnTo>
                    <a:pt x="430" y="2039"/>
                  </a:lnTo>
                  <a:lnTo>
                    <a:pt x="322" y="1824"/>
                  </a:lnTo>
                  <a:lnTo>
                    <a:pt x="269" y="1556"/>
                  </a:lnTo>
                  <a:lnTo>
                    <a:pt x="215" y="1342"/>
                  </a:lnTo>
                  <a:lnTo>
                    <a:pt x="269" y="1127"/>
                  </a:lnTo>
                  <a:lnTo>
                    <a:pt x="322" y="913"/>
                  </a:lnTo>
                  <a:lnTo>
                    <a:pt x="430" y="698"/>
                  </a:lnTo>
                  <a:lnTo>
                    <a:pt x="591" y="537"/>
                  </a:lnTo>
                  <a:lnTo>
                    <a:pt x="805" y="376"/>
                  </a:lnTo>
                  <a:lnTo>
                    <a:pt x="1020" y="269"/>
                  </a:lnTo>
                  <a:lnTo>
                    <a:pt x="1288" y="215"/>
                  </a:lnTo>
                  <a:lnTo>
                    <a:pt x="1610" y="215"/>
                  </a:lnTo>
                  <a:lnTo>
                    <a:pt x="1878" y="269"/>
                  </a:lnTo>
                  <a:lnTo>
                    <a:pt x="2146" y="430"/>
                  </a:lnTo>
                  <a:lnTo>
                    <a:pt x="2307" y="537"/>
                  </a:lnTo>
                  <a:lnTo>
                    <a:pt x="2468" y="698"/>
                  </a:lnTo>
                  <a:lnTo>
                    <a:pt x="2575" y="913"/>
                  </a:lnTo>
                  <a:lnTo>
                    <a:pt x="2629" y="1073"/>
                  </a:lnTo>
                  <a:lnTo>
                    <a:pt x="2736" y="1395"/>
                  </a:lnTo>
                  <a:lnTo>
                    <a:pt x="2736" y="1234"/>
                  </a:lnTo>
                  <a:lnTo>
                    <a:pt x="2736" y="1073"/>
                  </a:lnTo>
                  <a:lnTo>
                    <a:pt x="2682" y="859"/>
                  </a:lnTo>
                  <a:lnTo>
                    <a:pt x="2575" y="644"/>
                  </a:lnTo>
                  <a:lnTo>
                    <a:pt x="2414" y="430"/>
                  </a:lnTo>
                  <a:lnTo>
                    <a:pt x="2253" y="269"/>
                  </a:lnTo>
                  <a:lnTo>
                    <a:pt x="1932" y="108"/>
                  </a:lnTo>
                  <a:lnTo>
                    <a:pt x="16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2095197" y="3395761"/>
              <a:ext cx="22385" cy="22385"/>
            </a:xfrm>
            <a:custGeom>
              <a:avLst/>
              <a:gdLst/>
              <a:ahLst/>
              <a:cxnLst/>
              <a:rect l="l" t="t" r="r" b="b"/>
              <a:pathLst>
                <a:path w="1127" h="1127" extrusionOk="0">
                  <a:moveTo>
                    <a:pt x="1020" y="0"/>
                  </a:moveTo>
                  <a:lnTo>
                    <a:pt x="859" y="54"/>
                  </a:lnTo>
                  <a:lnTo>
                    <a:pt x="590" y="161"/>
                  </a:lnTo>
                  <a:lnTo>
                    <a:pt x="376" y="376"/>
                  </a:lnTo>
                  <a:lnTo>
                    <a:pt x="161" y="644"/>
                  </a:lnTo>
                  <a:lnTo>
                    <a:pt x="54" y="912"/>
                  </a:lnTo>
                  <a:lnTo>
                    <a:pt x="0" y="1073"/>
                  </a:lnTo>
                  <a:lnTo>
                    <a:pt x="0" y="1127"/>
                  </a:lnTo>
                  <a:lnTo>
                    <a:pt x="108" y="1127"/>
                  </a:lnTo>
                  <a:lnTo>
                    <a:pt x="215" y="966"/>
                  </a:lnTo>
                  <a:lnTo>
                    <a:pt x="537" y="537"/>
                  </a:lnTo>
                  <a:lnTo>
                    <a:pt x="912" y="215"/>
                  </a:lnTo>
                  <a:lnTo>
                    <a:pt x="1073" y="108"/>
                  </a:lnTo>
                  <a:lnTo>
                    <a:pt x="1127" y="54"/>
                  </a:lnTo>
                  <a:lnTo>
                    <a:pt x="10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2093071" y="3398959"/>
              <a:ext cx="24510" cy="17062"/>
            </a:xfrm>
            <a:custGeom>
              <a:avLst/>
              <a:gdLst/>
              <a:ahLst/>
              <a:cxnLst/>
              <a:rect l="l" t="t" r="r" b="b"/>
              <a:pathLst>
                <a:path w="1234" h="859" extrusionOk="0">
                  <a:moveTo>
                    <a:pt x="0" y="0"/>
                  </a:moveTo>
                  <a:lnTo>
                    <a:pt x="54" y="107"/>
                  </a:lnTo>
                  <a:lnTo>
                    <a:pt x="161" y="161"/>
                  </a:lnTo>
                  <a:lnTo>
                    <a:pt x="590" y="429"/>
                  </a:lnTo>
                  <a:lnTo>
                    <a:pt x="1019" y="751"/>
                  </a:lnTo>
                  <a:lnTo>
                    <a:pt x="1127" y="805"/>
                  </a:lnTo>
                  <a:lnTo>
                    <a:pt x="1234" y="858"/>
                  </a:lnTo>
                  <a:lnTo>
                    <a:pt x="1234" y="751"/>
                  </a:lnTo>
                  <a:lnTo>
                    <a:pt x="1127" y="590"/>
                  </a:lnTo>
                  <a:lnTo>
                    <a:pt x="966" y="429"/>
                  </a:lnTo>
                  <a:lnTo>
                    <a:pt x="751" y="215"/>
                  </a:lnTo>
                  <a:lnTo>
                    <a:pt x="483" y="54"/>
                  </a:lnTo>
                  <a:lnTo>
                    <a:pt x="2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2074957" y="3720672"/>
              <a:ext cx="55416" cy="46895"/>
            </a:xfrm>
            <a:custGeom>
              <a:avLst/>
              <a:gdLst/>
              <a:ahLst/>
              <a:cxnLst/>
              <a:rect l="l" t="t" r="r" b="b"/>
              <a:pathLst>
                <a:path w="2790" h="2361" extrusionOk="0">
                  <a:moveTo>
                    <a:pt x="2521" y="1"/>
                  </a:moveTo>
                  <a:lnTo>
                    <a:pt x="2521" y="323"/>
                  </a:lnTo>
                  <a:lnTo>
                    <a:pt x="2468" y="591"/>
                  </a:lnTo>
                  <a:lnTo>
                    <a:pt x="2360" y="859"/>
                  </a:lnTo>
                  <a:lnTo>
                    <a:pt x="2199" y="1127"/>
                  </a:lnTo>
                  <a:lnTo>
                    <a:pt x="1985" y="1288"/>
                  </a:lnTo>
                  <a:lnTo>
                    <a:pt x="1770" y="1449"/>
                  </a:lnTo>
                  <a:lnTo>
                    <a:pt x="1502" y="1503"/>
                  </a:lnTo>
                  <a:lnTo>
                    <a:pt x="1234" y="1556"/>
                  </a:lnTo>
                  <a:lnTo>
                    <a:pt x="1073" y="1556"/>
                  </a:lnTo>
                  <a:lnTo>
                    <a:pt x="805" y="1449"/>
                  </a:lnTo>
                  <a:lnTo>
                    <a:pt x="590" y="1288"/>
                  </a:lnTo>
                  <a:lnTo>
                    <a:pt x="376" y="1020"/>
                  </a:lnTo>
                  <a:lnTo>
                    <a:pt x="269" y="752"/>
                  </a:lnTo>
                  <a:lnTo>
                    <a:pt x="0" y="913"/>
                  </a:lnTo>
                  <a:lnTo>
                    <a:pt x="0" y="1127"/>
                  </a:lnTo>
                  <a:lnTo>
                    <a:pt x="54" y="1342"/>
                  </a:lnTo>
                  <a:lnTo>
                    <a:pt x="108" y="1556"/>
                  </a:lnTo>
                  <a:lnTo>
                    <a:pt x="215" y="1771"/>
                  </a:lnTo>
                  <a:lnTo>
                    <a:pt x="376" y="1985"/>
                  </a:lnTo>
                  <a:lnTo>
                    <a:pt x="537" y="2093"/>
                  </a:lnTo>
                  <a:lnTo>
                    <a:pt x="698" y="2253"/>
                  </a:lnTo>
                  <a:lnTo>
                    <a:pt x="912" y="2307"/>
                  </a:lnTo>
                  <a:lnTo>
                    <a:pt x="1341" y="2361"/>
                  </a:lnTo>
                  <a:lnTo>
                    <a:pt x="1663" y="2361"/>
                  </a:lnTo>
                  <a:lnTo>
                    <a:pt x="1985" y="2200"/>
                  </a:lnTo>
                  <a:lnTo>
                    <a:pt x="2307" y="2039"/>
                  </a:lnTo>
                  <a:lnTo>
                    <a:pt x="2521" y="1717"/>
                  </a:lnTo>
                  <a:lnTo>
                    <a:pt x="2628" y="1556"/>
                  </a:lnTo>
                  <a:lnTo>
                    <a:pt x="2736" y="1342"/>
                  </a:lnTo>
                  <a:lnTo>
                    <a:pt x="2789" y="859"/>
                  </a:lnTo>
                  <a:lnTo>
                    <a:pt x="2736" y="430"/>
                  </a:lnTo>
                  <a:lnTo>
                    <a:pt x="2628" y="215"/>
                  </a:lnTo>
                  <a:lnTo>
                    <a:pt x="252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074957" y="3720672"/>
              <a:ext cx="55416" cy="46895"/>
            </a:xfrm>
            <a:custGeom>
              <a:avLst/>
              <a:gdLst/>
              <a:ahLst/>
              <a:cxnLst/>
              <a:rect l="l" t="t" r="r" b="b"/>
              <a:pathLst>
                <a:path w="2790" h="2361" fill="none" extrusionOk="0">
                  <a:moveTo>
                    <a:pt x="2521" y="1"/>
                  </a:moveTo>
                  <a:lnTo>
                    <a:pt x="2521" y="1"/>
                  </a:lnTo>
                  <a:lnTo>
                    <a:pt x="2521" y="323"/>
                  </a:lnTo>
                  <a:lnTo>
                    <a:pt x="2468" y="591"/>
                  </a:lnTo>
                  <a:lnTo>
                    <a:pt x="2360" y="859"/>
                  </a:lnTo>
                  <a:lnTo>
                    <a:pt x="2199" y="1127"/>
                  </a:lnTo>
                  <a:lnTo>
                    <a:pt x="2199" y="1127"/>
                  </a:lnTo>
                  <a:lnTo>
                    <a:pt x="1985" y="1288"/>
                  </a:lnTo>
                  <a:lnTo>
                    <a:pt x="1770" y="1449"/>
                  </a:lnTo>
                  <a:lnTo>
                    <a:pt x="1502" y="1503"/>
                  </a:lnTo>
                  <a:lnTo>
                    <a:pt x="1234" y="1556"/>
                  </a:lnTo>
                  <a:lnTo>
                    <a:pt x="1234" y="1556"/>
                  </a:lnTo>
                  <a:lnTo>
                    <a:pt x="1073" y="1556"/>
                  </a:lnTo>
                  <a:lnTo>
                    <a:pt x="1073" y="1556"/>
                  </a:lnTo>
                  <a:lnTo>
                    <a:pt x="805" y="1449"/>
                  </a:lnTo>
                  <a:lnTo>
                    <a:pt x="590" y="1288"/>
                  </a:lnTo>
                  <a:lnTo>
                    <a:pt x="376" y="1020"/>
                  </a:lnTo>
                  <a:lnTo>
                    <a:pt x="269" y="752"/>
                  </a:lnTo>
                  <a:lnTo>
                    <a:pt x="0" y="913"/>
                  </a:lnTo>
                  <a:lnTo>
                    <a:pt x="0" y="913"/>
                  </a:lnTo>
                  <a:lnTo>
                    <a:pt x="0" y="1127"/>
                  </a:lnTo>
                  <a:lnTo>
                    <a:pt x="54" y="1342"/>
                  </a:lnTo>
                  <a:lnTo>
                    <a:pt x="108" y="1556"/>
                  </a:lnTo>
                  <a:lnTo>
                    <a:pt x="215" y="1771"/>
                  </a:lnTo>
                  <a:lnTo>
                    <a:pt x="376" y="1985"/>
                  </a:lnTo>
                  <a:lnTo>
                    <a:pt x="537" y="2093"/>
                  </a:lnTo>
                  <a:lnTo>
                    <a:pt x="698" y="2253"/>
                  </a:lnTo>
                  <a:lnTo>
                    <a:pt x="912" y="2307"/>
                  </a:lnTo>
                  <a:lnTo>
                    <a:pt x="912" y="2307"/>
                  </a:lnTo>
                  <a:lnTo>
                    <a:pt x="1341" y="2361"/>
                  </a:lnTo>
                  <a:lnTo>
                    <a:pt x="1341" y="2361"/>
                  </a:lnTo>
                  <a:lnTo>
                    <a:pt x="1663" y="2361"/>
                  </a:lnTo>
                  <a:lnTo>
                    <a:pt x="1985" y="2200"/>
                  </a:lnTo>
                  <a:lnTo>
                    <a:pt x="2307" y="2039"/>
                  </a:lnTo>
                  <a:lnTo>
                    <a:pt x="2521" y="1717"/>
                  </a:lnTo>
                  <a:lnTo>
                    <a:pt x="2521" y="1717"/>
                  </a:lnTo>
                  <a:lnTo>
                    <a:pt x="2628" y="1556"/>
                  </a:lnTo>
                  <a:lnTo>
                    <a:pt x="2736" y="1342"/>
                  </a:lnTo>
                  <a:lnTo>
                    <a:pt x="2789" y="859"/>
                  </a:lnTo>
                  <a:lnTo>
                    <a:pt x="2736" y="430"/>
                  </a:lnTo>
                  <a:lnTo>
                    <a:pt x="2628" y="215"/>
                  </a:lnTo>
                  <a:lnTo>
                    <a:pt x="2521" y="1"/>
                  </a:lnTo>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073884" y="3701504"/>
              <a:ext cx="52219" cy="52219"/>
            </a:xfrm>
            <a:custGeom>
              <a:avLst/>
              <a:gdLst/>
              <a:ahLst/>
              <a:cxnLst/>
              <a:rect l="l" t="t" r="r" b="b"/>
              <a:pathLst>
                <a:path w="2629" h="2629" extrusionOk="0">
                  <a:moveTo>
                    <a:pt x="1288" y="0"/>
                  </a:moveTo>
                  <a:lnTo>
                    <a:pt x="1020" y="54"/>
                  </a:lnTo>
                  <a:lnTo>
                    <a:pt x="805" y="108"/>
                  </a:lnTo>
                  <a:lnTo>
                    <a:pt x="537" y="269"/>
                  </a:lnTo>
                  <a:lnTo>
                    <a:pt x="376" y="429"/>
                  </a:lnTo>
                  <a:lnTo>
                    <a:pt x="215" y="590"/>
                  </a:lnTo>
                  <a:lnTo>
                    <a:pt x="108" y="805"/>
                  </a:lnTo>
                  <a:lnTo>
                    <a:pt x="1" y="1073"/>
                  </a:lnTo>
                  <a:lnTo>
                    <a:pt x="1" y="1341"/>
                  </a:lnTo>
                  <a:lnTo>
                    <a:pt x="1" y="1609"/>
                  </a:lnTo>
                  <a:lnTo>
                    <a:pt x="108" y="1824"/>
                  </a:lnTo>
                  <a:lnTo>
                    <a:pt x="215" y="2092"/>
                  </a:lnTo>
                  <a:lnTo>
                    <a:pt x="376" y="2253"/>
                  </a:lnTo>
                  <a:lnTo>
                    <a:pt x="537" y="2414"/>
                  </a:lnTo>
                  <a:lnTo>
                    <a:pt x="805" y="2521"/>
                  </a:lnTo>
                  <a:lnTo>
                    <a:pt x="1020" y="2628"/>
                  </a:lnTo>
                  <a:lnTo>
                    <a:pt x="1556" y="2628"/>
                  </a:lnTo>
                  <a:lnTo>
                    <a:pt x="1824" y="2521"/>
                  </a:lnTo>
                  <a:lnTo>
                    <a:pt x="2039" y="2414"/>
                  </a:lnTo>
                  <a:lnTo>
                    <a:pt x="2200" y="2253"/>
                  </a:lnTo>
                  <a:lnTo>
                    <a:pt x="2361" y="2092"/>
                  </a:lnTo>
                  <a:lnTo>
                    <a:pt x="2522" y="1824"/>
                  </a:lnTo>
                  <a:lnTo>
                    <a:pt x="2575" y="1609"/>
                  </a:lnTo>
                  <a:lnTo>
                    <a:pt x="2629" y="1341"/>
                  </a:lnTo>
                  <a:lnTo>
                    <a:pt x="2575" y="1073"/>
                  </a:lnTo>
                  <a:lnTo>
                    <a:pt x="2522" y="805"/>
                  </a:lnTo>
                  <a:lnTo>
                    <a:pt x="2361" y="590"/>
                  </a:lnTo>
                  <a:lnTo>
                    <a:pt x="2200" y="429"/>
                  </a:lnTo>
                  <a:lnTo>
                    <a:pt x="2039" y="269"/>
                  </a:lnTo>
                  <a:lnTo>
                    <a:pt x="1824" y="108"/>
                  </a:lnTo>
                  <a:lnTo>
                    <a:pt x="1556" y="54"/>
                  </a:lnTo>
                  <a:lnTo>
                    <a:pt x="12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2070686" y="3700432"/>
              <a:ext cx="55416" cy="55416"/>
            </a:xfrm>
            <a:custGeom>
              <a:avLst/>
              <a:gdLst/>
              <a:ahLst/>
              <a:cxnLst/>
              <a:rect l="l" t="t" r="r" b="b"/>
              <a:pathLst>
                <a:path w="2790" h="2790" extrusionOk="0">
                  <a:moveTo>
                    <a:pt x="1288" y="1"/>
                  </a:moveTo>
                  <a:lnTo>
                    <a:pt x="966" y="54"/>
                  </a:lnTo>
                  <a:lnTo>
                    <a:pt x="698" y="162"/>
                  </a:lnTo>
                  <a:lnTo>
                    <a:pt x="430" y="376"/>
                  </a:lnTo>
                  <a:lnTo>
                    <a:pt x="215" y="644"/>
                  </a:lnTo>
                  <a:lnTo>
                    <a:pt x="108" y="913"/>
                  </a:lnTo>
                  <a:lnTo>
                    <a:pt x="1" y="1181"/>
                  </a:lnTo>
                  <a:lnTo>
                    <a:pt x="1" y="1449"/>
                  </a:lnTo>
                  <a:lnTo>
                    <a:pt x="54" y="1771"/>
                  </a:lnTo>
                  <a:lnTo>
                    <a:pt x="162" y="1985"/>
                  </a:lnTo>
                  <a:lnTo>
                    <a:pt x="269" y="2253"/>
                  </a:lnTo>
                  <a:lnTo>
                    <a:pt x="484" y="2468"/>
                  </a:lnTo>
                  <a:lnTo>
                    <a:pt x="698" y="2629"/>
                  </a:lnTo>
                  <a:lnTo>
                    <a:pt x="966" y="2736"/>
                  </a:lnTo>
                  <a:lnTo>
                    <a:pt x="1288" y="2790"/>
                  </a:lnTo>
                  <a:lnTo>
                    <a:pt x="1664" y="2790"/>
                  </a:lnTo>
                  <a:lnTo>
                    <a:pt x="1985" y="2682"/>
                  </a:lnTo>
                  <a:lnTo>
                    <a:pt x="2307" y="2522"/>
                  </a:lnTo>
                  <a:lnTo>
                    <a:pt x="2468" y="2361"/>
                  </a:lnTo>
                  <a:lnTo>
                    <a:pt x="2629" y="2146"/>
                  </a:lnTo>
                  <a:lnTo>
                    <a:pt x="2683" y="1932"/>
                  </a:lnTo>
                  <a:lnTo>
                    <a:pt x="2790" y="1717"/>
                  </a:lnTo>
                  <a:lnTo>
                    <a:pt x="2790" y="1449"/>
                  </a:lnTo>
                  <a:lnTo>
                    <a:pt x="2790" y="1395"/>
                  </a:lnTo>
                  <a:lnTo>
                    <a:pt x="2683" y="1717"/>
                  </a:lnTo>
                  <a:lnTo>
                    <a:pt x="2629" y="1878"/>
                  </a:lnTo>
                  <a:lnTo>
                    <a:pt x="2522" y="2093"/>
                  </a:lnTo>
                  <a:lnTo>
                    <a:pt x="2361" y="2253"/>
                  </a:lnTo>
                  <a:lnTo>
                    <a:pt x="2200" y="2361"/>
                  </a:lnTo>
                  <a:lnTo>
                    <a:pt x="1932" y="2522"/>
                  </a:lnTo>
                  <a:lnTo>
                    <a:pt x="1717" y="2575"/>
                  </a:lnTo>
                  <a:lnTo>
                    <a:pt x="1234" y="2575"/>
                  </a:lnTo>
                  <a:lnTo>
                    <a:pt x="1020" y="2468"/>
                  </a:lnTo>
                  <a:lnTo>
                    <a:pt x="805" y="2361"/>
                  </a:lnTo>
                  <a:lnTo>
                    <a:pt x="644" y="2253"/>
                  </a:lnTo>
                  <a:lnTo>
                    <a:pt x="484" y="2039"/>
                  </a:lnTo>
                  <a:lnTo>
                    <a:pt x="376" y="1824"/>
                  </a:lnTo>
                  <a:lnTo>
                    <a:pt x="323" y="1610"/>
                  </a:lnTo>
                  <a:lnTo>
                    <a:pt x="269" y="1342"/>
                  </a:lnTo>
                  <a:lnTo>
                    <a:pt x="323" y="1127"/>
                  </a:lnTo>
                  <a:lnTo>
                    <a:pt x="376" y="913"/>
                  </a:lnTo>
                  <a:lnTo>
                    <a:pt x="484" y="698"/>
                  </a:lnTo>
                  <a:lnTo>
                    <a:pt x="644" y="537"/>
                  </a:lnTo>
                  <a:lnTo>
                    <a:pt x="859" y="376"/>
                  </a:lnTo>
                  <a:lnTo>
                    <a:pt x="1074" y="269"/>
                  </a:lnTo>
                  <a:lnTo>
                    <a:pt x="1342" y="215"/>
                  </a:lnTo>
                  <a:lnTo>
                    <a:pt x="1664" y="215"/>
                  </a:lnTo>
                  <a:lnTo>
                    <a:pt x="1932" y="269"/>
                  </a:lnTo>
                  <a:lnTo>
                    <a:pt x="2200" y="430"/>
                  </a:lnTo>
                  <a:lnTo>
                    <a:pt x="2522" y="698"/>
                  </a:lnTo>
                  <a:lnTo>
                    <a:pt x="2683" y="1073"/>
                  </a:lnTo>
                  <a:lnTo>
                    <a:pt x="2736" y="1288"/>
                  </a:lnTo>
                  <a:lnTo>
                    <a:pt x="2790" y="1395"/>
                  </a:lnTo>
                  <a:lnTo>
                    <a:pt x="2790" y="1288"/>
                  </a:lnTo>
                  <a:lnTo>
                    <a:pt x="2790" y="1073"/>
                  </a:lnTo>
                  <a:lnTo>
                    <a:pt x="2683" y="859"/>
                  </a:lnTo>
                  <a:lnTo>
                    <a:pt x="2629" y="644"/>
                  </a:lnTo>
                  <a:lnTo>
                    <a:pt x="2468" y="430"/>
                  </a:lnTo>
                  <a:lnTo>
                    <a:pt x="2307" y="269"/>
                  </a:lnTo>
                  <a:lnTo>
                    <a:pt x="1985" y="108"/>
                  </a:lnTo>
                  <a:lnTo>
                    <a:pt x="1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2089873" y="3716421"/>
              <a:ext cx="21312" cy="23458"/>
            </a:xfrm>
            <a:custGeom>
              <a:avLst/>
              <a:gdLst/>
              <a:ahLst/>
              <a:cxnLst/>
              <a:rect l="l" t="t" r="r" b="b"/>
              <a:pathLst>
                <a:path w="1073" h="1181" extrusionOk="0">
                  <a:moveTo>
                    <a:pt x="1019" y="0"/>
                  </a:moveTo>
                  <a:lnTo>
                    <a:pt x="858" y="54"/>
                  </a:lnTo>
                  <a:lnTo>
                    <a:pt x="590" y="161"/>
                  </a:lnTo>
                  <a:lnTo>
                    <a:pt x="322" y="376"/>
                  </a:lnTo>
                  <a:lnTo>
                    <a:pt x="161" y="644"/>
                  </a:lnTo>
                  <a:lnTo>
                    <a:pt x="0" y="912"/>
                  </a:lnTo>
                  <a:lnTo>
                    <a:pt x="0" y="1073"/>
                  </a:lnTo>
                  <a:lnTo>
                    <a:pt x="0" y="1180"/>
                  </a:lnTo>
                  <a:lnTo>
                    <a:pt x="54" y="1127"/>
                  </a:lnTo>
                  <a:lnTo>
                    <a:pt x="161" y="966"/>
                  </a:lnTo>
                  <a:lnTo>
                    <a:pt x="537" y="537"/>
                  </a:lnTo>
                  <a:lnTo>
                    <a:pt x="912" y="215"/>
                  </a:lnTo>
                  <a:lnTo>
                    <a:pt x="1019" y="108"/>
                  </a:lnTo>
                  <a:lnTo>
                    <a:pt x="10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2087748" y="3718546"/>
              <a:ext cx="23438" cy="17062"/>
            </a:xfrm>
            <a:custGeom>
              <a:avLst/>
              <a:gdLst/>
              <a:ahLst/>
              <a:cxnLst/>
              <a:rect l="l" t="t" r="r" b="b"/>
              <a:pathLst>
                <a:path w="1180" h="859" extrusionOk="0">
                  <a:moveTo>
                    <a:pt x="54" y="1"/>
                  </a:moveTo>
                  <a:lnTo>
                    <a:pt x="0" y="54"/>
                  </a:lnTo>
                  <a:lnTo>
                    <a:pt x="54" y="108"/>
                  </a:lnTo>
                  <a:lnTo>
                    <a:pt x="161" y="215"/>
                  </a:lnTo>
                  <a:lnTo>
                    <a:pt x="590" y="430"/>
                  </a:lnTo>
                  <a:lnTo>
                    <a:pt x="1019" y="751"/>
                  </a:lnTo>
                  <a:lnTo>
                    <a:pt x="1126" y="859"/>
                  </a:lnTo>
                  <a:lnTo>
                    <a:pt x="1180" y="859"/>
                  </a:lnTo>
                  <a:lnTo>
                    <a:pt x="1180" y="805"/>
                  </a:lnTo>
                  <a:lnTo>
                    <a:pt x="1126" y="644"/>
                  </a:lnTo>
                  <a:lnTo>
                    <a:pt x="965" y="430"/>
                  </a:lnTo>
                  <a:lnTo>
                    <a:pt x="751" y="269"/>
                  </a:lnTo>
                  <a:lnTo>
                    <a:pt x="483" y="108"/>
                  </a:lnTo>
                  <a:lnTo>
                    <a:pt x="2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041925" y="3800578"/>
              <a:ext cx="881041" cy="71386"/>
            </a:xfrm>
            <a:custGeom>
              <a:avLst/>
              <a:gdLst/>
              <a:ahLst/>
              <a:cxnLst/>
              <a:rect l="l" t="t" r="r" b="b"/>
              <a:pathLst>
                <a:path w="44357" h="3594" extrusionOk="0">
                  <a:moveTo>
                    <a:pt x="44356" y="0"/>
                  </a:moveTo>
                  <a:lnTo>
                    <a:pt x="1" y="108"/>
                  </a:lnTo>
                  <a:lnTo>
                    <a:pt x="1342" y="376"/>
                  </a:lnTo>
                  <a:lnTo>
                    <a:pt x="2736" y="590"/>
                  </a:lnTo>
                  <a:lnTo>
                    <a:pt x="4131" y="751"/>
                  </a:lnTo>
                  <a:lnTo>
                    <a:pt x="5525" y="912"/>
                  </a:lnTo>
                  <a:lnTo>
                    <a:pt x="6973" y="1019"/>
                  </a:lnTo>
                  <a:lnTo>
                    <a:pt x="8475" y="1073"/>
                  </a:lnTo>
                  <a:lnTo>
                    <a:pt x="11425" y="1127"/>
                  </a:lnTo>
                  <a:lnTo>
                    <a:pt x="14107" y="1127"/>
                  </a:lnTo>
                  <a:lnTo>
                    <a:pt x="16735" y="1019"/>
                  </a:lnTo>
                  <a:lnTo>
                    <a:pt x="17915" y="966"/>
                  </a:lnTo>
                  <a:lnTo>
                    <a:pt x="19095" y="912"/>
                  </a:lnTo>
                  <a:lnTo>
                    <a:pt x="19845" y="912"/>
                  </a:lnTo>
                  <a:lnTo>
                    <a:pt x="20543" y="966"/>
                  </a:lnTo>
                  <a:lnTo>
                    <a:pt x="21240" y="1073"/>
                  </a:lnTo>
                  <a:lnTo>
                    <a:pt x="21937" y="1180"/>
                  </a:lnTo>
                  <a:lnTo>
                    <a:pt x="22634" y="1395"/>
                  </a:lnTo>
                  <a:lnTo>
                    <a:pt x="23278" y="1609"/>
                  </a:lnTo>
                  <a:lnTo>
                    <a:pt x="23868" y="1931"/>
                  </a:lnTo>
                  <a:lnTo>
                    <a:pt x="24458" y="2307"/>
                  </a:lnTo>
                  <a:lnTo>
                    <a:pt x="25102" y="2736"/>
                  </a:lnTo>
                  <a:lnTo>
                    <a:pt x="25423" y="2897"/>
                  </a:lnTo>
                  <a:lnTo>
                    <a:pt x="25745" y="2950"/>
                  </a:lnTo>
                  <a:lnTo>
                    <a:pt x="26067" y="2950"/>
                  </a:lnTo>
                  <a:lnTo>
                    <a:pt x="26335" y="2789"/>
                  </a:lnTo>
                  <a:lnTo>
                    <a:pt x="26550" y="2521"/>
                  </a:lnTo>
                  <a:lnTo>
                    <a:pt x="26711" y="2253"/>
                  </a:lnTo>
                  <a:lnTo>
                    <a:pt x="26872" y="1931"/>
                  </a:lnTo>
                  <a:lnTo>
                    <a:pt x="27032" y="1609"/>
                  </a:lnTo>
                  <a:lnTo>
                    <a:pt x="27247" y="1395"/>
                  </a:lnTo>
                  <a:lnTo>
                    <a:pt x="27462" y="1180"/>
                  </a:lnTo>
                  <a:lnTo>
                    <a:pt x="27569" y="1127"/>
                  </a:lnTo>
                  <a:lnTo>
                    <a:pt x="27891" y="1127"/>
                  </a:lnTo>
                  <a:lnTo>
                    <a:pt x="28052" y="1180"/>
                  </a:lnTo>
                  <a:lnTo>
                    <a:pt x="28266" y="1395"/>
                  </a:lnTo>
                  <a:lnTo>
                    <a:pt x="28481" y="1609"/>
                  </a:lnTo>
                  <a:lnTo>
                    <a:pt x="28641" y="1931"/>
                  </a:lnTo>
                  <a:lnTo>
                    <a:pt x="28802" y="2575"/>
                  </a:lnTo>
                  <a:lnTo>
                    <a:pt x="29017" y="3165"/>
                  </a:lnTo>
                  <a:lnTo>
                    <a:pt x="29178" y="3326"/>
                  </a:lnTo>
                  <a:lnTo>
                    <a:pt x="29339" y="3487"/>
                  </a:lnTo>
                  <a:lnTo>
                    <a:pt x="29553" y="3594"/>
                  </a:lnTo>
                  <a:lnTo>
                    <a:pt x="29929" y="3594"/>
                  </a:lnTo>
                  <a:lnTo>
                    <a:pt x="30090" y="3487"/>
                  </a:lnTo>
                  <a:lnTo>
                    <a:pt x="30251" y="3326"/>
                  </a:lnTo>
                  <a:lnTo>
                    <a:pt x="30304" y="3111"/>
                  </a:lnTo>
                  <a:lnTo>
                    <a:pt x="30304" y="2897"/>
                  </a:lnTo>
                  <a:lnTo>
                    <a:pt x="30304" y="2628"/>
                  </a:lnTo>
                  <a:lnTo>
                    <a:pt x="30197" y="2092"/>
                  </a:lnTo>
                  <a:lnTo>
                    <a:pt x="30197" y="1824"/>
                  </a:lnTo>
                  <a:lnTo>
                    <a:pt x="30197" y="1556"/>
                  </a:lnTo>
                  <a:lnTo>
                    <a:pt x="30304" y="1395"/>
                  </a:lnTo>
                  <a:lnTo>
                    <a:pt x="30358" y="1288"/>
                  </a:lnTo>
                  <a:lnTo>
                    <a:pt x="30626" y="1073"/>
                  </a:lnTo>
                  <a:lnTo>
                    <a:pt x="30948" y="966"/>
                  </a:lnTo>
                  <a:lnTo>
                    <a:pt x="31699" y="966"/>
                  </a:lnTo>
                  <a:lnTo>
                    <a:pt x="32074" y="1073"/>
                  </a:lnTo>
                  <a:lnTo>
                    <a:pt x="32932" y="1502"/>
                  </a:lnTo>
                  <a:lnTo>
                    <a:pt x="33415" y="1663"/>
                  </a:lnTo>
                  <a:lnTo>
                    <a:pt x="33629" y="1717"/>
                  </a:lnTo>
                  <a:lnTo>
                    <a:pt x="34059" y="1717"/>
                  </a:lnTo>
                  <a:lnTo>
                    <a:pt x="34434" y="1556"/>
                  </a:lnTo>
                  <a:lnTo>
                    <a:pt x="34756" y="1449"/>
                  </a:lnTo>
                  <a:lnTo>
                    <a:pt x="35078" y="1234"/>
                  </a:lnTo>
                  <a:lnTo>
                    <a:pt x="35399" y="1019"/>
                  </a:lnTo>
                  <a:lnTo>
                    <a:pt x="35882" y="751"/>
                  </a:lnTo>
                  <a:lnTo>
                    <a:pt x="36365" y="537"/>
                  </a:lnTo>
                  <a:lnTo>
                    <a:pt x="36901" y="429"/>
                  </a:lnTo>
                  <a:lnTo>
                    <a:pt x="37438" y="322"/>
                  </a:lnTo>
                  <a:lnTo>
                    <a:pt x="38564" y="215"/>
                  </a:lnTo>
                  <a:lnTo>
                    <a:pt x="39690" y="161"/>
                  </a:lnTo>
                  <a:lnTo>
                    <a:pt x="41996" y="54"/>
                  </a:lnTo>
                  <a:lnTo>
                    <a:pt x="443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922946" y="3800578"/>
              <a:ext cx="20" cy="20"/>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2922946" y="3800578"/>
              <a:ext cx="20" cy="20"/>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2922946" y="3800578"/>
              <a:ext cx="20" cy="20"/>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309314" y="3470325"/>
              <a:ext cx="432546" cy="215210"/>
            </a:xfrm>
            <a:custGeom>
              <a:avLst/>
              <a:gdLst/>
              <a:ahLst/>
              <a:cxnLst/>
              <a:rect l="l" t="t" r="r" b="b"/>
              <a:pathLst>
                <a:path w="21777" h="10835" extrusionOk="0">
                  <a:moveTo>
                    <a:pt x="21777" y="1"/>
                  </a:moveTo>
                  <a:lnTo>
                    <a:pt x="21401" y="54"/>
                  </a:lnTo>
                  <a:lnTo>
                    <a:pt x="21026" y="162"/>
                  </a:lnTo>
                  <a:lnTo>
                    <a:pt x="20436" y="430"/>
                  </a:lnTo>
                  <a:lnTo>
                    <a:pt x="19792" y="752"/>
                  </a:lnTo>
                  <a:lnTo>
                    <a:pt x="19202" y="1073"/>
                  </a:lnTo>
                  <a:lnTo>
                    <a:pt x="18666" y="1449"/>
                  </a:lnTo>
                  <a:lnTo>
                    <a:pt x="17164" y="2522"/>
                  </a:lnTo>
                  <a:lnTo>
                    <a:pt x="16306" y="3112"/>
                  </a:lnTo>
                  <a:lnTo>
                    <a:pt x="15394" y="3701"/>
                  </a:lnTo>
                  <a:lnTo>
                    <a:pt x="14911" y="4023"/>
                  </a:lnTo>
                  <a:lnTo>
                    <a:pt x="14375" y="4238"/>
                  </a:lnTo>
                  <a:lnTo>
                    <a:pt x="13839" y="4452"/>
                  </a:lnTo>
                  <a:lnTo>
                    <a:pt x="13249" y="4613"/>
                  </a:lnTo>
                  <a:lnTo>
                    <a:pt x="12015" y="4774"/>
                  </a:lnTo>
                  <a:lnTo>
                    <a:pt x="10781" y="4774"/>
                  </a:lnTo>
                  <a:lnTo>
                    <a:pt x="10138" y="4828"/>
                  </a:lnTo>
                  <a:lnTo>
                    <a:pt x="9494" y="4881"/>
                  </a:lnTo>
                  <a:lnTo>
                    <a:pt x="8851" y="5042"/>
                  </a:lnTo>
                  <a:lnTo>
                    <a:pt x="8261" y="5257"/>
                  </a:lnTo>
                  <a:lnTo>
                    <a:pt x="7134" y="5686"/>
                  </a:lnTo>
                  <a:lnTo>
                    <a:pt x="6062" y="6222"/>
                  </a:lnTo>
                  <a:lnTo>
                    <a:pt x="4345" y="7188"/>
                  </a:lnTo>
                  <a:lnTo>
                    <a:pt x="2629" y="8260"/>
                  </a:lnTo>
                  <a:lnTo>
                    <a:pt x="2093" y="8689"/>
                  </a:lnTo>
                  <a:lnTo>
                    <a:pt x="1556" y="9119"/>
                  </a:lnTo>
                  <a:lnTo>
                    <a:pt x="1074" y="9548"/>
                  </a:lnTo>
                  <a:lnTo>
                    <a:pt x="591" y="10030"/>
                  </a:lnTo>
                  <a:lnTo>
                    <a:pt x="108" y="10620"/>
                  </a:lnTo>
                  <a:lnTo>
                    <a:pt x="1" y="10781"/>
                  </a:lnTo>
                  <a:lnTo>
                    <a:pt x="1" y="10835"/>
                  </a:lnTo>
                  <a:lnTo>
                    <a:pt x="162" y="10674"/>
                  </a:lnTo>
                  <a:lnTo>
                    <a:pt x="645" y="10138"/>
                  </a:lnTo>
                  <a:lnTo>
                    <a:pt x="1127" y="9655"/>
                  </a:lnTo>
                  <a:lnTo>
                    <a:pt x="1664" y="9226"/>
                  </a:lnTo>
                  <a:lnTo>
                    <a:pt x="2146" y="8797"/>
                  </a:lnTo>
                  <a:lnTo>
                    <a:pt x="2736" y="8421"/>
                  </a:lnTo>
                  <a:lnTo>
                    <a:pt x="3487" y="7939"/>
                  </a:lnTo>
                  <a:lnTo>
                    <a:pt x="4292" y="7456"/>
                  </a:lnTo>
                  <a:lnTo>
                    <a:pt x="6169" y="6437"/>
                  </a:lnTo>
                  <a:lnTo>
                    <a:pt x="7188" y="5901"/>
                  </a:lnTo>
                  <a:lnTo>
                    <a:pt x="7724" y="5686"/>
                  </a:lnTo>
                  <a:lnTo>
                    <a:pt x="8314" y="5471"/>
                  </a:lnTo>
                  <a:lnTo>
                    <a:pt x="8904" y="5257"/>
                  </a:lnTo>
                  <a:lnTo>
                    <a:pt x="9494" y="5150"/>
                  </a:lnTo>
                  <a:lnTo>
                    <a:pt x="10084" y="5042"/>
                  </a:lnTo>
                  <a:lnTo>
                    <a:pt x="10728" y="4989"/>
                  </a:lnTo>
                  <a:lnTo>
                    <a:pt x="12015" y="4989"/>
                  </a:lnTo>
                  <a:lnTo>
                    <a:pt x="12659" y="4935"/>
                  </a:lnTo>
                  <a:lnTo>
                    <a:pt x="13302" y="4828"/>
                  </a:lnTo>
                  <a:lnTo>
                    <a:pt x="13892" y="4667"/>
                  </a:lnTo>
                  <a:lnTo>
                    <a:pt x="14429" y="4452"/>
                  </a:lnTo>
                  <a:lnTo>
                    <a:pt x="14965" y="4184"/>
                  </a:lnTo>
                  <a:lnTo>
                    <a:pt x="15501" y="3916"/>
                  </a:lnTo>
                  <a:lnTo>
                    <a:pt x="16413" y="3272"/>
                  </a:lnTo>
                  <a:lnTo>
                    <a:pt x="17271" y="2682"/>
                  </a:lnTo>
                  <a:lnTo>
                    <a:pt x="18773" y="1556"/>
                  </a:lnTo>
                  <a:lnTo>
                    <a:pt x="19309" y="1181"/>
                  </a:lnTo>
                  <a:lnTo>
                    <a:pt x="19846" y="859"/>
                  </a:lnTo>
                  <a:lnTo>
                    <a:pt x="20436" y="537"/>
                  </a:lnTo>
                  <a:lnTo>
                    <a:pt x="21079" y="269"/>
                  </a:lnTo>
                  <a:lnTo>
                    <a:pt x="21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347669" y="3473522"/>
              <a:ext cx="174730" cy="70333"/>
            </a:xfrm>
            <a:custGeom>
              <a:avLst/>
              <a:gdLst/>
              <a:ahLst/>
              <a:cxnLst/>
              <a:rect l="l" t="t" r="r" b="b"/>
              <a:pathLst>
                <a:path w="8797" h="3541" extrusionOk="0">
                  <a:moveTo>
                    <a:pt x="1" y="1"/>
                  </a:moveTo>
                  <a:lnTo>
                    <a:pt x="591" y="483"/>
                  </a:lnTo>
                  <a:lnTo>
                    <a:pt x="1181" y="805"/>
                  </a:lnTo>
                  <a:lnTo>
                    <a:pt x="1878" y="1234"/>
                  </a:lnTo>
                  <a:lnTo>
                    <a:pt x="2629" y="1663"/>
                  </a:lnTo>
                  <a:lnTo>
                    <a:pt x="3380" y="1985"/>
                  </a:lnTo>
                  <a:lnTo>
                    <a:pt x="4184" y="2307"/>
                  </a:lnTo>
                  <a:lnTo>
                    <a:pt x="4989" y="2629"/>
                  </a:lnTo>
                  <a:lnTo>
                    <a:pt x="5793" y="2897"/>
                  </a:lnTo>
                  <a:lnTo>
                    <a:pt x="6598" y="3111"/>
                  </a:lnTo>
                  <a:lnTo>
                    <a:pt x="7402" y="3326"/>
                  </a:lnTo>
                  <a:lnTo>
                    <a:pt x="8100" y="3487"/>
                  </a:lnTo>
                  <a:lnTo>
                    <a:pt x="8797" y="3540"/>
                  </a:lnTo>
                  <a:lnTo>
                    <a:pt x="8100" y="3326"/>
                  </a:lnTo>
                  <a:lnTo>
                    <a:pt x="7456" y="3165"/>
                  </a:lnTo>
                  <a:lnTo>
                    <a:pt x="5847" y="2682"/>
                  </a:lnTo>
                  <a:lnTo>
                    <a:pt x="4292" y="2092"/>
                  </a:lnTo>
                  <a:lnTo>
                    <a:pt x="2736" y="1449"/>
                  </a:lnTo>
                  <a:lnTo>
                    <a:pt x="1234" y="698"/>
                  </a:lnTo>
                  <a:lnTo>
                    <a:pt x="644" y="32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664078" y="3163509"/>
              <a:ext cx="220533" cy="112958"/>
            </a:xfrm>
            <a:custGeom>
              <a:avLst/>
              <a:gdLst/>
              <a:ahLst/>
              <a:cxnLst/>
              <a:rect l="l" t="t" r="r" b="b"/>
              <a:pathLst>
                <a:path w="11103" h="5687" extrusionOk="0">
                  <a:moveTo>
                    <a:pt x="11103" y="1"/>
                  </a:moveTo>
                  <a:lnTo>
                    <a:pt x="5685" y="1717"/>
                  </a:lnTo>
                  <a:lnTo>
                    <a:pt x="1877" y="2951"/>
                  </a:lnTo>
                  <a:lnTo>
                    <a:pt x="0" y="3594"/>
                  </a:lnTo>
                  <a:lnTo>
                    <a:pt x="858" y="5686"/>
                  </a:lnTo>
                  <a:lnTo>
                    <a:pt x="1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2570327" y="3212529"/>
              <a:ext cx="143844" cy="71386"/>
            </a:xfrm>
            <a:custGeom>
              <a:avLst/>
              <a:gdLst/>
              <a:ahLst/>
              <a:cxnLst/>
              <a:rect l="l" t="t" r="r" b="b"/>
              <a:pathLst>
                <a:path w="7242" h="3594" extrusionOk="0">
                  <a:moveTo>
                    <a:pt x="3272" y="0"/>
                  </a:moveTo>
                  <a:lnTo>
                    <a:pt x="2897" y="54"/>
                  </a:lnTo>
                  <a:lnTo>
                    <a:pt x="2521" y="161"/>
                  </a:lnTo>
                  <a:lnTo>
                    <a:pt x="2199" y="268"/>
                  </a:lnTo>
                  <a:lnTo>
                    <a:pt x="1878" y="429"/>
                  </a:lnTo>
                  <a:lnTo>
                    <a:pt x="1609" y="590"/>
                  </a:lnTo>
                  <a:lnTo>
                    <a:pt x="1341" y="805"/>
                  </a:lnTo>
                  <a:lnTo>
                    <a:pt x="1073" y="1073"/>
                  </a:lnTo>
                  <a:lnTo>
                    <a:pt x="805" y="1287"/>
                  </a:lnTo>
                  <a:lnTo>
                    <a:pt x="644" y="1609"/>
                  </a:lnTo>
                  <a:lnTo>
                    <a:pt x="429" y="1877"/>
                  </a:lnTo>
                  <a:lnTo>
                    <a:pt x="269" y="2199"/>
                  </a:lnTo>
                  <a:lnTo>
                    <a:pt x="161" y="2521"/>
                  </a:lnTo>
                  <a:lnTo>
                    <a:pt x="54" y="2896"/>
                  </a:lnTo>
                  <a:lnTo>
                    <a:pt x="0" y="3218"/>
                  </a:lnTo>
                  <a:lnTo>
                    <a:pt x="0" y="3594"/>
                  </a:lnTo>
                  <a:lnTo>
                    <a:pt x="7241" y="3594"/>
                  </a:lnTo>
                  <a:lnTo>
                    <a:pt x="7241" y="3218"/>
                  </a:lnTo>
                  <a:lnTo>
                    <a:pt x="7187" y="2896"/>
                  </a:lnTo>
                  <a:lnTo>
                    <a:pt x="7080" y="2521"/>
                  </a:lnTo>
                  <a:lnTo>
                    <a:pt x="6973" y="2199"/>
                  </a:lnTo>
                  <a:lnTo>
                    <a:pt x="6812" y="1877"/>
                  </a:lnTo>
                  <a:lnTo>
                    <a:pt x="6597" y="1609"/>
                  </a:lnTo>
                  <a:lnTo>
                    <a:pt x="6437" y="1287"/>
                  </a:lnTo>
                  <a:lnTo>
                    <a:pt x="6168" y="1073"/>
                  </a:lnTo>
                  <a:lnTo>
                    <a:pt x="5900" y="805"/>
                  </a:lnTo>
                  <a:lnTo>
                    <a:pt x="5632" y="590"/>
                  </a:lnTo>
                  <a:lnTo>
                    <a:pt x="5364" y="429"/>
                  </a:lnTo>
                  <a:lnTo>
                    <a:pt x="5042" y="268"/>
                  </a:lnTo>
                  <a:lnTo>
                    <a:pt x="4720" y="161"/>
                  </a:lnTo>
                  <a:lnTo>
                    <a:pt x="4345" y="54"/>
                  </a:lnTo>
                  <a:lnTo>
                    <a:pt x="3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1917288" y="2856712"/>
              <a:ext cx="5343" cy="1031241"/>
            </a:xfrm>
            <a:custGeom>
              <a:avLst/>
              <a:gdLst/>
              <a:ahLst/>
              <a:cxnLst/>
              <a:rect l="l" t="t" r="r" b="b"/>
              <a:pathLst>
                <a:path w="269" h="51919" extrusionOk="0">
                  <a:moveTo>
                    <a:pt x="108" y="0"/>
                  </a:moveTo>
                  <a:lnTo>
                    <a:pt x="54" y="2038"/>
                  </a:lnTo>
                  <a:lnTo>
                    <a:pt x="54" y="7563"/>
                  </a:lnTo>
                  <a:lnTo>
                    <a:pt x="1" y="25959"/>
                  </a:lnTo>
                  <a:lnTo>
                    <a:pt x="54" y="44302"/>
                  </a:lnTo>
                  <a:lnTo>
                    <a:pt x="54" y="49880"/>
                  </a:lnTo>
                  <a:lnTo>
                    <a:pt x="108" y="51918"/>
                  </a:lnTo>
                  <a:lnTo>
                    <a:pt x="161" y="49880"/>
                  </a:lnTo>
                  <a:lnTo>
                    <a:pt x="215" y="44302"/>
                  </a:lnTo>
                  <a:lnTo>
                    <a:pt x="269" y="25959"/>
                  </a:lnTo>
                  <a:lnTo>
                    <a:pt x="215" y="7563"/>
                  </a:lnTo>
                  <a:lnTo>
                    <a:pt x="161" y="2038"/>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041188" y="2856712"/>
              <a:ext cx="5343" cy="1031241"/>
            </a:xfrm>
            <a:custGeom>
              <a:avLst/>
              <a:gdLst/>
              <a:ahLst/>
              <a:cxnLst/>
              <a:rect l="l" t="t" r="r" b="b"/>
              <a:pathLst>
                <a:path w="269" h="51919" extrusionOk="0">
                  <a:moveTo>
                    <a:pt x="108" y="0"/>
                  </a:moveTo>
                  <a:lnTo>
                    <a:pt x="54" y="2038"/>
                  </a:lnTo>
                  <a:lnTo>
                    <a:pt x="54" y="7563"/>
                  </a:lnTo>
                  <a:lnTo>
                    <a:pt x="1" y="25959"/>
                  </a:lnTo>
                  <a:lnTo>
                    <a:pt x="54" y="44302"/>
                  </a:lnTo>
                  <a:lnTo>
                    <a:pt x="54" y="49880"/>
                  </a:lnTo>
                  <a:lnTo>
                    <a:pt x="108" y="51918"/>
                  </a:lnTo>
                  <a:lnTo>
                    <a:pt x="162" y="49880"/>
                  </a:lnTo>
                  <a:lnTo>
                    <a:pt x="215" y="44302"/>
                  </a:lnTo>
                  <a:lnTo>
                    <a:pt x="269" y="25959"/>
                  </a:lnTo>
                  <a:lnTo>
                    <a:pt x="215" y="7563"/>
                  </a:lnTo>
                  <a:lnTo>
                    <a:pt x="162" y="2038"/>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1861892" y="2973901"/>
              <a:ext cx="21332" cy="22385"/>
            </a:xfrm>
            <a:custGeom>
              <a:avLst/>
              <a:gdLst/>
              <a:ahLst/>
              <a:cxnLst/>
              <a:rect l="l" t="t" r="r" b="b"/>
              <a:pathLst>
                <a:path w="1074" h="1127" extrusionOk="0">
                  <a:moveTo>
                    <a:pt x="537" y="0"/>
                  </a:moveTo>
                  <a:lnTo>
                    <a:pt x="322" y="54"/>
                  </a:lnTo>
                  <a:lnTo>
                    <a:pt x="161" y="161"/>
                  </a:lnTo>
                  <a:lnTo>
                    <a:pt x="1" y="375"/>
                  </a:lnTo>
                  <a:lnTo>
                    <a:pt x="1" y="590"/>
                  </a:lnTo>
                  <a:lnTo>
                    <a:pt x="1" y="805"/>
                  </a:lnTo>
                  <a:lnTo>
                    <a:pt x="161" y="965"/>
                  </a:lnTo>
                  <a:lnTo>
                    <a:pt x="322" y="1073"/>
                  </a:lnTo>
                  <a:lnTo>
                    <a:pt x="537" y="1126"/>
                  </a:lnTo>
                  <a:lnTo>
                    <a:pt x="751" y="1073"/>
                  </a:lnTo>
                  <a:lnTo>
                    <a:pt x="912" y="965"/>
                  </a:lnTo>
                  <a:lnTo>
                    <a:pt x="1020" y="805"/>
                  </a:lnTo>
                  <a:lnTo>
                    <a:pt x="1073" y="590"/>
                  </a:lnTo>
                  <a:lnTo>
                    <a:pt x="1020" y="375"/>
                  </a:lnTo>
                  <a:lnTo>
                    <a:pt x="912" y="161"/>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1861892" y="3180570"/>
              <a:ext cx="21332" cy="22385"/>
            </a:xfrm>
            <a:custGeom>
              <a:avLst/>
              <a:gdLst/>
              <a:ahLst/>
              <a:cxnLst/>
              <a:rect l="l" t="t" r="r" b="b"/>
              <a:pathLst>
                <a:path w="1074" h="1127" extrusionOk="0">
                  <a:moveTo>
                    <a:pt x="537" y="0"/>
                  </a:moveTo>
                  <a:lnTo>
                    <a:pt x="322" y="54"/>
                  </a:lnTo>
                  <a:lnTo>
                    <a:pt x="161" y="215"/>
                  </a:lnTo>
                  <a:lnTo>
                    <a:pt x="1" y="376"/>
                  </a:lnTo>
                  <a:lnTo>
                    <a:pt x="1" y="590"/>
                  </a:lnTo>
                  <a:lnTo>
                    <a:pt x="1" y="805"/>
                  </a:lnTo>
                  <a:lnTo>
                    <a:pt x="161" y="966"/>
                  </a:lnTo>
                  <a:lnTo>
                    <a:pt x="322" y="1073"/>
                  </a:lnTo>
                  <a:lnTo>
                    <a:pt x="537" y="1126"/>
                  </a:lnTo>
                  <a:lnTo>
                    <a:pt x="751" y="1073"/>
                  </a:lnTo>
                  <a:lnTo>
                    <a:pt x="912" y="966"/>
                  </a:lnTo>
                  <a:lnTo>
                    <a:pt x="1020" y="805"/>
                  </a:lnTo>
                  <a:lnTo>
                    <a:pt x="1073" y="590"/>
                  </a:lnTo>
                  <a:lnTo>
                    <a:pt x="1020" y="376"/>
                  </a:lnTo>
                  <a:lnTo>
                    <a:pt x="912" y="215"/>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1861892" y="3388292"/>
              <a:ext cx="21332" cy="22405"/>
            </a:xfrm>
            <a:custGeom>
              <a:avLst/>
              <a:gdLst/>
              <a:ahLst/>
              <a:cxnLst/>
              <a:rect l="l" t="t" r="r" b="b"/>
              <a:pathLst>
                <a:path w="1074" h="1128" extrusionOk="0">
                  <a:moveTo>
                    <a:pt x="537" y="1"/>
                  </a:moveTo>
                  <a:lnTo>
                    <a:pt x="322" y="54"/>
                  </a:lnTo>
                  <a:lnTo>
                    <a:pt x="161" y="162"/>
                  </a:lnTo>
                  <a:lnTo>
                    <a:pt x="1" y="323"/>
                  </a:lnTo>
                  <a:lnTo>
                    <a:pt x="1" y="537"/>
                  </a:lnTo>
                  <a:lnTo>
                    <a:pt x="1" y="752"/>
                  </a:lnTo>
                  <a:lnTo>
                    <a:pt x="161" y="966"/>
                  </a:lnTo>
                  <a:lnTo>
                    <a:pt x="322" y="1074"/>
                  </a:lnTo>
                  <a:lnTo>
                    <a:pt x="537" y="1127"/>
                  </a:lnTo>
                  <a:lnTo>
                    <a:pt x="751" y="1074"/>
                  </a:lnTo>
                  <a:lnTo>
                    <a:pt x="912" y="966"/>
                  </a:lnTo>
                  <a:lnTo>
                    <a:pt x="1020" y="752"/>
                  </a:lnTo>
                  <a:lnTo>
                    <a:pt x="1073" y="537"/>
                  </a:lnTo>
                  <a:lnTo>
                    <a:pt x="1020" y="323"/>
                  </a:lnTo>
                  <a:lnTo>
                    <a:pt x="912" y="162"/>
                  </a:lnTo>
                  <a:lnTo>
                    <a:pt x="751" y="54"/>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1861892" y="3594962"/>
              <a:ext cx="21332" cy="22405"/>
            </a:xfrm>
            <a:custGeom>
              <a:avLst/>
              <a:gdLst/>
              <a:ahLst/>
              <a:cxnLst/>
              <a:rect l="l" t="t" r="r" b="b"/>
              <a:pathLst>
                <a:path w="1074" h="1128" extrusionOk="0">
                  <a:moveTo>
                    <a:pt x="537" y="1"/>
                  </a:moveTo>
                  <a:lnTo>
                    <a:pt x="322" y="55"/>
                  </a:lnTo>
                  <a:lnTo>
                    <a:pt x="161" y="162"/>
                  </a:lnTo>
                  <a:lnTo>
                    <a:pt x="1" y="323"/>
                  </a:lnTo>
                  <a:lnTo>
                    <a:pt x="1" y="591"/>
                  </a:lnTo>
                  <a:lnTo>
                    <a:pt x="1" y="805"/>
                  </a:lnTo>
                  <a:lnTo>
                    <a:pt x="161" y="966"/>
                  </a:lnTo>
                  <a:lnTo>
                    <a:pt x="322" y="1074"/>
                  </a:lnTo>
                  <a:lnTo>
                    <a:pt x="537" y="1127"/>
                  </a:lnTo>
                  <a:lnTo>
                    <a:pt x="751" y="1074"/>
                  </a:lnTo>
                  <a:lnTo>
                    <a:pt x="912" y="966"/>
                  </a:lnTo>
                  <a:lnTo>
                    <a:pt x="1020" y="805"/>
                  </a:lnTo>
                  <a:lnTo>
                    <a:pt x="1073" y="591"/>
                  </a:lnTo>
                  <a:lnTo>
                    <a:pt x="1020" y="323"/>
                  </a:lnTo>
                  <a:lnTo>
                    <a:pt x="912" y="162"/>
                  </a:lnTo>
                  <a:lnTo>
                    <a:pt x="751" y="5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1861892" y="3801651"/>
              <a:ext cx="21332" cy="22385"/>
            </a:xfrm>
            <a:custGeom>
              <a:avLst/>
              <a:gdLst/>
              <a:ahLst/>
              <a:cxnLst/>
              <a:rect l="l" t="t" r="r" b="b"/>
              <a:pathLst>
                <a:path w="1074" h="1127" extrusionOk="0">
                  <a:moveTo>
                    <a:pt x="537" y="0"/>
                  </a:moveTo>
                  <a:lnTo>
                    <a:pt x="322" y="54"/>
                  </a:lnTo>
                  <a:lnTo>
                    <a:pt x="161" y="161"/>
                  </a:lnTo>
                  <a:lnTo>
                    <a:pt x="1" y="375"/>
                  </a:lnTo>
                  <a:lnTo>
                    <a:pt x="1" y="590"/>
                  </a:lnTo>
                  <a:lnTo>
                    <a:pt x="1" y="805"/>
                  </a:lnTo>
                  <a:lnTo>
                    <a:pt x="161" y="965"/>
                  </a:lnTo>
                  <a:lnTo>
                    <a:pt x="322" y="1073"/>
                  </a:lnTo>
                  <a:lnTo>
                    <a:pt x="537" y="1126"/>
                  </a:lnTo>
                  <a:lnTo>
                    <a:pt x="751" y="1073"/>
                  </a:lnTo>
                  <a:lnTo>
                    <a:pt x="912" y="965"/>
                  </a:lnTo>
                  <a:lnTo>
                    <a:pt x="1020" y="805"/>
                  </a:lnTo>
                  <a:lnTo>
                    <a:pt x="1073" y="590"/>
                  </a:lnTo>
                  <a:lnTo>
                    <a:pt x="1020" y="375"/>
                  </a:lnTo>
                  <a:lnTo>
                    <a:pt x="912" y="161"/>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3090189" y="2973901"/>
              <a:ext cx="22405" cy="22385"/>
            </a:xfrm>
            <a:custGeom>
              <a:avLst/>
              <a:gdLst/>
              <a:ahLst/>
              <a:cxnLst/>
              <a:rect l="l" t="t" r="r" b="b"/>
              <a:pathLst>
                <a:path w="1128" h="1127" extrusionOk="0">
                  <a:moveTo>
                    <a:pt x="591" y="0"/>
                  </a:moveTo>
                  <a:lnTo>
                    <a:pt x="376" y="54"/>
                  </a:lnTo>
                  <a:lnTo>
                    <a:pt x="162" y="161"/>
                  </a:lnTo>
                  <a:lnTo>
                    <a:pt x="55" y="375"/>
                  </a:lnTo>
                  <a:lnTo>
                    <a:pt x="1" y="590"/>
                  </a:lnTo>
                  <a:lnTo>
                    <a:pt x="55" y="805"/>
                  </a:lnTo>
                  <a:lnTo>
                    <a:pt x="162" y="965"/>
                  </a:lnTo>
                  <a:lnTo>
                    <a:pt x="376" y="1073"/>
                  </a:lnTo>
                  <a:lnTo>
                    <a:pt x="591" y="1126"/>
                  </a:lnTo>
                  <a:lnTo>
                    <a:pt x="805" y="1073"/>
                  </a:lnTo>
                  <a:lnTo>
                    <a:pt x="966" y="965"/>
                  </a:lnTo>
                  <a:lnTo>
                    <a:pt x="1074" y="805"/>
                  </a:lnTo>
                  <a:lnTo>
                    <a:pt x="1127" y="590"/>
                  </a:lnTo>
                  <a:lnTo>
                    <a:pt x="1074" y="375"/>
                  </a:lnTo>
                  <a:lnTo>
                    <a:pt x="966" y="161"/>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3090189" y="3180570"/>
              <a:ext cx="22405" cy="22385"/>
            </a:xfrm>
            <a:custGeom>
              <a:avLst/>
              <a:gdLst/>
              <a:ahLst/>
              <a:cxnLst/>
              <a:rect l="l" t="t" r="r" b="b"/>
              <a:pathLst>
                <a:path w="1128" h="1127" extrusionOk="0">
                  <a:moveTo>
                    <a:pt x="591" y="0"/>
                  </a:moveTo>
                  <a:lnTo>
                    <a:pt x="376" y="54"/>
                  </a:lnTo>
                  <a:lnTo>
                    <a:pt x="162" y="215"/>
                  </a:lnTo>
                  <a:lnTo>
                    <a:pt x="55" y="376"/>
                  </a:lnTo>
                  <a:lnTo>
                    <a:pt x="1" y="590"/>
                  </a:lnTo>
                  <a:lnTo>
                    <a:pt x="55" y="805"/>
                  </a:lnTo>
                  <a:lnTo>
                    <a:pt x="162" y="966"/>
                  </a:lnTo>
                  <a:lnTo>
                    <a:pt x="376" y="1073"/>
                  </a:lnTo>
                  <a:lnTo>
                    <a:pt x="591" y="1126"/>
                  </a:lnTo>
                  <a:lnTo>
                    <a:pt x="805" y="1073"/>
                  </a:lnTo>
                  <a:lnTo>
                    <a:pt x="966" y="966"/>
                  </a:lnTo>
                  <a:lnTo>
                    <a:pt x="1074" y="805"/>
                  </a:lnTo>
                  <a:lnTo>
                    <a:pt x="1127" y="590"/>
                  </a:lnTo>
                  <a:lnTo>
                    <a:pt x="1074" y="376"/>
                  </a:lnTo>
                  <a:lnTo>
                    <a:pt x="966" y="215"/>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3090189" y="3388292"/>
              <a:ext cx="22405" cy="22405"/>
            </a:xfrm>
            <a:custGeom>
              <a:avLst/>
              <a:gdLst/>
              <a:ahLst/>
              <a:cxnLst/>
              <a:rect l="l" t="t" r="r" b="b"/>
              <a:pathLst>
                <a:path w="1128" h="1128" extrusionOk="0">
                  <a:moveTo>
                    <a:pt x="591" y="1"/>
                  </a:moveTo>
                  <a:lnTo>
                    <a:pt x="376" y="54"/>
                  </a:lnTo>
                  <a:lnTo>
                    <a:pt x="162" y="162"/>
                  </a:lnTo>
                  <a:lnTo>
                    <a:pt x="55" y="323"/>
                  </a:lnTo>
                  <a:lnTo>
                    <a:pt x="1" y="537"/>
                  </a:lnTo>
                  <a:lnTo>
                    <a:pt x="55" y="752"/>
                  </a:lnTo>
                  <a:lnTo>
                    <a:pt x="162" y="966"/>
                  </a:lnTo>
                  <a:lnTo>
                    <a:pt x="376" y="1074"/>
                  </a:lnTo>
                  <a:lnTo>
                    <a:pt x="591" y="1127"/>
                  </a:lnTo>
                  <a:lnTo>
                    <a:pt x="805" y="1074"/>
                  </a:lnTo>
                  <a:lnTo>
                    <a:pt x="966" y="966"/>
                  </a:lnTo>
                  <a:lnTo>
                    <a:pt x="1074" y="752"/>
                  </a:lnTo>
                  <a:lnTo>
                    <a:pt x="1127" y="537"/>
                  </a:lnTo>
                  <a:lnTo>
                    <a:pt x="1074" y="323"/>
                  </a:lnTo>
                  <a:lnTo>
                    <a:pt x="966" y="162"/>
                  </a:lnTo>
                  <a:lnTo>
                    <a:pt x="805"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3090189" y="3594962"/>
              <a:ext cx="22405" cy="22405"/>
            </a:xfrm>
            <a:custGeom>
              <a:avLst/>
              <a:gdLst/>
              <a:ahLst/>
              <a:cxnLst/>
              <a:rect l="l" t="t" r="r" b="b"/>
              <a:pathLst>
                <a:path w="1128" h="1128" extrusionOk="0">
                  <a:moveTo>
                    <a:pt x="591" y="1"/>
                  </a:moveTo>
                  <a:lnTo>
                    <a:pt x="376" y="55"/>
                  </a:lnTo>
                  <a:lnTo>
                    <a:pt x="162" y="162"/>
                  </a:lnTo>
                  <a:lnTo>
                    <a:pt x="55" y="323"/>
                  </a:lnTo>
                  <a:lnTo>
                    <a:pt x="1" y="591"/>
                  </a:lnTo>
                  <a:lnTo>
                    <a:pt x="55" y="805"/>
                  </a:lnTo>
                  <a:lnTo>
                    <a:pt x="162" y="966"/>
                  </a:lnTo>
                  <a:lnTo>
                    <a:pt x="376" y="1074"/>
                  </a:lnTo>
                  <a:lnTo>
                    <a:pt x="591" y="1127"/>
                  </a:lnTo>
                  <a:lnTo>
                    <a:pt x="805" y="1074"/>
                  </a:lnTo>
                  <a:lnTo>
                    <a:pt x="966" y="966"/>
                  </a:lnTo>
                  <a:lnTo>
                    <a:pt x="1074" y="805"/>
                  </a:lnTo>
                  <a:lnTo>
                    <a:pt x="1127" y="591"/>
                  </a:lnTo>
                  <a:lnTo>
                    <a:pt x="1074" y="323"/>
                  </a:lnTo>
                  <a:lnTo>
                    <a:pt x="966" y="162"/>
                  </a:lnTo>
                  <a:lnTo>
                    <a:pt x="805" y="55"/>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3090189" y="3801651"/>
              <a:ext cx="22405" cy="22385"/>
            </a:xfrm>
            <a:custGeom>
              <a:avLst/>
              <a:gdLst/>
              <a:ahLst/>
              <a:cxnLst/>
              <a:rect l="l" t="t" r="r" b="b"/>
              <a:pathLst>
                <a:path w="1128" h="1127" extrusionOk="0">
                  <a:moveTo>
                    <a:pt x="591" y="0"/>
                  </a:moveTo>
                  <a:lnTo>
                    <a:pt x="376" y="54"/>
                  </a:lnTo>
                  <a:lnTo>
                    <a:pt x="162" y="161"/>
                  </a:lnTo>
                  <a:lnTo>
                    <a:pt x="55" y="375"/>
                  </a:lnTo>
                  <a:lnTo>
                    <a:pt x="1" y="590"/>
                  </a:lnTo>
                  <a:lnTo>
                    <a:pt x="55" y="805"/>
                  </a:lnTo>
                  <a:lnTo>
                    <a:pt x="162" y="965"/>
                  </a:lnTo>
                  <a:lnTo>
                    <a:pt x="376" y="1073"/>
                  </a:lnTo>
                  <a:lnTo>
                    <a:pt x="591" y="1126"/>
                  </a:lnTo>
                  <a:lnTo>
                    <a:pt x="805" y="1073"/>
                  </a:lnTo>
                  <a:lnTo>
                    <a:pt x="966" y="965"/>
                  </a:lnTo>
                  <a:lnTo>
                    <a:pt x="1074" y="805"/>
                  </a:lnTo>
                  <a:lnTo>
                    <a:pt x="1127" y="590"/>
                  </a:lnTo>
                  <a:lnTo>
                    <a:pt x="1074" y="375"/>
                  </a:lnTo>
                  <a:lnTo>
                    <a:pt x="966" y="161"/>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193198" y="2736326"/>
              <a:ext cx="483672" cy="112938"/>
            </a:xfrm>
            <a:custGeom>
              <a:avLst/>
              <a:gdLst/>
              <a:ahLst/>
              <a:cxnLst/>
              <a:rect l="l" t="t" r="r" b="b"/>
              <a:pathLst>
                <a:path w="24351" h="5686" extrusionOk="0">
                  <a:moveTo>
                    <a:pt x="1" y="1"/>
                  </a:moveTo>
                  <a:lnTo>
                    <a:pt x="1" y="5686"/>
                  </a:lnTo>
                  <a:lnTo>
                    <a:pt x="24351" y="5686"/>
                  </a:lnTo>
                  <a:lnTo>
                    <a:pt x="2435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226230" y="2739524"/>
              <a:ext cx="4290" cy="110813"/>
            </a:xfrm>
            <a:custGeom>
              <a:avLst/>
              <a:gdLst/>
              <a:ahLst/>
              <a:cxnLst/>
              <a:rect l="l" t="t" r="r" b="b"/>
              <a:pathLst>
                <a:path w="216"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2275230" y="2739524"/>
              <a:ext cx="5343" cy="110813"/>
            </a:xfrm>
            <a:custGeom>
              <a:avLst/>
              <a:gdLst/>
              <a:ahLst/>
              <a:cxnLst/>
              <a:rect l="l" t="t" r="r" b="b"/>
              <a:pathLst>
                <a:path w="269" h="5579" extrusionOk="0">
                  <a:moveTo>
                    <a:pt x="108" y="0"/>
                  </a:moveTo>
                  <a:lnTo>
                    <a:pt x="1" y="1395"/>
                  </a:lnTo>
                  <a:lnTo>
                    <a:pt x="1" y="2789"/>
                  </a:lnTo>
                  <a:lnTo>
                    <a:pt x="1"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2325304" y="2739524"/>
              <a:ext cx="4290" cy="110813"/>
            </a:xfrm>
            <a:custGeom>
              <a:avLst/>
              <a:gdLst/>
              <a:ahLst/>
              <a:cxnLst/>
              <a:rect l="l" t="t" r="r" b="b"/>
              <a:pathLst>
                <a:path w="216"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2374304" y="2739524"/>
              <a:ext cx="5343" cy="110813"/>
            </a:xfrm>
            <a:custGeom>
              <a:avLst/>
              <a:gdLst/>
              <a:ahLst/>
              <a:cxnLst/>
              <a:rect l="l" t="t" r="r" b="b"/>
              <a:pathLst>
                <a:path w="269" h="5579" extrusionOk="0">
                  <a:moveTo>
                    <a:pt x="162" y="0"/>
                  </a:moveTo>
                  <a:lnTo>
                    <a:pt x="1" y="1395"/>
                  </a:lnTo>
                  <a:lnTo>
                    <a:pt x="1" y="2789"/>
                  </a:lnTo>
                  <a:lnTo>
                    <a:pt x="1" y="4184"/>
                  </a:lnTo>
                  <a:lnTo>
                    <a:pt x="162" y="5578"/>
                  </a:lnTo>
                  <a:lnTo>
                    <a:pt x="269" y="4184"/>
                  </a:lnTo>
                  <a:lnTo>
                    <a:pt x="269" y="2789"/>
                  </a:lnTo>
                  <a:lnTo>
                    <a:pt x="269" y="1395"/>
                  </a:lnTo>
                  <a:lnTo>
                    <a:pt x="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2424378" y="2739524"/>
              <a:ext cx="5343" cy="110813"/>
            </a:xfrm>
            <a:custGeom>
              <a:avLst/>
              <a:gdLst/>
              <a:ahLst/>
              <a:cxnLst/>
              <a:rect l="l" t="t" r="r" b="b"/>
              <a:pathLst>
                <a:path w="269" h="5579" extrusionOk="0">
                  <a:moveTo>
                    <a:pt x="108" y="0"/>
                  </a:moveTo>
                  <a:lnTo>
                    <a:pt x="0" y="1395"/>
                  </a:lnTo>
                  <a:lnTo>
                    <a:pt x="0" y="2789"/>
                  </a:lnTo>
                  <a:lnTo>
                    <a:pt x="0"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2474451" y="2739524"/>
              <a:ext cx="4270" cy="110813"/>
            </a:xfrm>
            <a:custGeom>
              <a:avLst/>
              <a:gdLst/>
              <a:ahLst/>
              <a:cxnLst/>
              <a:rect l="l" t="t" r="r" b="b"/>
              <a:pathLst>
                <a:path w="215"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2523452" y="2739524"/>
              <a:ext cx="5343" cy="110813"/>
            </a:xfrm>
            <a:custGeom>
              <a:avLst/>
              <a:gdLst/>
              <a:ahLst/>
              <a:cxnLst/>
              <a:rect l="l" t="t" r="r" b="b"/>
              <a:pathLst>
                <a:path w="269" h="5579" extrusionOk="0">
                  <a:moveTo>
                    <a:pt x="108" y="0"/>
                  </a:moveTo>
                  <a:lnTo>
                    <a:pt x="0" y="1395"/>
                  </a:lnTo>
                  <a:lnTo>
                    <a:pt x="0" y="2789"/>
                  </a:lnTo>
                  <a:lnTo>
                    <a:pt x="0"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2573525" y="2739524"/>
              <a:ext cx="4270" cy="110813"/>
            </a:xfrm>
            <a:custGeom>
              <a:avLst/>
              <a:gdLst/>
              <a:ahLst/>
              <a:cxnLst/>
              <a:rect l="l" t="t" r="r" b="b"/>
              <a:pathLst>
                <a:path w="215"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2623599" y="2739524"/>
              <a:ext cx="4270" cy="110813"/>
            </a:xfrm>
            <a:custGeom>
              <a:avLst/>
              <a:gdLst/>
              <a:ahLst/>
              <a:cxnLst/>
              <a:rect l="l" t="t" r="r" b="b"/>
              <a:pathLst>
                <a:path w="215" h="5579" extrusionOk="0">
                  <a:moveTo>
                    <a:pt x="107" y="0"/>
                  </a:moveTo>
                  <a:lnTo>
                    <a:pt x="0" y="1395"/>
                  </a:lnTo>
                  <a:lnTo>
                    <a:pt x="0" y="2789"/>
                  </a:lnTo>
                  <a:lnTo>
                    <a:pt x="0" y="4184"/>
                  </a:lnTo>
                  <a:lnTo>
                    <a:pt x="107" y="5578"/>
                  </a:lnTo>
                  <a:lnTo>
                    <a:pt x="215" y="4184"/>
                  </a:lnTo>
                  <a:lnTo>
                    <a:pt x="215" y="2789"/>
                  </a:lnTo>
                  <a:lnTo>
                    <a:pt x="215" y="1395"/>
                  </a:lnTo>
                  <a:lnTo>
                    <a:pt x="1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3246804" y="3271124"/>
              <a:ext cx="34104" cy="20"/>
            </a:xfrm>
            <a:custGeom>
              <a:avLst/>
              <a:gdLst/>
              <a:ahLst/>
              <a:cxnLst/>
              <a:rect l="l" t="t" r="r" b="b"/>
              <a:pathLst>
                <a:path w="1717" h="1" extrusionOk="0">
                  <a:moveTo>
                    <a:pt x="1717" y="0"/>
                  </a:moveTo>
                  <a:lnTo>
                    <a:pt x="1717" y="0"/>
                  </a:lnTo>
                  <a:lnTo>
                    <a:pt x="644" y="0"/>
                  </a:lnTo>
                  <a:lnTo>
                    <a:pt x="644" y="0"/>
                  </a:lnTo>
                  <a:lnTo>
                    <a:pt x="0" y="0"/>
                  </a:lnTo>
                  <a:lnTo>
                    <a:pt x="0" y="0"/>
                  </a:lnTo>
                  <a:lnTo>
                    <a:pt x="0" y="0"/>
                  </a:lnTo>
                  <a:lnTo>
                    <a:pt x="858" y="0"/>
                  </a:lnTo>
                  <a:lnTo>
                    <a:pt x="858" y="0"/>
                  </a:lnTo>
                  <a:lnTo>
                    <a:pt x="1717" y="0"/>
                  </a:lnTo>
                  <a:lnTo>
                    <a:pt x="1717" y="0"/>
                  </a:lnTo>
                  <a:lnTo>
                    <a:pt x="1717"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3246804" y="3271124"/>
              <a:ext cx="34104" cy="20"/>
            </a:xfrm>
            <a:custGeom>
              <a:avLst/>
              <a:gdLst/>
              <a:ahLst/>
              <a:cxnLst/>
              <a:rect l="l" t="t" r="r" b="b"/>
              <a:pathLst>
                <a:path w="1717" h="1" fill="none" extrusionOk="0">
                  <a:moveTo>
                    <a:pt x="1717" y="0"/>
                  </a:moveTo>
                  <a:lnTo>
                    <a:pt x="1717" y="0"/>
                  </a:lnTo>
                  <a:lnTo>
                    <a:pt x="644" y="0"/>
                  </a:lnTo>
                  <a:lnTo>
                    <a:pt x="644" y="0"/>
                  </a:lnTo>
                  <a:lnTo>
                    <a:pt x="0" y="0"/>
                  </a:lnTo>
                  <a:lnTo>
                    <a:pt x="0" y="0"/>
                  </a:lnTo>
                  <a:lnTo>
                    <a:pt x="0" y="0"/>
                  </a:lnTo>
                  <a:lnTo>
                    <a:pt x="858" y="0"/>
                  </a:lnTo>
                  <a:lnTo>
                    <a:pt x="858" y="0"/>
                  </a:lnTo>
                  <a:lnTo>
                    <a:pt x="1717" y="0"/>
                  </a:lnTo>
                  <a:lnTo>
                    <a:pt x="1717" y="0"/>
                  </a:lnTo>
                  <a:lnTo>
                    <a:pt x="17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3246804" y="3097466"/>
              <a:ext cx="34104" cy="173678"/>
            </a:xfrm>
            <a:custGeom>
              <a:avLst/>
              <a:gdLst/>
              <a:ahLst/>
              <a:cxnLst/>
              <a:rect l="l" t="t" r="r" b="b"/>
              <a:pathLst>
                <a:path w="1717" h="8744" extrusionOk="0">
                  <a:moveTo>
                    <a:pt x="0" y="1"/>
                  </a:moveTo>
                  <a:lnTo>
                    <a:pt x="0" y="8743"/>
                  </a:lnTo>
                  <a:lnTo>
                    <a:pt x="1717" y="8743"/>
                  </a:lnTo>
                  <a:lnTo>
                    <a:pt x="0"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3246804" y="3097466"/>
              <a:ext cx="34104" cy="173678"/>
            </a:xfrm>
            <a:custGeom>
              <a:avLst/>
              <a:gdLst/>
              <a:ahLst/>
              <a:cxnLst/>
              <a:rect l="l" t="t" r="r" b="b"/>
              <a:pathLst>
                <a:path w="1717" h="8744" fill="none" extrusionOk="0">
                  <a:moveTo>
                    <a:pt x="0" y="1"/>
                  </a:moveTo>
                  <a:lnTo>
                    <a:pt x="0" y="8743"/>
                  </a:lnTo>
                  <a:lnTo>
                    <a:pt x="0" y="8743"/>
                  </a:lnTo>
                  <a:lnTo>
                    <a:pt x="644" y="8743"/>
                  </a:lnTo>
                  <a:lnTo>
                    <a:pt x="644" y="8743"/>
                  </a:lnTo>
                  <a:lnTo>
                    <a:pt x="1717" y="8743"/>
                  </a:lnTo>
                  <a:lnTo>
                    <a:pt x="1717" y="874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3246804" y="3096413"/>
              <a:ext cx="20" cy="174730"/>
            </a:xfrm>
            <a:custGeom>
              <a:avLst/>
              <a:gdLst/>
              <a:ahLst/>
              <a:cxnLst/>
              <a:rect l="l" t="t" r="r" b="b"/>
              <a:pathLst>
                <a:path w="1" h="8797" extrusionOk="0">
                  <a:moveTo>
                    <a:pt x="0" y="0"/>
                  </a:moveTo>
                  <a:lnTo>
                    <a:pt x="0" y="0"/>
                  </a:lnTo>
                  <a:lnTo>
                    <a:pt x="0" y="0"/>
                  </a:lnTo>
                  <a:lnTo>
                    <a:pt x="0" y="8796"/>
                  </a:lnTo>
                  <a:lnTo>
                    <a:pt x="0" y="8796"/>
                  </a:lnTo>
                  <a:lnTo>
                    <a:pt x="0" y="8796"/>
                  </a:lnTo>
                  <a:lnTo>
                    <a:pt x="0" y="8796"/>
                  </a:lnTo>
                  <a:lnTo>
                    <a:pt x="0" y="54"/>
                  </a:lnTo>
                  <a:lnTo>
                    <a:pt x="0" y="5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3246804" y="3096413"/>
              <a:ext cx="20" cy="174730"/>
            </a:xfrm>
            <a:custGeom>
              <a:avLst/>
              <a:gdLst/>
              <a:ahLst/>
              <a:cxnLst/>
              <a:rect l="l" t="t" r="r" b="b"/>
              <a:pathLst>
                <a:path w="1" h="8797" fill="none" extrusionOk="0">
                  <a:moveTo>
                    <a:pt x="0" y="0"/>
                  </a:moveTo>
                  <a:lnTo>
                    <a:pt x="0" y="0"/>
                  </a:lnTo>
                  <a:lnTo>
                    <a:pt x="0" y="0"/>
                  </a:lnTo>
                  <a:lnTo>
                    <a:pt x="0" y="8796"/>
                  </a:lnTo>
                  <a:lnTo>
                    <a:pt x="0" y="8796"/>
                  </a:lnTo>
                  <a:lnTo>
                    <a:pt x="0" y="8796"/>
                  </a:lnTo>
                  <a:lnTo>
                    <a:pt x="0" y="8796"/>
                  </a:lnTo>
                  <a:lnTo>
                    <a:pt x="0" y="54"/>
                  </a:lnTo>
                  <a:lnTo>
                    <a:pt x="0" y="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1783057" y="2961110"/>
              <a:ext cx="11739" cy="788343"/>
            </a:xfrm>
            <a:custGeom>
              <a:avLst/>
              <a:gdLst/>
              <a:ahLst/>
              <a:cxnLst/>
              <a:rect l="l" t="t" r="r" b="b"/>
              <a:pathLst>
                <a:path w="591" h="39690" extrusionOk="0">
                  <a:moveTo>
                    <a:pt x="591" y="0"/>
                  </a:moveTo>
                  <a:lnTo>
                    <a:pt x="537" y="1556"/>
                  </a:lnTo>
                  <a:lnTo>
                    <a:pt x="430" y="5793"/>
                  </a:lnTo>
                  <a:lnTo>
                    <a:pt x="161" y="19845"/>
                  </a:lnTo>
                  <a:lnTo>
                    <a:pt x="1" y="33897"/>
                  </a:lnTo>
                  <a:lnTo>
                    <a:pt x="1" y="38135"/>
                  </a:lnTo>
                  <a:lnTo>
                    <a:pt x="1" y="39690"/>
                  </a:lnTo>
                  <a:lnTo>
                    <a:pt x="108" y="38135"/>
                  </a:lnTo>
                  <a:lnTo>
                    <a:pt x="161" y="33897"/>
                  </a:lnTo>
                  <a:lnTo>
                    <a:pt x="430" y="19845"/>
                  </a:lnTo>
                  <a:lnTo>
                    <a:pt x="591" y="5793"/>
                  </a:lnTo>
                  <a:lnTo>
                    <a:pt x="591" y="1556"/>
                  </a:lnTo>
                  <a:lnTo>
                    <a:pt x="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1998248" y="3380844"/>
              <a:ext cx="4290" cy="393119"/>
            </a:xfrm>
            <a:custGeom>
              <a:avLst/>
              <a:gdLst/>
              <a:ahLst/>
              <a:cxnLst/>
              <a:rect l="l" t="t" r="r" b="b"/>
              <a:pathLst>
                <a:path w="216" h="19792" extrusionOk="0">
                  <a:moveTo>
                    <a:pt x="108" y="0"/>
                  </a:moveTo>
                  <a:lnTo>
                    <a:pt x="54" y="751"/>
                  </a:lnTo>
                  <a:lnTo>
                    <a:pt x="1" y="2897"/>
                  </a:lnTo>
                  <a:lnTo>
                    <a:pt x="1" y="9869"/>
                  </a:lnTo>
                  <a:lnTo>
                    <a:pt x="1" y="16895"/>
                  </a:lnTo>
                  <a:lnTo>
                    <a:pt x="54" y="18987"/>
                  </a:lnTo>
                  <a:lnTo>
                    <a:pt x="108" y="19792"/>
                  </a:lnTo>
                  <a:lnTo>
                    <a:pt x="162" y="18987"/>
                  </a:lnTo>
                  <a:lnTo>
                    <a:pt x="215" y="16895"/>
                  </a:lnTo>
                  <a:lnTo>
                    <a:pt x="215" y="9869"/>
                  </a:lnTo>
                  <a:lnTo>
                    <a:pt x="215" y="2897"/>
                  </a:lnTo>
                  <a:lnTo>
                    <a:pt x="162" y="751"/>
                  </a:lnTo>
                  <a:lnTo>
                    <a:pt x="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1960966" y="2879078"/>
              <a:ext cx="968396" cy="5343"/>
            </a:xfrm>
            <a:custGeom>
              <a:avLst/>
              <a:gdLst/>
              <a:ahLst/>
              <a:cxnLst/>
              <a:rect l="l" t="t" r="r" b="b"/>
              <a:pathLst>
                <a:path w="48755" h="269" extrusionOk="0">
                  <a:moveTo>
                    <a:pt x="24351" y="1"/>
                  </a:moveTo>
                  <a:lnTo>
                    <a:pt x="7134" y="54"/>
                  </a:lnTo>
                  <a:lnTo>
                    <a:pt x="1931" y="54"/>
                  </a:lnTo>
                  <a:lnTo>
                    <a:pt x="1" y="108"/>
                  </a:lnTo>
                  <a:lnTo>
                    <a:pt x="1931" y="161"/>
                  </a:lnTo>
                  <a:lnTo>
                    <a:pt x="7134" y="215"/>
                  </a:lnTo>
                  <a:lnTo>
                    <a:pt x="24351" y="269"/>
                  </a:lnTo>
                  <a:lnTo>
                    <a:pt x="41621" y="215"/>
                  </a:lnTo>
                  <a:lnTo>
                    <a:pt x="46823" y="161"/>
                  </a:lnTo>
                  <a:lnTo>
                    <a:pt x="48754" y="108"/>
                  </a:lnTo>
                  <a:lnTo>
                    <a:pt x="46823" y="108"/>
                  </a:lnTo>
                  <a:lnTo>
                    <a:pt x="41621" y="54"/>
                  </a:lnTo>
                  <a:lnTo>
                    <a:pt x="243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2828727" y="3400569"/>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0" y="1449"/>
                  </a:lnTo>
                  <a:lnTo>
                    <a:pt x="1502" y="1502"/>
                  </a:lnTo>
                  <a:lnTo>
                    <a:pt x="1234" y="1556"/>
                  </a:lnTo>
                  <a:lnTo>
                    <a:pt x="1127" y="1556"/>
                  </a:lnTo>
                  <a:lnTo>
                    <a:pt x="805" y="1449"/>
                  </a:lnTo>
                  <a:lnTo>
                    <a:pt x="591" y="1288"/>
                  </a:lnTo>
                  <a:lnTo>
                    <a:pt x="430" y="1020"/>
                  </a:lnTo>
                  <a:lnTo>
                    <a:pt x="322" y="752"/>
                  </a:lnTo>
                  <a:lnTo>
                    <a:pt x="1" y="913"/>
                  </a:lnTo>
                  <a:lnTo>
                    <a:pt x="1" y="1127"/>
                  </a:lnTo>
                  <a:lnTo>
                    <a:pt x="54" y="1342"/>
                  </a:lnTo>
                  <a:lnTo>
                    <a:pt x="108" y="1556"/>
                  </a:lnTo>
                  <a:lnTo>
                    <a:pt x="215" y="1771"/>
                  </a:lnTo>
                  <a:lnTo>
                    <a:pt x="322" y="1985"/>
                  </a:lnTo>
                  <a:lnTo>
                    <a:pt x="537" y="2092"/>
                  </a:lnTo>
                  <a:lnTo>
                    <a:pt x="698" y="2253"/>
                  </a:lnTo>
                  <a:lnTo>
                    <a:pt x="912" y="2307"/>
                  </a:lnTo>
                  <a:lnTo>
                    <a:pt x="1341" y="2361"/>
                  </a:lnTo>
                  <a:lnTo>
                    <a:pt x="1663" y="2361"/>
                  </a:lnTo>
                  <a:lnTo>
                    <a:pt x="1985" y="2200"/>
                  </a:lnTo>
                  <a:lnTo>
                    <a:pt x="2307" y="2039"/>
                  </a:lnTo>
                  <a:lnTo>
                    <a:pt x="2521" y="1717"/>
                  </a:lnTo>
                  <a:lnTo>
                    <a:pt x="2629"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2931349" y="855276"/>
              <a:ext cx="572730" cy="57270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2827070" y="3381917"/>
              <a:ext cx="52219" cy="52219"/>
            </a:xfrm>
            <a:custGeom>
              <a:avLst/>
              <a:gdLst/>
              <a:ahLst/>
              <a:cxnLst/>
              <a:rect l="l" t="t" r="r" b="b"/>
              <a:pathLst>
                <a:path w="2629" h="2629" extrusionOk="0">
                  <a:moveTo>
                    <a:pt x="1019" y="0"/>
                  </a:moveTo>
                  <a:lnTo>
                    <a:pt x="805" y="107"/>
                  </a:lnTo>
                  <a:lnTo>
                    <a:pt x="590" y="215"/>
                  </a:lnTo>
                  <a:lnTo>
                    <a:pt x="376" y="375"/>
                  </a:lnTo>
                  <a:lnTo>
                    <a:pt x="215" y="590"/>
                  </a:lnTo>
                  <a:lnTo>
                    <a:pt x="108" y="805"/>
                  </a:lnTo>
                  <a:lnTo>
                    <a:pt x="0" y="1073"/>
                  </a:lnTo>
                  <a:lnTo>
                    <a:pt x="0" y="1341"/>
                  </a:lnTo>
                  <a:lnTo>
                    <a:pt x="0" y="1555"/>
                  </a:lnTo>
                  <a:lnTo>
                    <a:pt x="108" y="1824"/>
                  </a:lnTo>
                  <a:lnTo>
                    <a:pt x="215" y="2038"/>
                  </a:lnTo>
                  <a:lnTo>
                    <a:pt x="376" y="2253"/>
                  </a:lnTo>
                  <a:lnTo>
                    <a:pt x="590" y="2414"/>
                  </a:lnTo>
                  <a:lnTo>
                    <a:pt x="805" y="2521"/>
                  </a:lnTo>
                  <a:lnTo>
                    <a:pt x="1019" y="2628"/>
                  </a:lnTo>
                  <a:lnTo>
                    <a:pt x="1556" y="2628"/>
                  </a:lnTo>
                  <a:lnTo>
                    <a:pt x="1824" y="2521"/>
                  </a:lnTo>
                  <a:lnTo>
                    <a:pt x="2038" y="2414"/>
                  </a:lnTo>
                  <a:lnTo>
                    <a:pt x="2253" y="2253"/>
                  </a:lnTo>
                  <a:lnTo>
                    <a:pt x="2414" y="2038"/>
                  </a:lnTo>
                  <a:lnTo>
                    <a:pt x="2521" y="1824"/>
                  </a:lnTo>
                  <a:lnTo>
                    <a:pt x="2575" y="1555"/>
                  </a:lnTo>
                  <a:lnTo>
                    <a:pt x="2628" y="1287"/>
                  </a:lnTo>
                  <a:lnTo>
                    <a:pt x="2575" y="1019"/>
                  </a:lnTo>
                  <a:lnTo>
                    <a:pt x="2521" y="805"/>
                  </a:lnTo>
                  <a:lnTo>
                    <a:pt x="2414" y="590"/>
                  </a:lnTo>
                  <a:lnTo>
                    <a:pt x="2253" y="375"/>
                  </a:lnTo>
                  <a:lnTo>
                    <a:pt x="2038" y="215"/>
                  </a:lnTo>
                  <a:lnTo>
                    <a:pt x="1824" y="107"/>
                  </a:lnTo>
                  <a:lnTo>
                    <a:pt x="15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2824945" y="3379771"/>
              <a:ext cx="54344" cy="56489"/>
            </a:xfrm>
            <a:custGeom>
              <a:avLst/>
              <a:gdLst/>
              <a:ahLst/>
              <a:cxnLst/>
              <a:rect l="l" t="t" r="r" b="b"/>
              <a:pathLst>
                <a:path w="2736" h="2844" extrusionOk="0">
                  <a:moveTo>
                    <a:pt x="1287" y="1"/>
                  </a:moveTo>
                  <a:lnTo>
                    <a:pt x="912" y="54"/>
                  </a:lnTo>
                  <a:lnTo>
                    <a:pt x="644" y="215"/>
                  </a:lnTo>
                  <a:lnTo>
                    <a:pt x="375" y="430"/>
                  </a:lnTo>
                  <a:lnTo>
                    <a:pt x="215" y="644"/>
                  </a:lnTo>
                  <a:lnTo>
                    <a:pt x="54" y="913"/>
                  </a:lnTo>
                  <a:lnTo>
                    <a:pt x="0" y="1181"/>
                  </a:lnTo>
                  <a:lnTo>
                    <a:pt x="0" y="1503"/>
                  </a:lnTo>
                  <a:lnTo>
                    <a:pt x="0" y="1771"/>
                  </a:lnTo>
                  <a:lnTo>
                    <a:pt x="107" y="2039"/>
                  </a:lnTo>
                  <a:lnTo>
                    <a:pt x="268" y="2253"/>
                  </a:lnTo>
                  <a:lnTo>
                    <a:pt x="429" y="2468"/>
                  </a:lnTo>
                  <a:lnTo>
                    <a:pt x="644" y="2629"/>
                  </a:lnTo>
                  <a:lnTo>
                    <a:pt x="912" y="2736"/>
                  </a:lnTo>
                  <a:lnTo>
                    <a:pt x="1287" y="2843"/>
                  </a:lnTo>
                  <a:lnTo>
                    <a:pt x="1609" y="2843"/>
                  </a:lnTo>
                  <a:lnTo>
                    <a:pt x="1931" y="2736"/>
                  </a:lnTo>
                  <a:lnTo>
                    <a:pt x="2253" y="2522"/>
                  </a:lnTo>
                  <a:lnTo>
                    <a:pt x="2414" y="2361"/>
                  </a:lnTo>
                  <a:lnTo>
                    <a:pt x="2574" y="2200"/>
                  </a:lnTo>
                  <a:lnTo>
                    <a:pt x="2682" y="1985"/>
                  </a:lnTo>
                  <a:lnTo>
                    <a:pt x="2735" y="1771"/>
                  </a:lnTo>
                  <a:lnTo>
                    <a:pt x="2735" y="1503"/>
                  </a:lnTo>
                  <a:lnTo>
                    <a:pt x="2735" y="1395"/>
                  </a:lnTo>
                  <a:lnTo>
                    <a:pt x="2628" y="1717"/>
                  </a:lnTo>
                  <a:lnTo>
                    <a:pt x="2574" y="1932"/>
                  </a:lnTo>
                  <a:lnTo>
                    <a:pt x="2467" y="2093"/>
                  </a:lnTo>
                  <a:lnTo>
                    <a:pt x="2306" y="2253"/>
                  </a:lnTo>
                  <a:lnTo>
                    <a:pt x="2145" y="2414"/>
                  </a:lnTo>
                  <a:lnTo>
                    <a:pt x="1877" y="2522"/>
                  </a:lnTo>
                  <a:lnTo>
                    <a:pt x="1609" y="2629"/>
                  </a:lnTo>
                  <a:lnTo>
                    <a:pt x="1287" y="2629"/>
                  </a:lnTo>
                  <a:lnTo>
                    <a:pt x="1019" y="2522"/>
                  </a:lnTo>
                  <a:lnTo>
                    <a:pt x="805" y="2414"/>
                  </a:lnTo>
                  <a:lnTo>
                    <a:pt x="590" y="2253"/>
                  </a:lnTo>
                  <a:lnTo>
                    <a:pt x="429" y="2093"/>
                  </a:lnTo>
                  <a:lnTo>
                    <a:pt x="322" y="1824"/>
                  </a:lnTo>
                  <a:lnTo>
                    <a:pt x="268" y="1610"/>
                  </a:lnTo>
                  <a:lnTo>
                    <a:pt x="215" y="1342"/>
                  </a:lnTo>
                  <a:lnTo>
                    <a:pt x="268" y="1127"/>
                  </a:lnTo>
                  <a:lnTo>
                    <a:pt x="322" y="913"/>
                  </a:lnTo>
                  <a:lnTo>
                    <a:pt x="483" y="698"/>
                  </a:lnTo>
                  <a:lnTo>
                    <a:pt x="590" y="537"/>
                  </a:lnTo>
                  <a:lnTo>
                    <a:pt x="805" y="376"/>
                  </a:lnTo>
                  <a:lnTo>
                    <a:pt x="1019" y="269"/>
                  </a:lnTo>
                  <a:lnTo>
                    <a:pt x="1287" y="215"/>
                  </a:lnTo>
                  <a:lnTo>
                    <a:pt x="1609" y="215"/>
                  </a:lnTo>
                  <a:lnTo>
                    <a:pt x="1877" y="269"/>
                  </a:lnTo>
                  <a:lnTo>
                    <a:pt x="2145" y="430"/>
                  </a:lnTo>
                  <a:lnTo>
                    <a:pt x="2306" y="591"/>
                  </a:lnTo>
                  <a:lnTo>
                    <a:pt x="2467" y="752"/>
                  </a:lnTo>
                  <a:lnTo>
                    <a:pt x="2574" y="913"/>
                  </a:lnTo>
                  <a:lnTo>
                    <a:pt x="2628" y="1127"/>
                  </a:lnTo>
                  <a:lnTo>
                    <a:pt x="2735" y="1395"/>
                  </a:lnTo>
                  <a:lnTo>
                    <a:pt x="2735" y="1342"/>
                  </a:lnTo>
                  <a:lnTo>
                    <a:pt x="2735" y="1073"/>
                  </a:lnTo>
                  <a:lnTo>
                    <a:pt x="2682" y="859"/>
                  </a:lnTo>
                  <a:lnTo>
                    <a:pt x="2574" y="644"/>
                  </a:lnTo>
                  <a:lnTo>
                    <a:pt x="2414" y="483"/>
                  </a:lnTo>
                  <a:lnTo>
                    <a:pt x="2253" y="323"/>
                  </a:lnTo>
                  <a:lnTo>
                    <a:pt x="1931" y="108"/>
                  </a:lnTo>
                  <a:lnTo>
                    <a:pt x="16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2843040" y="3395761"/>
              <a:ext cx="22405" cy="23458"/>
            </a:xfrm>
            <a:custGeom>
              <a:avLst/>
              <a:gdLst/>
              <a:ahLst/>
              <a:cxnLst/>
              <a:rect l="l" t="t" r="r" b="b"/>
              <a:pathLst>
                <a:path w="1128" h="1181" extrusionOk="0">
                  <a:moveTo>
                    <a:pt x="1020" y="0"/>
                  </a:moveTo>
                  <a:lnTo>
                    <a:pt x="859" y="54"/>
                  </a:lnTo>
                  <a:lnTo>
                    <a:pt x="591" y="215"/>
                  </a:lnTo>
                  <a:lnTo>
                    <a:pt x="376" y="429"/>
                  </a:lnTo>
                  <a:lnTo>
                    <a:pt x="162" y="644"/>
                  </a:lnTo>
                  <a:lnTo>
                    <a:pt x="54" y="912"/>
                  </a:lnTo>
                  <a:lnTo>
                    <a:pt x="1" y="1073"/>
                  </a:lnTo>
                  <a:lnTo>
                    <a:pt x="1" y="1180"/>
                  </a:lnTo>
                  <a:lnTo>
                    <a:pt x="108" y="1127"/>
                  </a:lnTo>
                  <a:lnTo>
                    <a:pt x="215" y="1019"/>
                  </a:lnTo>
                  <a:lnTo>
                    <a:pt x="537" y="590"/>
                  </a:lnTo>
                  <a:lnTo>
                    <a:pt x="966" y="215"/>
                  </a:lnTo>
                  <a:lnTo>
                    <a:pt x="1073" y="108"/>
                  </a:lnTo>
                  <a:lnTo>
                    <a:pt x="1127" y="54"/>
                  </a:lnTo>
                  <a:lnTo>
                    <a:pt x="10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2840914" y="3398959"/>
              <a:ext cx="24530" cy="17062"/>
            </a:xfrm>
            <a:custGeom>
              <a:avLst/>
              <a:gdLst/>
              <a:ahLst/>
              <a:cxnLst/>
              <a:rect l="l" t="t" r="r" b="b"/>
              <a:pathLst>
                <a:path w="1235" h="859" extrusionOk="0">
                  <a:moveTo>
                    <a:pt x="54" y="0"/>
                  </a:moveTo>
                  <a:lnTo>
                    <a:pt x="1" y="54"/>
                  </a:lnTo>
                  <a:lnTo>
                    <a:pt x="54" y="107"/>
                  </a:lnTo>
                  <a:lnTo>
                    <a:pt x="161" y="161"/>
                  </a:lnTo>
                  <a:lnTo>
                    <a:pt x="644" y="429"/>
                  </a:lnTo>
                  <a:lnTo>
                    <a:pt x="1020" y="751"/>
                  </a:lnTo>
                  <a:lnTo>
                    <a:pt x="1127" y="858"/>
                  </a:lnTo>
                  <a:lnTo>
                    <a:pt x="1234" y="858"/>
                  </a:lnTo>
                  <a:lnTo>
                    <a:pt x="1234" y="805"/>
                  </a:lnTo>
                  <a:lnTo>
                    <a:pt x="1127" y="644"/>
                  </a:lnTo>
                  <a:lnTo>
                    <a:pt x="966" y="429"/>
                  </a:lnTo>
                  <a:lnTo>
                    <a:pt x="751" y="215"/>
                  </a:lnTo>
                  <a:lnTo>
                    <a:pt x="483" y="107"/>
                  </a:lnTo>
                  <a:lnTo>
                    <a:pt x="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subTitle" idx="1"/>
          </p:nvPr>
        </p:nvSpPr>
        <p:spPr>
          <a:xfrm>
            <a:off x="236576" y="1180071"/>
            <a:ext cx="5014316" cy="2804248"/>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
            </a:pPr>
            <a:r>
              <a:rPr lang="en-US" sz="1600" b="0" i="0" dirty="0">
                <a:solidFill>
                  <a:schemeClr val="bg1"/>
                </a:solidFill>
                <a:effectLst/>
                <a:latin typeface="Cambria Math" panose="02040503050406030204" pitchFamily="18" charset="0"/>
                <a:ea typeface="Cambria Math" panose="02040503050406030204" pitchFamily="18" charset="0"/>
              </a:rPr>
              <a:t>Machine learning is important because it gives enterprises a view of trends in customer behavior and business operational patterns, as well as supports the development of new products.</a:t>
            </a:r>
            <a:endParaRPr lang="hi-IN" sz="1600" b="0" i="0" dirty="0">
              <a:solidFill>
                <a:schemeClr val="bg1"/>
              </a:solidFill>
              <a:effectLst/>
              <a:latin typeface="Cambria Math" panose="02040503050406030204" pitchFamily="18" charset="0"/>
              <a:ea typeface="Cambria Math" panose="02040503050406030204" pitchFamily="18" charset="0"/>
            </a:endParaRPr>
          </a:p>
          <a:p>
            <a:pPr marL="285750" lvl="0" indent="-285750" algn="l" rtl="0">
              <a:spcBef>
                <a:spcPts val="0"/>
              </a:spcBef>
              <a:spcAft>
                <a:spcPts val="1600"/>
              </a:spcAft>
              <a:buFont typeface="Wingdings" panose="05000000000000000000" pitchFamily="2" charset="2"/>
              <a:buChar char="§"/>
            </a:pPr>
            <a:r>
              <a:rPr lang="en-US" sz="1600" b="0" i="0" dirty="0">
                <a:solidFill>
                  <a:schemeClr val="bg1"/>
                </a:solidFill>
                <a:effectLst/>
                <a:latin typeface="Cambria Math" panose="02040503050406030204" pitchFamily="18" charset="0"/>
                <a:ea typeface="Cambria Math" panose="02040503050406030204" pitchFamily="18" charset="0"/>
              </a:rPr>
              <a:t> Many of today's leading companies, such as Facebook, Google and Uber, make machine learning a central part of their operations. Machine learning has become a significant competitive differentiator for many companies.</a:t>
            </a:r>
            <a:endParaRPr sz="1600" dirty="0">
              <a:solidFill>
                <a:schemeClr val="bg1"/>
              </a:solidFill>
              <a:latin typeface="Cambria Math" panose="02040503050406030204" pitchFamily="18" charset="0"/>
              <a:ea typeface="Cambria Math" panose="02040503050406030204" pitchFamily="18" charset="0"/>
            </a:endParaRPr>
          </a:p>
        </p:txBody>
      </p:sp>
      <p:grpSp>
        <p:nvGrpSpPr>
          <p:cNvPr id="571" name="Google Shape;571;p39"/>
          <p:cNvGrpSpPr/>
          <p:nvPr/>
        </p:nvGrpSpPr>
        <p:grpSpPr>
          <a:xfrm rot="10800000" flipH="1">
            <a:off x="6077154" y="64505"/>
            <a:ext cx="2396265" cy="5014490"/>
            <a:chOff x="2544800" y="-13725925"/>
            <a:chExt cx="2530375" cy="13964050"/>
          </a:xfrm>
        </p:grpSpPr>
        <p:sp>
          <p:nvSpPr>
            <p:cNvPr id="572" name="Google Shape;572;p39"/>
            <p:cNvSpPr/>
            <p:nvPr/>
          </p:nvSpPr>
          <p:spPr>
            <a:xfrm>
              <a:off x="2544800" y="-13725925"/>
              <a:ext cx="2530375" cy="2577350"/>
            </a:xfrm>
            <a:custGeom>
              <a:avLst/>
              <a:gdLst/>
              <a:ahLst/>
              <a:cxnLst/>
              <a:rect l="l" t="t" r="r" b="b"/>
              <a:pathLst>
                <a:path w="101215" h="103094" extrusionOk="0">
                  <a:moveTo>
                    <a:pt x="101215" y="0"/>
                  </a:moveTo>
                  <a:lnTo>
                    <a:pt x="0" y="2977"/>
                  </a:lnTo>
                  <a:lnTo>
                    <a:pt x="0" y="3645"/>
                  </a:lnTo>
                  <a:lnTo>
                    <a:pt x="4" y="4313"/>
                  </a:lnTo>
                  <a:lnTo>
                    <a:pt x="22" y="4982"/>
                  </a:lnTo>
                  <a:lnTo>
                    <a:pt x="40" y="5638"/>
                  </a:lnTo>
                  <a:lnTo>
                    <a:pt x="70" y="6306"/>
                  </a:lnTo>
                  <a:lnTo>
                    <a:pt x="106" y="6962"/>
                  </a:lnTo>
                  <a:lnTo>
                    <a:pt x="145" y="7619"/>
                  </a:lnTo>
                  <a:lnTo>
                    <a:pt x="193" y="8275"/>
                  </a:lnTo>
                  <a:lnTo>
                    <a:pt x="251" y="8920"/>
                  </a:lnTo>
                  <a:lnTo>
                    <a:pt x="312" y="9564"/>
                  </a:lnTo>
                  <a:lnTo>
                    <a:pt x="383" y="10209"/>
                  </a:lnTo>
                  <a:lnTo>
                    <a:pt x="457" y="10842"/>
                  </a:lnTo>
                  <a:lnTo>
                    <a:pt x="541" y="11475"/>
                  </a:lnTo>
                  <a:lnTo>
                    <a:pt x="629" y="12096"/>
                  </a:lnTo>
                  <a:lnTo>
                    <a:pt x="726" y="12717"/>
                  </a:lnTo>
                  <a:lnTo>
                    <a:pt x="827" y="13327"/>
                  </a:lnTo>
                  <a:lnTo>
                    <a:pt x="923" y="13877"/>
                  </a:lnTo>
                  <a:lnTo>
                    <a:pt x="1029" y="14428"/>
                  </a:lnTo>
                  <a:lnTo>
                    <a:pt x="1139" y="14967"/>
                  </a:lnTo>
                  <a:lnTo>
                    <a:pt x="1253" y="15483"/>
                  </a:lnTo>
                  <a:lnTo>
                    <a:pt x="1367" y="15999"/>
                  </a:lnTo>
                  <a:lnTo>
                    <a:pt x="1491" y="16503"/>
                  </a:lnTo>
                  <a:lnTo>
                    <a:pt x="1618" y="17007"/>
                  </a:lnTo>
                  <a:lnTo>
                    <a:pt x="1750" y="17487"/>
                  </a:lnTo>
                  <a:lnTo>
                    <a:pt x="1882" y="17956"/>
                  </a:lnTo>
                  <a:lnTo>
                    <a:pt x="2023" y="18425"/>
                  </a:lnTo>
                  <a:lnTo>
                    <a:pt x="2163" y="18870"/>
                  </a:lnTo>
                  <a:lnTo>
                    <a:pt x="2308" y="19316"/>
                  </a:lnTo>
                  <a:lnTo>
                    <a:pt x="2458" y="19738"/>
                  </a:lnTo>
                  <a:lnTo>
                    <a:pt x="2612" y="20160"/>
                  </a:lnTo>
                  <a:lnTo>
                    <a:pt x="2766" y="20570"/>
                  </a:lnTo>
                  <a:lnTo>
                    <a:pt x="2928" y="20968"/>
                  </a:lnTo>
                  <a:lnTo>
                    <a:pt x="3091" y="21343"/>
                  </a:lnTo>
                  <a:lnTo>
                    <a:pt x="3254" y="21718"/>
                  </a:lnTo>
                  <a:lnTo>
                    <a:pt x="3425" y="22082"/>
                  </a:lnTo>
                  <a:lnTo>
                    <a:pt x="3597" y="22433"/>
                  </a:lnTo>
                  <a:lnTo>
                    <a:pt x="3773" y="22773"/>
                  </a:lnTo>
                  <a:lnTo>
                    <a:pt x="3949" y="23101"/>
                  </a:lnTo>
                  <a:lnTo>
                    <a:pt x="4129" y="23418"/>
                  </a:lnTo>
                  <a:lnTo>
                    <a:pt x="4313" y="23711"/>
                  </a:lnTo>
                  <a:lnTo>
                    <a:pt x="4498" y="24004"/>
                  </a:lnTo>
                  <a:lnTo>
                    <a:pt x="4687" y="24285"/>
                  </a:lnTo>
                  <a:lnTo>
                    <a:pt x="4876" y="24555"/>
                  </a:lnTo>
                  <a:lnTo>
                    <a:pt x="5070" y="24801"/>
                  </a:lnTo>
                  <a:lnTo>
                    <a:pt x="5263" y="25047"/>
                  </a:lnTo>
                  <a:lnTo>
                    <a:pt x="5461" y="25270"/>
                  </a:lnTo>
                  <a:lnTo>
                    <a:pt x="5659" y="25492"/>
                  </a:lnTo>
                  <a:lnTo>
                    <a:pt x="5861" y="25692"/>
                  </a:lnTo>
                  <a:lnTo>
                    <a:pt x="6063" y="25879"/>
                  </a:lnTo>
                  <a:lnTo>
                    <a:pt x="6266" y="26067"/>
                  </a:lnTo>
                  <a:lnTo>
                    <a:pt x="6472" y="26231"/>
                  </a:lnTo>
                  <a:lnTo>
                    <a:pt x="6679" y="26383"/>
                  </a:lnTo>
                  <a:lnTo>
                    <a:pt x="6890" y="26524"/>
                  </a:lnTo>
                  <a:lnTo>
                    <a:pt x="7097" y="26641"/>
                  </a:lnTo>
                  <a:lnTo>
                    <a:pt x="7308" y="26758"/>
                  </a:lnTo>
                  <a:lnTo>
                    <a:pt x="7519" y="26852"/>
                  </a:lnTo>
                  <a:lnTo>
                    <a:pt x="7734" y="26934"/>
                  </a:lnTo>
                  <a:lnTo>
                    <a:pt x="7950" y="27016"/>
                  </a:lnTo>
                  <a:lnTo>
                    <a:pt x="8161" y="27063"/>
                  </a:lnTo>
                  <a:lnTo>
                    <a:pt x="8376" y="27110"/>
                  </a:lnTo>
                  <a:lnTo>
                    <a:pt x="8596" y="27145"/>
                  </a:lnTo>
                  <a:lnTo>
                    <a:pt x="8812" y="27157"/>
                  </a:lnTo>
                  <a:lnTo>
                    <a:pt x="9027" y="27157"/>
                  </a:lnTo>
                  <a:lnTo>
                    <a:pt x="9247" y="27145"/>
                  </a:lnTo>
                  <a:lnTo>
                    <a:pt x="9462" y="27121"/>
                  </a:lnTo>
                  <a:lnTo>
                    <a:pt x="9682" y="27075"/>
                  </a:lnTo>
                  <a:lnTo>
                    <a:pt x="9902" y="27028"/>
                  </a:lnTo>
                  <a:lnTo>
                    <a:pt x="10118" y="26957"/>
                  </a:lnTo>
                  <a:lnTo>
                    <a:pt x="10337" y="26875"/>
                  </a:lnTo>
                  <a:lnTo>
                    <a:pt x="10553" y="26770"/>
                  </a:lnTo>
                  <a:lnTo>
                    <a:pt x="10773" y="26653"/>
                  </a:lnTo>
                  <a:lnTo>
                    <a:pt x="10988" y="26524"/>
                  </a:lnTo>
                  <a:lnTo>
                    <a:pt x="11208" y="26383"/>
                  </a:lnTo>
                  <a:lnTo>
                    <a:pt x="11423" y="26231"/>
                  </a:lnTo>
                  <a:lnTo>
                    <a:pt x="11639" y="26055"/>
                  </a:lnTo>
                  <a:lnTo>
                    <a:pt x="11850" y="25856"/>
                  </a:lnTo>
                  <a:lnTo>
                    <a:pt x="12065" y="25656"/>
                  </a:lnTo>
                  <a:lnTo>
                    <a:pt x="12281" y="25434"/>
                  </a:lnTo>
                  <a:lnTo>
                    <a:pt x="12492" y="25199"/>
                  </a:lnTo>
                  <a:lnTo>
                    <a:pt x="12703" y="24953"/>
                  </a:lnTo>
                  <a:lnTo>
                    <a:pt x="12690" y="25527"/>
                  </a:lnTo>
                  <a:lnTo>
                    <a:pt x="12681" y="26114"/>
                  </a:lnTo>
                  <a:lnTo>
                    <a:pt x="12681" y="26700"/>
                  </a:lnTo>
                  <a:lnTo>
                    <a:pt x="12690" y="27274"/>
                  </a:lnTo>
                  <a:lnTo>
                    <a:pt x="12699" y="27848"/>
                  </a:lnTo>
                  <a:lnTo>
                    <a:pt x="12721" y="28422"/>
                  </a:lnTo>
                  <a:lnTo>
                    <a:pt x="12743" y="28997"/>
                  </a:lnTo>
                  <a:lnTo>
                    <a:pt x="12773" y="29559"/>
                  </a:lnTo>
                  <a:lnTo>
                    <a:pt x="12809" y="30122"/>
                  </a:lnTo>
                  <a:lnTo>
                    <a:pt x="12848" y="30684"/>
                  </a:lnTo>
                  <a:lnTo>
                    <a:pt x="12896" y="31247"/>
                  </a:lnTo>
                  <a:lnTo>
                    <a:pt x="12949" y="31798"/>
                  </a:lnTo>
                  <a:lnTo>
                    <a:pt x="13006" y="32349"/>
                  </a:lnTo>
                  <a:lnTo>
                    <a:pt x="13072" y="32888"/>
                  </a:lnTo>
                  <a:lnTo>
                    <a:pt x="13138" y="33439"/>
                  </a:lnTo>
                  <a:lnTo>
                    <a:pt x="13213" y="33966"/>
                  </a:lnTo>
                  <a:lnTo>
                    <a:pt x="13292" y="34505"/>
                  </a:lnTo>
                  <a:lnTo>
                    <a:pt x="13376" y="35033"/>
                  </a:lnTo>
                  <a:lnTo>
                    <a:pt x="13464" y="35560"/>
                  </a:lnTo>
                  <a:lnTo>
                    <a:pt x="13556" y="36076"/>
                  </a:lnTo>
                  <a:lnTo>
                    <a:pt x="13653" y="36592"/>
                  </a:lnTo>
                  <a:lnTo>
                    <a:pt x="13758" y="37096"/>
                  </a:lnTo>
                  <a:lnTo>
                    <a:pt x="13864" y="37600"/>
                  </a:lnTo>
                  <a:lnTo>
                    <a:pt x="13974" y="38092"/>
                  </a:lnTo>
                  <a:lnTo>
                    <a:pt x="14092" y="38584"/>
                  </a:lnTo>
                  <a:lnTo>
                    <a:pt x="14211" y="39065"/>
                  </a:lnTo>
                  <a:lnTo>
                    <a:pt x="14334" y="39545"/>
                  </a:lnTo>
                  <a:lnTo>
                    <a:pt x="14462" y="40014"/>
                  </a:lnTo>
                  <a:lnTo>
                    <a:pt x="14594" y="40471"/>
                  </a:lnTo>
                  <a:lnTo>
                    <a:pt x="14730" y="40928"/>
                  </a:lnTo>
                  <a:lnTo>
                    <a:pt x="14871" y="41385"/>
                  </a:lnTo>
                  <a:lnTo>
                    <a:pt x="15016" y="41819"/>
                  </a:lnTo>
                  <a:lnTo>
                    <a:pt x="15161" y="42264"/>
                  </a:lnTo>
                  <a:lnTo>
                    <a:pt x="15315" y="42686"/>
                  </a:lnTo>
                  <a:lnTo>
                    <a:pt x="15469" y="43108"/>
                  </a:lnTo>
                  <a:lnTo>
                    <a:pt x="15623" y="43518"/>
                  </a:lnTo>
                  <a:lnTo>
                    <a:pt x="15785" y="43917"/>
                  </a:lnTo>
                  <a:lnTo>
                    <a:pt x="15948" y="44315"/>
                  </a:lnTo>
                  <a:lnTo>
                    <a:pt x="16115" y="44702"/>
                  </a:lnTo>
                  <a:lnTo>
                    <a:pt x="16287" y="45077"/>
                  </a:lnTo>
                  <a:lnTo>
                    <a:pt x="16462" y="45441"/>
                  </a:lnTo>
                  <a:lnTo>
                    <a:pt x="16638" y="45804"/>
                  </a:lnTo>
                  <a:lnTo>
                    <a:pt x="16814" y="46155"/>
                  </a:lnTo>
                  <a:lnTo>
                    <a:pt x="16994" y="46495"/>
                  </a:lnTo>
                  <a:lnTo>
                    <a:pt x="17179" y="46824"/>
                  </a:lnTo>
                  <a:lnTo>
                    <a:pt x="17368" y="47140"/>
                  </a:lnTo>
                  <a:lnTo>
                    <a:pt x="17557" y="47456"/>
                  </a:lnTo>
                  <a:lnTo>
                    <a:pt x="17746" y="47749"/>
                  </a:lnTo>
                  <a:lnTo>
                    <a:pt x="17940" y="48042"/>
                  </a:lnTo>
                  <a:lnTo>
                    <a:pt x="18138" y="48324"/>
                  </a:lnTo>
                  <a:lnTo>
                    <a:pt x="18331" y="48582"/>
                  </a:lnTo>
                  <a:lnTo>
                    <a:pt x="18533" y="48839"/>
                  </a:lnTo>
                  <a:lnTo>
                    <a:pt x="18736" y="49086"/>
                  </a:lnTo>
                  <a:lnTo>
                    <a:pt x="18938" y="49320"/>
                  </a:lnTo>
                  <a:lnTo>
                    <a:pt x="19140" y="49543"/>
                  </a:lnTo>
                  <a:lnTo>
                    <a:pt x="19347" y="49754"/>
                  </a:lnTo>
                  <a:lnTo>
                    <a:pt x="19558" y="49953"/>
                  </a:lnTo>
                  <a:lnTo>
                    <a:pt x="19765" y="50140"/>
                  </a:lnTo>
                  <a:lnTo>
                    <a:pt x="19976" y="50316"/>
                  </a:lnTo>
                  <a:lnTo>
                    <a:pt x="20187" y="50480"/>
                  </a:lnTo>
                  <a:lnTo>
                    <a:pt x="20402" y="50633"/>
                  </a:lnTo>
                  <a:lnTo>
                    <a:pt x="20613" y="50762"/>
                  </a:lnTo>
                  <a:lnTo>
                    <a:pt x="20829" y="50891"/>
                  </a:lnTo>
                  <a:lnTo>
                    <a:pt x="21049" y="50996"/>
                  </a:lnTo>
                  <a:lnTo>
                    <a:pt x="21264" y="51090"/>
                  </a:lnTo>
                  <a:lnTo>
                    <a:pt x="21479" y="51184"/>
                  </a:lnTo>
                  <a:lnTo>
                    <a:pt x="21695" y="51254"/>
                  </a:lnTo>
                  <a:lnTo>
                    <a:pt x="21915" y="51324"/>
                  </a:lnTo>
                  <a:lnTo>
                    <a:pt x="22130" y="51371"/>
                  </a:lnTo>
                  <a:lnTo>
                    <a:pt x="22350" y="51418"/>
                  </a:lnTo>
                  <a:lnTo>
                    <a:pt x="22566" y="51453"/>
                  </a:lnTo>
                  <a:lnTo>
                    <a:pt x="22781" y="51477"/>
                  </a:lnTo>
                  <a:lnTo>
                    <a:pt x="23001" y="51488"/>
                  </a:lnTo>
                  <a:lnTo>
                    <a:pt x="23216" y="51488"/>
                  </a:lnTo>
                  <a:lnTo>
                    <a:pt x="23436" y="51477"/>
                  </a:lnTo>
                  <a:lnTo>
                    <a:pt x="23652" y="51453"/>
                  </a:lnTo>
                  <a:lnTo>
                    <a:pt x="23867" y="51430"/>
                  </a:lnTo>
                  <a:lnTo>
                    <a:pt x="24082" y="51395"/>
                  </a:lnTo>
                  <a:lnTo>
                    <a:pt x="24302" y="51336"/>
                  </a:lnTo>
                  <a:lnTo>
                    <a:pt x="24518" y="51277"/>
                  </a:lnTo>
                  <a:lnTo>
                    <a:pt x="24733" y="51219"/>
                  </a:lnTo>
                  <a:lnTo>
                    <a:pt x="24949" y="51137"/>
                  </a:lnTo>
                  <a:lnTo>
                    <a:pt x="25164" y="51055"/>
                  </a:lnTo>
                  <a:lnTo>
                    <a:pt x="25380" y="50961"/>
                  </a:lnTo>
                  <a:lnTo>
                    <a:pt x="25591" y="50855"/>
                  </a:lnTo>
                  <a:lnTo>
                    <a:pt x="25806" y="50738"/>
                  </a:lnTo>
                  <a:lnTo>
                    <a:pt x="26017" y="50609"/>
                  </a:lnTo>
                  <a:lnTo>
                    <a:pt x="26233" y="50480"/>
                  </a:lnTo>
                  <a:lnTo>
                    <a:pt x="26444" y="50340"/>
                  </a:lnTo>
                  <a:lnTo>
                    <a:pt x="26655" y="50187"/>
                  </a:lnTo>
                  <a:lnTo>
                    <a:pt x="26866" y="50035"/>
                  </a:lnTo>
                  <a:lnTo>
                    <a:pt x="27077" y="49871"/>
                  </a:lnTo>
                  <a:lnTo>
                    <a:pt x="27284" y="49695"/>
                  </a:lnTo>
                  <a:lnTo>
                    <a:pt x="27495" y="49519"/>
                  </a:lnTo>
                  <a:lnTo>
                    <a:pt x="27701" y="49320"/>
                  </a:lnTo>
                  <a:lnTo>
                    <a:pt x="27908" y="49121"/>
                  </a:lnTo>
                  <a:lnTo>
                    <a:pt x="28115" y="48922"/>
                  </a:lnTo>
                  <a:lnTo>
                    <a:pt x="28321" y="48711"/>
                  </a:lnTo>
                  <a:lnTo>
                    <a:pt x="28523" y="48488"/>
                  </a:lnTo>
                  <a:lnTo>
                    <a:pt x="28726" y="48253"/>
                  </a:lnTo>
                  <a:lnTo>
                    <a:pt x="28928" y="48019"/>
                  </a:lnTo>
                  <a:lnTo>
                    <a:pt x="29130" y="47773"/>
                  </a:lnTo>
                  <a:lnTo>
                    <a:pt x="29333" y="47527"/>
                  </a:lnTo>
                  <a:lnTo>
                    <a:pt x="29530" y="47269"/>
                  </a:lnTo>
                  <a:lnTo>
                    <a:pt x="29728" y="46999"/>
                  </a:lnTo>
                  <a:lnTo>
                    <a:pt x="29926" y="46730"/>
                  </a:lnTo>
                  <a:lnTo>
                    <a:pt x="30120" y="46448"/>
                  </a:lnTo>
                  <a:lnTo>
                    <a:pt x="30313" y="46167"/>
                  </a:lnTo>
                  <a:lnTo>
                    <a:pt x="30507" y="45874"/>
                  </a:lnTo>
                  <a:lnTo>
                    <a:pt x="30700" y="45569"/>
                  </a:lnTo>
                  <a:lnTo>
                    <a:pt x="30889" y="45265"/>
                  </a:lnTo>
                  <a:lnTo>
                    <a:pt x="31078" y="44960"/>
                  </a:lnTo>
                  <a:lnTo>
                    <a:pt x="31267" y="44644"/>
                  </a:lnTo>
                  <a:lnTo>
                    <a:pt x="31452" y="44315"/>
                  </a:lnTo>
                  <a:lnTo>
                    <a:pt x="31637" y="43987"/>
                  </a:lnTo>
                  <a:lnTo>
                    <a:pt x="31817" y="43647"/>
                  </a:lnTo>
                  <a:lnTo>
                    <a:pt x="32002" y="43307"/>
                  </a:lnTo>
                  <a:lnTo>
                    <a:pt x="32182" y="42968"/>
                  </a:lnTo>
                  <a:lnTo>
                    <a:pt x="32534" y="42253"/>
                  </a:lnTo>
                  <a:lnTo>
                    <a:pt x="32881" y="41526"/>
                  </a:lnTo>
                  <a:lnTo>
                    <a:pt x="33224" y="40776"/>
                  </a:lnTo>
                  <a:lnTo>
                    <a:pt x="33558" y="40002"/>
                  </a:lnTo>
                  <a:lnTo>
                    <a:pt x="33883" y="39217"/>
                  </a:lnTo>
                  <a:lnTo>
                    <a:pt x="40993" y="101816"/>
                  </a:lnTo>
                  <a:lnTo>
                    <a:pt x="56176" y="103093"/>
                  </a:lnTo>
                  <a:lnTo>
                    <a:pt x="59153" y="75210"/>
                  </a:lnTo>
                  <a:lnTo>
                    <a:pt x="62139" y="47351"/>
                  </a:lnTo>
                  <a:lnTo>
                    <a:pt x="62319" y="47585"/>
                  </a:lnTo>
                  <a:lnTo>
                    <a:pt x="62499" y="47808"/>
                  </a:lnTo>
                  <a:lnTo>
                    <a:pt x="62688" y="48019"/>
                  </a:lnTo>
                  <a:lnTo>
                    <a:pt x="62873" y="48207"/>
                  </a:lnTo>
                  <a:lnTo>
                    <a:pt x="63062" y="48394"/>
                  </a:lnTo>
                  <a:lnTo>
                    <a:pt x="63256" y="48558"/>
                  </a:lnTo>
                  <a:lnTo>
                    <a:pt x="63445" y="48711"/>
                  </a:lnTo>
                  <a:lnTo>
                    <a:pt x="63638" y="48851"/>
                  </a:lnTo>
                  <a:lnTo>
                    <a:pt x="63836" y="48980"/>
                  </a:lnTo>
                  <a:lnTo>
                    <a:pt x="64029" y="49086"/>
                  </a:lnTo>
                  <a:lnTo>
                    <a:pt x="64227" y="49179"/>
                  </a:lnTo>
                  <a:lnTo>
                    <a:pt x="64425" y="49261"/>
                  </a:lnTo>
                  <a:lnTo>
                    <a:pt x="64627" y="49320"/>
                  </a:lnTo>
                  <a:lnTo>
                    <a:pt x="64825" y="49379"/>
                  </a:lnTo>
                  <a:lnTo>
                    <a:pt x="65028" y="49414"/>
                  </a:lnTo>
                  <a:lnTo>
                    <a:pt x="65230" y="49425"/>
                  </a:lnTo>
                  <a:lnTo>
                    <a:pt x="65414" y="49437"/>
                  </a:lnTo>
                  <a:lnTo>
                    <a:pt x="65599" y="49425"/>
                  </a:lnTo>
                  <a:lnTo>
                    <a:pt x="65784" y="49414"/>
                  </a:lnTo>
                  <a:lnTo>
                    <a:pt x="65968" y="49379"/>
                  </a:lnTo>
                  <a:lnTo>
                    <a:pt x="66149" y="49332"/>
                  </a:lnTo>
                  <a:lnTo>
                    <a:pt x="66329" y="49285"/>
                  </a:lnTo>
                  <a:lnTo>
                    <a:pt x="66509" y="49215"/>
                  </a:lnTo>
                  <a:lnTo>
                    <a:pt x="66685" y="49132"/>
                  </a:lnTo>
                  <a:lnTo>
                    <a:pt x="66861" y="49050"/>
                  </a:lnTo>
                  <a:lnTo>
                    <a:pt x="67037" y="48945"/>
                  </a:lnTo>
                  <a:lnTo>
                    <a:pt x="67208" y="48828"/>
                  </a:lnTo>
                  <a:lnTo>
                    <a:pt x="67380" y="48711"/>
                  </a:lnTo>
                  <a:lnTo>
                    <a:pt x="67551" y="48570"/>
                  </a:lnTo>
                  <a:lnTo>
                    <a:pt x="67719" y="48429"/>
                  </a:lnTo>
                  <a:lnTo>
                    <a:pt x="67886" y="48277"/>
                  </a:lnTo>
                  <a:lnTo>
                    <a:pt x="68048" y="48101"/>
                  </a:lnTo>
                  <a:lnTo>
                    <a:pt x="68211" y="47925"/>
                  </a:lnTo>
                  <a:lnTo>
                    <a:pt x="68369" y="47738"/>
                  </a:lnTo>
                  <a:lnTo>
                    <a:pt x="68528" y="47550"/>
                  </a:lnTo>
                  <a:lnTo>
                    <a:pt x="68686" y="47339"/>
                  </a:lnTo>
                  <a:lnTo>
                    <a:pt x="68840" y="47117"/>
                  </a:lnTo>
                  <a:lnTo>
                    <a:pt x="68989" y="46894"/>
                  </a:lnTo>
                  <a:lnTo>
                    <a:pt x="69139" y="46659"/>
                  </a:lnTo>
                  <a:lnTo>
                    <a:pt x="69288" y="46413"/>
                  </a:lnTo>
                  <a:lnTo>
                    <a:pt x="69433" y="46155"/>
                  </a:lnTo>
                  <a:lnTo>
                    <a:pt x="69574" y="45898"/>
                  </a:lnTo>
                  <a:lnTo>
                    <a:pt x="69715" y="45628"/>
                  </a:lnTo>
                  <a:lnTo>
                    <a:pt x="69851" y="45347"/>
                  </a:lnTo>
                  <a:lnTo>
                    <a:pt x="69987" y="45054"/>
                  </a:lnTo>
                  <a:lnTo>
                    <a:pt x="70119" y="44761"/>
                  </a:lnTo>
                  <a:lnTo>
                    <a:pt x="70247" y="44456"/>
                  </a:lnTo>
                  <a:lnTo>
                    <a:pt x="70374" y="44140"/>
                  </a:lnTo>
                  <a:lnTo>
                    <a:pt x="70497" y="43823"/>
                  </a:lnTo>
                  <a:lnTo>
                    <a:pt x="70621" y="43483"/>
                  </a:lnTo>
                  <a:lnTo>
                    <a:pt x="70739" y="43155"/>
                  </a:lnTo>
                  <a:lnTo>
                    <a:pt x="70854" y="42803"/>
                  </a:lnTo>
                  <a:lnTo>
                    <a:pt x="70964" y="42452"/>
                  </a:lnTo>
                  <a:lnTo>
                    <a:pt x="71073" y="42100"/>
                  </a:lnTo>
                  <a:lnTo>
                    <a:pt x="71179" y="41725"/>
                  </a:lnTo>
                  <a:lnTo>
                    <a:pt x="71280" y="41350"/>
                  </a:lnTo>
                  <a:lnTo>
                    <a:pt x="71381" y="40975"/>
                  </a:lnTo>
                  <a:lnTo>
                    <a:pt x="71478" y="40588"/>
                  </a:lnTo>
                  <a:lnTo>
                    <a:pt x="71566" y="40190"/>
                  </a:lnTo>
                  <a:lnTo>
                    <a:pt x="71658" y="39791"/>
                  </a:lnTo>
                  <a:lnTo>
                    <a:pt x="71742" y="39393"/>
                  </a:lnTo>
                  <a:lnTo>
                    <a:pt x="71825" y="38983"/>
                  </a:lnTo>
                  <a:lnTo>
                    <a:pt x="71900" y="38561"/>
                  </a:lnTo>
                  <a:lnTo>
                    <a:pt x="71975" y="38139"/>
                  </a:lnTo>
                  <a:lnTo>
                    <a:pt x="72045" y="37705"/>
                  </a:lnTo>
                  <a:lnTo>
                    <a:pt x="72111" y="37271"/>
                  </a:lnTo>
                  <a:lnTo>
                    <a:pt x="72177" y="36838"/>
                  </a:lnTo>
                  <a:lnTo>
                    <a:pt x="72234" y="36392"/>
                  </a:lnTo>
                  <a:lnTo>
                    <a:pt x="72287" y="35935"/>
                  </a:lnTo>
                  <a:lnTo>
                    <a:pt x="72340" y="35478"/>
                  </a:lnTo>
                  <a:lnTo>
                    <a:pt x="72388" y="35021"/>
                  </a:lnTo>
                  <a:lnTo>
                    <a:pt x="72428" y="34564"/>
                  </a:lnTo>
                  <a:lnTo>
                    <a:pt x="72467" y="34095"/>
                  </a:lnTo>
                  <a:lnTo>
                    <a:pt x="72502" y="33615"/>
                  </a:lnTo>
                  <a:lnTo>
                    <a:pt x="72529" y="33146"/>
                  </a:lnTo>
                  <a:lnTo>
                    <a:pt x="72555" y="32665"/>
                  </a:lnTo>
                  <a:lnTo>
                    <a:pt x="72577" y="32173"/>
                  </a:lnTo>
                  <a:lnTo>
                    <a:pt x="72590" y="31681"/>
                  </a:lnTo>
                  <a:lnTo>
                    <a:pt x="72604" y="31200"/>
                  </a:lnTo>
                  <a:lnTo>
                    <a:pt x="72612" y="30696"/>
                  </a:lnTo>
                  <a:lnTo>
                    <a:pt x="72797" y="30977"/>
                  </a:lnTo>
                  <a:lnTo>
                    <a:pt x="72982" y="31247"/>
                  </a:lnTo>
                  <a:lnTo>
                    <a:pt x="73171" y="31505"/>
                  </a:lnTo>
                  <a:lnTo>
                    <a:pt x="73364" y="31751"/>
                  </a:lnTo>
                  <a:lnTo>
                    <a:pt x="73553" y="31997"/>
                  </a:lnTo>
                  <a:lnTo>
                    <a:pt x="73751" y="32220"/>
                  </a:lnTo>
                  <a:lnTo>
                    <a:pt x="73945" y="32431"/>
                  </a:lnTo>
                  <a:lnTo>
                    <a:pt x="74143" y="32642"/>
                  </a:lnTo>
                  <a:lnTo>
                    <a:pt x="74340" y="32829"/>
                  </a:lnTo>
                  <a:lnTo>
                    <a:pt x="74543" y="33017"/>
                  </a:lnTo>
                  <a:lnTo>
                    <a:pt x="74745" y="33193"/>
                  </a:lnTo>
                  <a:lnTo>
                    <a:pt x="74947" y="33357"/>
                  </a:lnTo>
                  <a:lnTo>
                    <a:pt x="75154" y="33497"/>
                  </a:lnTo>
                  <a:lnTo>
                    <a:pt x="75361" y="33638"/>
                  </a:lnTo>
                  <a:lnTo>
                    <a:pt x="75567" y="33767"/>
                  </a:lnTo>
                  <a:lnTo>
                    <a:pt x="75774" y="33884"/>
                  </a:lnTo>
                  <a:lnTo>
                    <a:pt x="76033" y="34013"/>
                  </a:lnTo>
                  <a:lnTo>
                    <a:pt x="76297" y="34130"/>
                  </a:lnTo>
                  <a:lnTo>
                    <a:pt x="76557" y="34224"/>
                  </a:lnTo>
                  <a:lnTo>
                    <a:pt x="76816" y="34294"/>
                  </a:lnTo>
                  <a:lnTo>
                    <a:pt x="77075" y="34353"/>
                  </a:lnTo>
                  <a:lnTo>
                    <a:pt x="77335" y="34388"/>
                  </a:lnTo>
                  <a:lnTo>
                    <a:pt x="77594" y="34412"/>
                  </a:lnTo>
                  <a:lnTo>
                    <a:pt x="77854" y="34423"/>
                  </a:lnTo>
                  <a:lnTo>
                    <a:pt x="78109" y="34412"/>
                  </a:lnTo>
                  <a:lnTo>
                    <a:pt x="78364" y="34376"/>
                  </a:lnTo>
                  <a:lnTo>
                    <a:pt x="78619" y="34330"/>
                  </a:lnTo>
                  <a:lnTo>
                    <a:pt x="78869" y="34271"/>
                  </a:lnTo>
                  <a:lnTo>
                    <a:pt x="79120" y="34189"/>
                  </a:lnTo>
                  <a:lnTo>
                    <a:pt x="79371" y="34095"/>
                  </a:lnTo>
                  <a:lnTo>
                    <a:pt x="79621" y="33990"/>
                  </a:lnTo>
                  <a:lnTo>
                    <a:pt x="79867" y="33861"/>
                  </a:lnTo>
                  <a:lnTo>
                    <a:pt x="80109" y="33708"/>
                  </a:lnTo>
                  <a:lnTo>
                    <a:pt x="80356" y="33556"/>
                  </a:lnTo>
                  <a:lnTo>
                    <a:pt x="80593" y="33380"/>
                  </a:lnTo>
                  <a:lnTo>
                    <a:pt x="80835" y="33193"/>
                  </a:lnTo>
                  <a:lnTo>
                    <a:pt x="81072" y="32982"/>
                  </a:lnTo>
                  <a:lnTo>
                    <a:pt x="81305" y="32771"/>
                  </a:lnTo>
                  <a:lnTo>
                    <a:pt x="81538" y="32536"/>
                  </a:lnTo>
                  <a:lnTo>
                    <a:pt x="81767" y="32278"/>
                  </a:lnTo>
                  <a:lnTo>
                    <a:pt x="81996" y="32021"/>
                  </a:lnTo>
                  <a:lnTo>
                    <a:pt x="82220" y="31739"/>
                  </a:lnTo>
                  <a:lnTo>
                    <a:pt x="82444" y="31446"/>
                  </a:lnTo>
                  <a:lnTo>
                    <a:pt x="82664" y="31142"/>
                  </a:lnTo>
                  <a:lnTo>
                    <a:pt x="82879" y="30825"/>
                  </a:lnTo>
                  <a:lnTo>
                    <a:pt x="83090" y="30497"/>
                  </a:lnTo>
                  <a:lnTo>
                    <a:pt x="83302" y="30145"/>
                  </a:lnTo>
                  <a:lnTo>
                    <a:pt x="83508" y="29794"/>
                  </a:lnTo>
                  <a:lnTo>
                    <a:pt x="83715" y="29419"/>
                  </a:lnTo>
                  <a:lnTo>
                    <a:pt x="83913" y="29032"/>
                  </a:lnTo>
                  <a:lnTo>
                    <a:pt x="84111" y="28633"/>
                  </a:lnTo>
                  <a:lnTo>
                    <a:pt x="84304" y="28223"/>
                  </a:lnTo>
                  <a:lnTo>
                    <a:pt x="84493" y="27801"/>
                  </a:lnTo>
                  <a:lnTo>
                    <a:pt x="84682" y="27368"/>
                  </a:lnTo>
                  <a:lnTo>
                    <a:pt x="84862" y="26910"/>
                  </a:lnTo>
                  <a:lnTo>
                    <a:pt x="85043" y="26453"/>
                  </a:lnTo>
                  <a:lnTo>
                    <a:pt x="85214" y="25985"/>
                  </a:lnTo>
                  <a:lnTo>
                    <a:pt x="85386" y="25504"/>
                  </a:lnTo>
                  <a:lnTo>
                    <a:pt x="85553" y="25012"/>
                  </a:lnTo>
                  <a:lnTo>
                    <a:pt x="85716" y="24508"/>
                  </a:lnTo>
                  <a:lnTo>
                    <a:pt x="85869" y="23992"/>
                  </a:lnTo>
                  <a:lnTo>
                    <a:pt x="86023" y="23465"/>
                  </a:lnTo>
                  <a:lnTo>
                    <a:pt x="86173" y="22926"/>
                  </a:lnTo>
                  <a:lnTo>
                    <a:pt x="86314" y="22375"/>
                  </a:lnTo>
                  <a:lnTo>
                    <a:pt x="86454" y="21812"/>
                  </a:lnTo>
                  <a:lnTo>
                    <a:pt x="86586" y="21250"/>
                  </a:lnTo>
                  <a:lnTo>
                    <a:pt x="86718" y="20664"/>
                  </a:lnTo>
                  <a:lnTo>
                    <a:pt x="86841" y="20077"/>
                  </a:lnTo>
                  <a:lnTo>
                    <a:pt x="86960" y="19480"/>
                  </a:lnTo>
                  <a:lnTo>
                    <a:pt x="87070" y="18870"/>
                  </a:lnTo>
                  <a:lnTo>
                    <a:pt x="87180" y="18261"/>
                  </a:lnTo>
                  <a:lnTo>
                    <a:pt x="87281" y="17628"/>
                  </a:lnTo>
                  <a:lnTo>
                    <a:pt x="87378" y="16995"/>
                  </a:lnTo>
                  <a:lnTo>
                    <a:pt x="87470" y="16350"/>
                  </a:lnTo>
                  <a:lnTo>
                    <a:pt x="87553" y="15694"/>
                  </a:lnTo>
                  <a:lnTo>
                    <a:pt x="87637" y="15038"/>
                  </a:lnTo>
                  <a:lnTo>
                    <a:pt x="87707" y="14370"/>
                  </a:lnTo>
                  <a:lnTo>
                    <a:pt x="87778" y="13690"/>
                  </a:lnTo>
                  <a:lnTo>
                    <a:pt x="87839" y="12998"/>
                  </a:lnTo>
                  <a:lnTo>
                    <a:pt x="87892" y="12307"/>
                  </a:lnTo>
                  <a:lnTo>
                    <a:pt x="88107" y="12729"/>
                  </a:lnTo>
                  <a:lnTo>
                    <a:pt x="88323" y="13127"/>
                  </a:lnTo>
                  <a:lnTo>
                    <a:pt x="88547" y="13514"/>
                  </a:lnTo>
                  <a:lnTo>
                    <a:pt x="88771" y="13866"/>
                  </a:lnTo>
                  <a:lnTo>
                    <a:pt x="89000" y="14206"/>
                  </a:lnTo>
                  <a:lnTo>
                    <a:pt x="89229" y="14534"/>
                  </a:lnTo>
                  <a:lnTo>
                    <a:pt x="89466" y="14838"/>
                  </a:lnTo>
                  <a:lnTo>
                    <a:pt x="89704" y="15120"/>
                  </a:lnTo>
                  <a:lnTo>
                    <a:pt x="89941" y="15378"/>
                  </a:lnTo>
                  <a:lnTo>
                    <a:pt x="90183" y="15624"/>
                  </a:lnTo>
                  <a:lnTo>
                    <a:pt x="90429" y="15846"/>
                  </a:lnTo>
                  <a:lnTo>
                    <a:pt x="90675" y="16046"/>
                  </a:lnTo>
                  <a:lnTo>
                    <a:pt x="90926" y="16233"/>
                  </a:lnTo>
                  <a:lnTo>
                    <a:pt x="91177" y="16397"/>
                  </a:lnTo>
                  <a:lnTo>
                    <a:pt x="91427" y="16538"/>
                  </a:lnTo>
                  <a:lnTo>
                    <a:pt x="91682" y="16655"/>
                  </a:lnTo>
                  <a:lnTo>
                    <a:pt x="91937" y="16761"/>
                  </a:lnTo>
                  <a:lnTo>
                    <a:pt x="92197" y="16843"/>
                  </a:lnTo>
                  <a:lnTo>
                    <a:pt x="92452" y="16901"/>
                  </a:lnTo>
                  <a:lnTo>
                    <a:pt x="92711" y="16936"/>
                  </a:lnTo>
                  <a:lnTo>
                    <a:pt x="92966" y="16960"/>
                  </a:lnTo>
                  <a:lnTo>
                    <a:pt x="93226" y="16948"/>
                  </a:lnTo>
                  <a:lnTo>
                    <a:pt x="93485" y="16925"/>
                  </a:lnTo>
                  <a:lnTo>
                    <a:pt x="93744" y="16890"/>
                  </a:lnTo>
                  <a:lnTo>
                    <a:pt x="94004" y="16819"/>
                  </a:lnTo>
                  <a:lnTo>
                    <a:pt x="94263" y="16737"/>
                  </a:lnTo>
                  <a:lnTo>
                    <a:pt x="94518" y="16632"/>
                  </a:lnTo>
                  <a:lnTo>
                    <a:pt x="94778" y="16503"/>
                  </a:lnTo>
                  <a:lnTo>
                    <a:pt x="95033" y="16350"/>
                  </a:lnTo>
                  <a:lnTo>
                    <a:pt x="95288" y="16175"/>
                  </a:lnTo>
                  <a:lnTo>
                    <a:pt x="95543" y="15987"/>
                  </a:lnTo>
                  <a:lnTo>
                    <a:pt x="95798" y="15764"/>
                  </a:lnTo>
                  <a:lnTo>
                    <a:pt x="96044" y="15518"/>
                  </a:lnTo>
                  <a:lnTo>
                    <a:pt x="96290" y="15249"/>
                  </a:lnTo>
                  <a:lnTo>
                    <a:pt x="96532" y="14967"/>
                  </a:lnTo>
                  <a:lnTo>
                    <a:pt x="96770" y="14663"/>
                  </a:lnTo>
                  <a:lnTo>
                    <a:pt x="96998" y="14346"/>
                  </a:lnTo>
                  <a:lnTo>
                    <a:pt x="97227" y="14006"/>
                  </a:lnTo>
                  <a:lnTo>
                    <a:pt x="97451" y="13643"/>
                  </a:lnTo>
                  <a:lnTo>
                    <a:pt x="97671" y="13268"/>
                  </a:lnTo>
                  <a:lnTo>
                    <a:pt x="97886" y="12869"/>
                  </a:lnTo>
                  <a:lnTo>
                    <a:pt x="98093" y="12471"/>
                  </a:lnTo>
                  <a:lnTo>
                    <a:pt x="98300" y="12037"/>
                  </a:lnTo>
                  <a:lnTo>
                    <a:pt x="98498" y="11604"/>
                  </a:lnTo>
                  <a:lnTo>
                    <a:pt x="98691" y="11146"/>
                  </a:lnTo>
                  <a:lnTo>
                    <a:pt x="98880" y="10666"/>
                  </a:lnTo>
                  <a:lnTo>
                    <a:pt x="99065" y="10185"/>
                  </a:lnTo>
                  <a:lnTo>
                    <a:pt x="99241" y="9681"/>
                  </a:lnTo>
                  <a:lnTo>
                    <a:pt x="99412" y="9166"/>
                  </a:lnTo>
                  <a:lnTo>
                    <a:pt x="99579" y="8638"/>
                  </a:lnTo>
                  <a:lnTo>
                    <a:pt x="99738" y="8099"/>
                  </a:lnTo>
                  <a:lnTo>
                    <a:pt x="99892" y="7548"/>
                  </a:lnTo>
                  <a:lnTo>
                    <a:pt x="100041" y="6974"/>
                  </a:lnTo>
                  <a:lnTo>
                    <a:pt x="100182" y="6400"/>
                  </a:lnTo>
                  <a:lnTo>
                    <a:pt x="100318" y="5802"/>
                  </a:lnTo>
                  <a:lnTo>
                    <a:pt x="100446" y="5204"/>
                  </a:lnTo>
                  <a:lnTo>
                    <a:pt x="100564" y="4583"/>
                  </a:lnTo>
                  <a:lnTo>
                    <a:pt x="100679" y="3962"/>
                  </a:lnTo>
                  <a:lnTo>
                    <a:pt x="100788" y="3329"/>
                  </a:lnTo>
                  <a:lnTo>
                    <a:pt x="100885" y="2684"/>
                  </a:lnTo>
                  <a:lnTo>
                    <a:pt x="100982" y="2028"/>
                  </a:lnTo>
                  <a:lnTo>
                    <a:pt x="101066" y="1360"/>
                  </a:lnTo>
                  <a:lnTo>
                    <a:pt x="101145" y="680"/>
                  </a:lnTo>
                  <a:lnTo>
                    <a:pt x="1012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2544800" y="-13725925"/>
              <a:ext cx="2530375" cy="2577350"/>
            </a:xfrm>
            <a:custGeom>
              <a:avLst/>
              <a:gdLst/>
              <a:ahLst/>
              <a:cxnLst/>
              <a:rect l="l" t="t" r="r" b="b"/>
              <a:pathLst>
                <a:path w="101215" h="103094" fill="none" extrusionOk="0">
                  <a:moveTo>
                    <a:pt x="95798" y="15764"/>
                  </a:moveTo>
                  <a:lnTo>
                    <a:pt x="95798" y="15764"/>
                  </a:lnTo>
                  <a:lnTo>
                    <a:pt x="95543" y="15987"/>
                  </a:lnTo>
                  <a:lnTo>
                    <a:pt x="95288" y="16175"/>
                  </a:lnTo>
                  <a:lnTo>
                    <a:pt x="95033" y="16350"/>
                  </a:lnTo>
                  <a:lnTo>
                    <a:pt x="94778" y="16503"/>
                  </a:lnTo>
                  <a:lnTo>
                    <a:pt x="94518" y="16632"/>
                  </a:lnTo>
                  <a:lnTo>
                    <a:pt x="94263" y="16737"/>
                  </a:lnTo>
                  <a:lnTo>
                    <a:pt x="94004" y="16819"/>
                  </a:lnTo>
                  <a:lnTo>
                    <a:pt x="93744" y="16890"/>
                  </a:lnTo>
                  <a:lnTo>
                    <a:pt x="93485" y="16925"/>
                  </a:lnTo>
                  <a:lnTo>
                    <a:pt x="93226" y="16948"/>
                  </a:lnTo>
                  <a:lnTo>
                    <a:pt x="92966" y="16960"/>
                  </a:lnTo>
                  <a:lnTo>
                    <a:pt x="92711" y="16936"/>
                  </a:lnTo>
                  <a:lnTo>
                    <a:pt x="92452" y="16901"/>
                  </a:lnTo>
                  <a:lnTo>
                    <a:pt x="92197" y="16843"/>
                  </a:lnTo>
                  <a:lnTo>
                    <a:pt x="91937" y="16761"/>
                  </a:lnTo>
                  <a:lnTo>
                    <a:pt x="91682" y="16655"/>
                  </a:lnTo>
                  <a:lnTo>
                    <a:pt x="91427" y="16538"/>
                  </a:lnTo>
                  <a:lnTo>
                    <a:pt x="91177" y="16397"/>
                  </a:lnTo>
                  <a:lnTo>
                    <a:pt x="90926" y="16233"/>
                  </a:lnTo>
                  <a:lnTo>
                    <a:pt x="90675" y="16046"/>
                  </a:lnTo>
                  <a:lnTo>
                    <a:pt x="90429" y="15846"/>
                  </a:lnTo>
                  <a:lnTo>
                    <a:pt x="90183" y="15624"/>
                  </a:lnTo>
                  <a:lnTo>
                    <a:pt x="89941" y="15378"/>
                  </a:lnTo>
                  <a:lnTo>
                    <a:pt x="89704" y="15120"/>
                  </a:lnTo>
                  <a:lnTo>
                    <a:pt x="89466" y="14838"/>
                  </a:lnTo>
                  <a:lnTo>
                    <a:pt x="89229" y="14534"/>
                  </a:lnTo>
                  <a:lnTo>
                    <a:pt x="89000" y="14206"/>
                  </a:lnTo>
                  <a:lnTo>
                    <a:pt x="88771" y="13866"/>
                  </a:lnTo>
                  <a:lnTo>
                    <a:pt x="88547" y="13514"/>
                  </a:lnTo>
                  <a:lnTo>
                    <a:pt x="88323" y="13127"/>
                  </a:lnTo>
                  <a:lnTo>
                    <a:pt x="88107" y="12729"/>
                  </a:lnTo>
                  <a:lnTo>
                    <a:pt x="87892" y="12307"/>
                  </a:lnTo>
                  <a:lnTo>
                    <a:pt x="87892" y="12307"/>
                  </a:lnTo>
                  <a:lnTo>
                    <a:pt x="87839" y="12998"/>
                  </a:lnTo>
                  <a:lnTo>
                    <a:pt x="87778" y="13690"/>
                  </a:lnTo>
                  <a:lnTo>
                    <a:pt x="87707" y="14370"/>
                  </a:lnTo>
                  <a:lnTo>
                    <a:pt x="87637" y="15038"/>
                  </a:lnTo>
                  <a:lnTo>
                    <a:pt x="87553" y="15694"/>
                  </a:lnTo>
                  <a:lnTo>
                    <a:pt x="87470" y="16350"/>
                  </a:lnTo>
                  <a:lnTo>
                    <a:pt x="87378" y="16995"/>
                  </a:lnTo>
                  <a:lnTo>
                    <a:pt x="87281" y="17628"/>
                  </a:lnTo>
                  <a:lnTo>
                    <a:pt x="87180" y="18261"/>
                  </a:lnTo>
                  <a:lnTo>
                    <a:pt x="87070" y="18870"/>
                  </a:lnTo>
                  <a:lnTo>
                    <a:pt x="86960" y="19480"/>
                  </a:lnTo>
                  <a:lnTo>
                    <a:pt x="86841" y="20077"/>
                  </a:lnTo>
                  <a:lnTo>
                    <a:pt x="86718" y="20664"/>
                  </a:lnTo>
                  <a:lnTo>
                    <a:pt x="86586" y="21250"/>
                  </a:lnTo>
                  <a:lnTo>
                    <a:pt x="86454" y="21812"/>
                  </a:lnTo>
                  <a:lnTo>
                    <a:pt x="86314" y="22375"/>
                  </a:lnTo>
                  <a:lnTo>
                    <a:pt x="86173" y="22926"/>
                  </a:lnTo>
                  <a:lnTo>
                    <a:pt x="86023" y="23465"/>
                  </a:lnTo>
                  <a:lnTo>
                    <a:pt x="85869" y="23992"/>
                  </a:lnTo>
                  <a:lnTo>
                    <a:pt x="85716" y="24508"/>
                  </a:lnTo>
                  <a:lnTo>
                    <a:pt x="85553" y="25012"/>
                  </a:lnTo>
                  <a:lnTo>
                    <a:pt x="85386" y="25504"/>
                  </a:lnTo>
                  <a:lnTo>
                    <a:pt x="85214" y="25985"/>
                  </a:lnTo>
                  <a:lnTo>
                    <a:pt x="85043" y="26453"/>
                  </a:lnTo>
                  <a:lnTo>
                    <a:pt x="84862" y="26910"/>
                  </a:lnTo>
                  <a:lnTo>
                    <a:pt x="84682" y="27368"/>
                  </a:lnTo>
                  <a:lnTo>
                    <a:pt x="84493" y="27801"/>
                  </a:lnTo>
                  <a:lnTo>
                    <a:pt x="84304" y="28223"/>
                  </a:lnTo>
                  <a:lnTo>
                    <a:pt x="84111" y="28633"/>
                  </a:lnTo>
                  <a:lnTo>
                    <a:pt x="83913" y="29032"/>
                  </a:lnTo>
                  <a:lnTo>
                    <a:pt x="83715" y="29419"/>
                  </a:lnTo>
                  <a:lnTo>
                    <a:pt x="83508" y="29794"/>
                  </a:lnTo>
                  <a:lnTo>
                    <a:pt x="83302" y="30145"/>
                  </a:lnTo>
                  <a:lnTo>
                    <a:pt x="83090" y="30497"/>
                  </a:lnTo>
                  <a:lnTo>
                    <a:pt x="82879" y="30825"/>
                  </a:lnTo>
                  <a:lnTo>
                    <a:pt x="82664" y="31142"/>
                  </a:lnTo>
                  <a:lnTo>
                    <a:pt x="82444" y="31446"/>
                  </a:lnTo>
                  <a:lnTo>
                    <a:pt x="82220" y="31739"/>
                  </a:lnTo>
                  <a:lnTo>
                    <a:pt x="81996" y="32021"/>
                  </a:lnTo>
                  <a:lnTo>
                    <a:pt x="81767" y="32278"/>
                  </a:lnTo>
                  <a:lnTo>
                    <a:pt x="81538" y="32536"/>
                  </a:lnTo>
                  <a:lnTo>
                    <a:pt x="81305" y="32771"/>
                  </a:lnTo>
                  <a:lnTo>
                    <a:pt x="81072" y="32982"/>
                  </a:lnTo>
                  <a:lnTo>
                    <a:pt x="80835" y="33193"/>
                  </a:lnTo>
                  <a:lnTo>
                    <a:pt x="80593" y="33380"/>
                  </a:lnTo>
                  <a:lnTo>
                    <a:pt x="80356" y="33556"/>
                  </a:lnTo>
                  <a:lnTo>
                    <a:pt x="80109" y="33708"/>
                  </a:lnTo>
                  <a:lnTo>
                    <a:pt x="79867" y="33861"/>
                  </a:lnTo>
                  <a:lnTo>
                    <a:pt x="79621" y="33990"/>
                  </a:lnTo>
                  <a:lnTo>
                    <a:pt x="79371" y="34095"/>
                  </a:lnTo>
                  <a:lnTo>
                    <a:pt x="79120" y="34189"/>
                  </a:lnTo>
                  <a:lnTo>
                    <a:pt x="78869" y="34271"/>
                  </a:lnTo>
                  <a:lnTo>
                    <a:pt x="78619" y="34330"/>
                  </a:lnTo>
                  <a:lnTo>
                    <a:pt x="78364" y="34376"/>
                  </a:lnTo>
                  <a:lnTo>
                    <a:pt x="78109" y="34412"/>
                  </a:lnTo>
                  <a:lnTo>
                    <a:pt x="77854" y="34423"/>
                  </a:lnTo>
                  <a:lnTo>
                    <a:pt x="77594" y="34412"/>
                  </a:lnTo>
                  <a:lnTo>
                    <a:pt x="77335" y="34388"/>
                  </a:lnTo>
                  <a:lnTo>
                    <a:pt x="77075" y="34353"/>
                  </a:lnTo>
                  <a:lnTo>
                    <a:pt x="76816" y="34294"/>
                  </a:lnTo>
                  <a:lnTo>
                    <a:pt x="76557" y="34224"/>
                  </a:lnTo>
                  <a:lnTo>
                    <a:pt x="76297" y="34130"/>
                  </a:lnTo>
                  <a:lnTo>
                    <a:pt x="76033" y="34013"/>
                  </a:lnTo>
                  <a:lnTo>
                    <a:pt x="75774" y="33884"/>
                  </a:lnTo>
                  <a:lnTo>
                    <a:pt x="75774" y="33884"/>
                  </a:lnTo>
                  <a:lnTo>
                    <a:pt x="75567" y="33767"/>
                  </a:lnTo>
                  <a:lnTo>
                    <a:pt x="75361" y="33638"/>
                  </a:lnTo>
                  <a:lnTo>
                    <a:pt x="75154" y="33497"/>
                  </a:lnTo>
                  <a:lnTo>
                    <a:pt x="74947" y="33357"/>
                  </a:lnTo>
                  <a:lnTo>
                    <a:pt x="74745" y="33193"/>
                  </a:lnTo>
                  <a:lnTo>
                    <a:pt x="74543" y="33017"/>
                  </a:lnTo>
                  <a:lnTo>
                    <a:pt x="74340" y="32829"/>
                  </a:lnTo>
                  <a:lnTo>
                    <a:pt x="74143" y="32642"/>
                  </a:lnTo>
                  <a:lnTo>
                    <a:pt x="73945" y="32431"/>
                  </a:lnTo>
                  <a:lnTo>
                    <a:pt x="73751" y="32220"/>
                  </a:lnTo>
                  <a:lnTo>
                    <a:pt x="73553" y="31997"/>
                  </a:lnTo>
                  <a:lnTo>
                    <a:pt x="73364" y="31751"/>
                  </a:lnTo>
                  <a:lnTo>
                    <a:pt x="73171" y="31505"/>
                  </a:lnTo>
                  <a:lnTo>
                    <a:pt x="72982" y="31247"/>
                  </a:lnTo>
                  <a:lnTo>
                    <a:pt x="72797" y="30977"/>
                  </a:lnTo>
                  <a:lnTo>
                    <a:pt x="72612" y="30696"/>
                  </a:lnTo>
                  <a:lnTo>
                    <a:pt x="72612" y="30696"/>
                  </a:lnTo>
                  <a:lnTo>
                    <a:pt x="72604" y="31200"/>
                  </a:lnTo>
                  <a:lnTo>
                    <a:pt x="72590" y="31681"/>
                  </a:lnTo>
                  <a:lnTo>
                    <a:pt x="72577" y="32173"/>
                  </a:lnTo>
                  <a:lnTo>
                    <a:pt x="72555" y="32665"/>
                  </a:lnTo>
                  <a:lnTo>
                    <a:pt x="72529" y="33146"/>
                  </a:lnTo>
                  <a:lnTo>
                    <a:pt x="72502" y="33615"/>
                  </a:lnTo>
                  <a:lnTo>
                    <a:pt x="72467" y="34095"/>
                  </a:lnTo>
                  <a:lnTo>
                    <a:pt x="72428" y="34564"/>
                  </a:lnTo>
                  <a:lnTo>
                    <a:pt x="72388" y="35021"/>
                  </a:lnTo>
                  <a:lnTo>
                    <a:pt x="72340" y="35478"/>
                  </a:lnTo>
                  <a:lnTo>
                    <a:pt x="72287" y="35935"/>
                  </a:lnTo>
                  <a:lnTo>
                    <a:pt x="72234" y="36392"/>
                  </a:lnTo>
                  <a:lnTo>
                    <a:pt x="72177" y="36838"/>
                  </a:lnTo>
                  <a:lnTo>
                    <a:pt x="72111" y="37271"/>
                  </a:lnTo>
                  <a:lnTo>
                    <a:pt x="72045" y="37705"/>
                  </a:lnTo>
                  <a:lnTo>
                    <a:pt x="71975" y="38139"/>
                  </a:lnTo>
                  <a:lnTo>
                    <a:pt x="71900" y="38561"/>
                  </a:lnTo>
                  <a:lnTo>
                    <a:pt x="71825" y="38983"/>
                  </a:lnTo>
                  <a:lnTo>
                    <a:pt x="71742" y="39393"/>
                  </a:lnTo>
                  <a:lnTo>
                    <a:pt x="71658" y="39791"/>
                  </a:lnTo>
                  <a:lnTo>
                    <a:pt x="71566" y="40190"/>
                  </a:lnTo>
                  <a:lnTo>
                    <a:pt x="71478" y="40588"/>
                  </a:lnTo>
                  <a:lnTo>
                    <a:pt x="71381" y="40975"/>
                  </a:lnTo>
                  <a:lnTo>
                    <a:pt x="71280" y="41350"/>
                  </a:lnTo>
                  <a:lnTo>
                    <a:pt x="71179" y="41725"/>
                  </a:lnTo>
                  <a:lnTo>
                    <a:pt x="71073" y="42100"/>
                  </a:lnTo>
                  <a:lnTo>
                    <a:pt x="70964" y="42452"/>
                  </a:lnTo>
                  <a:lnTo>
                    <a:pt x="70854" y="42803"/>
                  </a:lnTo>
                  <a:lnTo>
                    <a:pt x="70739" y="43155"/>
                  </a:lnTo>
                  <a:lnTo>
                    <a:pt x="70621" y="43483"/>
                  </a:lnTo>
                  <a:lnTo>
                    <a:pt x="70497" y="43823"/>
                  </a:lnTo>
                  <a:lnTo>
                    <a:pt x="70374" y="44140"/>
                  </a:lnTo>
                  <a:lnTo>
                    <a:pt x="70247" y="44456"/>
                  </a:lnTo>
                  <a:lnTo>
                    <a:pt x="70119" y="44761"/>
                  </a:lnTo>
                  <a:lnTo>
                    <a:pt x="69987" y="45054"/>
                  </a:lnTo>
                  <a:lnTo>
                    <a:pt x="69851" y="45347"/>
                  </a:lnTo>
                  <a:lnTo>
                    <a:pt x="69715" y="45628"/>
                  </a:lnTo>
                  <a:lnTo>
                    <a:pt x="69574" y="45898"/>
                  </a:lnTo>
                  <a:lnTo>
                    <a:pt x="69433" y="46155"/>
                  </a:lnTo>
                  <a:lnTo>
                    <a:pt x="69288" y="46413"/>
                  </a:lnTo>
                  <a:lnTo>
                    <a:pt x="69139" y="46659"/>
                  </a:lnTo>
                  <a:lnTo>
                    <a:pt x="68989" y="46894"/>
                  </a:lnTo>
                  <a:lnTo>
                    <a:pt x="68840" y="47117"/>
                  </a:lnTo>
                  <a:lnTo>
                    <a:pt x="68686" y="47339"/>
                  </a:lnTo>
                  <a:lnTo>
                    <a:pt x="68528" y="47550"/>
                  </a:lnTo>
                  <a:lnTo>
                    <a:pt x="68369" y="47738"/>
                  </a:lnTo>
                  <a:lnTo>
                    <a:pt x="68211" y="47925"/>
                  </a:lnTo>
                  <a:lnTo>
                    <a:pt x="68048" y="48101"/>
                  </a:lnTo>
                  <a:lnTo>
                    <a:pt x="67886" y="48277"/>
                  </a:lnTo>
                  <a:lnTo>
                    <a:pt x="67719" y="48429"/>
                  </a:lnTo>
                  <a:lnTo>
                    <a:pt x="67551" y="48570"/>
                  </a:lnTo>
                  <a:lnTo>
                    <a:pt x="67380" y="48711"/>
                  </a:lnTo>
                  <a:lnTo>
                    <a:pt x="67208" y="48828"/>
                  </a:lnTo>
                  <a:lnTo>
                    <a:pt x="67037" y="48945"/>
                  </a:lnTo>
                  <a:lnTo>
                    <a:pt x="66861" y="49050"/>
                  </a:lnTo>
                  <a:lnTo>
                    <a:pt x="66685" y="49132"/>
                  </a:lnTo>
                  <a:lnTo>
                    <a:pt x="66509" y="49215"/>
                  </a:lnTo>
                  <a:lnTo>
                    <a:pt x="66329" y="49285"/>
                  </a:lnTo>
                  <a:lnTo>
                    <a:pt x="66149" y="49332"/>
                  </a:lnTo>
                  <a:lnTo>
                    <a:pt x="65968" y="49379"/>
                  </a:lnTo>
                  <a:lnTo>
                    <a:pt x="65784" y="49414"/>
                  </a:lnTo>
                  <a:lnTo>
                    <a:pt x="65599" y="49425"/>
                  </a:lnTo>
                  <a:lnTo>
                    <a:pt x="65414" y="49437"/>
                  </a:lnTo>
                  <a:lnTo>
                    <a:pt x="65230" y="49425"/>
                  </a:lnTo>
                  <a:lnTo>
                    <a:pt x="65230" y="49425"/>
                  </a:lnTo>
                  <a:lnTo>
                    <a:pt x="65028" y="49414"/>
                  </a:lnTo>
                  <a:lnTo>
                    <a:pt x="64825" y="49379"/>
                  </a:lnTo>
                  <a:lnTo>
                    <a:pt x="64627" y="49320"/>
                  </a:lnTo>
                  <a:lnTo>
                    <a:pt x="64425" y="49261"/>
                  </a:lnTo>
                  <a:lnTo>
                    <a:pt x="64227" y="49179"/>
                  </a:lnTo>
                  <a:lnTo>
                    <a:pt x="64029" y="49086"/>
                  </a:lnTo>
                  <a:lnTo>
                    <a:pt x="63836" y="48980"/>
                  </a:lnTo>
                  <a:lnTo>
                    <a:pt x="63638" y="48851"/>
                  </a:lnTo>
                  <a:lnTo>
                    <a:pt x="63445" y="48711"/>
                  </a:lnTo>
                  <a:lnTo>
                    <a:pt x="63256" y="48558"/>
                  </a:lnTo>
                  <a:lnTo>
                    <a:pt x="63062" y="48394"/>
                  </a:lnTo>
                  <a:lnTo>
                    <a:pt x="62873" y="48207"/>
                  </a:lnTo>
                  <a:lnTo>
                    <a:pt x="62688" y="48019"/>
                  </a:lnTo>
                  <a:lnTo>
                    <a:pt x="62499" y="47808"/>
                  </a:lnTo>
                  <a:lnTo>
                    <a:pt x="62319" y="47585"/>
                  </a:lnTo>
                  <a:lnTo>
                    <a:pt x="62139" y="47351"/>
                  </a:lnTo>
                  <a:lnTo>
                    <a:pt x="62139" y="47351"/>
                  </a:lnTo>
                  <a:lnTo>
                    <a:pt x="59153" y="75210"/>
                  </a:lnTo>
                  <a:lnTo>
                    <a:pt x="56176" y="103093"/>
                  </a:lnTo>
                  <a:lnTo>
                    <a:pt x="40993" y="101816"/>
                  </a:lnTo>
                  <a:lnTo>
                    <a:pt x="40993" y="101816"/>
                  </a:lnTo>
                  <a:lnTo>
                    <a:pt x="33883" y="39217"/>
                  </a:lnTo>
                  <a:lnTo>
                    <a:pt x="33883" y="39217"/>
                  </a:lnTo>
                  <a:lnTo>
                    <a:pt x="33558" y="40002"/>
                  </a:lnTo>
                  <a:lnTo>
                    <a:pt x="33224" y="40776"/>
                  </a:lnTo>
                  <a:lnTo>
                    <a:pt x="32881" y="41526"/>
                  </a:lnTo>
                  <a:lnTo>
                    <a:pt x="32534" y="42253"/>
                  </a:lnTo>
                  <a:lnTo>
                    <a:pt x="32182" y="42968"/>
                  </a:lnTo>
                  <a:lnTo>
                    <a:pt x="32002" y="43307"/>
                  </a:lnTo>
                  <a:lnTo>
                    <a:pt x="31817" y="43647"/>
                  </a:lnTo>
                  <a:lnTo>
                    <a:pt x="31637" y="43987"/>
                  </a:lnTo>
                  <a:lnTo>
                    <a:pt x="31452" y="44315"/>
                  </a:lnTo>
                  <a:lnTo>
                    <a:pt x="31267" y="44644"/>
                  </a:lnTo>
                  <a:lnTo>
                    <a:pt x="31078" y="44960"/>
                  </a:lnTo>
                  <a:lnTo>
                    <a:pt x="30889" y="45265"/>
                  </a:lnTo>
                  <a:lnTo>
                    <a:pt x="30700" y="45569"/>
                  </a:lnTo>
                  <a:lnTo>
                    <a:pt x="30507" y="45874"/>
                  </a:lnTo>
                  <a:lnTo>
                    <a:pt x="30313" y="46167"/>
                  </a:lnTo>
                  <a:lnTo>
                    <a:pt x="30120" y="46448"/>
                  </a:lnTo>
                  <a:lnTo>
                    <a:pt x="29926" y="46730"/>
                  </a:lnTo>
                  <a:lnTo>
                    <a:pt x="29728" y="46999"/>
                  </a:lnTo>
                  <a:lnTo>
                    <a:pt x="29530" y="47269"/>
                  </a:lnTo>
                  <a:lnTo>
                    <a:pt x="29333" y="47527"/>
                  </a:lnTo>
                  <a:lnTo>
                    <a:pt x="29130" y="47773"/>
                  </a:lnTo>
                  <a:lnTo>
                    <a:pt x="28928" y="48019"/>
                  </a:lnTo>
                  <a:lnTo>
                    <a:pt x="28726" y="48253"/>
                  </a:lnTo>
                  <a:lnTo>
                    <a:pt x="28523" y="48488"/>
                  </a:lnTo>
                  <a:lnTo>
                    <a:pt x="28321" y="48711"/>
                  </a:lnTo>
                  <a:lnTo>
                    <a:pt x="28115" y="48922"/>
                  </a:lnTo>
                  <a:lnTo>
                    <a:pt x="27908" y="49121"/>
                  </a:lnTo>
                  <a:lnTo>
                    <a:pt x="27701" y="49320"/>
                  </a:lnTo>
                  <a:lnTo>
                    <a:pt x="27495" y="49519"/>
                  </a:lnTo>
                  <a:lnTo>
                    <a:pt x="27284" y="49695"/>
                  </a:lnTo>
                  <a:lnTo>
                    <a:pt x="27077" y="49871"/>
                  </a:lnTo>
                  <a:lnTo>
                    <a:pt x="26866" y="50035"/>
                  </a:lnTo>
                  <a:lnTo>
                    <a:pt x="26655" y="50187"/>
                  </a:lnTo>
                  <a:lnTo>
                    <a:pt x="26444" y="50340"/>
                  </a:lnTo>
                  <a:lnTo>
                    <a:pt x="26233" y="50480"/>
                  </a:lnTo>
                  <a:lnTo>
                    <a:pt x="26017" y="50609"/>
                  </a:lnTo>
                  <a:lnTo>
                    <a:pt x="25806" y="50738"/>
                  </a:lnTo>
                  <a:lnTo>
                    <a:pt x="25591" y="50855"/>
                  </a:lnTo>
                  <a:lnTo>
                    <a:pt x="25380" y="50961"/>
                  </a:lnTo>
                  <a:lnTo>
                    <a:pt x="25164" y="51055"/>
                  </a:lnTo>
                  <a:lnTo>
                    <a:pt x="24949" y="51137"/>
                  </a:lnTo>
                  <a:lnTo>
                    <a:pt x="24733" y="51219"/>
                  </a:lnTo>
                  <a:lnTo>
                    <a:pt x="24518" y="51277"/>
                  </a:lnTo>
                  <a:lnTo>
                    <a:pt x="24302" y="51336"/>
                  </a:lnTo>
                  <a:lnTo>
                    <a:pt x="24082" y="51395"/>
                  </a:lnTo>
                  <a:lnTo>
                    <a:pt x="23867" y="51430"/>
                  </a:lnTo>
                  <a:lnTo>
                    <a:pt x="23652" y="51453"/>
                  </a:lnTo>
                  <a:lnTo>
                    <a:pt x="23436" y="51477"/>
                  </a:lnTo>
                  <a:lnTo>
                    <a:pt x="23216" y="51488"/>
                  </a:lnTo>
                  <a:lnTo>
                    <a:pt x="23001" y="51488"/>
                  </a:lnTo>
                  <a:lnTo>
                    <a:pt x="22781" y="51477"/>
                  </a:lnTo>
                  <a:lnTo>
                    <a:pt x="22566" y="51453"/>
                  </a:lnTo>
                  <a:lnTo>
                    <a:pt x="22350" y="51418"/>
                  </a:lnTo>
                  <a:lnTo>
                    <a:pt x="22130" y="51371"/>
                  </a:lnTo>
                  <a:lnTo>
                    <a:pt x="21915" y="51324"/>
                  </a:lnTo>
                  <a:lnTo>
                    <a:pt x="21695" y="51254"/>
                  </a:lnTo>
                  <a:lnTo>
                    <a:pt x="21479" y="51184"/>
                  </a:lnTo>
                  <a:lnTo>
                    <a:pt x="21264" y="51090"/>
                  </a:lnTo>
                  <a:lnTo>
                    <a:pt x="21049" y="50996"/>
                  </a:lnTo>
                  <a:lnTo>
                    <a:pt x="21049" y="50996"/>
                  </a:lnTo>
                  <a:lnTo>
                    <a:pt x="20829" y="50891"/>
                  </a:lnTo>
                  <a:lnTo>
                    <a:pt x="20613" y="50762"/>
                  </a:lnTo>
                  <a:lnTo>
                    <a:pt x="20402" y="50633"/>
                  </a:lnTo>
                  <a:lnTo>
                    <a:pt x="20187" y="50480"/>
                  </a:lnTo>
                  <a:lnTo>
                    <a:pt x="19976" y="50316"/>
                  </a:lnTo>
                  <a:lnTo>
                    <a:pt x="19765" y="50140"/>
                  </a:lnTo>
                  <a:lnTo>
                    <a:pt x="19558" y="49953"/>
                  </a:lnTo>
                  <a:lnTo>
                    <a:pt x="19347" y="49754"/>
                  </a:lnTo>
                  <a:lnTo>
                    <a:pt x="19140" y="49543"/>
                  </a:lnTo>
                  <a:lnTo>
                    <a:pt x="18938" y="49320"/>
                  </a:lnTo>
                  <a:lnTo>
                    <a:pt x="18736" y="49086"/>
                  </a:lnTo>
                  <a:lnTo>
                    <a:pt x="18533" y="48839"/>
                  </a:lnTo>
                  <a:lnTo>
                    <a:pt x="18331" y="48582"/>
                  </a:lnTo>
                  <a:lnTo>
                    <a:pt x="18138" y="48324"/>
                  </a:lnTo>
                  <a:lnTo>
                    <a:pt x="17940" y="48042"/>
                  </a:lnTo>
                  <a:lnTo>
                    <a:pt x="17746" y="47749"/>
                  </a:lnTo>
                  <a:lnTo>
                    <a:pt x="17557" y="47456"/>
                  </a:lnTo>
                  <a:lnTo>
                    <a:pt x="17368" y="47140"/>
                  </a:lnTo>
                  <a:lnTo>
                    <a:pt x="17179" y="46824"/>
                  </a:lnTo>
                  <a:lnTo>
                    <a:pt x="16994" y="46495"/>
                  </a:lnTo>
                  <a:lnTo>
                    <a:pt x="16814" y="46155"/>
                  </a:lnTo>
                  <a:lnTo>
                    <a:pt x="16638" y="45804"/>
                  </a:lnTo>
                  <a:lnTo>
                    <a:pt x="16462" y="45441"/>
                  </a:lnTo>
                  <a:lnTo>
                    <a:pt x="16287" y="45077"/>
                  </a:lnTo>
                  <a:lnTo>
                    <a:pt x="16115" y="44702"/>
                  </a:lnTo>
                  <a:lnTo>
                    <a:pt x="15948" y="44315"/>
                  </a:lnTo>
                  <a:lnTo>
                    <a:pt x="15785" y="43917"/>
                  </a:lnTo>
                  <a:lnTo>
                    <a:pt x="15623" y="43518"/>
                  </a:lnTo>
                  <a:lnTo>
                    <a:pt x="15469" y="43108"/>
                  </a:lnTo>
                  <a:lnTo>
                    <a:pt x="15315" y="42686"/>
                  </a:lnTo>
                  <a:lnTo>
                    <a:pt x="15161" y="42264"/>
                  </a:lnTo>
                  <a:lnTo>
                    <a:pt x="15016" y="41819"/>
                  </a:lnTo>
                  <a:lnTo>
                    <a:pt x="14871" y="41385"/>
                  </a:lnTo>
                  <a:lnTo>
                    <a:pt x="14730" y="40928"/>
                  </a:lnTo>
                  <a:lnTo>
                    <a:pt x="14594" y="40471"/>
                  </a:lnTo>
                  <a:lnTo>
                    <a:pt x="14462" y="40014"/>
                  </a:lnTo>
                  <a:lnTo>
                    <a:pt x="14334" y="39545"/>
                  </a:lnTo>
                  <a:lnTo>
                    <a:pt x="14211" y="39065"/>
                  </a:lnTo>
                  <a:lnTo>
                    <a:pt x="14092" y="38584"/>
                  </a:lnTo>
                  <a:lnTo>
                    <a:pt x="13974" y="38092"/>
                  </a:lnTo>
                  <a:lnTo>
                    <a:pt x="13864" y="37600"/>
                  </a:lnTo>
                  <a:lnTo>
                    <a:pt x="13758" y="37096"/>
                  </a:lnTo>
                  <a:lnTo>
                    <a:pt x="13653" y="36592"/>
                  </a:lnTo>
                  <a:lnTo>
                    <a:pt x="13556" y="36076"/>
                  </a:lnTo>
                  <a:lnTo>
                    <a:pt x="13464" y="35560"/>
                  </a:lnTo>
                  <a:lnTo>
                    <a:pt x="13376" y="35033"/>
                  </a:lnTo>
                  <a:lnTo>
                    <a:pt x="13292" y="34505"/>
                  </a:lnTo>
                  <a:lnTo>
                    <a:pt x="13213" y="33966"/>
                  </a:lnTo>
                  <a:lnTo>
                    <a:pt x="13138" y="33439"/>
                  </a:lnTo>
                  <a:lnTo>
                    <a:pt x="13072" y="32888"/>
                  </a:lnTo>
                  <a:lnTo>
                    <a:pt x="13006" y="32349"/>
                  </a:lnTo>
                  <a:lnTo>
                    <a:pt x="12949" y="31798"/>
                  </a:lnTo>
                  <a:lnTo>
                    <a:pt x="12896" y="31247"/>
                  </a:lnTo>
                  <a:lnTo>
                    <a:pt x="12848" y="30684"/>
                  </a:lnTo>
                  <a:lnTo>
                    <a:pt x="12809" y="30122"/>
                  </a:lnTo>
                  <a:lnTo>
                    <a:pt x="12773" y="29559"/>
                  </a:lnTo>
                  <a:lnTo>
                    <a:pt x="12743" y="28997"/>
                  </a:lnTo>
                  <a:lnTo>
                    <a:pt x="12721" y="28422"/>
                  </a:lnTo>
                  <a:lnTo>
                    <a:pt x="12699" y="27848"/>
                  </a:lnTo>
                  <a:lnTo>
                    <a:pt x="12690" y="27274"/>
                  </a:lnTo>
                  <a:lnTo>
                    <a:pt x="12681" y="26700"/>
                  </a:lnTo>
                  <a:lnTo>
                    <a:pt x="12681" y="26114"/>
                  </a:lnTo>
                  <a:lnTo>
                    <a:pt x="12690" y="25527"/>
                  </a:lnTo>
                  <a:lnTo>
                    <a:pt x="12703" y="24953"/>
                  </a:lnTo>
                  <a:lnTo>
                    <a:pt x="12703" y="24953"/>
                  </a:lnTo>
                  <a:lnTo>
                    <a:pt x="12492" y="25199"/>
                  </a:lnTo>
                  <a:lnTo>
                    <a:pt x="12281" y="25434"/>
                  </a:lnTo>
                  <a:lnTo>
                    <a:pt x="12065" y="25656"/>
                  </a:lnTo>
                  <a:lnTo>
                    <a:pt x="11850" y="25856"/>
                  </a:lnTo>
                  <a:lnTo>
                    <a:pt x="11639" y="26055"/>
                  </a:lnTo>
                  <a:lnTo>
                    <a:pt x="11423" y="26231"/>
                  </a:lnTo>
                  <a:lnTo>
                    <a:pt x="11208" y="26383"/>
                  </a:lnTo>
                  <a:lnTo>
                    <a:pt x="10988" y="26524"/>
                  </a:lnTo>
                  <a:lnTo>
                    <a:pt x="10773" y="26653"/>
                  </a:lnTo>
                  <a:lnTo>
                    <a:pt x="10553" y="26770"/>
                  </a:lnTo>
                  <a:lnTo>
                    <a:pt x="10337" y="26875"/>
                  </a:lnTo>
                  <a:lnTo>
                    <a:pt x="10118" y="26957"/>
                  </a:lnTo>
                  <a:lnTo>
                    <a:pt x="9902" y="27028"/>
                  </a:lnTo>
                  <a:lnTo>
                    <a:pt x="9682" y="27075"/>
                  </a:lnTo>
                  <a:lnTo>
                    <a:pt x="9462" y="27121"/>
                  </a:lnTo>
                  <a:lnTo>
                    <a:pt x="9247" y="27145"/>
                  </a:lnTo>
                  <a:lnTo>
                    <a:pt x="9027" y="27157"/>
                  </a:lnTo>
                  <a:lnTo>
                    <a:pt x="8812" y="27157"/>
                  </a:lnTo>
                  <a:lnTo>
                    <a:pt x="8596" y="27145"/>
                  </a:lnTo>
                  <a:lnTo>
                    <a:pt x="8376" y="27110"/>
                  </a:lnTo>
                  <a:lnTo>
                    <a:pt x="8161" y="27063"/>
                  </a:lnTo>
                  <a:lnTo>
                    <a:pt x="7950" y="27016"/>
                  </a:lnTo>
                  <a:lnTo>
                    <a:pt x="7734" y="26934"/>
                  </a:lnTo>
                  <a:lnTo>
                    <a:pt x="7519" y="26852"/>
                  </a:lnTo>
                  <a:lnTo>
                    <a:pt x="7308" y="26758"/>
                  </a:lnTo>
                  <a:lnTo>
                    <a:pt x="7097" y="26641"/>
                  </a:lnTo>
                  <a:lnTo>
                    <a:pt x="6890" y="26524"/>
                  </a:lnTo>
                  <a:lnTo>
                    <a:pt x="6679" y="26383"/>
                  </a:lnTo>
                  <a:lnTo>
                    <a:pt x="6472" y="26231"/>
                  </a:lnTo>
                  <a:lnTo>
                    <a:pt x="6266" y="26067"/>
                  </a:lnTo>
                  <a:lnTo>
                    <a:pt x="6063" y="25879"/>
                  </a:lnTo>
                  <a:lnTo>
                    <a:pt x="5861" y="25692"/>
                  </a:lnTo>
                  <a:lnTo>
                    <a:pt x="5659" y="25492"/>
                  </a:lnTo>
                  <a:lnTo>
                    <a:pt x="5461" y="25270"/>
                  </a:lnTo>
                  <a:lnTo>
                    <a:pt x="5263" y="25047"/>
                  </a:lnTo>
                  <a:lnTo>
                    <a:pt x="5070" y="24801"/>
                  </a:lnTo>
                  <a:lnTo>
                    <a:pt x="4876" y="24555"/>
                  </a:lnTo>
                  <a:lnTo>
                    <a:pt x="4687" y="24285"/>
                  </a:lnTo>
                  <a:lnTo>
                    <a:pt x="4498" y="24004"/>
                  </a:lnTo>
                  <a:lnTo>
                    <a:pt x="4313" y="23711"/>
                  </a:lnTo>
                  <a:lnTo>
                    <a:pt x="4129" y="23418"/>
                  </a:lnTo>
                  <a:lnTo>
                    <a:pt x="3949" y="23101"/>
                  </a:lnTo>
                  <a:lnTo>
                    <a:pt x="3773" y="22773"/>
                  </a:lnTo>
                  <a:lnTo>
                    <a:pt x="3597" y="22433"/>
                  </a:lnTo>
                  <a:lnTo>
                    <a:pt x="3425" y="22082"/>
                  </a:lnTo>
                  <a:lnTo>
                    <a:pt x="3254" y="21718"/>
                  </a:lnTo>
                  <a:lnTo>
                    <a:pt x="3091" y="21343"/>
                  </a:lnTo>
                  <a:lnTo>
                    <a:pt x="2928" y="20968"/>
                  </a:lnTo>
                  <a:lnTo>
                    <a:pt x="2766" y="20570"/>
                  </a:lnTo>
                  <a:lnTo>
                    <a:pt x="2612" y="20160"/>
                  </a:lnTo>
                  <a:lnTo>
                    <a:pt x="2458" y="19738"/>
                  </a:lnTo>
                  <a:lnTo>
                    <a:pt x="2308" y="19316"/>
                  </a:lnTo>
                  <a:lnTo>
                    <a:pt x="2163" y="18870"/>
                  </a:lnTo>
                  <a:lnTo>
                    <a:pt x="2023" y="18425"/>
                  </a:lnTo>
                  <a:lnTo>
                    <a:pt x="1882" y="17956"/>
                  </a:lnTo>
                  <a:lnTo>
                    <a:pt x="1750" y="17487"/>
                  </a:lnTo>
                  <a:lnTo>
                    <a:pt x="1618" y="17007"/>
                  </a:lnTo>
                  <a:lnTo>
                    <a:pt x="1491" y="16503"/>
                  </a:lnTo>
                  <a:lnTo>
                    <a:pt x="1367" y="15999"/>
                  </a:lnTo>
                  <a:lnTo>
                    <a:pt x="1253" y="15483"/>
                  </a:lnTo>
                  <a:lnTo>
                    <a:pt x="1139" y="14967"/>
                  </a:lnTo>
                  <a:lnTo>
                    <a:pt x="1029" y="14428"/>
                  </a:lnTo>
                  <a:lnTo>
                    <a:pt x="923" y="13877"/>
                  </a:lnTo>
                  <a:lnTo>
                    <a:pt x="827" y="13327"/>
                  </a:lnTo>
                  <a:lnTo>
                    <a:pt x="827" y="13327"/>
                  </a:lnTo>
                  <a:lnTo>
                    <a:pt x="726" y="12717"/>
                  </a:lnTo>
                  <a:lnTo>
                    <a:pt x="629" y="12096"/>
                  </a:lnTo>
                  <a:lnTo>
                    <a:pt x="541" y="11475"/>
                  </a:lnTo>
                  <a:lnTo>
                    <a:pt x="457" y="10842"/>
                  </a:lnTo>
                  <a:lnTo>
                    <a:pt x="383" y="10209"/>
                  </a:lnTo>
                  <a:lnTo>
                    <a:pt x="312" y="9564"/>
                  </a:lnTo>
                  <a:lnTo>
                    <a:pt x="251" y="8920"/>
                  </a:lnTo>
                  <a:lnTo>
                    <a:pt x="193" y="8275"/>
                  </a:lnTo>
                  <a:lnTo>
                    <a:pt x="145" y="7619"/>
                  </a:lnTo>
                  <a:lnTo>
                    <a:pt x="106" y="6962"/>
                  </a:lnTo>
                  <a:lnTo>
                    <a:pt x="70" y="6306"/>
                  </a:lnTo>
                  <a:lnTo>
                    <a:pt x="40" y="5638"/>
                  </a:lnTo>
                  <a:lnTo>
                    <a:pt x="22" y="4982"/>
                  </a:lnTo>
                  <a:lnTo>
                    <a:pt x="4" y="4313"/>
                  </a:lnTo>
                  <a:lnTo>
                    <a:pt x="0" y="3645"/>
                  </a:lnTo>
                  <a:lnTo>
                    <a:pt x="0" y="2977"/>
                  </a:lnTo>
                  <a:lnTo>
                    <a:pt x="101215" y="0"/>
                  </a:lnTo>
                  <a:lnTo>
                    <a:pt x="101215" y="0"/>
                  </a:lnTo>
                  <a:lnTo>
                    <a:pt x="101145" y="680"/>
                  </a:lnTo>
                  <a:lnTo>
                    <a:pt x="101066" y="1360"/>
                  </a:lnTo>
                  <a:lnTo>
                    <a:pt x="100982" y="2028"/>
                  </a:lnTo>
                  <a:lnTo>
                    <a:pt x="100885" y="2684"/>
                  </a:lnTo>
                  <a:lnTo>
                    <a:pt x="100788" y="3329"/>
                  </a:lnTo>
                  <a:lnTo>
                    <a:pt x="100679" y="3962"/>
                  </a:lnTo>
                  <a:lnTo>
                    <a:pt x="100564" y="4583"/>
                  </a:lnTo>
                  <a:lnTo>
                    <a:pt x="100446" y="5204"/>
                  </a:lnTo>
                  <a:lnTo>
                    <a:pt x="100318" y="5802"/>
                  </a:lnTo>
                  <a:lnTo>
                    <a:pt x="100182" y="6400"/>
                  </a:lnTo>
                  <a:lnTo>
                    <a:pt x="100041" y="6974"/>
                  </a:lnTo>
                  <a:lnTo>
                    <a:pt x="99892" y="7548"/>
                  </a:lnTo>
                  <a:lnTo>
                    <a:pt x="99738" y="8099"/>
                  </a:lnTo>
                  <a:lnTo>
                    <a:pt x="99579" y="8638"/>
                  </a:lnTo>
                  <a:lnTo>
                    <a:pt x="99412" y="9166"/>
                  </a:lnTo>
                  <a:lnTo>
                    <a:pt x="99241" y="9681"/>
                  </a:lnTo>
                  <a:lnTo>
                    <a:pt x="99065" y="10185"/>
                  </a:lnTo>
                  <a:lnTo>
                    <a:pt x="98880" y="10666"/>
                  </a:lnTo>
                  <a:lnTo>
                    <a:pt x="98691" y="11146"/>
                  </a:lnTo>
                  <a:lnTo>
                    <a:pt x="98498" y="11604"/>
                  </a:lnTo>
                  <a:lnTo>
                    <a:pt x="98300" y="12037"/>
                  </a:lnTo>
                  <a:lnTo>
                    <a:pt x="98093" y="12471"/>
                  </a:lnTo>
                  <a:lnTo>
                    <a:pt x="97886" y="12869"/>
                  </a:lnTo>
                  <a:lnTo>
                    <a:pt x="97671" y="13268"/>
                  </a:lnTo>
                  <a:lnTo>
                    <a:pt x="97451" y="13643"/>
                  </a:lnTo>
                  <a:lnTo>
                    <a:pt x="97227" y="14006"/>
                  </a:lnTo>
                  <a:lnTo>
                    <a:pt x="96998" y="14346"/>
                  </a:lnTo>
                  <a:lnTo>
                    <a:pt x="96770" y="14663"/>
                  </a:lnTo>
                  <a:lnTo>
                    <a:pt x="96532" y="14967"/>
                  </a:lnTo>
                  <a:lnTo>
                    <a:pt x="96290" y="15249"/>
                  </a:lnTo>
                  <a:lnTo>
                    <a:pt x="96044" y="15518"/>
                  </a:lnTo>
                  <a:lnTo>
                    <a:pt x="95798" y="157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3175325" y="-13686675"/>
              <a:ext cx="1168650" cy="2503825"/>
            </a:xfrm>
            <a:custGeom>
              <a:avLst/>
              <a:gdLst/>
              <a:ahLst/>
              <a:cxnLst/>
              <a:rect l="l" t="t" r="r" b="b"/>
              <a:pathLst>
                <a:path w="46746" h="100153" extrusionOk="0">
                  <a:moveTo>
                    <a:pt x="3047" y="1"/>
                  </a:moveTo>
                  <a:lnTo>
                    <a:pt x="2898" y="282"/>
                  </a:lnTo>
                  <a:lnTo>
                    <a:pt x="2748" y="599"/>
                  </a:lnTo>
                  <a:lnTo>
                    <a:pt x="2603" y="927"/>
                  </a:lnTo>
                  <a:lnTo>
                    <a:pt x="2458" y="1278"/>
                  </a:lnTo>
                  <a:lnTo>
                    <a:pt x="2313" y="1653"/>
                  </a:lnTo>
                  <a:lnTo>
                    <a:pt x="2172" y="2040"/>
                  </a:lnTo>
                  <a:lnTo>
                    <a:pt x="2036" y="2439"/>
                  </a:lnTo>
                  <a:lnTo>
                    <a:pt x="1900" y="2861"/>
                  </a:lnTo>
                  <a:lnTo>
                    <a:pt x="1768" y="3294"/>
                  </a:lnTo>
                  <a:lnTo>
                    <a:pt x="1636" y="3740"/>
                  </a:lnTo>
                  <a:lnTo>
                    <a:pt x="1513" y="4197"/>
                  </a:lnTo>
                  <a:lnTo>
                    <a:pt x="1390" y="4666"/>
                  </a:lnTo>
                  <a:lnTo>
                    <a:pt x="1271" y="5146"/>
                  </a:lnTo>
                  <a:lnTo>
                    <a:pt x="1157" y="5627"/>
                  </a:lnTo>
                  <a:lnTo>
                    <a:pt x="1042" y="6131"/>
                  </a:lnTo>
                  <a:lnTo>
                    <a:pt x="937" y="6623"/>
                  </a:lnTo>
                  <a:lnTo>
                    <a:pt x="836" y="7127"/>
                  </a:lnTo>
                  <a:lnTo>
                    <a:pt x="739" y="7631"/>
                  </a:lnTo>
                  <a:lnTo>
                    <a:pt x="647" y="8147"/>
                  </a:lnTo>
                  <a:lnTo>
                    <a:pt x="559" y="8662"/>
                  </a:lnTo>
                  <a:lnTo>
                    <a:pt x="480" y="9166"/>
                  </a:lnTo>
                  <a:lnTo>
                    <a:pt x="405" y="9682"/>
                  </a:lnTo>
                  <a:lnTo>
                    <a:pt x="334" y="10186"/>
                  </a:lnTo>
                  <a:lnTo>
                    <a:pt x="269" y="10690"/>
                  </a:lnTo>
                  <a:lnTo>
                    <a:pt x="211" y="11194"/>
                  </a:lnTo>
                  <a:lnTo>
                    <a:pt x="159" y="11686"/>
                  </a:lnTo>
                  <a:lnTo>
                    <a:pt x="115" y="12178"/>
                  </a:lnTo>
                  <a:lnTo>
                    <a:pt x="79" y="12659"/>
                  </a:lnTo>
                  <a:lnTo>
                    <a:pt x="49" y="13140"/>
                  </a:lnTo>
                  <a:lnTo>
                    <a:pt x="22" y="13597"/>
                  </a:lnTo>
                  <a:lnTo>
                    <a:pt x="9" y="14054"/>
                  </a:lnTo>
                  <a:lnTo>
                    <a:pt x="0" y="14487"/>
                  </a:lnTo>
                  <a:lnTo>
                    <a:pt x="0" y="14921"/>
                  </a:lnTo>
                  <a:lnTo>
                    <a:pt x="0" y="15366"/>
                  </a:lnTo>
                  <a:lnTo>
                    <a:pt x="9" y="15800"/>
                  </a:lnTo>
                  <a:lnTo>
                    <a:pt x="18" y="16234"/>
                  </a:lnTo>
                  <a:lnTo>
                    <a:pt x="35" y="16667"/>
                  </a:lnTo>
                  <a:lnTo>
                    <a:pt x="57" y="17101"/>
                  </a:lnTo>
                  <a:lnTo>
                    <a:pt x="84" y="17535"/>
                  </a:lnTo>
                  <a:lnTo>
                    <a:pt x="110" y="17968"/>
                  </a:lnTo>
                  <a:lnTo>
                    <a:pt x="145" y="18402"/>
                  </a:lnTo>
                  <a:lnTo>
                    <a:pt x="185" y="18824"/>
                  </a:lnTo>
                  <a:lnTo>
                    <a:pt x="229" y="19246"/>
                  </a:lnTo>
                  <a:lnTo>
                    <a:pt x="277" y="19668"/>
                  </a:lnTo>
                  <a:lnTo>
                    <a:pt x="330" y="20078"/>
                  </a:lnTo>
                  <a:lnTo>
                    <a:pt x="387" y="20488"/>
                  </a:lnTo>
                  <a:lnTo>
                    <a:pt x="449" y="20887"/>
                  </a:lnTo>
                  <a:lnTo>
                    <a:pt x="515" y="21285"/>
                  </a:lnTo>
                  <a:lnTo>
                    <a:pt x="585" y="21672"/>
                  </a:lnTo>
                  <a:lnTo>
                    <a:pt x="660" y="22059"/>
                  </a:lnTo>
                  <a:lnTo>
                    <a:pt x="739" y="22434"/>
                  </a:lnTo>
                  <a:lnTo>
                    <a:pt x="827" y="22797"/>
                  </a:lnTo>
                  <a:lnTo>
                    <a:pt x="915" y="23149"/>
                  </a:lnTo>
                  <a:lnTo>
                    <a:pt x="1007" y="23500"/>
                  </a:lnTo>
                  <a:lnTo>
                    <a:pt x="1108" y="23829"/>
                  </a:lnTo>
                  <a:lnTo>
                    <a:pt x="1209" y="24157"/>
                  </a:lnTo>
                  <a:lnTo>
                    <a:pt x="1319" y="24473"/>
                  </a:lnTo>
                  <a:lnTo>
                    <a:pt x="1429" y="24778"/>
                  </a:lnTo>
                  <a:lnTo>
                    <a:pt x="1548" y="25059"/>
                  </a:lnTo>
                  <a:lnTo>
                    <a:pt x="1671" y="25340"/>
                  </a:lnTo>
                  <a:lnTo>
                    <a:pt x="1799" y="25598"/>
                  </a:lnTo>
                  <a:lnTo>
                    <a:pt x="1931" y="25844"/>
                  </a:lnTo>
                  <a:lnTo>
                    <a:pt x="2063" y="26079"/>
                  </a:lnTo>
                  <a:lnTo>
                    <a:pt x="2208" y="26302"/>
                  </a:lnTo>
                  <a:lnTo>
                    <a:pt x="2353" y="26501"/>
                  </a:lnTo>
                  <a:lnTo>
                    <a:pt x="2502" y="26677"/>
                  </a:lnTo>
                  <a:lnTo>
                    <a:pt x="2652" y="26817"/>
                  </a:lnTo>
                  <a:lnTo>
                    <a:pt x="2810" y="26946"/>
                  </a:lnTo>
                  <a:lnTo>
                    <a:pt x="2968" y="27052"/>
                  </a:lnTo>
                  <a:lnTo>
                    <a:pt x="3127" y="27134"/>
                  </a:lnTo>
                  <a:lnTo>
                    <a:pt x="3289" y="27192"/>
                  </a:lnTo>
                  <a:lnTo>
                    <a:pt x="3452" y="27227"/>
                  </a:lnTo>
                  <a:lnTo>
                    <a:pt x="3619" y="27239"/>
                  </a:lnTo>
                  <a:lnTo>
                    <a:pt x="3782" y="27227"/>
                  </a:lnTo>
                  <a:lnTo>
                    <a:pt x="3944" y="27204"/>
                  </a:lnTo>
                  <a:lnTo>
                    <a:pt x="4107" y="27157"/>
                  </a:lnTo>
                  <a:lnTo>
                    <a:pt x="4270" y="27075"/>
                  </a:lnTo>
                  <a:lnTo>
                    <a:pt x="4428" y="26993"/>
                  </a:lnTo>
                  <a:lnTo>
                    <a:pt x="4586" y="26876"/>
                  </a:lnTo>
                  <a:lnTo>
                    <a:pt x="4740" y="26747"/>
                  </a:lnTo>
                  <a:lnTo>
                    <a:pt x="4894" y="26595"/>
                  </a:lnTo>
                  <a:lnTo>
                    <a:pt x="5039" y="26419"/>
                  </a:lnTo>
                  <a:lnTo>
                    <a:pt x="5184" y="26231"/>
                  </a:lnTo>
                  <a:lnTo>
                    <a:pt x="5321" y="26020"/>
                  </a:lnTo>
                  <a:lnTo>
                    <a:pt x="5457" y="25798"/>
                  </a:lnTo>
                  <a:lnTo>
                    <a:pt x="5585" y="25540"/>
                  </a:lnTo>
                  <a:lnTo>
                    <a:pt x="5703" y="25282"/>
                  </a:lnTo>
                  <a:lnTo>
                    <a:pt x="5818" y="25001"/>
                  </a:lnTo>
                  <a:lnTo>
                    <a:pt x="5927" y="24696"/>
                  </a:lnTo>
                  <a:lnTo>
                    <a:pt x="6029" y="24379"/>
                  </a:lnTo>
                  <a:lnTo>
                    <a:pt x="6117" y="24051"/>
                  </a:lnTo>
                  <a:lnTo>
                    <a:pt x="6161" y="23875"/>
                  </a:lnTo>
                  <a:lnTo>
                    <a:pt x="6199" y="23706"/>
                  </a:lnTo>
                  <a:lnTo>
                    <a:pt x="6174" y="23922"/>
                  </a:lnTo>
                  <a:lnTo>
                    <a:pt x="6147" y="24227"/>
                  </a:lnTo>
                  <a:lnTo>
                    <a:pt x="6121" y="24532"/>
                  </a:lnTo>
                  <a:lnTo>
                    <a:pt x="6099" y="24848"/>
                  </a:lnTo>
                  <a:lnTo>
                    <a:pt x="6086" y="25153"/>
                  </a:lnTo>
                  <a:lnTo>
                    <a:pt x="6073" y="25469"/>
                  </a:lnTo>
                  <a:lnTo>
                    <a:pt x="6064" y="25786"/>
                  </a:lnTo>
                  <a:lnTo>
                    <a:pt x="6059" y="26102"/>
                  </a:lnTo>
                  <a:lnTo>
                    <a:pt x="6059" y="26407"/>
                  </a:lnTo>
                  <a:lnTo>
                    <a:pt x="6064" y="26724"/>
                  </a:lnTo>
                  <a:lnTo>
                    <a:pt x="6068" y="27040"/>
                  </a:lnTo>
                  <a:lnTo>
                    <a:pt x="6081" y="27356"/>
                  </a:lnTo>
                  <a:lnTo>
                    <a:pt x="6095" y="27673"/>
                  </a:lnTo>
                  <a:lnTo>
                    <a:pt x="6112" y="27989"/>
                  </a:lnTo>
                  <a:lnTo>
                    <a:pt x="6134" y="28294"/>
                  </a:lnTo>
                  <a:lnTo>
                    <a:pt x="6161" y="28611"/>
                  </a:lnTo>
                  <a:lnTo>
                    <a:pt x="6187" y="28915"/>
                  </a:lnTo>
                  <a:lnTo>
                    <a:pt x="6222" y="29232"/>
                  </a:lnTo>
                  <a:lnTo>
                    <a:pt x="6257" y="29536"/>
                  </a:lnTo>
                  <a:lnTo>
                    <a:pt x="6292" y="29841"/>
                  </a:lnTo>
                  <a:lnTo>
                    <a:pt x="6336" y="30134"/>
                  </a:lnTo>
                  <a:lnTo>
                    <a:pt x="6380" y="30439"/>
                  </a:lnTo>
                  <a:lnTo>
                    <a:pt x="6429" y="30732"/>
                  </a:lnTo>
                  <a:lnTo>
                    <a:pt x="6482" y="31025"/>
                  </a:lnTo>
                  <a:lnTo>
                    <a:pt x="6534" y="31318"/>
                  </a:lnTo>
                  <a:lnTo>
                    <a:pt x="6591" y="31599"/>
                  </a:lnTo>
                  <a:lnTo>
                    <a:pt x="6649" y="31881"/>
                  </a:lnTo>
                  <a:lnTo>
                    <a:pt x="6715" y="32150"/>
                  </a:lnTo>
                  <a:lnTo>
                    <a:pt x="6776" y="32420"/>
                  </a:lnTo>
                  <a:lnTo>
                    <a:pt x="6846" y="32689"/>
                  </a:lnTo>
                  <a:lnTo>
                    <a:pt x="6917" y="32947"/>
                  </a:lnTo>
                  <a:lnTo>
                    <a:pt x="6992" y="33205"/>
                  </a:lnTo>
                  <a:lnTo>
                    <a:pt x="7066" y="33463"/>
                  </a:lnTo>
                  <a:lnTo>
                    <a:pt x="7141" y="33697"/>
                  </a:lnTo>
                  <a:lnTo>
                    <a:pt x="7225" y="33943"/>
                  </a:lnTo>
                  <a:lnTo>
                    <a:pt x="7308" y="34166"/>
                  </a:lnTo>
                  <a:lnTo>
                    <a:pt x="7392" y="34400"/>
                  </a:lnTo>
                  <a:lnTo>
                    <a:pt x="7480" y="34611"/>
                  </a:lnTo>
                  <a:lnTo>
                    <a:pt x="7568" y="34822"/>
                  </a:lnTo>
                  <a:lnTo>
                    <a:pt x="7660" y="35033"/>
                  </a:lnTo>
                  <a:lnTo>
                    <a:pt x="7752" y="35221"/>
                  </a:lnTo>
                  <a:lnTo>
                    <a:pt x="7849" y="35408"/>
                  </a:lnTo>
                  <a:lnTo>
                    <a:pt x="7950" y="35596"/>
                  </a:lnTo>
                  <a:lnTo>
                    <a:pt x="8047" y="35760"/>
                  </a:lnTo>
                  <a:lnTo>
                    <a:pt x="8148" y="35924"/>
                  </a:lnTo>
                  <a:lnTo>
                    <a:pt x="8254" y="36076"/>
                  </a:lnTo>
                  <a:lnTo>
                    <a:pt x="8359" y="36217"/>
                  </a:lnTo>
                  <a:lnTo>
                    <a:pt x="8465" y="36358"/>
                  </a:lnTo>
                  <a:lnTo>
                    <a:pt x="8575" y="36475"/>
                  </a:lnTo>
                  <a:lnTo>
                    <a:pt x="8684" y="36592"/>
                  </a:lnTo>
                  <a:lnTo>
                    <a:pt x="8794" y="36698"/>
                  </a:lnTo>
                  <a:lnTo>
                    <a:pt x="8909" y="36791"/>
                  </a:lnTo>
                  <a:lnTo>
                    <a:pt x="9023" y="36873"/>
                  </a:lnTo>
                  <a:lnTo>
                    <a:pt x="9137" y="36944"/>
                  </a:lnTo>
                  <a:lnTo>
                    <a:pt x="9256" y="37014"/>
                  </a:lnTo>
                  <a:lnTo>
                    <a:pt x="9370" y="37061"/>
                  </a:lnTo>
                  <a:lnTo>
                    <a:pt x="9493" y="37096"/>
                  </a:lnTo>
                  <a:lnTo>
                    <a:pt x="9612" y="37120"/>
                  </a:lnTo>
                  <a:lnTo>
                    <a:pt x="9735" y="37131"/>
                  </a:lnTo>
                  <a:lnTo>
                    <a:pt x="9854" y="37131"/>
                  </a:lnTo>
                  <a:lnTo>
                    <a:pt x="9977" y="37120"/>
                  </a:lnTo>
                  <a:lnTo>
                    <a:pt x="10096" y="37096"/>
                  </a:lnTo>
                  <a:lnTo>
                    <a:pt x="10215" y="37061"/>
                  </a:lnTo>
                  <a:lnTo>
                    <a:pt x="10333" y="37014"/>
                  </a:lnTo>
                  <a:lnTo>
                    <a:pt x="10448" y="36955"/>
                  </a:lnTo>
                  <a:lnTo>
                    <a:pt x="10566" y="36885"/>
                  </a:lnTo>
                  <a:lnTo>
                    <a:pt x="10681" y="36803"/>
                  </a:lnTo>
                  <a:lnTo>
                    <a:pt x="10791" y="36709"/>
                  </a:lnTo>
                  <a:lnTo>
                    <a:pt x="10905" y="36604"/>
                  </a:lnTo>
                  <a:lnTo>
                    <a:pt x="11015" y="36487"/>
                  </a:lnTo>
                  <a:lnTo>
                    <a:pt x="11120" y="36369"/>
                  </a:lnTo>
                  <a:lnTo>
                    <a:pt x="11230" y="36241"/>
                  </a:lnTo>
                  <a:lnTo>
                    <a:pt x="11336" y="36088"/>
                  </a:lnTo>
                  <a:lnTo>
                    <a:pt x="11437" y="35948"/>
                  </a:lnTo>
                  <a:lnTo>
                    <a:pt x="11542" y="35783"/>
                  </a:lnTo>
                  <a:lnTo>
                    <a:pt x="11644" y="35608"/>
                  </a:lnTo>
                  <a:lnTo>
                    <a:pt x="11740" y="35432"/>
                  </a:lnTo>
                  <a:lnTo>
                    <a:pt x="11837" y="35244"/>
                  </a:lnTo>
                  <a:lnTo>
                    <a:pt x="11929" y="35057"/>
                  </a:lnTo>
                  <a:lnTo>
                    <a:pt x="12026" y="34858"/>
                  </a:lnTo>
                  <a:lnTo>
                    <a:pt x="12114" y="34647"/>
                  </a:lnTo>
                  <a:lnTo>
                    <a:pt x="12202" y="34436"/>
                  </a:lnTo>
                  <a:lnTo>
                    <a:pt x="12290" y="34213"/>
                  </a:lnTo>
                  <a:lnTo>
                    <a:pt x="12374" y="33978"/>
                  </a:lnTo>
                  <a:lnTo>
                    <a:pt x="12457" y="33744"/>
                  </a:lnTo>
                  <a:lnTo>
                    <a:pt x="12536" y="33498"/>
                  </a:lnTo>
                  <a:lnTo>
                    <a:pt x="12611" y="33252"/>
                  </a:lnTo>
                  <a:lnTo>
                    <a:pt x="12686" y="32994"/>
                  </a:lnTo>
                  <a:lnTo>
                    <a:pt x="12756" y="32736"/>
                  </a:lnTo>
                  <a:lnTo>
                    <a:pt x="12826" y="32478"/>
                  </a:lnTo>
                  <a:lnTo>
                    <a:pt x="12892" y="32209"/>
                  </a:lnTo>
                  <a:lnTo>
                    <a:pt x="12958" y="31927"/>
                  </a:lnTo>
                  <a:lnTo>
                    <a:pt x="13020" y="31658"/>
                  </a:lnTo>
                  <a:lnTo>
                    <a:pt x="13077" y="31377"/>
                  </a:lnTo>
                  <a:lnTo>
                    <a:pt x="13130" y="31084"/>
                  </a:lnTo>
                  <a:lnTo>
                    <a:pt x="13183" y="30791"/>
                  </a:lnTo>
                  <a:lnTo>
                    <a:pt x="13231" y="30497"/>
                  </a:lnTo>
                  <a:lnTo>
                    <a:pt x="13279" y="30204"/>
                  </a:lnTo>
                  <a:lnTo>
                    <a:pt x="13323" y="29900"/>
                  </a:lnTo>
                  <a:lnTo>
                    <a:pt x="13363" y="29607"/>
                  </a:lnTo>
                  <a:lnTo>
                    <a:pt x="13398" y="29302"/>
                  </a:lnTo>
                  <a:lnTo>
                    <a:pt x="13429" y="28986"/>
                  </a:lnTo>
                  <a:lnTo>
                    <a:pt x="13460" y="28681"/>
                  </a:lnTo>
                  <a:lnTo>
                    <a:pt x="13486" y="28376"/>
                  </a:lnTo>
                  <a:lnTo>
                    <a:pt x="13508" y="28060"/>
                  </a:lnTo>
                  <a:lnTo>
                    <a:pt x="13530" y="27743"/>
                  </a:lnTo>
                  <a:lnTo>
                    <a:pt x="13543" y="27438"/>
                  </a:lnTo>
                  <a:lnTo>
                    <a:pt x="13556" y="27122"/>
                  </a:lnTo>
                  <a:lnTo>
                    <a:pt x="13558" y="27060"/>
                  </a:lnTo>
                  <a:lnTo>
                    <a:pt x="13649" y="28493"/>
                  </a:lnTo>
                  <a:lnTo>
                    <a:pt x="13781" y="30673"/>
                  </a:lnTo>
                  <a:lnTo>
                    <a:pt x="13912" y="32935"/>
                  </a:lnTo>
                  <a:lnTo>
                    <a:pt x="14040" y="35268"/>
                  </a:lnTo>
                  <a:lnTo>
                    <a:pt x="14168" y="37659"/>
                  </a:lnTo>
                  <a:lnTo>
                    <a:pt x="14295" y="40120"/>
                  </a:lnTo>
                  <a:lnTo>
                    <a:pt x="14423" y="42628"/>
                  </a:lnTo>
                  <a:lnTo>
                    <a:pt x="14550" y="45183"/>
                  </a:lnTo>
                  <a:lnTo>
                    <a:pt x="14796" y="50399"/>
                  </a:lnTo>
                  <a:lnTo>
                    <a:pt x="15047" y="55720"/>
                  </a:lnTo>
                  <a:lnTo>
                    <a:pt x="15293" y="61100"/>
                  </a:lnTo>
                  <a:lnTo>
                    <a:pt x="15539" y="66479"/>
                  </a:lnTo>
                  <a:lnTo>
                    <a:pt x="15786" y="71800"/>
                  </a:lnTo>
                  <a:lnTo>
                    <a:pt x="16032" y="77016"/>
                  </a:lnTo>
                  <a:lnTo>
                    <a:pt x="16159" y="79571"/>
                  </a:lnTo>
                  <a:lnTo>
                    <a:pt x="16282" y="82079"/>
                  </a:lnTo>
                  <a:lnTo>
                    <a:pt x="16410" y="84541"/>
                  </a:lnTo>
                  <a:lnTo>
                    <a:pt x="16538" y="86931"/>
                  </a:lnTo>
                  <a:lnTo>
                    <a:pt x="16665" y="89264"/>
                  </a:lnTo>
                  <a:lnTo>
                    <a:pt x="16797" y="91526"/>
                  </a:lnTo>
                  <a:lnTo>
                    <a:pt x="16924" y="93706"/>
                  </a:lnTo>
                  <a:lnTo>
                    <a:pt x="17056" y="95792"/>
                  </a:lnTo>
                  <a:lnTo>
                    <a:pt x="17188" y="97796"/>
                  </a:lnTo>
                  <a:lnTo>
                    <a:pt x="17325" y="99707"/>
                  </a:lnTo>
                  <a:lnTo>
                    <a:pt x="29830" y="100152"/>
                  </a:lnTo>
                  <a:lnTo>
                    <a:pt x="30256" y="92885"/>
                  </a:lnTo>
                  <a:lnTo>
                    <a:pt x="30709" y="85127"/>
                  </a:lnTo>
                  <a:lnTo>
                    <a:pt x="31250" y="75785"/>
                  </a:lnTo>
                  <a:lnTo>
                    <a:pt x="31531" y="70792"/>
                  </a:lnTo>
                  <a:lnTo>
                    <a:pt x="31817" y="65741"/>
                  </a:lnTo>
                  <a:lnTo>
                    <a:pt x="32099" y="60736"/>
                  </a:lnTo>
                  <a:lnTo>
                    <a:pt x="32362" y="55884"/>
                  </a:lnTo>
                  <a:lnTo>
                    <a:pt x="32609" y="51301"/>
                  </a:lnTo>
                  <a:lnTo>
                    <a:pt x="32828" y="47094"/>
                  </a:lnTo>
                  <a:lnTo>
                    <a:pt x="33018" y="43367"/>
                  </a:lnTo>
                  <a:lnTo>
                    <a:pt x="33097" y="41726"/>
                  </a:lnTo>
                  <a:lnTo>
                    <a:pt x="33163" y="40249"/>
                  </a:lnTo>
                  <a:lnTo>
                    <a:pt x="33185" y="40425"/>
                  </a:lnTo>
                  <a:lnTo>
                    <a:pt x="33211" y="40601"/>
                  </a:lnTo>
                  <a:lnTo>
                    <a:pt x="33237" y="40776"/>
                  </a:lnTo>
                  <a:lnTo>
                    <a:pt x="33264" y="40940"/>
                  </a:lnTo>
                  <a:lnTo>
                    <a:pt x="33330" y="41269"/>
                  </a:lnTo>
                  <a:lnTo>
                    <a:pt x="33400" y="41585"/>
                  </a:lnTo>
                  <a:lnTo>
                    <a:pt x="33479" y="41878"/>
                  </a:lnTo>
                  <a:lnTo>
                    <a:pt x="33567" y="42148"/>
                  </a:lnTo>
                  <a:lnTo>
                    <a:pt x="33660" y="42417"/>
                  </a:lnTo>
                  <a:lnTo>
                    <a:pt x="33761" y="42663"/>
                  </a:lnTo>
                  <a:lnTo>
                    <a:pt x="33871" y="42886"/>
                  </a:lnTo>
                  <a:lnTo>
                    <a:pt x="33980" y="43097"/>
                  </a:lnTo>
                  <a:lnTo>
                    <a:pt x="34099" y="43296"/>
                  </a:lnTo>
                  <a:lnTo>
                    <a:pt x="34222" y="43472"/>
                  </a:lnTo>
                  <a:lnTo>
                    <a:pt x="34345" y="43636"/>
                  </a:lnTo>
                  <a:lnTo>
                    <a:pt x="34477" y="43777"/>
                  </a:lnTo>
                  <a:lnTo>
                    <a:pt x="34609" y="43906"/>
                  </a:lnTo>
                  <a:lnTo>
                    <a:pt x="34746" y="44011"/>
                  </a:lnTo>
                  <a:lnTo>
                    <a:pt x="34886" y="44093"/>
                  </a:lnTo>
                  <a:lnTo>
                    <a:pt x="35027" y="44164"/>
                  </a:lnTo>
                  <a:lnTo>
                    <a:pt x="35168" y="44222"/>
                  </a:lnTo>
                  <a:lnTo>
                    <a:pt x="35313" y="44257"/>
                  </a:lnTo>
                  <a:lnTo>
                    <a:pt x="35458" y="44269"/>
                  </a:lnTo>
                  <a:lnTo>
                    <a:pt x="35603" y="44269"/>
                  </a:lnTo>
                  <a:lnTo>
                    <a:pt x="35748" y="44257"/>
                  </a:lnTo>
                  <a:lnTo>
                    <a:pt x="35889" y="44210"/>
                  </a:lnTo>
                  <a:lnTo>
                    <a:pt x="36034" y="44152"/>
                  </a:lnTo>
                  <a:lnTo>
                    <a:pt x="36175" y="44070"/>
                  </a:lnTo>
                  <a:lnTo>
                    <a:pt x="36315" y="43976"/>
                  </a:lnTo>
                  <a:lnTo>
                    <a:pt x="36452" y="43859"/>
                  </a:lnTo>
                  <a:lnTo>
                    <a:pt x="36584" y="43718"/>
                  </a:lnTo>
                  <a:lnTo>
                    <a:pt x="36715" y="43566"/>
                  </a:lnTo>
                  <a:lnTo>
                    <a:pt x="36843" y="43390"/>
                  </a:lnTo>
                  <a:lnTo>
                    <a:pt x="36966" y="43191"/>
                  </a:lnTo>
                  <a:lnTo>
                    <a:pt x="37080" y="42980"/>
                  </a:lnTo>
                  <a:lnTo>
                    <a:pt x="37195" y="42745"/>
                  </a:lnTo>
                  <a:lnTo>
                    <a:pt x="37305" y="42511"/>
                  </a:lnTo>
                  <a:lnTo>
                    <a:pt x="37410" y="42253"/>
                  </a:lnTo>
                  <a:lnTo>
                    <a:pt x="37507" y="41995"/>
                  </a:lnTo>
                  <a:lnTo>
                    <a:pt x="37604" y="41714"/>
                  </a:lnTo>
                  <a:lnTo>
                    <a:pt x="37692" y="41433"/>
                  </a:lnTo>
                  <a:lnTo>
                    <a:pt x="37780" y="41140"/>
                  </a:lnTo>
                  <a:lnTo>
                    <a:pt x="37863" y="40835"/>
                  </a:lnTo>
                  <a:lnTo>
                    <a:pt x="37938" y="40518"/>
                  </a:lnTo>
                  <a:lnTo>
                    <a:pt x="38013" y="40202"/>
                  </a:lnTo>
                  <a:lnTo>
                    <a:pt x="38079" y="39874"/>
                  </a:lnTo>
                  <a:lnTo>
                    <a:pt x="38144" y="39534"/>
                  </a:lnTo>
                  <a:lnTo>
                    <a:pt x="38206" y="39194"/>
                  </a:lnTo>
                  <a:lnTo>
                    <a:pt x="38259" y="38842"/>
                  </a:lnTo>
                  <a:lnTo>
                    <a:pt x="38312" y="38491"/>
                  </a:lnTo>
                  <a:lnTo>
                    <a:pt x="38356" y="38128"/>
                  </a:lnTo>
                  <a:lnTo>
                    <a:pt x="38399" y="37752"/>
                  </a:lnTo>
                  <a:lnTo>
                    <a:pt x="38439" y="37389"/>
                  </a:lnTo>
                  <a:lnTo>
                    <a:pt x="38474" y="37014"/>
                  </a:lnTo>
                  <a:lnTo>
                    <a:pt x="38505" y="36639"/>
                  </a:lnTo>
                  <a:lnTo>
                    <a:pt x="38531" y="36252"/>
                  </a:lnTo>
                  <a:lnTo>
                    <a:pt x="38553" y="35877"/>
                  </a:lnTo>
                  <a:lnTo>
                    <a:pt x="38571" y="35490"/>
                  </a:lnTo>
                  <a:lnTo>
                    <a:pt x="38584" y="35104"/>
                  </a:lnTo>
                  <a:lnTo>
                    <a:pt x="38593" y="34717"/>
                  </a:lnTo>
                  <a:lnTo>
                    <a:pt x="38597" y="34330"/>
                  </a:lnTo>
                  <a:lnTo>
                    <a:pt x="38602" y="33943"/>
                  </a:lnTo>
                  <a:lnTo>
                    <a:pt x="38597" y="33557"/>
                  </a:lnTo>
                  <a:lnTo>
                    <a:pt x="38593" y="33170"/>
                  </a:lnTo>
                  <a:lnTo>
                    <a:pt x="38584" y="32783"/>
                  </a:lnTo>
                  <a:lnTo>
                    <a:pt x="38571" y="32408"/>
                  </a:lnTo>
                  <a:lnTo>
                    <a:pt x="38553" y="32033"/>
                  </a:lnTo>
                  <a:lnTo>
                    <a:pt x="38531" y="31658"/>
                  </a:lnTo>
                  <a:lnTo>
                    <a:pt x="38509" y="31283"/>
                  </a:lnTo>
                  <a:lnTo>
                    <a:pt x="38479" y="30908"/>
                  </a:lnTo>
                  <a:lnTo>
                    <a:pt x="38452" y="30533"/>
                  </a:lnTo>
                  <a:lnTo>
                    <a:pt x="38417" y="30169"/>
                  </a:lnTo>
                  <a:lnTo>
                    <a:pt x="38382" y="29794"/>
                  </a:lnTo>
                  <a:lnTo>
                    <a:pt x="38347" y="29431"/>
                  </a:lnTo>
                  <a:lnTo>
                    <a:pt x="38263" y="28704"/>
                  </a:lnTo>
                  <a:lnTo>
                    <a:pt x="38175" y="27989"/>
                  </a:lnTo>
                  <a:lnTo>
                    <a:pt x="38074" y="27274"/>
                  </a:lnTo>
                  <a:lnTo>
                    <a:pt x="37969" y="26559"/>
                  </a:lnTo>
                  <a:lnTo>
                    <a:pt x="37854" y="25856"/>
                  </a:lnTo>
                  <a:lnTo>
                    <a:pt x="37736" y="25165"/>
                  </a:lnTo>
                  <a:lnTo>
                    <a:pt x="37612" y="24473"/>
                  </a:lnTo>
                  <a:lnTo>
                    <a:pt x="37489" y="23782"/>
                  </a:lnTo>
                  <a:lnTo>
                    <a:pt x="37357" y="23090"/>
                  </a:lnTo>
                  <a:lnTo>
                    <a:pt x="37225" y="22410"/>
                  </a:lnTo>
                  <a:lnTo>
                    <a:pt x="37079" y="21654"/>
                  </a:lnTo>
                  <a:lnTo>
                    <a:pt x="37186" y="22141"/>
                  </a:lnTo>
                  <a:lnTo>
                    <a:pt x="37309" y="22668"/>
                  </a:lnTo>
                  <a:lnTo>
                    <a:pt x="37445" y="23161"/>
                  </a:lnTo>
                  <a:lnTo>
                    <a:pt x="37582" y="23653"/>
                  </a:lnTo>
                  <a:lnTo>
                    <a:pt x="37731" y="24122"/>
                  </a:lnTo>
                  <a:lnTo>
                    <a:pt x="37885" y="24567"/>
                  </a:lnTo>
                  <a:lnTo>
                    <a:pt x="38043" y="24989"/>
                  </a:lnTo>
                  <a:lnTo>
                    <a:pt x="38210" y="25399"/>
                  </a:lnTo>
                  <a:lnTo>
                    <a:pt x="38382" y="25786"/>
                  </a:lnTo>
                  <a:lnTo>
                    <a:pt x="38558" y="26149"/>
                  </a:lnTo>
                  <a:lnTo>
                    <a:pt x="38738" y="26501"/>
                  </a:lnTo>
                  <a:lnTo>
                    <a:pt x="38927" y="26829"/>
                  </a:lnTo>
                  <a:lnTo>
                    <a:pt x="39121" y="27134"/>
                  </a:lnTo>
                  <a:lnTo>
                    <a:pt x="39314" y="27415"/>
                  </a:lnTo>
                  <a:lnTo>
                    <a:pt x="39516" y="27673"/>
                  </a:lnTo>
                  <a:lnTo>
                    <a:pt x="39719" y="27907"/>
                  </a:lnTo>
                  <a:lnTo>
                    <a:pt x="39930" y="28130"/>
                  </a:lnTo>
                  <a:lnTo>
                    <a:pt x="40141" y="28317"/>
                  </a:lnTo>
                  <a:lnTo>
                    <a:pt x="40356" y="28493"/>
                  </a:lnTo>
                  <a:lnTo>
                    <a:pt x="40572" y="28634"/>
                  </a:lnTo>
                  <a:lnTo>
                    <a:pt x="40791" y="28751"/>
                  </a:lnTo>
                  <a:lnTo>
                    <a:pt x="41016" y="28857"/>
                  </a:lnTo>
                  <a:lnTo>
                    <a:pt x="41236" y="28927"/>
                  </a:lnTo>
                  <a:lnTo>
                    <a:pt x="41464" y="28974"/>
                  </a:lnTo>
                  <a:lnTo>
                    <a:pt x="41688" y="28997"/>
                  </a:lnTo>
                  <a:lnTo>
                    <a:pt x="41917" y="28986"/>
                  </a:lnTo>
                  <a:lnTo>
                    <a:pt x="42146" y="28962"/>
                  </a:lnTo>
                  <a:lnTo>
                    <a:pt x="42379" y="28904"/>
                  </a:lnTo>
                  <a:lnTo>
                    <a:pt x="42607" y="28810"/>
                  </a:lnTo>
                  <a:lnTo>
                    <a:pt x="42836" y="28704"/>
                  </a:lnTo>
                  <a:lnTo>
                    <a:pt x="43065" y="28564"/>
                  </a:lnTo>
                  <a:lnTo>
                    <a:pt x="43289" y="28364"/>
                  </a:lnTo>
                  <a:lnTo>
                    <a:pt x="43509" y="28142"/>
                  </a:lnTo>
                  <a:lnTo>
                    <a:pt x="43720" y="27896"/>
                  </a:lnTo>
                  <a:lnTo>
                    <a:pt x="43927" y="27626"/>
                  </a:lnTo>
                  <a:lnTo>
                    <a:pt x="44124" y="27333"/>
                  </a:lnTo>
                  <a:lnTo>
                    <a:pt x="44322" y="27017"/>
                  </a:lnTo>
                  <a:lnTo>
                    <a:pt x="44511" y="26677"/>
                  </a:lnTo>
                  <a:lnTo>
                    <a:pt x="44692" y="26325"/>
                  </a:lnTo>
                  <a:lnTo>
                    <a:pt x="44868" y="25950"/>
                  </a:lnTo>
                  <a:lnTo>
                    <a:pt x="45039" y="25551"/>
                  </a:lnTo>
                  <a:lnTo>
                    <a:pt x="45197" y="25141"/>
                  </a:lnTo>
                  <a:lnTo>
                    <a:pt x="45356" y="24708"/>
                  </a:lnTo>
                  <a:lnTo>
                    <a:pt x="45501" y="24262"/>
                  </a:lnTo>
                  <a:lnTo>
                    <a:pt x="45641" y="23805"/>
                  </a:lnTo>
                  <a:lnTo>
                    <a:pt x="45778" y="23325"/>
                  </a:lnTo>
                  <a:lnTo>
                    <a:pt x="45901" y="22832"/>
                  </a:lnTo>
                  <a:lnTo>
                    <a:pt x="46020" y="22328"/>
                  </a:lnTo>
                  <a:lnTo>
                    <a:pt x="46129" y="21813"/>
                  </a:lnTo>
                  <a:lnTo>
                    <a:pt x="46226" y="21285"/>
                  </a:lnTo>
                  <a:lnTo>
                    <a:pt x="46319" y="20734"/>
                  </a:lnTo>
                  <a:lnTo>
                    <a:pt x="46406" y="20184"/>
                  </a:lnTo>
                  <a:lnTo>
                    <a:pt x="46481" y="19621"/>
                  </a:lnTo>
                  <a:lnTo>
                    <a:pt x="46547" y="19047"/>
                  </a:lnTo>
                  <a:lnTo>
                    <a:pt x="46604" y="18472"/>
                  </a:lnTo>
                  <a:lnTo>
                    <a:pt x="46648" y="17886"/>
                  </a:lnTo>
                  <a:lnTo>
                    <a:pt x="46688" y="17289"/>
                  </a:lnTo>
                  <a:lnTo>
                    <a:pt x="46714" y="16679"/>
                  </a:lnTo>
                  <a:lnTo>
                    <a:pt x="46736" y="16070"/>
                  </a:lnTo>
                  <a:lnTo>
                    <a:pt x="46745" y="15460"/>
                  </a:lnTo>
                  <a:lnTo>
                    <a:pt x="46741" y="14839"/>
                  </a:lnTo>
                  <a:lnTo>
                    <a:pt x="46732" y="14218"/>
                  </a:lnTo>
                  <a:lnTo>
                    <a:pt x="46705" y="13597"/>
                  </a:lnTo>
                  <a:lnTo>
                    <a:pt x="46688" y="13280"/>
                  </a:lnTo>
                  <a:lnTo>
                    <a:pt x="46666" y="12975"/>
                  </a:lnTo>
                  <a:lnTo>
                    <a:pt x="46640" y="12671"/>
                  </a:lnTo>
                  <a:lnTo>
                    <a:pt x="46613" y="12366"/>
                  </a:lnTo>
                  <a:lnTo>
                    <a:pt x="46587" y="12061"/>
                  </a:lnTo>
                  <a:lnTo>
                    <a:pt x="46552" y="11757"/>
                  </a:lnTo>
                  <a:lnTo>
                    <a:pt x="46516" y="11463"/>
                  </a:lnTo>
                  <a:lnTo>
                    <a:pt x="46481" y="11170"/>
                  </a:lnTo>
                  <a:lnTo>
                    <a:pt x="46398" y="10584"/>
                  </a:lnTo>
                  <a:lnTo>
                    <a:pt x="46305" y="10022"/>
                  </a:lnTo>
                  <a:lnTo>
                    <a:pt x="46204" y="9459"/>
                  </a:lnTo>
                  <a:lnTo>
                    <a:pt x="46094" y="8920"/>
                  </a:lnTo>
                  <a:lnTo>
                    <a:pt x="45976" y="8381"/>
                  </a:lnTo>
                  <a:lnTo>
                    <a:pt x="45852" y="7865"/>
                  </a:lnTo>
                  <a:lnTo>
                    <a:pt x="45716" y="7350"/>
                  </a:lnTo>
                  <a:lnTo>
                    <a:pt x="45575" y="6857"/>
                  </a:lnTo>
                  <a:lnTo>
                    <a:pt x="45426" y="6377"/>
                  </a:lnTo>
                  <a:lnTo>
                    <a:pt x="45268" y="5908"/>
                  </a:lnTo>
                  <a:lnTo>
                    <a:pt x="45105" y="5451"/>
                  </a:lnTo>
                  <a:lnTo>
                    <a:pt x="44938" y="5006"/>
                  </a:lnTo>
                  <a:lnTo>
                    <a:pt x="44762" y="4572"/>
                  </a:lnTo>
                  <a:lnTo>
                    <a:pt x="44582" y="4162"/>
                  </a:lnTo>
                  <a:lnTo>
                    <a:pt x="44397" y="3763"/>
                  </a:lnTo>
                  <a:lnTo>
                    <a:pt x="44204" y="3376"/>
                  </a:lnTo>
                  <a:lnTo>
                    <a:pt x="44010" y="3001"/>
                  </a:lnTo>
                  <a:lnTo>
                    <a:pt x="43808" y="2650"/>
                  </a:lnTo>
                  <a:lnTo>
                    <a:pt x="43601" y="2310"/>
                  </a:lnTo>
                  <a:lnTo>
                    <a:pt x="43395" y="1982"/>
                  </a:lnTo>
                  <a:lnTo>
                    <a:pt x="43183" y="1677"/>
                  </a:lnTo>
                  <a:lnTo>
                    <a:pt x="42968" y="1384"/>
                  </a:lnTo>
                  <a:lnTo>
                    <a:pt x="42748" y="1114"/>
                  </a:lnTo>
                  <a:lnTo>
                    <a:pt x="42528" y="856"/>
                  </a:lnTo>
                  <a:lnTo>
                    <a:pt x="42308" y="610"/>
                  </a:lnTo>
                  <a:lnTo>
                    <a:pt x="42084" y="388"/>
                  </a:lnTo>
                  <a:lnTo>
                    <a:pt x="41856" y="188"/>
                  </a:lnTo>
                  <a:lnTo>
                    <a:pt x="41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3175325" y="-13686675"/>
              <a:ext cx="1168650" cy="2503825"/>
            </a:xfrm>
            <a:custGeom>
              <a:avLst/>
              <a:gdLst/>
              <a:ahLst/>
              <a:cxnLst/>
              <a:rect l="l" t="t" r="r" b="b"/>
              <a:pathLst>
                <a:path w="46746" h="100153" fill="none" extrusionOk="0">
                  <a:moveTo>
                    <a:pt x="17325" y="99707"/>
                  </a:moveTo>
                  <a:lnTo>
                    <a:pt x="17325" y="99707"/>
                  </a:lnTo>
                  <a:lnTo>
                    <a:pt x="17188" y="97796"/>
                  </a:lnTo>
                  <a:lnTo>
                    <a:pt x="17056" y="95792"/>
                  </a:lnTo>
                  <a:lnTo>
                    <a:pt x="16924" y="93706"/>
                  </a:lnTo>
                  <a:lnTo>
                    <a:pt x="16797" y="91526"/>
                  </a:lnTo>
                  <a:lnTo>
                    <a:pt x="16665" y="89264"/>
                  </a:lnTo>
                  <a:lnTo>
                    <a:pt x="16538" y="86931"/>
                  </a:lnTo>
                  <a:lnTo>
                    <a:pt x="16410" y="84541"/>
                  </a:lnTo>
                  <a:lnTo>
                    <a:pt x="16282" y="82079"/>
                  </a:lnTo>
                  <a:lnTo>
                    <a:pt x="16159" y="79571"/>
                  </a:lnTo>
                  <a:lnTo>
                    <a:pt x="16032" y="77016"/>
                  </a:lnTo>
                  <a:lnTo>
                    <a:pt x="15786" y="71800"/>
                  </a:lnTo>
                  <a:lnTo>
                    <a:pt x="15539" y="66479"/>
                  </a:lnTo>
                  <a:lnTo>
                    <a:pt x="15293" y="61100"/>
                  </a:lnTo>
                  <a:lnTo>
                    <a:pt x="15047" y="55720"/>
                  </a:lnTo>
                  <a:lnTo>
                    <a:pt x="14796" y="50399"/>
                  </a:lnTo>
                  <a:lnTo>
                    <a:pt x="14550" y="45183"/>
                  </a:lnTo>
                  <a:lnTo>
                    <a:pt x="14423" y="42628"/>
                  </a:lnTo>
                  <a:lnTo>
                    <a:pt x="14295" y="40120"/>
                  </a:lnTo>
                  <a:lnTo>
                    <a:pt x="14168" y="37659"/>
                  </a:lnTo>
                  <a:lnTo>
                    <a:pt x="14040" y="35268"/>
                  </a:lnTo>
                  <a:lnTo>
                    <a:pt x="13912" y="32935"/>
                  </a:lnTo>
                  <a:lnTo>
                    <a:pt x="13781" y="30673"/>
                  </a:lnTo>
                  <a:lnTo>
                    <a:pt x="13649" y="28493"/>
                  </a:lnTo>
                  <a:lnTo>
                    <a:pt x="13517" y="26407"/>
                  </a:lnTo>
                  <a:lnTo>
                    <a:pt x="13380" y="24403"/>
                  </a:lnTo>
                  <a:lnTo>
                    <a:pt x="13244" y="22492"/>
                  </a:lnTo>
                  <a:lnTo>
                    <a:pt x="13244" y="22492"/>
                  </a:lnTo>
                  <a:lnTo>
                    <a:pt x="13297" y="22785"/>
                  </a:lnTo>
                  <a:lnTo>
                    <a:pt x="13345" y="23090"/>
                  </a:lnTo>
                  <a:lnTo>
                    <a:pt x="13385" y="23383"/>
                  </a:lnTo>
                  <a:lnTo>
                    <a:pt x="13424" y="23688"/>
                  </a:lnTo>
                  <a:lnTo>
                    <a:pt x="13455" y="23993"/>
                  </a:lnTo>
                  <a:lnTo>
                    <a:pt x="13486" y="24297"/>
                  </a:lnTo>
                  <a:lnTo>
                    <a:pt x="13508" y="24614"/>
                  </a:lnTo>
                  <a:lnTo>
                    <a:pt x="13530" y="24919"/>
                  </a:lnTo>
                  <a:lnTo>
                    <a:pt x="13543" y="25235"/>
                  </a:lnTo>
                  <a:lnTo>
                    <a:pt x="13556" y="25551"/>
                  </a:lnTo>
                  <a:lnTo>
                    <a:pt x="13565" y="25856"/>
                  </a:lnTo>
                  <a:lnTo>
                    <a:pt x="13570" y="26173"/>
                  </a:lnTo>
                  <a:lnTo>
                    <a:pt x="13570" y="26489"/>
                  </a:lnTo>
                  <a:lnTo>
                    <a:pt x="13565" y="26806"/>
                  </a:lnTo>
                  <a:lnTo>
                    <a:pt x="13556" y="27122"/>
                  </a:lnTo>
                  <a:lnTo>
                    <a:pt x="13543" y="27438"/>
                  </a:lnTo>
                  <a:lnTo>
                    <a:pt x="13530" y="27743"/>
                  </a:lnTo>
                  <a:lnTo>
                    <a:pt x="13508" y="28060"/>
                  </a:lnTo>
                  <a:lnTo>
                    <a:pt x="13486" y="28376"/>
                  </a:lnTo>
                  <a:lnTo>
                    <a:pt x="13460" y="28681"/>
                  </a:lnTo>
                  <a:lnTo>
                    <a:pt x="13429" y="28986"/>
                  </a:lnTo>
                  <a:lnTo>
                    <a:pt x="13398" y="29302"/>
                  </a:lnTo>
                  <a:lnTo>
                    <a:pt x="13363" y="29607"/>
                  </a:lnTo>
                  <a:lnTo>
                    <a:pt x="13323" y="29900"/>
                  </a:lnTo>
                  <a:lnTo>
                    <a:pt x="13279" y="30204"/>
                  </a:lnTo>
                  <a:lnTo>
                    <a:pt x="13231" y="30497"/>
                  </a:lnTo>
                  <a:lnTo>
                    <a:pt x="13183" y="30791"/>
                  </a:lnTo>
                  <a:lnTo>
                    <a:pt x="13130" y="31084"/>
                  </a:lnTo>
                  <a:lnTo>
                    <a:pt x="13077" y="31377"/>
                  </a:lnTo>
                  <a:lnTo>
                    <a:pt x="13020" y="31658"/>
                  </a:lnTo>
                  <a:lnTo>
                    <a:pt x="12958" y="31927"/>
                  </a:lnTo>
                  <a:lnTo>
                    <a:pt x="12892" y="32209"/>
                  </a:lnTo>
                  <a:lnTo>
                    <a:pt x="12826" y="32478"/>
                  </a:lnTo>
                  <a:lnTo>
                    <a:pt x="12756" y="32736"/>
                  </a:lnTo>
                  <a:lnTo>
                    <a:pt x="12686" y="32994"/>
                  </a:lnTo>
                  <a:lnTo>
                    <a:pt x="12611" y="33252"/>
                  </a:lnTo>
                  <a:lnTo>
                    <a:pt x="12536" y="33498"/>
                  </a:lnTo>
                  <a:lnTo>
                    <a:pt x="12457" y="33744"/>
                  </a:lnTo>
                  <a:lnTo>
                    <a:pt x="12374" y="33978"/>
                  </a:lnTo>
                  <a:lnTo>
                    <a:pt x="12290" y="34213"/>
                  </a:lnTo>
                  <a:lnTo>
                    <a:pt x="12202" y="34436"/>
                  </a:lnTo>
                  <a:lnTo>
                    <a:pt x="12114" y="34647"/>
                  </a:lnTo>
                  <a:lnTo>
                    <a:pt x="12026" y="34858"/>
                  </a:lnTo>
                  <a:lnTo>
                    <a:pt x="11929" y="35057"/>
                  </a:lnTo>
                  <a:lnTo>
                    <a:pt x="11837" y="35244"/>
                  </a:lnTo>
                  <a:lnTo>
                    <a:pt x="11740" y="35432"/>
                  </a:lnTo>
                  <a:lnTo>
                    <a:pt x="11644" y="35608"/>
                  </a:lnTo>
                  <a:lnTo>
                    <a:pt x="11542" y="35783"/>
                  </a:lnTo>
                  <a:lnTo>
                    <a:pt x="11437" y="35948"/>
                  </a:lnTo>
                  <a:lnTo>
                    <a:pt x="11336" y="36088"/>
                  </a:lnTo>
                  <a:lnTo>
                    <a:pt x="11230" y="36241"/>
                  </a:lnTo>
                  <a:lnTo>
                    <a:pt x="11120" y="36369"/>
                  </a:lnTo>
                  <a:lnTo>
                    <a:pt x="11015" y="36487"/>
                  </a:lnTo>
                  <a:lnTo>
                    <a:pt x="10905" y="36604"/>
                  </a:lnTo>
                  <a:lnTo>
                    <a:pt x="10791" y="36709"/>
                  </a:lnTo>
                  <a:lnTo>
                    <a:pt x="10681" y="36803"/>
                  </a:lnTo>
                  <a:lnTo>
                    <a:pt x="10566" y="36885"/>
                  </a:lnTo>
                  <a:lnTo>
                    <a:pt x="10448" y="36955"/>
                  </a:lnTo>
                  <a:lnTo>
                    <a:pt x="10333" y="37014"/>
                  </a:lnTo>
                  <a:lnTo>
                    <a:pt x="10215" y="37061"/>
                  </a:lnTo>
                  <a:lnTo>
                    <a:pt x="10096" y="37096"/>
                  </a:lnTo>
                  <a:lnTo>
                    <a:pt x="9977" y="37120"/>
                  </a:lnTo>
                  <a:lnTo>
                    <a:pt x="9854" y="37131"/>
                  </a:lnTo>
                  <a:lnTo>
                    <a:pt x="9735" y="37131"/>
                  </a:lnTo>
                  <a:lnTo>
                    <a:pt x="9735" y="37131"/>
                  </a:lnTo>
                  <a:lnTo>
                    <a:pt x="9612" y="37120"/>
                  </a:lnTo>
                  <a:lnTo>
                    <a:pt x="9493" y="37096"/>
                  </a:lnTo>
                  <a:lnTo>
                    <a:pt x="9370" y="37061"/>
                  </a:lnTo>
                  <a:lnTo>
                    <a:pt x="9256" y="37014"/>
                  </a:lnTo>
                  <a:lnTo>
                    <a:pt x="9137" y="36944"/>
                  </a:lnTo>
                  <a:lnTo>
                    <a:pt x="9023" y="36873"/>
                  </a:lnTo>
                  <a:lnTo>
                    <a:pt x="8909" y="36791"/>
                  </a:lnTo>
                  <a:lnTo>
                    <a:pt x="8794" y="36698"/>
                  </a:lnTo>
                  <a:lnTo>
                    <a:pt x="8684" y="36592"/>
                  </a:lnTo>
                  <a:lnTo>
                    <a:pt x="8575" y="36475"/>
                  </a:lnTo>
                  <a:lnTo>
                    <a:pt x="8465" y="36358"/>
                  </a:lnTo>
                  <a:lnTo>
                    <a:pt x="8359" y="36217"/>
                  </a:lnTo>
                  <a:lnTo>
                    <a:pt x="8254" y="36076"/>
                  </a:lnTo>
                  <a:lnTo>
                    <a:pt x="8148" y="35924"/>
                  </a:lnTo>
                  <a:lnTo>
                    <a:pt x="8047" y="35760"/>
                  </a:lnTo>
                  <a:lnTo>
                    <a:pt x="7950" y="35596"/>
                  </a:lnTo>
                  <a:lnTo>
                    <a:pt x="7849" y="35408"/>
                  </a:lnTo>
                  <a:lnTo>
                    <a:pt x="7752" y="35221"/>
                  </a:lnTo>
                  <a:lnTo>
                    <a:pt x="7660" y="35033"/>
                  </a:lnTo>
                  <a:lnTo>
                    <a:pt x="7568" y="34822"/>
                  </a:lnTo>
                  <a:lnTo>
                    <a:pt x="7480" y="34611"/>
                  </a:lnTo>
                  <a:lnTo>
                    <a:pt x="7392" y="34400"/>
                  </a:lnTo>
                  <a:lnTo>
                    <a:pt x="7308" y="34166"/>
                  </a:lnTo>
                  <a:lnTo>
                    <a:pt x="7225" y="33943"/>
                  </a:lnTo>
                  <a:lnTo>
                    <a:pt x="7141" y="33697"/>
                  </a:lnTo>
                  <a:lnTo>
                    <a:pt x="7066" y="33463"/>
                  </a:lnTo>
                  <a:lnTo>
                    <a:pt x="6992" y="33205"/>
                  </a:lnTo>
                  <a:lnTo>
                    <a:pt x="6917" y="32947"/>
                  </a:lnTo>
                  <a:lnTo>
                    <a:pt x="6846" y="32689"/>
                  </a:lnTo>
                  <a:lnTo>
                    <a:pt x="6776" y="32420"/>
                  </a:lnTo>
                  <a:lnTo>
                    <a:pt x="6715" y="32150"/>
                  </a:lnTo>
                  <a:lnTo>
                    <a:pt x="6649" y="31881"/>
                  </a:lnTo>
                  <a:lnTo>
                    <a:pt x="6591" y="31599"/>
                  </a:lnTo>
                  <a:lnTo>
                    <a:pt x="6534" y="31318"/>
                  </a:lnTo>
                  <a:lnTo>
                    <a:pt x="6482" y="31025"/>
                  </a:lnTo>
                  <a:lnTo>
                    <a:pt x="6429" y="30732"/>
                  </a:lnTo>
                  <a:lnTo>
                    <a:pt x="6380" y="30439"/>
                  </a:lnTo>
                  <a:lnTo>
                    <a:pt x="6336" y="30134"/>
                  </a:lnTo>
                  <a:lnTo>
                    <a:pt x="6292" y="29841"/>
                  </a:lnTo>
                  <a:lnTo>
                    <a:pt x="6257" y="29536"/>
                  </a:lnTo>
                  <a:lnTo>
                    <a:pt x="6222" y="29232"/>
                  </a:lnTo>
                  <a:lnTo>
                    <a:pt x="6187" y="28915"/>
                  </a:lnTo>
                  <a:lnTo>
                    <a:pt x="6161" y="28611"/>
                  </a:lnTo>
                  <a:lnTo>
                    <a:pt x="6134" y="28294"/>
                  </a:lnTo>
                  <a:lnTo>
                    <a:pt x="6112" y="27989"/>
                  </a:lnTo>
                  <a:lnTo>
                    <a:pt x="6095" y="27673"/>
                  </a:lnTo>
                  <a:lnTo>
                    <a:pt x="6081" y="27356"/>
                  </a:lnTo>
                  <a:lnTo>
                    <a:pt x="6068" y="27040"/>
                  </a:lnTo>
                  <a:lnTo>
                    <a:pt x="6064" y="26724"/>
                  </a:lnTo>
                  <a:lnTo>
                    <a:pt x="6059" y="26407"/>
                  </a:lnTo>
                  <a:lnTo>
                    <a:pt x="6059" y="26102"/>
                  </a:lnTo>
                  <a:lnTo>
                    <a:pt x="6064" y="25786"/>
                  </a:lnTo>
                  <a:lnTo>
                    <a:pt x="6073" y="25469"/>
                  </a:lnTo>
                  <a:lnTo>
                    <a:pt x="6086" y="25153"/>
                  </a:lnTo>
                  <a:lnTo>
                    <a:pt x="6099" y="24848"/>
                  </a:lnTo>
                  <a:lnTo>
                    <a:pt x="6121" y="24532"/>
                  </a:lnTo>
                  <a:lnTo>
                    <a:pt x="6147" y="24227"/>
                  </a:lnTo>
                  <a:lnTo>
                    <a:pt x="6174" y="23922"/>
                  </a:lnTo>
                  <a:lnTo>
                    <a:pt x="6209" y="23618"/>
                  </a:lnTo>
                  <a:lnTo>
                    <a:pt x="6244" y="23313"/>
                  </a:lnTo>
                  <a:lnTo>
                    <a:pt x="6288" y="23008"/>
                  </a:lnTo>
                  <a:lnTo>
                    <a:pt x="6332" y="22715"/>
                  </a:lnTo>
                  <a:lnTo>
                    <a:pt x="6385" y="22422"/>
                  </a:lnTo>
                  <a:lnTo>
                    <a:pt x="6438" y="22141"/>
                  </a:lnTo>
                  <a:lnTo>
                    <a:pt x="6438" y="22141"/>
                  </a:lnTo>
                  <a:lnTo>
                    <a:pt x="6416" y="22340"/>
                  </a:lnTo>
                  <a:lnTo>
                    <a:pt x="6394" y="22551"/>
                  </a:lnTo>
                  <a:lnTo>
                    <a:pt x="6367" y="22750"/>
                  </a:lnTo>
                  <a:lnTo>
                    <a:pt x="6341" y="22950"/>
                  </a:lnTo>
                  <a:lnTo>
                    <a:pt x="6310" y="23137"/>
                  </a:lnTo>
                  <a:lnTo>
                    <a:pt x="6275" y="23336"/>
                  </a:lnTo>
                  <a:lnTo>
                    <a:pt x="6240" y="23512"/>
                  </a:lnTo>
                  <a:lnTo>
                    <a:pt x="6200" y="23700"/>
                  </a:lnTo>
                  <a:lnTo>
                    <a:pt x="6161" y="23875"/>
                  </a:lnTo>
                  <a:lnTo>
                    <a:pt x="6117" y="24051"/>
                  </a:lnTo>
                  <a:lnTo>
                    <a:pt x="6029" y="24379"/>
                  </a:lnTo>
                  <a:lnTo>
                    <a:pt x="5927" y="24696"/>
                  </a:lnTo>
                  <a:lnTo>
                    <a:pt x="5818" y="25001"/>
                  </a:lnTo>
                  <a:lnTo>
                    <a:pt x="5703" y="25282"/>
                  </a:lnTo>
                  <a:lnTo>
                    <a:pt x="5585" y="25540"/>
                  </a:lnTo>
                  <a:lnTo>
                    <a:pt x="5457" y="25798"/>
                  </a:lnTo>
                  <a:lnTo>
                    <a:pt x="5321" y="26020"/>
                  </a:lnTo>
                  <a:lnTo>
                    <a:pt x="5184" y="26231"/>
                  </a:lnTo>
                  <a:lnTo>
                    <a:pt x="5039" y="26419"/>
                  </a:lnTo>
                  <a:lnTo>
                    <a:pt x="4894" y="26595"/>
                  </a:lnTo>
                  <a:lnTo>
                    <a:pt x="4740" y="26747"/>
                  </a:lnTo>
                  <a:lnTo>
                    <a:pt x="4586" y="26876"/>
                  </a:lnTo>
                  <a:lnTo>
                    <a:pt x="4428" y="26993"/>
                  </a:lnTo>
                  <a:lnTo>
                    <a:pt x="4270" y="27075"/>
                  </a:lnTo>
                  <a:lnTo>
                    <a:pt x="4107" y="27157"/>
                  </a:lnTo>
                  <a:lnTo>
                    <a:pt x="3944" y="27204"/>
                  </a:lnTo>
                  <a:lnTo>
                    <a:pt x="3782" y="27227"/>
                  </a:lnTo>
                  <a:lnTo>
                    <a:pt x="3619" y="27239"/>
                  </a:lnTo>
                  <a:lnTo>
                    <a:pt x="3452" y="27227"/>
                  </a:lnTo>
                  <a:lnTo>
                    <a:pt x="3289" y="27192"/>
                  </a:lnTo>
                  <a:lnTo>
                    <a:pt x="3127" y="27134"/>
                  </a:lnTo>
                  <a:lnTo>
                    <a:pt x="2968" y="27052"/>
                  </a:lnTo>
                  <a:lnTo>
                    <a:pt x="2810" y="26946"/>
                  </a:lnTo>
                  <a:lnTo>
                    <a:pt x="2652" y="26817"/>
                  </a:lnTo>
                  <a:lnTo>
                    <a:pt x="2502" y="26677"/>
                  </a:lnTo>
                  <a:lnTo>
                    <a:pt x="2353" y="26501"/>
                  </a:lnTo>
                  <a:lnTo>
                    <a:pt x="2208" y="26302"/>
                  </a:lnTo>
                  <a:lnTo>
                    <a:pt x="2208" y="26302"/>
                  </a:lnTo>
                  <a:lnTo>
                    <a:pt x="2063" y="26079"/>
                  </a:lnTo>
                  <a:lnTo>
                    <a:pt x="1931" y="25844"/>
                  </a:lnTo>
                  <a:lnTo>
                    <a:pt x="1799" y="25598"/>
                  </a:lnTo>
                  <a:lnTo>
                    <a:pt x="1671" y="25340"/>
                  </a:lnTo>
                  <a:lnTo>
                    <a:pt x="1548" y="25059"/>
                  </a:lnTo>
                  <a:lnTo>
                    <a:pt x="1429" y="24778"/>
                  </a:lnTo>
                  <a:lnTo>
                    <a:pt x="1319" y="24473"/>
                  </a:lnTo>
                  <a:lnTo>
                    <a:pt x="1209" y="24157"/>
                  </a:lnTo>
                  <a:lnTo>
                    <a:pt x="1108" y="23829"/>
                  </a:lnTo>
                  <a:lnTo>
                    <a:pt x="1007" y="23500"/>
                  </a:lnTo>
                  <a:lnTo>
                    <a:pt x="915" y="23149"/>
                  </a:lnTo>
                  <a:lnTo>
                    <a:pt x="827" y="22797"/>
                  </a:lnTo>
                  <a:lnTo>
                    <a:pt x="739" y="22434"/>
                  </a:lnTo>
                  <a:lnTo>
                    <a:pt x="660" y="22059"/>
                  </a:lnTo>
                  <a:lnTo>
                    <a:pt x="585" y="21672"/>
                  </a:lnTo>
                  <a:lnTo>
                    <a:pt x="515" y="21285"/>
                  </a:lnTo>
                  <a:lnTo>
                    <a:pt x="449" y="20887"/>
                  </a:lnTo>
                  <a:lnTo>
                    <a:pt x="387" y="20488"/>
                  </a:lnTo>
                  <a:lnTo>
                    <a:pt x="330" y="20078"/>
                  </a:lnTo>
                  <a:lnTo>
                    <a:pt x="277" y="19668"/>
                  </a:lnTo>
                  <a:lnTo>
                    <a:pt x="229" y="19246"/>
                  </a:lnTo>
                  <a:lnTo>
                    <a:pt x="185" y="18824"/>
                  </a:lnTo>
                  <a:lnTo>
                    <a:pt x="145" y="18402"/>
                  </a:lnTo>
                  <a:lnTo>
                    <a:pt x="110" y="17968"/>
                  </a:lnTo>
                  <a:lnTo>
                    <a:pt x="84" y="17535"/>
                  </a:lnTo>
                  <a:lnTo>
                    <a:pt x="57" y="17101"/>
                  </a:lnTo>
                  <a:lnTo>
                    <a:pt x="35" y="16667"/>
                  </a:lnTo>
                  <a:lnTo>
                    <a:pt x="18" y="16234"/>
                  </a:lnTo>
                  <a:lnTo>
                    <a:pt x="9" y="15800"/>
                  </a:lnTo>
                  <a:lnTo>
                    <a:pt x="0" y="15366"/>
                  </a:lnTo>
                  <a:lnTo>
                    <a:pt x="0" y="14921"/>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32" y="14218"/>
                  </a:lnTo>
                  <a:lnTo>
                    <a:pt x="46741" y="14839"/>
                  </a:lnTo>
                  <a:lnTo>
                    <a:pt x="46745" y="15460"/>
                  </a:lnTo>
                  <a:lnTo>
                    <a:pt x="46736" y="16070"/>
                  </a:lnTo>
                  <a:lnTo>
                    <a:pt x="46714" y="16679"/>
                  </a:lnTo>
                  <a:lnTo>
                    <a:pt x="46688" y="17289"/>
                  </a:lnTo>
                  <a:lnTo>
                    <a:pt x="46648" y="17886"/>
                  </a:lnTo>
                  <a:lnTo>
                    <a:pt x="46604" y="18472"/>
                  </a:lnTo>
                  <a:lnTo>
                    <a:pt x="46547" y="19047"/>
                  </a:lnTo>
                  <a:lnTo>
                    <a:pt x="46481" y="19621"/>
                  </a:lnTo>
                  <a:lnTo>
                    <a:pt x="46406" y="20184"/>
                  </a:lnTo>
                  <a:lnTo>
                    <a:pt x="46319" y="20734"/>
                  </a:lnTo>
                  <a:lnTo>
                    <a:pt x="46226" y="21285"/>
                  </a:lnTo>
                  <a:lnTo>
                    <a:pt x="46129" y="21813"/>
                  </a:lnTo>
                  <a:lnTo>
                    <a:pt x="46020" y="22328"/>
                  </a:lnTo>
                  <a:lnTo>
                    <a:pt x="45901" y="22832"/>
                  </a:lnTo>
                  <a:lnTo>
                    <a:pt x="45778" y="23325"/>
                  </a:lnTo>
                  <a:lnTo>
                    <a:pt x="45641" y="23805"/>
                  </a:lnTo>
                  <a:lnTo>
                    <a:pt x="45501" y="24262"/>
                  </a:lnTo>
                  <a:lnTo>
                    <a:pt x="45356" y="24708"/>
                  </a:lnTo>
                  <a:lnTo>
                    <a:pt x="45197" y="25141"/>
                  </a:lnTo>
                  <a:lnTo>
                    <a:pt x="45039" y="25551"/>
                  </a:lnTo>
                  <a:lnTo>
                    <a:pt x="44868" y="25950"/>
                  </a:lnTo>
                  <a:lnTo>
                    <a:pt x="44692" y="26325"/>
                  </a:lnTo>
                  <a:lnTo>
                    <a:pt x="44511" y="26677"/>
                  </a:lnTo>
                  <a:lnTo>
                    <a:pt x="44322" y="27017"/>
                  </a:lnTo>
                  <a:lnTo>
                    <a:pt x="44124" y="27333"/>
                  </a:lnTo>
                  <a:lnTo>
                    <a:pt x="43927" y="27626"/>
                  </a:lnTo>
                  <a:lnTo>
                    <a:pt x="43720" y="27896"/>
                  </a:lnTo>
                  <a:lnTo>
                    <a:pt x="43509" y="28142"/>
                  </a:lnTo>
                  <a:lnTo>
                    <a:pt x="43289" y="28364"/>
                  </a:lnTo>
                  <a:lnTo>
                    <a:pt x="43065" y="28564"/>
                  </a:lnTo>
                  <a:lnTo>
                    <a:pt x="43065" y="28564"/>
                  </a:lnTo>
                  <a:lnTo>
                    <a:pt x="42836" y="28704"/>
                  </a:lnTo>
                  <a:lnTo>
                    <a:pt x="42607" y="28810"/>
                  </a:lnTo>
                  <a:lnTo>
                    <a:pt x="42379" y="28904"/>
                  </a:lnTo>
                  <a:lnTo>
                    <a:pt x="42146" y="28962"/>
                  </a:lnTo>
                  <a:lnTo>
                    <a:pt x="41917" y="28986"/>
                  </a:lnTo>
                  <a:lnTo>
                    <a:pt x="41688" y="28997"/>
                  </a:lnTo>
                  <a:lnTo>
                    <a:pt x="41464" y="28974"/>
                  </a:lnTo>
                  <a:lnTo>
                    <a:pt x="41236" y="28927"/>
                  </a:lnTo>
                  <a:lnTo>
                    <a:pt x="41016" y="28857"/>
                  </a:lnTo>
                  <a:lnTo>
                    <a:pt x="40791" y="28751"/>
                  </a:lnTo>
                  <a:lnTo>
                    <a:pt x="40572" y="28634"/>
                  </a:lnTo>
                  <a:lnTo>
                    <a:pt x="40356" y="28493"/>
                  </a:lnTo>
                  <a:lnTo>
                    <a:pt x="40141" y="28317"/>
                  </a:lnTo>
                  <a:lnTo>
                    <a:pt x="39930" y="28130"/>
                  </a:lnTo>
                  <a:lnTo>
                    <a:pt x="39719" y="27907"/>
                  </a:lnTo>
                  <a:lnTo>
                    <a:pt x="39516" y="27673"/>
                  </a:lnTo>
                  <a:lnTo>
                    <a:pt x="39314" y="27415"/>
                  </a:lnTo>
                  <a:lnTo>
                    <a:pt x="39121" y="27134"/>
                  </a:lnTo>
                  <a:lnTo>
                    <a:pt x="38927" y="26829"/>
                  </a:lnTo>
                  <a:lnTo>
                    <a:pt x="38738" y="26501"/>
                  </a:lnTo>
                  <a:lnTo>
                    <a:pt x="38558" y="26149"/>
                  </a:lnTo>
                  <a:lnTo>
                    <a:pt x="38382" y="25786"/>
                  </a:lnTo>
                  <a:lnTo>
                    <a:pt x="38210" y="25399"/>
                  </a:lnTo>
                  <a:lnTo>
                    <a:pt x="38043" y="24989"/>
                  </a:lnTo>
                  <a:lnTo>
                    <a:pt x="37885" y="24567"/>
                  </a:lnTo>
                  <a:lnTo>
                    <a:pt x="37731" y="24122"/>
                  </a:lnTo>
                  <a:lnTo>
                    <a:pt x="37582" y="23653"/>
                  </a:lnTo>
                  <a:lnTo>
                    <a:pt x="37445" y="23161"/>
                  </a:lnTo>
                  <a:lnTo>
                    <a:pt x="37309" y="22668"/>
                  </a:lnTo>
                  <a:lnTo>
                    <a:pt x="37186" y="22141"/>
                  </a:lnTo>
                  <a:lnTo>
                    <a:pt x="37067" y="21602"/>
                  </a:lnTo>
                  <a:lnTo>
                    <a:pt x="36962" y="21051"/>
                  </a:lnTo>
                  <a:lnTo>
                    <a:pt x="36962" y="21051"/>
                  </a:lnTo>
                  <a:lnTo>
                    <a:pt x="37225" y="22410"/>
                  </a:lnTo>
                  <a:lnTo>
                    <a:pt x="37357" y="23090"/>
                  </a:lnTo>
                  <a:lnTo>
                    <a:pt x="37489" y="23782"/>
                  </a:lnTo>
                  <a:lnTo>
                    <a:pt x="37612" y="24473"/>
                  </a:lnTo>
                  <a:lnTo>
                    <a:pt x="37736" y="25165"/>
                  </a:lnTo>
                  <a:lnTo>
                    <a:pt x="37854" y="25856"/>
                  </a:lnTo>
                  <a:lnTo>
                    <a:pt x="37969" y="26559"/>
                  </a:lnTo>
                  <a:lnTo>
                    <a:pt x="38074" y="27274"/>
                  </a:lnTo>
                  <a:lnTo>
                    <a:pt x="38175" y="27989"/>
                  </a:lnTo>
                  <a:lnTo>
                    <a:pt x="38263" y="28704"/>
                  </a:lnTo>
                  <a:lnTo>
                    <a:pt x="38347" y="29431"/>
                  </a:lnTo>
                  <a:lnTo>
                    <a:pt x="38382" y="29794"/>
                  </a:lnTo>
                  <a:lnTo>
                    <a:pt x="38417" y="30169"/>
                  </a:lnTo>
                  <a:lnTo>
                    <a:pt x="38452" y="30533"/>
                  </a:lnTo>
                  <a:lnTo>
                    <a:pt x="38479" y="30908"/>
                  </a:lnTo>
                  <a:lnTo>
                    <a:pt x="38509" y="31283"/>
                  </a:lnTo>
                  <a:lnTo>
                    <a:pt x="38531" y="31658"/>
                  </a:lnTo>
                  <a:lnTo>
                    <a:pt x="38553" y="32033"/>
                  </a:lnTo>
                  <a:lnTo>
                    <a:pt x="38571" y="32408"/>
                  </a:lnTo>
                  <a:lnTo>
                    <a:pt x="38571" y="32408"/>
                  </a:lnTo>
                  <a:lnTo>
                    <a:pt x="38584" y="32783"/>
                  </a:lnTo>
                  <a:lnTo>
                    <a:pt x="38593" y="33170"/>
                  </a:lnTo>
                  <a:lnTo>
                    <a:pt x="38597" y="33557"/>
                  </a:lnTo>
                  <a:lnTo>
                    <a:pt x="38602" y="33943"/>
                  </a:lnTo>
                  <a:lnTo>
                    <a:pt x="38597" y="34330"/>
                  </a:lnTo>
                  <a:lnTo>
                    <a:pt x="38593" y="34717"/>
                  </a:lnTo>
                  <a:lnTo>
                    <a:pt x="38584" y="35104"/>
                  </a:lnTo>
                  <a:lnTo>
                    <a:pt x="38571" y="35490"/>
                  </a:lnTo>
                  <a:lnTo>
                    <a:pt x="38553" y="35877"/>
                  </a:lnTo>
                  <a:lnTo>
                    <a:pt x="38531" y="36252"/>
                  </a:lnTo>
                  <a:lnTo>
                    <a:pt x="38505" y="36639"/>
                  </a:lnTo>
                  <a:lnTo>
                    <a:pt x="38474" y="37014"/>
                  </a:lnTo>
                  <a:lnTo>
                    <a:pt x="38439" y="37389"/>
                  </a:lnTo>
                  <a:lnTo>
                    <a:pt x="38399" y="37752"/>
                  </a:lnTo>
                  <a:lnTo>
                    <a:pt x="38356" y="38128"/>
                  </a:lnTo>
                  <a:lnTo>
                    <a:pt x="38312" y="38491"/>
                  </a:lnTo>
                  <a:lnTo>
                    <a:pt x="38259" y="38842"/>
                  </a:lnTo>
                  <a:lnTo>
                    <a:pt x="38206" y="39194"/>
                  </a:lnTo>
                  <a:lnTo>
                    <a:pt x="38144" y="39534"/>
                  </a:lnTo>
                  <a:lnTo>
                    <a:pt x="38079" y="39874"/>
                  </a:lnTo>
                  <a:lnTo>
                    <a:pt x="38013" y="40202"/>
                  </a:lnTo>
                  <a:lnTo>
                    <a:pt x="37938" y="40518"/>
                  </a:lnTo>
                  <a:lnTo>
                    <a:pt x="37863" y="40835"/>
                  </a:lnTo>
                  <a:lnTo>
                    <a:pt x="37780" y="41140"/>
                  </a:lnTo>
                  <a:lnTo>
                    <a:pt x="37692" y="41433"/>
                  </a:lnTo>
                  <a:lnTo>
                    <a:pt x="37604" y="41714"/>
                  </a:lnTo>
                  <a:lnTo>
                    <a:pt x="37507" y="41995"/>
                  </a:lnTo>
                  <a:lnTo>
                    <a:pt x="37410" y="42253"/>
                  </a:lnTo>
                  <a:lnTo>
                    <a:pt x="37305" y="42511"/>
                  </a:lnTo>
                  <a:lnTo>
                    <a:pt x="37195" y="42745"/>
                  </a:lnTo>
                  <a:lnTo>
                    <a:pt x="37080" y="42980"/>
                  </a:lnTo>
                  <a:lnTo>
                    <a:pt x="36966" y="43191"/>
                  </a:lnTo>
                  <a:lnTo>
                    <a:pt x="36966" y="43191"/>
                  </a:lnTo>
                  <a:lnTo>
                    <a:pt x="36843" y="43390"/>
                  </a:lnTo>
                  <a:lnTo>
                    <a:pt x="36715" y="43566"/>
                  </a:lnTo>
                  <a:lnTo>
                    <a:pt x="36584" y="43718"/>
                  </a:lnTo>
                  <a:lnTo>
                    <a:pt x="36452" y="43859"/>
                  </a:lnTo>
                  <a:lnTo>
                    <a:pt x="36315" y="43976"/>
                  </a:lnTo>
                  <a:lnTo>
                    <a:pt x="36175" y="44070"/>
                  </a:lnTo>
                  <a:lnTo>
                    <a:pt x="36034" y="44152"/>
                  </a:lnTo>
                  <a:lnTo>
                    <a:pt x="35889" y="44210"/>
                  </a:lnTo>
                  <a:lnTo>
                    <a:pt x="35748" y="44257"/>
                  </a:lnTo>
                  <a:lnTo>
                    <a:pt x="35603" y="44269"/>
                  </a:lnTo>
                  <a:lnTo>
                    <a:pt x="35458" y="44269"/>
                  </a:lnTo>
                  <a:lnTo>
                    <a:pt x="35313" y="44257"/>
                  </a:lnTo>
                  <a:lnTo>
                    <a:pt x="35168" y="44222"/>
                  </a:lnTo>
                  <a:lnTo>
                    <a:pt x="35027" y="44164"/>
                  </a:lnTo>
                  <a:lnTo>
                    <a:pt x="34886" y="44093"/>
                  </a:lnTo>
                  <a:lnTo>
                    <a:pt x="34746" y="44011"/>
                  </a:lnTo>
                  <a:lnTo>
                    <a:pt x="34609" y="43906"/>
                  </a:lnTo>
                  <a:lnTo>
                    <a:pt x="34477" y="43777"/>
                  </a:lnTo>
                  <a:lnTo>
                    <a:pt x="34345" y="43636"/>
                  </a:lnTo>
                  <a:lnTo>
                    <a:pt x="34222" y="43472"/>
                  </a:lnTo>
                  <a:lnTo>
                    <a:pt x="34099" y="43296"/>
                  </a:lnTo>
                  <a:lnTo>
                    <a:pt x="33980" y="43097"/>
                  </a:lnTo>
                  <a:lnTo>
                    <a:pt x="33871" y="42886"/>
                  </a:lnTo>
                  <a:lnTo>
                    <a:pt x="33761" y="42663"/>
                  </a:lnTo>
                  <a:lnTo>
                    <a:pt x="33660" y="42417"/>
                  </a:lnTo>
                  <a:lnTo>
                    <a:pt x="33567" y="42148"/>
                  </a:lnTo>
                  <a:lnTo>
                    <a:pt x="33479" y="41878"/>
                  </a:lnTo>
                  <a:lnTo>
                    <a:pt x="33400" y="41585"/>
                  </a:lnTo>
                  <a:lnTo>
                    <a:pt x="33330" y="41269"/>
                  </a:lnTo>
                  <a:lnTo>
                    <a:pt x="33264" y="40940"/>
                  </a:lnTo>
                  <a:lnTo>
                    <a:pt x="33237" y="40776"/>
                  </a:lnTo>
                  <a:lnTo>
                    <a:pt x="33211" y="40601"/>
                  </a:lnTo>
                  <a:lnTo>
                    <a:pt x="33185" y="40425"/>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lnTo>
                    <a:pt x="17325" y="997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3175325" y="-13686675"/>
              <a:ext cx="1168650" cy="2503825"/>
            </a:xfrm>
            <a:custGeom>
              <a:avLst/>
              <a:gdLst/>
              <a:ahLst/>
              <a:cxnLst/>
              <a:rect l="l" t="t" r="r" b="b"/>
              <a:pathLst>
                <a:path w="46746" h="100153" fill="none" extrusionOk="0">
                  <a:moveTo>
                    <a:pt x="29830" y="100152"/>
                  </a:moveTo>
                  <a:lnTo>
                    <a:pt x="28563" y="100105"/>
                  </a:lnTo>
                  <a:lnTo>
                    <a:pt x="28563" y="100105"/>
                  </a:lnTo>
                  <a:lnTo>
                    <a:pt x="29073" y="95874"/>
                  </a:lnTo>
                  <a:lnTo>
                    <a:pt x="29320" y="93765"/>
                  </a:lnTo>
                  <a:lnTo>
                    <a:pt x="29566" y="91655"/>
                  </a:lnTo>
                  <a:lnTo>
                    <a:pt x="29803" y="89545"/>
                  </a:lnTo>
                  <a:lnTo>
                    <a:pt x="30032" y="87435"/>
                  </a:lnTo>
                  <a:lnTo>
                    <a:pt x="30142" y="86381"/>
                  </a:lnTo>
                  <a:lnTo>
                    <a:pt x="30252" y="85326"/>
                  </a:lnTo>
                  <a:lnTo>
                    <a:pt x="30357" y="84271"/>
                  </a:lnTo>
                  <a:lnTo>
                    <a:pt x="30458" y="83216"/>
                  </a:lnTo>
                  <a:lnTo>
                    <a:pt x="30560" y="82150"/>
                  </a:lnTo>
                  <a:lnTo>
                    <a:pt x="30656" y="81095"/>
                  </a:lnTo>
                  <a:lnTo>
                    <a:pt x="30749" y="80028"/>
                  </a:lnTo>
                  <a:lnTo>
                    <a:pt x="30837" y="78962"/>
                  </a:lnTo>
                  <a:lnTo>
                    <a:pt x="30920" y="77895"/>
                  </a:lnTo>
                  <a:lnTo>
                    <a:pt x="31004" y="76828"/>
                  </a:lnTo>
                  <a:lnTo>
                    <a:pt x="31078" y="75750"/>
                  </a:lnTo>
                  <a:lnTo>
                    <a:pt x="31153" y="74672"/>
                  </a:lnTo>
                  <a:lnTo>
                    <a:pt x="31219" y="73594"/>
                  </a:lnTo>
                  <a:lnTo>
                    <a:pt x="31281" y="72504"/>
                  </a:lnTo>
                  <a:lnTo>
                    <a:pt x="31338" y="71425"/>
                  </a:lnTo>
                  <a:lnTo>
                    <a:pt x="31391" y="70324"/>
                  </a:lnTo>
                  <a:lnTo>
                    <a:pt x="31439" y="69234"/>
                  </a:lnTo>
                  <a:lnTo>
                    <a:pt x="31479" y="68132"/>
                  </a:lnTo>
                  <a:lnTo>
                    <a:pt x="31514" y="67030"/>
                  </a:lnTo>
                  <a:lnTo>
                    <a:pt x="31545" y="65917"/>
                  </a:lnTo>
                  <a:lnTo>
                    <a:pt x="31545" y="65917"/>
                  </a:lnTo>
                  <a:lnTo>
                    <a:pt x="31558" y="64956"/>
                  </a:lnTo>
                  <a:lnTo>
                    <a:pt x="31562" y="63995"/>
                  </a:lnTo>
                  <a:lnTo>
                    <a:pt x="31562" y="63995"/>
                  </a:lnTo>
                  <a:lnTo>
                    <a:pt x="31562" y="63444"/>
                  </a:lnTo>
                  <a:lnTo>
                    <a:pt x="31558" y="62893"/>
                  </a:lnTo>
                  <a:lnTo>
                    <a:pt x="31549" y="62342"/>
                  </a:lnTo>
                  <a:lnTo>
                    <a:pt x="31540" y="61791"/>
                  </a:lnTo>
                  <a:lnTo>
                    <a:pt x="31523" y="61240"/>
                  </a:lnTo>
                  <a:lnTo>
                    <a:pt x="31509" y="60689"/>
                  </a:lnTo>
                  <a:lnTo>
                    <a:pt x="31487" y="60139"/>
                  </a:lnTo>
                  <a:lnTo>
                    <a:pt x="31465" y="59588"/>
                  </a:lnTo>
                  <a:lnTo>
                    <a:pt x="31439" y="59037"/>
                  </a:lnTo>
                  <a:lnTo>
                    <a:pt x="31408" y="58498"/>
                  </a:lnTo>
                  <a:lnTo>
                    <a:pt x="31377" y="57947"/>
                  </a:lnTo>
                  <a:lnTo>
                    <a:pt x="31342" y="57408"/>
                  </a:lnTo>
                  <a:lnTo>
                    <a:pt x="31303" y="56869"/>
                  </a:lnTo>
                  <a:lnTo>
                    <a:pt x="31263" y="56329"/>
                  </a:lnTo>
                  <a:lnTo>
                    <a:pt x="31219" y="55790"/>
                  </a:lnTo>
                  <a:lnTo>
                    <a:pt x="31171" y="55251"/>
                  </a:lnTo>
                  <a:lnTo>
                    <a:pt x="31122" y="54724"/>
                  </a:lnTo>
                  <a:lnTo>
                    <a:pt x="31070" y="54185"/>
                  </a:lnTo>
                  <a:lnTo>
                    <a:pt x="31012" y="53657"/>
                  </a:lnTo>
                  <a:lnTo>
                    <a:pt x="30955" y="53130"/>
                  </a:lnTo>
                  <a:lnTo>
                    <a:pt x="30894" y="52602"/>
                  </a:lnTo>
                  <a:lnTo>
                    <a:pt x="30828" y="52075"/>
                  </a:lnTo>
                  <a:lnTo>
                    <a:pt x="30762" y="51559"/>
                  </a:lnTo>
                  <a:lnTo>
                    <a:pt x="30692" y="51032"/>
                  </a:lnTo>
                  <a:lnTo>
                    <a:pt x="30617" y="50516"/>
                  </a:lnTo>
                  <a:lnTo>
                    <a:pt x="30542" y="50000"/>
                  </a:lnTo>
                  <a:lnTo>
                    <a:pt x="30463" y="49496"/>
                  </a:lnTo>
                  <a:lnTo>
                    <a:pt x="30379" y="48981"/>
                  </a:lnTo>
                  <a:lnTo>
                    <a:pt x="30296" y="48477"/>
                  </a:lnTo>
                  <a:lnTo>
                    <a:pt x="30208" y="47973"/>
                  </a:lnTo>
                  <a:lnTo>
                    <a:pt x="30116" y="47480"/>
                  </a:lnTo>
                  <a:lnTo>
                    <a:pt x="30023" y="46976"/>
                  </a:lnTo>
                  <a:lnTo>
                    <a:pt x="30023" y="46976"/>
                  </a:lnTo>
                  <a:lnTo>
                    <a:pt x="29944" y="46566"/>
                  </a:lnTo>
                  <a:lnTo>
                    <a:pt x="29856" y="46168"/>
                  </a:lnTo>
                  <a:lnTo>
                    <a:pt x="29764" y="45769"/>
                  </a:lnTo>
                  <a:lnTo>
                    <a:pt x="29667" y="45382"/>
                  </a:lnTo>
                  <a:lnTo>
                    <a:pt x="29566" y="45019"/>
                  </a:lnTo>
                  <a:lnTo>
                    <a:pt x="29460" y="44656"/>
                  </a:lnTo>
                  <a:lnTo>
                    <a:pt x="29346" y="44304"/>
                  </a:lnTo>
                  <a:lnTo>
                    <a:pt x="29227" y="43976"/>
                  </a:lnTo>
                  <a:lnTo>
                    <a:pt x="29104" y="43648"/>
                  </a:lnTo>
                  <a:lnTo>
                    <a:pt x="28977" y="43343"/>
                  </a:lnTo>
                  <a:lnTo>
                    <a:pt x="28845" y="43038"/>
                  </a:lnTo>
                  <a:lnTo>
                    <a:pt x="28708" y="42757"/>
                  </a:lnTo>
                  <a:lnTo>
                    <a:pt x="28568" y="42499"/>
                  </a:lnTo>
                  <a:lnTo>
                    <a:pt x="28423" y="42241"/>
                  </a:lnTo>
                  <a:lnTo>
                    <a:pt x="28273" y="42007"/>
                  </a:lnTo>
                  <a:lnTo>
                    <a:pt x="28119" y="41784"/>
                  </a:lnTo>
                  <a:lnTo>
                    <a:pt x="28119" y="41784"/>
                  </a:lnTo>
                  <a:lnTo>
                    <a:pt x="27996" y="41620"/>
                  </a:lnTo>
                  <a:lnTo>
                    <a:pt x="27877" y="41480"/>
                  </a:lnTo>
                  <a:lnTo>
                    <a:pt x="27759" y="41339"/>
                  </a:lnTo>
                  <a:lnTo>
                    <a:pt x="27636" y="41210"/>
                  </a:lnTo>
                  <a:lnTo>
                    <a:pt x="27512" y="41093"/>
                  </a:lnTo>
                  <a:lnTo>
                    <a:pt x="27389" y="40987"/>
                  </a:lnTo>
                  <a:lnTo>
                    <a:pt x="27266" y="40894"/>
                  </a:lnTo>
                  <a:lnTo>
                    <a:pt x="27139" y="40811"/>
                  </a:lnTo>
                  <a:lnTo>
                    <a:pt x="27016" y="40741"/>
                  </a:lnTo>
                  <a:lnTo>
                    <a:pt x="26892" y="40671"/>
                  </a:lnTo>
                  <a:lnTo>
                    <a:pt x="26765" y="40624"/>
                  </a:lnTo>
                  <a:lnTo>
                    <a:pt x="26642" y="40577"/>
                  </a:lnTo>
                  <a:lnTo>
                    <a:pt x="26514" y="40542"/>
                  </a:lnTo>
                  <a:lnTo>
                    <a:pt x="26387" y="40518"/>
                  </a:lnTo>
                  <a:lnTo>
                    <a:pt x="26264" y="40495"/>
                  </a:lnTo>
                  <a:lnTo>
                    <a:pt x="26136" y="40495"/>
                  </a:lnTo>
                  <a:lnTo>
                    <a:pt x="26136" y="40495"/>
                  </a:lnTo>
                  <a:lnTo>
                    <a:pt x="25991" y="40507"/>
                  </a:lnTo>
                  <a:lnTo>
                    <a:pt x="25846" y="40518"/>
                  </a:lnTo>
                  <a:lnTo>
                    <a:pt x="25701" y="40554"/>
                  </a:lnTo>
                  <a:lnTo>
                    <a:pt x="25556" y="40601"/>
                  </a:lnTo>
                  <a:lnTo>
                    <a:pt x="25411" y="40659"/>
                  </a:lnTo>
                  <a:lnTo>
                    <a:pt x="25266" y="40729"/>
                  </a:lnTo>
                  <a:lnTo>
                    <a:pt x="25125" y="40811"/>
                  </a:lnTo>
                  <a:lnTo>
                    <a:pt x="24984" y="40917"/>
                  </a:lnTo>
                  <a:lnTo>
                    <a:pt x="24843" y="41022"/>
                  </a:lnTo>
                  <a:lnTo>
                    <a:pt x="24707" y="41140"/>
                  </a:lnTo>
                  <a:lnTo>
                    <a:pt x="24571" y="41280"/>
                  </a:lnTo>
                  <a:lnTo>
                    <a:pt x="24435" y="41421"/>
                  </a:lnTo>
                  <a:lnTo>
                    <a:pt x="24303" y="41585"/>
                  </a:lnTo>
                  <a:lnTo>
                    <a:pt x="24171" y="41749"/>
                  </a:lnTo>
                  <a:lnTo>
                    <a:pt x="24043" y="41937"/>
                  </a:lnTo>
                  <a:lnTo>
                    <a:pt x="23916" y="42124"/>
                  </a:lnTo>
                  <a:lnTo>
                    <a:pt x="23793" y="42335"/>
                  </a:lnTo>
                  <a:lnTo>
                    <a:pt x="23669" y="42546"/>
                  </a:lnTo>
                  <a:lnTo>
                    <a:pt x="23551" y="42781"/>
                  </a:lnTo>
                  <a:lnTo>
                    <a:pt x="23432" y="43015"/>
                  </a:lnTo>
                  <a:lnTo>
                    <a:pt x="23318" y="43273"/>
                  </a:lnTo>
                  <a:lnTo>
                    <a:pt x="23208" y="43531"/>
                  </a:lnTo>
                  <a:lnTo>
                    <a:pt x="23102" y="43800"/>
                  </a:lnTo>
                  <a:lnTo>
                    <a:pt x="22997" y="44093"/>
                  </a:lnTo>
                  <a:lnTo>
                    <a:pt x="22896" y="44386"/>
                  </a:lnTo>
                  <a:lnTo>
                    <a:pt x="22799" y="44691"/>
                  </a:lnTo>
                  <a:lnTo>
                    <a:pt x="22702" y="45007"/>
                  </a:lnTo>
                  <a:lnTo>
                    <a:pt x="22614" y="45336"/>
                  </a:lnTo>
                  <a:lnTo>
                    <a:pt x="22526" y="45664"/>
                  </a:lnTo>
                  <a:lnTo>
                    <a:pt x="22443" y="46015"/>
                  </a:lnTo>
                  <a:lnTo>
                    <a:pt x="22368" y="46367"/>
                  </a:lnTo>
                  <a:lnTo>
                    <a:pt x="22293" y="46742"/>
                  </a:lnTo>
                  <a:lnTo>
                    <a:pt x="22293" y="46742"/>
                  </a:lnTo>
                  <a:lnTo>
                    <a:pt x="22201" y="47223"/>
                  </a:lnTo>
                  <a:lnTo>
                    <a:pt x="22113" y="47703"/>
                  </a:lnTo>
                  <a:lnTo>
                    <a:pt x="22029" y="48195"/>
                  </a:lnTo>
                  <a:lnTo>
                    <a:pt x="21950" y="48688"/>
                  </a:lnTo>
                  <a:lnTo>
                    <a:pt x="21871" y="49192"/>
                  </a:lnTo>
                  <a:lnTo>
                    <a:pt x="21796" y="49684"/>
                  </a:lnTo>
                  <a:lnTo>
                    <a:pt x="21722" y="50200"/>
                  </a:lnTo>
                  <a:lnTo>
                    <a:pt x="21656" y="50704"/>
                  </a:lnTo>
                  <a:lnTo>
                    <a:pt x="21590" y="51219"/>
                  </a:lnTo>
                  <a:lnTo>
                    <a:pt x="21524" y="51735"/>
                  </a:lnTo>
                  <a:lnTo>
                    <a:pt x="21462" y="52262"/>
                  </a:lnTo>
                  <a:lnTo>
                    <a:pt x="21405" y="52778"/>
                  </a:lnTo>
                  <a:lnTo>
                    <a:pt x="21352" y="53305"/>
                  </a:lnTo>
                  <a:lnTo>
                    <a:pt x="21299" y="53845"/>
                  </a:lnTo>
                  <a:lnTo>
                    <a:pt x="21251" y="54372"/>
                  </a:lnTo>
                  <a:lnTo>
                    <a:pt x="21207" y="54911"/>
                  </a:lnTo>
                  <a:lnTo>
                    <a:pt x="21163" y="55462"/>
                  </a:lnTo>
                  <a:lnTo>
                    <a:pt x="21124" y="56001"/>
                  </a:lnTo>
                  <a:lnTo>
                    <a:pt x="21088" y="56552"/>
                  </a:lnTo>
                  <a:lnTo>
                    <a:pt x="21053" y="57103"/>
                  </a:lnTo>
                  <a:lnTo>
                    <a:pt x="21022" y="57654"/>
                  </a:lnTo>
                  <a:lnTo>
                    <a:pt x="20992" y="58216"/>
                  </a:lnTo>
                  <a:lnTo>
                    <a:pt x="20965" y="58779"/>
                  </a:lnTo>
                  <a:lnTo>
                    <a:pt x="20943" y="59342"/>
                  </a:lnTo>
                  <a:lnTo>
                    <a:pt x="20921" y="59904"/>
                  </a:lnTo>
                  <a:lnTo>
                    <a:pt x="20904" y="60478"/>
                  </a:lnTo>
                  <a:lnTo>
                    <a:pt x="20891" y="61053"/>
                  </a:lnTo>
                  <a:lnTo>
                    <a:pt x="20877" y="61627"/>
                  </a:lnTo>
                  <a:lnTo>
                    <a:pt x="20869" y="62201"/>
                  </a:lnTo>
                  <a:lnTo>
                    <a:pt x="20860" y="62776"/>
                  </a:lnTo>
                  <a:lnTo>
                    <a:pt x="20855" y="63362"/>
                  </a:lnTo>
                  <a:lnTo>
                    <a:pt x="20855" y="63948"/>
                  </a:lnTo>
                  <a:lnTo>
                    <a:pt x="20855" y="63948"/>
                  </a:lnTo>
                  <a:lnTo>
                    <a:pt x="20860" y="64815"/>
                  </a:lnTo>
                  <a:lnTo>
                    <a:pt x="20869" y="65682"/>
                  </a:lnTo>
                  <a:lnTo>
                    <a:pt x="20882" y="66561"/>
                  </a:lnTo>
                  <a:lnTo>
                    <a:pt x="20899" y="67440"/>
                  </a:lnTo>
                  <a:lnTo>
                    <a:pt x="20899" y="67440"/>
                  </a:lnTo>
                  <a:lnTo>
                    <a:pt x="20882" y="67265"/>
                  </a:lnTo>
                  <a:lnTo>
                    <a:pt x="20860" y="67100"/>
                  </a:lnTo>
                  <a:lnTo>
                    <a:pt x="20833" y="66936"/>
                  </a:lnTo>
                  <a:lnTo>
                    <a:pt x="20807" y="66772"/>
                  </a:lnTo>
                  <a:lnTo>
                    <a:pt x="20772" y="66620"/>
                  </a:lnTo>
                  <a:lnTo>
                    <a:pt x="20737" y="66468"/>
                  </a:lnTo>
                  <a:lnTo>
                    <a:pt x="20701" y="66327"/>
                  </a:lnTo>
                  <a:lnTo>
                    <a:pt x="20658" y="66186"/>
                  </a:lnTo>
                  <a:lnTo>
                    <a:pt x="20614" y="66046"/>
                  </a:lnTo>
                  <a:lnTo>
                    <a:pt x="20570" y="65917"/>
                  </a:lnTo>
                  <a:lnTo>
                    <a:pt x="20521" y="65788"/>
                  </a:lnTo>
                  <a:lnTo>
                    <a:pt x="20468" y="65671"/>
                  </a:lnTo>
                  <a:lnTo>
                    <a:pt x="20416" y="65553"/>
                  </a:lnTo>
                  <a:lnTo>
                    <a:pt x="20359" y="65448"/>
                  </a:lnTo>
                  <a:lnTo>
                    <a:pt x="20301" y="65342"/>
                  </a:lnTo>
                  <a:lnTo>
                    <a:pt x="20240" y="65237"/>
                  </a:lnTo>
                  <a:lnTo>
                    <a:pt x="20178" y="65143"/>
                  </a:lnTo>
                  <a:lnTo>
                    <a:pt x="20117" y="65049"/>
                  </a:lnTo>
                  <a:lnTo>
                    <a:pt x="19985" y="64897"/>
                  </a:lnTo>
                  <a:lnTo>
                    <a:pt x="19844" y="64756"/>
                  </a:lnTo>
                  <a:lnTo>
                    <a:pt x="19703" y="64639"/>
                  </a:lnTo>
                  <a:lnTo>
                    <a:pt x="19558" y="64557"/>
                  </a:lnTo>
                  <a:lnTo>
                    <a:pt x="19409" y="64487"/>
                  </a:lnTo>
                  <a:lnTo>
                    <a:pt x="19259" y="64452"/>
                  </a:lnTo>
                  <a:lnTo>
                    <a:pt x="19110" y="64428"/>
                  </a:lnTo>
                  <a:lnTo>
                    <a:pt x="19110" y="64428"/>
                  </a:lnTo>
                  <a:lnTo>
                    <a:pt x="18956" y="64452"/>
                  </a:lnTo>
                  <a:lnTo>
                    <a:pt x="18881" y="64463"/>
                  </a:lnTo>
                  <a:lnTo>
                    <a:pt x="18806" y="64487"/>
                  </a:lnTo>
                  <a:lnTo>
                    <a:pt x="18732" y="64522"/>
                  </a:lnTo>
                  <a:lnTo>
                    <a:pt x="18657" y="64557"/>
                  </a:lnTo>
                  <a:lnTo>
                    <a:pt x="18582" y="64604"/>
                  </a:lnTo>
                  <a:lnTo>
                    <a:pt x="18512" y="64663"/>
                  </a:lnTo>
                  <a:lnTo>
                    <a:pt x="18437" y="64721"/>
                  </a:lnTo>
                  <a:lnTo>
                    <a:pt x="18367" y="64792"/>
                  </a:lnTo>
                  <a:lnTo>
                    <a:pt x="18296" y="64874"/>
                  </a:lnTo>
                  <a:lnTo>
                    <a:pt x="18230" y="64956"/>
                  </a:lnTo>
                  <a:lnTo>
                    <a:pt x="18164" y="65049"/>
                  </a:lnTo>
                  <a:lnTo>
                    <a:pt x="18098" y="65143"/>
                  </a:lnTo>
                  <a:lnTo>
                    <a:pt x="18032" y="65249"/>
                  </a:lnTo>
                  <a:lnTo>
                    <a:pt x="17971" y="65366"/>
                  </a:lnTo>
                  <a:lnTo>
                    <a:pt x="17971" y="65366"/>
                  </a:lnTo>
                  <a:lnTo>
                    <a:pt x="17874" y="65577"/>
                  </a:lnTo>
                  <a:lnTo>
                    <a:pt x="17782" y="65788"/>
                  </a:lnTo>
                  <a:lnTo>
                    <a:pt x="17690" y="66022"/>
                  </a:lnTo>
                  <a:lnTo>
                    <a:pt x="17606" y="66257"/>
                  </a:lnTo>
                  <a:lnTo>
                    <a:pt x="17527" y="66503"/>
                  </a:lnTo>
                  <a:lnTo>
                    <a:pt x="17452" y="66749"/>
                  </a:lnTo>
                  <a:lnTo>
                    <a:pt x="17377" y="67007"/>
                  </a:lnTo>
                  <a:lnTo>
                    <a:pt x="17311" y="67276"/>
                  </a:lnTo>
                  <a:lnTo>
                    <a:pt x="17245" y="67558"/>
                  </a:lnTo>
                  <a:lnTo>
                    <a:pt x="17184" y="67839"/>
                  </a:lnTo>
                  <a:lnTo>
                    <a:pt x="17127" y="68132"/>
                  </a:lnTo>
                  <a:lnTo>
                    <a:pt x="17074" y="68425"/>
                  </a:lnTo>
                  <a:lnTo>
                    <a:pt x="17026" y="68730"/>
                  </a:lnTo>
                  <a:lnTo>
                    <a:pt x="16977" y="69034"/>
                  </a:lnTo>
                  <a:lnTo>
                    <a:pt x="16938" y="69351"/>
                  </a:lnTo>
                  <a:lnTo>
                    <a:pt x="16894" y="69667"/>
                  </a:lnTo>
                  <a:lnTo>
                    <a:pt x="16858" y="69984"/>
                  </a:lnTo>
                  <a:lnTo>
                    <a:pt x="16823" y="70312"/>
                  </a:lnTo>
                  <a:lnTo>
                    <a:pt x="16793" y="70640"/>
                  </a:lnTo>
                  <a:lnTo>
                    <a:pt x="16766" y="70968"/>
                  </a:lnTo>
                  <a:lnTo>
                    <a:pt x="16713" y="71648"/>
                  </a:lnTo>
                  <a:lnTo>
                    <a:pt x="16674" y="72316"/>
                  </a:lnTo>
                  <a:lnTo>
                    <a:pt x="16643" y="73008"/>
                  </a:lnTo>
                  <a:lnTo>
                    <a:pt x="16617" y="73687"/>
                  </a:lnTo>
                  <a:lnTo>
                    <a:pt x="16599" y="74367"/>
                  </a:lnTo>
                  <a:lnTo>
                    <a:pt x="16590" y="75035"/>
                  </a:lnTo>
                  <a:lnTo>
                    <a:pt x="16590" y="75035"/>
                  </a:lnTo>
                  <a:lnTo>
                    <a:pt x="16581" y="75832"/>
                  </a:lnTo>
                  <a:lnTo>
                    <a:pt x="16581" y="76629"/>
                  </a:lnTo>
                  <a:lnTo>
                    <a:pt x="16581" y="76629"/>
                  </a:lnTo>
                  <a:lnTo>
                    <a:pt x="16581" y="77391"/>
                  </a:lnTo>
                  <a:lnTo>
                    <a:pt x="16590" y="78153"/>
                  </a:lnTo>
                  <a:lnTo>
                    <a:pt x="16599" y="78903"/>
                  </a:lnTo>
                  <a:lnTo>
                    <a:pt x="16617" y="79653"/>
                  </a:lnTo>
                  <a:lnTo>
                    <a:pt x="16634" y="80415"/>
                  </a:lnTo>
                  <a:lnTo>
                    <a:pt x="16661" y="81165"/>
                  </a:lnTo>
                  <a:lnTo>
                    <a:pt x="16691" y="81915"/>
                  </a:lnTo>
                  <a:lnTo>
                    <a:pt x="16722" y="82665"/>
                  </a:lnTo>
                  <a:lnTo>
                    <a:pt x="16762" y="83415"/>
                  </a:lnTo>
                  <a:lnTo>
                    <a:pt x="16806" y="84154"/>
                  </a:lnTo>
                  <a:lnTo>
                    <a:pt x="16854" y="84904"/>
                  </a:lnTo>
                  <a:lnTo>
                    <a:pt x="16902" y="85642"/>
                  </a:lnTo>
                  <a:lnTo>
                    <a:pt x="16960" y="86381"/>
                  </a:lnTo>
                  <a:lnTo>
                    <a:pt x="17021" y="87119"/>
                  </a:lnTo>
                  <a:lnTo>
                    <a:pt x="17087" y="87846"/>
                  </a:lnTo>
                  <a:lnTo>
                    <a:pt x="17153" y="88572"/>
                  </a:lnTo>
                  <a:lnTo>
                    <a:pt x="17228" y="89311"/>
                  </a:lnTo>
                  <a:lnTo>
                    <a:pt x="17307" y="90026"/>
                  </a:lnTo>
                  <a:lnTo>
                    <a:pt x="17391" y="90752"/>
                  </a:lnTo>
                  <a:lnTo>
                    <a:pt x="17474" y="91467"/>
                  </a:lnTo>
                  <a:lnTo>
                    <a:pt x="17566" y="92182"/>
                  </a:lnTo>
                  <a:lnTo>
                    <a:pt x="17663" y="92885"/>
                  </a:lnTo>
                  <a:lnTo>
                    <a:pt x="17760" y="93600"/>
                  </a:lnTo>
                  <a:lnTo>
                    <a:pt x="17865" y="94304"/>
                  </a:lnTo>
                  <a:lnTo>
                    <a:pt x="17971" y="94995"/>
                  </a:lnTo>
                  <a:lnTo>
                    <a:pt x="18085" y="95687"/>
                  </a:lnTo>
                  <a:lnTo>
                    <a:pt x="18200" y="96378"/>
                  </a:lnTo>
                  <a:lnTo>
                    <a:pt x="18323" y="97070"/>
                  </a:lnTo>
                  <a:lnTo>
                    <a:pt x="18446" y="97749"/>
                  </a:lnTo>
                  <a:lnTo>
                    <a:pt x="18573" y="98418"/>
                  </a:lnTo>
                  <a:lnTo>
                    <a:pt x="18710" y="99097"/>
                  </a:lnTo>
                  <a:lnTo>
                    <a:pt x="18846" y="99754"/>
                  </a:lnTo>
                  <a:lnTo>
                    <a:pt x="17325" y="99707"/>
                  </a:lnTo>
                  <a:lnTo>
                    <a:pt x="17325" y="99707"/>
                  </a:lnTo>
                  <a:lnTo>
                    <a:pt x="17201" y="97937"/>
                  </a:lnTo>
                  <a:lnTo>
                    <a:pt x="17078" y="96085"/>
                  </a:lnTo>
                  <a:lnTo>
                    <a:pt x="16955" y="94163"/>
                  </a:lnTo>
                  <a:lnTo>
                    <a:pt x="16832" y="92159"/>
                  </a:lnTo>
                  <a:lnTo>
                    <a:pt x="16713" y="90084"/>
                  </a:lnTo>
                  <a:lnTo>
                    <a:pt x="16595" y="87951"/>
                  </a:lnTo>
                  <a:lnTo>
                    <a:pt x="16476" y="85759"/>
                  </a:lnTo>
                  <a:lnTo>
                    <a:pt x="16357" y="83509"/>
                  </a:lnTo>
                  <a:lnTo>
                    <a:pt x="16239" y="81212"/>
                  </a:lnTo>
                  <a:lnTo>
                    <a:pt x="16124" y="78868"/>
                  </a:lnTo>
                  <a:lnTo>
                    <a:pt x="15891" y="74074"/>
                  </a:lnTo>
                  <a:lnTo>
                    <a:pt x="15662" y="69175"/>
                  </a:lnTo>
                  <a:lnTo>
                    <a:pt x="15434" y="64206"/>
                  </a:lnTo>
                  <a:lnTo>
                    <a:pt x="14977" y="54231"/>
                  </a:lnTo>
                  <a:lnTo>
                    <a:pt x="14748" y="49309"/>
                  </a:lnTo>
                  <a:lnTo>
                    <a:pt x="14515" y="44492"/>
                  </a:lnTo>
                  <a:lnTo>
                    <a:pt x="14396" y="42124"/>
                  </a:lnTo>
                  <a:lnTo>
                    <a:pt x="14282" y="39804"/>
                  </a:lnTo>
                  <a:lnTo>
                    <a:pt x="14163" y="37530"/>
                  </a:lnTo>
                  <a:lnTo>
                    <a:pt x="14044" y="35315"/>
                  </a:lnTo>
                  <a:lnTo>
                    <a:pt x="13926" y="33146"/>
                  </a:lnTo>
                  <a:lnTo>
                    <a:pt x="13803" y="31037"/>
                  </a:lnTo>
                  <a:lnTo>
                    <a:pt x="13679" y="29009"/>
                  </a:lnTo>
                  <a:lnTo>
                    <a:pt x="13556" y="27040"/>
                  </a:lnTo>
                  <a:lnTo>
                    <a:pt x="13556" y="27040"/>
                  </a:lnTo>
                  <a:lnTo>
                    <a:pt x="13539" y="27520"/>
                  </a:lnTo>
                  <a:lnTo>
                    <a:pt x="13512" y="27989"/>
                  </a:lnTo>
                  <a:lnTo>
                    <a:pt x="13477" y="28470"/>
                  </a:lnTo>
                  <a:lnTo>
                    <a:pt x="13438" y="28939"/>
                  </a:lnTo>
                  <a:lnTo>
                    <a:pt x="13385" y="29407"/>
                  </a:lnTo>
                  <a:lnTo>
                    <a:pt x="13328" y="29865"/>
                  </a:lnTo>
                  <a:lnTo>
                    <a:pt x="13262" y="30322"/>
                  </a:lnTo>
                  <a:lnTo>
                    <a:pt x="13187" y="30779"/>
                  </a:lnTo>
                  <a:lnTo>
                    <a:pt x="13108" y="31212"/>
                  </a:lnTo>
                  <a:lnTo>
                    <a:pt x="13020" y="31646"/>
                  </a:lnTo>
                  <a:lnTo>
                    <a:pt x="12928" y="32068"/>
                  </a:lnTo>
                  <a:lnTo>
                    <a:pt x="12826" y="32478"/>
                  </a:lnTo>
                  <a:lnTo>
                    <a:pt x="12721" y="32877"/>
                  </a:lnTo>
                  <a:lnTo>
                    <a:pt x="12607" y="33264"/>
                  </a:lnTo>
                  <a:lnTo>
                    <a:pt x="12488" y="33639"/>
                  </a:lnTo>
                  <a:lnTo>
                    <a:pt x="12365" y="34002"/>
                  </a:lnTo>
                  <a:lnTo>
                    <a:pt x="12233" y="34354"/>
                  </a:lnTo>
                  <a:lnTo>
                    <a:pt x="12101" y="34682"/>
                  </a:lnTo>
                  <a:lnTo>
                    <a:pt x="11960" y="34998"/>
                  </a:lnTo>
                  <a:lnTo>
                    <a:pt x="11815" y="35291"/>
                  </a:lnTo>
                  <a:lnTo>
                    <a:pt x="11670" y="35561"/>
                  </a:lnTo>
                  <a:lnTo>
                    <a:pt x="11516" y="35819"/>
                  </a:lnTo>
                  <a:lnTo>
                    <a:pt x="11358" y="36065"/>
                  </a:lnTo>
                  <a:lnTo>
                    <a:pt x="11200" y="36276"/>
                  </a:lnTo>
                  <a:lnTo>
                    <a:pt x="11032" y="36475"/>
                  </a:lnTo>
                  <a:lnTo>
                    <a:pt x="10865" y="36639"/>
                  </a:lnTo>
                  <a:lnTo>
                    <a:pt x="10694" y="36791"/>
                  </a:lnTo>
                  <a:lnTo>
                    <a:pt x="10522" y="36909"/>
                  </a:lnTo>
                  <a:lnTo>
                    <a:pt x="10342" y="37002"/>
                  </a:lnTo>
                  <a:lnTo>
                    <a:pt x="10162" y="37073"/>
                  </a:lnTo>
                  <a:lnTo>
                    <a:pt x="10074" y="37108"/>
                  </a:lnTo>
                  <a:lnTo>
                    <a:pt x="9982" y="37120"/>
                  </a:lnTo>
                  <a:lnTo>
                    <a:pt x="9889" y="37131"/>
                  </a:lnTo>
                  <a:lnTo>
                    <a:pt x="9797" y="37131"/>
                  </a:lnTo>
                  <a:lnTo>
                    <a:pt x="9797" y="37131"/>
                  </a:lnTo>
                  <a:lnTo>
                    <a:pt x="9735" y="37131"/>
                  </a:lnTo>
                  <a:lnTo>
                    <a:pt x="9735" y="37131"/>
                  </a:lnTo>
                  <a:lnTo>
                    <a:pt x="9639" y="37120"/>
                  </a:lnTo>
                  <a:lnTo>
                    <a:pt x="9542" y="37108"/>
                  </a:lnTo>
                  <a:lnTo>
                    <a:pt x="9450" y="37084"/>
                  </a:lnTo>
                  <a:lnTo>
                    <a:pt x="9353" y="37049"/>
                  </a:lnTo>
                  <a:lnTo>
                    <a:pt x="9260" y="37014"/>
                  </a:lnTo>
                  <a:lnTo>
                    <a:pt x="9168" y="36967"/>
                  </a:lnTo>
                  <a:lnTo>
                    <a:pt x="9080" y="36909"/>
                  </a:lnTo>
                  <a:lnTo>
                    <a:pt x="8988" y="36850"/>
                  </a:lnTo>
                  <a:lnTo>
                    <a:pt x="8900" y="36780"/>
                  </a:lnTo>
                  <a:lnTo>
                    <a:pt x="8808" y="36709"/>
                  </a:lnTo>
                  <a:lnTo>
                    <a:pt x="8632" y="36545"/>
                  </a:lnTo>
                  <a:lnTo>
                    <a:pt x="8465" y="36358"/>
                  </a:lnTo>
                  <a:lnTo>
                    <a:pt x="8293" y="36135"/>
                  </a:lnTo>
                  <a:lnTo>
                    <a:pt x="8130" y="35901"/>
                  </a:lnTo>
                  <a:lnTo>
                    <a:pt x="7972" y="35631"/>
                  </a:lnTo>
                  <a:lnTo>
                    <a:pt x="7818" y="35350"/>
                  </a:lnTo>
                  <a:lnTo>
                    <a:pt x="7669" y="35045"/>
                  </a:lnTo>
                  <a:lnTo>
                    <a:pt x="7528" y="34729"/>
                  </a:lnTo>
                  <a:lnTo>
                    <a:pt x="7387" y="34389"/>
                  </a:lnTo>
                  <a:lnTo>
                    <a:pt x="7255" y="34025"/>
                  </a:lnTo>
                  <a:lnTo>
                    <a:pt x="7128" y="33662"/>
                  </a:lnTo>
                  <a:lnTo>
                    <a:pt x="7009" y="33264"/>
                  </a:lnTo>
                  <a:lnTo>
                    <a:pt x="6890" y="32865"/>
                  </a:lnTo>
                  <a:lnTo>
                    <a:pt x="6785" y="32443"/>
                  </a:lnTo>
                  <a:lnTo>
                    <a:pt x="6684" y="32021"/>
                  </a:lnTo>
                  <a:lnTo>
                    <a:pt x="6587" y="31576"/>
                  </a:lnTo>
                  <a:lnTo>
                    <a:pt x="6499" y="31130"/>
                  </a:lnTo>
                  <a:lnTo>
                    <a:pt x="6420" y="30673"/>
                  </a:lnTo>
                  <a:lnTo>
                    <a:pt x="6345" y="30204"/>
                  </a:lnTo>
                  <a:lnTo>
                    <a:pt x="6279" y="29736"/>
                  </a:lnTo>
                  <a:lnTo>
                    <a:pt x="6222" y="29255"/>
                  </a:lnTo>
                  <a:lnTo>
                    <a:pt x="6174" y="28763"/>
                  </a:lnTo>
                  <a:lnTo>
                    <a:pt x="6134" y="28271"/>
                  </a:lnTo>
                  <a:lnTo>
                    <a:pt x="6103" y="27778"/>
                  </a:lnTo>
                  <a:lnTo>
                    <a:pt x="6077" y="27286"/>
                  </a:lnTo>
                  <a:lnTo>
                    <a:pt x="6064" y="26794"/>
                  </a:lnTo>
                  <a:lnTo>
                    <a:pt x="6059" y="26290"/>
                  </a:lnTo>
                  <a:lnTo>
                    <a:pt x="6059" y="26290"/>
                  </a:lnTo>
                  <a:lnTo>
                    <a:pt x="6059" y="25973"/>
                  </a:lnTo>
                  <a:lnTo>
                    <a:pt x="6068" y="25645"/>
                  </a:lnTo>
                  <a:lnTo>
                    <a:pt x="6077" y="25329"/>
                  </a:lnTo>
                  <a:lnTo>
                    <a:pt x="6090" y="25001"/>
                  </a:lnTo>
                  <a:lnTo>
                    <a:pt x="6112" y="24684"/>
                  </a:lnTo>
                  <a:lnTo>
                    <a:pt x="6134" y="24368"/>
                  </a:lnTo>
                  <a:lnTo>
                    <a:pt x="6161" y="24051"/>
                  </a:lnTo>
                  <a:lnTo>
                    <a:pt x="6196" y="23735"/>
                  </a:lnTo>
                  <a:lnTo>
                    <a:pt x="6196" y="23735"/>
                  </a:lnTo>
                  <a:lnTo>
                    <a:pt x="6196" y="23735"/>
                  </a:lnTo>
                  <a:lnTo>
                    <a:pt x="6196" y="23735"/>
                  </a:lnTo>
                  <a:lnTo>
                    <a:pt x="6147" y="23934"/>
                  </a:lnTo>
                  <a:lnTo>
                    <a:pt x="6095" y="24145"/>
                  </a:lnTo>
                  <a:lnTo>
                    <a:pt x="6042" y="24333"/>
                  </a:lnTo>
                  <a:lnTo>
                    <a:pt x="5985" y="24520"/>
                  </a:lnTo>
                  <a:lnTo>
                    <a:pt x="5923" y="24708"/>
                  </a:lnTo>
                  <a:lnTo>
                    <a:pt x="5862" y="24883"/>
                  </a:lnTo>
                  <a:lnTo>
                    <a:pt x="5796" y="25059"/>
                  </a:lnTo>
                  <a:lnTo>
                    <a:pt x="5730" y="25223"/>
                  </a:lnTo>
                  <a:lnTo>
                    <a:pt x="5659" y="25387"/>
                  </a:lnTo>
                  <a:lnTo>
                    <a:pt x="5589" y="25540"/>
                  </a:lnTo>
                  <a:lnTo>
                    <a:pt x="5514" y="25680"/>
                  </a:lnTo>
                  <a:lnTo>
                    <a:pt x="5439" y="25821"/>
                  </a:lnTo>
                  <a:lnTo>
                    <a:pt x="5360" y="25962"/>
                  </a:lnTo>
                  <a:lnTo>
                    <a:pt x="5281" y="26091"/>
                  </a:lnTo>
                  <a:lnTo>
                    <a:pt x="5198" y="26208"/>
                  </a:lnTo>
                  <a:lnTo>
                    <a:pt x="5114" y="26325"/>
                  </a:lnTo>
                  <a:lnTo>
                    <a:pt x="5031" y="26430"/>
                  </a:lnTo>
                  <a:lnTo>
                    <a:pt x="4943" y="26536"/>
                  </a:lnTo>
                  <a:lnTo>
                    <a:pt x="4855" y="26630"/>
                  </a:lnTo>
                  <a:lnTo>
                    <a:pt x="4767" y="26724"/>
                  </a:lnTo>
                  <a:lnTo>
                    <a:pt x="4679" y="26806"/>
                  </a:lnTo>
                  <a:lnTo>
                    <a:pt x="4586" y="26876"/>
                  </a:lnTo>
                  <a:lnTo>
                    <a:pt x="4494" y="26946"/>
                  </a:lnTo>
                  <a:lnTo>
                    <a:pt x="4402" y="27005"/>
                  </a:lnTo>
                  <a:lnTo>
                    <a:pt x="4309" y="27063"/>
                  </a:lnTo>
                  <a:lnTo>
                    <a:pt x="4213" y="27110"/>
                  </a:lnTo>
                  <a:lnTo>
                    <a:pt x="4120" y="27145"/>
                  </a:lnTo>
                  <a:lnTo>
                    <a:pt x="4024" y="27181"/>
                  </a:lnTo>
                  <a:lnTo>
                    <a:pt x="3927" y="27204"/>
                  </a:lnTo>
                  <a:lnTo>
                    <a:pt x="3830" y="27227"/>
                  </a:lnTo>
                  <a:lnTo>
                    <a:pt x="3738" y="27239"/>
                  </a:lnTo>
                  <a:lnTo>
                    <a:pt x="3641" y="27239"/>
                  </a:lnTo>
                  <a:lnTo>
                    <a:pt x="3641" y="27239"/>
                  </a:lnTo>
                  <a:lnTo>
                    <a:pt x="3544" y="27239"/>
                  </a:lnTo>
                  <a:lnTo>
                    <a:pt x="3452" y="27227"/>
                  </a:lnTo>
                  <a:lnTo>
                    <a:pt x="3360" y="27204"/>
                  </a:lnTo>
                  <a:lnTo>
                    <a:pt x="3267" y="27181"/>
                  </a:lnTo>
                  <a:lnTo>
                    <a:pt x="3175" y="27145"/>
                  </a:lnTo>
                  <a:lnTo>
                    <a:pt x="3083" y="27110"/>
                  </a:lnTo>
                  <a:lnTo>
                    <a:pt x="2990" y="27063"/>
                  </a:lnTo>
                  <a:lnTo>
                    <a:pt x="2898" y="27005"/>
                  </a:lnTo>
                  <a:lnTo>
                    <a:pt x="2810" y="26946"/>
                  </a:lnTo>
                  <a:lnTo>
                    <a:pt x="2718" y="26876"/>
                  </a:lnTo>
                  <a:lnTo>
                    <a:pt x="2630" y="26806"/>
                  </a:lnTo>
                  <a:lnTo>
                    <a:pt x="2542" y="26712"/>
                  </a:lnTo>
                  <a:lnTo>
                    <a:pt x="2458" y="26618"/>
                  </a:lnTo>
                  <a:lnTo>
                    <a:pt x="2370" y="26524"/>
                  </a:lnTo>
                  <a:lnTo>
                    <a:pt x="2287" y="26419"/>
                  </a:lnTo>
                  <a:lnTo>
                    <a:pt x="2208" y="26302"/>
                  </a:lnTo>
                  <a:lnTo>
                    <a:pt x="2208" y="26302"/>
                  </a:lnTo>
                  <a:lnTo>
                    <a:pt x="2067" y="26091"/>
                  </a:lnTo>
                  <a:lnTo>
                    <a:pt x="1935" y="25856"/>
                  </a:lnTo>
                  <a:lnTo>
                    <a:pt x="1807" y="25622"/>
                  </a:lnTo>
                  <a:lnTo>
                    <a:pt x="1684" y="25364"/>
                  </a:lnTo>
                  <a:lnTo>
                    <a:pt x="1566" y="25106"/>
                  </a:lnTo>
                  <a:lnTo>
                    <a:pt x="1451" y="24825"/>
                  </a:lnTo>
                  <a:lnTo>
                    <a:pt x="1341" y="24532"/>
                  </a:lnTo>
                  <a:lnTo>
                    <a:pt x="1231" y="24227"/>
                  </a:lnTo>
                  <a:lnTo>
                    <a:pt x="1130" y="23911"/>
                  </a:lnTo>
                  <a:lnTo>
                    <a:pt x="1034" y="23594"/>
                  </a:lnTo>
                  <a:lnTo>
                    <a:pt x="941" y="23254"/>
                  </a:lnTo>
                  <a:lnTo>
                    <a:pt x="853" y="22914"/>
                  </a:lnTo>
                  <a:lnTo>
                    <a:pt x="770" y="22563"/>
                  </a:lnTo>
                  <a:lnTo>
                    <a:pt x="691" y="22199"/>
                  </a:lnTo>
                  <a:lnTo>
                    <a:pt x="616" y="21836"/>
                  </a:lnTo>
                  <a:lnTo>
                    <a:pt x="546" y="21461"/>
                  </a:lnTo>
                  <a:lnTo>
                    <a:pt x="480" y="21074"/>
                  </a:lnTo>
                  <a:lnTo>
                    <a:pt x="414" y="20687"/>
                  </a:lnTo>
                  <a:lnTo>
                    <a:pt x="356" y="20289"/>
                  </a:lnTo>
                  <a:lnTo>
                    <a:pt x="304" y="19890"/>
                  </a:lnTo>
                  <a:lnTo>
                    <a:pt x="255" y="19492"/>
                  </a:lnTo>
                  <a:lnTo>
                    <a:pt x="211" y="19082"/>
                  </a:lnTo>
                  <a:lnTo>
                    <a:pt x="172" y="18672"/>
                  </a:lnTo>
                  <a:lnTo>
                    <a:pt x="132" y="18250"/>
                  </a:lnTo>
                  <a:lnTo>
                    <a:pt x="101" y="17839"/>
                  </a:lnTo>
                  <a:lnTo>
                    <a:pt x="75" y="17417"/>
                  </a:lnTo>
                  <a:lnTo>
                    <a:pt x="53" y="16996"/>
                  </a:lnTo>
                  <a:lnTo>
                    <a:pt x="31" y="16574"/>
                  </a:lnTo>
                  <a:lnTo>
                    <a:pt x="18" y="16140"/>
                  </a:lnTo>
                  <a:lnTo>
                    <a:pt x="5" y="15718"/>
                  </a:lnTo>
                  <a:lnTo>
                    <a:pt x="0" y="15296"/>
                  </a:lnTo>
                  <a:lnTo>
                    <a:pt x="0" y="14874"/>
                  </a:lnTo>
                  <a:lnTo>
                    <a:pt x="0" y="14874"/>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23" y="14007"/>
                  </a:lnTo>
                  <a:lnTo>
                    <a:pt x="46736" y="14429"/>
                  </a:lnTo>
                  <a:lnTo>
                    <a:pt x="46741" y="14839"/>
                  </a:lnTo>
                  <a:lnTo>
                    <a:pt x="46745" y="15249"/>
                  </a:lnTo>
                  <a:lnTo>
                    <a:pt x="46745" y="15249"/>
                  </a:lnTo>
                  <a:lnTo>
                    <a:pt x="46741" y="15812"/>
                  </a:lnTo>
                  <a:lnTo>
                    <a:pt x="46727" y="16374"/>
                  </a:lnTo>
                  <a:lnTo>
                    <a:pt x="46705" y="16925"/>
                  </a:lnTo>
                  <a:lnTo>
                    <a:pt x="46675" y="17476"/>
                  </a:lnTo>
                  <a:lnTo>
                    <a:pt x="46640" y="18027"/>
                  </a:lnTo>
                  <a:lnTo>
                    <a:pt x="46596" y="18566"/>
                  </a:lnTo>
                  <a:lnTo>
                    <a:pt x="46543" y="19094"/>
                  </a:lnTo>
                  <a:lnTo>
                    <a:pt x="46481" y="19621"/>
                  </a:lnTo>
                  <a:lnTo>
                    <a:pt x="46411" y="20137"/>
                  </a:lnTo>
                  <a:lnTo>
                    <a:pt x="46336" y="20641"/>
                  </a:lnTo>
                  <a:lnTo>
                    <a:pt x="46253" y="21145"/>
                  </a:lnTo>
                  <a:lnTo>
                    <a:pt x="46165" y="21637"/>
                  </a:lnTo>
                  <a:lnTo>
                    <a:pt x="46063" y="22106"/>
                  </a:lnTo>
                  <a:lnTo>
                    <a:pt x="45962" y="22574"/>
                  </a:lnTo>
                  <a:lnTo>
                    <a:pt x="45852" y="23032"/>
                  </a:lnTo>
                  <a:lnTo>
                    <a:pt x="45734" y="23489"/>
                  </a:lnTo>
                  <a:lnTo>
                    <a:pt x="45611" y="23922"/>
                  </a:lnTo>
                  <a:lnTo>
                    <a:pt x="45479" y="24333"/>
                  </a:lnTo>
                  <a:lnTo>
                    <a:pt x="45342" y="24743"/>
                  </a:lnTo>
                  <a:lnTo>
                    <a:pt x="45202" y="25141"/>
                  </a:lnTo>
                  <a:lnTo>
                    <a:pt x="45052" y="25516"/>
                  </a:lnTo>
                  <a:lnTo>
                    <a:pt x="44898" y="25880"/>
                  </a:lnTo>
                  <a:lnTo>
                    <a:pt x="44736" y="26231"/>
                  </a:lnTo>
                  <a:lnTo>
                    <a:pt x="44573" y="26559"/>
                  </a:lnTo>
                  <a:lnTo>
                    <a:pt x="44401" y="26876"/>
                  </a:lnTo>
                  <a:lnTo>
                    <a:pt x="44226" y="27169"/>
                  </a:lnTo>
                  <a:lnTo>
                    <a:pt x="44045" y="27450"/>
                  </a:lnTo>
                  <a:lnTo>
                    <a:pt x="43856" y="27720"/>
                  </a:lnTo>
                  <a:lnTo>
                    <a:pt x="43667" y="27954"/>
                  </a:lnTo>
                  <a:lnTo>
                    <a:pt x="43469" y="28177"/>
                  </a:lnTo>
                  <a:lnTo>
                    <a:pt x="43271" y="28388"/>
                  </a:lnTo>
                  <a:lnTo>
                    <a:pt x="43065" y="28564"/>
                  </a:lnTo>
                  <a:lnTo>
                    <a:pt x="43065" y="28564"/>
                  </a:lnTo>
                  <a:lnTo>
                    <a:pt x="42902" y="28669"/>
                  </a:lnTo>
                  <a:lnTo>
                    <a:pt x="42739" y="28751"/>
                  </a:lnTo>
                  <a:lnTo>
                    <a:pt x="42577" y="28833"/>
                  </a:lnTo>
                  <a:lnTo>
                    <a:pt x="42414" y="28892"/>
                  </a:lnTo>
                  <a:lnTo>
                    <a:pt x="42251" y="28939"/>
                  </a:lnTo>
                  <a:lnTo>
                    <a:pt x="42089" y="28962"/>
                  </a:lnTo>
                  <a:lnTo>
                    <a:pt x="41926" y="28986"/>
                  </a:lnTo>
                  <a:lnTo>
                    <a:pt x="41763" y="28997"/>
                  </a:lnTo>
                  <a:lnTo>
                    <a:pt x="41763" y="28997"/>
                  </a:lnTo>
                  <a:lnTo>
                    <a:pt x="41583" y="28986"/>
                  </a:lnTo>
                  <a:lnTo>
                    <a:pt x="41407" y="28962"/>
                  </a:lnTo>
                  <a:lnTo>
                    <a:pt x="41227" y="28915"/>
                  </a:lnTo>
                  <a:lnTo>
                    <a:pt x="41051" y="28868"/>
                  </a:lnTo>
                  <a:lnTo>
                    <a:pt x="40875" y="28798"/>
                  </a:lnTo>
                  <a:lnTo>
                    <a:pt x="40699" y="28704"/>
                  </a:lnTo>
                  <a:lnTo>
                    <a:pt x="40528" y="28611"/>
                  </a:lnTo>
                  <a:lnTo>
                    <a:pt x="40356" y="28493"/>
                  </a:lnTo>
                  <a:lnTo>
                    <a:pt x="40185" y="28353"/>
                  </a:lnTo>
                  <a:lnTo>
                    <a:pt x="40018" y="28212"/>
                  </a:lnTo>
                  <a:lnTo>
                    <a:pt x="39851" y="28048"/>
                  </a:lnTo>
                  <a:lnTo>
                    <a:pt x="39688" y="27872"/>
                  </a:lnTo>
                  <a:lnTo>
                    <a:pt x="39525" y="27685"/>
                  </a:lnTo>
                  <a:lnTo>
                    <a:pt x="39367" y="27485"/>
                  </a:lnTo>
                  <a:lnTo>
                    <a:pt x="39209" y="27263"/>
                  </a:lnTo>
                  <a:lnTo>
                    <a:pt x="39055" y="27028"/>
                  </a:lnTo>
                  <a:lnTo>
                    <a:pt x="38905" y="26794"/>
                  </a:lnTo>
                  <a:lnTo>
                    <a:pt x="38756" y="26536"/>
                  </a:lnTo>
                  <a:lnTo>
                    <a:pt x="38611" y="26255"/>
                  </a:lnTo>
                  <a:lnTo>
                    <a:pt x="38470" y="25973"/>
                  </a:lnTo>
                  <a:lnTo>
                    <a:pt x="38334" y="25680"/>
                  </a:lnTo>
                  <a:lnTo>
                    <a:pt x="38197" y="25364"/>
                  </a:lnTo>
                  <a:lnTo>
                    <a:pt x="38065" y="25047"/>
                  </a:lnTo>
                  <a:lnTo>
                    <a:pt x="37938" y="24719"/>
                  </a:lnTo>
                  <a:lnTo>
                    <a:pt x="37815" y="24368"/>
                  </a:lnTo>
                  <a:lnTo>
                    <a:pt x="37696" y="24004"/>
                  </a:lnTo>
                  <a:lnTo>
                    <a:pt x="37582" y="23641"/>
                  </a:lnTo>
                  <a:lnTo>
                    <a:pt x="37467" y="23254"/>
                  </a:lnTo>
                  <a:lnTo>
                    <a:pt x="37362" y="22867"/>
                  </a:lnTo>
                  <a:lnTo>
                    <a:pt x="37261" y="22457"/>
                  </a:lnTo>
                  <a:lnTo>
                    <a:pt x="37164" y="22047"/>
                  </a:lnTo>
                  <a:lnTo>
                    <a:pt x="37072" y="21613"/>
                  </a:lnTo>
                  <a:lnTo>
                    <a:pt x="37072" y="21613"/>
                  </a:lnTo>
                  <a:lnTo>
                    <a:pt x="37072" y="21613"/>
                  </a:lnTo>
                  <a:lnTo>
                    <a:pt x="37072" y="21613"/>
                  </a:lnTo>
                  <a:lnTo>
                    <a:pt x="37322" y="22903"/>
                  </a:lnTo>
                  <a:lnTo>
                    <a:pt x="37445" y="23559"/>
                  </a:lnTo>
                  <a:lnTo>
                    <a:pt x="37568" y="24215"/>
                  </a:lnTo>
                  <a:lnTo>
                    <a:pt x="37687" y="24872"/>
                  </a:lnTo>
                  <a:lnTo>
                    <a:pt x="37801" y="25528"/>
                  </a:lnTo>
                  <a:lnTo>
                    <a:pt x="37907" y="26196"/>
                  </a:lnTo>
                  <a:lnTo>
                    <a:pt x="38013" y="26864"/>
                  </a:lnTo>
                  <a:lnTo>
                    <a:pt x="38109" y="27532"/>
                  </a:lnTo>
                  <a:lnTo>
                    <a:pt x="38202" y="28212"/>
                  </a:lnTo>
                  <a:lnTo>
                    <a:pt x="38285" y="28892"/>
                  </a:lnTo>
                  <a:lnTo>
                    <a:pt x="38364" y="29583"/>
                  </a:lnTo>
                  <a:lnTo>
                    <a:pt x="38430" y="30287"/>
                  </a:lnTo>
                  <a:lnTo>
                    <a:pt x="38487" y="30978"/>
                  </a:lnTo>
                  <a:lnTo>
                    <a:pt x="38509" y="31341"/>
                  </a:lnTo>
                  <a:lnTo>
                    <a:pt x="38531" y="31693"/>
                  </a:lnTo>
                  <a:lnTo>
                    <a:pt x="38553" y="32045"/>
                  </a:lnTo>
                  <a:lnTo>
                    <a:pt x="38571" y="32408"/>
                  </a:lnTo>
                  <a:lnTo>
                    <a:pt x="38571" y="32408"/>
                  </a:lnTo>
                  <a:lnTo>
                    <a:pt x="38584" y="32795"/>
                  </a:lnTo>
                  <a:lnTo>
                    <a:pt x="38593" y="33181"/>
                  </a:lnTo>
                  <a:lnTo>
                    <a:pt x="38597" y="33568"/>
                  </a:lnTo>
                  <a:lnTo>
                    <a:pt x="38602" y="33967"/>
                  </a:lnTo>
                  <a:lnTo>
                    <a:pt x="38602" y="33967"/>
                  </a:lnTo>
                  <a:lnTo>
                    <a:pt x="38597" y="34307"/>
                  </a:lnTo>
                  <a:lnTo>
                    <a:pt x="38593" y="34647"/>
                  </a:lnTo>
                  <a:lnTo>
                    <a:pt x="38589" y="34975"/>
                  </a:lnTo>
                  <a:lnTo>
                    <a:pt x="38575" y="35315"/>
                  </a:lnTo>
                  <a:lnTo>
                    <a:pt x="38562" y="35654"/>
                  </a:lnTo>
                  <a:lnTo>
                    <a:pt x="38545" y="35983"/>
                  </a:lnTo>
                  <a:lnTo>
                    <a:pt x="38527" y="36323"/>
                  </a:lnTo>
                  <a:lnTo>
                    <a:pt x="38501" y="36651"/>
                  </a:lnTo>
                  <a:lnTo>
                    <a:pt x="38474" y="36979"/>
                  </a:lnTo>
                  <a:lnTo>
                    <a:pt x="38448" y="37307"/>
                  </a:lnTo>
                  <a:lnTo>
                    <a:pt x="38413" y="37635"/>
                  </a:lnTo>
                  <a:lnTo>
                    <a:pt x="38378" y="37952"/>
                  </a:lnTo>
                  <a:lnTo>
                    <a:pt x="38338" y="38268"/>
                  </a:lnTo>
                  <a:lnTo>
                    <a:pt x="38298" y="38585"/>
                  </a:lnTo>
                  <a:lnTo>
                    <a:pt x="38250" y="38901"/>
                  </a:lnTo>
                  <a:lnTo>
                    <a:pt x="38202" y="39206"/>
                  </a:lnTo>
                  <a:lnTo>
                    <a:pt x="38149" y="39499"/>
                  </a:lnTo>
                  <a:lnTo>
                    <a:pt x="38096" y="39792"/>
                  </a:lnTo>
                  <a:lnTo>
                    <a:pt x="38035" y="40085"/>
                  </a:lnTo>
                  <a:lnTo>
                    <a:pt x="37973" y="40366"/>
                  </a:lnTo>
                  <a:lnTo>
                    <a:pt x="37907" y="40647"/>
                  </a:lnTo>
                  <a:lnTo>
                    <a:pt x="37841" y="40917"/>
                  </a:lnTo>
                  <a:lnTo>
                    <a:pt x="37766" y="41187"/>
                  </a:lnTo>
                  <a:lnTo>
                    <a:pt x="37692" y="41444"/>
                  </a:lnTo>
                  <a:lnTo>
                    <a:pt x="37612" y="41691"/>
                  </a:lnTo>
                  <a:lnTo>
                    <a:pt x="37533" y="41925"/>
                  </a:lnTo>
                  <a:lnTo>
                    <a:pt x="37445" y="42159"/>
                  </a:lnTo>
                  <a:lnTo>
                    <a:pt x="37357" y="42382"/>
                  </a:lnTo>
                  <a:lnTo>
                    <a:pt x="37265" y="42605"/>
                  </a:lnTo>
                  <a:lnTo>
                    <a:pt x="37168" y="42804"/>
                  </a:lnTo>
                  <a:lnTo>
                    <a:pt x="37067" y="43003"/>
                  </a:lnTo>
                  <a:lnTo>
                    <a:pt x="36966" y="43191"/>
                  </a:lnTo>
                  <a:lnTo>
                    <a:pt x="36966" y="43191"/>
                  </a:lnTo>
                  <a:lnTo>
                    <a:pt x="36883" y="43320"/>
                  </a:lnTo>
                  <a:lnTo>
                    <a:pt x="36799" y="43449"/>
                  </a:lnTo>
                  <a:lnTo>
                    <a:pt x="36715" y="43566"/>
                  </a:lnTo>
                  <a:lnTo>
                    <a:pt x="36632" y="43671"/>
                  </a:lnTo>
                  <a:lnTo>
                    <a:pt x="36544" y="43765"/>
                  </a:lnTo>
                  <a:lnTo>
                    <a:pt x="36452" y="43859"/>
                  </a:lnTo>
                  <a:lnTo>
                    <a:pt x="36364" y="43941"/>
                  </a:lnTo>
                  <a:lnTo>
                    <a:pt x="36271" y="44011"/>
                  </a:lnTo>
                  <a:lnTo>
                    <a:pt x="36179" y="44070"/>
                  </a:lnTo>
                  <a:lnTo>
                    <a:pt x="36087" y="44128"/>
                  </a:lnTo>
                  <a:lnTo>
                    <a:pt x="35990" y="44175"/>
                  </a:lnTo>
                  <a:lnTo>
                    <a:pt x="35898" y="44210"/>
                  </a:lnTo>
                  <a:lnTo>
                    <a:pt x="35801" y="44234"/>
                  </a:lnTo>
                  <a:lnTo>
                    <a:pt x="35704" y="44257"/>
                  </a:lnTo>
                  <a:lnTo>
                    <a:pt x="35612" y="44269"/>
                  </a:lnTo>
                  <a:lnTo>
                    <a:pt x="35515" y="44281"/>
                  </a:lnTo>
                  <a:lnTo>
                    <a:pt x="35515" y="44281"/>
                  </a:lnTo>
                  <a:lnTo>
                    <a:pt x="35418" y="44269"/>
                  </a:lnTo>
                  <a:lnTo>
                    <a:pt x="35322" y="44257"/>
                  </a:lnTo>
                  <a:lnTo>
                    <a:pt x="35225" y="44234"/>
                  </a:lnTo>
                  <a:lnTo>
                    <a:pt x="35128" y="44210"/>
                  </a:lnTo>
                  <a:lnTo>
                    <a:pt x="35036" y="44175"/>
                  </a:lnTo>
                  <a:lnTo>
                    <a:pt x="34939" y="44128"/>
                  </a:lnTo>
                  <a:lnTo>
                    <a:pt x="34847" y="44070"/>
                  </a:lnTo>
                  <a:lnTo>
                    <a:pt x="34754" y="44011"/>
                  </a:lnTo>
                  <a:lnTo>
                    <a:pt x="34662" y="43941"/>
                  </a:lnTo>
                  <a:lnTo>
                    <a:pt x="34570" y="43871"/>
                  </a:lnTo>
                  <a:lnTo>
                    <a:pt x="34482" y="43777"/>
                  </a:lnTo>
                  <a:lnTo>
                    <a:pt x="34394" y="43683"/>
                  </a:lnTo>
                  <a:lnTo>
                    <a:pt x="34310" y="43589"/>
                  </a:lnTo>
                  <a:lnTo>
                    <a:pt x="34222" y="43472"/>
                  </a:lnTo>
                  <a:lnTo>
                    <a:pt x="34143" y="43355"/>
                  </a:lnTo>
                  <a:lnTo>
                    <a:pt x="34064" y="43238"/>
                  </a:lnTo>
                  <a:lnTo>
                    <a:pt x="33985" y="43109"/>
                  </a:lnTo>
                  <a:lnTo>
                    <a:pt x="33910" y="42968"/>
                  </a:lnTo>
                  <a:lnTo>
                    <a:pt x="33835" y="42816"/>
                  </a:lnTo>
                  <a:lnTo>
                    <a:pt x="33765" y="42663"/>
                  </a:lnTo>
                  <a:lnTo>
                    <a:pt x="33695" y="42499"/>
                  </a:lnTo>
                  <a:lnTo>
                    <a:pt x="33633" y="42335"/>
                  </a:lnTo>
                  <a:lnTo>
                    <a:pt x="33567" y="42159"/>
                  </a:lnTo>
                  <a:lnTo>
                    <a:pt x="33510" y="41972"/>
                  </a:lnTo>
                  <a:lnTo>
                    <a:pt x="33453" y="41784"/>
                  </a:lnTo>
                  <a:lnTo>
                    <a:pt x="33400" y="41585"/>
                  </a:lnTo>
                  <a:lnTo>
                    <a:pt x="33352" y="41374"/>
                  </a:lnTo>
                  <a:lnTo>
                    <a:pt x="33308" y="41163"/>
                  </a:lnTo>
                  <a:lnTo>
                    <a:pt x="33264" y="40940"/>
                  </a:lnTo>
                  <a:lnTo>
                    <a:pt x="33229" y="40718"/>
                  </a:lnTo>
                  <a:lnTo>
                    <a:pt x="33193" y="40483"/>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3589850" y="-12674300"/>
              <a:ext cx="374550" cy="1494950"/>
            </a:xfrm>
            <a:custGeom>
              <a:avLst/>
              <a:gdLst/>
              <a:ahLst/>
              <a:cxnLst/>
              <a:rect l="l" t="t" r="r" b="b"/>
              <a:pathLst>
                <a:path w="14982" h="59798" extrusionOk="0">
                  <a:moveTo>
                    <a:pt x="9467" y="0"/>
                  </a:moveTo>
                  <a:lnTo>
                    <a:pt x="9256" y="23"/>
                  </a:lnTo>
                  <a:lnTo>
                    <a:pt x="9050" y="82"/>
                  </a:lnTo>
                  <a:lnTo>
                    <a:pt x="8843" y="164"/>
                  </a:lnTo>
                  <a:lnTo>
                    <a:pt x="8641" y="258"/>
                  </a:lnTo>
                  <a:lnTo>
                    <a:pt x="8438" y="399"/>
                  </a:lnTo>
                  <a:lnTo>
                    <a:pt x="8240" y="551"/>
                  </a:lnTo>
                  <a:lnTo>
                    <a:pt x="8043" y="727"/>
                  </a:lnTo>
                  <a:lnTo>
                    <a:pt x="7849" y="938"/>
                  </a:lnTo>
                  <a:lnTo>
                    <a:pt x="7660" y="1160"/>
                  </a:lnTo>
                  <a:lnTo>
                    <a:pt x="7475" y="1418"/>
                  </a:lnTo>
                  <a:lnTo>
                    <a:pt x="7295" y="1700"/>
                  </a:lnTo>
                  <a:lnTo>
                    <a:pt x="7119" y="2004"/>
                  </a:lnTo>
                  <a:lnTo>
                    <a:pt x="6948" y="2321"/>
                  </a:lnTo>
                  <a:lnTo>
                    <a:pt x="6785" y="2672"/>
                  </a:lnTo>
                  <a:lnTo>
                    <a:pt x="6627" y="3047"/>
                  </a:lnTo>
                  <a:lnTo>
                    <a:pt x="6473" y="3434"/>
                  </a:lnTo>
                  <a:lnTo>
                    <a:pt x="6398" y="3633"/>
                  </a:lnTo>
                  <a:lnTo>
                    <a:pt x="6328" y="3844"/>
                  </a:lnTo>
                  <a:lnTo>
                    <a:pt x="6257" y="4067"/>
                  </a:lnTo>
                  <a:lnTo>
                    <a:pt x="6187" y="4290"/>
                  </a:lnTo>
                  <a:lnTo>
                    <a:pt x="6121" y="4512"/>
                  </a:lnTo>
                  <a:lnTo>
                    <a:pt x="6060" y="4747"/>
                  </a:lnTo>
                  <a:lnTo>
                    <a:pt x="5994" y="4981"/>
                  </a:lnTo>
                  <a:lnTo>
                    <a:pt x="5932" y="5227"/>
                  </a:lnTo>
                  <a:lnTo>
                    <a:pt x="5875" y="5473"/>
                  </a:lnTo>
                  <a:lnTo>
                    <a:pt x="5818" y="5720"/>
                  </a:lnTo>
                  <a:lnTo>
                    <a:pt x="5765" y="5977"/>
                  </a:lnTo>
                  <a:lnTo>
                    <a:pt x="5712" y="6247"/>
                  </a:lnTo>
                  <a:lnTo>
                    <a:pt x="5598" y="6845"/>
                  </a:lnTo>
                  <a:lnTo>
                    <a:pt x="5492" y="7443"/>
                  </a:lnTo>
                  <a:lnTo>
                    <a:pt x="5391" y="8052"/>
                  </a:lnTo>
                  <a:lnTo>
                    <a:pt x="5294" y="8673"/>
                  </a:lnTo>
                  <a:lnTo>
                    <a:pt x="5202" y="9294"/>
                  </a:lnTo>
                  <a:lnTo>
                    <a:pt x="5110" y="9927"/>
                  </a:lnTo>
                  <a:lnTo>
                    <a:pt x="5026" y="10560"/>
                  </a:lnTo>
                  <a:lnTo>
                    <a:pt x="4947" y="11193"/>
                  </a:lnTo>
                  <a:lnTo>
                    <a:pt x="4872" y="11849"/>
                  </a:lnTo>
                  <a:lnTo>
                    <a:pt x="4802" y="12494"/>
                  </a:lnTo>
                  <a:lnTo>
                    <a:pt x="4740" y="13150"/>
                  </a:lnTo>
                  <a:lnTo>
                    <a:pt x="4679" y="13818"/>
                  </a:lnTo>
                  <a:lnTo>
                    <a:pt x="4622" y="14487"/>
                  </a:lnTo>
                  <a:lnTo>
                    <a:pt x="4569" y="15155"/>
                  </a:lnTo>
                  <a:lnTo>
                    <a:pt x="4521" y="15834"/>
                  </a:lnTo>
                  <a:lnTo>
                    <a:pt x="4477" y="16514"/>
                  </a:lnTo>
                  <a:lnTo>
                    <a:pt x="4437" y="17206"/>
                  </a:lnTo>
                  <a:lnTo>
                    <a:pt x="4402" y="17897"/>
                  </a:lnTo>
                  <a:lnTo>
                    <a:pt x="4371" y="18589"/>
                  </a:lnTo>
                  <a:lnTo>
                    <a:pt x="4345" y="19292"/>
                  </a:lnTo>
                  <a:lnTo>
                    <a:pt x="4323" y="19995"/>
                  </a:lnTo>
                  <a:lnTo>
                    <a:pt x="4305" y="20710"/>
                  </a:lnTo>
                  <a:lnTo>
                    <a:pt x="4292" y="21425"/>
                  </a:lnTo>
                  <a:lnTo>
                    <a:pt x="4283" y="22140"/>
                  </a:lnTo>
                  <a:lnTo>
                    <a:pt x="4274" y="22867"/>
                  </a:lnTo>
                  <a:lnTo>
                    <a:pt x="4274" y="23593"/>
                  </a:lnTo>
                  <a:lnTo>
                    <a:pt x="4279" y="24320"/>
                  </a:lnTo>
                  <a:lnTo>
                    <a:pt x="4283" y="25047"/>
                  </a:lnTo>
                  <a:lnTo>
                    <a:pt x="4296" y="25785"/>
                  </a:lnTo>
                  <a:lnTo>
                    <a:pt x="4310" y="26523"/>
                  </a:lnTo>
                  <a:lnTo>
                    <a:pt x="4319" y="26932"/>
                  </a:lnTo>
                  <a:lnTo>
                    <a:pt x="4318" y="26922"/>
                  </a:lnTo>
                  <a:lnTo>
                    <a:pt x="4301" y="26770"/>
                  </a:lnTo>
                  <a:lnTo>
                    <a:pt x="4283" y="26629"/>
                  </a:lnTo>
                  <a:lnTo>
                    <a:pt x="4261" y="26488"/>
                  </a:lnTo>
                  <a:lnTo>
                    <a:pt x="4213" y="26219"/>
                  </a:lnTo>
                  <a:lnTo>
                    <a:pt x="4156" y="25973"/>
                  </a:lnTo>
                  <a:lnTo>
                    <a:pt x="4090" y="25726"/>
                  </a:lnTo>
                  <a:lnTo>
                    <a:pt x="4015" y="25492"/>
                  </a:lnTo>
                  <a:lnTo>
                    <a:pt x="3931" y="25281"/>
                  </a:lnTo>
                  <a:lnTo>
                    <a:pt x="3843" y="25082"/>
                  </a:lnTo>
                  <a:lnTo>
                    <a:pt x="3751" y="24894"/>
                  </a:lnTo>
                  <a:lnTo>
                    <a:pt x="3650" y="24730"/>
                  </a:lnTo>
                  <a:lnTo>
                    <a:pt x="3544" y="24578"/>
                  </a:lnTo>
                  <a:lnTo>
                    <a:pt x="3435" y="24437"/>
                  </a:lnTo>
                  <a:lnTo>
                    <a:pt x="3320" y="24308"/>
                  </a:lnTo>
                  <a:lnTo>
                    <a:pt x="3202" y="24203"/>
                  </a:lnTo>
                  <a:lnTo>
                    <a:pt x="3078" y="24121"/>
                  </a:lnTo>
                  <a:lnTo>
                    <a:pt x="2955" y="24050"/>
                  </a:lnTo>
                  <a:lnTo>
                    <a:pt x="2832" y="23992"/>
                  </a:lnTo>
                  <a:lnTo>
                    <a:pt x="2705" y="23957"/>
                  </a:lnTo>
                  <a:lnTo>
                    <a:pt x="2577" y="23945"/>
                  </a:lnTo>
                  <a:lnTo>
                    <a:pt x="2450" y="23945"/>
                  </a:lnTo>
                  <a:lnTo>
                    <a:pt x="2326" y="23968"/>
                  </a:lnTo>
                  <a:lnTo>
                    <a:pt x="2199" y="24004"/>
                  </a:lnTo>
                  <a:lnTo>
                    <a:pt x="2076" y="24062"/>
                  </a:lnTo>
                  <a:lnTo>
                    <a:pt x="1953" y="24144"/>
                  </a:lnTo>
                  <a:lnTo>
                    <a:pt x="1834" y="24250"/>
                  </a:lnTo>
                  <a:lnTo>
                    <a:pt x="1715" y="24379"/>
                  </a:lnTo>
                  <a:lnTo>
                    <a:pt x="1605" y="24519"/>
                  </a:lnTo>
                  <a:lnTo>
                    <a:pt x="1495" y="24683"/>
                  </a:lnTo>
                  <a:lnTo>
                    <a:pt x="1390" y="24871"/>
                  </a:lnTo>
                  <a:lnTo>
                    <a:pt x="1293" y="25082"/>
                  </a:lnTo>
                  <a:lnTo>
                    <a:pt x="1201" y="25293"/>
                  </a:lnTo>
                  <a:lnTo>
                    <a:pt x="1109" y="25527"/>
                  </a:lnTo>
                  <a:lnTo>
                    <a:pt x="1025" y="25762"/>
                  </a:lnTo>
                  <a:lnTo>
                    <a:pt x="946" y="26008"/>
                  </a:lnTo>
                  <a:lnTo>
                    <a:pt x="871" y="26254"/>
                  </a:lnTo>
                  <a:lnTo>
                    <a:pt x="796" y="26512"/>
                  </a:lnTo>
                  <a:lnTo>
                    <a:pt x="730" y="26781"/>
                  </a:lnTo>
                  <a:lnTo>
                    <a:pt x="664" y="27063"/>
                  </a:lnTo>
                  <a:lnTo>
                    <a:pt x="603" y="27344"/>
                  </a:lnTo>
                  <a:lnTo>
                    <a:pt x="546" y="27637"/>
                  </a:lnTo>
                  <a:lnTo>
                    <a:pt x="493" y="27930"/>
                  </a:lnTo>
                  <a:lnTo>
                    <a:pt x="445" y="28235"/>
                  </a:lnTo>
                  <a:lnTo>
                    <a:pt x="396" y="28539"/>
                  </a:lnTo>
                  <a:lnTo>
                    <a:pt x="357" y="28856"/>
                  </a:lnTo>
                  <a:lnTo>
                    <a:pt x="313" y="29172"/>
                  </a:lnTo>
                  <a:lnTo>
                    <a:pt x="277" y="29489"/>
                  </a:lnTo>
                  <a:lnTo>
                    <a:pt x="242" y="29817"/>
                  </a:lnTo>
                  <a:lnTo>
                    <a:pt x="212" y="30145"/>
                  </a:lnTo>
                  <a:lnTo>
                    <a:pt x="185" y="30473"/>
                  </a:lnTo>
                  <a:lnTo>
                    <a:pt x="132" y="31153"/>
                  </a:lnTo>
                  <a:lnTo>
                    <a:pt x="93" y="31821"/>
                  </a:lnTo>
                  <a:lnTo>
                    <a:pt x="62" y="32513"/>
                  </a:lnTo>
                  <a:lnTo>
                    <a:pt x="36" y="33192"/>
                  </a:lnTo>
                  <a:lnTo>
                    <a:pt x="18" y="33872"/>
                  </a:lnTo>
                  <a:lnTo>
                    <a:pt x="9" y="34540"/>
                  </a:lnTo>
                  <a:lnTo>
                    <a:pt x="0" y="35361"/>
                  </a:lnTo>
                  <a:lnTo>
                    <a:pt x="0" y="36193"/>
                  </a:lnTo>
                  <a:lnTo>
                    <a:pt x="0" y="37013"/>
                  </a:lnTo>
                  <a:lnTo>
                    <a:pt x="9" y="37834"/>
                  </a:lnTo>
                  <a:lnTo>
                    <a:pt x="22" y="38642"/>
                  </a:lnTo>
                  <a:lnTo>
                    <a:pt x="40" y="39463"/>
                  </a:lnTo>
                  <a:lnTo>
                    <a:pt x="66" y="40283"/>
                  </a:lnTo>
                  <a:lnTo>
                    <a:pt x="97" y="41092"/>
                  </a:lnTo>
                  <a:lnTo>
                    <a:pt x="132" y="41901"/>
                  </a:lnTo>
                  <a:lnTo>
                    <a:pt x="172" y="42721"/>
                  </a:lnTo>
                  <a:lnTo>
                    <a:pt x="216" y="43518"/>
                  </a:lnTo>
                  <a:lnTo>
                    <a:pt x="264" y="44327"/>
                  </a:lnTo>
                  <a:lnTo>
                    <a:pt x="321" y="45136"/>
                  </a:lnTo>
                  <a:lnTo>
                    <a:pt x="383" y="45933"/>
                  </a:lnTo>
                  <a:lnTo>
                    <a:pt x="449" y="46729"/>
                  </a:lnTo>
                  <a:lnTo>
                    <a:pt x="519" y="47515"/>
                  </a:lnTo>
                  <a:lnTo>
                    <a:pt x="594" y="48312"/>
                  </a:lnTo>
                  <a:lnTo>
                    <a:pt x="678" y="49097"/>
                  </a:lnTo>
                  <a:lnTo>
                    <a:pt x="766" y="49882"/>
                  </a:lnTo>
                  <a:lnTo>
                    <a:pt x="853" y="50656"/>
                  </a:lnTo>
                  <a:lnTo>
                    <a:pt x="950" y="51429"/>
                  </a:lnTo>
                  <a:lnTo>
                    <a:pt x="1056" y="52203"/>
                  </a:lnTo>
                  <a:lnTo>
                    <a:pt x="1161" y="52965"/>
                  </a:lnTo>
                  <a:lnTo>
                    <a:pt x="1271" y="53727"/>
                  </a:lnTo>
                  <a:lnTo>
                    <a:pt x="1390" y="54488"/>
                  </a:lnTo>
                  <a:lnTo>
                    <a:pt x="1509" y="55239"/>
                  </a:lnTo>
                  <a:lnTo>
                    <a:pt x="1636" y="55989"/>
                  </a:lnTo>
                  <a:lnTo>
                    <a:pt x="1768" y="56727"/>
                  </a:lnTo>
                  <a:lnTo>
                    <a:pt x="1904" y="57454"/>
                  </a:lnTo>
                  <a:lnTo>
                    <a:pt x="2045" y="58192"/>
                  </a:lnTo>
                  <a:lnTo>
                    <a:pt x="2190" y="58907"/>
                  </a:lnTo>
                  <a:lnTo>
                    <a:pt x="2344" y="59634"/>
                  </a:lnTo>
                  <a:lnTo>
                    <a:pt x="2353" y="59552"/>
                  </a:lnTo>
                  <a:lnTo>
                    <a:pt x="11960" y="59798"/>
                  </a:lnTo>
                  <a:lnTo>
                    <a:pt x="12470" y="55543"/>
                  </a:lnTo>
                  <a:lnTo>
                    <a:pt x="12721" y="53422"/>
                  </a:lnTo>
                  <a:lnTo>
                    <a:pt x="12967" y="51300"/>
                  </a:lnTo>
                  <a:lnTo>
                    <a:pt x="13209" y="49179"/>
                  </a:lnTo>
                  <a:lnTo>
                    <a:pt x="13438" y="47058"/>
                  </a:lnTo>
                  <a:lnTo>
                    <a:pt x="13552" y="46003"/>
                  </a:lnTo>
                  <a:lnTo>
                    <a:pt x="13658" y="44936"/>
                  </a:lnTo>
                  <a:lnTo>
                    <a:pt x="13768" y="43881"/>
                  </a:lnTo>
                  <a:lnTo>
                    <a:pt x="13869" y="42815"/>
                  </a:lnTo>
                  <a:lnTo>
                    <a:pt x="13970" y="41748"/>
                  </a:lnTo>
                  <a:lnTo>
                    <a:pt x="14067" y="40682"/>
                  </a:lnTo>
                  <a:lnTo>
                    <a:pt x="14159" y="39615"/>
                  </a:lnTo>
                  <a:lnTo>
                    <a:pt x="14251" y="38537"/>
                  </a:lnTo>
                  <a:lnTo>
                    <a:pt x="14335" y="37459"/>
                  </a:lnTo>
                  <a:lnTo>
                    <a:pt x="14418" y="36392"/>
                  </a:lnTo>
                  <a:lnTo>
                    <a:pt x="14493" y="35302"/>
                  </a:lnTo>
                  <a:lnTo>
                    <a:pt x="14568" y="34224"/>
                  </a:lnTo>
                  <a:lnTo>
                    <a:pt x="14634" y="33134"/>
                  </a:lnTo>
                  <a:lnTo>
                    <a:pt x="14700" y="32044"/>
                  </a:lnTo>
                  <a:lnTo>
                    <a:pt x="14757" y="30954"/>
                  </a:lnTo>
                  <a:lnTo>
                    <a:pt x="14810" y="29864"/>
                  </a:lnTo>
                  <a:lnTo>
                    <a:pt x="14858" y="28762"/>
                  </a:lnTo>
                  <a:lnTo>
                    <a:pt x="14898" y="27649"/>
                  </a:lnTo>
                  <a:lnTo>
                    <a:pt x="14933" y="26535"/>
                  </a:lnTo>
                  <a:lnTo>
                    <a:pt x="14964" y="25422"/>
                  </a:lnTo>
                  <a:lnTo>
                    <a:pt x="14972" y="24812"/>
                  </a:lnTo>
                  <a:lnTo>
                    <a:pt x="14981" y="24191"/>
                  </a:lnTo>
                  <a:lnTo>
                    <a:pt x="14981" y="23582"/>
                  </a:lnTo>
                  <a:lnTo>
                    <a:pt x="14981" y="22972"/>
                  </a:lnTo>
                  <a:lnTo>
                    <a:pt x="14977" y="22351"/>
                  </a:lnTo>
                  <a:lnTo>
                    <a:pt x="14968" y="21741"/>
                  </a:lnTo>
                  <a:lnTo>
                    <a:pt x="14955" y="21132"/>
                  </a:lnTo>
                  <a:lnTo>
                    <a:pt x="14937" y="20523"/>
                  </a:lnTo>
                  <a:lnTo>
                    <a:pt x="14915" y="19913"/>
                  </a:lnTo>
                  <a:lnTo>
                    <a:pt x="14893" y="19304"/>
                  </a:lnTo>
                  <a:lnTo>
                    <a:pt x="14867" y="18694"/>
                  </a:lnTo>
                  <a:lnTo>
                    <a:pt x="14832" y="18096"/>
                  </a:lnTo>
                  <a:lnTo>
                    <a:pt x="14796" y="17487"/>
                  </a:lnTo>
                  <a:lnTo>
                    <a:pt x="14761" y="16889"/>
                  </a:lnTo>
                  <a:lnTo>
                    <a:pt x="14717" y="16291"/>
                  </a:lnTo>
                  <a:lnTo>
                    <a:pt x="14669" y="15694"/>
                  </a:lnTo>
                  <a:lnTo>
                    <a:pt x="14621" y="15096"/>
                  </a:lnTo>
                  <a:lnTo>
                    <a:pt x="14568" y="14498"/>
                  </a:lnTo>
                  <a:lnTo>
                    <a:pt x="14511" y="13912"/>
                  </a:lnTo>
                  <a:lnTo>
                    <a:pt x="14449" y="13314"/>
                  </a:lnTo>
                  <a:lnTo>
                    <a:pt x="14383" y="12728"/>
                  </a:lnTo>
                  <a:lnTo>
                    <a:pt x="14317" y="12142"/>
                  </a:lnTo>
                  <a:lnTo>
                    <a:pt x="14247" y="11568"/>
                  </a:lnTo>
                  <a:lnTo>
                    <a:pt x="14172" y="10994"/>
                  </a:lnTo>
                  <a:lnTo>
                    <a:pt x="14093" y="10420"/>
                  </a:lnTo>
                  <a:lnTo>
                    <a:pt x="14009" y="9845"/>
                  </a:lnTo>
                  <a:lnTo>
                    <a:pt x="13926" y="9271"/>
                  </a:lnTo>
                  <a:lnTo>
                    <a:pt x="13834" y="8708"/>
                  </a:lnTo>
                  <a:lnTo>
                    <a:pt x="13741" y="8146"/>
                  </a:lnTo>
                  <a:lnTo>
                    <a:pt x="13644" y="7595"/>
                  </a:lnTo>
                  <a:lnTo>
                    <a:pt x="13543" y="7032"/>
                  </a:lnTo>
                  <a:lnTo>
                    <a:pt x="13442" y="6481"/>
                  </a:lnTo>
                  <a:lnTo>
                    <a:pt x="13363" y="6071"/>
                  </a:lnTo>
                  <a:lnTo>
                    <a:pt x="13275" y="5673"/>
                  </a:lnTo>
                  <a:lnTo>
                    <a:pt x="13183" y="5274"/>
                  </a:lnTo>
                  <a:lnTo>
                    <a:pt x="13086" y="4887"/>
                  </a:lnTo>
                  <a:lnTo>
                    <a:pt x="12985" y="4524"/>
                  </a:lnTo>
                  <a:lnTo>
                    <a:pt x="12879" y="4161"/>
                  </a:lnTo>
                  <a:lnTo>
                    <a:pt x="12765" y="3809"/>
                  </a:lnTo>
                  <a:lnTo>
                    <a:pt x="12646" y="3481"/>
                  </a:lnTo>
                  <a:lnTo>
                    <a:pt x="12523" y="3153"/>
                  </a:lnTo>
                  <a:lnTo>
                    <a:pt x="12396" y="2848"/>
                  </a:lnTo>
                  <a:lnTo>
                    <a:pt x="12264" y="2543"/>
                  </a:lnTo>
                  <a:lnTo>
                    <a:pt x="12127" y="2262"/>
                  </a:lnTo>
                  <a:lnTo>
                    <a:pt x="11987" y="2004"/>
                  </a:lnTo>
                  <a:lnTo>
                    <a:pt x="11842" y="1746"/>
                  </a:lnTo>
                  <a:lnTo>
                    <a:pt x="11692" y="1512"/>
                  </a:lnTo>
                  <a:lnTo>
                    <a:pt x="11538" y="1289"/>
                  </a:lnTo>
                  <a:lnTo>
                    <a:pt x="11437" y="1149"/>
                  </a:lnTo>
                  <a:lnTo>
                    <a:pt x="11336" y="1031"/>
                  </a:lnTo>
                  <a:lnTo>
                    <a:pt x="11235" y="914"/>
                  </a:lnTo>
                  <a:lnTo>
                    <a:pt x="11134" y="797"/>
                  </a:lnTo>
                  <a:lnTo>
                    <a:pt x="11033" y="692"/>
                  </a:lnTo>
                  <a:lnTo>
                    <a:pt x="10927" y="598"/>
                  </a:lnTo>
                  <a:lnTo>
                    <a:pt x="10826" y="516"/>
                  </a:lnTo>
                  <a:lnTo>
                    <a:pt x="10720" y="434"/>
                  </a:lnTo>
                  <a:lnTo>
                    <a:pt x="10619" y="352"/>
                  </a:lnTo>
                  <a:lnTo>
                    <a:pt x="10514" y="293"/>
                  </a:lnTo>
                  <a:lnTo>
                    <a:pt x="10408" y="223"/>
                  </a:lnTo>
                  <a:lnTo>
                    <a:pt x="10303" y="176"/>
                  </a:lnTo>
                  <a:lnTo>
                    <a:pt x="10096" y="94"/>
                  </a:lnTo>
                  <a:lnTo>
                    <a:pt x="9885" y="35"/>
                  </a:lnTo>
                  <a:lnTo>
                    <a:pt x="9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3589850" y="-12674300"/>
              <a:ext cx="374550" cy="1494950"/>
            </a:xfrm>
            <a:custGeom>
              <a:avLst/>
              <a:gdLst/>
              <a:ahLst/>
              <a:cxnLst/>
              <a:rect l="l" t="t" r="r" b="b"/>
              <a:pathLst>
                <a:path w="14982" h="59798" fill="none" extrusionOk="0">
                  <a:moveTo>
                    <a:pt x="2344" y="59634"/>
                  </a:moveTo>
                  <a:lnTo>
                    <a:pt x="2344" y="59634"/>
                  </a:lnTo>
                  <a:lnTo>
                    <a:pt x="2190" y="58907"/>
                  </a:lnTo>
                  <a:lnTo>
                    <a:pt x="2045" y="58192"/>
                  </a:lnTo>
                  <a:lnTo>
                    <a:pt x="1904" y="57454"/>
                  </a:lnTo>
                  <a:lnTo>
                    <a:pt x="1768" y="56727"/>
                  </a:lnTo>
                  <a:lnTo>
                    <a:pt x="1636" y="55989"/>
                  </a:lnTo>
                  <a:lnTo>
                    <a:pt x="1509" y="55239"/>
                  </a:lnTo>
                  <a:lnTo>
                    <a:pt x="1390" y="54488"/>
                  </a:lnTo>
                  <a:lnTo>
                    <a:pt x="1271" y="53727"/>
                  </a:lnTo>
                  <a:lnTo>
                    <a:pt x="1161" y="52965"/>
                  </a:lnTo>
                  <a:lnTo>
                    <a:pt x="1056" y="52203"/>
                  </a:lnTo>
                  <a:lnTo>
                    <a:pt x="950" y="51429"/>
                  </a:lnTo>
                  <a:lnTo>
                    <a:pt x="853" y="50656"/>
                  </a:lnTo>
                  <a:lnTo>
                    <a:pt x="766" y="49882"/>
                  </a:lnTo>
                  <a:lnTo>
                    <a:pt x="678" y="49097"/>
                  </a:lnTo>
                  <a:lnTo>
                    <a:pt x="594" y="48312"/>
                  </a:lnTo>
                  <a:lnTo>
                    <a:pt x="519" y="47515"/>
                  </a:lnTo>
                  <a:lnTo>
                    <a:pt x="449" y="46729"/>
                  </a:lnTo>
                  <a:lnTo>
                    <a:pt x="383" y="45933"/>
                  </a:lnTo>
                  <a:lnTo>
                    <a:pt x="321" y="45136"/>
                  </a:lnTo>
                  <a:lnTo>
                    <a:pt x="264" y="44327"/>
                  </a:lnTo>
                  <a:lnTo>
                    <a:pt x="216" y="43518"/>
                  </a:lnTo>
                  <a:lnTo>
                    <a:pt x="172" y="42721"/>
                  </a:lnTo>
                  <a:lnTo>
                    <a:pt x="132" y="41901"/>
                  </a:lnTo>
                  <a:lnTo>
                    <a:pt x="97" y="41092"/>
                  </a:lnTo>
                  <a:lnTo>
                    <a:pt x="66" y="40283"/>
                  </a:lnTo>
                  <a:lnTo>
                    <a:pt x="40" y="39463"/>
                  </a:lnTo>
                  <a:lnTo>
                    <a:pt x="22" y="38642"/>
                  </a:lnTo>
                  <a:lnTo>
                    <a:pt x="9" y="37834"/>
                  </a:lnTo>
                  <a:lnTo>
                    <a:pt x="0" y="37013"/>
                  </a:lnTo>
                  <a:lnTo>
                    <a:pt x="0" y="36193"/>
                  </a:lnTo>
                  <a:lnTo>
                    <a:pt x="0" y="35361"/>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95" y="24683"/>
                  </a:lnTo>
                  <a:lnTo>
                    <a:pt x="1605" y="24519"/>
                  </a:lnTo>
                  <a:lnTo>
                    <a:pt x="1715" y="24379"/>
                  </a:lnTo>
                  <a:lnTo>
                    <a:pt x="1834" y="24250"/>
                  </a:lnTo>
                  <a:lnTo>
                    <a:pt x="1953" y="24144"/>
                  </a:lnTo>
                  <a:lnTo>
                    <a:pt x="2076" y="24062"/>
                  </a:lnTo>
                  <a:lnTo>
                    <a:pt x="2199" y="24004"/>
                  </a:lnTo>
                  <a:lnTo>
                    <a:pt x="2326" y="23968"/>
                  </a:lnTo>
                  <a:lnTo>
                    <a:pt x="2450" y="23945"/>
                  </a:lnTo>
                  <a:lnTo>
                    <a:pt x="2577" y="23945"/>
                  </a:lnTo>
                  <a:lnTo>
                    <a:pt x="2705" y="23957"/>
                  </a:lnTo>
                  <a:lnTo>
                    <a:pt x="2832" y="23992"/>
                  </a:lnTo>
                  <a:lnTo>
                    <a:pt x="2955" y="24050"/>
                  </a:lnTo>
                  <a:lnTo>
                    <a:pt x="3078" y="24121"/>
                  </a:lnTo>
                  <a:lnTo>
                    <a:pt x="3202" y="24203"/>
                  </a:lnTo>
                  <a:lnTo>
                    <a:pt x="3320" y="24308"/>
                  </a:lnTo>
                  <a:lnTo>
                    <a:pt x="3435" y="24437"/>
                  </a:lnTo>
                  <a:lnTo>
                    <a:pt x="3544" y="24578"/>
                  </a:lnTo>
                  <a:lnTo>
                    <a:pt x="3650" y="24730"/>
                  </a:lnTo>
                  <a:lnTo>
                    <a:pt x="3751" y="24894"/>
                  </a:lnTo>
                  <a:lnTo>
                    <a:pt x="3843" y="25082"/>
                  </a:lnTo>
                  <a:lnTo>
                    <a:pt x="3931" y="25281"/>
                  </a:lnTo>
                  <a:lnTo>
                    <a:pt x="4015" y="25492"/>
                  </a:lnTo>
                  <a:lnTo>
                    <a:pt x="4090" y="25726"/>
                  </a:lnTo>
                  <a:lnTo>
                    <a:pt x="4156" y="25973"/>
                  </a:lnTo>
                  <a:lnTo>
                    <a:pt x="4213" y="26219"/>
                  </a:lnTo>
                  <a:lnTo>
                    <a:pt x="4261" y="26488"/>
                  </a:lnTo>
                  <a:lnTo>
                    <a:pt x="4283" y="26629"/>
                  </a:lnTo>
                  <a:lnTo>
                    <a:pt x="4301" y="26770"/>
                  </a:lnTo>
                  <a:lnTo>
                    <a:pt x="4318" y="26922"/>
                  </a:lnTo>
                  <a:lnTo>
                    <a:pt x="4332" y="27063"/>
                  </a:lnTo>
                  <a:lnTo>
                    <a:pt x="4340" y="27215"/>
                  </a:lnTo>
                  <a:lnTo>
                    <a:pt x="4349" y="27367"/>
                  </a:lnTo>
                  <a:lnTo>
                    <a:pt x="4354" y="27531"/>
                  </a:lnTo>
                  <a:lnTo>
                    <a:pt x="4358" y="27684"/>
                  </a:lnTo>
                  <a:lnTo>
                    <a:pt x="4354" y="27848"/>
                  </a:lnTo>
                  <a:lnTo>
                    <a:pt x="4354" y="28012"/>
                  </a:lnTo>
                  <a:lnTo>
                    <a:pt x="4354" y="28012"/>
                  </a:lnTo>
                  <a:lnTo>
                    <a:pt x="4327" y="27262"/>
                  </a:lnTo>
                  <a:lnTo>
                    <a:pt x="4310" y="26523"/>
                  </a:lnTo>
                  <a:lnTo>
                    <a:pt x="4296" y="25785"/>
                  </a:lnTo>
                  <a:lnTo>
                    <a:pt x="4283" y="25047"/>
                  </a:lnTo>
                  <a:lnTo>
                    <a:pt x="4279" y="24320"/>
                  </a:lnTo>
                  <a:lnTo>
                    <a:pt x="4274" y="23593"/>
                  </a:lnTo>
                  <a:lnTo>
                    <a:pt x="4274" y="22867"/>
                  </a:lnTo>
                  <a:lnTo>
                    <a:pt x="4283" y="22140"/>
                  </a:lnTo>
                  <a:lnTo>
                    <a:pt x="4292" y="21425"/>
                  </a:lnTo>
                  <a:lnTo>
                    <a:pt x="4305" y="20710"/>
                  </a:lnTo>
                  <a:lnTo>
                    <a:pt x="4323" y="19995"/>
                  </a:lnTo>
                  <a:lnTo>
                    <a:pt x="4345" y="19292"/>
                  </a:lnTo>
                  <a:lnTo>
                    <a:pt x="4371" y="18589"/>
                  </a:lnTo>
                  <a:lnTo>
                    <a:pt x="4402" y="17897"/>
                  </a:lnTo>
                  <a:lnTo>
                    <a:pt x="4437" y="17206"/>
                  </a:lnTo>
                  <a:lnTo>
                    <a:pt x="4477" y="16514"/>
                  </a:lnTo>
                  <a:lnTo>
                    <a:pt x="4521" y="15834"/>
                  </a:lnTo>
                  <a:lnTo>
                    <a:pt x="4569" y="15155"/>
                  </a:lnTo>
                  <a:lnTo>
                    <a:pt x="4622" y="14487"/>
                  </a:lnTo>
                  <a:lnTo>
                    <a:pt x="4679" y="13818"/>
                  </a:lnTo>
                  <a:lnTo>
                    <a:pt x="4740" y="13150"/>
                  </a:lnTo>
                  <a:lnTo>
                    <a:pt x="4802" y="12494"/>
                  </a:lnTo>
                  <a:lnTo>
                    <a:pt x="4872" y="11849"/>
                  </a:lnTo>
                  <a:lnTo>
                    <a:pt x="4947" y="11193"/>
                  </a:lnTo>
                  <a:lnTo>
                    <a:pt x="5026" y="10560"/>
                  </a:lnTo>
                  <a:lnTo>
                    <a:pt x="5110" y="9927"/>
                  </a:lnTo>
                  <a:lnTo>
                    <a:pt x="5202" y="9294"/>
                  </a:lnTo>
                  <a:lnTo>
                    <a:pt x="5294" y="8673"/>
                  </a:lnTo>
                  <a:lnTo>
                    <a:pt x="5391" y="8052"/>
                  </a:lnTo>
                  <a:lnTo>
                    <a:pt x="5492" y="7443"/>
                  </a:lnTo>
                  <a:lnTo>
                    <a:pt x="5598" y="6845"/>
                  </a:lnTo>
                  <a:lnTo>
                    <a:pt x="5712" y="6247"/>
                  </a:lnTo>
                  <a:lnTo>
                    <a:pt x="5712" y="6247"/>
                  </a:lnTo>
                  <a:lnTo>
                    <a:pt x="5765" y="5977"/>
                  </a:lnTo>
                  <a:lnTo>
                    <a:pt x="5818" y="5720"/>
                  </a:lnTo>
                  <a:lnTo>
                    <a:pt x="5875" y="5473"/>
                  </a:lnTo>
                  <a:lnTo>
                    <a:pt x="5932" y="5227"/>
                  </a:lnTo>
                  <a:lnTo>
                    <a:pt x="5994" y="4981"/>
                  </a:lnTo>
                  <a:lnTo>
                    <a:pt x="6060" y="4747"/>
                  </a:lnTo>
                  <a:lnTo>
                    <a:pt x="6121" y="4512"/>
                  </a:lnTo>
                  <a:lnTo>
                    <a:pt x="6187" y="4290"/>
                  </a:lnTo>
                  <a:lnTo>
                    <a:pt x="6257" y="4067"/>
                  </a:lnTo>
                  <a:lnTo>
                    <a:pt x="6328" y="3844"/>
                  </a:lnTo>
                  <a:lnTo>
                    <a:pt x="6398" y="3633"/>
                  </a:lnTo>
                  <a:lnTo>
                    <a:pt x="6473" y="3434"/>
                  </a:lnTo>
                  <a:lnTo>
                    <a:pt x="6627" y="3047"/>
                  </a:lnTo>
                  <a:lnTo>
                    <a:pt x="6785" y="2672"/>
                  </a:lnTo>
                  <a:lnTo>
                    <a:pt x="6948" y="2321"/>
                  </a:lnTo>
                  <a:lnTo>
                    <a:pt x="7119" y="2004"/>
                  </a:lnTo>
                  <a:lnTo>
                    <a:pt x="7295" y="1700"/>
                  </a:lnTo>
                  <a:lnTo>
                    <a:pt x="7475" y="1418"/>
                  </a:lnTo>
                  <a:lnTo>
                    <a:pt x="7660" y="1160"/>
                  </a:lnTo>
                  <a:lnTo>
                    <a:pt x="7849" y="938"/>
                  </a:lnTo>
                  <a:lnTo>
                    <a:pt x="8043" y="727"/>
                  </a:lnTo>
                  <a:lnTo>
                    <a:pt x="8240" y="551"/>
                  </a:lnTo>
                  <a:lnTo>
                    <a:pt x="8438" y="399"/>
                  </a:lnTo>
                  <a:lnTo>
                    <a:pt x="8641" y="258"/>
                  </a:lnTo>
                  <a:lnTo>
                    <a:pt x="8843" y="164"/>
                  </a:lnTo>
                  <a:lnTo>
                    <a:pt x="9050" y="82"/>
                  </a:lnTo>
                  <a:lnTo>
                    <a:pt x="9256" y="23"/>
                  </a:lnTo>
                  <a:lnTo>
                    <a:pt x="9467" y="0"/>
                  </a:lnTo>
                  <a:lnTo>
                    <a:pt x="9674" y="0"/>
                  </a:lnTo>
                  <a:lnTo>
                    <a:pt x="9885" y="35"/>
                  </a:lnTo>
                  <a:lnTo>
                    <a:pt x="10096" y="94"/>
                  </a:lnTo>
                  <a:lnTo>
                    <a:pt x="10303" y="176"/>
                  </a:lnTo>
                  <a:lnTo>
                    <a:pt x="10408" y="223"/>
                  </a:lnTo>
                  <a:lnTo>
                    <a:pt x="10514" y="293"/>
                  </a:lnTo>
                  <a:lnTo>
                    <a:pt x="10619" y="352"/>
                  </a:lnTo>
                  <a:lnTo>
                    <a:pt x="10720" y="434"/>
                  </a:lnTo>
                  <a:lnTo>
                    <a:pt x="10826" y="516"/>
                  </a:lnTo>
                  <a:lnTo>
                    <a:pt x="10927" y="598"/>
                  </a:lnTo>
                  <a:lnTo>
                    <a:pt x="11033" y="692"/>
                  </a:lnTo>
                  <a:lnTo>
                    <a:pt x="11134" y="797"/>
                  </a:lnTo>
                  <a:lnTo>
                    <a:pt x="11235" y="914"/>
                  </a:lnTo>
                  <a:lnTo>
                    <a:pt x="11336" y="1031"/>
                  </a:lnTo>
                  <a:lnTo>
                    <a:pt x="11437" y="1149"/>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43" y="7032"/>
                  </a:lnTo>
                  <a:lnTo>
                    <a:pt x="13644" y="7595"/>
                  </a:lnTo>
                  <a:lnTo>
                    <a:pt x="13741" y="8146"/>
                  </a:lnTo>
                  <a:lnTo>
                    <a:pt x="13834" y="8708"/>
                  </a:lnTo>
                  <a:lnTo>
                    <a:pt x="13926" y="9271"/>
                  </a:lnTo>
                  <a:lnTo>
                    <a:pt x="14009" y="9845"/>
                  </a:lnTo>
                  <a:lnTo>
                    <a:pt x="14093" y="10420"/>
                  </a:lnTo>
                  <a:lnTo>
                    <a:pt x="14172" y="10994"/>
                  </a:lnTo>
                  <a:lnTo>
                    <a:pt x="14247" y="11568"/>
                  </a:lnTo>
                  <a:lnTo>
                    <a:pt x="14317" y="12142"/>
                  </a:lnTo>
                  <a:lnTo>
                    <a:pt x="14383" y="12728"/>
                  </a:lnTo>
                  <a:lnTo>
                    <a:pt x="14449" y="13314"/>
                  </a:lnTo>
                  <a:lnTo>
                    <a:pt x="14511" y="13912"/>
                  </a:lnTo>
                  <a:lnTo>
                    <a:pt x="14568" y="14498"/>
                  </a:lnTo>
                  <a:lnTo>
                    <a:pt x="14621" y="15096"/>
                  </a:lnTo>
                  <a:lnTo>
                    <a:pt x="14669" y="15694"/>
                  </a:lnTo>
                  <a:lnTo>
                    <a:pt x="14717" y="16291"/>
                  </a:lnTo>
                  <a:lnTo>
                    <a:pt x="14761" y="16889"/>
                  </a:lnTo>
                  <a:lnTo>
                    <a:pt x="14796" y="17487"/>
                  </a:lnTo>
                  <a:lnTo>
                    <a:pt x="14832" y="18096"/>
                  </a:lnTo>
                  <a:lnTo>
                    <a:pt x="14867" y="18694"/>
                  </a:lnTo>
                  <a:lnTo>
                    <a:pt x="14893" y="19304"/>
                  </a:lnTo>
                  <a:lnTo>
                    <a:pt x="14915" y="19913"/>
                  </a:lnTo>
                  <a:lnTo>
                    <a:pt x="14937" y="20523"/>
                  </a:lnTo>
                  <a:lnTo>
                    <a:pt x="14955" y="21132"/>
                  </a:lnTo>
                  <a:lnTo>
                    <a:pt x="14968" y="21741"/>
                  </a:lnTo>
                  <a:lnTo>
                    <a:pt x="14977" y="22351"/>
                  </a:lnTo>
                  <a:lnTo>
                    <a:pt x="14981" y="22972"/>
                  </a:lnTo>
                  <a:lnTo>
                    <a:pt x="14981" y="23582"/>
                  </a:lnTo>
                  <a:lnTo>
                    <a:pt x="14981" y="24191"/>
                  </a:lnTo>
                  <a:lnTo>
                    <a:pt x="14972" y="24812"/>
                  </a:lnTo>
                  <a:lnTo>
                    <a:pt x="14964" y="25422"/>
                  </a:lnTo>
                  <a:lnTo>
                    <a:pt x="14964" y="25422"/>
                  </a:lnTo>
                  <a:lnTo>
                    <a:pt x="14933" y="26535"/>
                  </a:lnTo>
                  <a:lnTo>
                    <a:pt x="14898" y="27649"/>
                  </a:lnTo>
                  <a:lnTo>
                    <a:pt x="14858" y="28762"/>
                  </a:lnTo>
                  <a:lnTo>
                    <a:pt x="14810" y="29864"/>
                  </a:lnTo>
                  <a:lnTo>
                    <a:pt x="14757" y="30954"/>
                  </a:lnTo>
                  <a:lnTo>
                    <a:pt x="14700" y="32044"/>
                  </a:lnTo>
                  <a:lnTo>
                    <a:pt x="14634" y="33134"/>
                  </a:lnTo>
                  <a:lnTo>
                    <a:pt x="14568" y="34224"/>
                  </a:lnTo>
                  <a:lnTo>
                    <a:pt x="14493" y="35302"/>
                  </a:lnTo>
                  <a:lnTo>
                    <a:pt x="14418" y="36392"/>
                  </a:lnTo>
                  <a:lnTo>
                    <a:pt x="14335" y="37459"/>
                  </a:lnTo>
                  <a:lnTo>
                    <a:pt x="14251" y="38537"/>
                  </a:lnTo>
                  <a:lnTo>
                    <a:pt x="14159" y="39615"/>
                  </a:lnTo>
                  <a:lnTo>
                    <a:pt x="14067" y="40682"/>
                  </a:lnTo>
                  <a:lnTo>
                    <a:pt x="13970" y="41748"/>
                  </a:lnTo>
                  <a:lnTo>
                    <a:pt x="13869" y="42815"/>
                  </a:lnTo>
                  <a:lnTo>
                    <a:pt x="13768" y="43881"/>
                  </a:lnTo>
                  <a:lnTo>
                    <a:pt x="13658" y="44936"/>
                  </a:lnTo>
                  <a:lnTo>
                    <a:pt x="13552" y="46003"/>
                  </a:lnTo>
                  <a:lnTo>
                    <a:pt x="13438" y="47058"/>
                  </a:lnTo>
                  <a:lnTo>
                    <a:pt x="13209" y="49179"/>
                  </a:lnTo>
                  <a:lnTo>
                    <a:pt x="12967" y="51300"/>
                  </a:lnTo>
                  <a:lnTo>
                    <a:pt x="12721" y="53422"/>
                  </a:lnTo>
                  <a:lnTo>
                    <a:pt x="12470" y="55543"/>
                  </a:lnTo>
                  <a:lnTo>
                    <a:pt x="11960" y="59798"/>
                  </a:lnTo>
                  <a:lnTo>
                    <a:pt x="2353" y="59552"/>
                  </a:lnTo>
                  <a:lnTo>
                    <a:pt x="2344" y="59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3589850" y="-12674300"/>
              <a:ext cx="374550" cy="1494950"/>
            </a:xfrm>
            <a:custGeom>
              <a:avLst/>
              <a:gdLst/>
              <a:ahLst/>
              <a:cxnLst/>
              <a:rect l="l" t="t" r="r" b="b"/>
              <a:pathLst>
                <a:path w="14982" h="59798" fill="none" extrusionOk="0">
                  <a:moveTo>
                    <a:pt x="11960" y="59798"/>
                  </a:moveTo>
                  <a:lnTo>
                    <a:pt x="9621" y="59739"/>
                  </a:lnTo>
                  <a:lnTo>
                    <a:pt x="9621" y="59739"/>
                  </a:lnTo>
                  <a:lnTo>
                    <a:pt x="9815" y="58497"/>
                  </a:lnTo>
                  <a:lnTo>
                    <a:pt x="9999" y="57266"/>
                  </a:lnTo>
                  <a:lnTo>
                    <a:pt x="10180" y="56059"/>
                  </a:lnTo>
                  <a:lnTo>
                    <a:pt x="10355" y="54863"/>
                  </a:lnTo>
                  <a:lnTo>
                    <a:pt x="10518" y="53680"/>
                  </a:lnTo>
                  <a:lnTo>
                    <a:pt x="10672" y="52496"/>
                  </a:lnTo>
                  <a:lnTo>
                    <a:pt x="10747" y="51898"/>
                  </a:lnTo>
                  <a:lnTo>
                    <a:pt x="10817" y="51312"/>
                  </a:lnTo>
                  <a:lnTo>
                    <a:pt x="10883" y="50714"/>
                  </a:lnTo>
                  <a:lnTo>
                    <a:pt x="10949" y="50117"/>
                  </a:lnTo>
                  <a:lnTo>
                    <a:pt x="11011" y="49531"/>
                  </a:lnTo>
                  <a:lnTo>
                    <a:pt x="11072" y="48933"/>
                  </a:lnTo>
                  <a:lnTo>
                    <a:pt x="11125" y="48335"/>
                  </a:lnTo>
                  <a:lnTo>
                    <a:pt x="11178" y="47726"/>
                  </a:lnTo>
                  <a:lnTo>
                    <a:pt x="11226" y="47128"/>
                  </a:lnTo>
                  <a:lnTo>
                    <a:pt x="11270" y="46519"/>
                  </a:lnTo>
                  <a:lnTo>
                    <a:pt x="11314" y="45897"/>
                  </a:lnTo>
                  <a:lnTo>
                    <a:pt x="11349" y="45288"/>
                  </a:lnTo>
                  <a:lnTo>
                    <a:pt x="11384" y="44667"/>
                  </a:lnTo>
                  <a:lnTo>
                    <a:pt x="11415" y="44034"/>
                  </a:lnTo>
                  <a:lnTo>
                    <a:pt x="11437" y="43401"/>
                  </a:lnTo>
                  <a:lnTo>
                    <a:pt x="11459" y="42756"/>
                  </a:lnTo>
                  <a:lnTo>
                    <a:pt x="11477" y="42112"/>
                  </a:lnTo>
                  <a:lnTo>
                    <a:pt x="11485" y="41455"/>
                  </a:lnTo>
                  <a:lnTo>
                    <a:pt x="11494" y="40799"/>
                  </a:lnTo>
                  <a:lnTo>
                    <a:pt x="11494" y="40119"/>
                  </a:lnTo>
                  <a:lnTo>
                    <a:pt x="11494" y="40119"/>
                  </a:lnTo>
                  <a:lnTo>
                    <a:pt x="11494" y="39779"/>
                  </a:lnTo>
                  <a:lnTo>
                    <a:pt x="11494" y="39779"/>
                  </a:lnTo>
                  <a:lnTo>
                    <a:pt x="11490" y="39170"/>
                  </a:lnTo>
                  <a:lnTo>
                    <a:pt x="11477" y="38560"/>
                  </a:lnTo>
                  <a:lnTo>
                    <a:pt x="11459" y="37951"/>
                  </a:lnTo>
                  <a:lnTo>
                    <a:pt x="11437" y="37341"/>
                  </a:lnTo>
                  <a:lnTo>
                    <a:pt x="11402" y="36732"/>
                  </a:lnTo>
                  <a:lnTo>
                    <a:pt x="11362" y="36134"/>
                  </a:lnTo>
                  <a:lnTo>
                    <a:pt x="11314" y="35536"/>
                  </a:lnTo>
                  <a:lnTo>
                    <a:pt x="11252" y="34962"/>
                  </a:lnTo>
                  <a:lnTo>
                    <a:pt x="11222" y="34669"/>
                  </a:lnTo>
                  <a:lnTo>
                    <a:pt x="11186" y="34388"/>
                  </a:lnTo>
                  <a:lnTo>
                    <a:pt x="11147" y="34107"/>
                  </a:lnTo>
                  <a:lnTo>
                    <a:pt x="11107" y="33825"/>
                  </a:lnTo>
                  <a:lnTo>
                    <a:pt x="11063" y="33544"/>
                  </a:lnTo>
                  <a:lnTo>
                    <a:pt x="11019" y="33274"/>
                  </a:lnTo>
                  <a:lnTo>
                    <a:pt x="10971" y="33005"/>
                  </a:lnTo>
                  <a:lnTo>
                    <a:pt x="10918" y="32747"/>
                  </a:lnTo>
                  <a:lnTo>
                    <a:pt x="10866" y="32489"/>
                  </a:lnTo>
                  <a:lnTo>
                    <a:pt x="10808" y="32231"/>
                  </a:lnTo>
                  <a:lnTo>
                    <a:pt x="10747" y="31985"/>
                  </a:lnTo>
                  <a:lnTo>
                    <a:pt x="10685" y="31739"/>
                  </a:lnTo>
                  <a:lnTo>
                    <a:pt x="10619" y="31505"/>
                  </a:lnTo>
                  <a:lnTo>
                    <a:pt x="10549" y="31270"/>
                  </a:lnTo>
                  <a:lnTo>
                    <a:pt x="10474" y="31036"/>
                  </a:lnTo>
                  <a:lnTo>
                    <a:pt x="10399" y="30813"/>
                  </a:lnTo>
                  <a:lnTo>
                    <a:pt x="10399" y="30813"/>
                  </a:lnTo>
                  <a:lnTo>
                    <a:pt x="10307" y="30567"/>
                  </a:lnTo>
                  <a:lnTo>
                    <a:pt x="10206" y="30333"/>
                  </a:lnTo>
                  <a:lnTo>
                    <a:pt x="10105" y="30110"/>
                  </a:lnTo>
                  <a:lnTo>
                    <a:pt x="9995" y="29899"/>
                  </a:lnTo>
                  <a:lnTo>
                    <a:pt x="9881" y="29711"/>
                  </a:lnTo>
                  <a:lnTo>
                    <a:pt x="9766" y="29524"/>
                  </a:lnTo>
                  <a:lnTo>
                    <a:pt x="9648" y="29360"/>
                  </a:lnTo>
                  <a:lnTo>
                    <a:pt x="9524" y="29219"/>
                  </a:lnTo>
                  <a:lnTo>
                    <a:pt x="9401" y="29078"/>
                  </a:lnTo>
                  <a:lnTo>
                    <a:pt x="9274" y="28961"/>
                  </a:lnTo>
                  <a:lnTo>
                    <a:pt x="9146" y="28868"/>
                  </a:lnTo>
                  <a:lnTo>
                    <a:pt x="9019" y="28785"/>
                  </a:lnTo>
                  <a:lnTo>
                    <a:pt x="8887" y="28715"/>
                  </a:lnTo>
                  <a:lnTo>
                    <a:pt x="8755" y="28668"/>
                  </a:lnTo>
                  <a:lnTo>
                    <a:pt x="8627" y="28645"/>
                  </a:lnTo>
                  <a:lnTo>
                    <a:pt x="8496" y="28633"/>
                  </a:lnTo>
                  <a:lnTo>
                    <a:pt x="8496" y="28633"/>
                  </a:lnTo>
                  <a:lnTo>
                    <a:pt x="8403" y="28645"/>
                  </a:lnTo>
                  <a:lnTo>
                    <a:pt x="8311" y="28657"/>
                  </a:lnTo>
                  <a:lnTo>
                    <a:pt x="8223" y="28680"/>
                  </a:lnTo>
                  <a:lnTo>
                    <a:pt x="8131" y="28715"/>
                  </a:lnTo>
                  <a:lnTo>
                    <a:pt x="8043" y="28762"/>
                  </a:lnTo>
                  <a:lnTo>
                    <a:pt x="7955" y="28809"/>
                  </a:lnTo>
                  <a:lnTo>
                    <a:pt x="7867" y="28879"/>
                  </a:lnTo>
                  <a:lnTo>
                    <a:pt x="7783" y="28950"/>
                  </a:lnTo>
                  <a:lnTo>
                    <a:pt x="7700" y="29043"/>
                  </a:lnTo>
                  <a:lnTo>
                    <a:pt x="7616" y="29137"/>
                  </a:lnTo>
                  <a:lnTo>
                    <a:pt x="7537" y="29243"/>
                  </a:lnTo>
                  <a:lnTo>
                    <a:pt x="7458" y="29371"/>
                  </a:lnTo>
                  <a:lnTo>
                    <a:pt x="7383" y="29500"/>
                  </a:lnTo>
                  <a:lnTo>
                    <a:pt x="7308" y="29641"/>
                  </a:lnTo>
                  <a:lnTo>
                    <a:pt x="7238" y="29793"/>
                  </a:lnTo>
                  <a:lnTo>
                    <a:pt x="7168" y="29958"/>
                  </a:lnTo>
                  <a:lnTo>
                    <a:pt x="7168" y="29958"/>
                  </a:lnTo>
                  <a:lnTo>
                    <a:pt x="7110" y="30110"/>
                  </a:lnTo>
                  <a:lnTo>
                    <a:pt x="7058" y="30262"/>
                  </a:lnTo>
                  <a:lnTo>
                    <a:pt x="7005" y="30426"/>
                  </a:lnTo>
                  <a:lnTo>
                    <a:pt x="6957" y="30590"/>
                  </a:lnTo>
                  <a:lnTo>
                    <a:pt x="6913" y="30755"/>
                  </a:lnTo>
                  <a:lnTo>
                    <a:pt x="6869" y="30930"/>
                  </a:lnTo>
                  <a:lnTo>
                    <a:pt x="6825" y="31106"/>
                  </a:lnTo>
                  <a:lnTo>
                    <a:pt x="6789" y="31282"/>
                  </a:lnTo>
                  <a:lnTo>
                    <a:pt x="6754" y="31469"/>
                  </a:lnTo>
                  <a:lnTo>
                    <a:pt x="6719" y="31657"/>
                  </a:lnTo>
                  <a:lnTo>
                    <a:pt x="6658" y="32044"/>
                  </a:lnTo>
                  <a:lnTo>
                    <a:pt x="6609" y="32431"/>
                  </a:lnTo>
                  <a:lnTo>
                    <a:pt x="6565" y="32841"/>
                  </a:lnTo>
                  <a:lnTo>
                    <a:pt x="6526" y="33263"/>
                  </a:lnTo>
                  <a:lnTo>
                    <a:pt x="6495" y="33685"/>
                  </a:lnTo>
                  <a:lnTo>
                    <a:pt x="6473" y="34107"/>
                  </a:lnTo>
                  <a:lnTo>
                    <a:pt x="6455" y="34540"/>
                  </a:lnTo>
                  <a:lnTo>
                    <a:pt x="6442" y="34986"/>
                  </a:lnTo>
                  <a:lnTo>
                    <a:pt x="6433" y="35419"/>
                  </a:lnTo>
                  <a:lnTo>
                    <a:pt x="6429" y="35865"/>
                  </a:lnTo>
                  <a:lnTo>
                    <a:pt x="6425" y="36298"/>
                  </a:lnTo>
                  <a:lnTo>
                    <a:pt x="6425" y="36298"/>
                  </a:lnTo>
                  <a:lnTo>
                    <a:pt x="6429" y="36767"/>
                  </a:lnTo>
                  <a:lnTo>
                    <a:pt x="6433" y="37236"/>
                  </a:lnTo>
                  <a:lnTo>
                    <a:pt x="6433" y="37236"/>
                  </a:lnTo>
                  <a:lnTo>
                    <a:pt x="6447" y="38361"/>
                  </a:lnTo>
                  <a:lnTo>
                    <a:pt x="6451" y="38924"/>
                  </a:lnTo>
                  <a:lnTo>
                    <a:pt x="6451" y="39486"/>
                  </a:lnTo>
                  <a:lnTo>
                    <a:pt x="6451" y="39486"/>
                  </a:lnTo>
                  <a:lnTo>
                    <a:pt x="6447" y="40189"/>
                  </a:lnTo>
                  <a:lnTo>
                    <a:pt x="6442" y="40541"/>
                  </a:lnTo>
                  <a:lnTo>
                    <a:pt x="6433" y="40893"/>
                  </a:lnTo>
                  <a:lnTo>
                    <a:pt x="6425" y="41233"/>
                  </a:lnTo>
                  <a:lnTo>
                    <a:pt x="6407" y="41572"/>
                  </a:lnTo>
                  <a:lnTo>
                    <a:pt x="6389" y="41912"/>
                  </a:lnTo>
                  <a:lnTo>
                    <a:pt x="6367" y="42252"/>
                  </a:lnTo>
                  <a:lnTo>
                    <a:pt x="6337" y="42580"/>
                  </a:lnTo>
                  <a:lnTo>
                    <a:pt x="6306" y="42909"/>
                  </a:lnTo>
                  <a:lnTo>
                    <a:pt x="6266" y="43237"/>
                  </a:lnTo>
                  <a:lnTo>
                    <a:pt x="6222" y="43553"/>
                  </a:lnTo>
                  <a:lnTo>
                    <a:pt x="6169" y="43858"/>
                  </a:lnTo>
                  <a:lnTo>
                    <a:pt x="6112" y="44174"/>
                  </a:lnTo>
                  <a:lnTo>
                    <a:pt x="6051" y="44467"/>
                  </a:lnTo>
                  <a:lnTo>
                    <a:pt x="5980" y="44760"/>
                  </a:lnTo>
                  <a:lnTo>
                    <a:pt x="5980" y="44760"/>
                  </a:lnTo>
                  <a:lnTo>
                    <a:pt x="5928" y="44960"/>
                  </a:lnTo>
                  <a:lnTo>
                    <a:pt x="5870" y="45159"/>
                  </a:lnTo>
                  <a:lnTo>
                    <a:pt x="5809" y="45346"/>
                  </a:lnTo>
                  <a:lnTo>
                    <a:pt x="5752" y="45522"/>
                  </a:lnTo>
                  <a:lnTo>
                    <a:pt x="5686" y="45698"/>
                  </a:lnTo>
                  <a:lnTo>
                    <a:pt x="5620" y="45874"/>
                  </a:lnTo>
                  <a:lnTo>
                    <a:pt x="5484" y="46202"/>
                  </a:lnTo>
                  <a:lnTo>
                    <a:pt x="5343" y="46519"/>
                  </a:lnTo>
                  <a:lnTo>
                    <a:pt x="5198" y="46823"/>
                  </a:lnTo>
                  <a:lnTo>
                    <a:pt x="4903" y="47433"/>
                  </a:lnTo>
                  <a:lnTo>
                    <a:pt x="4754" y="47737"/>
                  </a:lnTo>
                  <a:lnTo>
                    <a:pt x="4609" y="48042"/>
                  </a:lnTo>
                  <a:lnTo>
                    <a:pt x="4468" y="48359"/>
                  </a:lnTo>
                  <a:lnTo>
                    <a:pt x="4332" y="48687"/>
                  </a:lnTo>
                  <a:lnTo>
                    <a:pt x="4270" y="48863"/>
                  </a:lnTo>
                  <a:lnTo>
                    <a:pt x="4204" y="49038"/>
                  </a:lnTo>
                  <a:lnTo>
                    <a:pt x="4142" y="49214"/>
                  </a:lnTo>
                  <a:lnTo>
                    <a:pt x="4085" y="49402"/>
                  </a:lnTo>
                  <a:lnTo>
                    <a:pt x="4028" y="49601"/>
                  </a:lnTo>
                  <a:lnTo>
                    <a:pt x="3975" y="49800"/>
                  </a:lnTo>
                  <a:lnTo>
                    <a:pt x="3927" y="49999"/>
                  </a:lnTo>
                  <a:lnTo>
                    <a:pt x="3879" y="50222"/>
                  </a:lnTo>
                  <a:lnTo>
                    <a:pt x="3879" y="50222"/>
                  </a:lnTo>
                  <a:lnTo>
                    <a:pt x="3821" y="50539"/>
                  </a:lnTo>
                  <a:lnTo>
                    <a:pt x="3773" y="50867"/>
                  </a:lnTo>
                  <a:lnTo>
                    <a:pt x="3734" y="51195"/>
                  </a:lnTo>
                  <a:lnTo>
                    <a:pt x="3698" y="51535"/>
                  </a:lnTo>
                  <a:lnTo>
                    <a:pt x="3672" y="51886"/>
                  </a:lnTo>
                  <a:lnTo>
                    <a:pt x="3654" y="52226"/>
                  </a:lnTo>
                  <a:lnTo>
                    <a:pt x="3646" y="52578"/>
                  </a:lnTo>
                  <a:lnTo>
                    <a:pt x="3641" y="52930"/>
                  </a:lnTo>
                  <a:lnTo>
                    <a:pt x="3641" y="52930"/>
                  </a:lnTo>
                  <a:lnTo>
                    <a:pt x="3646" y="53352"/>
                  </a:lnTo>
                  <a:lnTo>
                    <a:pt x="3659" y="53773"/>
                  </a:lnTo>
                  <a:lnTo>
                    <a:pt x="3681" y="54195"/>
                  </a:lnTo>
                  <a:lnTo>
                    <a:pt x="3712" y="54617"/>
                  </a:lnTo>
                  <a:lnTo>
                    <a:pt x="3747" y="55039"/>
                  </a:lnTo>
                  <a:lnTo>
                    <a:pt x="3786" y="55461"/>
                  </a:lnTo>
                  <a:lnTo>
                    <a:pt x="3835" y="55883"/>
                  </a:lnTo>
                  <a:lnTo>
                    <a:pt x="3892" y="56305"/>
                  </a:lnTo>
                  <a:lnTo>
                    <a:pt x="3949" y="56715"/>
                  </a:lnTo>
                  <a:lnTo>
                    <a:pt x="4011" y="57126"/>
                  </a:lnTo>
                  <a:lnTo>
                    <a:pt x="4077" y="57536"/>
                  </a:lnTo>
                  <a:lnTo>
                    <a:pt x="4147" y="57934"/>
                  </a:lnTo>
                  <a:lnTo>
                    <a:pt x="4222" y="58333"/>
                  </a:lnTo>
                  <a:lnTo>
                    <a:pt x="4296" y="58720"/>
                  </a:lnTo>
                  <a:lnTo>
                    <a:pt x="4376" y="59095"/>
                  </a:lnTo>
                  <a:lnTo>
                    <a:pt x="4450" y="59458"/>
                  </a:lnTo>
                  <a:lnTo>
                    <a:pt x="8957" y="59716"/>
                  </a:lnTo>
                  <a:lnTo>
                    <a:pt x="2353" y="59552"/>
                  </a:lnTo>
                  <a:lnTo>
                    <a:pt x="2344" y="59634"/>
                  </a:lnTo>
                  <a:lnTo>
                    <a:pt x="2344" y="59634"/>
                  </a:lnTo>
                  <a:lnTo>
                    <a:pt x="2203" y="58954"/>
                  </a:lnTo>
                  <a:lnTo>
                    <a:pt x="2063" y="58274"/>
                  </a:lnTo>
                  <a:lnTo>
                    <a:pt x="1931" y="57594"/>
                  </a:lnTo>
                  <a:lnTo>
                    <a:pt x="1799" y="56903"/>
                  </a:lnTo>
                  <a:lnTo>
                    <a:pt x="1676" y="56211"/>
                  </a:lnTo>
                  <a:lnTo>
                    <a:pt x="1557" y="55508"/>
                  </a:lnTo>
                  <a:lnTo>
                    <a:pt x="1438" y="54805"/>
                  </a:lnTo>
                  <a:lnTo>
                    <a:pt x="1328" y="54102"/>
                  </a:lnTo>
                  <a:lnTo>
                    <a:pt x="1218" y="53387"/>
                  </a:lnTo>
                  <a:lnTo>
                    <a:pt x="1117" y="52672"/>
                  </a:lnTo>
                  <a:lnTo>
                    <a:pt x="1021" y="51945"/>
                  </a:lnTo>
                  <a:lnTo>
                    <a:pt x="924" y="51218"/>
                  </a:lnTo>
                  <a:lnTo>
                    <a:pt x="836" y="50492"/>
                  </a:lnTo>
                  <a:lnTo>
                    <a:pt x="752" y="49765"/>
                  </a:lnTo>
                  <a:lnTo>
                    <a:pt x="669" y="49027"/>
                  </a:lnTo>
                  <a:lnTo>
                    <a:pt x="594" y="48288"/>
                  </a:lnTo>
                  <a:lnTo>
                    <a:pt x="524" y="47538"/>
                  </a:lnTo>
                  <a:lnTo>
                    <a:pt x="453" y="46800"/>
                  </a:lnTo>
                  <a:lnTo>
                    <a:pt x="392" y="46050"/>
                  </a:lnTo>
                  <a:lnTo>
                    <a:pt x="335" y="45300"/>
                  </a:lnTo>
                  <a:lnTo>
                    <a:pt x="282" y="44549"/>
                  </a:lnTo>
                  <a:lnTo>
                    <a:pt x="234" y="43788"/>
                  </a:lnTo>
                  <a:lnTo>
                    <a:pt x="190" y="43038"/>
                  </a:lnTo>
                  <a:lnTo>
                    <a:pt x="150" y="42276"/>
                  </a:lnTo>
                  <a:lnTo>
                    <a:pt x="115" y="41514"/>
                  </a:lnTo>
                  <a:lnTo>
                    <a:pt x="84" y="40752"/>
                  </a:lnTo>
                  <a:lnTo>
                    <a:pt x="58" y="39979"/>
                  </a:lnTo>
                  <a:lnTo>
                    <a:pt x="36" y="39217"/>
                  </a:lnTo>
                  <a:lnTo>
                    <a:pt x="18" y="38443"/>
                  </a:lnTo>
                  <a:lnTo>
                    <a:pt x="9" y="37681"/>
                  </a:lnTo>
                  <a:lnTo>
                    <a:pt x="0" y="36908"/>
                  </a:lnTo>
                  <a:lnTo>
                    <a:pt x="0" y="36134"/>
                  </a:lnTo>
                  <a:lnTo>
                    <a:pt x="0" y="36134"/>
                  </a:lnTo>
                  <a:lnTo>
                    <a:pt x="0" y="35337"/>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51" y="24754"/>
                  </a:lnTo>
                  <a:lnTo>
                    <a:pt x="1517" y="24648"/>
                  </a:lnTo>
                  <a:lnTo>
                    <a:pt x="1583" y="24554"/>
                  </a:lnTo>
                  <a:lnTo>
                    <a:pt x="1649" y="24461"/>
                  </a:lnTo>
                  <a:lnTo>
                    <a:pt x="1715" y="24379"/>
                  </a:lnTo>
                  <a:lnTo>
                    <a:pt x="1786" y="24297"/>
                  </a:lnTo>
                  <a:lnTo>
                    <a:pt x="1856" y="24226"/>
                  </a:lnTo>
                  <a:lnTo>
                    <a:pt x="1931" y="24168"/>
                  </a:lnTo>
                  <a:lnTo>
                    <a:pt x="2001" y="24109"/>
                  </a:lnTo>
                  <a:lnTo>
                    <a:pt x="2076" y="24062"/>
                  </a:lnTo>
                  <a:lnTo>
                    <a:pt x="2151" y="24027"/>
                  </a:lnTo>
                  <a:lnTo>
                    <a:pt x="2225" y="23992"/>
                  </a:lnTo>
                  <a:lnTo>
                    <a:pt x="2300" y="23968"/>
                  </a:lnTo>
                  <a:lnTo>
                    <a:pt x="2375" y="23957"/>
                  </a:lnTo>
                  <a:lnTo>
                    <a:pt x="2529" y="23933"/>
                  </a:lnTo>
                  <a:lnTo>
                    <a:pt x="2529" y="23933"/>
                  </a:lnTo>
                  <a:lnTo>
                    <a:pt x="2678" y="23957"/>
                  </a:lnTo>
                  <a:lnTo>
                    <a:pt x="2828" y="23992"/>
                  </a:lnTo>
                  <a:lnTo>
                    <a:pt x="2977" y="24062"/>
                  </a:lnTo>
                  <a:lnTo>
                    <a:pt x="3122" y="24144"/>
                  </a:lnTo>
                  <a:lnTo>
                    <a:pt x="3263" y="24261"/>
                  </a:lnTo>
                  <a:lnTo>
                    <a:pt x="3404" y="24402"/>
                  </a:lnTo>
                  <a:lnTo>
                    <a:pt x="3536" y="24554"/>
                  </a:lnTo>
                  <a:lnTo>
                    <a:pt x="3597" y="24648"/>
                  </a:lnTo>
                  <a:lnTo>
                    <a:pt x="3659" y="24742"/>
                  </a:lnTo>
                  <a:lnTo>
                    <a:pt x="3720" y="24847"/>
                  </a:lnTo>
                  <a:lnTo>
                    <a:pt x="3778" y="24953"/>
                  </a:lnTo>
                  <a:lnTo>
                    <a:pt x="3835" y="25058"/>
                  </a:lnTo>
                  <a:lnTo>
                    <a:pt x="3887" y="25176"/>
                  </a:lnTo>
                  <a:lnTo>
                    <a:pt x="3940" y="25293"/>
                  </a:lnTo>
                  <a:lnTo>
                    <a:pt x="3989" y="25422"/>
                  </a:lnTo>
                  <a:lnTo>
                    <a:pt x="4033" y="25551"/>
                  </a:lnTo>
                  <a:lnTo>
                    <a:pt x="4077" y="25691"/>
                  </a:lnTo>
                  <a:lnTo>
                    <a:pt x="4120" y="25832"/>
                  </a:lnTo>
                  <a:lnTo>
                    <a:pt x="4156" y="25973"/>
                  </a:lnTo>
                  <a:lnTo>
                    <a:pt x="4191" y="26125"/>
                  </a:lnTo>
                  <a:lnTo>
                    <a:pt x="4226" y="26277"/>
                  </a:lnTo>
                  <a:lnTo>
                    <a:pt x="4252" y="26441"/>
                  </a:lnTo>
                  <a:lnTo>
                    <a:pt x="4279" y="26605"/>
                  </a:lnTo>
                  <a:lnTo>
                    <a:pt x="4301" y="26770"/>
                  </a:lnTo>
                  <a:lnTo>
                    <a:pt x="4318" y="26945"/>
                  </a:lnTo>
                  <a:lnTo>
                    <a:pt x="4318" y="26945"/>
                  </a:lnTo>
                  <a:lnTo>
                    <a:pt x="4318" y="26945"/>
                  </a:lnTo>
                  <a:lnTo>
                    <a:pt x="4318" y="26945"/>
                  </a:lnTo>
                  <a:lnTo>
                    <a:pt x="4301" y="26066"/>
                  </a:lnTo>
                  <a:lnTo>
                    <a:pt x="4288" y="25187"/>
                  </a:lnTo>
                  <a:lnTo>
                    <a:pt x="4279" y="24320"/>
                  </a:lnTo>
                  <a:lnTo>
                    <a:pt x="4274" y="23453"/>
                  </a:lnTo>
                  <a:lnTo>
                    <a:pt x="4274" y="23453"/>
                  </a:lnTo>
                  <a:lnTo>
                    <a:pt x="4274" y="22867"/>
                  </a:lnTo>
                  <a:lnTo>
                    <a:pt x="4279" y="22281"/>
                  </a:lnTo>
                  <a:lnTo>
                    <a:pt x="4288" y="21706"/>
                  </a:lnTo>
                  <a:lnTo>
                    <a:pt x="4296" y="21132"/>
                  </a:lnTo>
                  <a:lnTo>
                    <a:pt x="4310" y="20558"/>
                  </a:lnTo>
                  <a:lnTo>
                    <a:pt x="4323" y="19983"/>
                  </a:lnTo>
                  <a:lnTo>
                    <a:pt x="4340" y="19409"/>
                  </a:lnTo>
                  <a:lnTo>
                    <a:pt x="4362" y="18847"/>
                  </a:lnTo>
                  <a:lnTo>
                    <a:pt x="4384" y="18284"/>
                  </a:lnTo>
                  <a:lnTo>
                    <a:pt x="4411" y="17721"/>
                  </a:lnTo>
                  <a:lnTo>
                    <a:pt x="4441" y="17159"/>
                  </a:lnTo>
                  <a:lnTo>
                    <a:pt x="4472" y="16608"/>
                  </a:lnTo>
                  <a:lnTo>
                    <a:pt x="4507" y="16057"/>
                  </a:lnTo>
                  <a:lnTo>
                    <a:pt x="4543" y="15506"/>
                  </a:lnTo>
                  <a:lnTo>
                    <a:pt x="4582" y="14967"/>
                  </a:lnTo>
                  <a:lnTo>
                    <a:pt x="4626" y="14416"/>
                  </a:lnTo>
                  <a:lnTo>
                    <a:pt x="4670" y="13877"/>
                  </a:lnTo>
                  <a:lnTo>
                    <a:pt x="4718" y="13350"/>
                  </a:lnTo>
                  <a:lnTo>
                    <a:pt x="4771" y="12810"/>
                  </a:lnTo>
                  <a:lnTo>
                    <a:pt x="4824" y="12283"/>
                  </a:lnTo>
                  <a:lnTo>
                    <a:pt x="4881" y="11767"/>
                  </a:lnTo>
                  <a:lnTo>
                    <a:pt x="4943" y="11240"/>
                  </a:lnTo>
                  <a:lnTo>
                    <a:pt x="5009" y="10724"/>
                  </a:lnTo>
                  <a:lnTo>
                    <a:pt x="5075" y="10209"/>
                  </a:lnTo>
                  <a:lnTo>
                    <a:pt x="5141" y="9705"/>
                  </a:lnTo>
                  <a:lnTo>
                    <a:pt x="5215" y="9189"/>
                  </a:lnTo>
                  <a:lnTo>
                    <a:pt x="5290" y="8697"/>
                  </a:lnTo>
                  <a:lnTo>
                    <a:pt x="5369" y="8193"/>
                  </a:lnTo>
                  <a:lnTo>
                    <a:pt x="5448" y="7700"/>
                  </a:lnTo>
                  <a:lnTo>
                    <a:pt x="5532" y="7208"/>
                  </a:lnTo>
                  <a:lnTo>
                    <a:pt x="5620" y="6728"/>
                  </a:lnTo>
                  <a:lnTo>
                    <a:pt x="5712" y="6247"/>
                  </a:lnTo>
                  <a:lnTo>
                    <a:pt x="5712" y="6247"/>
                  </a:lnTo>
                  <a:lnTo>
                    <a:pt x="5787" y="5872"/>
                  </a:lnTo>
                  <a:lnTo>
                    <a:pt x="5862" y="5520"/>
                  </a:lnTo>
                  <a:lnTo>
                    <a:pt x="5945" y="5169"/>
                  </a:lnTo>
                  <a:lnTo>
                    <a:pt x="6033" y="4841"/>
                  </a:lnTo>
                  <a:lnTo>
                    <a:pt x="6121" y="4512"/>
                  </a:lnTo>
                  <a:lnTo>
                    <a:pt x="6218" y="4196"/>
                  </a:lnTo>
                  <a:lnTo>
                    <a:pt x="6315" y="3891"/>
                  </a:lnTo>
                  <a:lnTo>
                    <a:pt x="6416" y="3598"/>
                  </a:lnTo>
                  <a:lnTo>
                    <a:pt x="6521" y="3305"/>
                  </a:lnTo>
                  <a:lnTo>
                    <a:pt x="6627" y="3036"/>
                  </a:lnTo>
                  <a:lnTo>
                    <a:pt x="6737" y="2778"/>
                  </a:lnTo>
                  <a:lnTo>
                    <a:pt x="6851" y="2520"/>
                  </a:lnTo>
                  <a:lnTo>
                    <a:pt x="6970" y="2286"/>
                  </a:lnTo>
                  <a:lnTo>
                    <a:pt x="7088" y="2051"/>
                  </a:lnTo>
                  <a:lnTo>
                    <a:pt x="7212" y="1840"/>
                  </a:lnTo>
                  <a:lnTo>
                    <a:pt x="7335" y="1629"/>
                  </a:lnTo>
                  <a:lnTo>
                    <a:pt x="7462" y="1442"/>
                  </a:lnTo>
                  <a:lnTo>
                    <a:pt x="7590" y="1254"/>
                  </a:lnTo>
                  <a:lnTo>
                    <a:pt x="7722" y="1090"/>
                  </a:lnTo>
                  <a:lnTo>
                    <a:pt x="7854" y="926"/>
                  </a:lnTo>
                  <a:lnTo>
                    <a:pt x="7990" y="785"/>
                  </a:lnTo>
                  <a:lnTo>
                    <a:pt x="8126" y="645"/>
                  </a:lnTo>
                  <a:lnTo>
                    <a:pt x="8262" y="527"/>
                  </a:lnTo>
                  <a:lnTo>
                    <a:pt x="8403" y="422"/>
                  </a:lnTo>
                  <a:lnTo>
                    <a:pt x="8544" y="316"/>
                  </a:lnTo>
                  <a:lnTo>
                    <a:pt x="8685" y="234"/>
                  </a:lnTo>
                  <a:lnTo>
                    <a:pt x="8830" y="164"/>
                  </a:lnTo>
                  <a:lnTo>
                    <a:pt x="8975" y="106"/>
                  </a:lnTo>
                  <a:lnTo>
                    <a:pt x="9120" y="59"/>
                  </a:lnTo>
                  <a:lnTo>
                    <a:pt x="9265" y="23"/>
                  </a:lnTo>
                  <a:lnTo>
                    <a:pt x="9410" y="12"/>
                  </a:lnTo>
                  <a:lnTo>
                    <a:pt x="9555" y="0"/>
                  </a:lnTo>
                  <a:lnTo>
                    <a:pt x="9555" y="0"/>
                  </a:lnTo>
                  <a:lnTo>
                    <a:pt x="9683" y="0"/>
                  </a:lnTo>
                  <a:lnTo>
                    <a:pt x="9806" y="23"/>
                  </a:lnTo>
                  <a:lnTo>
                    <a:pt x="9933" y="47"/>
                  </a:lnTo>
                  <a:lnTo>
                    <a:pt x="10061" y="82"/>
                  </a:lnTo>
                  <a:lnTo>
                    <a:pt x="10184" y="129"/>
                  </a:lnTo>
                  <a:lnTo>
                    <a:pt x="10311" y="176"/>
                  </a:lnTo>
                  <a:lnTo>
                    <a:pt x="10435" y="246"/>
                  </a:lnTo>
                  <a:lnTo>
                    <a:pt x="10558" y="316"/>
                  </a:lnTo>
                  <a:lnTo>
                    <a:pt x="10685" y="399"/>
                  </a:lnTo>
                  <a:lnTo>
                    <a:pt x="10808" y="492"/>
                  </a:lnTo>
                  <a:lnTo>
                    <a:pt x="10931" y="598"/>
                  </a:lnTo>
                  <a:lnTo>
                    <a:pt x="11055" y="715"/>
                  </a:lnTo>
                  <a:lnTo>
                    <a:pt x="11178" y="844"/>
                  </a:lnTo>
                  <a:lnTo>
                    <a:pt x="11296" y="985"/>
                  </a:lnTo>
                  <a:lnTo>
                    <a:pt x="11415" y="1125"/>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35" y="6985"/>
                  </a:lnTo>
                  <a:lnTo>
                    <a:pt x="13627" y="7478"/>
                  </a:lnTo>
                  <a:lnTo>
                    <a:pt x="13715" y="7982"/>
                  </a:lnTo>
                  <a:lnTo>
                    <a:pt x="13798" y="8486"/>
                  </a:lnTo>
                  <a:lnTo>
                    <a:pt x="13882" y="9001"/>
                  </a:lnTo>
                  <a:lnTo>
                    <a:pt x="13961" y="9505"/>
                  </a:lnTo>
                  <a:lnTo>
                    <a:pt x="14036" y="10021"/>
                  </a:lnTo>
                  <a:lnTo>
                    <a:pt x="14111" y="10537"/>
                  </a:lnTo>
                  <a:lnTo>
                    <a:pt x="14181" y="11064"/>
                  </a:lnTo>
                  <a:lnTo>
                    <a:pt x="14247" y="11580"/>
                  </a:lnTo>
                  <a:lnTo>
                    <a:pt x="14313" y="12107"/>
                  </a:lnTo>
                  <a:lnTo>
                    <a:pt x="14374" y="12635"/>
                  </a:lnTo>
                  <a:lnTo>
                    <a:pt x="14431" y="13162"/>
                  </a:lnTo>
                  <a:lnTo>
                    <a:pt x="14489" y="13690"/>
                  </a:lnTo>
                  <a:lnTo>
                    <a:pt x="14541" y="14229"/>
                  </a:lnTo>
                  <a:lnTo>
                    <a:pt x="14590" y="14756"/>
                  </a:lnTo>
                  <a:lnTo>
                    <a:pt x="14638" y="15295"/>
                  </a:lnTo>
                  <a:lnTo>
                    <a:pt x="14682" y="15834"/>
                  </a:lnTo>
                  <a:lnTo>
                    <a:pt x="14722" y="16374"/>
                  </a:lnTo>
                  <a:lnTo>
                    <a:pt x="14761" y="16913"/>
                  </a:lnTo>
                  <a:lnTo>
                    <a:pt x="14796" y="17452"/>
                  </a:lnTo>
                  <a:lnTo>
                    <a:pt x="14827" y="18003"/>
                  </a:lnTo>
                  <a:lnTo>
                    <a:pt x="14858" y="18542"/>
                  </a:lnTo>
                  <a:lnTo>
                    <a:pt x="14884" y="19093"/>
                  </a:lnTo>
                  <a:lnTo>
                    <a:pt x="14906" y="19644"/>
                  </a:lnTo>
                  <a:lnTo>
                    <a:pt x="14928" y="20194"/>
                  </a:lnTo>
                  <a:lnTo>
                    <a:pt x="14942" y="20745"/>
                  </a:lnTo>
                  <a:lnTo>
                    <a:pt x="14959" y="21296"/>
                  </a:lnTo>
                  <a:lnTo>
                    <a:pt x="14968" y="21847"/>
                  </a:lnTo>
                  <a:lnTo>
                    <a:pt x="14977" y="22398"/>
                  </a:lnTo>
                  <a:lnTo>
                    <a:pt x="14981" y="22949"/>
                  </a:lnTo>
                  <a:lnTo>
                    <a:pt x="14981" y="23500"/>
                  </a:lnTo>
                  <a:lnTo>
                    <a:pt x="14981" y="23500"/>
                  </a:lnTo>
                  <a:lnTo>
                    <a:pt x="14977" y="24461"/>
                  </a:lnTo>
                  <a:lnTo>
                    <a:pt x="14964" y="25422"/>
                  </a:lnTo>
                  <a:lnTo>
                    <a:pt x="14964" y="25422"/>
                  </a:lnTo>
                  <a:lnTo>
                    <a:pt x="14933" y="26535"/>
                  </a:lnTo>
                  <a:lnTo>
                    <a:pt x="14898" y="27637"/>
                  </a:lnTo>
                  <a:lnTo>
                    <a:pt x="14858" y="28739"/>
                  </a:lnTo>
                  <a:lnTo>
                    <a:pt x="14810" y="29829"/>
                  </a:lnTo>
                  <a:lnTo>
                    <a:pt x="14757" y="30930"/>
                  </a:lnTo>
                  <a:lnTo>
                    <a:pt x="14700" y="32009"/>
                  </a:lnTo>
                  <a:lnTo>
                    <a:pt x="14638" y="33099"/>
                  </a:lnTo>
                  <a:lnTo>
                    <a:pt x="14572" y="34177"/>
                  </a:lnTo>
                  <a:lnTo>
                    <a:pt x="14497" y="35255"/>
                  </a:lnTo>
                  <a:lnTo>
                    <a:pt x="14423" y="36333"/>
                  </a:lnTo>
                  <a:lnTo>
                    <a:pt x="14339" y="37400"/>
                  </a:lnTo>
                  <a:lnTo>
                    <a:pt x="14256" y="38467"/>
                  </a:lnTo>
                  <a:lnTo>
                    <a:pt x="14168" y="39533"/>
                  </a:lnTo>
                  <a:lnTo>
                    <a:pt x="14075" y="40600"/>
                  </a:lnTo>
                  <a:lnTo>
                    <a:pt x="13979" y="41655"/>
                  </a:lnTo>
                  <a:lnTo>
                    <a:pt x="13877" y="42721"/>
                  </a:lnTo>
                  <a:lnTo>
                    <a:pt x="13776" y="43776"/>
                  </a:lnTo>
                  <a:lnTo>
                    <a:pt x="13671" y="44831"/>
                  </a:lnTo>
                  <a:lnTo>
                    <a:pt x="13561" y="45886"/>
                  </a:lnTo>
                  <a:lnTo>
                    <a:pt x="13451" y="46940"/>
                  </a:lnTo>
                  <a:lnTo>
                    <a:pt x="13222" y="49050"/>
                  </a:lnTo>
                  <a:lnTo>
                    <a:pt x="12985" y="51160"/>
                  </a:lnTo>
                  <a:lnTo>
                    <a:pt x="12739" y="53270"/>
                  </a:lnTo>
                  <a:lnTo>
                    <a:pt x="12492" y="55379"/>
                  </a:lnTo>
                  <a:lnTo>
                    <a:pt x="11982" y="59610"/>
                  </a:lnTo>
                  <a:lnTo>
                    <a:pt x="11982" y="59610"/>
                  </a:lnTo>
                  <a:lnTo>
                    <a:pt x="11960" y="59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3680875" y="-11958475"/>
              <a:ext cx="196350" cy="778250"/>
            </a:xfrm>
            <a:custGeom>
              <a:avLst/>
              <a:gdLst/>
              <a:ahLst/>
              <a:cxnLst/>
              <a:rect l="l" t="t" r="r" b="b"/>
              <a:pathLst>
                <a:path w="7854" h="31130" extrusionOk="0">
                  <a:moveTo>
                    <a:pt x="4824" y="0"/>
                  </a:moveTo>
                  <a:lnTo>
                    <a:pt x="4714" y="12"/>
                  </a:lnTo>
                  <a:lnTo>
                    <a:pt x="4604" y="35"/>
                  </a:lnTo>
                  <a:lnTo>
                    <a:pt x="4494" y="82"/>
                  </a:lnTo>
                  <a:lnTo>
                    <a:pt x="4388" y="129"/>
                  </a:lnTo>
                  <a:lnTo>
                    <a:pt x="4283" y="199"/>
                  </a:lnTo>
                  <a:lnTo>
                    <a:pt x="4177" y="281"/>
                  </a:lnTo>
                  <a:lnTo>
                    <a:pt x="4076" y="387"/>
                  </a:lnTo>
                  <a:lnTo>
                    <a:pt x="3980" y="504"/>
                  </a:lnTo>
                  <a:lnTo>
                    <a:pt x="3883" y="633"/>
                  </a:lnTo>
                  <a:lnTo>
                    <a:pt x="3786" y="785"/>
                  </a:lnTo>
                  <a:lnTo>
                    <a:pt x="3698" y="949"/>
                  </a:lnTo>
                  <a:lnTo>
                    <a:pt x="3610" y="1125"/>
                  </a:lnTo>
                  <a:lnTo>
                    <a:pt x="3527" y="1325"/>
                  </a:lnTo>
                  <a:lnTo>
                    <a:pt x="3461" y="1500"/>
                  </a:lnTo>
                  <a:lnTo>
                    <a:pt x="3399" y="1676"/>
                  </a:lnTo>
                  <a:lnTo>
                    <a:pt x="3342" y="1852"/>
                  </a:lnTo>
                  <a:lnTo>
                    <a:pt x="3289" y="2039"/>
                  </a:lnTo>
                  <a:lnTo>
                    <a:pt x="3241" y="2239"/>
                  </a:lnTo>
                  <a:lnTo>
                    <a:pt x="3192" y="2438"/>
                  </a:lnTo>
                  <a:lnTo>
                    <a:pt x="3148" y="2637"/>
                  </a:lnTo>
                  <a:lnTo>
                    <a:pt x="3109" y="2848"/>
                  </a:lnTo>
                  <a:lnTo>
                    <a:pt x="3069" y="3059"/>
                  </a:lnTo>
                  <a:lnTo>
                    <a:pt x="3039" y="3282"/>
                  </a:lnTo>
                  <a:lnTo>
                    <a:pt x="3003" y="3505"/>
                  </a:lnTo>
                  <a:lnTo>
                    <a:pt x="2977" y="3727"/>
                  </a:lnTo>
                  <a:lnTo>
                    <a:pt x="2951" y="3962"/>
                  </a:lnTo>
                  <a:lnTo>
                    <a:pt x="2924" y="4184"/>
                  </a:lnTo>
                  <a:lnTo>
                    <a:pt x="2885" y="4665"/>
                  </a:lnTo>
                  <a:lnTo>
                    <a:pt x="2849" y="5145"/>
                  </a:lnTo>
                  <a:lnTo>
                    <a:pt x="2823" y="5626"/>
                  </a:lnTo>
                  <a:lnTo>
                    <a:pt x="2806" y="6130"/>
                  </a:lnTo>
                  <a:lnTo>
                    <a:pt x="2792" y="6622"/>
                  </a:lnTo>
                  <a:lnTo>
                    <a:pt x="2788" y="7114"/>
                  </a:lnTo>
                  <a:lnTo>
                    <a:pt x="2784" y="7618"/>
                  </a:lnTo>
                  <a:lnTo>
                    <a:pt x="2788" y="8111"/>
                  </a:lnTo>
                  <a:lnTo>
                    <a:pt x="2792" y="8603"/>
                  </a:lnTo>
                  <a:lnTo>
                    <a:pt x="2801" y="9576"/>
                  </a:lnTo>
                  <a:lnTo>
                    <a:pt x="2810" y="10560"/>
                  </a:lnTo>
                  <a:lnTo>
                    <a:pt x="2810" y="11052"/>
                  </a:lnTo>
                  <a:lnTo>
                    <a:pt x="2806" y="11545"/>
                  </a:lnTo>
                  <a:lnTo>
                    <a:pt x="2801" y="12037"/>
                  </a:lnTo>
                  <a:lnTo>
                    <a:pt x="2784" y="12518"/>
                  </a:lnTo>
                  <a:lnTo>
                    <a:pt x="2762" y="12998"/>
                  </a:lnTo>
                  <a:lnTo>
                    <a:pt x="2735" y="13479"/>
                  </a:lnTo>
                  <a:lnTo>
                    <a:pt x="2696" y="13947"/>
                  </a:lnTo>
                  <a:lnTo>
                    <a:pt x="2674" y="14170"/>
                  </a:lnTo>
                  <a:lnTo>
                    <a:pt x="2647" y="14405"/>
                  </a:lnTo>
                  <a:lnTo>
                    <a:pt x="2621" y="14627"/>
                  </a:lnTo>
                  <a:lnTo>
                    <a:pt x="2590" y="14850"/>
                  </a:lnTo>
                  <a:lnTo>
                    <a:pt x="2555" y="15073"/>
                  </a:lnTo>
                  <a:lnTo>
                    <a:pt x="2520" y="15295"/>
                  </a:lnTo>
                  <a:lnTo>
                    <a:pt x="2480" y="15506"/>
                  </a:lnTo>
                  <a:lnTo>
                    <a:pt x="2436" y="15717"/>
                  </a:lnTo>
                  <a:lnTo>
                    <a:pt x="2388" y="15928"/>
                  </a:lnTo>
                  <a:lnTo>
                    <a:pt x="2339" y="16127"/>
                  </a:lnTo>
                  <a:lnTo>
                    <a:pt x="2287" y="16327"/>
                  </a:lnTo>
                  <a:lnTo>
                    <a:pt x="2229" y="16526"/>
                  </a:lnTo>
                  <a:lnTo>
                    <a:pt x="2168" y="16713"/>
                  </a:lnTo>
                  <a:lnTo>
                    <a:pt x="2111" y="16889"/>
                  </a:lnTo>
                  <a:lnTo>
                    <a:pt x="2045" y="17065"/>
                  </a:lnTo>
                  <a:lnTo>
                    <a:pt x="1979" y="17241"/>
                  </a:lnTo>
                  <a:lnTo>
                    <a:pt x="1843" y="17569"/>
                  </a:lnTo>
                  <a:lnTo>
                    <a:pt x="1702" y="17886"/>
                  </a:lnTo>
                  <a:lnTo>
                    <a:pt x="1557" y="18190"/>
                  </a:lnTo>
                  <a:lnTo>
                    <a:pt x="1262" y="18800"/>
                  </a:lnTo>
                  <a:lnTo>
                    <a:pt x="1113" y="19104"/>
                  </a:lnTo>
                  <a:lnTo>
                    <a:pt x="968" y="19409"/>
                  </a:lnTo>
                  <a:lnTo>
                    <a:pt x="827" y="19726"/>
                  </a:lnTo>
                  <a:lnTo>
                    <a:pt x="691" y="20054"/>
                  </a:lnTo>
                  <a:lnTo>
                    <a:pt x="629" y="20230"/>
                  </a:lnTo>
                  <a:lnTo>
                    <a:pt x="563" y="20405"/>
                  </a:lnTo>
                  <a:lnTo>
                    <a:pt x="501" y="20581"/>
                  </a:lnTo>
                  <a:lnTo>
                    <a:pt x="444" y="20769"/>
                  </a:lnTo>
                  <a:lnTo>
                    <a:pt x="387" y="20968"/>
                  </a:lnTo>
                  <a:lnTo>
                    <a:pt x="334" y="21167"/>
                  </a:lnTo>
                  <a:lnTo>
                    <a:pt x="286" y="21366"/>
                  </a:lnTo>
                  <a:lnTo>
                    <a:pt x="238" y="21589"/>
                  </a:lnTo>
                  <a:lnTo>
                    <a:pt x="189" y="21859"/>
                  </a:lnTo>
                  <a:lnTo>
                    <a:pt x="145" y="22128"/>
                  </a:lnTo>
                  <a:lnTo>
                    <a:pt x="110" y="22398"/>
                  </a:lnTo>
                  <a:lnTo>
                    <a:pt x="79" y="22679"/>
                  </a:lnTo>
                  <a:lnTo>
                    <a:pt x="53" y="22972"/>
                  </a:lnTo>
                  <a:lnTo>
                    <a:pt x="31" y="23253"/>
                  </a:lnTo>
                  <a:lnTo>
                    <a:pt x="18" y="23547"/>
                  </a:lnTo>
                  <a:lnTo>
                    <a:pt x="9" y="23840"/>
                  </a:lnTo>
                  <a:lnTo>
                    <a:pt x="5" y="24133"/>
                  </a:lnTo>
                  <a:lnTo>
                    <a:pt x="0" y="24426"/>
                  </a:lnTo>
                  <a:lnTo>
                    <a:pt x="5" y="24730"/>
                  </a:lnTo>
                  <a:lnTo>
                    <a:pt x="13" y="25023"/>
                  </a:lnTo>
                  <a:lnTo>
                    <a:pt x="27" y="25328"/>
                  </a:lnTo>
                  <a:lnTo>
                    <a:pt x="44" y="25633"/>
                  </a:lnTo>
                  <a:lnTo>
                    <a:pt x="66" y="25926"/>
                  </a:lnTo>
                  <a:lnTo>
                    <a:pt x="88" y="26230"/>
                  </a:lnTo>
                  <a:lnTo>
                    <a:pt x="119" y="26535"/>
                  </a:lnTo>
                  <a:lnTo>
                    <a:pt x="150" y="26840"/>
                  </a:lnTo>
                  <a:lnTo>
                    <a:pt x="180" y="27133"/>
                  </a:lnTo>
                  <a:lnTo>
                    <a:pt x="220" y="27438"/>
                  </a:lnTo>
                  <a:lnTo>
                    <a:pt x="299" y="28024"/>
                  </a:lnTo>
                  <a:lnTo>
                    <a:pt x="392" y="28610"/>
                  </a:lnTo>
                  <a:lnTo>
                    <a:pt x="488" y="29184"/>
                  </a:lnTo>
                  <a:lnTo>
                    <a:pt x="589" y="29747"/>
                  </a:lnTo>
                  <a:lnTo>
                    <a:pt x="699" y="30297"/>
                  </a:lnTo>
                  <a:lnTo>
                    <a:pt x="809" y="30825"/>
                  </a:lnTo>
                  <a:lnTo>
                    <a:pt x="5976" y="31130"/>
                  </a:lnTo>
                  <a:lnTo>
                    <a:pt x="6174" y="29864"/>
                  </a:lnTo>
                  <a:lnTo>
                    <a:pt x="6363" y="28621"/>
                  </a:lnTo>
                  <a:lnTo>
                    <a:pt x="6547" y="27391"/>
                  </a:lnTo>
                  <a:lnTo>
                    <a:pt x="6723" y="26172"/>
                  </a:lnTo>
                  <a:lnTo>
                    <a:pt x="6886" y="24965"/>
                  </a:lnTo>
                  <a:lnTo>
                    <a:pt x="7044" y="23757"/>
                  </a:lnTo>
                  <a:lnTo>
                    <a:pt x="7119" y="23160"/>
                  </a:lnTo>
                  <a:lnTo>
                    <a:pt x="7189" y="22550"/>
                  </a:lnTo>
                  <a:lnTo>
                    <a:pt x="7260" y="21953"/>
                  </a:lnTo>
                  <a:lnTo>
                    <a:pt x="7326" y="21343"/>
                  </a:lnTo>
                  <a:lnTo>
                    <a:pt x="7387" y="20745"/>
                  </a:lnTo>
                  <a:lnTo>
                    <a:pt x="7444" y="20136"/>
                  </a:lnTo>
                  <a:lnTo>
                    <a:pt x="7502" y="19526"/>
                  </a:lnTo>
                  <a:lnTo>
                    <a:pt x="7554" y="18917"/>
                  </a:lnTo>
                  <a:lnTo>
                    <a:pt x="7603" y="18296"/>
                  </a:lnTo>
                  <a:lnTo>
                    <a:pt x="7647" y="17675"/>
                  </a:lnTo>
                  <a:lnTo>
                    <a:pt x="7686" y="17053"/>
                  </a:lnTo>
                  <a:lnTo>
                    <a:pt x="7721" y="16420"/>
                  </a:lnTo>
                  <a:lnTo>
                    <a:pt x="7757" y="15788"/>
                  </a:lnTo>
                  <a:lnTo>
                    <a:pt x="7783" y="15143"/>
                  </a:lnTo>
                  <a:lnTo>
                    <a:pt x="7805" y="14498"/>
                  </a:lnTo>
                  <a:lnTo>
                    <a:pt x="7827" y="13842"/>
                  </a:lnTo>
                  <a:lnTo>
                    <a:pt x="7840" y="13186"/>
                  </a:lnTo>
                  <a:lnTo>
                    <a:pt x="7849" y="12506"/>
                  </a:lnTo>
                  <a:lnTo>
                    <a:pt x="7853" y="11838"/>
                  </a:lnTo>
                  <a:lnTo>
                    <a:pt x="7853" y="11146"/>
                  </a:lnTo>
                  <a:lnTo>
                    <a:pt x="7849" y="10537"/>
                  </a:lnTo>
                  <a:lnTo>
                    <a:pt x="7836" y="9927"/>
                  </a:lnTo>
                  <a:lnTo>
                    <a:pt x="7818" y="9318"/>
                  </a:lnTo>
                  <a:lnTo>
                    <a:pt x="7796" y="8708"/>
                  </a:lnTo>
                  <a:lnTo>
                    <a:pt x="7761" y="8099"/>
                  </a:lnTo>
                  <a:lnTo>
                    <a:pt x="7721" y="7501"/>
                  </a:lnTo>
                  <a:lnTo>
                    <a:pt x="7673" y="6903"/>
                  </a:lnTo>
                  <a:lnTo>
                    <a:pt x="7611" y="6329"/>
                  </a:lnTo>
                  <a:lnTo>
                    <a:pt x="7581" y="6036"/>
                  </a:lnTo>
                  <a:lnTo>
                    <a:pt x="7545" y="5755"/>
                  </a:lnTo>
                  <a:lnTo>
                    <a:pt x="7506" y="5474"/>
                  </a:lnTo>
                  <a:lnTo>
                    <a:pt x="7466" y="5192"/>
                  </a:lnTo>
                  <a:lnTo>
                    <a:pt x="7422" y="4911"/>
                  </a:lnTo>
                  <a:lnTo>
                    <a:pt x="7378" y="4641"/>
                  </a:lnTo>
                  <a:lnTo>
                    <a:pt x="7330" y="4372"/>
                  </a:lnTo>
                  <a:lnTo>
                    <a:pt x="7277" y="4114"/>
                  </a:lnTo>
                  <a:lnTo>
                    <a:pt x="7225" y="3856"/>
                  </a:lnTo>
                  <a:lnTo>
                    <a:pt x="7167" y="3598"/>
                  </a:lnTo>
                  <a:lnTo>
                    <a:pt x="7106" y="3352"/>
                  </a:lnTo>
                  <a:lnTo>
                    <a:pt x="7044" y="3106"/>
                  </a:lnTo>
                  <a:lnTo>
                    <a:pt x="6978" y="2872"/>
                  </a:lnTo>
                  <a:lnTo>
                    <a:pt x="6908" y="2637"/>
                  </a:lnTo>
                  <a:lnTo>
                    <a:pt x="6833" y="2403"/>
                  </a:lnTo>
                  <a:lnTo>
                    <a:pt x="6758" y="2180"/>
                  </a:lnTo>
                  <a:lnTo>
                    <a:pt x="6679" y="1969"/>
                  </a:lnTo>
                  <a:lnTo>
                    <a:pt x="6596" y="1770"/>
                  </a:lnTo>
                  <a:lnTo>
                    <a:pt x="6508" y="1571"/>
                  </a:lnTo>
                  <a:lnTo>
                    <a:pt x="6415" y="1383"/>
                  </a:lnTo>
                  <a:lnTo>
                    <a:pt x="6323" y="1219"/>
                  </a:lnTo>
                  <a:lnTo>
                    <a:pt x="6226" y="1055"/>
                  </a:lnTo>
                  <a:lnTo>
                    <a:pt x="6130" y="903"/>
                  </a:lnTo>
                  <a:lnTo>
                    <a:pt x="6024" y="762"/>
                  </a:lnTo>
                  <a:lnTo>
                    <a:pt x="5923" y="621"/>
                  </a:lnTo>
                  <a:lnTo>
                    <a:pt x="5817" y="504"/>
                  </a:lnTo>
                  <a:lnTo>
                    <a:pt x="5712" y="399"/>
                  </a:lnTo>
                  <a:lnTo>
                    <a:pt x="5602" y="305"/>
                  </a:lnTo>
                  <a:lnTo>
                    <a:pt x="5492" y="223"/>
                  </a:lnTo>
                  <a:lnTo>
                    <a:pt x="5382" y="152"/>
                  </a:lnTo>
                  <a:lnTo>
                    <a:pt x="5272" y="94"/>
                  </a:lnTo>
                  <a:lnTo>
                    <a:pt x="5158" y="59"/>
                  </a:lnTo>
                  <a:lnTo>
                    <a:pt x="5048" y="24"/>
                  </a:lnTo>
                  <a:lnTo>
                    <a:pt x="4934" y="12"/>
                  </a:lnTo>
                  <a:lnTo>
                    <a:pt x="4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3680875" y="-11958475"/>
              <a:ext cx="196350" cy="778250"/>
            </a:xfrm>
            <a:custGeom>
              <a:avLst/>
              <a:gdLst/>
              <a:ahLst/>
              <a:cxnLst/>
              <a:rect l="l" t="t" r="r" b="b"/>
              <a:pathLst>
                <a:path w="7854" h="31130" fill="none" extrusionOk="0">
                  <a:moveTo>
                    <a:pt x="809" y="30825"/>
                  </a:moveTo>
                  <a:lnTo>
                    <a:pt x="809" y="30825"/>
                  </a:lnTo>
                  <a:lnTo>
                    <a:pt x="699" y="30297"/>
                  </a:lnTo>
                  <a:lnTo>
                    <a:pt x="589" y="29747"/>
                  </a:lnTo>
                  <a:lnTo>
                    <a:pt x="488" y="29184"/>
                  </a:lnTo>
                  <a:lnTo>
                    <a:pt x="392" y="28610"/>
                  </a:lnTo>
                  <a:lnTo>
                    <a:pt x="299" y="28024"/>
                  </a:lnTo>
                  <a:lnTo>
                    <a:pt x="220" y="27438"/>
                  </a:lnTo>
                  <a:lnTo>
                    <a:pt x="180" y="27133"/>
                  </a:lnTo>
                  <a:lnTo>
                    <a:pt x="150" y="26840"/>
                  </a:lnTo>
                  <a:lnTo>
                    <a:pt x="119" y="26535"/>
                  </a:lnTo>
                  <a:lnTo>
                    <a:pt x="88" y="26230"/>
                  </a:lnTo>
                  <a:lnTo>
                    <a:pt x="66" y="25926"/>
                  </a:lnTo>
                  <a:lnTo>
                    <a:pt x="44" y="25633"/>
                  </a:lnTo>
                  <a:lnTo>
                    <a:pt x="27" y="25328"/>
                  </a:lnTo>
                  <a:lnTo>
                    <a:pt x="13" y="25023"/>
                  </a:lnTo>
                  <a:lnTo>
                    <a:pt x="5" y="24730"/>
                  </a:lnTo>
                  <a:lnTo>
                    <a:pt x="0" y="24426"/>
                  </a:lnTo>
                  <a:lnTo>
                    <a:pt x="5" y="24133"/>
                  </a:lnTo>
                  <a:lnTo>
                    <a:pt x="9" y="23840"/>
                  </a:lnTo>
                  <a:lnTo>
                    <a:pt x="18" y="23547"/>
                  </a:lnTo>
                  <a:lnTo>
                    <a:pt x="31" y="23253"/>
                  </a:lnTo>
                  <a:lnTo>
                    <a:pt x="53" y="22972"/>
                  </a:lnTo>
                  <a:lnTo>
                    <a:pt x="79" y="22679"/>
                  </a:lnTo>
                  <a:lnTo>
                    <a:pt x="110" y="22398"/>
                  </a:lnTo>
                  <a:lnTo>
                    <a:pt x="145" y="22128"/>
                  </a:lnTo>
                  <a:lnTo>
                    <a:pt x="189" y="21859"/>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388" y="15928"/>
                  </a:lnTo>
                  <a:lnTo>
                    <a:pt x="2436" y="15717"/>
                  </a:lnTo>
                  <a:lnTo>
                    <a:pt x="2480" y="15506"/>
                  </a:lnTo>
                  <a:lnTo>
                    <a:pt x="2520" y="15295"/>
                  </a:lnTo>
                  <a:lnTo>
                    <a:pt x="2555" y="15073"/>
                  </a:lnTo>
                  <a:lnTo>
                    <a:pt x="2590" y="14850"/>
                  </a:lnTo>
                  <a:lnTo>
                    <a:pt x="2621" y="14627"/>
                  </a:lnTo>
                  <a:lnTo>
                    <a:pt x="2647" y="14405"/>
                  </a:lnTo>
                  <a:lnTo>
                    <a:pt x="2674" y="14170"/>
                  </a:lnTo>
                  <a:lnTo>
                    <a:pt x="2696" y="13947"/>
                  </a:lnTo>
                  <a:lnTo>
                    <a:pt x="2735" y="13479"/>
                  </a:lnTo>
                  <a:lnTo>
                    <a:pt x="2762" y="12998"/>
                  </a:lnTo>
                  <a:lnTo>
                    <a:pt x="2784" y="12518"/>
                  </a:lnTo>
                  <a:lnTo>
                    <a:pt x="2801" y="12037"/>
                  </a:lnTo>
                  <a:lnTo>
                    <a:pt x="2806" y="11545"/>
                  </a:lnTo>
                  <a:lnTo>
                    <a:pt x="2810" y="11052"/>
                  </a:lnTo>
                  <a:lnTo>
                    <a:pt x="2810" y="10560"/>
                  </a:lnTo>
                  <a:lnTo>
                    <a:pt x="2801" y="9576"/>
                  </a:lnTo>
                  <a:lnTo>
                    <a:pt x="2792" y="8603"/>
                  </a:lnTo>
                  <a:lnTo>
                    <a:pt x="2792" y="8603"/>
                  </a:lnTo>
                  <a:lnTo>
                    <a:pt x="2788" y="8111"/>
                  </a:lnTo>
                  <a:lnTo>
                    <a:pt x="2784" y="7618"/>
                  </a:lnTo>
                  <a:lnTo>
                    <a:pt x="2788" y="7114"/>
                  </a:lnTo>
                  <a:lnTo>
                    <a:pt x="2792" y="6622"/>
                  </a:lnTo>
                  <a:lnTo>
                    <a:pt x="2806" y="6130"/>
                  </a:lnTo>
                  <a:lnTo>
                    <a:pt x="2823" y="5626"/>
                  </a:lnTo>
                  <a:lnTo>
                    <a:pt x="2849" y="5145"/>
                  </a:lnTo>
                  <a:lnTo>
                    <a:pt x="2885" y="4665"/>
                  </a:lnTo>
                  <a:lnTo>
                    <a:pt x="2924" y="4184"/>
                  </a:lnTo>
                  <a:lnTo>
                    <a:pt x="2951" y="3962"/>
                  </a:lnTo>
                  <a:lnTo>
                    <a:pt x="2977" y="3727"/>
                  </a:lnTo>
                  <a:lnTo>
                    <a:pt x="3003" y="3505"/>
                  </a:lnTo>
                  <a:lnTo>
                    <a:pt x="3039" y="3282"/>
                  </a:lnTo>
                  <a:lnTo>
                    <a:pt x="3069" y="3059"/>
                  </a:lnTo>
                  <a:lnTo>
                    <a:pt x="3109" y="2848"/>
                  </a:lnTo>
                  <a:lnTo>
                    <a:pt x="3148" y="2637"/>
                  </a:lnTo>
                  <a:lnTo>
                    <a:pt x="3192" y="2438"/>
                  </a:lnTo>
                  <a:lnTo>
                    <a:pt x="3241" y="2239"/>
                  </a:lnTo>
                  <a:lnTo>
                    <a:pt x="3289" y="2039"/>
                  </a:lnTo>
                  <a:lnTo>
                    <a:pt x="3342" y="1852"/>
                  </a:lnTo>
                  <a:lnTo>
                    <a:pt x="3399" y="1676"/>
                  </a:lnTo>
                  <a:lnTo>
                    <a:pt x="3461" y="1500"/>
                  </a:lnTo>
                  <a:lnTo>
                    <a:pt x="3527" y="1325"/>
                  </a:lnTo>
                  <a:lnTo>
                    <a:pt x="3527" y="1325"/>
                  </a:lnTo>
                  <a:lnTo>
                    <a:pt x="3610" y="1125"/>
                  </a:lnTo>
                  <a:lnTo>
                    <a:pt x="3698" y="949"/>
                  </a:lnTo>
                  <a:lnTo>
                    <a:pt x="3786" y="785"/>
                  </a:lnTo>
                  <a:lnTo>
                    <a:pt x="3883" y="633"/>
                  </a:lnTo>
                  <a:lnTo>
                    <a:pt x="3980" y="504"/>
                  </a:lnTo>
                  <a:lnTo>
                    <a:pt x="4076" y="387"/>
                  </a:lnTo>
                  <a:lnTo>
                    <a:pt x="4177" y="281"/>
                  </a:lnTo>
                  <a:lnTo>
                    <a:pt x="4283" y="199"/>
                  </a:lnTo>
                  <a:lnTo>
                    <a:pt x="4388" y="129"/>
                  </a:lnTo>
                  <a:lnTo>
                    <a:pt x="4494" y="82"/>
                  </a:lnTo>
                  <a:lnTo>
                    <a:pt x="4604" y="35"/>
                  </a:lnTo>
                  <a:lnTo>
                    <a:pt x="4714" y="12"/>
                  </a:lnTo>
                  <a:lnTo>
                    <a:pt x="4824" y="0"/>
                  </a:lnTo>
                  <a:lnTo>
                    <a:pt x="4934" y="12"/>
                  </a:lnTo>
                  <a:lnTo>
                    <a:pt x="5048" y="24"/>
                  </a:lnTo>
                  <a:lnTo>
                    <a:pt x="5158" y="59"/>
                  </a:lnTo>
                  <a:lnTo>
                    <a:pt x="5272" y="94"/>
                  </a:lnTo>
                  <a:lnTo>
                    <a:pt x="5382" y="152"/>
                  </a:lnTo>
                  <a:lnTo>
                    <a:pt x="5492" y="223"/>
                  </a:lnTo>
                  <a:lnTo>
                    <a:pt x="5602" y="305"/>
                  </a:lnTo>
                  <a:lnTo>
                    <a:pt x="5712" y="399"/>
                  </a:lnTo>
                  <a:lnTo>
                    <a:pt x="5817" y="504"/>
                  </a:lnTo>
                  <a:lnTo>
                    <a:pt x="5923" y="621"/>
                  </a:lnTo>
                  <a:lnTo>
                    <a:pt x="6024" y="762"/>
                  </a:lnTo>
                  <a:lnTo>
                    <a:pt x="6130" y="903"/>
                  </a:lnTo>
                  <a:lnTo>
                    <a:pt x="6226" y="1055"/>
                  </a:lnTo>
                  <a:lnTo>
                    <a:pt x="6323" y="1219"/>
                  </a:lnTo>
                  <a:lnTo>
                    <a:pt x="6415" y="1383"/>
                  </a:lnTo>
                  <a:lnTo>
                    <a:pt x="6508" y="1571"/>
                  </a:lnTo>
                  <a:lnTo>
                    <a:pt x="6596" y="1770"/>
                  </a:lnTo>
                  <a:lnTo>
                    <a:pt x="6679" y="1969"/>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838"/>
                  </a:lnTo>
                  <a:lnTo>
                    <a:pt x="7849" y="12506"/>
                  </a:lnTo>
                  <a:lnTo>
                    <a:pt x="7840" y="13186"/>
                  </a:lnTo>
                  <a:lnTo>
                    <a:pt x="7827" y="13842"/>
                  </a:lnTo>
                  <a:lnTo>
                    <a:pt x="7805" y="14498"/>
                  </a:lnTo>
                  <a:lnTo>
                    <a:pt x="7783" y="15143"/>
                  </a:lnTo>
                  <a:lnTo>
                    <a:pt x="7757" y="15788"/>
                  </a:lnTo>
                  <a:lnTo>
                    <a:pt x="7721" y="16420"/>
                  </a:lnTo>
                  <a:lnTo>
                    <a:pt x="7686" y="17053"/>
                  </a:lnTo>
                  <a:lnTo>
                    <a:pt x="7647" y="17675"/>
                  </a:lnTo>
                  <a:lnTo>
                    <a:pt x="7603" y="18296"/>
                  </a:lnTo>
                  <a:lnTo>
                    <a:pt x="7554" y="18917"/>
                  </a:lnTo>
                  <a:lnTo>
                    <a:pt x="7502" y="19526"/>
                  </a:lnTo>
                  <a:lnTo>
                    <a:pt x="7444" y="20136"/>
                  </a:lnTo>
                  <a:lnTo>
                    <a:pt x="7387" y="20745"/>
                  </a:lnTo>
                  <a:lnTo>
                    <a:pt x="7326" y="21343"/>
                  </a:lnTo>
                  <a:lnTo>
                    <a:pt x="7260" y="21953"/>
                  </a:lnTo>
                  <a:lnTo>
                    <a:pt x="7189" y="22550"/>
                  </a:lnTo>
                  <a:lnTo>
                    <a:pt x="7119" y="23160"/>
                  </a:lnTo>
                  <a:lnTo>
                    <a:pt x="7044" y="23757"/>
                  </a:lnTo>
                  <a:lnTo>
                    <a:pt x="6886" y="24965"/>
                  </a:lnTo>
                  <a:lnTo>
                    <a:pt x="6723" y="26172"/>
                  </a:lnTo>
                  <a:lnTo>
                    <a:pt x="6547" y="27391"/>
                  </a:lnTo>
                  <a:lnTo>
                    <a:pt x="6363" y="28621"/>
                  </a:lnTo>
                  <a:lnTo>
                    <a:pt x="6174" y="29864"/>
                  </a:lnTo>
                  <a:lnTo>
                    <a:pt x="5976" y="31130"/>
                  </a:lnTo>
                  <a:lnTo>
                    <a:pt x="809" y="308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3680875" y="-11958475"/>
              <a:ext cx="196350" cy="778250"/>
            </a:xfrm>
            <a:custGeom>
              <a:avLst/>
              <a:gdLst/>
              <a:ahLst/>
              <a:cxnLst/>
              <a:rect l="l" t="t" r="r" b="b"/>
              <a:pathLst>
                <a:path w="7854" h="31130" fill="none" extrusionOk="0">
                  <a:moveTo>
                    <a:pt x="5976" y="31130"/>
                  </a:moveTo>
                  <a:lnTo>
                    <a:pt x="809" y="30825"/>
                  </a:lnTo>
                  <a:lnTo>
                    <a:pt x="809" y="30825"/>
                  </a:lnTo>
                  <a:lnTo>
                    <a:pt x="735" y="30462"/>
                  </a:lnTo>
                  <a:lnTo>
                    <a:pt x="655" y="30087"/>
                  </a:lnTo>
                  <a:lnTo>
                    <a:pt x="581" y="29700"/>
                  </a:lnTo>
                  <a:lnTo>
                    <a:pt x="506" y="29301"/>
                  </a:lnTo>
                  <a:lnTo>
                    <a:pt x="436" y="28903"/>
                  </a:lnTo>
                  <a:lnTo>
                    <a:pt x="370" y="28493"/>
                  </a:lnTo>
                  <a:lnTo>
                    <a:pt x="308" y="28082"/>
                  </a:lnTo>
                  <a:lnTo>
                    <a:pt x="251" y="27672"/>
                  </a:lnTo>
                  <a:lnTo>
                    <a:pt x="194" y="27250"/>
                  </a:lnTo>
                  <a:lnTo>
                    <a:pt x="145" y="26828"/>
                  </a:lnTo>
                  <a:lnTo>
                    <a:pt x="106" y="26406"/>
                  </a:lnTo>
                  <a:lnTo>
                    <a:pt x="71" y="25984"/>
                  </a:lnTo>
                  <a:lnTo>
                    <a:pt x="40" y="25562"/>
                  </a:lnTo>
                  <a:lnTo>
                    <a:pt x="18" y="25140"/>
                  </a:lnTo>
                  <a:lnTo>
                    <a:pt x="5" y="24719"/>
                  </a:lnTo>
                  <a:lnTo>
                    <a:pt x="0" y="24297"/>
                  </a:lnTo>
                  <a:lnTo>
                    <a:pt x="0" y="24297"/>
                  </a:lnTo>
                  <a:lnTo>
                    <a:pt x="5" y="23945"/>
                  </a:lnTo>
                  <a:lnTo>
                    <a:pt x="13" y="23593"/>
                  </a:lnTo>
                  <a:lnTo>
                    <a:pt x="31" y="23253"/>
                  </a:lnTo>
                  <a:lnTo>
                    <a:pt x="57" y="22902"/>
                  </a:lnTo>
                  <a:lnTo>
                    <a:pt x="93" y="22562"/>
                  </a:lnTo>
                  <a:lnTo>
                    <a:pt x="132" y="22234"/>
                  </a:lnTo>
                  <a:lnTo>
                    <a:pt x="180" y="21906"/>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410" y="15834"/>
                  </a:lnTo>
                  <a:lnTo>
                    <a:pt x="2471" y="15541"/>
                  </a:lnTo>
                  <a:lnTo>
                    <a:pt x="2528" y="15225"/>
                  </a:lnTo>
                  <a:lnTo>
                    <a:pt x="2581" y="14920"/>
                  </a:lnTo>
                  <a:lnTo>
                    <a:pt x="2625" y="14604"/>
                  </a:lnTo>
                  <a:lnTo>
                    <a:pt x="2665" y="14276"/>
                  </a:lnTo>
                  <a:lnTo>
                    <a:pt x="2696" y="13947"/>
                  </a:lnTo>
                  <a:lnTo>
                    <a:pt x="2726" y="13619"/>
                  </a:lnTo>
                  <a:lnTo>
                    <a:pt x="2748" y="13279"/>
                  </a:lnTo>
                  <a:lnTo>
                    <a:pt x="2766" y="12939"/>
                  </a:lnTo>
                  <a:lnTo>
                    <a:pt x="2784" y="12600"/>
                  </a:lnTo>
                  <a:lnTo>
                    <a:pt x="2792" y="12260"/>
                  </a:lnTo>
                  <a:lnTo>
                    <a:pt x="2801" y="11908"/>
                  </a:lnTo>
                  <a:lnTo>
                    <a:pt x="2806" y="11556"/>
                  </a:lnTo>
                  <a:lnTo>
                    <a:pt x="2810" y="10853"/>
                  </a:lnTo>
                  <a:lnTo>
                    <a:pt x="2810" y="10853"/>
                  </a:lnTo>
                  <a:lnTo>
                    <a:pt x="2810" y="10291"/>
                  </a:lnTo>
                  <a:lnTo>
                    <a:pt x="2806" y="9728"/>
                  </a:lnTo>
                  <a:lnTo>
                    <a:pt x="2792" y="8603"/>
                  </a:lnTo>
                  <a:lnTo>
                    <a:pt x="2792" y="8603"/>
                  </a:lnTo>
                  <a:lnTo>
                    <a:pt x="2788" y="8134"/>
                  </a:lnTo>
                  <a:lnTo>
                    <a:pt x="2784" y="7665"/>
                  </a:lnTo>
                  <a:lnTo>
                    <a:pt x="2784" y="7665"/>
                  </a:lnTo>
                  <a:lnTo>
                    <a:pt x="2788" y="7232"/>
                  </a:lnTo>
                  <a:lnTo>
                    <a:pt x="2792" y="6786"/>
                  </a:lnTo>
                  <a:lnTo>
                    <a:pt x="2801" y="6353"/>
                  </a:lnTo>
                  <a:lnTo>
                    <a:pt x="2814" y="5907"/>
                  </a:lnTo>
                  <a:lnTo>
                    <a:pt x="2832" y="5474"/>
                  </a:lnTo>
                  <a:lnTo>
                    <a:pt x="2854" y="5052"/>
                  </a:lnTo>
                  <a:lnTo>
                    <a:pt x="2885" y="4630"/>
                  </a:lnTo>
                  <a:lnTo>
                    <a:pt x="2924" y="4208"/>
                  </a:lnTo>
                  <a:lnTo>
                    <a:pt x="2968" y="3798"/>
                  </a:lnTo>
                  <a:lnTo>
                    <a:pt x="3017" y="3411"/>
                  </a:lnTo>
                  <a:lnTo>
                    <a:pt x="3078" y="3024"/>
                  </a:lnTo>
                  <a:lnTo>
                    <a:pt x="3113" y="2836"/>
                  </a:lnTo>
                  <a:lnTo>
                    <a:pt x="3148" y="2649"/>
                  </a:lnTo>
                  <a:lnTo>
                    <a:pt x="3184" y="2473"/>
                  </a:lnTo>
                  <a:lnTo>
                    <a:pt x="3228" y="2297"/>
                  </a:lnTo>
                  <a:lnTo>
                    <a:pt x="3272" y="2122"/>
                  </a:lnTo>
                  <a:lnTo>
                    <a:pt x="3316" y="1957"/>
                  </a:lnTo>
                  <a:lnTo>
                    <a:pt x="3364" y="1793"/>
                  </a:lnTo>
                  <a:lnTo>
                    <a:pt x="3417" y="1629"/>
                  </a:lnTo>
                  <a:lnTo>
                    <a:pt x="3469" y="1477"/>
                  </a:lnTo>
                  <a:lnTo>
                    <a:pt x="3527" y="1325"/>
                  </a:lnTo>
                  <a:lnTo>
                    <a:pt x="3527" y="1325"/>
                  </a:lnTo>
                  <a:lnTo>
                    <a:pt x="3597" y="1160"/>
                  </a:lnTo>
                  <a:lnTo>
                    <a:pt x="3667" y="1008"/>
                  </a:lnTo>
                  <a:lnTo>
                    <a:pt x="3742" y="867"/>
                  </a:lnTo>
                  <a:lnTo>
                    <a:pt x="3817" y="738"/>
                  </a:lnTo>
                  <a:lnTo>
                    <a:pt x="3896" y="610"/>
                  </a:lnTo>
                  <a:lnTo>
                    <a:pt x="3975" y="504"/>
                  </a:lnTo>
                  <a:lnTo>
                    <a:pt x="4059" y="410"/>
                  </a:lnTo>
                  <a:lnTo>
                    <a:pt x="4142" y="317"/>
                  </a:lnTo>
                  <a:lnTo>
                    <a:pt x="4226" y="246"/>
                  </a:lnTo>
                  <a:lnTo>
                    <a:pt x="4314" y="176"/>
                  </a:lnTo>
                  <a:lnTo>
                    <a:pt x="4402" y="129"/>
                  </a:lnTo>
                  <a:lnTo>
                    <a:pt x="4490" y="82"/>
                  </a:lnTo>
                  <a:lnTo>
                    <a:pt x="4582" y="47"/>
                  </a:lnTo>
                  <a:lnTo>
                    <a:pt x="4670" y="24"/>
                  </a:lnTo>
                  <a:lnTo>
                    <a:pt x="4762" y="12"/>
                  </a:lnTo>
                  <a:lnTo>
                    <a:pt x="4855" y="0"/>
                  </a:lnTo>
                  <a:lnTo>
                    <a:pt x="4855" y="0"/>
                  </a:lnTo>
                  <a:lnTo>
                    <a:pt x="4986" y="12"/>
                  </a:lnTo>
                  <a:lnTo>
                    <a:pt x="5114" y="35"/>
                  </a:lnTo>
                  <a:lnTo>
                    <a:pt x="5246" y="82"/>
                  </a:lnTo>
                  <a:lnTo>
                    <a:pt x="5378" y="152"/>
                  </a:lnTo>
                  <a:lnTo>
                    <a:pt x="5505" y="235"/>
                  </a:lnTo>
                  <a:lnTo>
                    <a:pt x="5633" y="328"/>
                  </a:lnTo>
                  <a:lnTo>
                    <a:pt x="5760" y="445"/>
                  </a:lnTo>
                  <a:lnTo>
                    <a:pt x="5883" y="586"/>
                  </a:lnTo>
                  <a:lnTo>
                    <a:pt x="6007" y="727"/>
                  </a:lnTo>
                  <a:lnTo>
                    <a:pt x="6125" y="891"/>
                  </a:lnTo>
                  <a:lnTo>
                    <a:pt x="6240" y="1078"/>
                  </a:lnTo>
                  <a:lnTo>
                    <a:pt x="6354" y="1266"/>
                  </a:lnTo>
                  <a:lnTo>
                    <a:pt x="6464" y="1477"/>
                  </a:lnTo>
                  <a:lnTo>
                    <a:pt x="6565" y="1700"/>
                  </a:lnTo>
                  <a:lnTo>
                    <a:pt x="6666" y="1934"/>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486"/>
                  </a:lnTo>
                  <a:lnTo>
                    <a:pt x="7853" y="11486"/>
                  </a:lnTo>
                  <a:lnTo>
                    <a:pt x="7853" y="12166"/>
                  </a:lnTo>
                  <a:lnTo>
                    <a:pt x="7844" y="12822"/>
                  </a:lnTo>
                  <a:lnTo>
                    <a:pt x="7836" y="13479"/>
                  </a:lnTo>
                  <a:lnTo>
                    <a:pt x="7818" y="14123"/>
                  </a:lnTo>
                  <a:lnTo>
                    <a:pt x="7796" y="14768"/>
                  </a:lnTo>
                  <a:lnTo>
                    <a:pt x="7774" y="15401"/>
                  </a:lnTo>
                  <a:lnTo>
                    <a:pt x="7743" y="16034"/>
                  </a:lnTo>
                  <a:lnTo>
                    <a:pt x="7708" y="16655"/>
                  </a:lnTo>
                  <a:lnTo>
                    <a:pt x="7673" y="17264"/>
                  </a:lnTo>
                  <a:lnTo>
                    <a:pt x="7629" y="17886"/>
                  </a:lnTo>
                  <a:lnTo>
                    <a:pt x="7585" y="18495"/>
                  </a:lnTo>
                  <a:lnTo>
                    <a:pt x="7537" y="19093"/>
                  </a:lnTo>
                  <a:lnTo>
                    <a:pt x="7484" y="19702"/>
                  </a:lnTo>
                  <a:lnTo>
                    <a:pt x="7431" y="20300"/>
                  </a:lnTo>
                  <a:lnTo>
                    <a:pt x="7370" y="20898"/>
                  </a:lnTo>
                  <a:lnTo>
                    <a:pt x="7308" y="21484"/>
                  </a:lnTo>
                  <a:lnTo>
                    <a:pt x="7242" y="22081"/>
                  </a:lnTo>
                  <a:lnTo>
                    <a:pt x="7176" y="22679"/>
                  </a:lnTo>
                  <a:lnTo>
                    <a:pt x="7106" y="23265"/>
                  </a:lnTo>
                  <a:lnTo>
                    <a:pt x="7031" y="23863"/>
                  </a:lnTo>
                  <a:lnTo>
                    <a:pt x="6877" y="25047"/>
                  </a:lnTo>
                  <a:lnTo>
                    <a:pt x="6714" y="26230"/>
                  </a:lnTo>
                  <a:lnTo>
                    <a:pt x="6539" y="27426"/>
                  </a:lnTo>
                  <a:lnTo>
                    <a:pt x="6358" y="28633"/>
                  </a:lnTo>
                  <a:lnTo>
                    <a:pt x="6174" y="29864"/>
                  </a:lnTo>
                  <a:lnTo>
                    <a:pt x="5980" y="31106"/>
                  </a:lnTo>
                  <a:lnTo>
                    <a:pt x="5980" y="31106"/>
                  </a:lnTo>
                  <a:lnTo>
                    <a:pt x="5976" y="31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3080900" y="-12395950"/>
              <a:ext cx="109400" cy="291275"/>
            </a:xfrm>
            <a:custGeom>
              <a:avLst/>
              <a:gdLst/>
              <a:ahLst/>
              <a:cxnLst/>
              <a:rect l="l" t="t" r="r" b="b"/>
              <a:pathLst>
                <a:path w="4376" h="11651" extrusionOk="0">
                  <a:moveTo>
                    <a:pt x="2190" y="0"/>
                  </a:moveTo>
                  <a:lnTo>
                    <a:pt x="2080" y="12"/>
                  </a:lnTo>
                  <a:lnTo>
                    <a:pt x="1970" y="24"/>
                  </a:lnTo>
                  <a:lnTo>
                    <a:pt x="1860" y="71"/>
                  </a:lnTo>
                  <a:lnTo>
                    <a:pt x="1750" y="118"/>
                  </a:lnTo>
                  <a:lnTo>
                    <a:pt x="1645" y="176"/>
                  </a:lnTo>
                  <a:lnTo>
                    <a:pt x="1544" y="258"/>
                  </a:lnTo>
                  <a:lnTo>
                    <a:pt x="1438" y="352"/>
                  </a:lnTo>
                  <a:lnTo>
                    <a:pt x="1341" y="458"/>
                  </a:lnTo>
                  <a:lnTo>
                    <a:pt x="1245" y="575"/>
                  </a:lnTo>
                  <a:lnTo>
                    <a:pt x="1148" y="692"/>
                  </a:lnTo>
                  <a:lnTo>
                    <a:pt x="1060" y="833"/>
                  </a:lnTo>
                  <a:lnTo>
                    <a:pt x="968" y="985"/>
                  </a:lnTo>
                  <a:lnTo>
                    <a:pt x="884" y="1149"/>
                  </a:lnTo>
                  <a:lnTo>
                    <a:pt x="801" y="1325"/>
                  </a:lnTo>
                  <a:lnTo>
                    <a:pt x="721" y="1501"/>
                  </a:lnTo>
                  <a:lnTo>
                    <a:pt x="647" y="1700"/>
                  </a:lnTo>
                  <a:lnTo>
                    <a:pt x="572" y="1899"/>
                  </a:lnTo>
                  <a:lnTo>
                    <a:pt x="502" y="2110"/>
                  </a:lnTo>
                  <a:lnTo>
                    <a:pt x="440" y="2333"/>
                  </a:lnTo>
                  <a:lnTo>
                    <a:pt x="378" y="2556"/>
                  </a:lnTo>
                  <a:lnTo>
                    <a:pt x="321" y="2790"/>
                  </a:lnTo>
                  <a:lnTo>
                    <a:pt x="268" y="3036"/>
                  </a:lnTo>
                  <a:lnTo>
                    <a:pt x="220" y="3294"/>
                  </a:lnTo>
                  <a:lnTo>
                    <a:pt x="176" y="3552"/>
                  </a:lnTo>
                  <a:lnTo>
                    <a:pt x="137" y="3810"/>
                  </a:lnTo>
                  <a:lnTo>
                    <a:pt x="101" y="4079"/>
                  </a:lnTo>
                  <a:lnTo>
                    <a:pt x="71" y="4360"/>
                  </a:lnTo>
                  <a:lnTo>
                    <a:pt x="49" y="4642"/>
                  </a:lnTo>
                  <a:lnTo>
                    <a:pt x="27" y="4923"/>
                  </a:lnTo>
                  <a:lnTo>
                    <a:pt x="13" y="5216"/>
                  </a:lnTo>
                  <a:lnTo>
                    <a:pt x="5" y="5509"/>
                  </a:lnTo>
                  <a:lnTo>
                    <a:pt x="0" y="5814"/>
                  </a:lnTo>
                  <a:lnTo>
                    <a:pt x="5" y="6119"/>
                  </a:lnTo>
                  <a:lnTo>
                    <a:pt x="13" y="6412"/>
                  </a:lnTo>
                  <a:lnTo>
                    <a:pt x="27" y="6705"/>
                  </a:lnTo>
                  <a:lnTo>
                    <a:pt x="44" y="6986"/>
                  </a:lnTo>
                  <a:lnTo>
                    <a:pt x="71" y="7267"/>
                  </a:lnTo>
                  <a:lnTo>
                    <a:pt x="97" y="7548"/>
                  </a:lnTo>
                  <a:lnTo>
                    <a:pt x="132" y="7818"/>
                  </a:lnTo>
                  <a:lnTo>
                    <a:pt x="172" y="8088"/>
                  </a:lnTo>
                  <a:lnTo>
                    <a:pt x="216" y="8345"/>
                  </a:lnTo>
                  <a:lnTo>
                    <a:pt x="264" y="8592"/>
                  </a:lnTo>
                  <a:lnTo>
                    <a:pt x="317" y="8838"/>
                  </a:lnTo>
                  <a:lnTo>
                    <a:pt x="374" y="9072"/>
                  </a:lnTo>
                  <a:lnTo>
                    <a:pt x="431" y="9307"/>
                  </a:lnTo>
                  <a:lnTo>
                    <a:pt x="497" y="9517"/>
                  </a:lnTo>
                  <a:lnTo>
                    <a:pt x="567" y="9740"/>
                  </a:lnTo>
                  <a:lnTo>
                    <a:pt x="638" y="9939"/>
                  </a:lnTo>
                  <a:lnTo>
                    <a:pt x="713" y="10127"/>
                  </a:lnTo>
                  <a:lnTo>
                    <a:pt x="792" y="10314"/>
                  </a:lnTo>
                  <a:lnTo>
                    <a:pt x="875" y="10490"/>
                  </a:lnTo>
                  <a:lnTo>
                    <a:pt x="963" y="10654"/>
                  </a:lnTo>
                  <a:lnTo>
                    <a:pt x="1051" y="10807"/>
                  </a:lnTo>
                  <a:lnTo>
                    <a:pt x="1139" y="10947"/>
                  </a:lnTo>
                  <a:lnTo>
                    <a:pt x="1236" y="11076"/>
                  </a:lnTo>
                  <a:lnTo>
                    <a:pt x="1333" y="11194"/>
                  </a:lnTo>
                  <a:lnTo>
                    <a:pt x="1429" y="11299"/>
                  </a:lnTo>
                  <a:lnTo>
                    <a:pt x="1530" y="11393"/>
                  </a:lnTo>
                  <a:lnTo>
                    <a:pt x="1636" y="11463"/>
                  </a:lnTo>
                  <a:lnTo>
                    <a:pt x="1741" y="11533"/>
                  </a:lnTo>
                  <a:lnTo>
                    <a:pt x="1851" y="11580"/>
                  </a:lnTo>
                  <a:lnTo>
                    <a:pt x="1957" y="11627"/>
                  </a:lnTo>
                  <a:lnTo>
                    <a:pt x="2071" y="11651"/>
                  </a:lnTo>
                  <a:lnTo>
                    <a:pt x="2304" y="11651"/>
                  </a:lnTo>
                  <a:lnTo>
                    <a:pt x="2414" y="11627"/>
                  </a:lnTo>
                  <a:lnTo>
                    <a:pt x="2524" y="11580"/>
                  </a:lnTo>
                  <a:lnTo>
                    <a:pt x="2630" y="11533"/>
                  </a:lnTo>
                  <a:lnTo>
                    <a:pt x="2735" y="11463"/>
                  </a:lnTo>
                  <a:lnTo>
                    <a:pt x="2841" y="11393"/>
                  </a:lnTo>
                  <a:lnTo>
                    <a:pt x="2942" y="11299"/>
                  </a:lnTo>
                  <a:lnTo>
                    <a:pt x="3039" y="11194"/>
                  </a:lnTo>
                  <a:lnTo>
                    <a:pt x="3135" y="11076"/>
                  </a:lnTo>
                  <a:lnTo>
                    <a:pt x="3232" y="10947"/>
                  </a:lnTo>
                  <a:lnTo>
                    <a:pt x="3320" y="10807"/>
                  </a:lnTo>
                  <a:lnTo>
                    <a:pt x="3412" y="10654"/>
                  </a:lnTo>
                  <a:lnTo>
                    <a:pt x="3496" y="10490"/>
                  </a:lnTo>
                  <a:lnTo>
                    <a:pt x="3579" y="10326"/>
                  </a:lnTo>
                  <a:lnTo>
                    <a:pt x="3659" y="10139"/>
                  </a:lnTo>
                  <a:lnTo>
                    <a:pt x="3733" y="9951"/>
                  </a:lnTo>
                  <a:lnTo>
                    <a:pt x="3804" y="9740"/>
                  </a:lnTo>
                  <a:lnTo>
                    <a:pt x="3874" y="9529"/>
                  </a:lnTo>
                  <a:lnTo>
                    <a:pt x="3940" y="9318"/>
                  </a:lnTo>
                  <a:lnTo>
                    <a:pt x="3997" y="9084"/>
                  </a:lnTo>
                  <a:lnTo>
                    <a:pt x="4054" y="8849"/>
                  </a:lnTo>
                  <a:lnTo>
                    <a:pt x="4107" y="8603"/>
                  </a:lnTo>
                  <a:lnTo>
                    <a:pt x="4155" y="8357"/>
                  </a:lnTo>
                  <a:lnTo>
                    <a:pt x="4199" y="8099"/>
                  </a:lnTo>
                  <a:lnTo>
                    <a:pt x="4239" y="7841"/>
                  </a:lnTo>
                  <a:lnTo>
                    <a:pt x="4274" y="7572"/>
                  </a:lnTo>
                  <a:lnTo>
                    <a:pt x="4305" y="7291"/>
                  </a:lnTo>
                  <a:lnTo>
                    <a:pt x="4327" y="7009"/>
                  </a:lnTo>
                  <a:lnTo>
                    <a:pt x="4349" y="6728"/>
                  </a:lnTo>
                  <a:lnTo>
                    <a:pt x="4362" y="6435"/>
                  </a:lnTo>
                  <a:lnTo>
                    <a:pt x="4371" y="6142"/>
                  </a:lnTo>
                  <a:lnTo>
                    <a:pt x="4375" y="5837"/>
                  </a:lnTo>
                  <a:lnTo>
                    <a:pt x="4371" y="5544"/>
                  </a:lnTo>
                  <a:lnTo>
                    <a:pt x="4362" y="5240"/>
                  </a:lnTo>
                  <a:lnTo>
                    <a:pt x="4349" y="4947"/>
                  </a:lnTo>
                  <a:lnTo>
                    <a:pt x="4331" y="4665"/>
                  </a:lnTo>
                  <a:lnTo>
                    <a:pt x="4305" y="4384"/>
                  </a:lnTo>
                  <a:lnTo>
                    <a:pt x="4274" y="4103"/>
                  </a:lnTo>
                  <a:lnTo>
                    <a:pt x="4243" y="3833"/>
                  </a:lnTo>
                  <a:lnTo>
                    <a:pt x="4204" y="3575"/>
                  </a:lnTo>
                  <a:lnTo>
                    <a:pt x="4160" y="3317"/>
                  </a:lnTo>
                  <a:lnTo>
                    <a:pt x="4111" y="3060"/>
                  </a:lnTo>
                  <a:lnTo>
                    <a:pt x="4059" y="2813"/>
                  </a:lnTo>
                  <a:lnTo>
                    <a:pt x="4002" y="2579"/>
                  </a:lnTo>
                  <a:lnTo>
                    <a:pt x="3940" y="2356"/>
                  </a:lnTo>
                  <a:lnTo>
                    <a:pt x="3878" y="2134"/>
                  </a:lnTo>
                  <a:lnTo>
                    <a:pt x="3808" y="1923"/>
                  </a:lnTo>
                  <a:lnTo>
                    <a:pt x="3738" y="1712"/>
                  </a:lnTo>
                  <a:lnTo>
                    <a:pt x="3659" y="1524"/>
                  </a:lnTo>
                  <a:lnTo>
                    <a:pt x="3579" y="1337"/>
                  </a:lnTo>
                  <a:lnTo>
                    <a:pt x="3500" y="1161"/>
                  </a:lnTo>
                  <a:lnTo>
                    <a:pt x="3412" y="997"/>
                  </a:lnTo>
                  <a:lnTo>
                    <a:pt x="3324" y="844"/>
                  </a:lnTo>
                  <a:lnTo>
                    <a:pt x="3232" y="704"/>
                  </a:lnTo>
                  <a:lnTo>
                    <a:pt x="3140" y="575"/>
                  </a:lnTo>
                  <a:lnTo>
                    <a:pt x="3043" y="458"/>
                  </a:lnTo>
                  <a:lnTo>
                    <a:pt x="2942" y="364"/>
                  </a:lnTo>
                  <a:lnTo>
                    <a:pt x="2841" y="270"/>
                  </a:lnTo>
                  <a:lnTo>
                    <a:pt x="2740" y="188"/>
                  </a:lnTo>
                  <a:lnTo>
                    <a:pt x="2634" y="118"/>
                  </a:lnTo>
                  <a:lnTo>
                    <a:pt x="2524" y="71"/>
                  </a:lnTo>
                  <a:lnTo>
                    <a:pt x="2414" y="36"/>
                  </a:lnTo>
                  <a:lnTo>
                    <a:pt x="2304" y="12"/>
                  </a:lnTo>
                  <a:lnTo>
                    <a:pt x="21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4290950" y="-12645300"/>
              <a:ext cx="276150" cy="611250"/>
            </a:xfrm>
            <a:custGeom>
              <a:avLst/>
              <a:gdLst/>
              <a:ahLst/>
              <a:cxnLst/>
              <a:rect l="l" t="t" r="r" b="b"/>
              <a:pathLst>
                <a:path w="11046" h="24450" extrusionOk="0">
                  <a:moveTo>
                    <a:pt x="4358" y="0"/>
                  </a:move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077" y="293"/>
                  </a:lnTo>
                  <a:lnTo>
                    <a:pt x="5906" y="223"/>
                  </a:lnTo>
                  <a:lnTo>
                    <a:pt x="5726" y="176"/>
                  </a:lnTo>
                  <a:lnTo>
                    <a:pt x="5541" y="129"/>
                  </a:lnTo>
                  <a:lnTo>
                    <a:pt x="5352" y="82"/>
                  </a:lnTo>
                  <a:lnTo>
                    <a:pt x="5158" y="47"/>
                  </a:lnTo>
                  <a:lnTo>
                    <a:pt x="4961" y="24"/>
                  </a:lnTo>
                  <a:lnTo>
                    <a:pt x="4763" y="12"/>
                  </a:lnTo>
                  <a:lnTo>
                    <a:pt x="4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4290950" y="-12645300"/>
              <a:ext cx="276150" cy="611250"/>
            </a:xfrm>
            <a:custGeom>
              <a:avLst/>
              <a:gdLst/>
              <a:ahLst/>
              <a:cxnLst/>
              <a:rect l="l" t="t" r="r" b="b"/>
              <a:pathLst>
                <a:path w="11046" h="24450" fill="none" extrusionOk="0">
                  <a:moveTo>
                    <a:pt x="621" y="3388"/>
                  </a:move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249" y="352"/>
                  </a:lnTo>
                  <a:lnTo>
                    <a:pt x="6077" y="293"/>
                  </a:lnTo>
                  <a:lnTo>
                    <a:pt x="5906" y="223"/>
                  </a:lnTo>
                  <a:lnTo>
                    <a:pt x="5726" y="176"/>
                  </a:lnTo>
                  <a:lnTo>
                    <a:pt x="5541" y="129"/>
                  </a:lnTo>
                  <a:lnTo>
                    <a:pt x="5352" y="82"/>
                  </a:lnTo>
                  <a:lnTo>
                    <a:pt x="5158" y="47"/>
                  </a:lnTo>
                  <a:lnTo>
                    <a:pt x="4961" y="24"/>
                  </a:lnTo>
                  <a:lnTo>
                    <a:pt x="4763" y="12"/>
                  </a:lnTo>
                  <a:lnTo>
                    <a:pt x="4560" y="0"/>
                  </a:lnTo>
                  <a:lnTo>
                    <a:pt x="4358" y="0"/>
                  </a:ln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3453750" y="-5603350"/>
              <a:ext cx="570225" cy="957575"/>
            </a:xfrm>
            <a:custGeom>
              <a:avLst/>
              <a:gdLst/>
              <a:ahLst/>
              <a:cxnLst/>
              <a:rect l="l" t="t" r="r" b="b"/>
              <a:pathLst>
                <a:path w="22809" h="38303" extrusionOk="0">
                  <a:moveTo>
                    <a:pt x="11486" y="0"/>
                  </a:moveTo>
                  <a:lnTo>
                    <a:pt x="11227" y="23"/>
                  </a:lnTo>
                  <a:lnTo>
                    <a:pt x="11007" y="59"/>
                  </a:lnTo>
                  <a:lnTo>
                    <a:pt x="10787" y="106"/>
                  </a:lnTo>
                  <a:lnTo>
                    <a:pt x="10567" y="164"/>
                  </a:lnTo>
                  <a:lnTo>
                    <a:pt x="10356" y="234"/>
                  </a:lnTo>
                  <a:lnTo>
                    <a:pt x="10145" y="316"/>
                  </a:lnTo>
                  <a:lnTo>
                    <a:pt x="9934" y="410"/>
                  </a:lnTo>
                  <a:lnTo>
                    <a:pt x="9732" y="527"/>
                  </a:lnTo>
                  <a:lnTo>
                    <a:pt x="9529" y="645"/>
                  </a:lnTo>
                  <a:lnTo>
                    <a:pt x="9327" y="774"/>
                  </a:lnTo>
                  <a:lnTo>
                    <a:pt x="9129" y="914"/>
                  </a:lnTo>
                  <a:lnTo>
                    <a:pt x="8936" y="1067"/>
                  </a:lnTo>
                  <a:lnTo>
                    <a:pt x="8747" y="1231"/>
                  </a:lnTo>
                  <a:lnTo>
                    <a:pt x="8558" y="1406"/>
                  </a:lnTo>
                  <a:lnTo>
                    <a:pt x="8368" y="1594"/>
                  </a:lnTo>
                  <a:lnTo>
                    <a:pt x="8184" y="1793"/>
                  </a:lnTo>
                  <a:lnTo>
                    <a:pt x="8004" y="1993"/>
                  </a:lnTo>
                  <a:lnTo>
                    <a:pt x="7823" y="2215"/>
                  </a:lnTo>
                  <a:lnTo>
                    <a:pt x="7647" y="2438"/>
                  </a:lnTo>
                  <a:lnTo>
                    <a:pt x="7476" y="2672"/>
                  </a:lnTo>
                  <a:lnTo>
                    <a:pt x="7304" y="2918"/>
                  </a:lnTo>
                  <a:lnTo>
                    <a:pt x="7137" y="3165"/>
                  </a:lnTo>
                  <a:lnTo>
                    <a:pt x="6970" y="3434"/>
                  </a:lnTo>
                  <a:lnTo>
                    <a:pt x="6808" y="3704"/>
                  </a:lnTo>
                  <a:lnTo>
                    <a:pt x="6645" y="3985"/>
                  </a:lnTo>
                  <a:lnTo>
                    <a:pt x="6487" y="4266"/>
                  </a:lnTo>
                  <a:lnTo>
                    <a:pt x="6333" y="4559"/>
                  </a:lnTo>
                  <a:lnTo>
                    <a:pt x="6179" y="4864"/>
                  </a:lnTo>
                  <a:lnTo>
                    <a:pt x="6025" y="5180"/>
                  </a:lnTo>
                  <a:lnTo>
                    <a:pt x="5880" y="5497"/>
                  </a:lnTo>
                  <a:lnTo>
                    <a:pt x="5730" y="5813"/>
                  </a:lnTo>
                  <a:lnTo>
                    <a:pt x="5590" y="6153"/>
                  </a:lnTo>
                  <a:lnTo>
                    <a:pt x="5444" y="6481"/>
                  </a:lnTo>
                  <a:lnTo>
                    <a:pt x="5308" y="6833"/>
                  </a:lnTo>
                  <a:lnTo>
                    <a:pt x="5167" y="7185"/>
                  </a:lnTo>
                  <a:lnTo>
                    <a:pt x="5036" y="7536"/>
                  </a:lnTo>
                  <a:lnTo>
                    <a:pt x="4904" y="7900"/>
                  </a:lnTo>
                  <a:lnTo>
                    <a:pt x="4772" y="8275"/>
                  </a:lnTo>
                  <a:lnTo>
                    <a:pt x="4644" y="8650"/>
                  </a:lnTo>
                  <a:lnTo>
                    <a:pt x="4517" y="9025"/>
                  </a:lnTo>
                  <a:lnTo>
                    <a:pt x="4394" y="9412"/>
                  </a:lnTo>
                  <a:lnTo>
                    <a:pt x="4270" y="9798"/>
                  </a:lnTo>
                  <a:lnTo>
                    <a:pt x="4152" y="10185"/>
                  </a:lnTo>
                  <a:lnTo>
                    <a:pt x="4033" y="10584"/>
                  </a:lnTo>
                  <a:lnTo>
                    <a:pt x="3919" y="10994"/>
                  </a:lnTo>
                  <a:lnTo>
                    <a:pt x="3694" y="11803"/>
                  </a:lnTo>
                  <a:lnTo>
                    <a:pt x="3479" y="12635"/>
                  </a:lnTo>
                  <a:lnTo>
                    <a:pt x="3272" y="13479"/>
                  </a:lnTo>
                  <a:lnTo>
                    <a:pt x="3070" y="14334"/>
                  </a:lnTo>
                  <a:lnTo>
                    <a:pt x="2881" y="15201"/>
                  </a:lnTo>
                  <a:lnTo>
                    <a:pt x="2696" y="16069"/>
                  </a:lnTo>
                  <a:lnTo>
                    <a:pt x="2520" y="16948"/>
                  </a:lnTo>
                  <a:lnTo>
                    <a:pt x="2349" y="17827"/>
                  </a:lnTo>
                  <a:lnTo>
                    <a:pt x="2186" y="18706"/>
                  </a:lnTo>
                  <a:lnTo>
                    <a:pt x="2032" y="19597"/>
                  </a:lnTo>
                  <a:lnTo>
                    <a:pt x="1887" y="20476"/>
                  </a:lnTo>
                  <a:lnTo>
                    <a:pt x="1747" y="21355"/>
                  </a:lnTo>
                  <a:lnTo>
                    <a:pt x="1610" y="22234"/>
                  </a:lnTo>
                  <a:lnTo>
                    <a:pt x="1483" y="23101"/>
                  </a:lnTo>
                  <a:lnTo>
                    <a:pt x="1360" y="23968"/>
                  </a:lnTo>
                  <a:lnTo>
                    <a:pt x="1245" y="24824"/>
                  </a:lnTo>
                  <a:lnTo>
                    <a:pt x="1140" y="25656"/>
                  </a:lnTo>
                  <a:lnTo>
                    <a:pt x="1034" y="26488"/>
                  </a:lnTo>
                  <a:lnTo>
                    <a:pt x="938" y="27309"/>
                  </a:lnTo>
                  <a:lnTo>
                    <a:pt x="845" y="28106"/>
                  </a:lnTo>
                  <a:lnTo>
                    <a:pt x="762" y="28891"/>
                  </a:lnTo>
                  <a:lnTo>
                    <a:pt x="683" y="29653"/>
                  </a:lnTo>
                  <a:lnTo>
                    <a:pt x="608" y="30391"/>
                  </a:lnTo>
                  <a:lnTo>
                    <a:pt x="537" y="31118"/>
                  </a:lnTo>
                  <a:lnTo>
                    <a:pt x="410" y="32477"/>
                  </a:lnTo>
                  <a:lnTo>
                    <a:pt x="304" y="33732"/>
                  </a:lnTo>
                  <a:lnTo>
                    <a:pt x="216" y="34868"/>
                  </a:lnTo>
                  <a:lnTo>
                    <a:pt x="146" y="35865"/>
                  </a:lnTo>
                  <a:lnTo>
                    <a:pt x="89" y="36708"/>
                  </a:lnTo>
                  <a:lnTo>
                    <a:pt x="49" y="37388"/>
                  </a:lnTo>
                  <a:lnTo>
                    <a:pt x="23" y="37881"/>
                  </a:lnTo>
                  <a:lnTo>
                    <a:pt x="1" y="38302"/>
                  </a:lnTo>
                  <a:lnTo>
                    <a:pt x="22808" y="38302"/>
                  </a:lnTo>
                  <a:lnTo>
                    <a:pt x="22800" y="37857"/>
                  </a:lnTo>
                  <a:lnTo>
                    <a:pt x="22786" y="37330"/>
                  </a:lnTo>
                  <a:lnTo>
                    <a:pt x="22764" y="36603"/>
                  </a:lnTo>
                  <a:lnTo>
                    <a:pt x="22734" y="35712"/>
                  </a:lnTo>
                  <a:lnTo>
                    <a:pt x="22690" y="34657"/>
                  </a:lnTo>
                  <a:lnTo>
                    <a:pt x="22628" y="33462"/>
                  </a:lnTo>
                  <a:lnTo>
                    <a:pt x="22553" y="32138"/>
                  </a:lnTo>
                  <a:lnTo>
                    <a:pt x="22509" y="31434"/>
                  </a:lnTo>
                  <a:lnTo>
                    <a:pt x="22461" y="30708"/>
                  </a:lnTo>
                  <a:lnTo>
                    <a:pt x="22408" y="29946"/>
                  </a:lnTo>
                  <a:lnTo>
                    <a:pt x="22351" y="29172"/>
                  </a:lnTo>
                  <a:lnTo>
                    <a:pt x="22285" y="28364"/>
                  </a:lnTo>
                  <a:lnTo>
                    <a:pt x="22215" y="27543"/>
                  </a:lnTo>
                  <a:lnTo>
                    <a:pt x="22140" y="26711"/>
                  </a:lnTo>
                  <a:lnTo>
                    <a:pt x="22061" y="25855"/>
                  </a:lnTo>
                  <a:lnTo>
                    <a:pt x="21973" y="24988"/>
                  </a:lnTo>
                  <a:lnTo>
                    <a:pt x="21876" y="24109"/>
                  </a:lnTo>
                  <a:lnTo>
                    <a:pt x="21775" y="23218"/>
                  </a:lnTo>
                  <a:lnTo>
                    <a:pt x="21669" y="22316"/>
                  </a:lnTo>
                  <a:lnTo>
                    <a:pt x="21551" y="21413"/>
                  </a:lnTo>
                  <a:lnTo>
                    <a:pt x="21432" y="20511"/>
                  </a:lnTo>
                  <a:lnTo>
                    <a:pt x="21300" y="19597"/>
                  </a:lnTo>
                  <a:lnTo>
                    <a:pt x="21164" y="18682"/>
                  </a:lnTo>
                  <a:lnTo>
                    <a:pt x="21014" y="17768"/>
                  </a:lnTo>
                  <a:lnTo>
                    <a:pt x="20860" y="16866"/>
                  </a:lnTo>
                  <a:lnTo>
                    <a:pt x="20698" y="15963"/>
                  </a:lnTo>
                  <a:lnTo>
                    <a:pt x="20526" y="15061"/>
                  </a:lnTo>
                  <a:lnTo>
                    <a:pt x="20346" y="14170"/>
                  </a:lnTo>
                  <a:lnTo>
                    <a:pt x="20157" y="13291"/>
                  </a:lnTo>
                  <a:lnTo>
                    <a:pt x="20060" y="12857"/>
                  </a:lnTo>
                  <a:lnTo>
                    <a:pt x="19959" y="12424"/>
                  </a:lnTo>
                  <a:lnTo>
                    <a:pt x="19854" y="12002"/>
                  </a:lnTo>
                  <a:lnTo>
                    <a:pt x="19748" y="11568"/>
                  </a:lnTo>
                  <a:lnTo>
                    <a:pt x="19638" y="11158"/>
                  </a:lnTo>
                  <a:lnTo>
                    <a:pt x="19528" y="10736"/>
                  </a:lnTo>
                  <a:lnTo>
                    <a:pt x="19414" y="10326"/>
                  </a:lnTo>
                  <a:lnTo>
                    <a:pt x="19299" y="9916"/>
                  </a:lnTo>
                  <a:lnTo>
                    <a:pt x="19181" y="9517"/>
                  </a:lnTo>
                  <a:lnTo>
                    <a:pt x="19062" y="9119"/>
                  </a:lnTo>
                  <a:lnTo>
                    <a:pt x="18935" y="8720"/>
                  </a:lnTo>
                  <a:lnTo>
                    <a:pt x="18811" y="8333"/>
                  </a:lnTo>
                  <a:lnTo>
                    <a:pt x="18680" y="7958"/>
                  </a:lnTo>
                  <a:lnTo>
                    <a:pt x="18548" y="7583"/>
                  </a:lnTo>
                  <a:lnTo>
                    <a:pt x="18416" y="7208"/>
                  </a:lnTo>
                  <a:lnTo>
                    <a:pt x="18275" y="6845"/>
                  </a:lnTo>
                  <a:lnTo>
                    <a:pt x="18139" y="6493"/>
                  </a:lnTo>
                  <a:lnTo>
                    <a:pt x="17994" y="6142"/>
                  </a:lnTo>
                  <a:lnTo>
                    <a:pt x="17848" y="5802"/>
                  </a:lnTo>
                  <a:lnTo>
                    <a:pt x="17699" y="5462"/>
                  </a:lnTo>
                  <a:lnTo>
                    <a:pt x="17545" y="5134"/>
                  </a:lnTo>
                  <a:lnTo>
                    <a:pt x="17391" y="4817"/>
                  </a:lnTo>
                  <a:lnTo>
                    <a:pt x="17233" y="4512"/>
                  </a:lnTo>
                  <a:lnTo>
                    <a:pt x="17075" y="4208"/>
                  </a:lnTo>
                  <a:lnTo>
                    <a:pt x="16908" y="3915"/>
                  </a:lnTo>
                  <a:lnTo>
                    <a:pt x="16740" y="3622"/>
                  </a:lnTo>
                  <a:lnTo>
                    <a:pt x="16573" y="3352"/>
                  </a:lnTo>
                  <a:lnTo>
                    <a:pt x="16397" y="3083"/>
                  </a:lnTo>
                  <a:lnTo>
                    <a:pt x="16222" y="2825"/>
                  </a:lnTo>
                  <a:lnTo>
                    <a:pt x="16041" y="2579"/>
                  </a:lnTo>
                  <a:lnTo>
                    <a:pt x="15861" y="2332"/>
                  </a:lnTo>
                  <a:lnTo>
                    <a:pt x="15676" y="2110"/>
                  </a:lnTo>
                  <a:lnTo>
                    <a:pt x="15487" y="1887"/>
                  </a:lnTo>
                  <a:lnTo>
                    <a:pt x="15294" y="1688"/>
                  </a:lnTo>
                  <a:lnTo>
                    <a:pt x="15096" y="1489"/>
                  </a:lnTo>
                  <a:lnTo>
                    <a:pt x="14898" y="1301"/>
                  </a:lnTo>
                  <a:lnTo>
                    <a:pt x="14696" y="1125"/>
                  </a:lnTo>
                  <a:lnTo>
                    <a:pt x="14489" y="961"/>
                  </a:lnTo>
                  <a:lnTo>
                    <a:pt x="14278" y="809"/>
                  </a:lnTo>
                  <a:lnTo>
                    <a:pt x="14067" y="680"/>
                  </a:lnTo>
                  <a:lnTo>
                    <a:pt x="13847" y="551"/>
                  </a:lnTo>
                  <a:lnTo>
                    <a:pt x="13627" y="434"/>
                  </a:lnTo>
                  <a:lnTo>
                    <a:pt x="13407" y="328"/>
                  </a:lnTo>
                  <a:lnTo>
                    <a:pt x="13179" y="246"/>
                  </a:lnTo>
                  <a:lnTo>
                    <a:pt x="12946" y="164"/>
                  </a:lnTo>
                  <a:lnTo>
                    <a:pt x="12713" y="106"/>
                  </a:lnTo>
                  <a:lnTo>
                    <a:pt x="12475" y="59"/>
                  </a:lnTo>
                  <a:lnTo>
                    <a:pt x="12233" y="23"/>
                  </a:lnTo>
                  <a:lnTo>
                    <a:pt x="119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3395175" y="-5855925"/>
              <a:ext cx="308150" cy="847975"/>
            </a:xfrm>
            <a:custGeom>
              <a:avLst/>
              <a:gdLst/>
              <a:ahLst/>
              <a:cxnLst/>
              <a:rect l="l" t="t" r="r" b="b"/>
              <a:pathLst>
                <a:path w="12326" h="33919" extrusionOk="0">
                  <a:moveTo>
                    <a:pt x="9005" y="0"/>
                  </a:moveTo>
                  <a:lnTo>
                    <a:pt x="317" y="19268"/>
                  </a:lnTo>
                  <a:lnTo>
                    <a:pt x="247" y="19796"/>
                  </a:lnTo>
                  <a:lnTo>
                    <a:pt x="185" y="20300"/>
                  </a:lnTo>
                  <a:lnTo>
                    <a:pt x="132" y="20804"/>
                  </a:lnTo>
                  <a:lnTo>
                    <a:pt x="93" y="21284"/>
                  </a:lnTo>
                  <a:lnTo>
                    <a:pt x="58" y="21765"/>
                  </a:lnTo>
                  <a:lnTo>
                    <a:pt x="31" y="22234"/>
                  </a:lnTo>
                  <a:lnTo>
                    <a:pt x="14" y="22679"/>
                  </a:lnTo>
                  <a:lnTo>
                    <a:pt x="5" y="23124"/>
                  </a:lnTo>
                  <a:lnTo>
                    <a:pt x="0" y="23558"/>
                  </a:lnTo>
                  <a:lnTo>
                    <a:pt x="5" y="23980"/>
                  </a:lnTo>
                  <a:lnTo>
                    <a:pt x="18" y="24390"/>
                  </a:lnTo>
                  <a:lnTo>
                    <a:pt x="36" y="24789"/>
                  </a:lnTo>
                  <a:lnTo>
                    <a:pt x="62" y="25187"/>
                  </a:lnTo>
                  <a:lnTo>
                    <a:pt x="93" y="25562"/>
                  </a:lnTo>
                  <a:lnTo>
                    <a:pt x="132" y="25937"/>
                  </a:lnTo>
                  <a:lnTo>
                    <a:pt x="172" y="26301"/>
                  </a:lnTo>
                  <a:lnTo>
                    <a:pt x="220" y="26652"/>
                  </a:lnTo>
                  <a:lnTo>
                    <a:pt x="273" y="26992"/>
                  </a:lnTo>
                  <a:lnTo>
                    <a:pt x="335" y="27320"/>
                  </a:lnTo>
                  <a:lnTo>
                    <a:pt x="396" y="27649"/>
                  </a:lnTo>
                  <a:lnTo>
                    <a:pt x="462" y="27953"/>
                  </a:lnTo>
                  <a:lnTo>
                    <a:pt x="532" y="28258"/>
                  </a:lnTo>
                  <a:lnTo>
                    <a:pt x="612" y="28563"/>
                  </a:lnTo>
                  <a:lnTo>
                    <a:pt x="686" y="28844"/>
                  </a:lnTo>
                  <a:lnTo>
                    <a:pt x="770" y="29114"/>
                  </a:lnTo>
                  <a:lnTo>
                    <a:pt x="853" y="29383"/>
                  </a:lnTo>
                  <a:lnTo>
                    <a:pt x="941" y="29641"/>
                  </a:lnTo>
                  <a:lnTo>
                    <a:pt x="1034" y="29899"/>
                  </a:lnTo>
                  <a:lnTo>
                    <a:pt x="1126" y="30133"/>
                  </a:lnTo>
                  <a:lnTo>
                    <a:pt x="1218" y="30368"/>
                  </a:lnTo>
                  <a:lnTo>
                    <a:pt x="1315" y="30590"/>
                  </a:lnTo>
                  <a:lnTo>
                    <a:pt x="1412" y="30813"/>
                  </a:lnTo>
                  <a:lnTo>
                    <a:pt x="1513" y="31012"/>
                  </a:lnTo>
                  <a:lnTo>
                    <a:pt x="1610" y="31212"/>
                  </a:lnTo>
                  <a:lnTo>
                    <a:pt x="1711" y="31411"/>
                  </a:lnTo>
                  <a:lnTo>
                    <a:pt x="1812" y="31587"/>
                  </a:lnTo>
                  <a:lnTo>
                    <a:pt x="2010" y="31938"/>
                  </a:lnTo>
                  <a:lnTo>
                    <a:pt x="2212" y="32243"/>
                  </a:lnTo>
                  <a:lnTo>
                    <a:pt x="2406" y="32536"/>
                  </a:lnTo>
                  <a:lnTo>
                    <a:pt x="2595" y="32782"/>
                  </a:lnTo>
                  <a:lnTo>
                    <a:pt x="2779" y="33017"/>
                  </a:lnTo>
                  <a:lnTo>
                    <a:pt x="2951" y="33216"/>
                  </a:lnTo>
                  <a:lnTo>
                    <a:pt x="3109" y="33380"/>
                  </a:lnTo>
                  <a:lnTo>
                    <a:pt x="3254" y="33532"/>
                  </a:lnTo>
                  <a:lnTo>
                    <a:pt x="3382" y="33649"/>
                  </a:lnTo>
                  <a:lnTo>
                    <a:pt x="3492" y="33755"/>
                  </a:lnTo>
                  <a:lnTo>
                    <a:pt x="3645" y="33884"/>
                  </a:lnTo>
                  <a:lnTo>
                    <a:pt x="3703" y="33919"/>
                  </a:lnTo>
                  <a:lnTo>
                    <a:pt x="3936" y="32735"/>
                  </a:lnTo>
                  <a:lnTo>
                    <a:pt x="12325" y="12682"/>
                  </a:lnTo>
                  <a:lnTo>
                    <a:pt x="12294" y="12178"/>
                  </a:lnTo>
                  <a:lnTo>
                    <a:pt x="12255" y="11674"/>
                  </a:lnTo>
                  <a:lnTo>
                    <a:pt x="12215" y="11181"/>
                  </a:lnTo>
                  <a:lnTo>
                    <a:pt x="12167" y="10701"/>
                  </a:lnTo>
                  <a:lnTo>
                    <a:pt x="12114" y="10220"/>
                  </a:lnTo>
                  <a:lnTo>
                    <a:pt x="12057" y="9740"/>
                  </a:lnTo>
                  <a:lnTo>
                    <a:pt x="11995" y="9271"/>
                  </a:lnTo>
                  <a:lnTo>
                    <a:pt x="11925" y="8802"/>
                  </a:lnTo>
                  <a:lnTo>
                    <a:pt x="11855" y="8345"/>
                  </a:lnTo>
                  <a:lnTo>
                    <a:pt x="11776" y="7888"/>
                  </a:lnTo>
                  <a:lnTo>
                    <a:pt x="11696" y="7442"/>
                  </a:lnTo>
                  <a:lnTo>
                    <a:pt x="11608" y="6997"/>
                  </a:lnTo>
                  <a:lnTo>
                    <a:pt x="11516" y="6563"/>
                  </a:lnTo>
                  <a:lnTo>
                    <a:pt x="11424" y="6142"/>
                  </a:lnTo>
                  <a:lnTo>
                    <a:pt x="11323" y="5720"/>
                  </a:lnTo>
                  <a:lnTo>
                    <a:pt x="11217" y="5309"/>
                  </a:lnTo>
                  <a:lnTo>
                    <a:pt x="11107" y="4911"/>
                  </a:lnTo>
                  <a:lnTo>
                    <a:pt x="10997" y="4512"/>
                  </a:lnTo>
                  <a:lnTo>
                    <a:pt x="10879" y="4126"/>
                  </a:lnTo>
                  <a:lnTo>
                    <a:pt x="10760" y="3751"/>
                  </a:lnTo>
                  <a:lnTo>
                    <a:pt x="10632" y="3387"/>
                  </a:lnTo>
                  <a:lnTo>
                    <a:pt x="10505" y="3024"/>
                  </a:lnTo>
                  <a:lnTo>
                    <a:pt x="10369" y="2672"/>
                  </a:lnTo>
                  <a:lnTo>
                    <a:pt x="10232" y="2332"/>
                  </a:lnTo>
                  <a:lnTo>
                    <a:pt x="10092" y="2004"/>
                  </a:lnTo>
                  <a:lnTo>
                    <a:pt x="9946" y="1688"/>
                  </a:lnTo>
                  <a:lnTo>
                    <a:pt x="9801" y="1371"/>
                  </a:lnTo>
                  <a:lnTo>
                    <a:pt x="9647" y="1078"/>
                  </a:lnTo>
                  <a:lnTo>
                    <a:pt x="9494" y="797"/>
                  </a:lnTo>
                  <a:lnTo>
                    <a:pt x="9335" y="516"/>
                  </a:lnTo>
                  <a:lnTo>
                    <a:pt x="9173" y="246"/>
                  </a:lnTo>
                  <a:lnTo>
                    <a:pt x="90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3395175" y="-5855925"/>
              <a:ext cx="308150" cy="847975"/>
            </a:xfrm>
            <a:custGeom>
              <a:avLst/>
              <a:gdLst/>
              <a:ahLst/>
              <a:cxnLst/>
              <a:rect l="l" t="t" r="r" b="b"/>
              <a:pathLst>
                <a:path w="12326" h="33919" fill="none" extrusionOk="0">
                  <a:moveTo>
                    <a:pt x="3703" y="33919"/>
                  </a:moveTo>
                  <a:lnTo>
                    <a:pt x="3703" y="33919"/>
                  </a:lnTo>
                  <a:lnTo>
                    <a:pt x="3645" y="33884"/>
                  </a:lnTo>
                  <a:lnTo>
                    <a:pt x="3492" y="33755"/>
                  </a:lnTo>
                  <a:lnTo>
                    <a:pt x="3382" y="33649"/>
                  </a:lnTo>
                  <a:lnTo>
                    <a:pt x="3254" y="33532"/>
                  </a:lnTo>
                  <a:lnTo>
                    <a:pt x="3109" y="33380"/>
                  </a:lnTo>
                  <a:lnTo>
                    <a:pt x="2951" y="33216"/>
                  </a:lnTo>
                  <a:lnTo>
                    <a:pt x="2779" y="33017"/>
                  </a:lnTo>
                  <a:lnTo>
                    <a:pt x="2595" y="32782"/>
                  </a:lnTo>
                  <a:lnTo>
                    <a:pt x="2406" y="32536"/>
                  </a:lnTo>
                  <a:lnTo>
                    <a:pt x="2212" y="32243"/>
                  </a:lnTo>
                  <a:lnTo>
                    <a:pt x="2010" y="31938"/>
                  </a:lnTo>
                  <a:lnTo>
                    <a:pt x="1812" y="31587"/>
                  </a:lnTo>
                  <a:lnTo>
                    <a:pt x="1711" y="31411"/>
                  </a:lnTo>
                  <a:lnTo>
                    <a:pt x="1610" y="31212"/>
                  </a:lnTo>
                  <a:lnTo>
                    <a:pt x="1513" y="31012"/>
                  </a:lnTo>
                  <a:lnTo>
                    <a:pt x="1412" y="30813"/>
                  </a:lnTo>
                  <a:lnTo>
                    <a:pt x="1315" y="30590"/>
                  </a:lnTo>
                  <a:lnTo>
                    <a:pt x="1218" y="30368"/>
                  </a:lnTo>
                  <a:lnTo>
                    <a:pt x="1126" y="30133"/>
                  </a:lnTo>
                  <a:lnTo>
                    <a:pt x="1034" y="29899"/>
                  </a:lnTo>
                  <a:lnTo>
                    <a:pt x="941" y="29641"/>
                  </a:lnTo>
                  <a:lnTo>
                    <a:pt x="853" y="29383"/>
                  </a:lnTo>
                  <a:lnTo>
                    <a:pt x="770" y="29114"/>
                  </a:lnTo>
                  <a:lnTo>
                    <a:pt x="686" y="28844"/>
                  </a:lnTo>
                  <a:lnTo>
                    <a:pt x="612" y="28563"/>
                  </a:lnTo>
                  <a:lnTo>
                    <a:pt x="532" y="28258"/>
                  </a:lnTo>
                  <a:lnTo>
                    <a:pt x="462" y="27953"/>
                  </a:lnTo>
                  <a:lnTo>
                    <a:pt x="396" y="27649"/>
                  </a:lnTo>
                  <a:lnTo>
                    <a:pt x="335" y="27320"/>
                  </a:lnTo>
                  <a:lnTo>
                    <a:pt x="273" y="26992"/>
                  </a:lnTo>
                  <a:lnTo>
                    <a:pt x="220" y="26652"/>
                  </a:lnTo>
                  <a:lnTo>
                    <a:pt x="172" y="26301"/>
                  </a:lnTo>
                  <a:lnTo>
                    <a:pt x="132" y="25937"/>
                  </a:lnTo>
                  <a:lnTo>
                    <a:pt x="93" y="25562"/>
                  </a:lnTo>
                  <a:lnTo>
                    <a:pt x="62" y="25187"/>
                  </a:lnTo>
                  <a:lnTo>
                    <a:pt x="36" y="24789"/>
                  </a:lnTo>
                  <a:lnTo>
                    <a:pt x="18" y="24390"/>
                  </a:lnTo>
                  <a:lnTo>
                    <a:pt x="5" y="23980"/>
                  </a:lnTo>
                  <a:lnTo>
                    <a:pt x="0" y="23558"/>
                  </a:lnTo>
                  <a:lnTo>
                    <a:pt x="5" y="23124"/>
                  </a:lnTo>
                  <a:lnTo>
                    <a:pt x="14" y="22679"/>
                  </a:lnTo>
                  <a:lnTo>
                    <a:pt x="31" y="22234"/>
                  </a:lnTo>
                  <a:lnTo>
                    <a:pt x="58" y="21765"/>
                  </a:lnTo>
                  <a:lnTo>
                    <a:pt x="93" y="21284"/>
                  </a:lnTo>
                  <a:lnTo>
                    <a:pt x="132" y="20804"/>
                  </a:lnTo>
                  <a:lnTo>
                    <a:pt x="185" y="20300"/>
                  </a:lnTo>
                  <a:lnTo>
                    <a:pt x="247" y="19796"/>
                  </a:lnTo>
                  <a:lnTo>
                    <a:pt x="317" y="19268"/>
                  </a:lnTo>
                  <a:lnTo>
                    <a:pt x="9005" y="0"/>
                  </a:lnTo>
                  <a:lnTo>
                    <a:pt x="9005" y="0"/>
                  </a:lnTo>
                  <a:lnTo>
                    <a:pt x="9173" y="246"/>
                  </a:lnTo>
                  <a:lnTo>
                    <a:pt x="9335" y="516"/>
                  </a:lnTo>
                  <a:lnTo>
                    <a:pt x="9494" y="797"/>
                  </a:lnTo>
                  <a:lnTo>
                    <a:pt x="9647" y="1078"/>
                  </a:lnTo>
                  <a:lnTo>
                    <a:pt x="9801" y="1371"/>
                  </a:lnTo>
                  <a:lnTo>
                    <a:pt x="9946" y="1688"/>
                  </a:lnTo>
                  <a:lnTo>
                    <a:pt x="10092" y="2004"/>
                  </a:lnTo>
                  <a:lnTo>
                    <a:pt x="10232" y="2332"/>
                  </a:lnTo>
                  <a:lnTo>
                    <a:pt x="10369" y="2672"/>
                  </a:lnTo>
                  <a:lnTo>
                    <a:pt x="10505" y="3024"/>
                  </a:lnTo>
                  <a:lnTo>
                    <a:pt x="10632" y="3387"/>
                  </a:lnTo>
                  <a:lnTo>
                    <a:pt x="10760" y="3751"/>
                  </a:lnTo>
                  <a:lnTo>
                    <a:pt x="10879" y="4126"/>
                  </a:lnTo>
                  <a:lnTo>
                    <a:pt x="10997" y="4512"/>
                  </a:lnTo>
                  <a:lnTo>
                    <a:pt x="11107" y="4911"/>
                  </a:lnTo>
                  <a:lnTo>
                    <a:pt x="11217" y="5309"/>
                  </a:lnTo>
                  <a:lnTo>
                    <a:pt x="11323" y="5720"/>
                  </a:lnTo>
                  <a:lnTo>
                    <a:pt x="11424" y="6142"/>
                  </a:lnTo>
                  <a:lnTo>
                    <a:pt x="11516" y="6563"/>
                  </a:lnTo>
                  <a:lnTo>
                    <a:pt x="11608" y="6997"/>
                  </a:lnTo>
                  <a:lnTo>
                    <a:pt x="11696" y="7442"/>
                  </a:lnTo>
                  <a:lnTo>
                    <a:pt x="11776" y="7888"/>
                  </a:lnTo>
                  <a:lnTo>
                    <a:pt x="11855" y="8345"/>
                  </a:lnTo>
                  <a:lnTo>
                    <a:pt x="11925" y="8802"/>
                  </a:lnTo>
                  <a:lnTo>
                    <a:pt x="11995" y="9271"/>
                  </a:lnTo>
                  <a:lnTo>
                    <a:pt x="12057" y="9740"/>
                  </a:lnTo>
                  <a:lnTo>
                    <a:pt x="12114" y="10220"/>
                  </a:lnTo>
                  <a:lnTo>
                    <a:pt x="12167" y="10701"/>
                  </a:lnTo>
                  <a:lnTo>
                    <a:pt x="12215" y="11181"/>
                  </a:lnTo>
                  <a:lnTo>
                    <a:pt x="12255" y="11674"/>
                  </a:lnTo>
                  <a:lnTo>
                    <a:pt x="12294" y="12178"/>
                  </a:lnTo>
                  <a:lnTo>
                    <a:pt x="12325" y="12682"/>
                  </a:lnTo>
                  <a:lnTo>
                    <a:pt x="3936" y="32735"/>
                  </a:lnTo>
                  <a:lnTo>
                    <a:pt x="3703" y="339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3453750" y="-4970450"/>
              <a:ext cx="570225" cy="324675"/>
            </a:xfrm>
            <a:custGeom>
              <a:avLst/>
              <a:gdLst/>
              <a:ahLst/>
              <a:cxnLst/>
              <a:rect l="l" t="t" r="r" b="b"/>
              <a:pathLst>
                <a:path w="22809" h="12987" extrusionOk="0">
                  <a:moveTo>
                    <a:pt x="11767" y="0"/>
                  </a:moveTo>
                  <a:lnTo>
                    <a:pt x="11530" y="12"/>
                  </a:lnTo>
                  <a:lnTo>
                    <a:pt x="11297" y="24"/>
                  </a:lnTo>
                  <a:lnTo>
                    <a:pt x="11064" y="59"/>
                  </a:lnTo>
                  <a:lnTo>
                    <a:pt x="10831" y="94"/>
                  </a:lnTo>
                  <a:lnTo>
                    <a:pt x="10598" y="141"/>
                  </a:lnTo>
                  <a:lnTo>
                    <a:pt x="10369" y="199"/>
                  </a:lnTo>
                  <a:lnTo>
                    <a:pt x="10145" y="270"/>
                  </a:lnTo>
                  <a:lnTo>
                    <a:pt x="9916" y="340"/>
                  </a:lnTo>
                  <a:lnTo>
                    <a:pt x="9692" y="434"/>
                  </a:lnTo>
                  <a:lnTo>
                    <a:pt x="9472" y="528"/>
                  </a:lnTo>
                  <a:lnTo>
                    <a:pt x="9248" y="621"/>
                  </a:lnTo>
                  <a:lnTo>
                    <a:pt x="9032" y="739"/>
                  </a:lnTo>
                  <a:lnTo>
                    <a:pt x="8813" y="856"/>
                  </a:lnTo>
                  <a:lnTo>
                    <a:pt x="8597" y="973"/>
                  </a:lnTo>
                  <a:lnTo>
                    <a:pt x="8386" y="1102"/>
                  </a:lnTo>
                  <a:lnTo>
                    <a:pt x="8175" y="1243"/>
                  </a:lnTo>
                  <a:lnTo>
                    <a:pt x="7964" y="1383"/>
                  </a:lnTo>
                  <a:lnTo>
                    <a:pt x="7757" y="1536"/>
                  </a:lnTo>
                  <a:lnTo>
                    <a:pt x="7551" y="1700"/>
                  </a:lnTo>
                  <a:lnTo>
                    <a:pt x="7146" y="2028"/>
                  </a:lnTo>
                  <a:lnTo>
                    <a:pt x="6746" y="2379"/>
                  </a:lnTo>
                  <a:lnTo>
                    <a:pt x="6359" y="2755"/>
                  </a:lnTo>
                  <a:lnTo>
                    <a:pt x="5977" y="3141"/>
                  </a:lnTo>
                  <a:lnTo>
                    <a:pt x="5607" y="3552"/>
                  </a:lnTo>
                  <a:lnTo>
                    <a:pt x="5247" y="3962"/>
                  </a:lnTo>
                  <a:lnTo>
                    <a:pt x="4895" y="4395"/>
                  </a:lnTo>
                  <a:lnTo>
                    <a:pt x="4552" y="4829"/>
                  </a:lnTo>
                  <a:lnTo>
                    <a:pt x="4222" y="5286"/>
                  </a:lnTo>
                  <a:lnTo>
                    <a:pt x="3901" y="5732"/>
                  </a:lnTo>
                  <a:lnTo>
                    <a:pt x="3589" y="6189"/>
                  </a:lnTo>
                  <a:lnTo>
                    <a:pt x="3290" y="6646"/>
                  </a:lnTo>
                  <a:lnTo>
                    <a:pt x="3000" y="7103"/>
                  </a:lnTo>
                  <a:lnTo>
                    <a:pt x="2723" y="7548"/>
                  </a:lnTo>
                  <a:lnTo>
                    <a:pt x="2459" y="8005"/>
                  </a:lnTo>
                  <a:lnTo>
                    <a:pt x="2208" y="8439"/>
                  </a:lnTo>
                  <a:lnTo>
                    <a:pt x="1966" y="8873"/>
                  </a:lnTo>
                  <a:lnTo>
                    <a:pt x="1738" y="9295"/>
                  </a:lnTo>
                  <a:lnTo>
                    <a:pt x="1522" y="9705"/>
                  </a:lnTo>
                  <a:lnTo>
                    <a:pt x="1320" y="10103"/>
                  </a:lnTo>
                  <a:lnTo>
                    <a:pt x="1131" y="10478"/>
                  </a:lnTo>
                  <a:lnTo>
                    <a:pt x="792" y="11182"/>
                  </a:lnTo>
                  <a:lnTo>
                    <a:pt x="515" y="11791"/>
                  </a:lnTo>
                  <a:lnTo>
                    <a:pt x="291" y="12283"/>
                  </a:lnTo>
                  <a:lnTo>
                    <a:pt x="133" y="12670"/>
                  </a:lnTo>
                  <a:lnTo>
                    <a:pt x="1" y="12986"/>
                  </a:lnTo>
                  <a:lnTo>
                    <a:pt x="22808" y="12986"/>
                  </a:lnTo>
                  <a:lnTo>
                    <a:pt x="22544" y="12307"/>
                  </a:lnTo>
                  <a:lnTo>
                    <a:pt x="22276" y="11662"/>
                  </a:lnTo>
                  <a:lnTo>
                    <a:pt x="22012" y="11029"/>
                  </a:lnTo>
                  <a:lnTo>
                    <a:pt x="21744" y="10420"/>
                  </a:lnTo>
                  <a:lnTo>
                    <a:pt x="21480" y="9822"/>
                  </a:lnTo>
                  <a:lnTo>
                    <a:pt x="21212" y="9248"/>
                  </a:lnTo>
                  <a:lnTo>
                    <a:pt x="20948" y="8697"/>
                  </a:lnTo>
                  <a:lnTo>
                    <a:pt x="20680" y="8169"/>
                  </a:lnTo>
                  <a:lnTo>
                    <a:pt x="20416" y="7654"/>
                  </a:lnTo>
                  <a:lnTo>
                    <a:pt x="20153" y="7161"/>
                  </a:lnTo>
                  <a:lnTo>
                    <a:pt x="19884" y="6693"/>
                  </a:lnTo>
                  <a:lnTo>
                    <a:pt x="19620" y="6235"/>
                  </a:lnTo>
                  <a:lnTo>
                    <a:pt x="19357" y="5802"/>
                  </a:lnTo>
                  <a:lnTo>
                    <a:pt x="19093" y="5380"/>
                  </a:lnTo>
                  <a:lnTo>
                    <a:pt x="18829" y="4981"/>
                  </a:lnTo>
                  <a:lnTo>
                    <a:pt x="18570" y="4595"/>
                  </a:lnTo>
                  <a:lnTo>
                    <a:pt x="18306" y="4231"/>
                  </a:lnTo>
                  <a:lnTo>
                    <a:pt x="18042" y="3880"/>
                  </a:lnTo>
                  <a:lnTo>
                    <a:pt x="17783" y="3552"/>
                  </a:lnTo>
                  <a:lnTo>
                    <a:pt x="17523" y="3235"/>
                  </a:lnTo>
                  <a:lnTo>
                    <a:pt x="17264" y="2930"/>
                  </a:lnTo>
                  <a:lnTo>
                    <a:pt x="17004" y="2649"/>
                  </a:lnTo>
                  <a:lnTo>
                    <a:pt x="16745" y="2391"/>
                  </a:lnTo>
                  <a:lnTo>
                    <a:pt x="16485" y="2133"/>
                  </a:lnTo>
                  <a:lnTo>
                    <a:pt x="16230" y="1899"/>
                  </a:lnTo>
                  <a:lnTo>
                    <a:pt x="15971" y="1676"/>
                  </a:lnTo>
                  <a:lnTo>
                    <a:pt x="15716" y="1477"/>
                  </a:lnTo>
                  <a:lnTo>
                    <a:pt x="15461" y="1278"/>
                  </a:lnTo>
                  <a:lnTo>
                    <a:pt x="15210" y="1102"/>
                  </a:lnTo>
                  <a:lnTo>
                    <a:pt x="14955" y="938"/>
                  </a:lnTo>
                  <a:lnTo>
                    <a:pt x="14705" y="797"/>
                  </a:lnTo>
                  <a:lnTo>
                    <a:pt x="14454" y="657"/>
                  </a:lnTo>
                  <a:lnTo>
                    <a:pt x="14203" y="539"/>
                  </a:lnTo>
                  <a:lnTo>
                    <a:pt x="13953" y="422"/>
                  </a:lnTo>
                  <a:lnTo>
                    <a:pt x="13706" y="328"/>
                  </a:lnTo>
                  <a:lnTo>
                    <a:pt x="13460" y="246"/>
                  </a:lnTo>
                  <a:lnTo>
                    <a:pt x="13214" y="176"/>
                  </a:lnTo>
                  <a:lnTo>
                    <a:pt x="12968" y="117"/>
                  </a:lnTo>
                  <a:lnTo>
                    <a:pt x="12726" y="71"/>
                  </a:lnTo>
                  <a:lnTo>
                    <a:pt x="12484" y="35"/>
                  </a:lnTo>
                  <a:lnTo>
                    <a:pt x="12247" y="12"/>
                  </a:lnTo>
                  <a:lnTo>
                    <a:pt x="1200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3780575" y="-2224950"/>
              <a:ext cx="5950" cy="16150"/>
            </a:xfrm>
            <a:custGeom>
              <a:avLst/>
              <a:gdLst/>
              <a:ahLst/>
              <a:cxnLst/>
              <a:rect l="l" t="t" r="r" b="b"/>
              <a:pathLst>
                <a:path w="238" h="646" extrusionOk="0">
                  <a:moveTo>
                    <a:pt x="119" y="1"/>
                  </a:moveTo>
                  <a:lnTo>
                    <a:pt x="97" y="13"/>
                  </a:lnTo>
                  <a:lnTo>
                    <a:pt x="71" y="24"/>
                  </a:lnTo>
                  <a:lnTo>
                    <a:pt x="53" y="59"/>
                  </a:lnTo>
                  <a:lnTo>
                    <a:pt x="35" y="95"/>
                  </a:lnTo>
                  <a:lnTo>
                    <a:pt x="18" y="142"/>
                  </a:lnTo>
                  <a:lnTo>
                    <a:pt x="9" y="200"/>
                  </a:lnTo>
                  <a:lnTo>
                    <a:pt x="0" y="259"/>
                  </a:lnTo>
                  <a:lnTo>
                    <a:pt x="0" y="329"/>
                  </a:lnTo>
                  <a:lnTo>
                    <a:pt x="0" y="388"/>
                  </a:lnTo>
                  <a:lnTo>
                    <a:pt x="9" y="446"/>
                  </a:lnTo>
                  <a:lnTo>
                    <a:pt x="18" y="505"/>
                  </a:lnTo>
                  <a:lnTo>
                    <a:pt x="35" y="552"/>
                  </a:lnTo>
                  <a:lnTo>
                    <a:pt x="53" y="587"/>
                  </a:lnTo>
                  <a:lnTo>
                    <a:pt x="71" y="622"/>
                  </a:lnTo>
                  <a:lnTo>
                    <a:pt x="97" y="634"/>
                  </a:lnTo>
                  <a:lnTo>
                    <a:pt x="119" y="645"/>
                  </a:lnTo>
                  <a:lnTo>
                    <a:pt x="145" y="634"/>
                  </a:lnTo>
                  <a:lnTo>
                    <a:pt x="167"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59"/>
                  </a:lnTo>
                  <a:lnTo>
                    <a:pt x="167" y="24"/>
                  </a:lnTo>
                  <a:lnTo>
                    <a:pt x="145"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3625025" y="-2147300"/>
              <a:ext cx="255700" cy="630000"/>
            </a:xfrm>
            <a:custGeom>
              <a:avLst/>
              <a:gdLst/>
              <a:ahLst/>
              <a:cxnLst/>
              <a:rect l="l" t="t" r="r" b="b"/>
              <a:pathLst>
                <a:path w="10228" h="25200" extrusionOk="0">
                  <a:moveTo>
                    <a:pt x="1" y="1"/>
                  </a:moveTo>
                  <a:lnTo>
                    <a:pt x="1" y="25200"/>
                  </a:lnTo>
                  <a:lnTo>
                    <a:pt x="10228" y="25200"/>
                  </a:lnTo>
                  <a:lnTo>
                    <a:pt x="102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625025" y="-2147300"/>
              <a:ext cx="255700" cy="630000"/>
            </a:xfrm>
            <a:custGeom>
              <a:avLst/>
              <a:gdLst/>
              <a:ahLst/>
              <a:cxnLst/>
              <a:rect l="l" t="t" r="r" b="b"/>
              <a:pathLst>
                <a:path w="10228" h="25200" fill="none" extrusionOk="0">
                  <a:moveTo>
                    <a:pt x="1" y="25200"/>
                  </a:moveTo>
                  <a:lnTo>
                    <a:pt x="10228" y="25200"/>
                  </a:lnTo>
                  <a:lnTo>
                    <a:pt x="10228" y="1"/>
                  </a:lnTo>
                  <a:lnTo>
                    <a:pt x="1" y="1"/>
                  </a:lnTo>
                  <a:lnTo>
                    <a:pt x="1" y="252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3529725" y="-1861600"/>
              <a:ext cx="446325" cy="1848925"/>
            </a:xfrm>
            <a:custGeom>
              <a:avLst/>
              <a:gdLst/>
              <a:ahLst/>
              <a:cxnLst/>
              <a:rect l="l" t="t" r="r" b="b"/>
              <a:pathLst>
                <a:path w="17853" h="73957" extrusionOk="0">
                  <a:moveTo>
                    <a:pt x="8847" y="0"/>
                  </a:moveTo>
                  <a:lnTo>
                    <a:pt x="8640" y="12"/>
                  </a:lnTo>
                  <a:lnTo>
                    <a:pt x="8434" y="35"/>
                  </a:lnTo>
                  <a:lnTo>
                    <a:pt x="8236" y="71"/>
                  </a:lnTo>
                  <a:lnTo>
                    <a:pt x="8034" y="106"/>
                  </a:lnTo>
                  <a:lnTo>
                    <a:pt x="7840" y="164"/>
                  </a:lnTo>
                  <a:lnTo>
                    <a:pt x="7647" y="235"/>
                  </a:lnTo>
                  <a:lnTo>
                    <a:pt x="7458" y="305"/>
                  </a:lnTo>
                  <a:lnTo>
                    <a:pt x="7269" y="387"/>
                  </a:lnTo>
                  <a:lnTo>
                    <a:pt x="7084" y="481"/>
                  </a:lnTo>
                  <a:lnTo>
                    <a:pt x="6899" y="586"/>
                  </a:lnTo>
                  <a:lnTo>
                    <a:pt x="6723" y="703"/>
                  </a:lnTo>
                  <a:lnTo>
                    <a:pt x="6543" y="821"/>
                  </a:lnTo>
                  <a:lnTo>
                    <a:pt x="6372" y="961"/>
                  </a:lnTo>
                  <a:lnTo>
                    <a:pt x="6200" y="1102"/>
                  </a:lnTo>
                  <a:lnTo>
                    <a:pt x="6029" y="1243"/>
                  </a:lnTo>
                  <a:lnTo>
                    <a:pt x="5866" y="1407"/>
                  </a:lnTo>
                  <a:lnTo>
                    <a:pt x="5703" y="1571"/>
                  </a:lnTo>
                  <a:lnTo>
                    <a:pt x="5541" y="1735"/>
                  </a:lnTo>
                  <a:lnTo>
                    <a:pt x="5382" y="1922"/>
                  </a:lnTo>
                  <a:lnTo>
                    <a:pt x="5228" y="2110"/>
                  </a:lnTo>
                  <a:lnTo>
                    <a:pt x="5074" y="2297"/>
                  </a:lnTo>
                  <a:lnTo>
                    <a:pt x="4925" y="2497"/>
                  </a:lnTo>
                  <a:lnTo>
                    <a:pt x="4780" y="2708"/>
                  </a:lnTo>
                  <a:lnTo>
                    <a:pt x="4635" y="2930"/>
                  </a:lnTo>
                  <a:lnTo>
                    <a:pt x="4494" y="3153"/>
                  </a:lnTo>
                  <a:lnTo>
                    <a:pt x="4358" y="3376"/>
                  </a:lnTo>
                  <a:lnTo>
                    <a:pt x="4221" y="3610"/>
                  </a:lnTo>
                  <a:lnTo>
                    <a:pt x="4090" y="3845"/>
                  </a:lnTo>
                  <a:lnTo>
                    <a:pt x="3958" y="4091"/>
                  </a:lnTo>
                  <a:lnTo>
                    <a:pt x="3830" y="4337"/>
                  </a:lnTo>
                  <a:lnTo>
                    <a:pt x="3707" y="4595"/>
                  </a:lnTo>
                  <a:lnTo>
                    <a:pt x="3584" y="4852"/>
                  </a:lnTo>
                  <a:lnTo>
                    <a:pt x="3465" y="5122"/>
                  </a:lnTo>
                  <a:lnTo>
                    <a:pt x="3351" y="5392"/>
                  </a:lnTo>
                  <a:lnTo>
                    <a:pt x="3237" y="5661"/>
                  </a:lnTo>
                  <a:lnTo>
                    <a:pt x="3127" y="5942"/>
                  </a:lnTo>
                  <a:lnTo>
                    <a:pt x="3017" y="6224"/>
                  </a:lnTo>
                  <a:lnTo>
                    <a:pt x="2911" y="6505"/>
                  </a:lnTo>
                  <a:lnTo>
                    <a:pt x="2810" y="6798"/>
                  </a:lnTo>
                  <a:lnTo>
                    <a:pt x="2709" y="7091"/>
                  </a:lnTo>
                  <a:lnTo>
                    <a:pt x="2612" y="7384"/>
                  </a:lnTo>
                  <a:lnTo>
                    <a:pt x="2520" y="7677"/>
                  </a:lnTo>
                  <a:lnTo>
                    <a:pt x="2427" y="7982"/>
                  </a:lnTo>
                  <a:lnTo>
                    <a:pt x="2340" y="8287"/>
                  </a:lnTo>
                  <a:lnTo>
                    <a:pt x="2256" y="8591"/>
                  </a:lnTo>
                  <a:lnTo>
                    <a:pt x="2172" y="8896"/>
                  </a:lnTo>
                  <a:lnTo>
                    <a:pt x="2089" y="9201"/>
                  </a:lnTo>
                  <a:lnTo>
                    <a:pt x="2014" y="9506"/>
                  </a:lnTo>
                  <a:lnTo>
                    <a:pt x="1869" y="10138"/>
                  </a:lnTo>
                  <a:lnTo>
                    <a:pt x="1733" y="10760"/>
                  </a:lnTo>
                  <a:lnTo>
                    <a:pt x="1610" y="11393"/>
                  </a:lnTo>
                  <a:lnTo>
                    <a:pt x="1495" y="12014"/>
                  </a:lnTo>
                  <a:lnTo>
                    <a:pt x="1394" y="12647"/>
                  </a:lnTo>
                  <a:lnTo>
                    <a:pt x="1302" y="13268"/>
                  </a:lnTo>
                  <a:lnTo>
                    <a:pt x="1262" y="13596"/>
                  </a:lnTo>
                  <a:lnTo>
                    <a:pt x="1223" y="13959"/>
                  </a:lnTo>
                  <a:lnTo>
                    <a:pt x="1179" y="14346"/>
                  </a:lnTo>
                  <a:lnTo>
                    <a:pt x="1139" y="14768"/>
                  </a:lnTo>
                  <a:lnTo>
                    <a:pt x="1100" y="15213"/>
                  </a:lnTo>
                  <a:lnTo>
                    <a:pt x="1064" y="15694"/>
                  </a:lnTo>
                  <a:lnTo>
                    <a:pt x="990" y="16714"/>
                  </a:lnTo>
                  <a:lnTo>
                    <a:pt x="915" y="17827"/>
                  </a:lnTo>
                  <a:lnTo>
                    <a:pt x="849" y="19034"/>
                  </a:lnTo>
                  <a:lnTo>
                    <a:pt x="783" y="20312"/>
                  </a:lnTo>
                  <a:lnTo>
                    <a:pt x="721" y="21648"/>
                  </a:lnTo>
                  <a:lnTo>
                    <a:pt x="660" y="23054"/>
                  </a:lnTo>
                  <a:lnTo>
                    <a:pt x="603" y="24496"/>
                  </a:lnTo>
                  <a:lnTo>
                    <a:pt x="546" y="25973"/>
                  </a:lnTo>
                  <a:lnTo>
                    <a:pt x="493" y="27485"/>
                  </a:lnTo>
                  <a:lnTo>
                    <a:pt x="444" y="29008"/>
                  </a:lnTo>
                  <a:lnTo>
                    <a:pt x="400" y="30544"/>
                  </a:lnTo>
                  <a:lnTo>
                    <a:pt x="312" y="33614"/>
                  </a:lnTo>
                  <a:lnTo>
                    <a:pt x="238" y="36591"/>
                  </a:lnTo>
                  <a:lnTo>
                    <a:pt x="176" y="39428"/>
                  </a:lnTo>
                  <a:lnTo>
                    <a:pt x="123" y="42018"/>
                  </a:lnTo>
                  <a:lnTo>
                    <a:pt x="79" y="44315"/>
                  </a:lnTo>
                  <a:lnTo>
                    <a:pt x="22" y="47702"/>
                  </a:lnTo>
                  <a:lnTo>
                    <a:pt x="0" y="48968"/>
                  </a:lnTo>
                  <a:lnTo>
                    <a:pt x="13" y="49636"/>
                  </a:lnTo>
                  <a:lnTo>
                    <a:pt x="35" y="50304"/>
                  </a:lnTo>
                  <a:lnTo>
                    <a:pt x="57" y="50961"/>
                  </a:lnTo>
                  <a:lnTo>
                    <a:pt x="84" y="51617"/>
                  </a:lnTo>
                  <a:lnTo>
                    <a:pt x="115" y="52273"/>
                  </a:lnTo>
                  <a:lnTo>
                    <a:pt x="150" y="52918"/>
                  </a:lnTo>
                  <a:lnTo>
                    <a:pt x="194" y="53563"/>
                  </a:lnTo>
                  <a:lnTo>
                    <a:pt x="238" y="54207"/>
                  </a:lnTo>
                  <a:lnTo>
                    <a:pt x="286" y="54829"/>
                  </a:lnTo>
                  <a:lnTo>
                    <a:pt x="339" y="55461"/>
                  </a:lnTo>
                  <a:lnTo>
                    <a:pt x="396" y="56083"/>
                  </a:lnTo>
                  <a:lnTo>
                    <a:pt x="458" y="56692"/>
                  </a:lnTo>
                  <a:lnTo>
                    <a:pt x="524" y="57290"/>
                  </a:lnTo>
                  <a:lnTo>
                    <a:pt x="594" y="57888"/>
                  </a:lnTo>
                  <a:lnTo>
                    <a:pt x="669" y="58485"/>
                  </a:lnTo>
                  <a:lnTo>
                    <a:pt x="748" y="59071"/>
                  </a:lnTo>
                  <a:lnTo>
                    <a:pt x="831" y="59646"/>
                  </a:lnTo>
                  <a:lnTo>
                    <a:pt x="919" y="60208"/>
                  </a:lnTo>
                  <a:lnTo>
                    <a:pt x="1012" y="60771"/>
                  </a:lnTo>
                  <a:lnTo>
                    <a:pt x="1104" y="61322"/>
                  </a:lnTo>
                  <a:lnTo>
                    <a:pt x="1205" y="61873"/>
                  </a:lnTo>
                  <a:lnTo>
                    <a:pt x="1311" y="62400"/>
                  </a:lnTo>
                  <a:lnTo>
                    <a:pt x="1416" y="62927"/>
                  </a:lnTo>
                  <a:lnTo>
                    <a:pt x="1526" y="63443"/>
                  </a:lnTo>
                  <a:lnTo>
                    <a:pt x="1645" y="63947"/>
                  </a:lnTo>
                  <a:lnTo>
                    <a:pt x="1764" y="64451"/>
                  </a:lnTo>
                  <a:lnTo>
                    <a:pt x="1887" y="64932"/>
                  </a:lnTo>
                  <a:lnTo>
                    <a:pt x="2014" y="65412"/>
                  </a:lnTo>
                  <a:lnTo>
                    <a:pt x="2142" y="65881"/>
                  </a:lnTo>
                  <a:lnTo>
                    <a:pt x="2278" y="66338"/>
                  </a:lnTo>
                  <a:lnTo>
                    <a:pt x="2414" y="66772"/>
                  </a:lnTo>
                  <a:lnTo>
                    <a:pt x="2559" y="67205"/>
                  </a:lnTo>
                  <a:lnTo>
                    <a:pt x="2704" y="67639"/>
                  </a:lnTo>
                  <a:lnTo>
                    <a:pt x="2854" y="68049"/>
                  </a:lnTo>
                  <a:lnTo>
                    <a:pt x="3008" y="68448"/>
                  </a:lnTo>
                  <a:lnTo>
                    <a:pt x="3166" y="68834"/>
                  </a:lnTo>
                  <a:lnTo>
                    <a:pt x="3324" y="69210"/>
                  </a:lnTo>
                  <a:lnTo>
                    <a:pt x="3492" y="69573"/>
                  </a:lnTo>
                  <a:lnTo>
                    <a:pt x="3659" y="69924"/>
                  </a:lnTo>
                  <a:lnTo>
                    <a:pt x="3830" y="70253"/>
                  </a:lnTo>
                  <a:lnTo>
                    <a:pt x="4006" y="70581"/>
                  </a:lnTo>
                  <a:lnTo>
                    <a:pt x="4186" y="70897"/>
                  </a:lnTo>
                  <a:lnTo>
                    <a:pt x="4367" y="71190"/>
                  </a:lnTo>
                  <a:lnTo>
                    <a:pt x="4556" y="71472"/>
                  </a:lnTo>
                  <a:lnTo>
                    <a:pt x="4745" y="71741"/>
                  </a:lnTo>
                  <a:lnTo>
                    <a:pt x="4938" y="71999"/>
                  </a:lnTo>
                  <a:lnTo>
                    <a:pt x="5132" y="72233"/>
                  </a:lnTo>
                  <a:lnTo>
                    <a:pt x="5334" y="72468"/>
                  </a:lnTo>
                  <a:lnTo>
                    <a:pt x="5536" y="72679"/>
                  </a:lnTo>
                  <a:lnTo>
                    <a:pt x="5743" y="72866"/>
                  </a:lnTo>
                  <a:lnTo>
                    <a:pt x="5949" y="73054"/>
                  </a:lnTo>
                  <a:lnTo>
                    <a:pt x="6165" y="73218"/>
                  </a:lnTo>
                  <a:lnTo>
                    <a:pt x="6380" y="73370"/>
                  </a:lnTo>
                  <a:lnTo>
                    <a:pt x="6600" y="73499"/>
                  </a:lnTo>
                  <a:lnTo>
                    <a:pt x="6824" y="73616"/>
                  </a:lnTo>
                  <a:lnTo>
                    <a:pt x="7049" y="73710"/>
                  </a:lnTo>
                  <a:lnTo>
                    <a:pt x="7277" y="73804"/>
                  </a:lnTo>
                  <a:lnTo>
                    <a:pt x="7510" y="73863"/>
                  </a:lnTo>
                  <a:lnTo>
                    <a:pt x="7748" y="73909"/>
                  </a:lnTo>
                  <a:lnTo>
                    <a:pt x="7985" y="73945"/>
                  </a:lnTo>
                  <a:lnTo>
                    <a:pt x="8227" y="73956"/>
                  </a:lnTo>
                  <a:lnTo>
                    <a:pt x="8473" y="73956"/>
                  </a:lnTo>
                  <a:lnTo>
                    <a:pt x="8720" y="73933"/>
                  </a:lnTo>
                  <a:lnTo>
                    <a:pt x="8970" y="73898"/>
                  </a:lnTo>
                  <a:lnTo>
                    <a:pt x="9243" y="73886"/>
                  </a:lnTo>
                  <a:lnTo>
                    <a:pt x="9511" y="73863"/>
                  </a:lnTo>
                  <a:lnTo>
                    <a:pt x="9775" y="73816"/>
                  </a:lnTo>
                  <a:lnTo>
                    <a:pt x="10034" y="73745"/>
                  </a:lnTo>
                  <a:lnTo>
                    <a:pt x="10294" y="73663"/>
                  </a:lnTo>
                  <a:lnTo>
                    <a:pt x="10544" y="73558"/>
                  </a:lnTo>
                  <a:lnTo>
                    <a:pt x="10795" y="73441"/>
                  </a:lnTo>
                  <a:lnTo>
                    <a:pt x="11037" y="73300"/>
                  </a:lnTo>
                  <a:lnTo>
                    <a:pt x="11279" y="73148"/>
                  </a:lnTo>
                  <a:lnTo>
                    <a:pt x="11516" y="72972"/>
                  </a:lnTo>
                  <a:lnTo>
                    <a:pt x="11749" y="72784"/>
                  </a:lnTo>
                  <a:lnTo>
                    <a:pt x="11978" y="72573"/>
                  </a:lnTo>
                  <a:lnTo>
                    <a:pt x="12206" y="72351"/>
                  </a:lnTo>
                  <a:lnTo>
                    <a:pt x="12426" y="72116"/>
                  </a:lnTo>
                  <a:lnTo>
                    <a:pt x="12642" y="71858"/>
                  </a:lnTo>
                  <a:lnTo>
                    <a:pt x="12857" y="71589"/>
                  </a:lnTo>
                  <a:lnTo>
                    <a:pt x="13064" y="71307"/>
                  </a:lnTo>
                  <a:lnTo>
                    <a:pt x="13271" y="71003"/>
                  </a:lnTo>
                  <a:lnTo>
                    <a:pt x="13468" y="70686"/>
                  </a:lnTo>
                  <a:lnTo>
                    <a:pt x="13666" y="70370"/>
                  </a:lnTo>
                  <a:lnTo>
                    <a:pt x="13860" y="70018"/>
                  </a:lnTo>
                  <a:lnTo>
                    <a:pt x="14049" y="69667"/>
                  </a:lnTo>
                  <a:lnTo>
                    <a:pt x="14233" y="69303"/>
                  </a:lnTo>
                  <a:lnTo>
                    <a:pt x="14409" y="68917"/>
                  </a:lnTo>
                  <a:lnTo>
                    <a:pt x="14585" y="68530"/>
                  </a:lnTo>
                  <a:lnTo>
                    <a:pt x="14757" y="68120"/>
                  </a:lnTo>
                  <a:lnTo>
                    <a:pt x="14924" y="67698"/>
                  </a:lnTo>
                  <a:lnTo>
                    <a:pt x="15086" y="67276"/>
                  </a:lnTo>
                  <a:lnTo>
                    <a:pt x="15245" y="66830"/>
                  </a:lnTo>
                  <a:lnTo>
                    <a:pt x="15399" y="66385"/>
                  </a:lnTo>
                  <a:lnTo>
                    <a:pt x="15548" y="65928"/>
                  </a:lnTo>
                  <a:lnTo>
                    <a:pt x="15693" y="65447"/>
                  </a:lnTo>
                  <a:lnTo>
                    <a:pt x="15834" y="64967"/>
                  </a:lnTo>
                  <a:lnTo>
                    <a:pt x="15966" y="64474"/>
                  </a:lnTo>
                  <a:lnTo>
                    <a:pt x="16098" y="63982"/>
                  </a:lnTo>
                  <a:lnTo>
                    <a:pt x="16225" y="63466"/>
                  </a:lnTo>
                  <a:lnTo>
                    <a:pt x="16348" y="62951"/>
                  </a:lnTo>
                  <a:lnTo>
                    <a:pt x="16467" y="62423"/>
                  </a:lnTo>
                  <a:lnTo>
                    <a:pt x="16577" y="61896"/>
                  </a:lnTo>
                  <a:lnTo>
                    <a:pt x="16687" y="61357"/>
                  </a:lnTo>
                  <a:lnTo>
                    <a:pt x="16793" y="60806"/>
                  </a:lnTo>
                  <a:lnTo>
                    <a:pt x="16889" y="60255"/>
                  </a:lnTo>
                  <a:lnTo>
                    <a:pt x="16986" y="59693"/>
                  </a:lnTo>
                  <a:lnTo>
                    <a:pt x="17074" y="59118"/>
                  </a:lnTo>
                  <a:lnTo>
                    <a:pt x="17157" y="58544"/>
                  </a:lnTo>
                  <a:lnTo>
                    <a:pt x="17237" y="57970"/>
                  </a:lnTo>
                  <a:lnTo>
                    <a:pt x="17316" y="57384"/>
                  </a:lnTo>
                  <a:lnTo>
                    <a:pt x="17386" y="56786"/>
                  </a:lnTo>
                  <a:lnTo>
                    <a:pt x="17452" y="56200"/>
                  </a:lnTo>
                  <a:lnTo>
                    <a:pt x="17509" y="55590"/>
                  </a:lnTo>
                  <a:lnTo>
                    <a:pt x="17566" y="54993"/>
                  </a:lnTo>
                  <a:lnTo>
                    <a:pt x="17619" y="54383"/>
                  </a:lnTo>
                  <a:lnTo>
                    <a:pt x="17663" y="53774"/>
                  </a:lnTo>
                  <a:lnTo>
                    <a:pt x="17707" y="53152"/>
                  </a:lnTo>
                  <a:lnTo>
                    <a:pt x="17742" y="52543"/>
                  </a:lnTo>
                  <a:lnTo>
                    <a:pt x="17773" y="51922"/>
                  </a:lnTo>
                  <a:lnTo>
                    <a:pt x="17799" y="51301"/>
                  </a:lnTo>
                  <a:lnTo>
                    <a:pt x="17821" y="50679"/>
                  </a:lnTo>
                  <a:lnTo>
                    <a:pt x="17835" y="50047"/>
                  </a:lnTo>
                  <a:lnTo>
                    <a:pt x="17848" y="49425"/>
                  </a:lnTo>
                  <a:lnTo>
                    <a:pt x="17852" y="48792"/>
                  </a:lnTo>
                  <a:lnTo>
                    <a:pt x="17852" y="48171"/>
                  </a:lnTo>
                  <a:lnTo>
                    <a:pt x="17848" y="47538"/>
                  </a:lnTo>
                  <a:lnTo>
                    <a:pt x="17839" y="46917"/>
                  </a:lnTo>
                  <a:lnTo>
                    <a:pt x="17747" y="42194"/>
                  </a:lnTo>
                  <a:lnTo>
                    <a:pt x="17650" y="37459"/>
                  </a:lnTo>
                  <a:lnTo>
                    <a:pt x="17544" y="32794"/>
                  </a:lnTo>
                  <a:lnTo>
                    <a:pt x="17487" y="30532"/>
                  </a:lnTo>
                  <a:lnTo>
                    <a:pt x="17430" y="28317"/>
                  </a:lnTo>
                  <a:lnTo>
                    <a:pt x="17373" y="26172"/>
                  </a:lnTo>
                  <a:lnTo>
                    <a:pt x="17311" y="24109"/>
                  </a:lnTo>
                  <a:lnTo>
                    <a:pt x="17250" y="22128"/>
                  </a:lnTo>
                  <a:lnTo>
                    <a:pt x="17188" y="20265"/>
                  </a:lnTo>
                  <a:lnTo>
                    <a:pt x="17127" y="18519"/>
                  </a:lnTo>
                  <a:lnTo>
                    <a:pt x="17061" y="16901"/>
                  </a:lnTo>
                  <a:lnTo>
                    <a:pt x="16995" y="15424"/>
                  </a:lnTo>
                  <a:lnTo>
                    <a:pt x="16929" y="14100"/>
                  </a:lnTo>
                  <a:lnTo>
                    <a:pt x="16889" y="13479"/>
                  </a:lnTo>
                  <a:lnTo>
                    <a:pt x="16845" y="12858"/>
                  </a:lnTo>
                  <a:lnTo>
                    <a:pt x="16793" y="12272"/>
                  </a:lnTo>
                  <a:lnTo>
                    <a:pt x="16740" y="11697"/>
                  </a:lnTo>
                  <a:lnTo>
                    <a:pt x="16674" y="11135"/>
                  </a:lnTo>
                  <a:lnTo>
                    <a:pt x="16608" y="10607"/>
                  </a:lnTo>
                  <a:lnTo>
                    <a:pt x="16537" y="10080"/>
                  </a:lnTo>
                  <a:lnTo>
                    <a:pt x="16458" y="9576"/>
                  </a:lnTo>
                  <a:lnTo>
                    <a:pt x="16375" y="9095"/>
                  </a:lnTo>
                  <a:lnTo>
                    <a:pt x="16287" y="8626"/>
                  </a:lnTo>
                  <a:lnTo>
                    <a:pt x="16195" y="8181"/>
                  </a:lnTo>
                  <a:lnTo>
                    <a:pt x="16102" y="7736"/>
                  </a:lnTo>
                  <a:lnTo>
                    <a:pt x="16001" y="7326"/>
                  </a:lnTo>
                  <a:lnTo>
                    <a:pt x="15896" y="6915"/>
                  </a:lnTo>
                  <a:lnTo>
                    <a:pt x="15790" y="6529"/>
                  </a:lnTo>
                  <a:lnTo>
                    <a:pt x="15680" y="6153"/>
                  </a:lnTo>
                  <a:lnTo>
                    <a:pt x="15566" y="5802"/>
                  </a:lnTo>
                  <a:lnTo>
                    <a:pt x="15451" y="5450"/>
                  </a:lnTo>
                  <a:lnTo>
                    <a:pt x="15333" y="5122"/>
                  </a:lnTo>
                  <a:lnTo>
                    <a:pt x="15214" y="4806"/>
                  </a:lnTo>
                  <a:lnTo>
                    <a:pt x="15091" y="4501"/>
                  </a:lnTo>
                  <a:lnTo>
                    <a:pt x="14963" y="4220"/>
                  </a:lnTo>
                  <a:lnTo>
                    <a:pt x="14836" y="3938"/>
                  </a:lnTo>
                  <a:lnTo>
                    <a:pt x="14708" y="3680"/>
                  </a:lnTo>
                  <a:lnTo>
                    <a:pt x="14581" y="3423"/>
                  </a:lnTo>
                  <a:lnTo>
                    <a:pt x="14449" y="3188"/>
                  </a:lnTo>
                  <a:lnTo>
                    <a:pt x="14317" y="2954"/>
                  </a:lnTo>
                  <a:lnTo>
                    <a:pt x="14185" y="2743"/>
                  </a:lnTo>
                  <a:lnTo>
                    <a:pt x="14053" y="2544"/>
                  </a:lnTo>
                  <a:lnTo>
                    <a:pt x="13921" y="2344"/>
                  </a:lnTo>
                  <a:lnTo>
                    <a:pt x="13789" y="2157"/>
                  </a:lnTo>
                  <a:lnTo>
                    <a:pt x="13657" y="1993"/>
                  </a:lnTo>
                  <a:lnTo>
                    <a:pt x="13530" y="1829"/>
                  </a:lnTo>
                  <a:lnTo>
                    <a:pt x="13398" y="1676"/>
                  </a:lnTo>
                  <a:lnTo>
                    <a:pt x="13266" y="1524"/>
                  </a:lnTo>
                  <a:lnTo>
                    <a:pt x="13139" y="1395"/>
                  </a:lnTo>
                  <a:lnTo>
                    <a:pt x="12888" y="1149"/>
                  </a:lnTo>
                  <a:lnTo>
                    <a:pt x="12642" y="938"/>
                  </a:lnTo>
                  <a:lnTo>
                    <a:pt x="12409" y="762"/>
                  </a:lnTo>
                  <a:lnTo>
                    <a:pt x="12184" y="610"/>
                  </a:lnTo>
                  <a:lnTo>
                    <a:pt x="11973" y="481"/>
                  </a:lnTo>
                  <a:lnTo>
                    <a:pt x="11776" y="387"/>
                  </a:lnTo>
                  <a:lnTo>
                    <a:pt x="11595" y="305"/>
                  </a:lnTo>
                  <a:lnTo>
                    <a:pt x="11433" y="235"/>
                  </a:lnTo>
                  <a:lnTo>
                    <a:pt x="11292" y="199"/>
                  </a:lnTo>
                  <a:lnTo>
                    <a:pt x="11173" y="164"/>
                  </a:lnTo>
                  <a:lnTo>
                    <a:pt x="11006" y="129"/>
                  </a:lnTo>
                  <a:lnTo>
                    <a:pt x="10944" y="117"/>
                  </a:lnTo>
                  <a:lnTo>
                    <a:pt x="9700" y="71"/>
                  </a:lnTo>
                  <a:lnTo>
                    <a:pt x="9485" y="35"/>
                  </a:lnTo>
                  <a:lnTo>
                    <a:pt x="9269" y="12"/>
                  </a:lnTo>
                  <a:lnTo>
                    <a:pt x="9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3529725" y="-1861600"/>
              <a:ext cx="446325" cy="1848925"/>
            </a:xfrm>
            <a:custGeom>
              <a:avLst/>
              <a:gdLst/>
              <a:ahLst/>
              <a:cxnLst/>
              <a:rect l="l" t="t" r="r" b="b"/>
              <a:pathLst>
                <a:path w="17853" h="73957" fill="none" extrusionOk="0">
                  <a:moveTo>
                    <a:pt x="10944" y="117"/>
                  </a:moveTo>
                  <a:lnTo>
                    <a:pt x="10944" y="117"/>
                  </a:lnTo>
                  <a:lnTo>
                    <a:pt x="11006" y="129"/>
                  </a:lnTo>
                  <a:lnTo>
                    <a:pt x="11173" y="164"/>
                  </a:lnTo>
                  <a:lnTo>
                    <a:pt x="11292" y="199"/>
                  </a:lnTo>
                  <a:lnTo>
                    <a:pt x="11433" y="235"/>
                  </a:lnTo>
                  <a:lnTo>
                    <a:pt x="11595" y="305"/>
                  </a:lnTo>
                  <a:lnTo>
                    <a:pt x="11776" y="387"/>
                  </a:lnTo>
                  <a:lnTo>
                    <a:pt x="11973" y="481"/>
                  </a:lnTo>
                  <a:lnTo>
                    <a:pt x="12184" y="610"/>
                  </a:lnTo>
                  <a:lnTo>
                    <a:pt x="12409" y="762"/>
                  </a:lnTo>
                  <a:lnTo>
                    <a:pt x="12642" y="938"/>
                  </a:lnTo>
                  <a:lnTo>
                    <a:pt x="12888" y="1149"/>
                  </a:lnTo>
                  <a:lnTo>
                    <a:pt x="13139" y="1395"/>
                  </a:lnTo>
                  <a:lnTo>
                    <a:pt x="13266" y="1524"/>
                  </a:lnTo>
                  <a:lnTo>
                    <a:pt x="13398" y="1676"/>
                  </a:lnTo>
                  <a:lnTo>
                    <a:pt x="13530" y="1829"/>
                  </a:lnTo>
                  <a:lnTo>
                    <a:pt x="13657" y="1993"/>
                  </a:lnTo>
                  <a:lnTo>
                    <a:pt x="13789" y="2157"/>
                  </a:lnTo>
                  <a:lnTo>
                    <a:pt x="13921" y="2344"/>
                  </a:lnTo>
                  <a:lnTo>
                    <a:pt x="14053" y="2544"/>
                  </a:lnTo>
                  <a:lnTo>
                    <a:pt x="14185" y="2743"/>
                  </a:lnTo>
                  <a:lnTo>
                    <a:pt x="14317" y="2954"/>
                  </a:lnTo>
                  <a:lnTo>
                    <a:pt x="14449" y="3188"/>
                  </a:lnTo>
                  <a:lnTo>
                    <a:pt x="14581" y="3423"/>
                  </a:lnTo>
                  <a:lnTo>
                    <a:pt x="14708" y="3680"/>
                  </a:lnTo>
                  <a:lnTo>
                    <a:pt x="14836" y="3938"/>
                  </a:lnTo>
                  <a:lnTo>
                    <a:pt x="14963" y="4220"/>
                  </a:lnTo>
                  <a:lnTo>
                    <a:pt x="15091" y="4501"/>
                  </a:lnTo>
                  <a:lnTo>
                    <a:pt x="15214" y="4806"/>
                  </a:lnTo>
                  <a:lnTo>
                    <a:pt x="15333" y="5122"/>
                  </a:lnTo>
                  <a:lnTo>
                    <a:pt x="15451" y="5450"/>
                  </a:lnTo>
                  <a:lnTo>
                    <a:pt x="15566" y="5802"/>
                  </a:lnTo>
                  <a:lnTo>
                    <a:pt x="15680" y="6153"/>
                  </a:lnTo>
                  <a:lnTo>
                    <a:pt x="15790" y="6529"/>
                  </a:lnTo>
                  <a:lnTo>
                    <a:pt x="15896" y="6915"/>
                  </a:lnTo>
                  <a:lnTo>
                    <a:pt x="16001" y="7326"/>
                  </a:lnTo>
                  <a:lnTo>
                    <a:pt x="16102" y="7736"/>
                  </a:lnTo>
                  <a:lnTo>
                    <a:pt x="16195" y="8181"/>
                  </a:lnTo>
                  <a:lnTo>
                    <a:pt x="16287" y="8626"/>
                  </a:lnTo>
                  <a:lnTo>
                    <a:pt x="16375" y="9095"/>
                  </a:lnTo>
                  <a:lnTo>
                    <a:pt x="16458" y="9576"/>
                  </a:lnTo>
                  <a:lnTo>
                    <a:pt x="16537" y="10080"/>
                  </a:lnTo>
                  <a:lnTo>
                    <a:pt x="16608" y="10607"/>
                  </a:lnTo>
                  <a:lnTo>
                    <a:pt x="16674" y="11135"/>
                  </a:lnTo>
                  <a:lnTo>
                    <a:pt x="16740" y="11697"/>
                  </a:lnTo>
                  <a:lnTo>
                    <a:pt x="16793" y="12272"/>
                  </a:lnTo>
                  <a:lnTo>
                    <a:pt x="16845" y="12858"/>
                  </a:lnTo>
                  <a:lnTo>
                    <a:pt x="16889" y="13479"/>
                  </a:lnTo>
                  <a:lnTo>
                    <a:pt x="16929" y="14100"/>
                  </a:lnTo>
                  <a:lnTo>
                    <a:pt x="16929" y="14100"/>
                  </a:lnTo>
                  <a:lnTo>
                    <a:pt x="16995" y="15424"/>
                  </a:lnTo>
                  <a:lnTo>
                    <a:pt x="17061" y="16901"/>
                  </a:lnTo>
                  <a:lnTo>
                    <a:pt x="17127" y="18519"/>
                  </a:lnTo>
                  <a:lnTo>
                    <a:pt x="17188" y="20265"/>
                  </a:lnTo>
                  <a:lnTo>
                    <a:pt x="17250" y="22128"/>
                  </a:lnTo>
                  <a:lnTo>
                    <a:pt x="17311" y="24109"/>
                  </a:lnTo>
                  <a:lnTo>
                    <a:pt x="17373" y="26172"/>
                  </a:lnTo>
                  <a:lnTo>
                    <a:pt x="17430" y="28317"/>
                  </a:lnTo>
                  <a:lnTo>
                    <a:pt x="17487" y="30532"/>
                  </a:lnTo>
                  <a:lnTo>
                    <a:pt x="17544" y="32794"/>
                  </a:lnTo>
                  <a:lnTo>
                    <a:pt x="17650" y="37459"/>
                  </a:lnTo>
                  <a:lnTo>
                    <a:pt x="17747" y="42194"/>
                  </a:lnTo>
                  <a:lnTo>
                    <a:pt x="17839" y="46917"/>
                  </a:lnTo>
                  <a:lnTo>
                    <a:pt x="17839" y="46917"/>
                  </a:lnTo>
                  <a:lnTo>
                    <a:pt x="17848" y="47538"/>
                  </a:lnTo>
                  <a:lnTo>
                    <a:pt x="17852" y="48171"/>
                  </a:lnTo>
                  <a:lnTo>
                    <a:pt x="17852" y="48792"/>
                  </a:lnTo>
                  <a:lnTo>
                    <a:pt x="17848" y="49425"/>
                  </a:lnTo>
                  <a:lnTo>
                    <a:pt x="17835" y="50047"/>
                  </a:lnTo>
                  <a:lnTo>
                    <a:pt x="17821" y="50679"/>
                  </a:lnTo>
                  <a:lnTo>
                    <a:pt x="17799" y="51301"/>
                  </a:lnTo>
                  <a:lnTo>
                    <a:pt x="17773" y="51922"/>
                  </a:lnTo>
                  <a:lnTo>
                    <a:pt x="17742" y="52543"/>
                  </a:lnTo>
                  <a:lnTo>
                    <a:pt x="17707" y="53152"/>
                  </a:lnTo>
                  <a:lnTo>
                    <a:pt x="17663" y="53774"/>
                  </a:lnTo>
                  <a:lnTo>
                    <a:pt x="17619" y="54383"/>
                  </a:lnTo>
                  <a:lnTo>
                    <a:pt x="17566" y="54993"/>
                  </a:lnTo>
                  <a:lnTo>
                    <a:pt x="17509" y="55590"/>
                  </a:lnTo>
                  <a:lnTo>
                    <a:pt x="17452" y="56200"/>
                  </a:lnTo>
                  <a:lnTo>
                    <a:pt x="17386" y="56786"/>
                  </a:lnTo>
                  <a:lnTo>
                    <a:pt x="17316" y="57384"/>
                  </a:lnTo>
                  <a:lnTo>
                    <a:pt x="17237" y="57970"/>
                  </a:lnTo>
                  <a:lnTo>
                    <a:pt x="17157" y="58544"/>
                  </a:lnTo>
                  <a:lnTo>
                    <a:pt x="17074" y="59118"/>
                  </a:lnTo>
                  <a:lnTo>
                    <a:pt x="16986" y="59693"/>
                  </a:lnTo>
                  <a:lnTo>
                    <a:pt x="16889" y="60255"/>
                  </a:lnTo>
                  <a:lnTo>
                    <a:pt x="16793" y="60806"/>
                  </a:lnTo>
                  <a:lnTo>
                    <a:pt x="16687" y="61357"/>
                  </a:lnTo>
                  <a:lnTo>
                    <a:pt x="16577" y="61896"/>
                  </a:lnTo>
                  <a:lnTo>
                    <a:pt x="16467" y="62423"/>
                  </a:lnTo>
                  <a:lnTo>
                    <a:pt x="16348" y="62951"/>
                  </a:lnTo>
                  <a:lnTo>
                    <a:pt x="16225" y="63466"/>
                  </a:lnTo>
                  <a:lnTo>
                    <a:pt x="16098" y="63982"/>
                  </a:lnTo>
                  <a:lnTo>
                    <a:pt x="15966" y="64474"/>
                  </a:lnTo>
                  <a:lnTo>
                    <a:pt x="15834" y="64967"/>
                  </a:lnTo>
                  <a:lnTo>
                    <a:pt x="15693" y="65447"/>
                  </a:lnTo>
                  <a:lnTo>
                    <a:pt x="15548" y="65928"/>
                  </a:lnTo>
                  <a:lnTo>
                    <a:pt x="15399" y="66385"/>
                  </a:lnTo>
                  <a:lnTo>
                    <a:pt x="15245" y="66830"/>
                  </a:lnTo>
                  <a:lnTo>
                    <a:pt x="15086" y="67276"/>
                  </a:lnTo>
                  <a:lnTo>
                    <a:pt x="14924" y="67698"/>
                  </a:lnTo>
                  <a:lnTo>
                    <a:pt x="14757" y="68120"/>
                  </a:lnTo>
                  <a:lnTo>
                    <a:pt x="14585" y="68530"/>
                  </a:lnTo>
                  <a:lnTo>
                    <a:pt x="14409" y="68917"/>
                  </a:lnTo>
                  <a:lnTo>
                    <a:pt x="14233" y="69303"/>
                  </a:lnTo>
                  <a:lnTo>
                    <a:pt x="14049" y="69667"/>
                  </a:lnTo>
                  <a:lnTo>
                    <a:pt x="13860" y="70018"/>
                  </a:lnTo>
                  <a:lnTo>
                    <a:pt x="13666" y="70370"/>
                  </a:lnTo>
                  <a:lnTo>
                    <a:pt x="13468" y="70686"/>
                  </a:lnTo>
                  <a:lnTo>
                    <a:pt x="13271" y="71003"/>
                  </a:lnTo>
                  <a:lnTo>
                    <a:pt x="13064" y="71307"/>
                  </a:lnTo>
                  <a:lnTo>
                    <a:pt x="12857" y="71589"/>
                  </a:lnTo>
                  <a:lnTo>
                    <a:pt x="12642" y="71858"/>
                  </a:lnTo>
                  <a:lnTo>
                    <a:pt x="12426" y="72116"/>
                  </a:lnTo>
                  <a:lnTo>
                    <a:pt x="12206" y="72351"/>
                  </a:lnTo>
                  <a:lnTo>
                    <a:pt x="11978" y="72573"/>
                  </a:lnTo>
                  <a:lnTo>
                    <a:pt x="11749" y="72784"/>
                  </a:lnTo>
                  <a:lnTo>
                    <a:pt x="11516" y="72972"/>
                  </a:lnTo>
                  <a:lnTo>
                    <a:pt x="11279" y="73148"/>
                  </a:lnTo>
                  <a:lnTo>
                    <a:pt x="11037" y="73300"/>
                  </a:lnTo>
                  <a:lnTo>
                    <a:pt x="10795" y="73441"/>
                  </a:lnTo>
                  <a:lnTo>
                    <a:pt x="10544" y="73558"/>
                  </a:lnTo>
                  <a:lnTo>
                    <a:pt x="10294" y="73663"/>
                  </a:lnTo>
                  <a:lnTo>
                    <a:pt x="10034" y="73745"/>
                  </a:lnTo>
                  <a:lnTo>
                    <a:pt x="9775" y="73816"/>
                  </a:lnTo>
                  <a:lnTo>
                    <a:pt x="9511" y="73863"/>
                  </a:lnTo>
                  <a:lnTo>
                    <a:pt x="9243" y="73886"/>
                  </a:lnTo>
                  <a:lnTo>
                    <a:pt x="8970" y="73898"/>
                  </a:lnTo>
                  <a:lnTo>
                    <a:pt x="8970" y="73898"/>
                  </a:lnTo>
                  <a:lnTo>
                    <a:pt x="8720" y="73933"/>
                  </a:lnTo>
                  <a:lnTo>
                    <a:pt x="8473" y="73956"/>
                  </a:lnTo>
                  <a:lnTo>
                    <a:pt x="8227" y="73956"/>
                  </a:lnTo>
                  <a:lnTo>
                    <a:pt x="7985" y="73945"/>
                  </a:lnTo>
                  <a:lnTo>
                    <a:pt x="7748" y="73909"/>
                  </a:lnTo>
                  <a:lnTo>
                    <a:pt x="7510" y="73863"/>
                  </a:lnTo>
                  <a:lnTo>
                    <a:pt x="7277" y="73804"/>
                  </a:lnTo>
                  <a:lnTo>
                    <a:pt x="7049" y="73710"/>
                  </a:lnTo>
                  <a:lnTo>
                    <a:pt x="6824" y="73616"/>
                  </a:lnTo>
                  <a:lnTo>
                    <a:pt x="6600" y="73499"/>
                  </a:lnTo>
                  <a:lnTo>
                    <a:pt x="6380" y="73370"/>
                  </a:lnTo>
                  <a:lnTo>
                    <a:pt x="6165" y="73218"/>
                  </a:lnTo>
                  <a:lnTo>
                    <a:pt x="5949" y="73054"/>
                  </a:lnTo>
                  <a:lnTo>
                    <a:pt x="5743" y="72866"/>
                  </a:lnTo>
                  <a:lnTo>
                    <a:pt x="5536" y="72679"/>
                  </a:lnTo>
                  <a:lnTo>
                    <a:pt x="5334" y="72468"/>
                  </a:lnTo>
                  <a:lnTo>
                    <a:pt x="5132" y="72233"/>
                  </a:lnTo>
                  <a:lnTo>
                    <a:pt x="4938" y="71999"/>
                  </a:lnTo>
                  <a:lnTo>
                    <a:pt x="4745" y="71741"/>
                  </a:lnTo>
                  <a:lnTo>
                    <a:pt x="4556" y="71472"/>
                  </a:lnTo>
                  <a:lnTo>
                    <a:pt x="4367" y="71190"/>
                  </a:lnTo>
                  <a:lnTo>
                    <a:pt x="4186" y="70897"/>
                  </a:lnTo>
                  <a:lnTo>
                    <a:pt x="4006" y="70581"/>
                  </a:lnTo>
                  <a:lnTo>
                    <a:pt x="3830" y="70253"/>
                  </a:lnTo>
                  <a:lnTo>
                    <a:pt x="3659" y="69924"/>
                  </a:lnTo>
                  <a:lnTo>
                    <a:pt x="3492" y="69573"/>
                  </a:lnTo>
                  <a:lnTo>
                    <a:pt x="3324" y="69210"/>
                  </a:lnTo>
                  <a:lnTo>
                    <a:pt x="3166" y="68834"/>
                  </a:lnTo>
                  <a:lnTo>
                    <a:pt x="3008" y="68448"/>
                  </a:lnTo>
                  <a:lnTo>
                    <a:pt x="2854" y="68049"/>
                  </a:lnTo>
                  <a:lnTo>
                    <a:pt x="2704" y="67639"/>
                  </a:lnTo>
                  <a:lnTo>
                    <a:pt x="2559" y="67205"/>
                  </a:lnTo>
                  <a:lnTo>
                    <a:pt x="2414" y="66772"/>
                  </a:lnTo>
                  <a:lnTo>
                    <a:pt x="2278" y="66338"/>
                  </a:lnTo>
                  <a:lnTo>
                    <a:pt x="2142" y="65881"/>
                  </a:lnTo>
                  <a:lnTo>
                    <a:pt x="2014" y="65412"/>
                  </a:lnTo>
                  <a:lnTo>
                    <a:pt x="1887" y="64932"/>
                  </a:lnTo>
                  <a:lnTo>
                    <a:pt x="1764" y="64451"/>
                  </a:lnTo>
                  <a:lnTo>
                    <a:pt x="1645" y="63947"/>
                  </a:lnTo>
                  <a:lnTo>
                    <a:pt x="1526" y="63443"/>
                  </a:lnTo>
                  <a:lnTo>
                    <a:pt x="1416" y="62927"/>
                  </a:lnTo>
                  <a:lnTo>
                    <a:pt x="1311" y="62400"/>
                  </a:lnTo>
                  <a:lnTo>
                    <a:pt x="1205" y="61873"/>
                  </a:lnTo>
                  <a:lnTo>
                    <a:pt x="1104" y="61322"/>
                  </a:lnTo>
                  <a:lnTo>
                    <a:pt x="1012" y="60771"/>
                  </a:lnTo>
                  <a:lnTo>
                    <a:pt x="919" y="60208"/>
                  </a:lnTo>
                  <a:lnTo>
                    <a:pt x="831" y="59646"/>
                  </a:lnTo>
                  <a:lnTo>
                    <a:pt x="748" y="59071"/>
                  </a:lnTo>
                  <a:lnTo>
                    <a:pt x="669" y="58485"/>
                  </a:lnTo>
                  <a:lnTo>
                    <a:pt x="594" y="57888"/>
                  </a:lnTo>
                  <a:lnTo>
                    <a:pt x="524" y="57290"/>
                  </a:lnTo>
                  <a:lnTo>
                    <a:pt x="458" y="56692"/>
                  </a:lnTo>
                  <a:lnTo>
                    <a:pt x="396" y="56083"/>
                  </a:lnTo>
                  <a:lnTo>
                    <a:pt x="339" y="55461"/>
                  </a:lnTo>
                  <a:lnTo>
                    <a:pt x="286" y="54829"/>
                  </a:lnTo>
                  <a:lnTo>
                    <a:pt x="238" y="54207"/>
                  </a:lnTo>
                  <a:lnTo>
                    <a:pt x="194" y="53563"/>
                  </a:lnTo>
                  <a:lnTo>
                    <a:pt x="150" y="52918"/>
                  </a:lnTo>
                  <a:lnTo>
                    <a:pt x="115" y="52273"/>
                  </a:lnTo>
                  <a:lnTo>
                    <a:pt x="84" y="51617"/>
                  </a:lnTo>
                  <a:lnTo>
                    <a:pt x="57" y="50961"/>
                  </a:lnTo>
                  <a:lnTo>
                    <a:pt x="35" y="50304"/>
                  </a:lnTo>
                  <a:lnTo>
                    <a:pt x="13" y="49636"/>
                  </a:lnTo>
                  <a:lnTo>
                    <a:pt x="0" y="48968"/>
                  </a:lnTo>
                  <a:lnTo>
                    <a:pt x="0" y="48968"/>
                  </a:lnTo>
                  <a:lnTo>
                    <a:pt x="22" y="47702"/>
                  </a:lnTo>
                  <a:lnTo>
                    <a:pt x="79" y="44315"/>
                  </a:lnTo>
                  <a:lnTo>
                    <a:pt x="123" y="42018"/>
                  </a:lnTo>
                  <a:lnTo>
                    <a:pt x="176" y="39428"/>
                  </a:lnTo>
                  <a:lnTo>
                    <a:pt x="238" y="36591"/>
                  </a:lnTo>
                  <a:lnTo>
                    <a:pt x="312" y="33614"/>
                  </a:lnTo>
                  <a:lnTo>
                    <a:pt x="400" y="30544"/>
                  </a:lnTo>
                  <a:lnTo>
                    <a:pt x="444" y="29008"/>
                  </a:lnTo>
                  <a:lnTo>
                    <a:pt x="493" y="27485"/>
                  </a:lnTo>
                  <a:lnTo>
                    <a:pt x="546" y="25973"/>
                  </a:lnTo>
                  <a:lnTo>
                    <a:pt x="603" y="24496"/>
                  </a:lnTo>
                  <a:lnTo>
                    <a:pt x="660" y="23054"/>
                  </a:lnTo>
                  <a:lnTo>
                    <a:pt x="721" y="21648"/>
                  </a:lnTo>
                  <a:lnTo>
                    <a:pt x="783" y="20312"/>
                  </a:lnTo>
                  <a:lnTo>
                    <a:pt x="849" y="19034"/>
                  </a:lnTo>
                  <a:lnTo>
                    <a:pt x="915" y="17827"/>
                  </a:lnTo>
                  <a:lnTo>
                    <a:pt x="990" y="16714"/>
                  </a:lnTo>
                  <a:lnTo>
                    <a:pt x="1064" y="15694"/>
                  </a:lnTo>
                  <a:lnTo>
                    <a:pt x="1100" y="15213"/>
                  </a:lnTo>
                  <a:lnTo>
                    <a:pt x="1139" y="14768"/>
                  </a:lnTo>
                  <a:lnTo>
                    <a:pt x="1179" y="14346"/>
                  </a:lnTo>
                  <a:lnTo>
                    <a:pt x="1223" y="13959"/>
                  </a:lnTo>
                  <a:lnTo>
                    <a:pt x="1262" y="13596"/>
                  </a:lnTo>
                  <a:lnTo>
                    <a:pt x="1302" y="13268"/>
                  </a:lnTo>
                  <a:lnTo>
                    <a:pt x="1302" y="13268"/>
                  </a:lnTo>
                  <a:lnTo>
                    <a:pt x="1394" y="12647"/>
                  </a:lnTo>
                  <a:lnTo>
                    <a:pt x="1495" y="12014"/>
                  </a:lnTo>
                  <a:lnTo>
                    <a:pt x="1610" y="11393"/>
                  </a:lnTo>
                  <a:lnTo>
                    <a:pt x="1733" y="10760"/>
                  </a:lnTo>
                  <a:lnTo>
                    <a:pt x="1869" y="10138"/>
                  </a:lnTo>
                  <a:lnTo>
                    <a:pt x="2014" y="9506"/>
                  </a:lnTo>
                  <a:lnTo>
                    <a:pt x="2089" y="9201"/>
                  </a:lnTo>
                  <a:lnTo>
                    <a:pt x="2172" y="8896"/>
                  </a:lnTo>
                  <a:lnTo>
                    <a:pt x="2256" y="8591"/>
                  </a:lnTo>
                  <a:lnTo>
                    <a:pt x="2340" y="8287"/>
                  </a:lnTo>
                  <a:lnTo>
                    <a:pt x="2427" y="7982"/>
                  </a:lnTo>
                  <a:lnTo>
                    <a:pt x="2520" y="7677"/>
                  </a:lnTo>
                  <a:lnTo>
                    <a:pt x="2612" y="7384"/>
                  </a:lnTo>
                  <a:lnTo>
                    <a:pt x="2709" y="7091"/>
                  </a:lnTo>
                  <a:lnTo>
                    <a:pt x="2810" y="6798"/>
                  </a:lnTo>
                  <a:lnTo>
                    <a:pt x="2911" y="6505"/>
                  </a:lnTo>
                  <a:lnTo>
                    <a:pt x="3017" y="6224"/>
                  </a:lnTo>
                  <a:lnTo>
                    <a:pt x="3127" y="5942"/>
                  </a:lnTo>
                  <a:lnTo>
                    <a:pt x="3237" y="5661"/>
                  </a:lnTo>
                  <a:lnTo>
                    <a:pt x="3351" y="5392"/>
                  </a:lnTo>
                  <a:lnTo>
                    <a:pt x="3465" y="5122"/>
                  </a:lnTo>
                  <a:lnTo>
                    <a:pt x="3584" y="4852"/>
                  </a:lnTo>
                  <a:lnTo>
                    <a:pt x="3707" y="4595"/>
                  </a:lnTo>
                  <a:lnTo>
                    <a:pt x="3830" y="4337"/>
                  </a:lnTo>
                  <a:lnTo>
                    <a:pt x="3958" y="4091"/>
                  </a:lnTo>
                  <a:lnTo>
                    <a:pt x="4090" y="3845"/>
                  </a:lnTo>
                  <a:lnTo>
                    <a:pt x="4221" y="3610"/>
                  </a:lnTo>
                  <a:lnTo>
                    <a:pt x="4358" y="3376"/>
                  </a:lnTo>
                  <a:lnTo>
                    <a:pt x="4494" y="3153"/>
                  </a:lnTo>
                  <a:lnTo>
                    <a:pt x="4635" y="2930"/>
                  </a:lnTo>
                  <a:lnTo>
                    <a:pt x="4780" y="2708"/>
                  </a:lnTo>
                  <a:lnTo>
                    <a:pt x="4925" y="2497"/>
                  </a:lnTo>
                  <a:lnTo>
                    <a:pt x="5074" y="2297"/>
                  </a:lnTo>
                  <a:lnTo>
                    <a:pt x="5228" y="2110"/>
                  </a:lnTo>
                  <a:lnTo>
                    <a:pt x="5382" y="1922"/>
                  </a:lnTo>
                  <a:lnTo>
                    <a:pt x="5541" y="1735"/>
                  </a:lnTo>
                  <a:lnTo>
                    <a:pt x="5703" y="1571"/>
                  </a:lnTo>
                  <a:lnTo>
                    <a:pt x="5866" y="1407"/>
                  </a:lnTo>
                  <a:lnTo>
                    <a:pt x="6029" y="1243"/>
                  </a:lnTo>
                  <a:lnTo>
                    <a:pt x="6200" y="1102"/>
                  </a:lnTo>
                  <a:lnTo>
                    <a:pt x="6372" y="961"/>
                  </a:lnTo>
                  <a:lnTo>
                    <a:pt x="6543" y="821"/>
                  </a:lnTo>
                  <a:lnTo>
                    <a:pt x="6723" y="703"/>
                  </a:lnTo>
                  <a:lnTo>
                    <a:pt x="6899" y="586"/>
                  </a:lnTo>
                  <a:lnTo>
                    <a:pt x="7084" y="481"/>
                  </a:lnTo>
                  <a:lnTo>
                    <a:pt x="7269" y="387"/>
                  </a:lnTo>
                  <a:lnTo>
                    <a:pt x="7458" y="305"/>
                  </a:lnTo>
                  <a:lnTo>
                    <a:pt x="7647" y="235"/>
                  </a:lnTo>
                  <a:lnTo>
                    <a:pt x="7840" y="164"/>
                  </a:lnTo>
                  <a:lnTo>
                    <a:pt x="8034" y="106"/>
                  </a:lnTo>
                  <a:lnTo>
                    <a:pt x="8236" y="71"/>
                  </a:lnTo>
                  <a:lnTo>
                    <a:pt x="8434" y="35"/>
                  </a:lnTo>
                  <a:lnTo>
                    <a:pt x="8640" y="12"/>
                  </a:lnTo>
                  <a:lnTo>
                    <a:pt x="8847" y="0"/>
                  </a:lnTo>
                  <a:lnTo>
                    <a:pt x="9058" y="0"/>
                  </a:lnTo>
                  <a:lnTo>
                    <a:pt x="9269" y="12"/>
                  </a:lnTo>
                  <a:lnTo>
                    <a:pt x="9485" y="35"/>
                  </a:lnTo>
                  <a:lnTo>
                    <a:pt x="9700" y="71"/>
                  </a:lnTo>
                  <a:lnTo>
                    <a:pt x="10944" y="1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3562475" y="-1035600"/>
              <a:ext cx="380800" cy="316175"/>
            </a:xfrm>
            <a:custGeom>
              <a:avLst/>
              <a:gdLst/>
              <a:ahLst/>
              <a:cxnLst/>
              <a:rect l="l" t="t" r="r" b="b"/>
              <a:pathLst>
                <a:path w="15232" h="12647" extrusionOk="0">
                  <a:moveTo>
                    <a:pt x="2322" y="0"/>
                  </a:moveTo>
                  <a:lnTo>
                    <a:pt x="2204" y="12"/>
                  </a:lnTo>
                  <a:lnTo>
                    <a:pt x="2085" y="35"/>
                  </a:lnTo>
                  <a:lnTo>
                    <a:pt x="1970" y="71"/>
                  </a:lnTo>
                  <a:lnTo>
                    <a:pt x="1856" y="129"/>
                  </a:lnTo>
                  <a:lnTo>
                    <a:pt x="1742" y="199"/>
                  </a:lnTo>
                  <a:lnTo>
                    <a:pt x="1632" y="281"/>
                  </a:lnTo>
                  <a:lnTo>
                    <a:pt x="1526" y="375"/>
                  </a:lnTo>
                  <a:lnTo>
                    <a:pt x="1421" y="492"/>
                  </a:lnTo>
                  <a:lnTo>
                    <a:pt x="1315" y="621"/>
                  </a:lnTo>
                  <a:lnTo>
                    <a:pt x="1214" y="750"/>
                  </a:lnTo>
                  <a:lnTo>
                    <a:pt x="1117" y="903"/>
                  </a:lnTo>
                  <a:lnTo>
                    <a:pt x="1025" y="1067"/>
                  </a:lnTo>
                  <a:lnTo>
                    <a:pt x="933" y="1231"/>
                  </a:lnTo>
                  <a:lnTo>
                    <a:pt x="845" y="1418"/>
                  </a:lnTo>
                  <a:lnTo>
                    <a:pt x="761" y="1618"/>
                  </a:lnTo>
                  <a:lnTo>
                    <a:pt x="678" y="1817"/>
                  </a:lnTo>
                  <a:lnTo>
                    <a:pt x="603" y="2040"/>
                  </a:lnTo>
                  <a:lnTo>
                    <a:pt x="528" y="2262"/>
                  </a:lnTo>
                  <a:lnTo>
                    <a:pt x="462" y="2497"/>
                  </a:lnTo>
                  <a:lnTo>
                    <a:pt x="396" y="2743"/>
                  </a:lnTo>
                  <a:lnTo>
                    <a:pt x="335" y="2989"/>
                  </a:lnTo>
                  <a:lnTo>
                    <a:pt x="278" y="3247"/>
                  </a:lnTo>
                  <a:lnTo>
                    <a:pt x="229" y="3516"/>
                  </a:lnTo>
                  <a:lnTo>
                    <a:pt x="181" y="3786"/>
                  </a:lnTo>
                  <a:lnTo>
                    <a:pt x="141" y="4067"/>
                  </a:lnTo>
                  <a:lnTo>
                    <a:pt x="102" y="4360"/>
                  </a:lnTo>
                  <a:lnTo>
                    <a:pt x="71" y="4653"/>
                  </a:lnTo>
                  <a:lnTo>
                    <a:pt x="45" y="4958"/>
                  </a:lnTo>
                  <a:lnTo>
                    <a:pt x="27" y="5263"/>
                  </a:lnTo>
                  <a:lnTo>
                    <a:pt x="9" y="5567"/>
                  </a:lnTo>
                  <a:lnTo>
                    <a:pt x="1" y="5884"/>
                  </a:lnTo>
                  <a:lnTo>
                    <a:pt x="1" y="6200"/>
                  </a:lnTo>
                  <a:lnTo>
                    <a:pt x="1" y="6446"/>
                  </a:lnTo>
                  <a:lnTo>
                    <a:pt x="1" y="6763"/>
                  </a:lnTo>
                  <a:lnTo>
                    <a:pt x="9" y="7079"/>
                  </a:lnTo>
                  <a:lnTo>
                    <a:pt x="27" y="7396"/>
                  </a:lnTo>
                  <a:lnTo>
                    <a:pt x="45" y="7701"/>
                  </a:lnTo>
                  <a:lnTo>
                    <a:pt x="71" y="7994"/>
                  </a:lnTo>
                  <a:lnTo>
                    <a:pt x="102" y="8287"/>
                  </a:lnTo>
                  <a:lnTo>
                    <a:pt x="141" y="8580"/>
                  </a:lnTo>
                  <a:lnTo>
                    <a:pt x="181" y="8861"/>
                  </a:lnTo>
                  <a:lnTo>
                    <a:pt x="229" y="9130"/>
                  </a:lnTo>
                  <a:lnTo>
                    <a:pt x="278" y="9400"/>
                  </a:lnTo>
                  <a:lnTo>
                    <a:pt x="335" y="9658"/>
                  </a:lnTo>
                  <a:lnTo>
                    <a:pt x="396" y="9916"/>
                  </a:lnTo>
                  <a:lnTo>
                    <a:pt x="462" y="10150"/>
                  </a:lnTo>
                  <a:lnTo>
                    <a:pt x="528" y="10385"/>
                  </a:lnTo>
                  <a:lnTo>
                    <a:pt x="603" y="10619"/>
                  </a:lnTo>
                  <a:lnTo>
                    <a:pt x="678" y="10830"/>
                  </a:lnTo>
                  <a:lnTo>
                    <a:pt x="761" y="11029"/>
                  </a:lnTo>
                  <a:lnTo>
                    <a:pt x="845" y="11228"/>
                  </a:lnTo>
                  <a:lnTo>
                    <a:pt x="933" y="11416"/>
                  </a:lnTo>
                  <a:lnTo>
                    <a:pt x="1025" y="11580"/>
                  </a:lnTo>
                  <a:lnTo>
                    <a:pt x="1117" y="11744"/>
                  </a:lnTo>
                  <a:lnTo>
                    <a:pt x="1214" y="11896"/>
                  </a:lnTo>
                  <a:lnTo>
                    <a:pt x="1315" y="12037"/>
                  </a:lnTo>
                  <a:lnTo>
                    <a:pt x="1421" y="12154"/>
                  </a:lnTo>
                  <a:lnTo>
                    <a:pt x="1526" y="12272"/>
                  </a:lnTo>
                  <a:lnTo>
                    <a:pt x="1632" y="12365"/>
                  </a:lnTo>
                  <a:lnTo>
                    <a:pt x="1742" y="12447"/>
                  </a:lnTo>
                  <a:lnTo>
                    <a:pt x="1856" y="12518"/>
                  </a:lnTo>
                  <a:lnTo>
                    <a:pt x="1970" y="12576"/>
                  </a:lnTo>
                  <a:lnTo>
                    <a:pt x="2085" y="12611"/>
                  </a:lnTo>
                  <a:lnTo>
                    <a:pt x="2204" y="12635"/>
                  </a:lnTo>
                  <a:lnTo>
                    <a:pt x="2322" y="12647"/>
                  </a:lnTo>
                  <a:lnTo>
                    <a:pt x="12906" y="12647"/>
                  </a:lnTo>
                  <a:lnTo>
                    <a:pt x="13029" y="12635"/>
                  </a:lnTo>
                  <a:lnTo>
                    <a:pt x="13143" y="12611"/>
                  </a:lnTo>
                  <a:lnTo>
                    <a:pt x="13262" y="12576"/>
                  </a:lnTo>
                  <a:lnTo>
                    <a:pt x="13376" y="12518"/>
                  </a:lnTo>
                  <a:lnTo>
                    <a:pt x="13491" y="12447"/>
                  </a:lnTo>
                  <a:lnTo>
                    <a:pt x="13601" y="12365"/>
                  </a:lnTo>
                  <a:lnTo>
                    <a:pt x="13706" y="12272"/>
                  </a:lnTo>
                  <a:lnTo>
                    <a:pt x="13812" y="12154"/>
                  </a:lnTo>
                  <a:lnTo>
                    <a:pt x="13917" y="12037"/>
                  </a:lnTo>
                  <a:lnTo>
                    <a:pt x="14014" y="11896"/>
                  </a:lnTo>
                  <a:lnTo>
                    <a:pt x="14115" y="11744"/>
                  </a:lnTo>
                  <a:lnTo>
                    <a:pt x="14207" y="11580"/>
                  </a:lnTo>
                  <a:lnTo>
                    <a:pt x="14300" y="11416"/>
                  </a:lnTo>
                  <a:lnTo>
                    <a:pt x="14388" y="11228"/>
                  </a:lnTo>
                  <a:lnTo>
                    <a:pt x="14471" y="11029"/>
                  </a:lnTo>
                  <a:lnTo>
                    <a:pt x="14550" y="10830"/>
                  </a:lnTo>
                  <a:lnTo>
                    <a:pt x="14630" y="10619"/>
                  </a:lnTo>
                  <a:lnTo>
                    <a:pt x="14700" y="10385"/>
                  </a:lnTo>
                  <a:lnTo>
                    <a:pt x="14770" y="10150"/>
                  </a:lnTo>
                  <a:lnTo>
                    <a:pt x="14836" y="9916"/>
                  </a:lnTo>
                  <a:lnTo>
                    <a:pt x="14898" y="9658"/>
                  </a:lnTo>
                  <a:lnTo>
                    <a:pt x="14950" y="9400"/>
                  </a:lnTo>
                  <a:lnTo>
                    <a:pt x="15003" y="9130"/>
                  </a:lnTo>
                  <a:lnTo>
                    <a:pt x="15052" y="8861"/>
                  </a:lnTo>
                  <a:lnTo>
                    <a:pt x="15091" y="8580"/>
                  </a:lnTo>
                  <a:lnTo>
                    <a:pt x="15126" y="8287"/>
                  </a:lnTo>
                  <a:lnTo>
                    <a:pt x="15162" y="7994"/>
                  </a:lnTo>
                  <a:lnTo>
                    <a:pt x="15184" y="7701"/>
                  </a:lnTo>
                  <a:lnTo>
                    <a:pt x="15206" y="7396"/>
                  </a:lnTo>
                  <a:lnTo>
                    <a:pt x="15219" y="7079"/>
                  </a:lnTo>
                  <a:lnTo>
                    <a:pt x="15232" y="6763"/>
                  </a:lnTo>
                  <a:lnTo>
                    <a:pt x="15232" y="6446"/>
                  </a:lnTo>
                  <a:lnTo>
                    <a:pt x="15232" y="6200"/>
                  </a:lnTo>
                  <a:lnTo>
                    <a:pt x="15232" y="5884"/>
                  </a:lnTo>
                  <a:lnTo>
                    <a:pt x="15219" y="5567"/>
                  </a:lnTo>
                  <a:lnTo>
                    <a:pt x="15206" y="5263"/>
                  </a:lnTo>
                  <a:lnTo>
                    <a:pt x="15184" y="4958"/>
                  </a:lnTo>
                  <a:lnTo>
                    <a:pt x="15162" y="4653"/>
                  </a:lnTo>
                  <a:lnTo>
                    <a:pt x="15126" y="4360"/>
                  </a:lnTo>
                  <a:lnTo>
                    <a:pt x="15091" y="4067"/>
                  </a:lnTo>
                  <a:lnTo>
                    <a:pt x="15052" y="3786"/>
                  </a:lnTo>
                  <a:lnTo>
                    <a:pt x="15003" y="3516"/>
                  </a:lnTo>
                  <a:lnTo>
                    <a:pt x="14950" y="3247"/>
                  </a:lnTo>
                  <a:lnTo>
                    <a:pt x="14898" y="2989"/>
                  </a:lnTo>
                  <a:lnTo>
                    <a:pt x="14836" y="2743"/>
                  </a:lnTo>
                  <a:lnTo>
                    <a:pt x="14770" y="2497"/>
                  </a:lnTo>
                  <a:lnTo>
                    <a:pt x="14700" y="2262"/>
                  </a:lnTo>
                  <a:lnTo>
                    <a:pt x="14630" y="2040"/>
                  </a:lnTo>
                  <a:lnTo>
                    <a:pt x="14550" y="1817"/>
                  </a:lnTo>
                  <a:lnTo>
                    <a:pt x="14471" y="1618"/>
                  </a:lnTo>
                  <a:lnTo>
                    <a:pt x="14388" y="1418"/>
                  </a:lnTo>
                  <a:lnTo>
                    <a:pt x="14300" y="1231"/>
                  </a:lnTo>
                  <a:lnTo>
                    <a:pt x="14207" y="1067"/>
                  </a:lnTo>
                  <a:lnTo>
                    <a:pt x="14115" y="903"/>
                  </a:lnTo>
                  <a:lnTo>
                    <a:pt x="14014" y="750"/>
                  </a:lnTo>
                  <a:lnTo>
                    <a:pt x="13917" y="621"/>
                  </a:lnTo>
                  <a:lnTo>
                    <a:pt x="13812" y="492"/>
                  </a:lnTo>
                  <a:lnTo>
                    <a:pt x="13706" y="375"/>
                  </a:lnTo>
                  <a:lnTo>
                    <a:pt x="13601" y="281"/>
                  </a:lnTo>
                  <a:lnTo>
                    <a:pt x="13491" y="199"/>
                  </a:lnTo>
                  <a:lnTo>
                    <a:pt x="13376" y="129"/>
                  </a:lnTo>
                  <a:lnTo>
                    <a:pt x="13262" y="71"/>
                  </a:lnTo>
                  <a:lnTo>
                    <a:pt x="13143" y="35"/>
                  </a:lnTo>
                  <a:lnTo>
                    <a:pt x="13029" y="12"/>
                  </a:lnTo>
                  <a:lnTo>
                    <a:pt x="129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3843225" y="-925725"/>
              <a:ext cx="37400" cy="96125"/>
            </a:xfrm>
            <a:custGeom>
              <a:avLst/>
              <a:gdLst/>
              <a:ahLst/>
              <a:cxnLst/>
              <a:rect l="l" t="t" r="r" b="b"/>
              <a:pathLst>
                <a:path w="1496" h="3845" extrusionOk="0">
                  <a:moveTo>
                    <a:pt x="682" y="0"/>
                  </a:moveTo>
                  <a:lnTo>
                    <a:pt x="612" y="24"/>
                  </a:lnTo>
                  <a:lnTo>
                    <a:pt x="541" y="59"/>
                  </a:lnTo>
                  <a:lnTo>
                    <a:pt x="475" y="118"/>
                  </a:lnTo>
                  <a:lnTo>
                    <a:pt x="410" y="188"/>
                  </a:lnTo>
                  <a:lnTo>
                    <a:pt x="348" y="270"/>
                  </a:lnTo>
                  <a:lnTo>
                    <a:pt x="291" y="375"/>
                  </a:lnTo>
                  <a:lnTo>
                    <a:pt x="238" y="493"/>
                  </a:lnTo>
                  <a:lnTo>
                    <a:pt x="190" y="622"/>
                  </a:lnTo>
                  <a:lnTo>
                    <a:pt x="146" y="762"/>
                  </a:lnTo>
                  <a:lnTo>
                    <a:pt x="106" y="915"/>
                  </a:lnTo>
                  <a:lnTo>
                    <a:pt x="71" y="1067"/>
                  </a:lnTo>
                  <a:lnTo>
                    <a:pt x="45" y="1243"/>
                  </a:lnTo>
                  <a:lnTo>
                    <a:pt x="23" y="1419"/>
                  </a:lnTo>
                  <a:lnTo>
                    <a:pt x="9" y="1606"/>
                  </a:lnTo>
                  <a:lnTo>
                    <a:pt x="1" y="1805"/>
                  </a:lnTo>
                  <a:lnTo>
                    <a:pt x="1" y="1876"/>
                  </a:lnTo>
                  <a:lnTo>
                    <a:pt x="5" y="2075"/>
                  </a:lnTo>
                  <a:lnTo>
                    <a:pt x="18" y="2274"/>
                  </a:lnTo>
                  <a:lnTo>
                    <a:pt x="40" y="2462"/>
                  </a:lnTo>
                  <a:lnTo>
                    <a:pt x="62" y="2637"/>
                  </a:lnTo>
                  <a:lnTo>
                    <a:pt x="97" y="2813"/>
                  </a:lnTo>
                  <a:lnTo>
                    <a:pt x="133" y="2977"/>
                  </a:lnTo>
                  <a:lnTo>
                    <a:pt x="176" y="3130"/>
                  </a:lnTo>
                  <a:lnTo>
                    <a:pt x="225" y="3270"/>
                  </a:lnTo>
                  <a:lnTo>
                    <a:pt x="282" y="3399"/>
                  </a:lnTo>
                  <a:lnTo>
                    <a:pt x="339" y="3505"/>
                  </a:lnTo>
                  <a:lnTo>
                    <a:pt x="401" y="3610"/>
                  </a:lnTo>
                  <a:lnTo>
                    <a:pt x="467" y="3692"/>
                  </a:lnTo>
                  <a:lnTo>
                    <a:pt x="533" y="3751"/>
                  </a:lnTo>
                  <a:lnTo>
                    <a:pt x="603" y="3810"/>
                  </a:lnTo>
                  <a:lnTo>
                    <a:pt x="678" y="3833"/>
                  </a:lnTo>
                  <a:lnTo>
                    <a:pt x="757" y="3845"/>
                  </a:lnTo>
                  <a:lnTo>
                    <a:pt x="827" y="3845"/>
                  </a:lnTo>
                  <a:lnTo>
                    <a:pt x="898" y="3821"/>
                  </a:lnTo>
                  <a:lnTo>
                    <a:pt x="968" y="3774"/>
                  </a:lnTo>
                  <a:lnTo>
                    <a:pt x="1034" y="3716"/>
                  </a:lnTo>
                  <a:lnTo>
                    <a:pt x="1095" y="3645"/>
                  </a:lnTo>
                  <a:lnTo>
                    <a:pt x="1157" y="3552"/>
                  </a:lnTo>
                  <a:lnTo>
                    <a:pt x="1214" y="3446"/>
                  </a:lnTo>
                  <a:lnTo>
                    <a:pt x="1267" y="3329"/>
                  </a:lnTo>
                  <a:lnTo>
                    <a:pt x="1315" y="3200"/>
                  </a:lnTo>
                  <a:lnTo>
                    <a:pt x="1355" y="3059"/>
                  </a:lnTo>
                  <a:lnTo>
                    <a:pt x="1394" y="2907"/>
                  </a:lnTo>
                  <a:lnTo>
                    <a:pt x="1425" y="2743"/>
                  </a:lnTo>
                  <a:lnTo>
                    <a:pt x="1452" y="2567"/>
                  </a:lnTo>
                  <a:lnTo>
                    <a:pt x="1474" y="2391"/>
                  </a:lnTo>
                  <a:lnTo>
                    <a:pt x="1487" y="2204"/>
                  </a:lnTo>
                  <a:lnTo>
                    <a:pt x="1496" y="2016"/>
                  </a:lnTo>
                  <a:lnTo>
                    <a:pt x="1491" y="1805"/>
                  </a:lnTo>
                  <a:lnTo>
                    <a:pt x="1478" y="1618"/>
                  </a:lnTo>
                  <a:lnTo>
                    <a:pt x="1460" y="1419"/>
                  </a:lnTo>
                  <a:lnTo>
                    <a:pt x="1438" y="1243"/>
                  </a:lnTo>
                  <a:lnTo>
                    <a:pt x="1408" y="1067"/>
                  </a:lnTo>
                  <a:lnTo>
                    <a:pt x="1368" y="903"/>
                  </a:lnTo>
                  <a:lnTo>
                    <a:pt x="1329" y="750"/>
                  </a:lnTo>
                  <a:lnTo>
                    <a:pt x="1280" y="610"/>
                  </a:lnTo>
                  <a:lnTo>
                    <a:pt x="1227" y="469"/>
                  </a:lnTo>
                  <a:lnTo>
                    <a:pt x="1170" y="364"/>
                  </a:lnTo>
                  <a:lnTo>
                    <a:pt x="1109" y="258"/>
                  </a:lnTo>
                  <a:lnTo>
                    <a:pt x="1043" y="176"/>
                  </a:lnTo>
                  <a:lnTo>
                    <a:pt x="977" y="106"/>
                  </a:lnTo>
                  <a:lnTo>
                    <a:pt x="906" y="47"/>
                  </a:lnTo>
                  <a:lnTo>
                    <a:pt x="832" y="12"/>
                  </a:lnTo>
                  <a:lnTo>
                    <a:pt x="7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495200" y="-1144025"/>
              <a:ext cx="35325" cy="411425"/>
            </a:xfrm>
            <a:custGeom>
              <a:avLst/>
              <a:gdLst/>
              <a:ahLst/>
              <a:cxnLst/>
              <a:rect l="l" t="t" r="r" b="b"/>
              <a:pathLst>
                <a:path w="1413" h="16457" extrusionOk="0">
                  <a:moveTo>
                    <a:pt x="704" y="1"/>
                  </a:moveTo>
                  <a:lnTo>
                    <a:pt x="669" y="12"/>
                  </a:lnTo>
                  <a:lnTo>
                    <a:pt x="634" y="48"/>
                  </a:lnTo>
                  <a:lnTo>
                    <a:pt x="599" y="94"/>
                  </a:lnTo>
                  <a:lnTo>
                    <a:pt x="563" y="165"/>
                  </a:lnTo>
                  <a:lnTo>
                    <a:pt x="528" y="258"/>
                  </a:lnTo>
                  <a:lnTo>
                    <a:pt x="498" y="376"/>
                  </a:lnTo>
                  <a:lnTo>
                    <a:pt x="462" y="505"/>
                  </a:lnTo>
                  <a:lnTo>
                    <a:pt x="432" y="645"/>
                  </a:lnTo>
                  <a:lnTo>
                    <a:pt x="401" y="809"/>
                  </a:lnTo>
                  <a:lnTo>
                    <a:pt x="370" y="997"/>
                  </a:lnTo>
                  <a:lnTo>
                    <a:pt x="339" y="1196"/>
                  </a:lnTo>
                  <a:lnTo>
                    <a:pt x="313" y="1407"/>
                  </a:lnTo>
                  <a:lnTo>
                    <a:pt x="256" y="1876"/>
                  </a:lnTo>
                  <a:lnTo>
                    <a:pt x="207" y="2415"/>
                  </a:lnTo>
                  <a:lnTo>
                    <a:pt x="159" y="3001"/>
                  </a:lnTo>
                  <a:lnTo>
                    <a:pt x="119" y="3634"/>
                  </a:lnTo>
                  <a:lnTo>
                    <a:pt x="84" y="4302"/>
                  </a:lnTo>
                  <a:lnTo>
                    <a:pt x="53" y="5029"/>
                  </a:lnTo>
                  <a:lnTo>
                    <a:pt x="31" y="5779"/>
                  </a:lnTo>
                  <a:lnTo>
                    <a:pt x="14" y="6564"/>
                  </a:lnTo>
                  <a:lnTo>
                    <a:pt x="1" y="7385"/>
                  </a:lnTo>
                  <a:lnTo>
                    <a:pt x="1" y="8217"/>
                  </a:lnTo>
                  <a:lnTo>
                    <a:pt x="1" y="9061"/>
                  </a:lnTo>
                  <a:lnTo>
                    <a:pt x="14" y="9881"/>
                  </a:lnTo>
                  <a:lnTo>
                    <a:pt x="31" y="10666"/>
                  </a:lnTo>
                  <a:lnTo>
                    <a:pt x="53" y="11416"/>
                  </a:lnTo>
                  <a:lnTo>
                    <a:pt x="84" y="12143"/>
                  </a:lnTo>
                  <a:lnTo>
                    <a:pt x="119" y="12823"/>
                  </a:lnTo>
                  <a:lnTo>
                    <a:pt x="159" y="13456"/>
                  </a:lnTo>
                  <a:lnTo>
                    <a:pt x="207" y="14042"/>
                  </a:lnTo>
                  <a:lnTo>
                    <a:pt x="256" y="14569"/>
                  </a:lnTo>
                  <a:lnTo>
                    <a:pt x="313" y="15050"/>
                  </a:lnTo>
                  <a:lnTo>
                    <a:pt x="339" y="15261"/>
                  </a:lnTo>
                  <a:lnTo>
                    <a:pt x="370" y="15460"/>
                  </a:lnTo>
                  <a:lnTo>
                    <a:pt x="401" y="15647"/>
                  </a:lnTo>
                  <a:lnTo>
                    <a:pt x="432" y="15812"/>
                  </a:lnTo>
                  <a:lnTo>
                    <a:pt x="462" y="15952"/>
                  </a:lnTo>
                  <a:lnTo>
                    <a:pt x="498" y="16081"/>
                  </a:lnTo>
                  <a:lnTo>
                    <a:pt x="528" y="16198"/>
                  </a:lnTo>
                  <a:lnTo>
                    <a:pt x="563" y="16292"/>
                  </a:lnTo>
                  <a:lnTo>
                    <a:pt x="599" y="16362"/>
                  </a:lnTo>
                  <a:lnTo>
                    <a:pt x="634" y="16409"/>
                  </a:lnTo>
                  <a:lnTo>
                    <a:pt x="669" y="16444"/>
                  </a:lnTo>
                  <a:lnTo>
                    <a:pt x="704" y="16456"/>
                  </a:lnTo>
                  <a:lnTo>
                    <a:pt x="744" y="16444"/>
                  </a:lnTo>
                  <a:lnTo>
                    <a:pt x="779" y="16409"/>
                  </a:lnTo>
                  <a:lnTo>
                    <a:pt x="814" y="16362"/>
                  </a:lnTo>
                  <a:lnTo>
                    <a:pt x="849" y="16292"/>
                  </a:lnTo>
                  <a:lnTo>
                    <a:pt x="880" y="16198"/>
                  </a:lnTo>
                  <a:lnTo>
                    <a:pt x="915" y="16081"/>
                  </a:lnTo>
                  <a:lnTo>
                    <a:pt x="946" y="15952"/>
                  </a:lnTo>
                  <a:lnTo>
                    <a:pt x="981" y="15812"/>
                  </a:lnTo>
                  <a:lnTo>
                    <a:pt x="1012" y="15647"/>
                  </a:lnTo>
                  <a:lnTo>
                    <a:pt x="1043" y="15460"/>
                  </a:lnTo>
                  <a:lnTo>
                    <a:pt x="1069" y="15261"/>
                  </a:lnTo>
                  <a:lnTo>
                    <a:pt x="1100" y="15050"/>
                  </a:lnTo>
                  <a:lnTo>
                    <a:pt x="1153" y="14581"/>
                  </a:lnTo>
                  <a:lnTo>
                    <a:pt x="1205" y="14042"/>
                  </a:lnTo>
                  <a:lnTo>
                    <a:pt x="1249" y="13456"/>
                  </a:lnTo>
                  <a:lnTo>
                    <a:pt x="1289" y="12823"/>
                  </a:lnTo>
                  <a:lnTo>
                    <a:pt x="1324" y="12143"/>
                  </a:lnTo>
                  <a:lnTo>
                    <a:pt x="1355" y="11428"/>
                  </a:lnTo>
                  <a:lnTo>
                    <a:pt x="1381" y="10666"/>
                  </a:lnTo>
                  <a:lnTo>
                    <a:pt x="1399" y="9881"/>
                  </a:lnTo>
                  <a:lnTo>
                    <a:pt x="1408" y="9061"/>
                  </a:lnTo>
                  <a:lnTo>
                    <a:pt x="1412" y="8217"/>
                  </a:lnTo>
                  <a:lnTo>
                    <a:pt x="1408" y="7385"/>
                  </a:lnTo>
                  <a:lnTo>
                    <a:pt x="1399" y="6564"/>
                  </a:lnTo>
                  <a:lnTo>
                    <a:pt x="1381" y="5779"/>
                  </a:lnTo>
                  <a:lnTo>
                    <a:pt x="1355" y="5029"/>
                  </a:lnTo>
                  <a:lnTo>
                    <a:pt x="1324" y="4302"/>
                  </a:lnTo>
                  <a:lnTo>
                    <a:pt x="1289" y="3634"/>
                  </a:lnTo>
                  <a:lnTo>
                    <a:pt x="1249" y="3001"/>
                  </a:lnTo>
                  <a:lnTo>
                    <a:pt x="1205" y="2415"/>
                  </a:lnTo>
                  <a:lnTo>
                    <a:pt x="1153" y="1876"/>
                  </a:lnTo>
                  <a:lnTo>
                    <a:pt x="1100" y="1407"/>
                  </a:lnTo>
                  <a:lnTo>
                    <a:pt x="1069" y="1196"/>
                  </a:lnTo>
                  <a:lnTo>
                    <a:pt x="1043" y="997"/>
                  </a:lnTo>
                  <a:lnTo>
                    <a:pt x="1012" y="809"/>
                  </a:lnTo>
                  <a:lnTo>
                    <a:pt x="981" y="645"/>
                  </a:lnTo>
                  <a:lnTo>
                    <a:pt x="946" y="505"/>
                  </a:lnTo>
                  <a:lnTo>
                    <a:pt x="915" y="376"/>
                  </a:lnTo>
                  <a:lnTo>
                    <a:pt x="880" y="258"/>
                  </a:lnTo>
                  <a:lnTo>
                    <a:pt x="849" y="165"/>
                  </a:lnTo>
                  <a:lnTo>
                    <a:pt x="814" y="94"/>
                  </a:lnTo>
                  <a:lnTo>
                    <a:pt x="779" y="48"/>
                  </a:lnTo>
                  <a:lnTo>
                    <a:pt x="744" y="12"/>
                  </a:lnTo>
                  <a:lnTo>
                    <a:pt x="7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507525" y="-1144025"/>
              <a:ext cx="39475" cy="413175"/>
            </a:xfrm>
            <a:custGeom>
              <a:avLst/>
              <a:gdLst/>
              <a:ahLst/>
              <a:cxnLst/>
              <a:rect l="l" t="t" r="r" b="b"/>
              <a:pathLst>
                <a:path w="1579" h="16527" extrusionOk="0">
                  <a:moveTo>
                    <a:pt x="251" y="1"/>
                  </a:moveTo>
                  <a:lnTo>
                    <a:pt x="224" y="106"/>
                  </a:lnTo>
                  <a:lnTo>
                    <a:pt x="198" y="223"/>
                  </a:lnTo>
                  <a:lnTo>
                    <a:pt x="172" y="352"/>
                  </a:lnTo>
                  <a:lnTo>
                    <a:pt x="150" y="493"/>
                  </a:lnTo>
                  <a:lnTo>
                    <a:pt x="132" y="657"/>
                  </a:lnTo>
                  <a:lnTo>
                    <a:pt x="114" y="821"/>
                  </a:lnTo>
                  <a:lnTo>
                    <a:pt x="97" y="997"/>
                  </a:lnTo>
                  <a:lnTo>
                    <a:pt x="84" y="1196"/>
                  </a:lnTo>
                  <a:lnTo>
                    <a:pt x="62" y="1618"/>
                  </a:lnTo>
                  <a:lnTo>
                    <a:pt x="48" y="2075"/>
                  </a:lnTo>
                  <a:lnTo>
                    <a:pt x="35" y="2567"/>
                  </a:lnTo>
                  <a:lnTo>
                    <a:pt x="31" y="3107"/>
                  </a:lnTo>
                  <a:lnTo>
                    <a:pt x="26" y="3669"/>
                  </a:lnTo>
                  <a:lnTo>
                    <a:pt x="31" y="4255"/>
                  </a:lnTo>
                  <a:lnTo>
                    <a:pt x="35" y="5509"/>
                  </a:lnTo>
                  <a:lnTo>
                    <a:pt x="44" y="6845"/>
                  </a:lnTo>
                  <a:lnTo>
                    <a:pt x="48" y="8217"/>
                  </a:lnTo>
                  <a:lnTo>
                    <a:pt x="48" y="8920"/>
                  </a:lnTo>
                  <a:lnTo>
                    <a:pt x="44" y="9600"/>
                  </a:lnTo>
                  <a:lnTo>
                    <a:pt x="26" y="10924"/>
                  </a:lnTo>
                  <a:lnTo>
                    <a:pt x="9" y="12178"/>
                  </a:lnTo>
                  <a:lnTo>
                    <a:pt x="5" y="12764"/>
                  </a:lnTo>
                  <a:lnTo>
                    <a:pt x="0" y="13327"/>
                  </a:lnTo>
                  <a:lnTo>
                    <a:pt x="5" y="13854"/>
                  </a:lnTo>
                  <a:lnTo>
                    <a:pt x="9" y="14346"/>
                  </a:lnTo>
                  <a:lnTo>
                    <a:pt x="18" y="14804"/>
                  </a:lnTo>
                  <a:lnTo>
                    <a:pt x="35" y="15225"/>
                  </a:lnTo>
                  <a:lnTo>
                    <a:pt x="48" y="15413"/>
                  </a:lnTo>
                  <a:lnTo>
                    <a:pt x="62" y="15589"/>
                  </a:lnTo>
                  <a:lnTo>
                    <a:pt x="79" y="15765"/>
                  </a:lnTo>
                  <a:lnTo>
                    <a:pt x="97" y="15917"/>
                  </a:lnTo>
                  <a:lnTo>
                    <a:pt x="114" y="16069"/>
                  </a:lnTo>
                  <a:lnTo>
                    <a:pt x="141" y="16198"/>
                  </a:lnTo>
                  <a:lnTo>
                    <a:pt x="163" y="16315"/>
                  </a:lnTo>
                  <a:lnTo>
                    <a:pt x="194" y="16421"/>
                  </a:lnTo>
                  <a:lnTo>
                    <a:pt x="211" y="16456"/>
                  </a:lnTo>
                  <a:lnTo>
                    <a:pt x="238" y="16491"/>
                  </a:lnTo>
                  <a:lnTo>
                    <a:pt x="273" y="16503"/>
                  </a:lnTo>
                  <a:lnTo>
                    <a:pt x="312" y="16515"/>
                  </a:lnTo>
                  <a:lnTo>
                    <a:pt x="400" y="16526"/>
                  </a:lnTo>
                  <a:lnTo>
                    <a:pt x="506" y="16515"/>
                  </a:lnTo>
                  <a:lnTo>
                    <a:pt x="607" y="16480"/>
                  </a:lnTo>
                  <a:lnTo>
                    <a:pt x="699" y="16456"/>
                  </a:lnTo>
                  <a:lnTo>
                    <a:pt x="774" y="16433"/>
                  </a:lnTo>
                  <a:lnTo>
                    <a:pt x="822" y="16421"/>
                  </a:lnTo>
                  <a:lnTo>
                    <a:pt x="858" y="16409"/>
                  </a:lnTo>
                  <a:lnTo>
                    <a:pt x="897" y="16374"/>
                  </a:lnTo>
                  <a:lnTo>
                    <a:pt x="932" y="16327"/>
                  </a:lnTo>
                  <a:lnTo>
                    <a:pt x="967" y="16257"/>
                  </a:lnTo>
                  <a:lnTo>
                    <a:pt x="1003" y="16163"/>
                  </a:lnTo>
                  <a:lnTo>
                    <a:pt x="1038" y="16046"/>
                  </a:lnTo>
                  <a:lnTo>
                    <a:pt x="1073" y="15917"/>
                  </a:lnTo>
                  <a:lnTo>
                    <a:pt x="1104" y="15776"/>
                  </a:lnTo>
                  <a:lnTo>
                    <a:pt x="1139" y="15612"/>
                  </a:lnTo>
                  <a:lnTo>
                    <a:pt x="1170" y="15436"/>
                  </a:lnTo>
                  <a:lnTo>
                    <a:pt x="1200" y="15237"/>
                  </a:lnTo>
                  <a:lnTo>
                    <a:pt x="1231" y="15026"/>
                  </a:lnTo>
                  <a:lnTo>
                    <a:pt x="1262" y="14792"/>
                  </a:lnTo>
                  <a:lnTo>
                    <a:pt x="1293" y="14557"/>
                  </a:lnTo>
                  <a:lnTo>
                    <a:pt x="1346" y="14030"/>
                  </a:lnTo>
                  <a:lnTo>
                    <a:pt x="1394" y="13444"/>
                  </a:lnTo>
                  <a:lnTo>
                    <a:pt x="1442" y="12811"/>
                  </a:lnTo>
                  <a:lnTo>
                    <a:pt x="1482" y="12143"/>
                  </a:lnTo>
                  <a:lnTo>
                    <a:pt x="1513" y="11416"/>
                  </a:lnTo>
                  <a:lnTo>
                    <a:pt x="1539" y="10666"/>
                  </a:lnTo>
                  <a:lnTo>
                    <a:pt x="1561" y="9881"/>
                  </a:lnTo>
                  <a:lnTo>
                    <a:pt x="1574" y="9061"/>
                  </a:lnTo>
                  <a:lnTo>
                    <a:pt x="1579" y="8217"/>
                  </a:lnTo>
                  <a:lnTo>
                    <a:pt x="1574" y="7385"/>
                  </a:lnTo>
                  <a:lnTo>
                    <a:pt x="1561" y="6564"/>
                  </a:lnTo>
                  <a:lnTo>
                    <a:pt x="1543" y="5779"/>
                  </a:lnTo>
                  <a:lnTo>
                    <a:pt x="1517" y="5029"/>
                  </a:lnTo>
                  <a:lnTo>
                    <a:pt x="1482" y="4302"/>
                  </a:lnTo>
                  <a:lnTo>
                    <a:pt x="1447" y="3634"/>
                  </a:lnTo>
                  <a:lnTo>
                    <a:pt x="1398" y="3001"/>
                  </a:lnTo>
                  <a:lnTo>
                    <a:pt x="1350" y="2415"/>
                  </a:lnTo>
                  <a:lnTo>
                    <a:pt x="1297" y="1876"/>
                  </a:lnTo>
                  <a:lnTo>
                    <a:pt x="1266" y="1641"/>
                  </a:lnTo>
                  <a:lnTo>
                    <a:pt x="1236" y="1407"/>
                  </a:lnTo>
                  <a:lnTo>
                    <a:pt x="1205" y="1196"/>
                  </a:lnTo>
                  <a:lnTo>
                    <a:pt x="1174" y="997"/>
                  </a:lnTo>
                  <a:lnTo>
                    <a:pt x="1139" y="809"/>
                  </a:lnTo>
                  <a:lnTo>
                    <a:pt x="1104" y="645"/>
                  </a:lnTo>
                  <a:lnTo>
                    <a:pt x="1069" y="505"/>
                  </a:lnTo>
                  <a:lnTo>
                    <a:pt x="1033" y="376"/>
                  </a:lnTo>
                  <a:lnTo>
                    <a:pt x="998" y="258"/>
                  </a:lnTo>
                  <a:lnTo>
                    <a:pt x="959" y="165"/>
                  </a:lnTo>
                  <a:lnTo>
                    <a:pt x="919" y="94"/>
                  </a:lnTo>
                  <a:lnTo>
                    <a:pt x="884" y="48"/>
                  </a:lnTo>
                  <a:lnTo>
                    <a:pt x="844" y="12"/>
                  </a:lnTo>
                  <a:lnTo>
                    <a:pt x="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3970950" y="-1131425"/>
              <a:ext cx="35325" cy="411425"/>
            </a:xfrm>
            <a:custGeom>
              <a:avLst/>
              <a:gdLst/>
              <a:ahLst/>
              <a:cxnLst/>
              <a:rect l="l" t="t" r="r" b="b"/>
              <a:pathLst>
                <a:path w="1413" h="16457" extrusionOk="0">
                  <a:moveTo>
                    <a:pt x="704" y="1"/>
                  </a:moveTo>
                  <a:lnTo>
                    <a:pt x="669" y="12"/>
                  </a:lnTo>
                  <a:lnTo>
                    <a:pt x="634" y="36"/>
                  </a:lnTo>
                  <a:lnTo>
                    <a:pt x="599" y="94"/>
                  </a:lnTo>
                  <a:lnTo>
                    <a:pt x="564" y="165"/>
                  </a:lnTo>
                  <a:lnTo>
                    <a:pt x="529" y="258"/>
                  </a:lnTo>
                  <a:lnTo>
                    <a:pt x="493" y="364"/>
                  </a:lnTo>
                  <a:lnTo>
                    <a:pt x="463" y="493"/>
                  </a:lnTo>
                  <a:lnTo>
                    <a:pt x="432" y="645"/>
                  </a:lnTo>
                  <a:lnTo>
                    <a:pt x="401" y="809"/>
                  </a:lnTo>
                  <a:lnTo>
                    <a:pt x="370" y="985"/>
                  </a:lnTo>
                  <a:lnTo>
                    <a:pt x="340" y="1184"/>
                  </a:lnTo>
                  <a:lnTo>
                    <a:pt x="309" y="1407"/>
                  </a:lnTo>
                  <a:lnTo>
                    <a:pt x="256" y="1876"/>
                  </a:lnTo>
                  <a:lnTo>
                    <a:pt x="208" y="2403"/>
                  </a:lnTo>
                  <a:lnTo>
                    <a:pt x="159" y="2989"/>
                  </a:lnTo>
                  <a:lnTo>
                    <a:pt x="120" y="3622"/>
                  </a:lnTo>
                  <a:lnTo>
                    <a:pt x="84" y="4302"/>
                  </a:lnTo>
                  <a:lnTo>
                    <a:pt x="54" y="5029"/>
                  </a:lnTo>
                  <a:lnTo>
                    <a:pt x="32" y="5779"/>
                  </a:lnTo>
                  <a:lnTo>
                    <a:pt x="14" y="6576"/>
                  </a:lnTo>
                  <a:lnTo>
                    <a:pt x="1" y="7384"/>
                  </a:lnTo>
                  <a:lnTo>
                    <a:pt x="1" y="8228"/>
                  </a:lnTo>
                  <a:lnTo>
                    <a:pt x="1" y="9072"/>
                  </a:lnTo>
                  <a:lnTo>
                    <a:pt x="14" y="9893"/>
                  </a:lnTo>
                  <a:lnTo>
                    <a:pt x="32" y="10678"/>
                  </a:lnTo>
                  <a:lnTo>
                    <a:pt x="54" y="11428"/>
                  </a:lnTo>
                  <a:lnTo>
                    <a:pt x="84" y="12155"/>
                  </a:lnTo>
                  <a:lnTo>
                    <a:pt x="120" y="12834"/>
                  </a:lnTo>
                  <a:lnTo>
                    <a:pt x="159" y="13467"/>
                  </a:lnTo>
                  <a:lnTo>
                    <a:pt x="208" y="14042"/>
                  </a:lnTo>
                  <a:lnTo>
                    <a:pt x="256" y="14581"/>
                  </a:lnTo>
                  <a:lnTo>
                    <a:pt x="309" y="15050"/>
                  </a:lnTo>
                  <a:lnTo>
                    <a:pt x="340" y="15261"/>
                  </a:lnTo>
                  <a:lnTo>
                    <a:pt x="370" y="15460"/>
                  </a:lnTo>
                  <a:lnTo>
                    <a:pt x="401" y="15647"/>
                  </a:lnTo>
                  <a:lnTo>
                    <a:pt x="432" y="15811"/>
                  </a:lnTo>
                  <a:lnTo>
                    <a:pt x="463" y="15952"/>
                  </a:lnTo>
                  <a:lnTo>
                    <a:pt x="493" y="16081"/>
                  </a:lnTo>
                  <a:lnTo>
                    <a:pt x="529" y="16198"/>
                  </a:lnTo>
                  <a:lnTo>
                    <a:pt x="564" y="16280"/>
                  </a:lnTo>
                  <a:lnTo>
                    <a:pt x="599" y="16362"/>
                  </a:lnTo>
                  <a:lnTo>
                    <a:pt x="634" y="16409"/>
                  </a:lnTo>
                  <a:lnTo>
                    <a:pt x="669" y="16444"/>
                  </a:lnTo>
                  <a:lnTo>
                    <a:pt x="704" y="16456"/>
                  </a:lnTo>
                  <a:lnTo>
                    <a:pt x="740" y="16444"/>
                  </a:lnTo>
                  <a:lnTo>
                    <a:pt x="779" y="16409"/>
                  </a:lnTo>
                  <a:lnTo>
                    <a:pt x="814" y="16362"/>
                  </a:lnTo>
                  <a:lnTo>
                    <a:pt x="845" y="16280"/>
                  </a:lnTo>
                  <a:lnTo>
                    <a:pt x="880" y="16198"/>
                  </a:lnTo>
                  <a:lnTo>
                    <a:pt x="916" y="16081"/>
                  </a:lnTo>
                  <a:lnTo>
                    <a:pt x="946" y="15952"/>
                  </a:lnTo>
                  <a:lnTo>
                    <a:pt x="981" y="15811"/>
                  </a:lnTo>
                  <a:lnTo>
                    <a:pt x="1012" y="15647"/>
                  </a:lnTo>
                  <a:lnTo>
                    <a:pt x="1043" y="15460"/>
                  </a:lnTo>
                  <a:lnTo>
                    <a:pt x="1069" y="15261"/>
                  </a:lnTo>
                  <a:lnTo>
                    <a:pt x="1100" y="15050"/>
                  </a:lnTo>
                  <a:lnTo>
                    <a:pt x="1153" y="14581"/>
                  </a:lnTo>
                  <a:lnTo>
                    <a:pt x="1206" y="14042"/>
                  </a:lnTo>
                  <a:lnTo>
                    <a:pt x="1250" y="13467"/>
                  </a:lnTo>
                  <a:lnTo>
                    <a:pt x="1289" y="12834"/>
                  </a:lnTo>
                  <a:lnTo>
                    <a:pt x="1324" y="12155"/>
                  </a:lnTo>
                  <a:lnTo>
                    <a:pt x="1355" y="11428"/>
                  </a:lnTo>
                  <a:lnTo>
                    <a:pt x="1377" y="10678"/>
                  </a:lnTo>
                  <a:lnTo>
                    <a:pt x="1395" y="9893"/>
                  </a:lnTo>
                  <a:lnTo>
                    <a:pt x="1408" y="9072"/>
                  </a:lnTo>
                  <a:lnTo>
                    <a:pt x="1412" y="8228"/>
                  </a:lnTo>
                  <a:lnTo>
                    <a:pt x="1408" y="7384"/>
                  </a:lnTo>
                  <a:lnTo>
                    <a:pt x="1395" y="6576"/>
                  </a:lnTo>
                  <a:lnTo>
                    <a:pt x="1377" y="5779"/>
                  </a:lnTo>
                  <a:lnTo>
                    <a:pt x="1355" y="5029"/>
                  </a:lnTo>
                  <a:lnTo>
                    <a:pt x="1324" y="4302"/>
                  </a:lnTo>
                  <a:lnTo>
                    <a:pt x="1289" y="3622"/>
                  </a:lnTo>
                  <a:lnTo>
                    <a:pt x="1250" y="2989"/>
                  </a:lnTo>
                  <a:lnTo>
                    <a:pt x="1206" y="2403"/>
                  </a:lnTo>
                  <a:lnTo>
                    <a:pt x="1153" y="1876"/>
                  </a:lnTo>
                  <a:lnTo>
                    <a:pt x="1100" y="1407"/>
                  </a:lnTo>
                  <a:lnTo>
                    <a:pt x="1069" y="1184"/>
                  </a:lnTo>
                  <a:lnTo>
                    <a:pt x="1043" y="985"/>
                  </a:lnTo>
                  <a:lnTo>
                    <a:pt x="1012" y="809"/>
                  </a:lnTo>
                  <a:lnTo>
                    <a:pt x="981" y="645"/>
                  </a:lnTo>
                  <a:lnTo>
                    <a:pt x="946" y="493"/>
                  </a:lnTo>
                  <a:lnTo>
                    <a:pt x="916" y="364"/>
                  </a:lnTo>
                  <a:lnTo>
                    <a:pt x="880" y="258"/>
                  </a:lnTo>
                  <a:lnTo>
                    <a:pt x="845" y="165"/>
                  </a:lnTo>
                  <a:lnTo>
                    <a:pt x="814" y="94"/>
                  </a:lnTo>
                  <a:lnTo>
                    <a:pt x="779" y="36"/>
                  </a:lnTo>
                  <a:lnTo>
                    <a:pt x="740" y="12"/>
                  </a:lnTo>
                  <a:lnTo>
                    <a:pt x="7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3954475" y="-1133175"/>
              <a:ext cx="39700" cy="413175"/>
            </a:xfrm>
            <a:custGeom>
              <a:avLst/>
              <a:gdLst/>
              <a:ahLst/>
              <a:cxnLst/>
              <a:rect l="l" t="t" r="r" b="b"/>
              <a:pathLst>
                <a:path w="1588" h="16527" extrusionOk="0">
                  <a:moveTo>
                    <a:pt x="1192" y="0"/>
                  </a:moveTo>
                  <a:lnTo>
                    <a:pt x="1091" y="12"/>
                  </a:lnTo>
                  <a:lnTo>
                    <a:pt x="985" y="35"/>
                  </a:lnTo>
                  <a:lnTo>
                    <a:pt x="893" y="71"/>
                  </a:lnTo>
                  <a:lnTo>
                    <a:pt x="818" y="94"/>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385" y="59"/>
                  </a:lnTo>
                  <a:lnTo>
                    <a:pt x="1359" y="35"/>
                  </a:lnTo>
                  <a:lnTo>
                    <a:pt x="1324" y="12"/>
                  </a:lnTo>
                  <a:lnTo>
                    <a:pt x="1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3954475" y="-1133175"/>
              <a:ext cx="39700" cy="413175"/>
            </a:xfrm>
            <a:custGeom>
              <a:avLst/>
              <a:gdLst/>
              <a:ahLst/>
              <a:cxnLst/>
              <a:rect l="l" t="t" r="r" b="b"/>
              <a:pathLst>
                <a:path w="1588" h="16527" fill="none" extrusionOk="0">
                  <a:moveTo>
                    <a:pt x="0" y="8298"/>
                  </a:move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403" y="106"/>
                  </a:lnTo>
                  <a:lnTo>
                    <a:pt x="1385" y="59"/>
                  </a:lnTo>
                  <a:lnTo>
                    <a:pt x="1359" y="35"/>
                  </a:lnTo>
                  <a:lnTo>
                    <a:pt x="1324" y="12"/>
                  </a:lnTo>
                  <a:lnTo>
                    <a:pt x="1284" y="0"/>
                  </a:lnTo>
                  <a:lnTo>
                    <a:pt x="1192" y="0"/>
                  </a:lnTo>
                  <a:lnTo>
                    <a:pt x="1091" y="12"/>
                  </a:lnTo>
                  <a:lnTo>
                    <a:pt x="985" y="35"/>
                  </a:lnTo>
                  <a:lnTo>
                    <a:pt x="893" y="71"/>
                  </a:lnTo>
                  <a:lnTo>
                    <a:pt x="818" y="94"/>
                  </a:lnTo>
                  <a:lnTo>
                    <a:pt x="774" y="106"/>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3581500" y="-1803000"/>
              <a:ext cx="384975" cy="685375"/>
            </a:xfrm>
            <a:custGeom>
              <a:avLst/>
              <a:gdLst/>
              <a:ahLst/>
              <a:cxnLst/>
              <a:rect l="l" t="t" r="r" b="b"/>
              <a:pathLst>
                <a:path w="15399" h="27415" extrusionOk="0">
                  <a:moveTo>
                    <a:pt x="1742" y="1735"/>
                  </a:moveTo>
                  <a:lnTo>
                    <a:pt x="1605" y="2005"/>
                  </a:lnTo>
                  <a:lnTo>
                    <a:pt x="1478" y="2274"/>
                  </a:lnTo>
                  <a:lnTo>
                    <a:pt x="1350" y="2555"/>
                  </a:lnTo>
                  <a:lnTo>
                    <a:pt x="1223" y="2848"/>
                  </a:lnTo>
                  <a:lnTo>
                    <a:pt x="1100" y="3141"/>
                  </a:lnTo>
                  <a:lnTo>
                    <a:pt x="981" y="3446"/>
                  </a:lnTo>
                  <a:lnTo>
                    <a:pt x="867" y="3751"/>
                  </a:lnTo>
                  <a:lnTo>
                    <a:pt x="752" y="4067"/>
                  </a:lnTo>
                  <a:lnTo>
                    <a:pt x="647" y="4395"/>
                  </a:lnTo>
                  <a:lnTo>
                    <a:pt x="541" y="4724"/>
                  </a:lnTo>
                  <a:lnTo>
                    <a:pt x="440" y="5052"/>
                  </a:lnTo>
                  <a:lnTo>
                    <a:pt x="343" y="5403"/>
                  </a:lnTo>
                  <a:lnTo>
                    <a:pt x="251" y="5743"/>
                  </a:lnTo>
                  <a:lnTo>
                    <a:pt x="163" y="6107"/>
                  </a:lnTo>
                  <a:lnTo>
                    <a:pt x="79" y="6458"/>
                  </a:lnTo>
                  <a:lnTo>
                    <a:pt x="0" y="6833"/>
                  </a:lnTo>
                  <a:lnTo>
                    <a:pt x="40" y="6775"/>
                  </a:lnTo>
                  <a:lnTo>
                    <a:pt x="123" y="6458"/>
                  </a:lnTo>
                  <a:lnTo>
                    <a:pt x="211" y="6142"/>
                  </a:lnTo>
                  <a:lnTo>
                    <a:pt x="299" y="5825"/>
                  </a:lnTo>
                  <a:lnTo>
                    <a:pt x="392" y="5509"/>
                  </a:lnTo>
                  <a:lnTo>
                    <a:pt x="488" y="5204"/>
                  </a:lnTo>
                  <a:lnTo>
                    <a:pt x="590" y="4899"/>
                  </a:lnTo>
                  <a:lnTo>
                    <a:pt x="691" y="4595"/>
                  </a:lnTo>
                  <a:lnTo>
                    <a:pt x="796" y="4290"/>
                  </a:lnTo>
                  <a:lnTo>
                    <a:pt x="902" y="3997"/>
                  </a:lnTo>
                  <a:lnTo>
                    <a:pt x="1012" y="3704"/>
                  </a:lnTo>
                  <a:lnTo>
                    <a:pt x="1126" y="3411"/>
                  </a:lnTo>
                  <a:lnTo>
                    <a:pt x="1245" y="3130"/>
                  </a:lnTo>
                  <a:lnTo>
                    <a:pt x="1363" y="2848"/>
                  </a:lnTo>
                  <a:lnTo>
                    <a:pt x="1486" y="2567"/>
                  </a:lnTo>
                  <a:lnTo>
                    <a:pt x="1614" y="2298"/>
                  </a:lnTo>
                  <a:lnTo>
                    <a:pt x="1742" y="2040"/>
                  </a:lnTo>
                  <a:lnTo>
                    <a:pt x="1742" y="1735"/>
                  </a:lnTo>
                  <a:close/>
                  <a:moveTo>
                    <a:pt x="11969" y="0"/>
                  </a:moveTo>
                  <a:lnTo>
                    <a:pt x="11969" y="176"/>
                  </a:lnTo>
                  <a:lnTo>
                    <a:pt x="12079" y="340"/>
                  </a:lnTo>
                  <a:lnTo>
                    <a:pt x="12189" y="516"/>
                  </a:lnTo>
                  <a:lnTo>
                    <a:pt x="12299" y="704"/>
                  </a:lnTo>
                  <a:lnTo>
                    <a:pt x="12409" y="891"/>
                  </a:lnTo>
                  <a:lnTo>
                    <a:pt x="12519" y="1102"/>
                  </a:lnTo>
                  <a:lnTo>
                    <a:pt x="12629" y="1313"/>
                  </a:lnTo>
                  <a:lnTo>
                    <a:pt x="12734" y="1524"/>
                  </a:lnTo>
                  <a:lnTo>
                    <a:pt x="12840" y="1758"/>
                  </a:lnTo>
                  <a:lnTo>
                    <a:pt x="12945" y="1993"/>
                  </a:lnTo>
                  <a:lnTo>
                    <a:pt x="13051" y="2239"/>
                  </a:lnTo>
                  <a:lnTo>
                    <a:pt x="13152" y="2497"/>
                  </a:lnTo>
                  <a:lnTo>
                    <a:pt x="13253" y="2755"/>
                  </a:lnTo>
                  <a:lnTo>
                    <a:pt x="13354" y="3036"/>
                  </a:lnTo>
                  <a:lnTo>
                    <a:pt x="13451" y="3317"/>
                  </a:lnTo>
                  <a:lnTo>
                    <a:pt x="13548" y="3610"/>
                  </a:lnTo>
                  <a:lnTo>
                    <a:pt x="13640" y="3915"/>
                  </a:lnTo>
                  <a:lnTo>
                    <a:pt x="13732" y="4231"/>
                  </a:lnTo>
                  <a:lnTo>
                    <a:pt x="13825" y="4560"/>
                  </a:lnTo>
                  <a:lnTo>
                    <a:pt x="13908" y="4899"/>
                  </a:lnTo>
                  <a:lnTo>
                    <a:pt x="13996" y="5239"/>
                  </a:lnTo>
                  <a:lnTo>
                    <a:pt x="14075" y="5603"/>
                  </a:lnTo>
                  <a:lnTo>
                    <a:pt x="14154" y="5966"/>
                  </a:lnTo>
                  <a:lnTo>
                    <a:pt x="14229" y="6353"/>
                  </a:lnTo>
                  <a:lnTo>
                    <a:pt x="14304" y="6751"/>
                  </a:lnTo>
                  <a:lnTo>
                    <a:pt x="14374" y="7150"/>
                  </a:lnTo>
                  <a:lnTo>
                    <a:pt x="14440" y="7572"/>
                  </a:lnTo>
                  <a:lnTo>
                    <a:pt x="14502" y="7994"/>
                  </a:lnTo>
                  <a:lnTo>
                    <a:pt x="14559" y="8439"/>
                  </a:lnTo>
                  <a:lnTo>
                    <a:pt x="14616" y="8896"/>
                  </a:lnTo>
                  <a:lnTo>
                    <a:pt x="14669" y="9365"/>
                  </a:lnTo>
                  <a:lnTo>
                    <a:pt x="14712" y="9798"/>
                  </a:lnTo>
                  <a:lnTo>
                    <a:pt x="14704" y="9705"/>
                  </a:lnTo>
                  <a:lnTo>
                    <a:pt x="14642" y="9095"/>
                  </a:lnTo>
                  <a:lnTo>
                    <a:pt x="14572" y="8498"/>
                  </a:lnTo>
                  <a:lnTo>
                    <a:pt x="14497" y="7900"/>
                  </a:lnTo>
                  <a:lnTo>
                    <a:pt x="14414" y="7326"/>
                  </a:lnTo>
                  <a:lnTo>
                    <a:pt x="14326" y="6763"/>
                  </a:lnTo>
                  <a:lnTo>
                    <a:pt x="14225" y="6212"/>
                  </a:lnTo>
                  <a:lnTo>
                    <a:pt x="14115" y="5673"/>
                  </a:lnTo>
                  <a:lnTo>
                    <a:pt x="13996" y="5146"/>
                  </a:lnTo>
                  <a:lnTo>
                    <a:pt x="13934" y="4888"/>
                  </a:lnTo>
                  <a:lnTo>
                    <a:pt x="13869" y="4630"/>
                  </a:lnTo>
                  <a:lnTo>
                    <a:pt x="13803" y="4372"/>
                  </a:lnTo>
                  <a:lnTo>
                    <a:pt x="13732" y="4126"/>
                  </a:lnTo>
                  <a:lnTo>
                    <a:pt x="13662" y="3880"/>
                  </a:lnTo>
                  <a:lnTo>
                    <a:pt x="13587" y="3634"/>
                  </a:lnTo>
                  <a:lnTo>
                    <a:pt x="13508" y="3388"/>
                  </a:lnTo>
                  <a:lnTo>
                    <a:pt x="13429" y="3153"/>
                  </a:lnTo>
                  <a:lnTo>
                    <a:pt x="13345" y="2919"/>
                  </a:lnTo>
                  <a:lnTo>
                    <a:pt x="13257" y="2684"/>
                  </a:lnTo>
                  <a:lnTo>
                    <a:pt x="13169" y="2450"/>
                  </a:lnTo>
                  <a:lnTo>
                    <a:pt x="13077" y="2227"/>
                  </a:lnTo>
                  <a:lnTo>
                    <a:pt x="12985" y="2005"/>
                  </a:lnTo>
                  <a:lnTo>
                    <a:pt x="12888" y="1782"/>
                  </a:lnTo>
                  <a:lnTo>
                    <a:pt x="12778" y="1536"/>
                  </a:lnTo>
                  <a:lnTo>
                    <a:pt x="12668" y="1301"/>
                  </a:lnTo>
                  <a:lnTo>
                    <a:pt x="12554" y="1067"/>
                  </a:lnTo>
                  <a:lnTo>
                    <a:pt x="12439" y="832"/>
                  </a:lnTo>
                  <a:lnTo>
                    <a:pt x="12325" y="622"/>
                  </a:lnTo>
                  <a:lnTo>
                    <a:pt x="12206" y="399"/>
                  </a:lnTo>
                  <a:lnTo>
                    <a:pt x="12088" y="200"/>
                  </a:lnTo>
                  <a:lnTo>
                    <a:pt x="11969" y="0"/>
                  </a:lnTo>
                  <a:close/>
                  <a:moveTo>
                    <a:pt x="14712" y="9798"/>
                  </a:moveTo>
                  <a:lnTo>
                    <a:pt x="14761" y="10338"/>
                  </a:lnTo>
                  <a:lnTo>
                    <a:pt x="14717" y="9845"/>
                  </a:lnTo>
                  <a:lnTo>
                    <a:pt x="14712" y="9798"/>
                  </a:lnTo>
                  <a:close/>
                  <a:moveTo>
                    <a:pt x="14792" y="10748"/>
                  </a:moveTo>
                  <a:lnTo>
                    <a:pt x="14827" y="11275"/>
                  </a:lnTo>
                  <a:lnTo>
                    <a:pt x="14849" y="11618"/>
                  </a:lnTo>
                  <a:lnTo>
                    <a:pt x="14827" y="11252"/>
                  </a:lnTo>
                  <a:lnTo>
                    <a:pt x="14792" y="10748"/>
                  </a:lnTo>
                  <a:close/>
                  <a:moveTo>
                    <a:pt x="14849" y="11618"/>
                  </a:moveTo>
                  <a:lnTo>
                    <a:pt x="14858" y="11756"/>
                  </a:lnTo>
                  <a:lnTo>
                    <a:pt x="14911" y="12787"/>
                  </a:lnTo>
                  <a:lnTo>
                    <a:pt x="14959" y="13901"/>
                  </a:lnTo>
                  <a:lnTo>
                    <a:pt x="14919" y="12916"/>
                  </a:lnTo>
                  <a:lnTo>
                    <a:pt x="14893" y="12365"/>
                  </a:lnTo>
                  <a:lnTo>
                    <a:pt x="14862" y="11815"/>
                  </a:lnTo>
                  <a:lnTo>
                    <a:pt x="14849" y="11618"/>
                  </a:lnTo>
                  <a:close/>
                  <a:moveTo>
                    <a:pt x="15236" y="21531"/>
                  </a:moveTo>
                  <a:lnTo>
                    <a:pt x="15315" y="24391"/>
                  </a:lnTo>
                  <a:lnTo>
                    <a:pt x="15398" y="27370"/>
                  </a:lnTo>
                  <a:lnTo>
                    <a:pt x="15385" y="26770"/>
                  </a:lnTo>
                  <a:lnTo>
                    <a:pt x="15355" y="25469"/>
                  </a:lnTo>
                  <a:lnTo>
                    <a:pt x="15302" y="23676"/>
                  </a:lnTo>
                  <a:lnTo>
                    <a:pt x="15236" y="21531"/>
                  </a:lnTo>
                  <a:close/>
                  <a:moveTo>
                    <a:pt x="15398" y="27370"/>
                  </a:moveTo>
                  <a:lnTo>
                    <a:pt x="15399" y="27414"/>
                  </a:lnTo>
                  <a:lnTo>
                    <a:pt x="15399" y="27403"/>
                  </a:lnTo>
                  <a:lnTo>
                    <a:pt x="15398" y="2737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3880700" y="-1803000"/>
              <a:ext cx="69850" cy="258450"/>
            </a:xfrm>
            <a:custGeom>
              <a:avLst/>
              <a:gdLst/>
              <a:ahLst/>
              <a:cxnLst/>
              <a:rect l="l" t="t" r="r" b="b"/>
              <a:pathLst>
                <a:path w="2794" h="10338" fill="none" extrusionOk="0">
                  <a:moveTo>
                    <a:pt x="2793" y="10338"/>
                  </a:moveTo>
                  <a:lnTo>
                    <a:pt x="2793" y="10338"/>
                  </a:lnTo>
                  <a:lnTo>
                    <a:pt x="2749" y="9845"/>
                  </a:lnTo>
                  <a:lnTo>
                    <a:pt x="2701" y="9365"/>
                  </a:lnTo>
                  <a:lnTo>
                    <a:pt x="2648" y="8896"/>
                  </a:lnTo>
                  <a:lnTo>
                    <a:pt x="2591" y="8439"/>
                  </a:lnTo>
                  <a:lnTo>
                    <a:pt x="2534" y="7994"/>
                  </a:lnTo>
                  <a:lnTo>
                    <a:pt x="2472" y="7572"/>
                  </a:lnTo>
                  <a:lnTo>
                    <a:pt x="2406" y="7150"/>
                  </a:lnTo>
                  <a:lnTo>
                    <a:pt x="2336" y="6751"/>
                  </a:lnTo>
                  <a:lnTo>
                    <a:pt x="2261" y="6353"/>
                  </a:lnTo>
                  <a:lnTo>
                    <a:pt x="2186" y="5966"/>
                  </a:lnTo>
                  <a:lnTo>
                    <a:pt x="2107" y="5603"/>
                  </a:lnTo>
                  <a:lnTo>
                    <a:pt x="2028" y="5239"/>
                  </a:lnTo>
                  <a:lnTo>
                    <a:pt x="1940" y="4899"/>
                  </a:lnTo>
                  <a:lnTo>
                    <a:pt x="1857" y="4560"/>
                  </a:lnTo>
                  <a:lnTo>
                    <a:pt x="1764" y="4231"/>
                  </a:lnTo>
                  <a:lnTo>
                    <a:pt x="1672" y="3915"/>
                  </a:lnTo>
                  <a:lnTo>
                    <a:pt x="1580" y="3610"/>
                  </a:lnTo>
                  <a:lnTo>
                    <a:pt x="1483" y="3317"/>
                  </a:lnTo>
                  <a:lnTo>
                    <a:pt x="1386" y="3036"/>
                  </a:lnTo>
                  <a:lnTo>
                    <a:pt x="1285" y="2755"/>
                  </a:lnTo>
                  <a:lnTo>
                    <a:pt x="1184" y="2497"/>
                  </a:lnTo>
                  <a:lnTo>
                    <a:pt x="1083" y="2239"/>
                  </a:lnTo>
                  <a:lnTo>
                    <a:pt x="977" y="1993"/>
                  </a:lnTo>
                  <a:lnTo>
                    <a:pt x="872" y="1758"/>
                  </a:lnTo>
                  <a:lnTo>
                    <a:pt x="766" y="1524"/>
                  </a:lnTo>
                  <a:lnTo>
                    <a:pt x="661" y="1313"/>
                  </a:lnTo>
                  <a:lnTo>
                    <a:pt x="551" y="1102"/>
                  </a:lnTo>
                  <a:lnTo>
                    <a:pt x="441" y="891"/>
                  </a:lnTo>
                  <a:lnTo>
                    <a:pt x="331" y="704"/>
                  </a:lnTo>
                  <a:lnTo>
                    <a:pt x="221" y="516"/>
                  </a:lnTo>
                  <a:lnTo>
                    <a:pt x="111" y="340"/>
                  </a:lnTo>
                  <a:lnTo>
                    <a:pt x="1" y="176"/>
                  </a:lnTo>
                  <a:lnTo>
                    <a:pt x="1" y="0"/>
                  </a:lnTo>
                  <a:lnTo>
                    <a:pt x="1" y="0"/>
                  </a:lnTo>
                  <a:lnTo>
                    <a:pt x="120" y="200"/>
                  </a:lnTo>
                  <a:lnTo>
                    <a:pt x="238" y="399"/>
                  </a:lnTo>
                  <a:lnTo>
                    <a:pt x="357" y="622"/>
                  </a:lnTo>
                  <a:lnTo>
                    <a:pt x="471" y="832"/>
                  </a:lnTo>
                  <a:lnTo>
                    <a:pt x="586" y="1067"/>
                  </a:lnTo>
                  <a:lnTo>
                    <a:pt x="700" y="1301"/>
                  </a:lnTo>
                  <a:lnTo>
                    <a:pt x="810" y="1536"/>
                  </a:lnTo>
                  <a:lnTo>
                    <a:pt x="920" y="1782"/>
                  </a:lnTo>
                  <a:lnTo>
                    <a:pt x="920" y="1782"/>
                  </a:lnTo>
                  <a:lnTo>
                    <a:pt x="1017" y="2005"/>
                  </a:lnTo>
                  <a:lnTo>
                    <a:pt x="1109" y="2227"/>
                  </a:lnTo>
                  <a:lnTo>
                    <a:pt x="1201" y="2450"/>
                  </a:lnTo>
                  <a:lnTo>
                    <a:pt x="1289" y="2684"/>
                  </a:lnTo>
                  <a:lnTo>
                    <a:pt x="1377" y="2919"/>
                  </a:lnTo>
                  <a:lnTo>
                    <a:pt x="1461" y="3153"/>
                  </a:lnTo>
                  <a:lnTo>
                    <a:pt x="1540" y="3388"/>
                  </a:lnTo>
                  <a:lnTo>
                    <a:pt x="1619" y="3634"/>
                  </a:lnTo>
                  <a:lnTo>
                    <a:pt x="1694" y="3880"/>
                  </a:lnTo>
                  <a:lnTo>
                    <a:pt x="1764" y="4126"/>
                  </a:lnTo>
                  <a:lnTo>
                    <a:pt x="1835" y="4372"/>
                  </a:lnTo>
                  <a:lnTo>
                    <a:pt x="1901" y="4630"/>
                  </a:lnTo>
                  <a:lnTo>
                    <a:pt x="1966" y="4888"/>
                  </a:lnTo>
                  <a:lnTo>
                    <a:pt x="2028" y="5146"/>
                  </a:lnTo>
                  <a:lnTo>
                    <a:pt x="2147" y="5673"/>
                  </a:lnTo>
                  <a:lnTo>
                    <a:pt x="2257" y="6212"/>
                  </a:lnTo>
                  <a:lnTo>
                    <a:pt x="2358" y="6763"/>
                  </a:lnTo>
                  <a:lnTo>
                    <a:pt x="2446" y="7326"/>
                  </a:lnTo>
                  <a:lnTo>
                    <a:pt x="2529" y="7900"/>
                  </a:lnTo>
                  <a:lnTo>
                    <a:pt x="2604" y="8498"/>
                  </a:lnTo>
                  <a:lnTo>
                    <a:pt x="2674" y="9095"/>
                  </a:lnTo>
                  <a:lnTo>
                    <a:pt x="2736" y="9705"/>
                  </a:lnTo>
                  <a:lnTo>
                    <a:pt x="2793" y="103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951275" y="-1534325"/>
              <a:ext cx="4200" cy="78850"/>
            </a:xfrm>
            <a:custGeom>
              <a:avLst/>
              <a:gdLst/>
              <a:ahLst/>
              <a:cxnLst/>
              <a:rect l="l" t="t" r="r" b="b"/>
              <a:pathLst>
                <a:path w="168" h="3154" fill="none" extrusionOk="0">
                  <a:moveTo>
                    <a:pt x="168" y="3154"/>
                  </a:moveTo>
                  <a:lnTo>
                    <a:pt x="168" y="3154"/>
                  </a:lnTo>
                  <a:lnTo>
                    <a:pt x="120" y="2040"/>
                  </a:lnTo>
                  <a:lnTo>
                    <a:pt x="67" y="1009"/>
                  </a:lnTo>
                  <a:lnTo>
                    <a:pt x="67" y="1009"/>
                  </a:lnTo>
                  <a:lnTo>
                    <a:pt x="36" y="505"/>
                  </a:lnTo>
                  <a:lnTo>
                    <a:pt x="1" y="1"/>
                  </a:lnTo>
                  <a:lnTo>
                    <a:pt x="1" y="1"/>
                  </a:lnTo>
                  <a:lnTo>
                    <a:pt x="36" y="528"/>
                  </a:lnTo>
                  <a:lnTo>
                    <a:pt x="71" y="1068"/>
                  </a:lnTo>
                  <a:lnTo>
                    <a:pt x="102" y="1618"/>
                  </a:lnTo>
                  <a:lnTo>
                    <a:pt x="128" y="2169"/>
                  </a:lnTo>
                  <a:lnTo>
                    <a:pt x="128" y="2169"/>
                  </a:lnTo>
                  <a:lnTo>
                    <a:pt x="168" y="3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3962375" y="-1264750"/>
              <a:ext cx="4100" cy="147125"/>
            </a:xfrm>
            <a:custGeom>
              <a:avLst/>
              <a:gdLst/>
              <a:ahLst/>
              <a:cxnLst/>
              <a:rect l="l" t="t" r="r" b="b"/>
              <a:pathLst>
                <a:path w="164" h="5885" fill="none" extrusionOk="0">
                  <a:moveTo>
                    <a:pt x="164" y="5884"/>
                  </a:moveTo>
                  <a:lnTo>
                    <a:pt x="164" y="5884"/>
                  </a:lnTo>
                  <a:lnTo>
                    <a:pt x="164" y="5873"/>
                  </a:lnTo>
                  <a:lnTo>
                    <a:pt x="164" y="5873"/>
                  </a:lnTo>
                  <a:lnTo>
                    <a:pt x="80" y="2861"/>
                  </a:lnTo>
                  <a:lnTo>
                    <a:pt x="1" y="1"/>
                  </a:lnTo>
                  <a:lnTo>
                    <a:pt x="1" y="1"/>
                  </a:lnTo>
                  <a:lnTo>
                    <a:pt x="67" y="2146"/>
                  </a:lnTo>
                  <a:lnTo>
                    <a:pt x="120" y="3939"/>
                  </a:lnTo>
                  <a:lnTo>
                    <a:pt x="150" y="5240"/>
                  </a:lnTo>
                  <a:lnTo>
                    <a:pt x="164"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625025" y="-1870400"/>
              <a:ext cx="255700" cy="118400"/>
            </a:xfrm>
            <a:custGeom>
              <a:avLst/>
              <a:gdLst/>
              <a:ahLst/>
              <a:cxnLst/>
              <a:rect l="l" t="t" r="r" b="b"/>
              <a:pathLst>
                <a:path w="10228" h="4736" extrusionOk="0">
                  <a:moveTo>
                    <a:pt x="5426" y="1"/>
                  </a:moveTo>
                  <a:lnTo>
                    <a:pt x="5233" y="12"/>
                  </a:lnTo>
                  <a:lnTo>
                    <a:pt x="5035" y="12"/>
                  </a:lnTo>
                  <a:lnTo>
                    <a:pt x="4842" y="36"/>
                  </a:lnTo>
                  <a:lnTo>
                    <a:pt x="4648" y="59"/>
                  </a:lnTo>
                  <a:lnTo>
                    <a:pt x="4455" y="94"/>
                  </a:lnTo>
                  <a:lnTo>
                    <a:pt x="4261" y="141"/>
                  </a:lnTo>
                  <a:lnTo>
                    <a:pt x="4068" y="200"/>
                  </a:lnTo>
                  <a:lnTo>
                    <a:pt x="3874" y="258"/>
                  </a:lnTo>
                  <a:lnTo>
                    <a:pt x="3681" y="341"/>
                  </a:lnTo>
                  <a:lnTo>
                    <a:pt x="3492" y="423"/>
                  </a:lnTo>
                  <a:lnTo>
                    <a:pt x="3298" y="516"/>
                  </a:lnTo>
                  <a:lnTo>
                    <a:pt x="3109" y="622"/>
                  </a:lnTo>
                  <a:lnTo>
                    <a:pt x="2920" y="751"/>
                  </a:lnTo>
                  <a:lnTo>
                    <a:pt x="2731" y="880"/>
                  </a:lnTo>
                  <a:lnTo>
                    <a:pt x="2546" y="1032"/>
                  </a:lnTo>
                  <a:lnTo>
                    <a:pt x="2357" y="1184"/>
                  </a:lnTo>
                  <a:lnTo>
                    <a:pt x="2208" y="1325"/>
                  </a:lnTo>
                  <a:lnTo>
                    <a:pt x="2054" y="1477"/>
                  </a:lnTo>
                  <a:lnTo>
                    <a:pt x="1904" y="1641"/>
                  </a:lnTo>
                  <a:lnTo>
                    <a:pt x="1751" y="1806"/>
                  </a:lnTo>
                  <a:lnTo>
                    <a:pt x="1597" y="1981"/>
                  </a:lnTo>
                  <a:lnTo>
                    <a:pt x="1447" y="2157"/>
                  </a:lnTo>
                  <a:lnTo>
                    <a:pt x="1298" y="2356"/>
                  </a:lnTo>
                  <a:lnTo>
                    <a:pt x="1148" y="2556"/>
                  </a:lnTo>
                  <a:lnTo>
                    <a:pt x="999" y="2755"/>
                  </a:lnTo>
                  <a:lnTo>
                    <a:pt x="849" y="2978"/>
                  </a:lnTo>
                  <a:lnTo>
                    <a:pt x="704" y="3200"/>
                  </a:lnTo>
                  <a:lnTo>
                    <a:pt x="559" y="3435"/>
                  </a:lnTo>
                  <a:lnTo>
                    <a:pt x="418" y="3669"/>
                  </a:lnTo>
                  <a:lnTo>
                    <a:pt x="278" y="3915"/>
                  </a:lnTo>
                  <a:lnTo>
                    <a:pt x="137" y="4173"/>
                  </a:lnTo>
                  <a:lnTo>
                    <a:pt x="1" y="4431"/>
                  </a:lnTo>
                  <a:lnTo>
                    <a:pt x="1" y="4736"/>
                  </a:lnTo>
                  <a:lnTo>
                    <a:pt x="119" y="4490"/>
                  </a:lnTo>
                  <a:lnTo>
                    <a:pt x="247" y="4255"/>
                  </a:lnTo>
                  <a:lnTo>
                    <a:pt x="370" y="4032"/>
                  </a:lnTo>
                  <a:lnTo>
                    <a:pt x="502" y="3798"/>
                  </a:lnTo>
                  <a:lnTo>
                    <a:pt x="634" y="3587"/>
                  </a:lnTo>
                  <a:lnTo>
                    <a:pt x="766" y="3364"/>
                  </a:lnTo>
                  <a:lnTo>
                    <a:pt x="902" y="3153"/>
                  </a:lnTo>
                  <a:lnTo>
                    <a:pt x="1043" y="2954"/>
                  </a:lnTo>
                  <a:lnTo>
                    <a:pt x="1183" y="2755"/>
                  </a:lnTo>
                  <a:lnTo>
                    <a:pt x="1328" y="2567"/>
                  </a:lnTo>
                  <a:lnTo>
                    <a:pt x="1474" y="2392"/>
                  </a:lnTo>
                  <a:lnTo>
                    <a:pt x="1623" y="2204"/>
                  </a:lnTo>
                  <a:lnTo>
                    <a:pt x="1777" y="2040"/>
                  </a:lnTo>
                  <a:lnTo>
                    <a:pt x="1931" y="1876"/>
                  </a:lnTo>
                  <a:lnTo>
                    <a:pt x="2089" y="1724"/>
                  </a:lnTo>
                  <a:lnTo>
                    <a:pt x="2247" y="1571"/>
                  </a:lnTo>
                  <a:lnTo>
                    <a:pt x="2410" y="1431"/>
                  </a:lnTo>
                  <a:lnTo>
                    <a:pt x="2573" y="1302"/>
                  </a:lnTo>
                  <a:lnTo>
                    <a:pt x="2740" y="1173"/>
                  </a:lnTo>
                  <a:lnTo>
                    <a:pt x="2911" y="1055"/>
                  </a:lnTo>
                  <a:lnTo>
                    <a:pt x="3083" y="950"/>
                  </a:lnTo>
                  <a:lnTo>
                    <a:pt x="3254" y="844"/>
                  </a:lnTo>
                  <a:lnTo>
                    <a:pt x="3435" y="751"/>
                  </a:lnTo>
                  <a:lnTo>
                    <a:pt x="3615" y="669"/>
                  </a:lnTo>
                  <a:lnTo>
                    <a:pt x="3795" y="598"/>
                  </a:lnTo>
                  <a:lnTo>
                    <a:pt x="3980" y="528"/>
                  </a:lnTo>
                  <a:lnTo>
                    <a:pt x="4164" y="481"/>
                  </a:lnTo>
                  <a:lnTo>
                    <a:pt x="4358" y="434"/>
                  </a:lnTo>
                  <a:lnTo>
                    <a:pt x="4547" y="399"/>
                  </a:lnTo>
                  <a:lnTo>
                    <a:pt x="4741" y="376"/>
                  </a:lnTo>
                  <a:lnTo>
                    <a:pt x="4938" y="352"/>
                  </a:lnTo>
                  <a:lnTo>
                    <a:pt x="5325" y="352"/>
                  </a:lnTo>
                  <a:lnTo>
                    <a:pt x="5510" y="364"/>
                  </a:lnTo>
                  <a:lnTo>
                    <a:pt x="5699" y="387"/>
                  </a:lnTo>
                  <a:lnTo>
                    <a:pt x="5888" y="423"/>
                  </a:lnTo>
                  <a:lnTo>
                    <a:pt x="7132" y="469"/>
                  </a:lnTo>
                  <a:lnTo>
                    <a:pt x="7203" y="481"/>
                  </a:lnTo>
                  <a:lnTo>
                    <a:pt x="7401" y="528"/>
                  </a:lnTo>
                  <a:lnTo>
                    <a:pt x="7541" y="563"/>
                  </a:lnTo>
                  <a:lnTo>
                    <a:pt x="7708" y="622"/>
                  </a:lnTo>
                  <a:lnTo>
                    <a:pt x="7898" y="704"/>
                  </a:lnTo>
                  <a:lnTo>
                    <a:pt x="8104" y="809"/>
                  </a:lnTo>
                  <a:lnTo>
                    <a:pt x="8333" y="938"/>
                  </a:lnTo>
                  <a:lnTo>
                    <a:pt x="8575" y="1102"/>
                  </a:lnTo>
                  <a:lnTo>
                    <a:pt x="8830" y="1290"/>
                  </a:lnTo>
                  <a:lnTo>
                    <a:pt x="8962" y="1407"/>
                  </a:lnTo>
                  <a:lnTo>
                    <a:pt x="9098" y="1524"/>
                  </a:lnTo>
                  <a:lnTo>
                    <a:pt x="9234" y="1653"/>
                  </a:lnTo>
                  <a:lnTo>
                    <a:pt x="9371" y="1794"/>
                  </a:lnTo>
                  <a:lnTo>
                    <a:pt x="9511" y="1946"/>
                  </a:lnTo>
                  <a:lnTo>
                    <a:pt x="9652" y="2099"/>
                  </a:lnTo>
                  <a:lnTo>
                    <a:pt x="9797" y="2274"/>
                  </a:lnTo>
                  <a:lnTo>
                    <a:pt x="9938" y="2462"/>
                  </a:lnTo>
                  <a:lnTo>
                    <a:pt x="10083" y="2661"/>
                  </a:lnTo>
                  <a:lnTo>
                    <a:pt x="10228" y="2872"/>
                  </a:lnTo>
                  <a:lnTo>
                    <a:pt x="10228" y="2696"/>
                  </a:lnTo>
                  <a:lnTo>
                    <a:pt x="10065" y="2438"/>
                  </a:lnTo>
                  <a:lnTo>
                    <a:pt x="9898" y="2204"/>
                  </a:lnTo>
                  <a:lnTo>
                    <a:pt x="9731" y="1970"/>
                  </a:lnTo>
                  <a:lnTo>
                    <a:pt x="9560" y="1759"/>
                  </a:lnTo>
                  <a:lnTo>
                    <a:pt x="9388" y="1559"/>
                  </a:lnTo>
                  <a:lnTo>
                    <a:pt x="9212" y="1372"/>
                  </a:lnTo>
                  <a:lnTo>
                    <a:pt x="9036" y="1196"/>
                  </a:lnTo>
                  <a:lnTo>
                    <a:pt x="8856" y="1044"/>
                  </a:lnTo>
                  <a:lnTo>
                    <a:pt x="8676" y="891"/>
                  </a:lnTo>
                  <a:lnTo>
                    <a:pt x="8496" y="762"/>
                  </a:lnTo>
                  <a:lnTo>
                    <a:pt x="8311" y="645"/>
                  </a:lnTo>
                  <a:lnTo>
                    <a:pt x="8126" y="540"/>
                  </a:lnTo>
                  <a:lnTo>
                    <a:pt x="7942" y="446"/>
                  </a:lnTo>
                  <a:lnTo>
                    <a:pt x="7752" y="376"/>
                  </a:lnTo>
                  <a:lnTo>
                    <a:pt x="7563" y="317"/>
                  </a:lnTo>
                  <a:lnTo>
                    <a:pt x="7374" y="270"/>
                  </a:lnTo>
                  <a:lnTo>
                    <a:pt x="6886" y="165"/>
                  </a:lnTo>
                  <a:lnTo>
                    <a:pt x="6398" y="83"/>
                  </a:lnTo>
                  <a:lnTo>
                    <a:pt x="6156" y="47"/>
                  </a:lnTo>
                  <a:lnTo>
                    <a:pt x="5915" y="24"/>
                  </a:lnTo>
                  <a:lnTo>
                    <a:pt x="5668" y="12"/>
                  </a:lnTo>
                  <a:lnTo>
                    <a:pt x="5426"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625025" y="-1870400"/>
              <a:ext cx="255700" cy="118400"/>
            </a:xfrm>
            <a:custGeom>
              <a:avLst/>
              <a:gdLst/>
              <a:ahLst/>
              <a:cxnLst/>
              <a:rect l="l" t="t" r="r" b="b"/>
              <a:pathLst>
                <a:path w="10228" h="4736" fill="none" extrusionOk="0">
                  <a:moveTo>
                    <a:pt x="1" y="4736"/>
                  </a:moveTo>
                  <a:lnTo>
                    <a:pt x="1" y="4431"/>
                  </a:lnTo>
                  <a:lnTo>
                    <a:pt x="1" y="4431"/>
                  </a:lnTo>
                  <a:lnTo>
                    <a:pt x="137" y="4173"/>
                  </a:lnTo>
                  <a:lnTo>
                    <a:pt x="278" y="3915"/>
                  </a:lnTo>
                  <a:lnTo>
                    <a:pt x="418" y="3669"/>
                  </a:lnTo>
                  <a:lnTo>
                    <a:pt x="559" y="3435"/>
                  </a:lnTo>
                  <a:lnTo>
                    <a:pt x="704" y="3200"/>
                  </a:lnTo>
                  <a:lnTo>
                    <a:pt x="849" y="2978"/>
                  </a:lnTo>
                  <a:lnTo>
                    <a:pt x="999" y="2755"/>
                  </a:lnTo>
                  <a:lnTo>
                    <a:pt x="1148" y="2556"/>
                  </a:lnTo>
                  <a:lnTo>
                    <a:pt x="1298" y="2356"/>
                  </a:lnTo>
                  <a:lnTo>
                    <a:pt x="1447" y="2157"/>
                  </a:lnTo>
                  <a:lnTo>
                    <a:pt x="1597" y="1981"/>
                  </a:lnTo>
                  <a:lnTo>
                    <a:pt x="1751" y="1806"/>
                  </a:lnTo>
                  <a:lnTo>
                    <a:pt x="1904" y="1641"/>
                  </a:lnTo>
                  <a:lnTo>
                    <a:pt x="2054" y="1477"/>
                  </a:lnTo>
                  <a:lnTo>
                    <a:pt x="2208" y="1325"/>
                  </a:lnTo>
                  <a:lnTo>
                    <a:pt x="2357" y="1184"/>
                  </a:lnTo>
                  <a:lnTo>
                    <a:pt x="2357" y="1184"/>
                  </a:lnTo>
                  <a:lnTo>
                    <a:pt x="2546" y="1032"/>
                  </a:lnTo>
                  <a:lnTo>
                    <a:pt x="2731" y="880"/>
                  </a:lnTo>
                  <a:lnTo>
                    <a:pt x="2920" y="751"/>
                  </a:lnTo>
                  <a:lnTo>
                    <a:pt x="3109" y="622"/>
                  </a:lnTo>
                  <a:lnTo>
                    <a:pt x="3298" y="516"/>
                  </a:lnTo>
                  <a:lnTo>
                    <a:pt x="3492" y="423"/>
                  </a:lnTo>
                  <a:lnTo>
                    <a:pt x="3681" y="341"/>
                  </a:lnTo>
                  <a:lnTo>
                    <a:pt x="3874" y="258"/>
                  </a:lnTo>
                  <a:lnTo>
                    <a:pt x="4068" y="200"/>
                  </a:lnTo>
                  <a:lnTo>
                    <a:pt x="4261" y="141"/>
                  </a:lnTo>
                  <a:lnTo>
                    <a:pt x="4455" y="94"/>
                  </a:lnTo>
                  <a:lnTo>
                    <a:pt x="4648" y="59"/>
                  </a:lnTo>
                  <a:lnTo>
                    <a:pt x="4842" y="36"/>
                  </a:lnTo>
                  <a:lnTo>
                    <a:pt x="5035" y="12"/>
                  </a:lnTo>
                  <a:lnTo>
                    <a:pt x="5233" y="12"/>
                  </a:lnTo>
                  <a:lnTo>
                    <a:pt x="5426" y="1"/>
                  </a:lnTo>
                  <a:lnTo>
                    <a:pt x="5426" y="1"/>
                  </a:lnTo>
                  <a:lnTo>
                    <a:pt x="5668" y="12"/>
                  </a:lnTo>
                  <a:lnTo>
                    <a:pt x="5915" y="24"/>
                  </a:lnTo>
                  <a:lnTo>
                    <a:pt x="6156" y="47"/>
                  </a:lnTo>
                  <a:lnTo>
                    <a:pt x="6398" y="83"/>
                  </a:lnTo>
                  <a:lnTo>
                    <a:pt x="6886" y="165"/>
                  </a:lnTo>
                  <a:lnTo>
                    <a:pt x="7374" y="270"/>
                  </a:lnTo>
                  <a:lnTo>
                    <a:pt x="7374" y="270"/>
                  </a:lnTo>
                  <a:lnTo>
                    <a:pt x="7563" y="317"/>
                  </a:lnTo>
                  <a:lnTo>
                    <a:pt x="7752" y="376"/>
                  </a:lnTo>
                  <a:lnTo>
                    <a:pt x="7942" y="446"/>
                  </a:lnTo>
                  <a:lnTo>
                    <a:pt x="8126" y="540"/>
                  </a:lnTo>
                  <a:lnTo>
                    <a:pt x="8311" y="645"/>
                  </a:lnTo>
                  <a:lnTo>
                    <a:pt x="8496" y="762"/>
                  </a:lnTo>
                  <a:lnTo>
                    <a:pt x="8676" y="891"/>
                  </a:lnTo>
                  <a:lnTo>
                    <a:pt x="8856" y="1044"/>
                  </a:lnTo>
                  <a:lnTo>
                    <a:pt x="9036" y="1196"/>
                  </a:lnTo>
                  <a:lnTo>
                    <a:pt x="9212" y="1372"/>
                  </a:lnTo>
                  <a:lnTo>
                    <a:pt x="9388" y="1559"/>
                  </a:lnTo>
                  <a:lnTo>
                    <a:pt x="9560" y="1759"/>
                  </a:lnTo>
                  <a:lnTo>
                    <a:pt x="9731" y="1970"/>
                  </a:lnTo>
                  <a:lnTo>
                    <a:pt x="9898" y="2204"/>
                  </a:lnTo>
                  <a:lnTo>
                    <a:pt x="10065" y="2438"/>
                  </a:lnTo>
                  <a:lnTo>
                    <a:pt x="10228" y="2696"/>
                  </a:lnTo>
                  <a:lnTo>
                    <a:pt x="10228" y="2872"/>
                  </a:lnTo>
                  <a:lnTo>
                    <a:pt x="10228" y="2872"/>
                  </a:lnTo>
                  <a:lnTo>
                    <a:pt x="10083" y="2661"/>
                  </a:lnTo>
                  <a:lnTo>
                    <a:pt x="9938" y="2462"/>
                  </a:lnTo>
                  <a:lnTo>
                    <a:pt x="9797" y="2274"/>
                  </a:lnTo>
                  <a:lnTo>
                    <a:pt x="9652" y="2099"/>
                  </a:lnTo>
                  <a:lnTo>
                    <a:pt x="9511" y="1946"/>
                  </a:lnTo>
                  <a:lnTo>
                    <a:pt x="9371" y="1794"/>
                  </a:lnTo>
                  <a:lnTo>
                    <a:pt x="9234" y="1653"/>
                  </a:lnTo>
                  <a:lnTo>
                    <a:pt x="9098" y="1524"/>
                  </a:lnTo>
                  <a:lnTo>
                    <a:pt x="8962" y="1407"/>
                  </a:lnTo>
                  <a:lnTo>
                    <a:pt x="8830" y="1290"/>
                  </a:lnTo>
                  <a:lnTo>
                    <a:pt x="8575" y="1102"/>
                  </a:lnTo>
                  <a:lnTo>
                    <a:pt x="8333" y="938"/>
                  </a:lnTo>
                  <a:lnTo>
                    <a:pt x="8104" y="809"/>
                  </a:lnTo>
                  <a:lnTo>
                    <a:pt x="7898" y="704"/>
                  </a:lnTo>
                  <a:lnTo>
                    <a:pt x="7708" y="622"/>
                  </a:lnTo>
                  <a:lnTo>
                    <a:pt x="7541" y="563"/>
                  </a:lnTo>
                  <a:lnTo>
                    <a:pt x="7401" y="528"/>
                  </a:lnTo>
                  <a:lnTo>
                    <a:pt x="7203" y="481"/>
                  </a:lnTo>
                  <a:lnTo>
                    <a:pt x="7132" y="469"/>
                  </a:lnTo>
                  <a:lnTo>
                    <a:pt x="5888" y="423"/>
                  </a:lnTo>
                  <a:lnTo>
                    <a:pt x="5888" y="423"/>
                  </a:lnTo>
                  <a:lnTo>
                    <a:pt x="5699" y="387"/>
                  </a:lnTo>
                  <a:lnTo>
                    <a:pt x="5510" y="364"/>
                  </a:lnTo>
                  <a:lnTo>
                    <a:pt x="5325" y="352"/>
                  </a:lnTo>
                  <a:lnTo>
                    <a:pt x="5141" y="352"/>
                  </a:lnTo>
                  <a:lnTo>
                    <a:pt x="5141" y="352"/>
                  </a:lnTo>
                  <a:lnTo>
                    <a:pt x="4938" y="352"/>
                  </a:lnTo>
                  <a:lnTo>
                    <a:pt x="4741" y="376"/>
                  </a:lnTo>
                  <a:lnTo>
                    <a:pt x="4547" y="399"/>
                  </a:lnTo>
                  <a:lnTo>
                    <a:pt x="4358" y="434"/>
                  </a:lnTo>
                  <a:lnTo>
                    <a:pt x="4164" y="481"/>
                  </a:lnTo>
                  <a:lnTo>
                    <a:pt x="3980" y="528"/>
                  </a:lnTo>
                  <a:lnTo>
                    <a:pt x="3795" y="598"/>
                  </a:lnTo>
                  <a:lnTo>
                    <a:pt x="3615" y="669"/>
                  </a:lnTo>
                  <a:lnTo>
                    <a:pt x="3435" y="751"/>
                  </a:lnTo>
                  <a:lnTo>
                    <a:pt x="3254" y="844"/>
                  </a:lnTo>
                  <a:lnTo>
                    <a:pt x="3083" y="950"/>
                  </a:lnTo>
                  <a:lnTo>
                    <a:pt x="2911" y="1055"/>
                  </a:lnTo>
                  <a:lnTo>
                    <a:pt x="2740" y="1173"/>
                  </a:lnTo>
                  <a:lnTo>
                    <a:pt x="2573" y="1302"/>
                  </a:lnTo>
                  <a:lnTo>
                    <a:pt x="2410" y="1431"/>
                  </a:lnTo>
                  <a:lnTo>
                    <a:pt x="2247" y="1571"/>
                  </a:lnTo>
                  <a:lnTo>
                    <a:pt x="2089" y="1724"/>
                  </a:lnTo>
                  <a:lnTo>
                    <a:pt x="1931" y="1876"/>
                  </a:lnTo>
                  <a:lnTo>
                    <a:pt x="1777" y="2040"/>
                  </a:lnTo>
                  <a:lnTo>
                    <a:pt x="1623" y="2204"/>
                  </a:lnTo>
                  <a:lnTo>
                    <a:pt x="1474" y="2392"/>
                  </a:lnTo>
                  <a:lnTo>
                    <a:pt x="1328" y="2567"/>
                  </a:lnTo>
                  <a:lnTo>
                    <a:pt x="1183" y="2755"/>
                  </a:lnTo>
                  <a:lnTo>
                    <a:pt x="1043" y="2954"/>
                  </a:lnTo>
                  <a:lnTo>
                    <a:pt x="902" y="3153"/>
                  </a:lnTo>
                  <a:lnTo>
                    <a:pt x="766" y="3364"/>
                  </a:lnTo>
                  <a:lnTo>
                    <a:pt x="634" y="3587"/>
                  </a:lnTo>
                  <a:lnTo>
                    <a:pt x="502" y="3798"/>
                  </a:lnTo>
                  <a:lnTo>
                    <a:pt x="370" y="4032"/>
                  </a:lnTo>
                  <a:lnTo>
                    <a:pt x="247" y="4255"/>
                  </a:lnTo>
                  <a:lnTo>
                    <a:pt x="119" y="4490"/>
                  </a:lnTo>
                  <a:lnTo>
                    <a:pt x="1" y="47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582416" y="-1865986"/>
              <a:ext cx="384000" cy="743675"/>
            </a:xfrm>
            <a:custGeom>
              <a:avLst/>
              <a:gdLst/>
              <a:ahLst/>
              <a:cxnLst/>
              <a:rect l="l" t="t" r="r" b="b"/>
              <a:pathLst>
                <a:path w="15360" h="29747" extrusionOk="0">
                  <a:moveTo>
                    <a:pt x="6640" y="0"/>
                  </a:moveTo>
                  <a:lnTo>
                    <a:pt x="6443" y="24"/>
                  </a:lnTo>
                  <a:lnTo>
                    <a:pt x="6249" y="47"/>
                  </a:lnTo>
                  <a:lnTo>
                    <a:pt x="6060" y="82"/>
                  </a:lnTo>
                  <a:lnTo>
                    <a:pt x="5866" y="129"/>
                  </a:lnTo>
                  <a:lnTo>
                    <a:pt x="5682" y="176"/>
                  </a:lnTo>
                  <a:lnTo>
                    <a:pt x="5497" y="246"/>
                  </a:lnTo>
                  <a:lnTo>
                    <a:pt x="5317" y="317"/>
                  </a:lnTo>
                  <a:lnTo>
                    <a:pt x="5137" y="399"/>
                  </a:lnTo>
                  <a:lnTo>
                    <a:pt x="4956" y="492"/>
                  </a:lnTo>
                  <a:lnTo>
                    <a:pt x="4785" y="598"/>
                  </a:lnTo>
                  <a:lnTo>
                    <a:pt x="4613" y="703"/>
                  </a:lnTo>
                  <a:lnTo>
                    <a:pt x="4442" y="821"/>
                  </a:lnTo>
                  <a:lnTo>
                    <a:pt x="4275" y="950"/>
                  </a:lnTo>
                  <a:lnTo>
                    <a:pt x="4112" y="1079"/>
                  </a:lnTo>
                  <a:lnTo>
                    <a:pt x="3949" y="1219"/>
                  </a:lnTo>
                  <a:lnTo>
                    <a:pt x="3791" y="1372"/>
                  </a:lnTo>
                  <a:lnTo>
                    <a:pt x="3633" y="1524"/>
                  </a:lnTo>
                  <a:lnTo>
                    <a:pt x="3479" y="1688"/>
                  </a:lnTo>
                  <a:lnTo>
                    <a:pt x="3325" y="1852"/>
                  </a:lnTo>
                  <a:lnTo>
                    <a:pt x="3176" y="2040"/>
                  </a:lnTo>
                  <a:lnTo>
                    <a:pt x="3030" y="2215"/>
                  </a:lnTo>
                  <a:lnTo>
                    <a:pt x="2885" y="2403"/>
                  </a:lnTo>
                  <a:lnTo>
                    <a:pt x="2745" y="2602"/>
                  </a:lnTo>
                  <a:lnTo>
                    <a:pt x="2604" y="2801"/>
                  </a:lnTo>
                  <a:lnTo>
                    <a:pt x="2468" y="3012"/>
                  </a:lnTo>
                  <a:lnTo>
                    <a:pt x="2336" y="3235"/>
                  </a:lnTo>
                  <a:lnTo>
                    <a:pt x="2204" y="3446"/>
                  </a:lnTo>
                  <a:lnTo>
                    <a:pt x="2072" y="3680"/>
                  </a:lnTo>
                  <a:lnTo>
                    <a:pt x="1949" y="3903"/>
                  </a:lnTo>
                  <a:lnTo>
                    <a:pt x="1821" y="4138"/>
                  </a:lnTo>
                  <a:lnTo>
                    <a:pt x="1703" y="4384"/>
                  </a:lnTo>
                  <a:lnTo>
                    <a:pt x="1575" y="4642"/>
                  </a:lnTo>
                  <a:lnTo>
                    <a:pt x="1447" y="4911"/>
                  </a:lnTo>
                  <a:lnTo>
                    <a:pt x="1324" y="5192"/>
                  </a:lnTo>
                  <a:lnTo>
                    <a:pt x="1206" y="5474"/>
                  </a:lnTo>
                  <a:lnTo>
                    <a:pt x="1087" y="5755"/>
                  </a:lnTo>
                  <a:lnTo>
                    <a:pt x="973" y="6048"/>
                  </a:lnTo>
                  <a:lnTo>
                    <a:pt x="863" y="6341"/>
                  </a:lnTo>
                  <a:lnTo>
                    <a:pt x="757" y="6634"/>
                  </a:lnTo>
                  <a:lnTo>
                    <a:pt x="652" y="6939"/>
                  </a:lnTo>
                  <a:lnTo>
                    <a:pt x="551" y="7243"/>
                  </a:lnTo>
                  <a:lnTo>
                    <a:pt x="449" y="7548"/>
                  </a:lnTo>
                  <a:lnTo>
                    <a:pt x="353" y="7853"/>
                  </a:lnTo>
                  <a:lnTo>
                    <a:pt x="260" y="8169"/>
                  </a:lnTo>
                  <a:lnTo>
                    <a:pt x="172" y="8486"/>
                  </a:lnTo>
                  <a:lnTo>
                    <a:pt x="84" y="8802"/>
                  </a:lnTo>
                  <a:lnTo>
                    <a:pt x="1" y="9119"/>
                  </a:lnTo>
                  <a:lnTo>
                    <a:pt x="111" y="8978"/>
                  </a:lnTo>
                  <a:lnTo>
                    <a:pt x="282" y="8744"/>
                  </a:lnTo>
                  <a:lnTo>
                    <a:pt x="520" y="8451"/>
                  </a:lnTo>
                  <a:lnTo>
                    <a:pt x="810" y="8111"/>
                  </a:lnTo>
                  <a:lnTo>
                    <a:pt x="1157" y="7724"/>
                  </a:lnTo>
                  <a:lnTo>
                    <a:pt x="1549" y="7302"/>
                  </a:lnTo>
                  <a:lnTo>
                    <a:pt x="1764" y="7079"/>
                  </a:lnTo>
                  <a:lnTo>
                    <a:pt x="1993" y="6857"/>
                  </a:lnTo>
                  <a:lnTo>
                    <a:pt x="2226" y="6634"/>
                  </a:lnTo>
                  <a:lnTo>
                    <a:pt x="2472" y="6411"/>
                  </a:lnTo>
                  <a:lnTo>
                    <a:pt x="2727" y="6189"/>
                  </a:lnTo>
                  <a:lnTo>
                    <a:pt x="2991" y="5978"/>
                  </a:lnTo>
                  <a:lnTo>
                    <a:pt x="3263" y="5767"/>
                  </a:lnTo>
                  <a:lnTo>
                    <a:pt x="3540" y="5556"/>
                  </a:lnTo>
                  <a:lnTo>
                    <a:pt x="3831" y="5356"/>
                  </a:lnTo>
                  <a:lnTo>
                    <a:pt x="4121" y="5169"/>
                  </a:lnTo>
                  <a:lnTo>
                    <a:pt x="4424" y="4993"/>
                  </a:lnTo>
                  <a:lnTo>
                    <a:pt x="4728" y="4817"/>
                  </a:lnTo>
                  <a:lnTo>
                    <a:pt x="5040" y="4665"/>
                  </a:lnTo>
                  <a:lnTo>
                    <a:pt x="5356" y="4536"/>
                  </a:lnTo>
                  <a:lnTo>
                    <a:pt x="5673" y="4407"/>
                  </a:lnTo>
                  <a:lnTo>
                    <a:pt x="5998" y="4313"/>
                  </a:lnTo>
                  <a:lnTo>
                    <a:pt x="6324" y="4231"/>
                  </a:lnTo>
                  <a:lnTo>
                    <a:pt x="6654" y="4161"/>
                  </a:lnTo>
                  <a:lnTo>
                    <a:pt x="6988" y="4126"/>
                  </a:lnTo>
                  <a:lnTo>
                    <a:pt x="7322" y="4114"/>
                  </a:lnTo>
                  <a:lnTo>
                    <a:pt x="7625" y="4126"/>
                  </a:lnTo>
                  <a:lnTo>
                    <a:pt x="7924" y="4161"/>
                  </a:lnTo>
                  <a:lnTo>
                    <a:pt x="8228" y="4220"/>
                  </a:lnTo>
                  <a:lnTo>
                    <a:pt x="8531" y="4302"/>
                  </a:lnTo>
                  <a:lnTo>
                    <a:pt x="8834" y="4407"/>
                  </a:lnTo>
                  <a:lnTo>
                    <a:pt x="9138" y="4536"/>
                  </a:lnTo>
                  <a:lnTo>
                    <a:pt x="9287" y="4618"/>
                  </a:lnTo>
                  <a:lnTo>
                    <a:pt x="9437" y="4700"/>
                  </a:lnTo>
                  <a:lnTo>
                    <a:pt x="9586" y="4794"/>
                  </a:lnTo>
                  <a:lnTo>
                    <a:pt x="9736" y="4888"/>
                  </a:lnTo>
                  <a:lnTo>
                    <a:pt x="9885" y="4993"/>
                  </a:lnTo>
                  <a:lnTo>
                    <a:pt x="10030" y="5110"/>
                  </a:lnTo>
                  <a:lnTo>
                    <a:pt x="10180" y="5239"/>
                  </a:lnTo>
                  <a:lnTo>
                    <a:pt x="10325" y="5368"/>
                  </a:lnTo>
                  <a:lnTo>
                    <a:pt x="10475" y="5497"/>
                  </a:lnTo>
                  <a:lnTo>
                    <a:pt x="10620" y="5649"/>
                  </a:lnTo>
                  <a:lnTo>
                    <a:pt x="10765" y="5802"/>
                  </a:lnTo>
                  <a:lnTo>
                    <a:pt x="10905" y="5966"/>
                  </a:lnTo>
                  <a:lnTo>
                    <a:pt x="11051" y="6142"/>
                  </a:lnTo>
                  <a:lnTo>
                    <a:pt x="11191" y="6318"/>
                  </a:lnTo>
                  <a:lnTo>
                    <a:pt x="11336" y="6505"/>
                  </a:lnTo>
                  <a:lnTo>
                    <a:pt x="11477" y="6704"/>
                  </a:lnTo>
                  <a:lnTo>
                    <a:pt x="11613" y="6915"/>
                  </a:lnTo>
                  <a:lnTo>
                    <a:pt x="11754" y="7138"/>
                  </a:lnTo>
                  <a:lnTo>
                    <a:pt x="11890" y="7361"/>
                  </a:lnTo>
                  <a:lnTo>
                    <a:pt x="12027" y="7595"/>
                  </a:lnTo>
                  <a:lnTo>
                    <a:pt x="12044" y="7630"/>
                  </a:lnTo>
                  <a:lnTo>
                    <a:pt x="12101" y="7712"/>
                  </a:lnTo>
                  <a:lnTo>
                    <a:pt x="12194" y="7876"/>
                  </a:lnTo>
                  <a:lnTo>
                    <a:pt x="12313" y="8099"/>
                  </a:lnTo>
                  <a:lnTo>
                    <a:pt x="12383" y="8251"/>
                  </a:lnTo>
                  <a:lnTo>
                    <a:pt x="12458" y="8416"/>
                  </a:lnTo>
                  <a:lnTo>
                    <a:pt x="12537" y="8615"/>
                  </a:lnTo>
                  <a:lnTo>
                    <a:pt x="12620" y="8826"/>
                  </a:lnTo>
                  <a:lnTo>
                    <a:pt x="12708" y="9072"/>
                  </a:lnTo>
                  <a:lnTo>
                    <a:pt x="12801" y="9330"/>
                  </a:lnTo>
                  <a:lnTo>
                    <a:pt x="12897" y="9634"/>
                  </a:lnTo>
                  <a:lnTo>
                    <a:pt x="12994" y="9951"/>
                  </a:lnTo>
                  <a:lnTo>
                    <a:pt x="13091" y="10303"/>
                  </a:lnTo>
                  <a:lnTo>
                    <a:pt x="13192" y="10678"/>
                  </a:lnTo>
                  <a:lnTo>
                    <a:pt x="13293" y="11088"/>
                  </a:lnTo>
                  <a:lnTo>
                    <a:pt x="13394" y="11533"/>
                  </a:lnTo>
                  <a:lnTo>
                    <a:pt x="13495" y="12014"/>
                  </a:lnTo>
                  <a:lnTo>
                    <a:pt x="13592" y="12518"/>
                  </a:lnTo>
                  <a:lnTo>
                    <a:pt x="13693" y="13069"/>
                  </a:lnTo>
                  <a:lnTo>
                    <a:pt x="13790" y="13643"/>
                  </a:lnTo>
                  <a:lnTo>
                    <a:pt x="13882" y="14264"/>
                  </a:lnTo>
                  <a:lnTo>
                    <a:pt x="13975" y="14920"/>
                  </a:lnTo>
                  <a:lnTo>
                    <a:pt x="14063" y="15612"/>
                  </a:lnTo>
                  <a:lnTo>
                    <a:pt x="14146" y="16339"/>
                  </a:lnTo>
                  <a:lnTo>
                    <a:pt x="14225" y="17112"/>
                  </a:lnTo>
                  <a:lnTo>
                    <a:pt x="14300" y="17933"/>
                  </a:lnTo>
                  <a:lnTo>
                    <a:pt x="14366" y="18788"/>
                  </a:lnTo>
                  <a:lnTo>
                    <a:pt x="14427" y="19691"/>
                  </a:lnTo>
                  <a:lnTo>
                    <a:pt x="14533" y="21273"/>
                  </a:lnTo>
                  <a:lnTo>
                    <a:pt x="14630" y="22691"/>
                  </a:lnTo>
                  <a:lnTo>
                    <a:pt x="14722" y="23945"/>
                  </a:lnTo>
                  <a:lnTo>
                    <a:pt x="14810" y="25035"/>
                  </a:lnTo>
                  <a:lnTo>
                    <a:pt x="14889" y="25984"/>
                  </a:lnTo>
                  <a:lnTo>
                    <a:pt x="14964" y="26793"/>
                  </a:lnTo>
                  <a:lnTo>
                    <a:pt x="15034" y="27485"/>
                  </a:lnTo>
                  <a:lnTo>
                    <a:pt x="15096" y="28047"/>
                  </a:lnTo>
                  <a:lnTo>
                    <a:pt x="15153" y="28516"/>
                  </a:lnTo>
                  <a:lnTo>
                    <a:pt x="15201" y="28891"/>
                  </a:lnTo>
                  <a:lnTo>
                    <a:pt x="15241" y="29184"/>
                  </a:lnTo>
                  <a:lnTo>
                    <a:pt x="15281" y="29407"/>
                  </a:lnTo>
                  <a:lnTo>
                    <a:pt x="15307" y="29559"/>
                  </a:lnTo>
                  <a:lnTo>
                    <a:pt x="15333" y="29665"/>
                  </a:lnTo>
                  <a:lnTo>
                    <a:pt x="15346" y="29723"/>
                  </a:lnTo>
                  <a:lnTo>
                    <a:pt x="15360" y="29747"/>
                  </a:lnTo>
                  <a:lnTo>
                    <a:pt x="15276" y="26735"/>
                  </a:lnTo>
                  <a:lnTo>
                    <a:pt x="15197" y="23875"/>
                  </a:lnTo>
                  <a:lnTo>
                    <a:pt x="15131" y="21964"/>
                  </a:lnTo>
                  <a:lnTo>
                    <a:pt x="15065" y="20007"/>
                  </a:lnTo>
                  <a:lnTo>
                    <a:pt x="14995" y="18073"/>
                  </a:lnTo>
                  <a:lnTo>
                    <a:pt x="14920" y="16245"/>
                  </a:lnTo>
                  <a:lnTo>
                    <a:pt x="14872" y="15131"/>
                  </a:lnTo>
                  <a:lnTo>
                    <a:pt x="14819" y="14100"/>
                  </a:lnTo>
                  <a:lnTo>
                    <a:pt x="14788" y="13596"/>
                  </a:lnTo>
                  <a:lnTo>
                    <a:pt x="14753" y="13092"/>
                  </a:lnTo>
                  <a:lnTo>
                    <a:pt x="14722" y="12682"/>
                  </a:lnTo>
                  <a:lnTo>
                    <a:pt x="14678" y="12189"/>
                  </a:lnTo>
                  <a:lnTo>
                    <a:pt x="14630" y="11709"/>
                  </a:lnTo>
                  <a:lnTo>
                    <a:pt x="14577" y="11240"/>
                  </a:lnTo>
                  <a:lnTo>
                    <a:pt x="14520" y="10783"/>
                  </a:lnTo>
                  <a:lnTo>
                    <a:pt x="14463" y="10338"/>
                  </a:lnTo>
                  <a:lnTo>
                    <a:pt x="14401" y="9916"/>
                  </a:lnTo>
                  <a:lnTo>
                    <a:pt x="14335" y="9494"/>
                  </a:lnTo>
                  <a:lnTo>
                    <a:pt x="14265" y="9095"/>
                  </a:lnTo>
                  <a:lnTo>
                    <a:pt x="14190" y="8697"/>
                  </a:lnTo>
                  <a:lnTo>
                    <a:pt x="14115" y="8310"/>
                  </a:lnTo>
                  <a:lnTo>
                    <a:pt x="14036" y="7947"/>
                  </a:lnTo>
                  <a:lnTo>
                    <a:pt x="13957" y="7583"/>
                  </a:lnTo>
                  <a:lnTo>
                    <a:pt x="13869" y="7243"/>
                  </a:lnTo>
                  <a:lnTo>
                    <a:pt x="13786" y="6904"/>
                  </a:lnTo>
                  <a:lnTo>
                    <a:pt x="13693" y="6575"/>
                  </a:lnTo>
                  <a:lnTo>
                    <a:pt x="13601" y="6259"/>
                  </a:lnTo>
                  <a:lnTo>
                    <a:pt x="13509" y="5954"/>
                  </a:lnTo>
                  <a:lnTo>
                    <a:pt x="13412" y="5661"/>
                  </a:lnTo>
                  <a:lnTo>
                    <a:pt x="13315" y="5380"/>
                  </a:lnTo>
                  <a:lnTo>
                    <a:pt x="13214" y="5099"/>
                  </a:lnTo>
                  <a:lnTo>
                    <a:pt x="13113" y="4841"/>
                  </a:lnTo>
                  <a:lnTo>
                    <a:pt x="13012" y="4583"/>
                  </a:lnTo>
                  <a:lnTo>
                    <a:pt x="12906" y="4337"/>
                  </a:lnTo>
                  <a:lnTo>
                    <a:pt x="12801" y="4102"/>
                  </a:lnTo>
                  <a:lnTo>
                    <a:pt x="12695" y="3868"/>
                  </a:lnTo>
                  <a:lnTo>
                    <a:pt x="12590" y="3657"/>
                  </a:lnTo>
                  <a:lnTo>
                    <a:pt x="12480" y="3446"/>
                  </a:lnTo>
                  <a:lnTo>
                    <a:pt x="12370" y="3235"/>
                  </a:lnTo>
                  <a:lnTo>
                    <a:pt x="12260" y="3048"/>
                  </a:lnTo>
                  <a:lnTo>
                    <a:pt x="12150" y="2860"/>
                  </a:lnTo>
                  <a:lnTo>
                    <a:pt x="12040" y="2684"/>
                  </a:lnTo>
                  <a:lnTo>
                    <a:pt x="11930" y="2520"/>
                  </a:lnTo>
                  <a:lnTo>
                    <a:pt x="11785" y="2309"/>
                  </a:lnTo>
                  <a:lnTo>
                    <a:pt x="11640" y="2110"/>
                  </a:lnTo>
                  <a:lnTo>
                    <a:pt x="11499" y="1922"/>
                  </a:lnTo>
                  <a:lnTo>
                    <a:pt x="11354" y="1747"/>
                  </a:lnTo>
                  <a:lnTo>
                    <a:pt x="11213" y="1594"/>
                  </a:lnTo>
                  <a:lnTo>
                    <a:pt x="11073" y="1442"/>
                  </a:lnTo>
                  <a:lnTo>
                    <a:pt x="10936" y="1301"/>
                  </a:lnTo>
                  <a:lnTo>
                    <a:pt x="10800" y="1172"/>
                  </a:lnTo>
                  <a:lnTo>
                    <a:pt x="10664" y="1055"/>
                  </a:lnTo>
                  <a:lnTo>
                    <a:pt x="10532" y="938"/>
                  </a:lnTo>
                  <a:lnTo>
                    <a:pt x="10277" y="750"/>
                  </a:lnTo>
                  <a:lnTo>
                    <a:pt x="10035" y="586"/>
                  </a:lnTo>
                  <a:lnTo>
                    <a:pt x="9806" y="457"/>
                  </a:lnTo>
                  <a:lnTo>
                    <a:pt x="9600" y="352"/>
                  </a:lnTo>
                  <a:lnTo>
                    <a:pt x="9410" y="270"/>
                  </a:lnTo>
                  <a:lnTo>
                    <a:pt x="9243" y="211"/>
                  </a:lnTo>
                  <a:lnTo>
                    <a:pt x="9103" y="176"/>
                  </a:lnTo>
                  <a:lnTo>
                    <a:pt x="8905" y="129"/>
                  </a:lnTo>
                  <a:lnTo>
                    <a:pt x="8834" y="117"/>
                  </a:lnTo>
                  <a:lnTo>
                    <a:pt x="7590" y="71"/>
                  </a:lnTo>
                  <a:lnTo>
                    <a:pt x="7401" y="35"/>
                  </a:lnTo>
                  <a:lnTo>
                    <a:pt x="7212" y="12"/>
                  </a:lnTo>
                  <a:lnTo>
                    <a:pt x="70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3550275" y="-1080450"/>
              <a:ext cx="406100" cy="412000"/>
            </a:xfrm>
            <a:custGeom>
              <a:avLst/>
              <a:gdLst/>
              <a:ahLst/>
              <a:cxnLst/>
              <a:rect l="l" t="t" r="r" b="b"/>
              <a:pathLst>
                <a:path w="16244" h="16480" extrusionOk="0">
                  <a:moveTo>
                    <a:pt x="13095" y="200"/>
                  </a:moveTo>
                  <a:lnTo>
                    <a:pt x="12994" y="212"/>
                  </a:lnTo>
                  <a:lnTo>
                    <a:pt x="12897" y="224"/>
                  </a:lnTo>
                  <a:lnTo>
                    <a:pt x="12994" y="247"/>
                  </a:lnTo>
                  <a:lnTo>
                    <a:pt x="13196" y="247"/>
                  </a:lnTo>
                  <a:lnTo>
                    <a:pt x="13293" y="224"/>
                  </a:lnTo>
                  <a:lnTo>
                    <a:pt x="13196" y="212"/>
                  </a:lnTo>
                  <a:lnTo>
                    <a:pt x="13095" y="200"/>
                  </a:lnTo>
                  <a:close/>
                  <a:moveTo>
                    <a:pt x="13288" y="1"/>
                  </a:moveTo>
                  <a:lnTo>
                    <a:pt x="13389" y="95"/>
                  </a:lnTo>
                  <a:lnTo>
                    <a:pt x="13486" y="212"/>
                  </a:lnTo>
                  <a:lnTo>
                    <a:pt x="13583" y="329"/>
                  </a:lnTo>
                  <a:lnTo>
                    <a:pt x="13675" y="470"/>
                  </a:lnTo>
                  <a:lnTo>
                    <a:pt x="13816" y="517"/>
                  </a:lnTo>
                  <a:lnTo>
                    <a:pt x="13957" y="587"/>
                  </a:lnTo>
                  <a:lnTo>
                    <a:pt x="14097" y="669"/>
                  </a:lnTo>
                  <a:lnTo>
                    <a:pt x="14238" y="775"/>
                  </a:lnTo>
                  <a:lnTo>
                    <a:pt x="14370" y="903"/>
                  </a:lnTo>
                  <a:lnTo>
                    <a:pt x="14502" y="1056"/>
                  </a:lnTo>
                  <a:lnTo>
                    <a:pt x="14634" y="1220"/>
                  </a:lnTo>
                  <a:lnTo>
                    <a:pt x="14761" y="1407"/>
                  </a:lnTo>
                  <a:lnTo>
                    <a:pt x="14858" y="1560"/>
                  </a:lnTo>
                  <a:lnTo>
                    <a:pt x="14955" y="1724"/>
                  </a:lnTo>
                  <a:lnTo>
                    <a:pt x="15047" y="1900"/>
                  </a:lnTo>
                  <a:lnTo>
                    <a:pt x="15139" y="2087"/>
                  </a:lnTo>
                  <a:lnTo>
                    <a:pt x="15227" y="2275"/>
                  </a:lnTo>
                  <a:lnTo>
                    <a:pt x="15311" y="2486"/>
                  </a:lnTo>
                  <a:lnTo>
                    <a:pt x="15390" y="2697"/>
                  </a:lnTo>
                  <a:lnTo>
                    <a:pt x="15417" y="2773"/>
                  </a:lnTo>
                  <a:lnTo>
                    <a:pt x="15386" y="2673"/>
                  </a:lnTo>
                  <a:lnTo>
                    <a:pt x="15315" y="2462"/>
                  </a:lnTo>
                  <a:lnTo>
                    <a:pt x="15236" y="2251"/>
                  </a:lnTo>
                  <a:lnTo>
                    <a:pt x="15157" y="2052"/>
                  </a:lnTo>
                  <a:lnTo>
                    <a:pt x="15074" y="1865"/>
                  </a:lnTo>
                  <a:lnTo>
                    <a:pt x="14990" y="1677"/>
                  </a:lnTo>
                  <a:lnTo>
                    <a:pt x="14902" y="1501"/>
                  </a:lnTo>
                  <a:lnTo>
                    <a:pt x="14810" y="1337"/>
                  </a:lnTo>
                  <a:lnTo>
                    <a:pt x="14717" y="1185"/>
                  </a:lnTo>
                  <a:lnTo>
                    <a:pt x="14594" y="997"/>
                  </a:lnTo>
                  <a:lnTo>
                    <a:pt x="14471" y="821"/>
                  </a:lnTo>
                  <a:lnTo>
                    <a:pt x="14348" y="669"/>
                  </a:lnTo>
                  <a:lnTo>
                    <a:pt x="14216" y="528"/>
                  </a:lnTo>
                  <a:lnTo>
                    <a:pt x="14084" y="411"/>
                  </a:lnTo>
                  <a:lnTo>
                    <a:pt x="13952" y="306"/>
                  </a:lnTo>
                  <a:lnTo>
                    <a:pt x="13816" y="224"/>
                  </a:lnTo>
                  <a:lnTo>
                    <a:pt x="13680" y="165"/>
                  </a:lnTo>
                  <a:lnTo>
                    <a:pt x="13587" y="106"/>
                  </a:lnTo>
                  <a:lnTo>
                    <a:pt x="13513" y="71"/>
                  </a:lnTo>
                  <a:lnTo>
                    <a:pt x="13389" y="24"/>
                  </a:lnTo>
                  <a:lnTo>
                    <a:pt x="13315" y="13"/>
                  </a:lnTo>
                  <a:lnTo>
                    <a:pt x="13288" y="1"/>
                  </a:lnTo>
                  <a:close/>
                  <a:moveTo>
                    <a:pt x="3004" y="48"/>
                  </a:moveTo>
                  <a:lnTo>
                    <a:pt x="2885" y="60"/>
                  </a:lnTo>
                  <a:lnTo>
                    <a:pt x="2771" y="83"/>
                  </a:lnTo>
                  <a:lnTo>
                    <a:pt x="2656" y="106"/>
                  </a:lnTo>
                  <a:lnTo>
                    <a:pt x="2546" y="153"/>
                  </a:lnTo>
                  <a:lnTo>
                    <a:pt x="2432" y="200"/>
                  </a:lnTo>
                  <a:lnTo>
                    <a:pt x="2322" y="271"/>
                  </a:lnTo>
                  <a:lnTo>
                    <a:pt x="2212" y="341"/>
                  </a:lnTo>
                  <a:lnTo>
                    <a:pt x="2102" y="423"/>
                  </a:lnTo>
                  <a:lnTo>
                    <a:pt x="1997" y="528"/>
                  </a:lnTo>
                  <a:lnTo>
                    <a:pt x="1891" y="634"/>
                  </a:lnTo>
                  <a:lnTo>
                    <a:pt x="1790" y="751"/>
                  </a:lnTo>
                  <a:lnTo>
                    <a:pt x="1689" y="868"/>
                  </a:lnTo>
                  <a:lnTo>
                    <a:pt x="1588" y="1009"/>
                  </a:lnTo>
                  <a:lnTo>
                    <a:pt x="1491" y="1150"/>
                  </a:lnTo>
                  <a:lnTo>
                    <a:pt x="1394" y="1314"/>
                  </a:lnTo>
                  <a:lnTo>
                    <a:pt x="1302" y="1478"/>
                  </a:lnTo>
                  <a:lnTo>
                    <a:pt x="1210" y="1642"/>
                  </a:lnTo>
                  <a:lnTo>
                    <a:pt x="1122" y="1829"/>
                  </a:lnTo>
                  <a:lnTo>
                    <a:pt x="1038" y="2017"/>
                  </a:lnTo>
                  <a:lnTo>
                    <a:pt x="955" y="2216"/>
                  </a:lnTo>
                  <a:lnTo>
                    <a:pt x="871" y="2427"/>
                  </a:lnTo>
                  <a:lnTo>
                    <a:pt x="796" y="2650"/>
                  </a:lnTo>
                  <a:lnTo>
                    <a:pt x="717" y="2872"/>
                  </a:lnTo>
                  <a:lnTo>
                    <a:pt x="647" y="3107"/>
                  </a:lnTo>
                  <a:lnTo>
                    <a:pt x="577" y="3341"/>
                  </a:lnTo>
                  <a:lnTo>
                    <a:pt x="515" y="3587"/>
                  </a:lnTo>
                  <a:lnTo>
                    <a:pt x="449" y="3845"/>
                  </a:lnTo>
                  <a:lnTo>
                    <a:pt x="392" y="4103"/>
                  </a:lnTo>
                  <a:lnTo>
                    <a:pt x="335" y="4373"/>
                  </a:lnTo>
                  <a:lnTo>
                    <a:pt x="286" y="4654"/>
                  </a:lnTo>
                  <a:lnTo>
                    <a:pt x="238" y="4935"/>
                  </a:lnTo>
                  <a:lnTo>
                    <a:pt x="194" y="5240"/>
                  </a:lnTo>
                  <a:lnTo>
                    <a:pt x="154" y="5556"/>
                  </a:lnTo>
                  <a:lnTo>
                    <a:pt x="119" y="5861"/>
                  </a:lnTo>
                  <a:lnTo>
                    <a:pt x="88" y="6178"/>
                  </a:lnTo>
                  <a:lnTo>
                    <a:pt x="62" y="6494"/>
                  </a:lnTo>
                  <a:lnTo>
                    <a:pt x="40" y="6822"/>
                  </a:lnTo>
                  <a:lnTo>
                    <a:pt x="23" y="7139"/>
                  </a:lnTo>
                  <a:lnTo>
                    <a:pt x="14" y="7467"/>
                  </a:lnTo>
                  <a:lnTo>
                    <a:pt x="5" y="7783"/>
                  </a:lnTo>
                  <a:lnTo>
                    <a:pt x="1" y="8112"/>
                  </a:lnTo>
                  <a:lnTo>
                    <a:pt x="1" y="8440"/>
                  </a:lnTo>
                  <a:lnTo>
                    <a:pt x="5" y="8768"/>
                  </a:lnTo>
                  <a:lnTo>
                    <a:pt x="14" y="9084"/>
                  </a:lnTo>
                  <a:lnTo>
                    <a:pt x="27" y="9412"/>
                  </a:lnTo>
                  <a:lnTo>
                    <a:pt x="45" y="9741"/>
                  </a:lnTo>
                  <a:lnTo>
                    <a:pt x="67" y="10057"/>
                  </a:lnTo>
                  <a:lnTo>
                    <a:pt x="97" y="10409"/>
                  </a:lnTo>
                  <a:lnTo>
                    <a:pt x="132" y="10737"/>
                  </a:lnTo>
                  <a:lnTo>
                    <a:pt x="172" y="11077"/>
                  </a:lnTo>
                  <a:lnTo>
                    <a:pt x="220" y="11405"/>
                  </a:lnTo>
                  <a:lnTo>
                    <a:pt x="269" y="11721"/>
                  </a:lnTo>
                  <a:lnTo>
                    <a:pt x="326" y="12026"/>
                  </a:lnTo>
                  <a:lnTo>
                    <a:pt x="383" y="12331"/>
                  </a:lnTo>
                  <a:lnTo>
                    <a:pt x="449" y="12624"/>
                  </a:lnTo>
                  <a:lnTo>
                    <a:pt x="519" y="12905"/>
                  </a:lnTo>
                  <a:lnTo>
                    <a:pt x="590" y="13186"/>
                  </a:lnTo>
                  <a:lnTo>
                    <a:pt x="669" y="13456"/>
                  </a:lnTo>
                  <a:lnTo>
                    <a:pt x="748" y="13714"/>
                  </a:lnTo>
                  <a:lnTo>
                    <a:pt x="836" y="13960"/>
                  </a:lnTo>
                  <a:lnTo>
                    <a:pt x="924" y="14194"/>
                  </a:lnTo>
                  <a:lnTo>
                    <a:pt x="1016" y="14429"/>
                  </a:lnTo>
                  <a:lnTo>
                    <a:pt x="1109" y="14652"/>
                  </a:lnTo>
                  <a:lnTo>
                    <a:pt x="1210" y="14851"/>
                  </a:lnTo>
                  <a:lnTo>
                    <a:pt x="1311" y="15050"/>
                  </a:lnTo>
                  <a:lnTo>
                    <a:pt x="1416" y="15238"/>
                  </a:lnTo>
                  <a:lnTo>
                    <a:pt x="1526" y="15402"/>
                  </a:lnTo>
                  <a:lnTo>
                    <a:pt x="1636" y="15566"/>
                  </a:lnTo>
                  <a:lnTo>
                    <a:pt x="1751" y="15718"/>
                  </a:lnTo>
                  <a:lnTo>
                    <a:pt x="1865" y="15847"/>
                  </a:lnTo>
                  <a:lnTo>
                    <a:pt x="1984" y="15976"/>
                  </a:lnTo>
                  <a:lnTo>
                    <a:pt x="2107" y="16081"/>
                  </a:lnTo>
                  <a:lnTo>
                    <a:pt x="2230" y="16187"/>
                  </a:lnTo>
                  <a:lnTo>
                    <a:pt x="2353" y="16269"/>
                  </a:lnTo>
                  <a:lnTo>
                    <a:pt x="2480" y="16339"/>
                  </a:lnTo>
                  <a:lnTo>
                    <a:pt x="2608" y="16386"/>
                  </a:lnTo>
                  <a:lnTo>
                    <a:pt x="2740" y="16433"/>
                  </a:lnTo>
                  <a:lnTo>
                    <a:pt x="2872" y="16456"/>
                  </a:lnTo>
                  <a:lnTo>
                    <a:pt x="12268" y="16456"/>
                  </a:lnTo>
                  <a:lnTo>
                    <a:pt x="12470" y="16480"/>
                  </a:lnTo>
                  <a:lnTo>
                    <a:pt x="12875" y="16480"/>
                  </a:lnTo>
                  <a:lnTo>
                    <a:pt x="13077" y="16468"/>
                  </a:lnTo>
                  <a:lnTo>
                    <a:pt x="13280" y="16433"/>
                  </a:lnTo>
                  <a:lnTo>
                    <a:pt x="13482" y="16398"/>
                  </a:lnTo>
                  <a:lnTo>
                    <a:pt x="13684" y="16339"/>
                  </a:lnTo>
                  <a:lnTo>
                    <a:pt x="13886" y="16281"/>
                  </a:lnTo>
                  <a:lnTo>
                    <a:pt x="13979" y="16222"/>
                  </a:lnTo>
                  <a:lnTo>
                    <a:pt x="14067" y="16163"/>
                  </a:lnTo>
                  <a:lnTo>
                    <a:pt x="14159" y="16093"/>
                  </a:lnTo>
                  <a:lnTo>
                    <a:pt x="14247" y="16011"/>
                  </a:lnTo>
                  <a:lnTo>
                    <a:pt x="14335" y="15917"/>
                  </a:lnTo>
                  <a:lnTo>
                    <a:pt x="14418" y="15824"/>
                  </a:lnTo>
                  <a:lnTo>
                    <a:pt x="14506" y="15730"/>
                  </a:lnTo>
                  <a:lnTo>
                    <a:pt x="14590" y="15624"/>
                  </a:lnTo>
                  <a:lnTo>
                    <a:pt x="14669" y="15507"/>
                  </a:lnTo>
                  <a:lnTo>
                    <a:pt x="14753" y="15390"/>
                  </a:lnTo>
                  <a:lnTo>
                    <a:pt x="14832" y="15261"/>
                  </a:lnTo>
                  <a:lnTo>
                    <a:pt x="14906" y="15132"/>
                  </a:lnTo>
                  <a:lnTo>
                    <a:pt x="14986" y="14991"/>
                  </a:lnTo>
                  <a:lnTo>
                    <a:pt x="15056" y="14851"/>
                  </a:lnTo>
                  <a:lnTo>
                    <a:pt x="15131" y="14698"/>
                  </a:lnTo>
                  <a:lnTo>
                    <a:pt x="15201" y="14534"/>
                  </a:lnTo>
                  <a:lnTo>
                    <a:pt x="15271" y="14382"/>
                  </a:lnTo>
                  <a:lnTo>
                    <a:pt x="15337" y="14206"/>
                  </a:lnTo>
                  <a:lnTo>
                    <a:pt x="15403" y="14030"/>
                  </a:lnTo>
                  <a:lnTo>
                    <a:pt x="15465" y="13855"/>
                  </a:lnTo>
                  <a:lnTo>
                    <a:pt x="15526" y="13679"/>
                  </a:lnTo>
                  <a:lnTo>
                    <a:pt x="15584" y="13479"/>
                  </a:lnTo>
                  <a:lnTo>
                    <a:pt x="15641" y="13292"/>
                  </a:lnTo>
                  <a:lnTo>
                    <a:pt x="15694" y="13093"/>
                  </a:lnTo>
                  <a:lnTo>
                    <a:pt x="15746" y="12893"/>
                  </a:lnTo>
                  <a:lnTo>
                    <a:pt x="15799" y="12682"/>
                  </a:lnTo>
                  <a:lnTo>
                    <a:pt x="15847" y="12472"/>
                  </a:lnTo>
                  <a:lnTo>
                    <a:pt x="15891" y="12249"/>
                  </a:lnTo>
                  <a:lnTo>
                    <a:pt x="15935" y="12026"/>
                  </a:lnTo>
                  <a:lnTo>
                    <a:pt x="15975" y="11803"/>
                  </a:lnTo>
                  <a:lnTo>
                    <a:pt x="16010" y="11569"/>
                  </a:lnTo>
                  <a:lnTo>
                    <a:pt x="16050" y="11335"/>
                  </a:lnTo>
                  <a:lnTo>
                    <a:pt x="16098" y="10948"/>
                  </a:lnTo>
                  <a:lnTo>
                    <a:pt x="16142" y="10549"/>
                  </a:lnTo>
                  <a:lnTo>
                    <a:pt x="16177" y="10151"/>
                  </a:lnTo>
                  <a:lnTo>
                    <a:pt x="16204" y="9741"/>
                  </a:lnTo>
                  <a:lnTo>
                    <a:pt x="16226" y="9342"/>
                  </a:lnTo>
                  <a:lnTo>
                    <a:pt x="16239" y="8932"/>
                  </a:lnTo>
                  <a:lnTo>
                    <a:pt x="16243" y="8522"/>
                  </a:lnTo>
                  <a:lnTo>
                    <a:pt x="16243" y="8123"/>
                  </a:lnTo>
                  <a:lnTo>
                    <a:pt x="16234" y="7713"/>
                  </a:lnTo>
                  <a:lnTo>
                    <a:pt x="16217" y="7303"/>
                  </a:lnTo>
                  <a:lnTo>
                    <a:pt x="16195" y="6904"/>
                  </a:lnTo>
                  <a:lnTo>
                    <a:pt x="16164" y="6494"/>
                  </a:lnTo>
                  <a:lnTo>
                    <a:pt x="16129" y="6107"/>
                  </a:lnTo>
                  <a:lnTo>
                    <a:pt x="16080" y="5709"/>
                  </a:lnTo>
                  <a:lnTo>
                    <a:pt x="16028" y="5322"/>
                  </a:lnTo>
                  <a:lnTo>
                    <a:pt x="15971" y="4935"/>
                  </a:lnTo>
                  <a:lnTo>
                    <a:pt x="15922" y="4666"/>
                  </a:lnTo>
                  <a:lnTo>
                    <a:pt x="15869" y="4384"/>
                  </a:lnTo>
                  <a:lnTo>
                    <a:pt x="15812" y="4127"/>
                  </a:lnTo>
                  <a:lnTo>
                    <a:pt x="15751" y="3869"/>
                  </a:lnTo>
                  <a:lnTo>
                    <a:pt x="15685" y="3623"/>
                  </a:lnTo>
                  <a:lnTo>
                    <a:pt x="15614" y="3376"/>
                  </a:lnTo>
                  <a:lnTo>
                    <a:pt x="15544" y="3142"/>
                  </a:lnTo>
                  <a:lnTo>
                    <a:pt x="15469" y="2919"/>
                  </a:lnTo>
                  <a:lnTo>
                    <a:pt x="15417" y="2773"/>
                  </a:lnTo>
                  <a:lnTo>
                    <a:pt x="15456" y="2896"/>
                  </a:lnTo>
                  <a:lnTo>
                    <a:pt x="15526" y="3130"/>
                  </a:lnTo>
                  <a:lnTo>
                    <a:pt x="15588" y="3365"/>
                  </a:lnTo>
                  <a:lnTo>
                    <a:pt x="15650" y="3611"/>
                  </a:lnTo>
                  <a:lnTo>
                    <a:pt x="15707" y="3857"/>
                  </a:lnTo>
                  <a:lnTo>
                    <a:pt x="15759" y="4115"/>
                  </a:lnTo>
                  <a:lnTo>
                    <a:pt x="15808" y="4373"/>
                  </a:lnTo>
                  <a:lnTo>
                    <a:pt x="15856" y="4642"/>
                  </a:lnTo>
                  <a:lnTo>
                    <a:pt x="15905" y="4982"/>
                  </a:lnTo>
                  <a:lnTo>
                    <a:pt x="15949" y="5322"/>
                  </a:lnTo>
                  <a:lnTo>
                    <a:pt x="15988" y="5674"/>
                  </a:lnTo>
                  <a:lnTo>
                    <a:pt x="16019" y="6025"/>
                  </a:lnTo>
                  <a:lnTo>
                    <a:pt x="16045" y="6377"/>
                  </a:lnTo>
                  <a:lnTo>
                    <a:pt x="16063" y="6740"/>
                  </a:lnTo>
                  <a:lnTo>
                    <a:pt x="16076" y="7092"/>
                  </a:lnTo>
                  <a:lnTo>
                    <a:pt x="16080" y="7455"/>
                  </a:lnTo>
                  <a:lnTo>
                    <a:pt x="16085" y="7865"/>
                  </a:lnTo>
                  <a:lnTo>
                    <a:pt x="16080" y="8276"/>
                  </a:lnTo>
                  <a:lnTo>
                    <a:pt x="16067" y="8674"/>
                  </a:lnTo>
                  <a:lnTo>
                    <a:pt x="16050" y="9084"/>
                  </a:lnTo>
                  <a:lnTo>
                    <a:pt x="16019" y="9483"/>
                  </a:lnTo>
                  <a:lnTo>
                    <a:pt x="15984" y="9870"/>
                  </a:lnTo>
                  <a:lnTo>
                    <a:pt x="15940" y="10268"/>
                  </a:lnTo>
                  <a:lnTo>
                    <a:pt x="15887" y="10643"/>
                  </a:lnTo>
                  <a:lnTo>
                    <a:pt x="15856" y="10866"/>
                  </a:lnTo>
                  <a:lnTo>
                    <a:pt x="15821" y="11077"/>
                  </a:lnTo>
                  <a:lnTo>
                    <a:pt x="15781" y="11288"/>
                  </a:lnTo>
                  <a:lnTo>
                    <a:pt x="15742" y="11499"/>
                  </a:lnTo>
                  <a:lnTo>
                    <a:pt x="15698" y="11698"/>
                  </a:lnTo>
                  <a:lnTo>
                    <a:pt x="15654" y="11897"/>
                  </a:lnTo>
                  <a:lnTo>
                    <a:pt x="15606" y="12096"/>
                  </a:lnTo>
                  <a:lnTo>
                    <a:pt x="15557" y="12284"/>
                  </a:lnTo>
                  <a:lnTo>
                    <a:pt x="15504" y="12472"/>
                  </a:lnTo>
                  <a:lnTo>
                    <a:pt x="15452" y="12647"/>
                  </a:lnTo>
                  <a:lnTo>
                    <a:pt x="15395" y="12823"/>
                  </a:lnTo>
                  <a:lnTo>
                    <a:pt x="15337" y="12999"/>
                  </a:lnTo>
                  <a:lnTo>
                    <a:pt x="15280" y="13163"/>
                  </a:lnTo>
                  <a:lnTo>
                    <a:pt x="15219" y="13327"/>
                  </a:lnTo>
                  <a:lnTo>
                    <a:pt x="15153" y="13479"/>
                  </a:lnTo>
                  <a:lnTo>
                    <a:pt x="15091" y="13632"/>
                  </a:lnTo>
                  <a:lnTo>
                    <a:pt x="15021" y="13772"/>
                  </a:lnTo>
                  <a:lnTo>
                    <a:pt x="14955" y="13913"/>
                  </a:lnTo>
                  <a:lnTo>
                    <a:pt x="14884" y="14054"/>
                  </a:lnTo>
                  <a:lnTo>
                    <a:pt x="14814" y="14183"/>
                  </a:lnTo>
                  <a:lnTo>
                    <a:pt x="14739" y="14300"/>
                  </a:lnTo>
                  <a:lnTo>
                    <a:pt x="14665" y="14417"/>
                  </a:lnTo>
                  <a:lnTo>
                    <a:pt x="14590" y="14523"/>
                  </a:lnTo>
                  <a:lnTo>
                    <a:pt x="14511" y="14628"/>
                  </a:lnTo>
                  <a:lnTo>
                    <a:pt x="14436" y="14734"/>
                  </a:lnTo>
                  <a:lnTo>
                    <a:pt x="14352" y="14816"/>
                  </a:lnTo>
                  <a:lnTo>
                    <a:pt x="14273" y="14909"/>
                  </a:lnTo>
                  <a:lnTo>
                    <a:pt x="14190" y="14980"/>
                  </a:lnTo>
                  <a:lnTo>
                    <a:pt x="14106" y="15062"/>
                  </a:lnTo>
                  <a:lnTo>
                    <a:pt x="14023" y="15120"/>
                  </a:lnTo>
                  <a:lnTo>
                    <a:pt x="13939" y="15179"/>
                  </a:lnTo>
                  <a:lnTo>
                    <a:pt x="13851" y="15238"/>
                  </a:lnTo>
                  <a:lnTo>
                    <a:pt x="13658" y="15284"/>
                  </a:lnTo>
                  <a:lnTo>
                    <a:pt x="13460" y="15331"/>
                  </a:lnTo>
                  <a:lnTo>
                    <a:pt x="13262" y="15355"/>
                  </a:lnTo>
                  <a:lnTo>
                    <a:pt x="13064" y="15378"/>
                  </a:lnTo>
                  <a:lnTo>
                    <a:pt x="12866" y="15390"/>
                  </a:lnTo>
                  <a:lnTo>
                    <a:pt x="12673" y="15402"/>
                  </a:lnTo>
                  <a:lnTo>
                    <a:pt x="12475" y="15390"/>
                  </a:lnTo>
                  <a:lnTo>
                    <a:pt x="12277" y="15378"/>
                  </a:lnTo>
                  <a:lnTo>
                    <a:pt x="3013" y="15378"/>
                  </a:lnTo>
                  <a:lnTo>
                    <a:pt x="2894" y="15366"/>
                  </a:lnTo>
                  <a:lnTo>
                    <a:pt x="2771" y="15343"/>
                  </a:lnTo>
                  <a:lnTo>
                    <a:pt x="2652" y="15308"/>
                  </a:lnTo>
                  <a:lnTo>
                    <a:pt x="2533" y="15261"/>
                  </a:lnTo>
                  <a:lnTo>
                    <a:pt x="2419" y="15202"/>
                  </a:lnTo>
                  <a:lnTo>
                    <a:pt x="2305" y="15132"/>
                  </a:lnTo>
                  <a:lnTo>
                    <a:pt x="2190" y="15038"/>
                  </a:lnTo>
                  <a:lnTo>
                    <a:pt x="2080" y="14945"/>
                  </a:lnTo>
                  <a:lnTo>
                    <a:pt x="1975" y="14827"/>
                  </a:lnTo>
                  <a:lnTo>
                    <a:pt x="1865" y="14710"/>
                  </a:lnTo>
                  <a:lnTo>
                    <a:pt x="1764" y="14569"/>
                  </a:lnTo>
                  <a:lnTo>
                    <a:pt x="1658" y="14429"/>
                  </a:lnTo>
                  <a:lnTo>
                    <a:pt x="1561" y="14276"/>
                  </a:lnTo>
                  <a:lnTo>
                    <a:pt x="1465" y="14101"/>
                  </a:lnTo>
                  <a:lnTo>
                    <a:pt x="1372" y="13925"/>
                  </a:lnTo>
                  <a:lnTo>
                    <a:pt x="1280" y="13737"/>
                  </a:lnTo>
                  <a:lnTo>
                    <a:pt x="1192" y="13538"/>
                  </a:lnTo>
                  <a:lnTo>
                    <a:pt x="1109" y="13339"/>
                  </a:lnTo>
                  <a:lnTo>
                    <a:pt x="1025" y="13116"/>
                  </a:lnTo>
                  <a:lnTo>
                    <a:pt x="946" y="12893"/>
                  </a:lnTo>
                  <a:lnTo>
                    <a:pt x="871" y="12659"/>
                  </a:lnTo>
                  <a:lnTo>
                    <a:pt x="801" y="12413"/>
                  </a:lnTo>
                  <a:lnTo>
                    <a:pt x="735" y="12155"/>
                  </a:lnTo>
                  <a:lnTo>
                    <a:pt x="669" y="11897"/>
                  </a:lnTo>
                  <a:lnTo>
                    <a:pt x="612" y="11628"/>
                  </a:lnTo>
                  <a:lnTo>
                    <a:pt x="555" y="11358"/>
                  </a:lnTo>
                  <a:lnTo>
                    <a:pt x="506" y="11077"/>
                  </a:lnTo>
                  <a:lnTo>
                    <a:pt x="458" y="10784"/>
                  </a:lnTo>
                  <a:lnTo>
                    <a:pt x="418" y="10491"/>
                  </a:lnTo>
                  <a:lnTo>
                    <a:pt x="379" y="10186"/>
                  </a:lnTo>
                  <a:lnTo>
                    <a:pt x="348" y="9870"/>
                  </a:lnTo>
                  <a:lnTo>
                    <a:pt x="317" y="9565"/>
                  </a:lnTo>
                  <a:lnTo>
                    <a:pt x="300" y="9260"/>
                  </a:lnTo>
                  <a:lnTo>
                    <a:pt x="282" y="8967"/>
                  </a:lnTo>
                  <a:lnTo>
                    <a:pt x="269" y="8674"/>
                  </a:lnTo>
                  <a:lnTo>
                    <a:pt x="260" y="8369"/>
                  </a:lnTo>
                  <a:lnTo>
                    <a:pt x="256" y="8076"/>
                  </a:lnTo>
                  <a:lnTo>
                    <a:pt x="256" y="7783"/>
                  </a:lnTo>
                  <a:lnTo>
                    <a:pt x="260" y="7479"/>
                  </a:lnTo>
                  <a:lnTo>
                    <a:pt x="269" y="7186"/>
                  </a:lnTo>
                  <a:lnTo>
                    <a:pt x="278" y="6893"/>
                  </a:lnTo>
                  <a:lnTo>
                    <a:pt x="295" y="6600"/>
                  </a:lnTo>
                  <a:lnTo>
                    <a:pt x="313" y="6307"/>
                  </a:lnTo>
                  <a:lnTo>
                    <a:pt x="335" y="6014"/>
                  </a:lnTo>
                  <a:lnTo>
                    <a:pt x="366" y="5721"/>
                  </a:lnTo>
                  <a:lnTo>
                    <a:pt x="396" y="5439"/>
                  </a:lnTo>
                  <a:lnTo>
                    <a:pt x="427" y="5158"/>
                  </a:lnTo>
                  <a:lnTo>
                    <a:pt x="467" y="4877"/>
                  </a:lnTo>
                  <a:lnTo>
                    <a:pt x="511" y="4607"/>
                  </a:lnTo>
                  <a:lnTo>
                    <a:pt x="559" y="4361"/>
                  </a:lnTo>
                  <a:lnTo>
                    <a:pt x="612" y="4103"/>
                  </a:lnTo>
                  <a:lnTo>
                    <a:pt x="664" y="3869"/>
                  </a:lnTo>
                  <a:lnTo>
                    <a:pt x="722" y="3634"/>
                  </a:lnTo>
                  <a:lnTo>
                    <a:pt x="783" y="3400"/>
                  </a:lnTo>
                  <a:lnTo>
                    <a:pt x="845" y="3177"/>
                  </a:lnTo>
                  <a:lnTo>
                    <a:pt x="911" y="2966"/>
                  </a:lnTo>
                  <a:lnTo>
                    <a:pt x="981" y="2755"/>
                  </a:lnTo>
                  <a:lnTo>
                    <a:pt x="1051" y="2556"/>
                  </a:lnTo>
                  <a:lnTo>
                    <a:pt x="1126" y="2357"/>
                  </a:lnTo>
                  <a:lnTo>
                    <a:pt x="1201" y="2181"/>
                  </a:lnTo>
                  <a:lnTo>
                    <a:pt x="1280" y="2005"/>
                  </a:lnTo>
                  <a:lnTo>
                    <a:pt x="1364" y="1829"/>
                  </a:lnTo>
                  <a:lnTo>
                    <a:pt x="1447" y="1665"/>
                  </a:lnTo>
                  <a:lnTo>
                    <a:pt x="1531" y="1513"/>
                  </a:lnTo>
                  <a:lnTo>
                    <a:pt x="1619" y="1372"/>
                  </a:lnTo>
                  <a:lnTo>
                    <a:pt x="1711" y="1243"/>
                  </a:lnTo>
                  <a:lnTo>
                    <a:pt x="1799" y="1114"/>
                  </a:lnTo>
                  <a:lnTo>
                    <a:pt x="1896" y="997"/>
                  </a:lnTo>
                  <a:lnTo>
                    <a:pt x="1988" y="880"/>
                  </a:lnTo>
                  <a:lnTo>
                    <a:pt x="2085" y="786"/>
                  </a:lnTo>
                  <a:lnTo>
                    <a:pt x="2186" y="692"/>
                  </a:lnTo>
                  <a:lnTo>
                    <a:pt x="2283" y="610"/>
                  </a:lnTo>
                  <a:lnTo>
                    <a:pt x="2384" y="540"/>
                  </a:lnTo>
                  <a:lnTo>
                    <a:pt x="2485" y="481"/>
                  </a:lnTo>
                  <a:lnTo>
                    <a:pt x="2590" y="435"/>
                  </a:lnTo>
                  <a:lnTo>
                    <a:pt x="2696" y="399"/>
                  </a:lnTo>
                  <a:lnTo>
                    <a:pt x="2797" y="364"/>
                  </a:lnTo>
                  <a:lnTo>
                    <a:pt x="2907" y="341"/>
                  </a:lnTo>
                  <a:lnTo>
                    <a:pt x="7603" y="341"/>
                  </a:lnTo>
                  <a:lnTo>
                    <a:pt x="11767" y="224"/>
                  </a:lnTo>
                  <a:lnTo>
                    <a:pt x="12897" y="224"/>
                  </a:lnTo>
                  <a:lnTo>
                    <a:pt x="11767" y="165"/>
                  </a:lnTo>
                  <a:lnTo>
                    <a:pt x="7603" y="60"/>
                  </a:lnTo>
                  <a:lnTo>
                    <a:pt x="3118" y="60"/>
                  </a:lnTo>
                  <a:lnTo>
                    <a:pt x="3004" y="4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752000" y="-688675"/>
              <a:ext cx="7050" cy="674525"/>
            </a:xfrm>
            <a:custGeom>
              <a:avLst/>
              <a:gdLst/>
              <a:ahLst/>
              <a:cxnLst/>
              <a:rect l="l" t="t" r="r" b="b"/>
              <a:pathLst>
                <a:path w="282" h="26981" extrusionOk="0">
                  <a:moveTo>
                    <a:pt x="202" y="0"/>
                  </a:moveTo>
                  <a:lnTo>
                    <a:pt x="172" y="481"/>
                  </a:lnTo>
                  <a:lnTo>
                    <a:pt x="150" y="973"/>
                  </a:lnTo>
                  <a:lnTo>
                    <a:pt x="132" y="1465"/>
                  </a:lnTo>
                  <a:lnTo>
                    <a:pt x="114" y="1958"/>
                  </a:lnTo>
                  <a:lnTo>
                    <a:pt x="101" y="2461"/>
                  </a:lnTo>
                  <a:lnTo>
                    <a:pt x="97" y="2954"/>
                  </a:lnTo>
                  <a:lnTo>
                    <a:pt x="92" y="3446"/>
                  </a:lnTo>
                  <a:lnTo>
                    <a:pt x="88" y="3938"/>
                  </a:lnTo>
                  <a:lnTo>
                    <a:pt x="66" y="5942"/>
                  </a:lnTo>
                  <a:lnTo>
                    <a:pt x="44" y="8228"/>
                  </a:lnTo>
                  <a:lnTo>
                    <a:pt x="26" y="10760"/>
                  </a:lnTo>
                  <a:lnTo>
                    <a:pt x="9" y="13479"/>
                  </a:lnTo>
                  <a:lnTo>
                    <a:pt x="4" y="14862"/>
                  </a:lnTo>
                  <a:lnTo>
                    <a:pt x="0" y="16198"/>
                  </a:lnTo>
                  <a:lnTo>
                    <a:pt x="0" y="18729"/>
                  </a:lnTo>
                  <a:lnTo>
                    <a:pt x="4" y="21027"/>
                  </a:lnTo>
                  <a:lnTo>
                    <a:pt x="9" y="23019"/>
                  </a:lnTo>
                  <a:lnTo>
                    <a:pt x="4" y="23523"/>
                  </a:lnTo>
                  <a:lnTo>
                    <a:pt x="4" y="24015"/>
                  </a:lnTo>
                  <a:lnTo>
                    <a:pt x="9" y="24508"/>
                  </a:lnTo>
                  <a:lnTo>
                    <a:pt x="13" y="25000"/>
                  </a:lnTo>
                  <a:lnTo>
                    <a:pt x="26" y="25504"/>
                  </a:lnTo>
                  <a:lnTo>
                    <a:pt x="40" y="25996"/>
                  </a:lnTo>
                  <a:lnTo>
                    <a:pt x="57" y="26488"/>
                  </a:lnTo>
                  <a:lnTo>
                    <a:pt x="79" y="26981"/>
                  </a:lnTo>
                  <a:lnTo>
                    <a:pt x="106" y="26488"/>
                  </a:lnTo>
                  <a:lnTo>
                    <a:pt x="132" y="25996"/>
                  </a:lnTo>
                  <a:lnTo>
                    <a:pt x="150" y="25504"/>
                  </a:lnTo>
                  <a:lnTo>
                    <a:pt x="163" y="25012"/>
                  </a:lnTo>
                  <a:lnTo>
                    <a:pt x="176" y="24519"/>
                  </a:lnTo>
                  <a:lnTo>
                    <a:pt x="185" y="24027"/>
                  </a:lnTo>
                  <a:lnTo>
                    <a:pt x="185" y="23535"/>
                  </a:lnTo>
                  <a:lnTo>
                    <a:pt x="185" y="23031"/>
                  </a:lnTo>
                  <a:lnTo>
                    <a:pt x="211" y="21038"/>
                  </a:lnTo>
                  <a:lnTo>
                    <a:pt x="233" y="18753"/>
                  </a:lnTo>
                  <a:lnTo>
                    <a:pt x="255" y="16210"/>
                  </a:lnTo>
                  <a:lnTo>
                    <a:pt x="268" y="13490"/>
                  </a:lnTo>
                  <a:lnTo>
                    <a:pt x="277" y="10771"/>
                  </a:lnTo>
                  <a:lnTo>
                    <a:pt x="281" y="8240"/>
                  </a:lnTo>
                  <a:lnTo>
                    <a:pt x="281" y="5942"/>
                  </a:lnTo>
                  <a:lnTo>
                    <a:pt x="277" y="4899"/>
                  </a:lnTo>
                  <a:lnTo>
                    <a:pt x="268" y="3938"/>
                  </a:lnTo>
                  <a:lnTo>
                    <a:pt x="273" y="3446"/>
                  </a:lnTo>
                  <a:lnTo>
                    <a:pt x="273" y="2954"/>
                  </a:lnTo>
                  <a:lnTo>
                    <a:pt x="273" y="2461"/>
                  </a:lnTo>
                  <a:lnTo>
                    <a:pt x="264" y="1969"/>
                  </a:lnTo>
                  <a:lnTo>
                    <a:pt x="255" y="1477"/>
                  </a:lnTo>
                  <a:lnTo>
                    <a:pt x="242" y="985"/>
                  </a:lnTo>
                  <a:lnTo>
                    <a:pt x="224" y="492"/>
                  </a:lnTo>
                  <a:lnTo>
                    <a:pt x="2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756375" y="-1868925"/>
              <a:ext cx="6300" cy="776500"/>
            </a:xfrm>
            <a:custGeom>
              <a:avLst/>
              <a:gdLst/>
              <a:ahLst/>
              <a:cxnLst/>
              <a:rect l="l" t="t" r="r" b="b"/>
              <a:pathLst>
                <a:path w="252" h="31060" extrusionOk="0">
                  <a:moveTo>
                    <a:pt x="128" y="0"/>
                  </a:moveTo>
                  <a:lnTo>
                    <a:pt x="120" y="24"/>
                  </a:lnTo>
                  <a:lnTo>
                    <a:pt x="115" y="82"/>
                  </a:lnTo>
                  <a:lnTo>
                    <a:pt x="102" y="317"/>
                  </a:lnTo>
                  <a:lnTo>
                    <a:pt x="89" y="703"/>
                  </a:lnTo>
                  <a:lnTo>
                    <a:pt x="80" y="1219"/>
                  </a:lnTo>
                  <a:lnTo>
                    <a:pt x="58" y="2661"/>
                  </a:lnTo>
                  <a:lnTo>
                    <a:pt x="41" y="4548"/>
                  </a:lnTo>
                  <a:lnTo>
                    <a:pt x="23" y="6857"/>
                  </a:lnTo>
                  <a:lnTo>
                    <a:pt x="10" y="9494"/>
                  </a:lnTo>
                  <a:lnTo>
                    <a:pt x="5" y="12412"/>
                  </a:lnTo>
                  <a:lnTo>
                    <a:pt x="1" y="15542"/>
                  </a:lnTo>
                  <a:lnTo>
                    <a:pt x="5" y="18671"/>
                  </a:lnTo>
                  <a:lnTo>
                    <a:pt x="10" y="21578"/>
                  </a:lnTo>
                  <a:lnTo>
                    <a:pt x="23" y="24215"/>
                  </a:lnTo>
                  <a:lnTo>
                    <a:pt x="41" y="26512"/>
                  </a:lnTo>
                  <a:lnTo>
                    <a:pt x="58" y="28411"/>
                  </a:lnTo>
                  <a:lnTo>
                    <a:pt x="80" y="29840"/>
                  </a:lnTo>
                  <a:lnTo>
                    <a:pt x="89" y="30356"/>
                  </a:lnTo>
                  <a:lnTo>
                    <a:pt x="102" y="30743"/>
                  </a:lnTo>
                  <a:lnTo>
                    <a:pt x="115" y="30977"/>
                  </a:lnTo>
                  <a:lnTo>
                    <a:pt x="120" y="31036"/>
                  </a:lnTo>
                  <a:lnTo>
                    <a:pt x="128" y="31059"/>
                  </a:lnTo>
                  <a:lnTo>
                    <a:pt x="133" y="31036"/>
                  </a:lnTo>
                  <a:lnTo>
                    <a:pt x="137" y="30977"/>
                  </a:lnTo>
                  <a:lnTo>
                    <a:pt x="150" y="30743"/>
                  </a:lnTo>
                  <a:lnTo>
                    <a:pt x="164" y="30356"/>
                  </a:lnTo>
                  <a:lnTo>
                    <a:pt x="172" y="29840"/>
                  </a:lnTo>
                  <a:lnTo>
                    <a:pt x="194" y="28411"/>
                  </a:lnTo>
                  <a:lnTo>
                    <a:pt x="212" y="26512"/>
                  </a:lnTo>
                  <a:lnTo>
                    <a:pt x="230" y="24215"/>
                  </a:lnTo>
                  <a:lnTo>
                    <a:pt x="243" y="21578"/>
                  </a:lnTo>
                  <a:lnTo>
                    <a:pt x="247" y="18671"/>
                  </a:lnTo>
                  <a:lnTo>
                    <a:pt x="252" y="15542"/>
                  </a:lnTo>
                  <a:lnTo>
                    <a:pt x="247" y="12412"/>
                  </a:lnTo>
                  <a:lnTo>
                    <a:pt x="243" y="9494"/>
                  </a:lnTo>
                  <a:lnTo>
                    <a:pt x="230" y="6857"/>
                  </a:lnTo>
                  <a:lnTo>
                    <a:pt x="216" y="4548"/>
                  </a:lnTo>
                  <a:lnTo>
                    <a:pt x="199" y="2661"/>
                  </a:lnTo>
                  <a:lnTo>
                    <a:pt x="177" y="1219"/>
                  </a:lnTo>
                  <a:lnTo>
                    <a:pt x="164" y="703"/>
                  </a:lnTo>
                  <a:lnTo>
                    <a:pt x="150" y="317"/>
                  </a:lnTo>
                  <a:lnTo>
                    <a:pt x="142" y="82"/>
                  </a:lnTo>
                  <a:lnTo>
                    <a:pt x="133" y="24"/>
                  </a:lnTo>
                  <a:lnTo>
                    <a:pt x="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3770675" y="-261475"/>
              <a:ext cx="6075" cy="16150"/>
            </a:xfrm>
            <a:custGeom>
              <a:avLst/>
              <a:gdLst/>
              <a:ahLst/>
              <a:cxnLst/>
              <a:rect l="l" t="t" r="r" b="b"/>
              <a:pathLst>
                <a:path w="243" h="646" extrusionOk="0">
                  <a:moveTo>
                    <a:pt x="119" y="1"/>
                  </a:moveTo>
                  <a:lnTo>
                    <a:pt x="97" y="12"/>
                  </a:lnTo>
                  <a:lnTo>
                    <a:pt x="75" y="24"/>
                  </a:lnTo>
                  <a:lnTo>
                    <a:pt x="53" y="59"/>
                  </a:lnTo>
                  <a:lnTo>
                    <a:pt x="36" y="94"/>
                  </a:lnTo>
                  <a:lnTo>
                    <a:pt x="23" y="141"/>
                  </a:lnTo>
                  <a:lnTo>
                    <a:pt x="9" y="200"/>
                  </a:lnTo>
                  <a:lnTo>
                    <a:pt x="5" y="258"/>
                  </a:lnTo>
                  <a:lnTo>
                    <a:pt x="1" y="329"/>
                  </a:lnTo>
                  <a:lnTo>
                    <a:pt x="5" y="387"/>
                  </a:lnTo>
                  <a:lnTo>
                    <a:pt x="9" y="446"/>
                  </a:lnTo>
                  <a:lnTo>
                    <a:pt x="23" y="505"/>
                  </a:lnTo>
                  <a:lnTo>
                    <a:pt x="36" y="551"/>
                  </a:lnTo>
                  <a:lnTo>
                    <a:pt x="53" y="587"/>
                  </a:lnTo>
                  <a:lnTo>
                    <a:pt x="75" y="622"/>
                  </a:lnTo>
                  <a:lnTo>
                    <a:pt x="97" y="634"/>
                  </a:lnTo>
                  <a:lnTo>
                    <a:pt x="119" y="645"/>
                  </a:lnTo>
                  <a:lnTo>
                    <a:pt x="146" y="634"/>
                  </a:lnTo>
                  <a:lnTo>
                    <a:pt x="168" y="622"/>
                  </a:lnTo>
                  <a:lnTo>
                    <a:pt x="190" y="587"/>
                  </a:lnTo>
                  <a:lnTo>
                    <a:pt x="207" y="551"/>
                  </a:lnTo>
                  <a:lnTo>
                    <a:pt x="220" y="505"/>
                  </a:lnTo>
                  <a:lnTo>
                    <a:pt x="234" y="446"/>
                  </a:lnTo>
                  <a:lnTo>
                    <a:pt x="238" y="387"/>
                  </a:lnTo>
                  <a:lnTo>
                    <a:pt x="242" y="329"/>
                  </a:lnTo>
                  <a:lnTo>
                    <a:pt x="238" y="258"/>
                  </a:lnTo>
                  <a:lnTo>
                    <a:pt x="234" y="200"/>
                  </a:lnTo>
                  <a:lnTo>
                    <a:pt x="220" y="141"/>
                  </a:lnTo>
                  <a:lnTo>
                    <a:pt x="207" y="94"/>
                  </a:lnTo>
                  <a:lnTo>
                    <a:pt x="190" y="59"/>
                  </a:lnTo>
                  <a:lnTo>
                    <a:pt x="168" y="24"/>
                  </a:lnTo>
                  <a:lnTo>
                    <a:pt x="146"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3783975" y="-1452575"/>
              <a:ext cx="6075" cy="15850"/>
            </a:xfrm>
            <a:custGeom>
              <a:avLst/>
              <a:gdLst/>
              <a:ahLst/>
              <a:cxnLst/>
              <a:rect l="l" t="t" r="r" b="b"/>
              <a:pathLst>
                <a:path w="243" h="634" extrusionOk="0">
                  <a:moveTo>
                    <a:pt x="97" y="1"/>
                  </a:moveTo>
                  <a:lnTo>
                    <a:pt x="75" y="24"/>
                  </a:lnTo>
                  <a:lnTo>
                    <a:pt x="53" y="48"/>
                  </a:lnTo>
                  <a:lnTo>
                    <a:pt x="36" y="95"/>
                  </a:lnTo>
                  <a:lnTo>
                    <a:pt x="23" y="142"/>
                  </a:lnTo>
                  <a:lnTo>
                    <a:pt x="14" y="189"/>
                  </a:lnTo>
                  <a:lnTo>
                    <a:pt x="5" y="259"/>
                  </a:lnTo>
                  <a:lnTo>
                    <a:pt x="1" y="317"/>
                  </a:lnTo>
                  <a:lnTo>
                    <a:pt x="5" y="388"/>
                  </a:lnTo>
                  <a:lnTo>
                    <a:pt x="14" y="446"/>
                  </a:lnTo>
                  <a:lnTo>
                    <a:pt x="23" y="493"/>
                  </a:lnTo>
                  <a:lnTo>
                    <a:pt x="36" y="540"/>
                  </a:lnTo>
                  <a:lnTo>
                    <a:pt x="53" y="587"/>
                  </a:lnTo>
                  <a:lnTo>
                    <a:pt x="75" y="610"/>
                  </a:lnTo>
                  <a:lnTo>
                    <a:pt x="97" y="634"/>
                  </a:lnTo>
                  <a:lnTo>
                    <a:pt x="146" y="634"/>
                  </a:lnTo>
                  <a:lnTo>
                    <a:pt x="168" y="610"/>
                  </a:lnTo>
                  <a:lnTo>
                    <a:pt x="190" y="587"/>
                  </a:lnTo>
                  <a:lnTo>
                    <a:pt x="207" y="540"/>
                  </a:lnTo>
                  <a:lnTo>
                    <a:pt x="220" y="493"/>
                  </a:lnTo>
                  <a:lnTo>
                    <a:pt x="234" y="446"/>
                  </a:lnTo>
                  <a:lnTo>
                    <a:pt x="238" y="388"/>
                  </a:lnTo>
                  <a:lnTo>
                    <a:pt x="242" y="317"/>
                  </a:lnTo>
                  <a:lnTo>
                    <a:pt x="238" y="259"/>
                  </a:lnTo>
                  <a:lnTo>
                    <a:pt x="234" y="189"/>
                  </a:lnTo>
                  <a:lnTo>
                    <a:pt x="220" y="142"/>
                  </a:lnTo>
                  <a:lnTo>
                    <a:pt x="207" y="95"/>
                  </a:lnTo>
                  <a:lnTo>
                    <a:pt x="190" y="48"/>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773650" y="-417650"/>
              <a:ext cx="6075" cy="16150"/>
            </a:xfrm>
            <a:custGeom>
              <a:avLst/>
              <a:gdLst/>
              <a:ahLst/>
              <a:cxnLst/>
              <a:rect l="l" t="t" r="r" b="b"/>
              <a:pathLst>
                <a:path w="243" h="646" extrusionOk="0">
                  <a:moveTo>
                    <a:pt x="123" y="1"/>
                  </a:moveTo>
                  <a:lnTo>
                    <a:pt x="97" y="12"/>
                  </a:lnTo>
                  <a:lnTo>
                    <a:pt x="75" y="24"/>
                  </a:lnTo>
                  <a:lnTo>
                    <a:pt x="53" y="59"/>
                  </a:lnTo>
                  <a:lnTo>
                    <a:pt x="35" y="94"/>
                  </a:lnTo>
                  <a:lnTo>
                    <a:pt x="22" y="141"/>
                  </a:lnTo>
                  <a:lnTo>
                    <a:pt x="13" y="200"/>
                  </a:lnTo>
                  <a:lnTo>
                    <a:pt x="5" y="258"/>
                  </a:lnTo>
                  <a:lnTo>
                    <a:pt x="0" y="317"/>
                  </a:lnTo>
                  <a:lnTo>
                    <a:pt x="5"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42" y="387"/>
                  </a:lnTo>
                  <a:lnTo>
                    <a:pt x="242" y="317"/>
                  </a:lnTo>
                  <a:lnTo>
                    <a:pt x="242"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783975" y="-1202050"/>
              <a:ext cx="6075" cy="16150"/>
            </a:xfrm>
            <a:custGeom>
              <a:avLst/>
              <a:gdLst/>
              <a:ahLst/>
              <a:cxnLst/>
              <a:rect l="l" t="t" r="r" b="b"/>
              <a:pathLst>
                <a:path w="243" h="646" extrusionOk="0">
                  <a:moveTo>
                    <a:pt x="124" y="1"/>
                  </a:moveTo>
                  <a:lnTo>
                    <a:pt x="97" y="13"/>
                  </a:lnTo>
                  <a:lnTo>
                    <a:pt x="75" y="24"/>
                  </a:lnTo>
                  <a:lnTo>
                    <a:pt x="53" y="60"/>
                  </a:lnTo>
                  <a:lnTo>
                    <a:pt x="36" y="95"/>
                  </a:lnTo>
                  <a:lnTo>
                    <a:pt x="23" y="142"/>
                  </a:lnTo>
                  <a:lnTo>
                    <a:pt x="14" y="200"/>
                  </a:lnTo>
                  <a:lnTo>
                    <a:pt x="5" y="259"/>
                  </a:lnTo>
                  <a:lnTo>
                    <a:pt x="1" y="329"/>
                  </a:lnTo>
                  <a:lnTo>
                    <a:pt x="5" y="388"/>
                  </a:lnTo>
                  <a:lnTo>
                    <a:pt x="14" y="446"/>
                  </a:lnTo>
                  <a:lnTo>
                    <a:pt x="23" y="505"/>
                  </a:lnTo>
                  <a:lnTo>
                    <a:pt x="36" y="552"/>
                  </a:lnTo>
                  <a:lnTo>
                    <a:pt x="53" y="587"/>
                  </a:lnTo>
                  <a:lnTo>
                    <a:pt x="75" y="622"/>
                  </a:lnTo>
                  <a:lnTo>
                    <a:pt x="97" y="634"/>
                  </a:lnTo>
                  <a:lnTo>
                    <a:pt x="124" y="646"/>
                  </a:lnTo>
                  <a:lnTo>
                    <a:pt x="146" y="634"/>
                  </a:lnTo>
                  <a:lnTo>
                    <a:pt x="168" y="622"/>
                  </a:lnTo>
                  <a:lnTo>
                    <a:pt x="190" y="587"/>
                  </a:lnTo>
                  <a:lnTo>
                    <a:pt x="207" y="552"/>
                  </a:lnTo>
                  <a:lnTo>
                    <a:pt x="220" y="505"/>
                  </a:lnTo>
                  <a:lnTo>
                    <a:pt x="234" y="446"/>
                  </a:lnTo>
                  <a:lnTo>
                    <a:pt x="238" y="388"/>
                  </a:lnTo>
                  <a:lnTo>
                    <a:pt x="242" y="329"/>
                  </a:lnTo>
                  <a:lnTo>
                    <a:pt x="238" y="259"/>
                  </a:lnTo>
                  <a:lnTo>
                    <a:pt x="234" y="200"/>
                  </a:lnTo>
                  <a:lnTo>
                    <a:pt x="220" y="142"/>
                  </a:lnTo>
                  <a:lnTo>
                    <a:pt x="207" y="95"/>
                  </a:lnTo>
                  <a:lnTo>
                    <a:pt x="190" y="60"/>
                  </a:lnTo>
                  <a:lnTo>
                    <a:pt x="168" y="24"/>
                  </a:lnTo>
                  <a:lnTo>
                    <a:pt x="146" y="13"/>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969975" y="-1128775"/>
              <a:ext cx="19375" cy="393525"/>
            </a:xfrm>
            <a:custGeom>
              <a:avLst/>
              <a:gdLst/>
              <a:ahLst/>
              <a:cxnLst/>
              <a:rect l="l" t="t" r="r" b="b"/>
              <a:pathLst>
                <a:path w="775" h="15741" extrusionOk="0">
                  <a:moveTo>
                    <a:pt x="774" y="0"/>
                  </a:moveTo>
                  <a:lnTo>
                    <a:pt x="704" y="246"/>
                  </a:lnTo>
                  <a:lnTo>
                    <a:pt x="642" y="492"/>
                  </a:lnTo>
                  <a:lnTo>
                    <a:pt x="585" y="750"/>
                  </a:lnTo>
                  <a:lnTo>
                    <a:pt x="532" y="1020"/>
                  </a:lnTo>
                  <a:lnTo>
                    <a:pt x="484" y="1289"/>
                  </a:lnTo>
                  <a:lnTo>
                    <a:pt x="440" y="1571"/>
                  </a:lnTo>
                  <a:lnTo>
                    <a:pt x="405" y="1852"/>
                  </a:lnTo>
                  <a:lnTo>
                    <a:pt x="374" y="2145"/>
                  </a:lnTo>
                  <a:lnTo>
                    <a:pt x="330" y="2485"/>
                  </a:lnTo>
                  <a:lnTo>
                    <a:pt x="291" y="2836"/>
                  </a:lnTo>
                  <a:lnTo>
                    <a:pt x="251" y="3188"/>
                  </a:lnTo>
                  <a:lnTo>
                    <a:pt x="216" y="3540"/>
                  </a:lnTo>
                  <a:lnTo>
                    <a:pt x="185" y="3891"/>
                  </a:lnTo>
                  <a:lnTo>
                    <a:pt x="154" y="4243"/>
                  </a:lnTo>
                  <a:lnTo>
                    <a:pt x="128" y="4595"/>
                  </a:lnTo>
                  <a:lnTo>
                    <a:pt x="102" y="4958"/>
                  </a:lnTo>
                  <a:lnTo>
                    <a:pt x="80" y="5309"/>
                  </a:lnTo>
                  <a:lnTo>
                    <a:pt x="62" y="5673"/>
                  </a:lnTo>
                  <a:lnTo>
                    <a:pt x="44" y="6036"/>
                  </a:lnTo>
                  <a:lnTo>
                    <a:pt x="31" y="6388"/>
                  </a:lnTo>
                  <a:lnTo>
                    <a:pt x="18" y="6751"/>
                  </a:lnTo>
                  <a:lnTo>
                    <a:pt x="9" y="7114"/>
                  </a:lnTo>
                  <a:lnTo>
                    <a:pt x="5" y="7478"/>
                  </a:lnTo>
                  <a:lnTo>
                    <a:pt x="0" y="7841"/>
                  </a:lnTo>
                  <a:lnTo>
                    <a:pt x="0" y="8204"/>
                  </a:lnTo>
                  <a:lnTo>
                    <a:pt x="0" y="8568"/>
                  </a:lnTo>
                  <a:lnTo>
                    <a:pt x="5" y="8931"/>
                  </a:lnTo>
                  <a:lnTo>
                    <a:pt x="14" y="9294"/>
                  </a:lnTo>
                  <a:lnTo>
                    <a:pt x="22" y="9658"/>
                  </a:lnTo>
                  <a:lnTo>
                    <a:pt x="36" y="10021"/>
                  </a:lnTo>
                  <a:lnTo>
                    <a:pt x="49" y="10384"/>
                  </a:lnTo>
                  <a:lnTo>
                    <a:pt x="66" y="10748"/>
                  </a:lnTo>
                  <a:lnTo>
                    <a:pt x="88" y="11099"/>
                  </a:lnTo>
                  <a:lnTo>
                    <a:pt x="115" y="11463"/>
                  </a:lnTo>
                  <a:lnTo>
                    <a:pt x="141" y="11814"/>
                  </a:lnTo>
                  <a:lnTo>
                    <a:pt x="167" y="12178"/>
                  </a:lnTo>
                  <a:lnTo>
                    <a:pt x="198" y="12529"/>
                  </a:lnTo>
                  <a:lnTo>
                    <a:pt x="233" y="12881"/>
                  </a:lnTo>
                  <a:lnTo>
                    <a:pt x="273" y="13232"/>
                  </a:lnTo>
                  <a:lnTo>
                    <a:pt x="313" y="13584"/>
                  </a:lnTo>
                  <a:lnTo>
                    <a:pt x="343" y="13865"/>
                  </a:lnTo>
                  <a:lnTo>
                    <a:pt x="379" y="14158"/>
                  </a:lnTo>
                  <a:lnTo>
                    <a:pt x="418" y="14440"/>
                  </a:lnTo>
                  <a:lnTo>
                    <a:pt x="462" y="14709"/>
                  </a:lnTo>
                  <a:lnTo>
                    <a:pt x="510" y="14979"/>
                  </a:lnTo>
                  <a:lnTo>
                    <a:pt x="563" y="15237"/>
                  </a:lnTo>
                  <a:lnTo>
                    <a:pt x="625" y="15495"/>
                  </a:lnTo>
                  <a:lnTo>
                    <a:pt x="686" y="15741"/>
                  </a:lnTo>
                  <a:lnTo>
                    <a:pt x="638" y="15260"/>
                  </a:lnTo>
                  <a:lnTo>
                    <a:pt x="594" y="14780"/>
                  </a:lnTo>
                  <a:lnTo>
                    <a:pt x="550" y="14287"/>
                  </a:lnTo>
                  <a:lnTo>
                    <a:pt x="510" y="13795"/>
                  </a:lnTo>
                  <a:lnTo>
                    <a:pt x="475" y="13315"/>
                  </a:lnTo>
                  <a:lnTo>
                    <a:pt x="440" y="12822"/>
                  </a:lnTo>
                  <a:lnTo>
                    <a:pt x="409" y="12330"/>
                  </a:lnTo>
                  <a:lnTo>
                    <a:pt x="379" y="11838"/>
                  </a:lnTo>
                  <a:lnTo>
                    <a:pt x="352" y="11345"/>
                  </a:lnTo>
                  <a:lnTo>
                    <a:pt x="330" y="10842"/>
                  </a:lnTo>
                  <a:lnTo>
                    <a:pt x="308" y="10349"/>
                  </a:lnTo>
                  <a:lnTo>
                    <a:pt x="291" y="9845"/>
                  </a:lnTo>
                  <a:lnTo>
                    <a:pt x="277" y="9353"/>
                  </a:lnTo>
                  <a:lnTo>
                    <a:pt x="264" y="8849"/>
                  </a:lnTo>
                  <a:lnTo>
                    <a:pt x="255" y="8357"/>
                  </a:lnTo>
                  <a:lnTo>
                    <a:pt x="251" y="7853"/>
                  </a:lnTo>
                  <a:lnTo>
                    <a:pt x="260" y="7361"/>
                  </a:lnTo>
                  <a:lnTo>
                    <a:pt x="277" y="6857"/>
                  </a:lnTo>
                  <a:lnTo>
                    <a:pt x="291" y="6364"/>
                  </a:lnTo>
                  <a:lnTo>
                    <a:pt x="313" y="5860"/>
                  </a:lnTo>
                  <a:lnTo>
                    <a:pt x="335" y="5368"/>
                  </a:lnTo>
                  <a:lnTo>
                    <a:pt x="361" y="4876"/>
                  </a:lnTo>
                  <a:lnTo>
                    <a:pt x="392" y="4384"/>
                  </a:lnTo>
                  <a:lnTo>
                    <a:pt x="422" y="3891"/>
                  </a:lnTo>
                  <a:lnTo>
                    <a:pt x="458" y="3399"/>
                  </a:lnTo>
                  <a:lnTo>
                    <a:pt x="493" y="2907"/>
                  </a:lnTo>
                  <a:lnTo>
                    <a:pt x="532" y="2414"/>
                  </a:lnTo>
                  <a:lnTo>
                    <a:pt x="576" y="1934"/>
                  </a:lnTo>
                  <a:lnTo>
                    <a:pt x="620" y="1453"/>
                  </a:lnTo>
                  <a:lnTo>
                    <a:pt x="669" y="961"/>
                  </a:lnTo>
                  <a:lnTo>
                    <a:pt x="717" y="481"/>
                  </a:lnTo>
                  <a:lnTo>
                    <a:pt x="774" y="0"/>
                  </a:lnTo>
                  <a:close/>
                  <a:moveTo>
                    <a:pt x="686" y="15741"/>
                  </a:moveTo>
                  <a:lnTo>
                    <a:pt x="686" y="15741"/>
                  </a:lnTo>
                  <a:lnTo>
                    <a:pt x="686" y="1574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508825" y="-1161025"/>
              <a:ext cx="24550" cy="424900"/>
            </a:xfrm>
            <a:custGeom>
              <a:avLst/>
              <a:gdLst/>
              <a:ahLst/>
              <a:cxnLst/>
              <a:rect l="l" t="t" r="r" b="b"/>
              <a:pathLst>
                <a:path w="982" h="16996" extrusionOk="0">
                  <a:moveTo>
                    <a:pt x="10" y="1"/>
                  </a:moveTo>
                  <a:lnTo>
                    <a:pt x="5" y="13"/>
                  </a:lnTo>
                  <a:lnTo>
                    <a:pt x="10" y="48"/>
                  </a:lnTo>
                  <a:lnTo>
                    <a:pt x="27" y="177"/>
                  </a:lnTo>
                  <a:lnTo>
                    <a:pt x="106" y="669"/>
                  </a:lnTo>
                  <a:lnTo>
                    <a:pt x="168" y="1021"/>
                  </a:lnTo>
                  <a:lnTo>
                    <a:pt x="234" y="1454"/>
                  </a:lnTo>
                  <a:lnTo>
                    <a:pt x="304" y="1946"/>
                  </a:lnTo>
                  <a:lnTo>
                    <a:pt x="375" y="2497"/>
                  </a:lnTo>
                  <a:lnTo>
                    <a:pt x="419" y="2884"/>
                  </a:lnTo>
                  <a:lnTo>
                    <a:pt x="458" y="3271"/>
                  </a:lnTo>
                  <a:lnTo>
                    <a:pt x="498" y="3658"/>
                  </a:lnTo>
                  <a:lnTo>
                    <a:pt x="533" y="4044"/>
                  </a:lnTo>
                  <a:lnTo>
                    <a:pt x="564" y="4443"/>
                  </a:lnTo>
                  <a:lnTo>
                    <a:pt x="594" y="4841"/>
                  </a:lnTo>
                  <a:lnTo>
                    <a:pt x="621" y="5228"/>
                  </a:lnTo>
                  <a:lnTo>
                    <a:pt x="643" y="5627"/>
                  </a:lnTo>
                  <a:lnTo>
                    <a:pt x="665" y="6025"/>
                  </a:lnTo>
                  <a:lnTo>
                    <a:pt x="682" y="6424"/>
                  </a:lnTo>
                  <a:lnTo>
                    <a:pt x="700" y="6822"/>
                  </a:lnTo>
                  <a:lnTo>
                    <a:pt x="709" y="7221"/>
                  </a:lnTo>
                  <a:lnTo>
                    <a:pt x="722" y="7619"/>
                  </a:lnTo>
                  <a:lnTo>
                    <a:pt x="726" y="8018"/>
                  </a:lnTo>
                  <a:lnTo>
                    <a:pt x="731" y="8428"/>
                  </a:lnTo>
                  <a:lnTo>
                    <a:pt x="731" y="8826"/>
                  </a:lnTo>
                  <a:lnTo>
                    <a:pt x="731" y="12401"/>
                  </a:lnTo>
                  <a:lnTo>
                    <a:pt x="735" y="12753"/>
                  </a:lnTo>
                  <a:lnTo>
                    <a:pt x="735" y="13116"/>
                  </a:lnTo>
                  <a:lnTo>
                    <a:pt x="731" y="13468"/>
                  </a:lnTo>
                  <a:lnTo>
                    <a:pt x="722" y="13831"/>
                  </a:lnTo>
                  <a:lnTo>
                    <a:pt x="709" y="14183"/>
                  </a:lnTo>
                  <a:lnTo>
                    <a:pt x="691" y="14534"/>
                  </a:lnTo>
                  <a:lnTo>
                    <a:pt x="669" y="14886"/>
                  </a:lnTo>
                  <a:lnTo>
                    <a:pt x="647" y="15237"/>
                  </a:lnTo>
                  <a:lnTo>
                    <a:pt x="621" y="15460"/>
                  </a:lnTo>
                  <a:lnTo>
                    <a:pt x="590" y="15671"/>
                  </a:lnTo>
                  <a:lnTo>
                    <a:pt x="550" y="15870"/>
                  </a:lnTo>
                  <a:lnTo>
                    <a:pt x="502" y="16058"/>
                  </a:lnTo>
                  <a:lnTo>
                    <a:pt x="449" y="16234"/>
                  </a:lnTo>
                  <a:lnTo>
                    <a:pt x="388" y="16398"/>
                  </a:lnTo>
                  <a:lnTo>
                    <a:pt x="317" y="16538"/>
                  </a:lnTo>
                  <a:lnTo>
                    <a:pt x="247" y="16667"/>
                  </a:lnTo>
                  <a:lnTo>
                    <a:pt x="194" y="16726"/>
                  </a:lnTo>
                  <a:lnTo>
                    <a:pt x="146" y="16773"/>
                  </a:lnTo>
                  <a:lnTo>
                    <a:pt x="71" y="16831"/>
                  </a:lnTo>
                  <a:lnTo>
                    <a:pt x="18" y="16867"/>
                  </a:lnTo>
                  <a:lnTo>
                    <a:pt x="5" y="16890"/>
                  </a:lnTo>
                  <a:lnTo>
                    <a:pt x="1" y="16902"/>
                  </a:lnTo>
                  <a:lnTo>
                    <a:pt x="5" y="16925"/>
                  </a:lnTo>
                  <a:lnTo>
                    <a:pt x="18" y="16949"/>
                  </a:lnTo>
                  <a:lnTo>
                    <a:pt x="45" y="16972"/>
                  </a:lnTo>
                  <a:lnTo>
                    <a:pt x="76" y="16984"/>
                  </a:lnTo>
                  <a:lnTo>
                    <a:pt x="115" y="16995"/>
                  </a:lnTo>
                  <a:lnTo>
                    <a:pt x="164" y="16984"/>
                  </a:lnTo>
                  <a:lnTo>
                    <a:pt x="221" y="16949"/>
                  </a:lnTo>
                  <a:lnTo>
                    <a:pt x="287" y="16902"/>
                  </a:lnTo>
                  <a:lnTo>
                    <a:pt x="331" y="16855"/>
                  </a:lnTo>
                  <a:lnTo>
                    <a:pt x="379" y="16796"/>
                  </a:lnTo>
                  <a:lnTo>
                    <a:pt x="423" y="16726"/>
                  </a:lnTo>
                  <a:lnTo>
                    <a:pt x="463" y="16656"/>
                  </a:lnTo>
                  <a:lnTo>
                    <a:pt x="502" y="16585"/>
                  </a:lnTo>
                  <a:lnTo>
                    <a:pt x="542" y="16503"/>
                  </a:lnTo>
                  <a:lnTo>
                    <a:pt x="581" y="16409"/>
                  </a:lnTo>
                  <a:lnTo>
                    <a:pt x="616" y="16316"/>
                  </a:lnTo>
                  <a:lnTo>
                    <a:pt x="647" y="16222"/>
                  </a:lnTo>
                  <a:lnTo>
                    <a:pt x="678" y="16116"/>
                  </a:lnTo>
                  <a:lnTo>
                    <a:pt x="709" y="16011"/>
                  </a:lnTo>
                  <a:lnTo>
                    <a:pt x="731" y="15894"/>
                  </a:lnTo>
                  <a:lnTo>
                    <a:pt x="757" y="15777"/>
                  </a:lnTo>
                  <a:lnTo>
                    <a:pt x="779" y="15659"/>
                  </a:lnTo>
                  <a:lnTo>
                    <a:pt x="797" y="15530"/>
                  </a:lnTo>
                  <a:lnTo>
                    <a:pt x="814" y="15402"/>
                  </a:lnTo>
                  <a:lnTo>
                    <a:pt x="849" y="15038"/>
                  </a:lnTo>
                  <a:lnTo>
                    <a:pt x="880" y="14675"/>
                  </a:lnTo>
                  <a:lnTo>
                    <a:pt x="907" y="14312"/>
                  </a:lnTo>
                  <a:lnTo>
                    <a:pt x="924" y="13936"/>
                  </a:lnTo>
                  <a:lnTo>
                    <a:pt x="942" y="13561"/>
                  </a:lnTo>
                  <a:lnTo>
                    <a:pt x="955" y="13186"/>
                  </a:lnTo>
                  <a:lnTo>
                    <a:pt x="959" y="12811"/>
                  </a:lnTo>
                  <a:lnTo>
                    <a:pt x="964" y="12436"/>
                  </a:lnTo>
                  <a:lnTo>
                    <a:pt x="968" y="11592"/>
                  </a:lnTo>
                  <a:lnTo>
                    <a:pt x="977" y="10702"/>
                  </a:lnTo>
                  <a:lnTo>
                    <a:pt x="981" y="10245"/>
                  </a:lnTo>
                  <a:lnTo>
                    <a:pt x="977" y="9776"/>
                  </a:lnTo>
                  <a:lnTo>
                    <a:pt x="973" y="9307"/>
                  </a:lnTo>
                  <a:lnTo>
                    <a:pt x="964" y="8826"/>
                  </a:lnTo>
                  <a:lnTo>
                    <a:pt x="959" y="8416"/>
                  </a:lnTo>
                  <a:lnTo>
                    <a:pt x="955" y="7994"/>
                  </a:lnTo>
                  <a:lnTo>
                    <a:pt x="951" y="7584"/>
                  </a:lnTo>
                  <a:lnTo>
                    <a:pt x="937" y="7174"/>
                  </a:lnTo>
                  <a:lnTo>
                    <a:pt x="920" y="6764"/>
                  </a:lnTo>
                  <a:lnTo>
                    <a:pt x="902" y="6353"/>
                  </a:lnTo>
                  <a:lnTo>
                    <a:pt x="880" y="5943"/>
                  </a:lnTo>
                  <a:lnTo>
                    <a:pt x="854" y="5533"/>
                  </a:lnTo>
                  <a:lnTo>
                    <a:pt x="828" y="5123"/>
                  </a:lnTo>
                  <a:lnTo>
                    <a:pt x="792" y="4724"/>
                  </a:lnTo>
                  <a:lnTo>
                    <a:pt x="757" y="4326"/>
                  </a:lnTo>
                  <a:lnTo>
                    <a:pt x="718" y="3915"/>
                  </a:lnTo>
                  <a:lnTo>
                    <a:pt x="674" y="3517"/>
                  </a:lnTo>
                  <a:lnTo>
                    <a:pt x="630" y="3130"/>
                  </a:lnTo>
                  <a:lnTo>
                    <a:pt x="577" y="2732"/>
                  </a:lnTo>
                  <a:lnTo>
                    <a:pt x="524" y="2345"/>
                  </a:lnTo>
                  <a:lnTo>
                    <a:pt x="485" y="2017"/>
                  </a:lnTo>
                  <a:lnTo>
                    <a:pt x="436" y="1700"/>
                  </a:lnTo>
                  <a:lnTo>
                    <a:pt x="379" y="1396"/>
                  </a:lnTo>
                  <a:lnTo>
                    <a:pt x="317" y="1091"/>
                  </a:lnTo>
                  <a:lnTo>
                    <a:pt x="252" y="810"/>
                  </a:lnTo>
                  <a:lnTo>
                    <a:pt x="177" y="528"/>
                  </a:lnTo>
                  <a:lnTo>
                    <a:pt x="98" y="259"/>
                  </a:lnTo>
                  <a:lnTo>
                    <a:pt x="1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3622825" y="-912250"/>
              <a:ext cx="49500" cy="80300"/>
            </a:xfrm>
            <a:custGeom>
              <a:avLst/>
              <a:gdLst/>
              <a:ahLst/>
              <a:cxnLst/>
              <a:rect l="l" t="t" r="r" b="b"/>
              <a:pathLst>
                <a:path w="1980" h="3212" extrusionOk="0">
                  <a:moveTo>
                    <a:pt x="75" y="0"/>
                  </a:moveTo>
                  <a:lnTo>
                    <a:pt x="67" y="24"/>
                  </a:lnTo>
                  <a:lnTo>
                    <a:pt x="49" y="83"/>
                  </a:lnTo>
                  <a:lnTo>
                    <a:pt x="27" y="188"/>
                  </a:lnTo>
                  <a:lnTo>
                    <a:pt x="14" y="340"/>
                  </a:lnTo>
                  <a:lnTo>
                    <a:pt x="5" y="528"/>
                  </a:lnTo>
                  <a:lnTo>
                    <a:pt x="1" y="751"/>
                  </a:lnTo>
                  <a:lnTo>
                    <a:pt x="5" y="868"/>
                  </a:lnTo>
                  <a:lnTo>
                    <a:pt x="14" y="997"/>
                  </a:lnTo>
                  <a:lnTo>
                    <a:pt x="23" y="1137"/>
                  </a:lnTo>
                  <a:lnTo>
                    <a:pt x="36" y="1278"/>
                  </a:lnTo>
                  <a:lnTo>
                    <a:pt x="58" y="1466"/>
                  </a:lnTo>
                  <a:lnTo>
                    <a:pt x="84" y="1641"/>
                  </a:lnTo>
                  <a:lnTo>
                    <a:pt x="115" y="1817"/>
                  </a:lnTo>
                  <a:lnTo>
                    <a:pt x="150" y="1981"/>
                  </a:lnTo>
                  <a:lnTo>
                    <a:pt x="190" y="2134"/>
                  </a:lnTo>
                  <a:lnTo>
                    <a:pt x="234" y="2286"/>
                  </a:lnTo>
                  <a:lnTo>
                    <a:pt x="286" y="2427"/>
                  </a:lnTo>
                  <a:lnTo>
                    <a:pt x="339" y="2567"/>
                  </a:lnTo>
                  <a:lnTo>
                    <a:pt x="418" y="2731"/>
                  </a:lnTo>
                  <a:lnTo>
                    <a:pt x="502" y="2872"/>
                  </a:lnTo>
                  <a:lnTo>
                    <a:pt x="585" y="2989"/>
                  </a:lnTo>
                  <a:lnTo>
                    <a:pt x="678" y="3083"/>
                  </a:lnTo>
                  <a:lnTo>
                    <a:pt x="770" y="3153"/>
                  </a:lnTo>
                  <a:lnTo>
                    <a:pt x="862" y="3188"/>
                  </a:lnTo>
                  <a:lnTo>
                    <a:pt x="955" y="3212"/>
                  </a:lnTo>
                  <a:lnTo>
                    <a:pt x="1051" y="3212"/>
                  </a:lnTo>
                  <a:lnTo>
                    <a:pt x="1144" y="3177"/>
                  </a:lnTo>
                  <a:lnTo>
                    <a:pt x="1236" y="3130"/>
                  </a:lnTo>
                  <a:lnTo>
                    <a:pt x="1328" y="3048"/>
                  </a:lnTo>
                  <a:lnTo>
                    <a:pt x="1416" y="2954"/>
                  </a:lnTo>
                  <a:lnTo>
                    <a:pt x="1500" y="2825"/>
                  </a:lnTo>
                  <a:lnTo>
                    <a:pt x="1579" y="2673"/>
                  </a:lnTo>
                  <a:lnTo>
                    <a:pt x="1658" y="2509"/>
                  </a:lnTo>
                  <a:lnTo>
                    <a:pt x="1729" y="2321"/>
                  </a:lnTo>
                  <a:lnTo>
                    <a:pt x="1764" y="2192"/>
                  </a:lnTo>
                  <a:lnTo>
                    <a:pt x="1799" y="2063"/>
                  </a:lnTo>
                  <a:lnTo>
                    <a:pt x="1830" y="1934"/>
                  </a:lnTo>
                  <a:lnTo>
                    <a:pt x="1861" y="1805"/>
                  </a:lnTo>
                  <a:lnTo>
                    <a:pt x="1883" y="1665"/>
                  </a:lnTo>
                  <a:lnTo>
                    <a:pt x="1909" y="1512"/>
                  </a:lnTo>
                  <a:lnTo>
                    <a:pt x="1926" y="1372"/>
                  </a:lnTo>
                  <a:lnTo>
                    <a:pt x="1944" y="1219"/>
                  </a:lnTo>
                  <a:lnTo>
                    <a:pt x="1957" y="1079"/>
                  </a:lnTo>
                  <a:lnTo>
                    <a:pt x="1966" y="950"/>
                  </a:lnTo>
                  <a:lnTo>
                    <a:pt x="1975" y="821"/>
                  </a:lnTo>
                  <a:lnTo>
                    <a:pt x="1979" y="704"/>
                  </a:lnTo>
                  <a:lnTo>
                    <a:pt x="1979" y="598"/>
                  </a:lnTo>
                  <a:lnTo>
                    <a:pt x="1975" y="493"/>
                  </a:lnTo>
                  <a:lnTo>
                    <a:pt x="1962" y="317"/>
                  </a:lnTo>
                  <a:lnTo>
                    <a:pt x="1944" y="176"/>
                  </a:lnTo>
                  <a:lnTo>
                    <a:pt x="1926" y="71"/>
                  </a:lnTo>
                  <a:lnTo>
                    <a:pt x="1913" y="36"/>
                  </a:lnTo>
                  <a:lnTo>
                    <a:pt x="1904" y="12"/>
                  </a:lnTo>
                  <a:lnTo>
                    <a:pt x="1891" y="0"/>
                  </a:lnTo>
                  <a:lnTo>
                    <a:pt x="1883" y="0"/>
                  </a:lnTo>
                  <a:lnTo>
                    <a:pt x="1878" y="12"/>
                  </a:lnTo>
                  <a:lnTo>
                    <a:pt x="1874" y="24"/>
                  </a:lnTo>
                  <a:lnTo>
                    <a:pt x="1865" y="94"/>
                  </a:lnTo>
                  <a:lnTo>
                    <a:pt x="1856" y="340"/>
                  </a:lnTo>
                  <a:lnTo>
                    <a:pt x="1847" y="516"/>
                  </a:lnTo>
                  <a:lnTo>
                    <a:pt x="1830" y="715"/>
                  </a:lnTo>
                  <a:lnTo>
                    <a:pt x="1808" y="938"/>
                  </a:lnTo>
                  <a:lnTo>
                    <a:pt x="1773" y="1184"/>
                  </a:lnTo>
                  <a:lnTo>
                    <a:pt x="1737" y="1384"/>
                  </a:lnTo>
                  <a:lnTo>
                    <a:pt x="1693" y="1583"/>
                  </a:lnTo>
                  <a:lnTo>
                    <a:pt x="1645" y="1759"/>
                  </a:lnTo>
                  <a:lnTo>
                    <a:pt x="1592" y="1934"/>
                  </a:lnTo>
                  <a:lnTo>
                    <a:pt x="1531" y="2075"/>
                  </a:lnTo>
                  <a:lnTo>
                    <a:pt x="1465" y="2204"/>
                  </a:lnTo>
                  <a:lnTo>
                    <a:pt x="1394" y="2321"/>
                  </a:lnTo>
                  <a:lnTo>
                    <a:pt x="1324" y="2415"/>
                  </a:lnTo>
                  <a:lnTo>
                    <a:pt x="1245" y="2497"/>
                  </a:lnTo>
                  <a:lnTo>
                    <a:pt x="1166" y="2544"/>
                  </a:lnTo>
                  <a:lnTo>
                    <a:pt x="1087" y="2579"/>
                  </a:lnTo>
                  <a:lnTo>
                    <a:pt x="1007" y="2602"/>
                  </a:lnTo>
                  <a:lnTo>
                    <a:pt x="924" y="2591"/>
                  </a:lnTo>
                  <a:lnTo>
                    <a:pt x="840" y="2567"/>
                  </a:lnTo>
                  <a:lnTo>
                    <a:pt x="757" y="2509"/>
                  </a:lnTo>
                  <a:lnTo>
                    <a:pt x="673" y="2438"/>
                  </a:lnTo>
                  <a:lnTo>
                    <a:pt x="599" y="2345"/>
                  </a:lnTo>
                  <a:lnTo>
                    <a:pt x="524" y="2227"/>
                  </a:lnTo>
                  <a:lnTo>
                    <a:pt x="453" y="2087"/>
                  </a:lnTo>
                  <a:lnTo>
                    <a:pt x="392" y="1934"/>
                  </a:lnTo>
                  <a:lnTo>
                    <a:pt x="335" y="1770"/>
                  </a:lnTo>
                  <a:lnTo>
                    <a:pt x="282" y="1583"/>
                  </a:lnTo>
                  <a:lnTo>
                    <a:pt x="238" y="1384"/>
                  </a:lnTo>
                  <a:lnTo>
                    <a:pt x="203" y="1184"/>
                  </a:lnTo>
                  <a:lnTo>
                    <a:pt x="168" y="938"/>
                  </a:lnTo>
                  <a:lnTo>
                    <a:pt x="141" y="715"/>
                  </a:lnTo>
                  <a:lnTo>
                    <a:pt x="128" y="516"/>
                  </a:lnTo>
                  <a:lnTo>
                    <a:pt x="115" y="340"/>
                  </a:lnTo>
                  <a:lnTo>
                    <a:pt x="102" y="94"/>
                  </a:lnTo>
                  <a:lnTo>
                    <a:pt x="93" y="24"/>
                  </a:lnTo>
                  <a:lnTo>
                    <a:pt x="89" y="12"/>
                  </a:lnTo>
                  <a:lnTo>
                    <a:pt x="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3626450" y="-2046200"/>
              <a:ext cx="253625" cy="17600"/>
            </a:xfrm>
            <a:custGeom>
              <a:avLst/>
              <a:gdLst/>
              <a:ahLst/>
              <a:cxnLst/>
              <a:rect l="l" t="t" r="r" b="b"/>
              <a:pathLst>
                <a:path w="10145" h="704" extrusionOk="0">
                  <a:moveTo>
                    <a:pt x="3171" y="0"/>
                  </a:moveTo>
                  <a:lnTo>
                    <a:pt x="2533" y="36"/>
                  </a:lnTo>
                  <a:lnTo>
                    <a:pt x="1900" y="82"/>
                  </a:lnTo>
                  <a:lnTo>
                    <a:pt x="1267" y="164"/>
                  </a:lnTo>
                  <a:lnTo>
                    <a:pt x="634" y="258"/>
                  </a:lnTo>
                  <a:lnTo>
                    <a:pt x="1" y="375"/>
                  </a:lnTo>
                  <a:lnTo>
                    <a:pt x="5" y="387"/>
                  </a:lnTo>
                  <a:lnTo>
                    <a:pt x="27" y="411"/>
                  </a:lnTo>
                  <a:lnTo>
                    <a:pt x="102" y="434"/>
                  </a:lnTo>
                  <a:lnTo>
                    <a:pt x="229" y="469"/>
                  </a:lnTo>
                  <a:lnTo>
                    <a:pt x="401" y="504"/>
                  </a:lnTo>
                  <a:lnTo>
                    <a:pt x="867" y="551"/>
                  </a:lnTo>
                  <a:lnTo>
                    <a:pt x="1487" y="610"/>
                  </a:lnTo>
                  <a:lnTo>
                    <a:pt x="2239" y="645"/>
                  </a:lnTo>
                  <a:lnTo>
                    <a:pt x="3101" y="680"/>
                  </a:lnTo>
                  <a:lnTo>
                    <a:pt x="4050" y="704"/>
                  </a:lnTo>
                  <a:lnTo>
                    <a:pt x="6095" y="704"/>
                  </a:lnTo>
                  <a:lnTo>
                    <a:pt x="7049" y="680"/>
                  </a:lnTo>
                  <a:lnTo>
                    <a:pt x="7911" y="645"/>
                  </a:lnTo>
                  <a:lnTo>
                    <a:pt x="8658" y="610"/>
                  </a:lnTo>
                  <a:lnTo>
                    <a:pt x="9278" y="551"/>
                  </a:lnTo>
                  <a:lnTo>
                    <a:pt x="9749" y="504"/>
                  </a:lnTo>
                  <a:lnTo>
                    <a:pt x="9920" y="469"/>
                  </a:lnTo>
                  <a:lnTo>
                    <a:pt x="10043" y="434"/>
                  </a:lnTo>
                  <a:lnTo>
                    <a:pt x="10123" y="411"/>
                  </a:lnTo>
                  <a:lnTo>
                    <a:pt x="10140" y="387"/>
                  </a:lnTo>
                  <a:lnTo>
                    <a:pt x="10145" y="375"/>
                  </a:lnTo>
                  <a:lnTo>
                    <a:pt x="9511" y="258"/>
                  </a:lnTo>
                  <a:lnTo>
                    <a:pt x="8878" y="164"/>
                  </a:lnTo>
                  <a:lnTo>
                    <a:pt x="8245" y="82"/>
                  </a:lnTo>
                  <a:lnTo>
                    <a:pt x="7612" y="36"/>
                  </a:lnTo>
                  <a:lnTo>
                    <a:pt x="6979" y="0"/>
                  </a:lnTo>
                  <a:lnTo>
                    <a:pt x="5708" y="0"/>
                  </a:lnTo>
                  <a:lnTo>
                    <a:pt x="5075" y="36"/>
                  </a:lnTo>
                  <a:lnTo>
                    <a:pt x="443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3626450" y="-1964450"/>
              <a:ext cx="253625" cy="17900"/>
            </a:xfrm>
            <a:custGeom>
              <a:avLst/>
              <a:gdLst/>
              <a:ahLst/>
              <a:cxnLst/>
              <a:rect l="l" t="t" r="r" b="b"/>
              <a:pathLst>
                <a:path w="10145" h="716" extrusionOk="0">
                  <a:moveTo>
                    <a:pt x="3804" y="0"/>
                  </a:moveTo>
                  <a:lnTo>
                    <a:pt x="3171" y="12"/>
                  </a:lnTo>
                  <a:lnTo>
                    <a:pt x="2533" y="47"/>
                  </a:lnTo>
                  <a:lnTo>
                    <a:pt x="1900" y="94"/>
                  </a:lnTo>
                  <a:lnTo>
                    <a:pt x="1267" y="164"/>
                  </a:lnTo>
                  <a:lnTo>
                    <a:pt x="634" y="270"/>
                  </a:lnTo>
                  <a:lnTo>
                    <a:pt x="1" y="375"/>
                  </a:lnTo>
                  <a:lnTo>
                    <a:pt x="5" y="399"/>
                  </a:lnTo>
                  <a:lnTo>
                    <a:pt x="27" y="411"/>
                  </a:lnTo>
                  <a:lnTo>
                    <a:pt x="102" y="446"/>
                  </a:lnTo>
                  <a:lnTo>
                    <a:pt x="229" y="481"/>
                  </a:lnTo>
                  <a:lnTo>
                    <a:pt x="401" y="504"/>
                  </a:lnTo>
                  <a:lnTo>
                    <a:pt x="867" y="563"/>
                  </a:lnTo>
                  <a:lnTo>
                    <a:pt x="1487" y="610"/>
                  </a:lnTo>
                  <a:lnTo>
                    <a:pt x="2239" y="657"/>
                  </a:lnTo>
                  <a:lnTo>
                    <a:pt x="3101" y="692"/>
                  </a:lnTo>
                  <a:lnTo>
                    <a:pt x="4050" y="704"/>
                  </a:lnTo>
                  <a:lnTo>
                    <a:pt x="5075" y="715"/>
                  </a:lnTo>
                  <a:lnTo>
                    <a:pt x="6095" y="704"/>
                  </a:lnTo>
                  <a:lnTo>
                    <a:pt x="7049" y="692"/>
                  </a:lnTo>
                  <a:lnTo>
                    <a:pt x="7911" y="657"/>
                  </a:lnTo>
                  <a:lnTo>
                    <a:pt x="8658" y="622"/>
                  </a:lnTo>
                  <a:lnTo>
                    <a:pt x="9278" y="575"/>
                  </a:lnTo>
                  <a:lnTo>
                    <a:pt x="9749" y="516"/>
                  </a:lnTo>
                  <a:lnTo>
                    <a:pt x="9920" y="481"/>
                  </a:lnTo>
                  <a:lnTo>
                    <a:pt x="10043" y="446"/>
                  </a:lnTo>
                  <a:lnTo>
                    <a:pt x="10123" y="411"/>
                  </a:lnTo>
                  <a:lnTo>
                    <a:pt x="10140" y="399"/>
                  </a:lnTo>
                  <a:lnTo>
                    <a:pt x="10145" y="375"/>
                  </a:lnTo>
                  <a:lnTo>
                    <a:pt x="9511" y="270"/>
                  </a:lnTo>
                  <a:lnTo>
                    <a:pt x="8878" y="164"/>
                  </a:lnTo>
                  <a:lnTo>
                    <a:pt x="8245" y="94"/>
                  </a:lnTo>
                  <a:lnTo>
                    <a:pt x="7612" y="47"/>
                  </a:lnTo>
                  <a:lnTo>
                    <a:pt x="6979" y="12"/>
                  </a:lnTo>
                  <a:lnTo>
                    <a:pt x="6341" y="0"/>
                  </a:lnTo>
                  <a:lnTo>
                    <a:pt x="5708" y="12"/>
                  </a:lnTo>
                  <a:lnTo>
                    <a:pt x="5075" y="47"/>
                  </a:lnTo>
                  <a:lnTo>
                    <a:pt x="4437" y="12"/>
                  </a:lnTo>
                  <a:lnTo>
                    <a:pt x="380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3284375" y="-4467650"/>
              <a:ext cx="898425" cy="2352900"/>
            </a:xfrm>
            <a:custGeom>
              <a:avLst/>
              <a:gdLst/>
              <a:ahLst/>
              <a:cxnLst/>
              <a:rect l="l" t="t" r="r" b="b"/>
              <a:pathLst>
                <a:path w="35937" h="94116" extrusionOk="0">
                  <a:moveTo>
                    <a:pt x="17689" y="1"/>
                  </a:moveTo>
                  <a:lnTo>
                    <a:pt x="17052" y="12"/>
                  </a:lnTo>
                  <a:lnTo>
                    <a:pt x="16410" y="24"/>
                  </a:lnTo>
                  <a:lnTo>
                    <a:pt x="15772" y="47"/>
                  </a:lnTo>
                  <a:lnTo>
                    <a:pt x="15143" y="94"/>
                  </a:lnTo>
                  <a:lnTo>
                    <a:pt x="14515" y="141"/>
                  </a:lnTo>
                  <a:lnTo>
                    <a:pt x="13890" y="211"/>
                  </a:lnTo>
                  <a:lnTo>
                    <a:pt x="13275" y="294"/>
                  </a:lnTo>
                  <a:lnTo>
                    <a:pt x="12668" y="387"/>
                  </a:lnTo>
                  <a:lnTo>
                    <a:pt x="12070" y="493"/>
                  </a:lnTo>
                  <a:lnTo>
                    <a:pt x="11485" y="622"/>
                  </a:lnTo>
                  <a:lnTo>
                    <a:pt x="10909" y="774"/>
                  </a:lnTo>
                  <a:lnTo>
                    <a:pt x="10346" y="926"/>
                  </a:lnTo>
                  <a:lnTo>
                    <a:pt x="9801" y="1114"/>
                  </a:lnTo>
                  <a:lnTo>
                    <a:pt x="9265" y="1301"/>
                  </a:lnTo>
                  <a:lnTo>
                    <a:pt x="8750" y="1524"/>
                  </a:lnTo>
                  <a:lnTo>
                    <a:pt x="8495" y="1641"/>
                  </a:lnTo>
                  <a:lnTo>
                    <a:pt x="8249" y="1759"/>
                  </a:lnTo>
                  <a:lnTo>
                    <a:pt x="8007" y="1888"/>
                  </a:lnTo>
                  <a:lnTo>
                    <a:pt x="7770" y="2016"/>
                  </a:lnTo>
                  <a:lnTo>
                    <a:pt x="7585" y="2134"/>
                  </a:lnTo>
                  <a:lnTo>
                    <a:pt x="7400" y="2263"/>
                  </a:lnTo>
                  <a:lnTo>
                    <a:pt x="7220" y="2415"/>
                  </a:lnTo>
                  <a:lnTo>
                    <a:pt x="7044" y="2591"/>
                  </a:lnTo>
                  <a:lnTo>
                    <a:pt x="6868" y="2778"/>
                  </a:lnTo>
                  <a:lnTo>
                    <a:pt x="6692" y="2978"/>
                  </a:lnTo>
                  <a:lnTo>
                    <a:pt x="6525" y="3200"/>
                  </a:lnTo>
                  <a:lnTo>
                    <a:pt x="6354" y="3446"/>
                  </a:lnTo>
                  <a:lnTo>
                    <a:pt x="6191" y="3704"/>
                  </a:lnTo>
                  <a:lnTo>
                    <a:pt x="6028" y="3974"/>
                  </a:lnTo>
                  <a:lnTo>
                    <a:pt x="5866" y="4255"/>
                  </a:lnTo>
                  <a:lnTo>
                    <a:pt x="5707" y="4560"/>
                  </a:lnTo>
                  <a:lnTo>
                    <a:pt x="5554" y="4888"/>
                  </a:lnTo>
                  <a:lnTo>
                    <a:pt x="5400" y="5216"/>
                  </a:lnTo>
                  <a:lnTo>
                    <a:pt x="5246" y="5568"/>
                  </a:lnTo>
                  <a:lnTo>
                    <a:pt x="5101" y="5931"/>
                  </a:lnTo>
                  <a:lnTo>
                    <a:pt x="4951" y="6318"/>
                  </a:lnTo>
                  <a:lnTo>
                    <a:pt x="4810" y="6705"/>
                  </a:lnTo>
                  <a:lnTo>
                    <a:pt x="4665" y="7115"/>
                  </a:lnTo>
                  <a:lnTo>
                    <a:pt x="4529" y="7537"/>
                  </a:lnTo>
                  <a:lnTo>
                    <a:pt x="4393" y="7970"/>
                  </a:lnTo>
                  <a:lnTo>
                    <a:pt x="4256" y="8428"/>
                  </a:lnTo>
                  <a:lnTo>
                    <a:pt x="4125" y="8885"/>
                  </a:lnTo>
                  <a:lnTo>
                    <a:pt x="3993" y="9365"/>
                  </a:lnTo>
                  <a:lnTo>
                    <a:pt x="3865" y="9846"/>
                  </a:lnTo>
                  <a:lnTo>
                    <a:pt x="3742" y="10350"/>
                  </a:lnTo>
                  <a:lnTo>
                    <a:pt x="3619" y="10854"/>
                  </a:lnTo>
                  <a:lnTo>
                    <a:pt x="3496" y="11381"/>
                  </a:lnTo>
                  <a:lnTo>
                    <a:pt x="3377" y="11908"/>
                  </a:lnTo>
                  <a:lnTo>
                    <a:pt x="3263" y="12459"/>
                  </a:lnTo>
                  <a:lnTo>
                    <a:pt x="3148" y="13010"/>
                  </a:lnTo>
                  <a:lnTo>
                    <a:pt x="3038" y="13585"/>
                  </a:lnTo>
                  <a:lnTo>
                    <a:pt x="2929" y="14159"/>
                  </a:lnTo>
                  <a:lnTo>
                    <a:pt x="2819" y="14745"/>
                  </a:lnTo>
                  <a:lnTo>
                    <a:pt x="2713" y="15343"/>
                  </a:lnTo>
                  <a:lnTo>
                    <a:pt x="2612" y="15952"/>
                  </a:lnTo>
                  <a:lnTo>
                    <a:pt x="2511" y="16562"/>
                  </a:lnTo>
                  <a:lnTo>
                    <a:pt x="2410" y="17194"/>
                  </a:lnTo>
                  <a:lnTo>
                    <a:pt x="2313" y="17827"/>
                  </a:lnTo>
                  <a:lnTo>
                    <a:pt x="2221" y="18460"/>
                  </a:lnTo>
                  <a:lnTo>
                    <a:pt x="2128" y="19117"/>
                  </a:lnTo>
                  <a:lnTo>
                    <a:pt x="2040" y="19773"/>
                  </a:lnTo>
                  <a:lnTo>
                    <a:pt x="1948" y="20441"/>
                  </a:lnTo>
                  <a:lnTo>
                    <a:pt x="1864" y="21109"/>
                  </a:lnTo>
                  <a:lnTo>
                    <a:pt x="1781" y="21789"/>
                  </a:lnTo>
                  <a:lnTo>
                    <a:pt x="1697" y="22480"/>
                  </a:lnTo>
                  <a:lnTo>
                    <a:pt x="1618" y="23172"/>
                  </a:lnTo>
                  <a:lnTo>
                    <a:pt x="1539" y="23875"/>
                  </a:lnTo>
                  <a:lnTo>
                    <a:pt x="1390" y="25293"/>
                  </a:lnTo>
                  <a:lnTo>
                    <a:pt x="1249" y="26735"/>
                  </a:lnTo>
                  <a:lnTo>
                    <a:pt x="1117" y="28200"/>
                  </a:lnTo>
                  <a:lnTo>
                    <a:pt x="994" y="29677"/>
                  </a:lnTo>
                  <a:lnTo>
                    <a:pt x="875" y="31177"/>
                  </a:lnTo>
                  <a:lnTo>
                    <a:pt x="765" y="32689"/>
                  </a:lnTo>
                  <a:lnTo>
                    <a:pt x="664" y="34213"/>
                  </a:lnTo>
                  <a:lnTo>
                    <a:pt x="567" y="35748"/>
                  </a:lnTo>
                  <a:lnTo>
                    <a:pt x="484" y="37283"/>
                  </a:lnTo>
                  <a:lnTo>
                    <a:pt x="405" y="38830"/>
                  </a:lnTo>
                  <a:lnTo>
                    <a:pt x="330" y="40377"/>
                  </a:lnTo>
                  <a:lnTo>
                    <a:pt x="268" y="41936"/>
                  </a:lnTo>
                  <a:lnTo>
                    <a:pt x="211" y="43483"/>
                  </a:lnTo>
                  <a:lnTo>
                    <a:pt x="158" y="45030"/>
                  </a:lnTo>
                  <a:lnTo>
                    <a:pt x="114" y="46566"/>
                  </a:lnTo>
                  <a:lnTo>
                    <a:pt x="79" y="48101"/>
                  </a:lnTo>
                  <a:lnTo>
                    <a:pt x="49" y="49637"/>
                  </a:lnTo>
                  <a:lnTo>
                    <a:pt x="27" y="51149"/>
                  </a:lnTo>
                  <a:lnTo>
                    <a:pt x="13" y="52649"/>
                  </a:lnTo>
                  <a:lnTo>
                    <a:pt x="0" y="54137"/>
                  </a:lnTo>
                  <a:lnTo>
                    <a:pt x="0" y="55602"/>
                  </a:lnTo>
                  <a:lnTo>
                    <a:pt x="5" y="57056"/>
                  </a:lnTo>
                  <a:lnTo>
                    <a:pt x="13" y="58486"/>
                  </a:lnTo>
                  <a:lnTo>
                    <a:pt x="31" y="59892"/>
                  </a:lnTo>
                  <a:lnTo>
                    <a:pt x="53" y="61263"/>
                  </a:lnTo>
                  <a:lnTo>
                    <a:pt x="79" y="62611"/>
                  </a:lnTo>
                  <a:lnTo>
                    <a:pt x="114" y="63936"/>
                  </a:lnTo>
                  <a:lnTo>
                    <a:pt x="154" y="65225"/>
                  </a:lnTo>
                  <a:lnTo>
                    <a:pt x="202" y="66479"/>
                  </a:lnTo>
                  <a:lnTo>
                    <a:pt x="255" y="67698"/>
                  </a:lnTo>
                  <a:lnTo>
                    <a:pt x="312" y="68870"/>
                  </a:lnTo>
                  <a:lnTo>
                    <a:pt x="374" y="70007"/>
                  </a:lnTo>
                  <a:lnTo>
                    <a:pt x="444" y="71109"/>
                  </a:lnTo>
                  <a:lnTo>
                    <a:pt x="519" y="72152"/>
                  </a:lnTo>
                  <a:lnTo>
                    <a:pt x="598" y="73160"/>
                  </a:lnTo>
                  <a:lnTo>
                    <a:pt x="686" y="74109"/>
                  </a:lnTo>
                  <a:lnTo>
                    <a:pt x="774" y="75011"/>
                  </a:lnTo>
                  <a:lnTo>
                    <a:pt x="822" y="75445"/>
                  </a:lnTo>
                  <a:lnTo>
                    <a:pt x="871" y="75867"/>
                  </a:lnTo>
                  <a:lnTo>
                    <a:pt x="919" y="76266"/>
                  </a:lnTo>
                  <a:lnTo>
                    <a:pt x="972" y="76652"/>
                  </a:lnTo>
                  <a:lnTo>
                    <a:pt x="1025" y="77027"/>
                  </a:lnTo>
                  <a:lnTo>
                    <a:pt x="1077" y="77391"/>
                  </a:lnTo>
                  <a:lnTo>
                    <a:pt x="1135" y="77742"/>
                  </a:lnTo>
                  <a:lnTo>
                    <a:pt x="1192" y="78094"/>
                  </a:lnTo>
                  <a:lnTo>
                    <a:pt x="1258" y="78434"/>
                  </a:lnTo>
                  <a:lnTo>
                    <a:pt x="1328" y="78774"/>
                  </a:lnTo>
                  <a:lnTo>
                    <a:pt x="1403" y="79102"/>
                  </a:lnTo>
                  <a:lnTo>
                    <a:pt x="1478" y="79430"/>
                  </a:lnTo>
                  <a:lnTo>
                    <a:pt x="1561" y="79746"/>
                  </a:lnTo>
                  <a:lnTo>
                    <a:pt x="1645" y="80063"/>
                  </a:lnTo>
                  <a:lnTo>
                    <a:pt x="1737" y="80379"/>
                  </a:lnTo>
                  <a:lnTo>
                    <a:pt x="1829" y="80684"/>
                  </a:lnTo>
                  <a:lnTo>
                    <a:pt x="1926" y="80989"/>
                  </a:lnTo>
                  <a:lnTo>
                    <a:pt x="2027" y="81294"/>
                  </a:lnTo>
                  <a:lnTo>
                    <a:pt x="2133" y="81587"/>
                  </a:lnTo>
                  <a:lnTo>
                    <a:pt x="2238" y="81880"/>
                  </a:lnTo>
                  <a:lnTo>
                    <a:pt x="2353" y="82161"/>
                  </a:lnTo>
                  <a:lnTo>
                    <a:pt x="2467" y="82442"/>
                  </a:lnTo>
                  <a:lnTo>
                    <a:pt x="2581" y="82723"/>
                  </a:lnTo>
                  <a:lnTo>
                    <a:pt x="2704" y="82993"/>
                  </a:lnTo>
                  <a:lnTo>
                    <a:pt x="2827" y="83263"/>
                  </a:lnTo>
                  <a:lnTo>
                    <a:pt x="2955" y="83520"/>
                  </a:lnTo>
                  <a:lnTo>
                    <a:pt x="3087" y="83790"/>
                  </a:lnTo>
                  <a:lnTo>
                    <a:pt x="3219" y="84036"/>
                  </a:lnTo>
                  <a:lnTo>
                    <a:pt x="3355" y="84294"/>
                  </a:lnTo>
                  <a:lnTo>
                    <a:pt x="3491" y="84540"/>
                  </a:lnTo>
                  <a:lnTo>
                    <a:pt x="3632" y="84786"/>
                  </a:lnTo>
                  <a:lnTo>
                    <a:pt x="3777" y="85021"/>
                  </a:lnTo>
                  <a:lnTo>
                    <a:pt x="4072" y="85490"/>
                  </a:lnTo>
                  <a:lnTo>
                    <a:pt x="4375" y="85935"/>
                  </a:lnTo>
                  <a:lnTo>
                    <a:pt x="4692" y="86369"/>
                  </a:lnTo>
                  <a:lnTo>
                    <a:pt x="5013" y="86790"/>
                  </a:lnTo>
                  <a:lnTo>
                    <a:pt x="5343" y="87189"/>
                  </a:lnTo>
                  <a:lnTo>
                    <a:pt x="5677" y="87587"/>
                  </a:lnTo>
                  <a:lnTo>
                    <a:pt x="6020" y="87963"/>
                  </a:lnTo>
                  <a:lnTo>
                    <a:pt x="6367" y="88314"/>
                  </a:lnTo>
                  <a:lnTo>
                    <a:pt x="6719" y="88666"/>
                  </a:lnTo>
                  <a:lnTo>
                    <a:pt x="7075" y="88994"/>
                  </a:lnTo>
                  <a:lnTo>
                    <a:pt x="7440" y="89310"/>
                  </a:lnTo>
                  <a:lnTo>
                    <a:pt x="7800" y="89615"/>
                  </a:lnTo>
                  <a:lnTo>
                    <a:pt x="8170" y="89908"/>
                  </a:lnTo>
                  <a:lnTo>
                    <a:pt x="8539" y="90189"/>
                  </a:lnTo>
                  <a:lnTo>
                    <a:pt x="8909" y="90459"/>
                  </a:lnTo>
                  <a:lnTo>
                    <a:pt x="9282" y="90717"/>
                  </a:lnTo>
                  <a:lnTo>
                    <a:pt x="9652" y="90963"/>
                  </a:lnTo>
                  <a:lnTo>
                    <a:pt x="10021" y="91197"/>
                  </a:lnTo>
                  <a:lnTo>
                    <a:pt x="10390" y="91408"/>
                  </a:lnTo>
                  <a:lnTo>
                    <a:pt x="10760" y="91619"/>
                  </a:lnTo>
                  <a:lnTo>
                    <a:pt x="11125" y="91819"/>
                  </a:lnTo>
                  <a:lnTo>
                    <a:pt x="11490" y="92006"/>
                  </a:lnTo>
                  <a:lnTo>
                    <a:pt x="11850" y="92194"/>
                  </a:lnTo>
                  <a:lnTo>
                    <a:pt x="12202" y="92358"/>
                  </a:lnTo>
                  <a:lnTo>
                    <a:pt x="12554" y="92510"/>
                  </a:lnTo>
                  <a:lnTo>
                    <a:pt x="13240" y="92803"/>
                  </a:lnTo>
                  <a:lnTo>
                    <a:pt x="13895" y="93061"/>
                  </a:lnTo>
                  <a:lnTo>
                    <a:pt x="14524" y="93272"/>
                  </a:lnTo>
                  <a:lnTo>
                    <a:pt x="15113" y="93471"/>
                  </a:lnTo>
                  <a:lnTo>
                    <a:pt x="15662" y="93623"/>
                  </a:lnTo>
                  <a:lnTo>
                    <a:pt x="16164" y="93764"/>
                  </a:lnTo>
                  <a:lnTo>
                    <a:pt x="16616" y="93870"/>
                  </a:lnTo>
                  <a:lnTo>
                    <a:pt x="17012" y="93952"/>
                  </a:lnTo>
                  <a:lnTo>
                    <a:pt x="17346" y="94022"/>
                  </a:lnTo>
                  <a:lnTo>
                    <a:pt x="17812" y="94092"/>
                  </a:lnTo>
                  <a:lnTo>
                    <a:pt x="17980" y="94116"/>
                  </a:lnTo>
                  <a:lnTo>
                    <a:pt x="18683" y="94081"/>
                  </a:lnTo>
                  <a:lnTo>
                    <a:pt x="19378" y="94010"/>
                  </a:lnTo>
                  <a:lnTo>
                    <a:pt x="20059" y="93917"/>
                  </a:lnTo>
                  <a:lnTo>
                    <a:pt x="20728" y="93788"/>
                  </a:lnTo>
                  <a:lnTo>
                    <a:pt x="21057" y="93717"/>
                  </a:lnTo>
                  <a:lnTo>
                    <a:pt x="21387" y="93647"/>
                  </a:lnTo>
                  <a:lnTo>
                    <a:pt x="21708" y="93565"/>
                  </a:lnTo>
                  <a:lnTo>
                    <a:pt x="22029" y="93471"/>
                  </a:lnTo>
                  <a:lnTo>
                    <a:pt x="22350" y="93377"/>
                  </a:lnTo>
                  <a:lnTo>
                    <a:pt x="22662" y="93272"/>
                  </a:lnTo>
                  <a:lnTo>
                    <a:pt x="22975" y="93166"/>
                  </a:lnTo>
                  <a:lnTo>
                    <a:pt x="23282" y="93049"/>
                  </a:lnTo>
                  <a:lnTo>
                    <a:pt x="23590" y="92932"/>
                  </a:lnTo>
                  <a:lnTo>
                    <a:pt x="23894" y="92803"/>
                  </a:lnTo>
                  <a:lnTo>
                    <a:pt x="24193" y="92662"/>
                  </a:lnTo>
                  <a:lnTo>
                    <a:pt x="24487" y="92522"/>
                  </a:lnTo>
                  <a:lnTo>
                    <a:pt x="24782" y="92369"/>
                  </a:lnTo>
                  <a:lnTo>
                    <a:pt x="25072" y="92217"/>
                  </a:lnTo>
                  <a:lnTo>
                    <a:pt x="25358" y="92053"/>
                  </a:lnTo>
                  <a:lnTo>
                    <a:pt x="25639" y="91889"/>
                  </a:lnTo>
                  <a:lnTo>
                    <a:pt x="25921" y="91713"/>
                  </a:lnTo>
                  <a:lnTo>
                    <a:pt x="26198" y="91537"/>
                  </a:lnTo>
                  <a:lnTo>
                    <a:pt x="26475" y="91338"/>
                  </a:lnTo>
                  <a:lnTo>
                    <a:pt x="26743" y="91150"/>
                  </a:lnTo>
                  <a:lnTo>
                    <a:pt x="27011" y="90951"/>
                  </a:lnTo>
                  <a:lnTo>
                    <a:pt x="27275" y="90740"/>
                  </a:lnTo>
                  <a:lnTo>
                    <a:pt x="27539" y="90529"/>
                  </a:lnTo>
                  <a:lnTo>
                    <a:pt x="27798" y="90307"/>
                  </a:lnTo>
                  <a:lnTo>
                    <a:pt x="28053" y="90072"/>
                  </a:lnTo>
                  <a:lnTo>
                    <a:pt x="28304" y="89838"/>
                  </a:lnTo>
                  <a:lnTo>
                    <a:pt x="28554" y="89603"/>
                  </a:lnTo>
                  <a:lnTo>
                    <a:pt x="28801" y="89346"/>
                  </a:lnTo>
                  <a:lnTo>
                    <a:pt x="29042" y="89099"/>
                  </a:lnTo>
                  <a:lnTo>
                    <a:pt x="29280" y="88830"/>
                  </a:lnTo>
                  <a:lnTo>
                    <a:pt x="29517" y="88572"/>
                  </a:lnTo>
                  <a:lnTo>
                    <a:pt x="29750" y="88291"/>
                  </a:lnTo>
                  <a:lnTo>
                    <a:pt x="29979" y="88009"/>
                  </a:lnTo>
                  <a:lnTo>
                    <a:pt x="30208" y="87716"/>
                  </a:lnTo>
                  <a:lnTo>
                    <a:pt x="30432" y="87423"/>
                  </a:lnTo>
                  <a:lnTo>
                    <a:pt x="30652" y="87130"/>
                  </a:lnTo>
                  <a:lnTo>
                    <a:pt x="30867" y="86814"/>
                  </a:lnTo>
                  <a:lnTo>
                    <a:pt x="31083" y="86497"/>
                  </a:lnTo>
                  <a:lnTo>
                    <a:pt x="31294" y="86181"/>
                  </a:lnTo>
                  <a:lnTo>
                    <a:pt x="31500" y="85853"/>
                  </a:lnTo>
                  <a:lnTo>
                    <a:pt x="31707" y="85513"/>
                  </a:lnTo>
                  <a:lnTo>
                    <a:pt x="31905" y="85173"/>
                  </a:lnTo>
                  <a:lnTo>
                    <a:pt x="32103" y="84821"/>
                  </a:lnTo>
                  <a:lnTo>
                    <a:pt x="32301" y="84470"/>
                  </a:lnTo>
                  <a:lnTo>
                    <a:pt x="32490" y="84106"/>
                  </a:lnTo>
                  <a:lnTo>
                    <a:pt x="32679" y="83731"/>
                  </a:lnTo>
                  <a:lnTo>
                    <a:pt x="32863" y="83356"/>
                  </a:lnTo>
                  <a:lnTo>
                    <a:pt x="33044" y="82970"/>
                  </a:lnTo>
                  <a:lnTo>
                    <a:pt x="33224" y="82583"/>
                  </a:lnTo>
                  <a:lnTo>
                    <a:pt x="33400" y="82184"/>
                  </a:lnTo>
                  <a:lnTo>
                    <a:pt x="33571" y="81786"/>
                  </a:lnTo>
                  <a:lnTo>
                    <a:pt x="33738" y="81376"/>
                  </a:lnTo>
                  <a:lnTo>
                    <a:pt x="33906" y="80954"/>
                  </a:lnTo>
                  <a:lnTo>
                    <a:pt x="34064" y="80532"/>
                  </a:lnTo>
                  <a:lnTo>
                    <a:pt x="34227" y="80098"/>
                  </a:lnTo>
                  <a:lnTo>
                    <a:pt x="34380" y="79664"/>
                  </a:lnTo>
                  <a:lnTo>
                    <a:pt x="34517" y="78867"/>
                  </a:lnTo>
                  <a:lnTo>
                    <a:pt x="34649" y="78059"/>
                  </a:lnTo>
                  <a:lnTo>
                    <a:pt x="34772" y="77238"/>
                  </a:lnTo>
                  <a:lnTo>
                    <a:pt x="34891" y="76394"/>
                  </a:lnTo>
                  <a:lnTo>
                    <a:pt x="35000" y="75527"/>
                  </a:lnTo>
                  <a:lnTo>
                    <a:pt x="35106" y="74660"/>
                  </a:lnTo>
                  <a:lnTo>
                    <a:pt x="35203" y="73769"/>
                  </a:lnTo>
                  <a:lnTo>
                    <a:pt x="35291" y="72867"/>
                  </a:lnTo>
                  <a:lnTo>
                    <a:pt x="35374" y="71941"/>
                  </a:lnTo>
                  <a:lnTo>
                    <a:pt x="35453" y="71015"/>
                  </a:lnTo>
                  <a:lnTo>
                    <a:pt x="35524" y="70065"/>
                  </a:lnTo>
                  <a:lnTo>
                    <a:pt x="35585" y="69116"/>
                  </a:lnTo>
                  <a:lnTo>
                    <a:pt x="35647" y="68143"/>
                  </a:lnTo>
                  <a:lnTo>
                    <a:pt x="35700" y="67159"/>
                  </a:lnTo>
                  <a:lnTo>
                    <a:pt x="35748" y="66174"/>
                  </a:lnTo>
                  <a:lnTo>
                    <a:pt x="35788" y="65178"/>
                  </a:lnTo>
                  <a:lnTo>
                    <a:pt x="35823" y="64158"/>
                  </a:lnTo>
                  <a:lnTo>
                    <a:pt x="35858" y="63150"/>
                  </a:lnTo>
                  <a:lnTo>
                    <a:pt x="35880" y="62119"/>
                  </a:lnTo>
                  <a:lnTo>
                    <a:pt x="35902" y="61088"/>
                  </a:lnTo>
                  <a:lnTo>
                    <a:pt x="35919" y="60044"/>
                  </a:lnTo>
                  <a:lnTo>
                    <a:pt x="35928" y="58990"/>
                  </a:lnTo>
                  <a:lnTo>
                    <a:pt x="35937" y="57935"/>
                  </a:lnTo>
                  <a:lnTo>
                    <a:pt x="35937" y="56880"/>
                  </a:lnTo>
                  <a:lnTo>
                    <a:pt x="35933" y="55813"/>
                  </a:lnTo>
                  <a:lnTo>
                    <a:pt x="35928" y="54747"/>
                  </a:lnTo>
                  <a:lnTo>
                    <a:pt x="35915" y="53668"/>
                  </a:lnTo>
                  <a:lnTo>
                    <a:pt x="35902" y="52590"/>
                  </a:lnTo>
                  <a:lnTo>
                    <a:pt x="35880" y="51512"/>
                  </a:lnTo>
                  <a:lnTo>
                    <a:pt x="35858" y="50434"/>
                  </a:lnTo>
                  <a:lnTo>
                    <a:pt x="35831" y="49344"/>
                  </a:lnTo>
                  <a:lnTo>
                    <a:pt x="35801" y="48265"/>
                  </a:lnTo>
                  <a:lnTo>
                    <a:pt x="35766" y="47175"/>
                  </a:lnTo>
                  <a:lnTo>
                    <a:pt x="35730" y="46085"/>
                  </a:lnTo>
                  <a:lnTo>
                    <a:pt x="35686" y="45007"/>
                  </a:lnTo>
                  <a:lnTo>
                    <a:pt x="35647" y="43917"/>
                  </a:lnTo>
                  <a:lnTo>
                    <a:pt x="35598" y="42839"/>
                  </a:lnTo>
                  <a:lnTo>
                    <a:pt x="35550" y="41760"/>
                  </a:lnTo>
                  <a:lnTo>
                    <a:pt x="35497" y="40682"/>
                  </a:lnTo>
                  <a:lnTo>
                    <a:pt x="35440" y="39616"/>
                  </a:lnTo>
                  <a:lnTo>
                    <a:pt x="35326" y="37471"/>
                  </a:lnTo>
                  <a:lnTo>
                    <a:pt x="35198" y="35361"/>
                  </a:lnTo>
                  <a:lnTo>
                    <a:pt x="35066" y="33275"/>
                  </a:lnTo>
                  <a:lnTo>
                    <a:pt x="34926" y="31212"/>
                  </a:lnTo>
                  <a:lnTo>
                    <a:pt x="34781" y="29184"/>
                  </a:lnTo>
                  <a:lnTo>
                    <a:pt x="34631" y="27192"/>
                  </a:lnTo>
                  <a:lnTo>
                    <a:pt x="34473" y="25246"/>
                  </a:lnTo>
                  <a:lnTo>
                    <a:pt x="34319" y="23348"/>
                  </a:lnTo>
                  <a:lnTo>
                    <a:pt x="34156" y="21496"/>
                  </a:lnTo>
                  <a:lnTo>
                    <a:pt x="33998" y="19703"/>
                  </a:lnTo>
                  <a:lnTo>
                    <a:pt x="33840" y="17968"/>
                  </a:lnTo>
                  <a:lnTo>
                    <a:pt x="33677" y="16292"/>
                  </a:lnTo>
                  <a:lnTo>
                    <a:pt x="33637" y="15893"/>
                  </a:lnTo>
                  <a:lnTo>
                    <a:pt x="33593" y="15495"/>
                  </a:lnTo>
                  <a:lnTo>
                    <a:pt x="33549" y="15096"/>
                  </a:lnTo>
                  <a:lnTo>
                    <a:pt x="33501" y="14710"/>
                  </a:lnTo>
                  <a:lnTo>
                    <a:pt x="33448" y="14323"/>
                  </a:lnTo>
                  <a:lnTo>
                    <a:pt x="33391" y="13936"/>
                  </a:lnTo>
                  <a:lnTo>
                    <a:pt x="33334" y="13549"/>
                  </a:lnTo>
                  <a:lnTo>
                    <a:pt x="33277" y="13174"/>
                  </a:lnTo>
                  <a:lnTo>
                    <a:pt x="33215" y="12799"/>
                  </a:lnTo>
                  <a:lnTo>
                    <a:pt x="33149" y="12436"/>
                  </a:lnTo>
                  <a:lnTo>
                    <a:pt x="33079" y="12073"/>
                  </a:lnTo>
                  <a:lnTo>
                    <a:pt x="33009" y="11709"/>
                  </a:lnTo>
                  <a:lnTo>
                    <a:pt x="32938" y="11358"/>
                  </a:lnTo>
                  <a:lnTo>
                    <a:pt x="32863" y="11006"/>
                  </a:lnTo>
                  <a:lnTo>
                    <a:pt x="32784" y="10666"/>
                  </a:lnTo>
                  <a:lnTo>
                    <a:pt x="32705" y="10326"/>
                  </a:lnTo>
                  <a:lnTo>
                    <a:pt x="32622" y="9986"/>
                  </a:lnTo>
                  <a:lnTo>
                    <a:pt x="32538" y="9658"/>
                  </a:lnTo>
                  <a:lnTo>
                    <a:pt x="32450" y="9330"/>
                  </a:lnTo>
                  <a:lnTo>
                    <a:pt x="32362" y="9002"/>
                  </a:lnTo>
                  <a:lnTo>
                    <a:pt x="32270" y="8685"/>
                  </a:lnTo>
                  <a:lnTo>
                    <a:pt x="32173" y="8381"/>
                  </a:lnTo>
                  <a:lnTo>
                    <a:pt x="32081" y="8064"/>
                  </a:lnTo>
                  <a:lnTo>
                    <a:pt x="31980" y="7771"/>
                  </a:lnTo>
                  <a:lnTo>
                    <a:pt x="31883" y="7466"/>
                  </a:lnTo>
                  <a:lnTo>
                    <a:pt x="31777" y="7185"/>
                  </a:lnTo>
                  <a:lnTo>
                    <a:pt x="31672" y="6892"/>
                  </a:lnTo>
                  <a:lnTo>
                    <a:pt x="31566" y="6611"/>
                  </a:lnTo>
                  <a:lnTo>
                    <a:pt x="31461" y="6341"/>
                  </a:lnTo>
                  <a:lnTo>
                    <a:pt x="31351" y="6072"/>
                  </a:lnTo>
                  <a:lnTo>
                    <a:pt x="31237" y="5814"/>
                  </a:lnTo>
                  <a:lnTo>
                    <a:pt x="31122" y="5556"/>
                  </a:lnTo>
                  <a:lnTo>
                    <a:pt x="31008" y="5298"/>
                  </a:lnTo>
                  <a:lnTo>
                    <a:pt x="30889" y="5052"/>
                  </a:lnTo>
                  <a:lnTo>
                    <a:pt x="30771" y="4818"/>
                  </a:lnTo>
                  <a:lnTo>
                    <a:pt x="30647" y="4583"/>
                  </a:lnTo>
                  <a:lnTo>
                    <a:pt x="30524" y="4361"/>
                  </a:lnTo>
                  <a:lnTo>
                    <a:pt x="30401" y="4138"/>
                  </a:lnTo>
                  <a:lnTo>
                    <a:pt x="30274" y="3927"/>
                  </a:lnTo>
                  <a:lnTo>
                    <a:pt x="30146" y="3716"/>
                  </a:lnTo>
                  <a:lnTo>
                    <a:pt x="30019" y="3517"/>
                  </a:lnTo>
                  <a:lnTo>
                    <a:pt x="29887" y="3317"/>
                  </a:lnTo>
                  <a:lnTo>
                    <a:pt x="29755" y="3130"/>
                  </a:lnTo>
                  <a:lnTo>
                    <a:pt x="29623" y="2954"/>
                  </a:lnTo>
                  <a:lnTo>
                    <a:pt x="29487" y="2778"/>
                  </a:lnTo>
                  <a:lnTo>
                    <a:pt x="29350" y="2614"/>
                  </a:lnTo>
                  <a:lnTo>
                    <a:pt x="29210" y="2450"/>
                  </a:lnTo>
                  <a:lnTo>
                    <a:pt x="29073" y="2298"/>
                  </a:lnTo>
                  <a:lnTo>
                    <a:pt x="28933" y="2145"/>
                  </a:lnTo>
                  <a:lnTo>
                    <a:pt x="28787" y="2005"/>
                  </a:lnTo>
                  <a:lnTo>
                    <a:pt x="28647" y="1876"/>
                  </a:lnTo>
                  <a:lnTo>
                    <a:pt x="28502" y="1747"/>
                  </a:lnTo>
                  <a:lnTo>
                    <a:pt x="28357" y="1630"/>
                  </a:lnTo>
                  <a:lnTo>
                    <a:pt x="28211" y="1524"/>
                  </a:lnTo>
                  <a:lnTo>
                    <a:pt x="28062" y="1419"/>
                  </a:lnTo>
                  <a:lnTo>
                    <a:pt x="27912" y="1325"/>
                  </a:lnTo>
                  <a:lnTo>
                    <a:pt x="27763" y="1243"/>
                  </a:lnTo>
                  <a:lnTo>
                    <a:pt x="27613" y="1161"/>
                  </a:lnTo>
                  <a:lnTo>
                    <a:pt x="27460" y="1091"/>
                  </a:lnTo>
                  <a:lnTo>
                    <a:pt x="27306" y="1020"/>
                  </a:lnTo>
                  <a:lnTo>
                    <a:pt x="27156" y="973"/>
                  </a:lnTo>
                  <a:lnTo>
                    <a:pt x="26998" y="926"/>
                  </a:lnTo>
                  <a:lnTo>
                    <a:pt x="26844" y="880"/>
                  </a:lnTo>
                  <a:lnTo>
                    <a:pt x="26690" y="856"/>
                  </a:lnTo>
                  <a:lnTo>
                    <a:pt x="25626" y="680"/>
                  </a:lnTo>
                  <a:lnTo>
                    <a:pt x="24500" y="516"/>
                  </a:lnTo>
                  <a:lnTo>
                    <a:pt x="23331" y="364"/>
                  </a:lnTo>
                  <a:lnTo>
                    <a:pt x="22117" y="235"/>
                  </a:lnTo>
                  <a:lnTo>
                    <a:pt x="21502" y="176"/>
                  </a:lnTo>
                  <a:lnTo>
                    <a:pt x="20873" y="129"/>
                  </a:lnTo>
                  <a:lnTo>
                    <a:pt x="20244" y="83"/>
                  </a:lnTo>
                  <a:lnTo>
                    <a:pt x="19611" y="47"/>
                  </a:lnTo>
                  <a:lnTo>
                    <a:pt x="18973" y="24"/>
                  </a:lnTo>
                  <a:lnTo>
                    <a:pt x="18331" y="12"/>
                  </a:lnTo>
                  <a:lnTo>
                    <a:pt x="17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3284375" y="-4467650"/>
              <a:ext cx="898425" cy="2352900"/>
            </a:xfrm>
            <a:custGeom>
              <a:avLst/>
              <a:gdLst/>
              <a:ahLst/>
              <a:cxnLst/>
              <a:rect l="l" t="t" r="r" b="b"/>
              <a:pathLst>
                <a:path w="35937" h="94116" fill="none" extrusionOk="0">
                  <a:moveTo>
                    <a:pt x="17980" y="94116"/>
                  </a:moveTo>
                  <a:lnTo>
                    <a:pt x="17980" y="94116"/>
                  </a:lnTo>
                  <a:lnTo>
                    <a:pt x="17812" y="94092"/>
                  </a:lnTo>
                  <a:lnTo>
                    <a:pt x="17346" y="94022"/>
                  </a:lnTo>
                  <a:lnTo>
                    <a:pt x="17012" y="93952"/>
                  </a:lnTo>
                  <a:lnTo>
                    <a:pt x="16616" y="93870"/>
                  </a:lnTo>
                  <a:lnTo>
                    <a:pt x="16164" y="93764"/>
                  </a:lnTo>
                  <a:lnTo>
                    <a:pt x="15662" y="93623"/>
                  </a:lnTo>
                  <a:lnTo>
                    <a:pt x="15113" y="93471"/>
                  </a:lnTo>
                  <a:lnTo>
                    <a:pt x="14524" y="93272"/>
                  </a:lnTo>
                  <a:lnTo>
                    <a:pt x="13895" y="93061"/>
                  </a:lnTo>
                  <a:lnTo>
                    <a:pt x="13240" y="92803"/>
                  </a:lnTo>
                  <a:lnTo>
                    <a:pt x="12554" y="92510"/>
                  </a:lnTo>
                  <a:lnTo>
                    <a:pt x="12202" y="92358"/>
                  </a:lnTo>
                  <a:lnTo>
                    <a:pt x="11850" y="92194"/>
                  </a:lnTo>
                  <a:lnTo>
                    <a:pt x="11490" y="92006"/>
                  </a:lnTo>
                  <a:lnTo>
                    <a:pt x="11125" y="91819"/>
                  </a:lnTo>
                  <a:lnTo>
                    <a:pt x="10760" y="91619"/>
                  </a:lnTo>
                  <a:lnTo>
                    <a:pt x="10390" y="91408"/>
                  </a:lnTo>
                  <a:lnTo>
                    <a:pt x="10021" y="91197"/>
                  </a:lnTo>
                  <a:lnTo>
                    <a:pt x="9652" y="90963"/>
                  </a:lnTo>
                  <a:lnTo>
                    <a:pt x="9282" y="90717"/>
                  </a:lnTo>
                  <a:lnTo>
                    <a:pt x="8909" y="90459"/>
                  </a:lnTo>
                  <a:lnTo>
                    <a:pt x="8539" y="90189"/>
                  </a:lnTo>
                  <a:lnTo>
                    <a:pt x="8170" y="89908"/>
                  </a:lnTo>
                  <a:lnTo>
                    <a:pt x="7800" y="89615"/>
                  </a:lnTo>
                  <a:lnTo>
                    <a:pt x="7440" y="89310"/>
                  </a:lnTo>
                  <a:lnTo>
                    <a:pt x="7075" y="88994"/>
                  </a:lnTo>
                  <a:lnTo>
                    <a:pt x="6719" y="88666"/>
                  </a:lnTo>
                  <a:lnTo>
                    <a:pt x="6367" y="88314"/>
                  </a:lnTo>
                  <a:lnTo>
                    <a:pt x="6020" y="87963"/>
                  </a:lnTo>
                  <a:lnTo>
                    <a:pt x="5677" y="87587"/>
                  </a:lnTo>
                  <a:lnTo>
                    <a:pt x="5343" y="87189"/>
                  </a:lnTo>
                  <a:lnTo>
                    <a:pt x="5013" y="86790"/>
                  </a:lnTo>
                  <a:lnTo>
                    <a:pt x="4692" y="86369"/>
                  </a:lnTo>
                  <a:lnTo>
                    <a:pt x="4375" y="85935"/>
                  </a:lnTo>
                  <a:lnTo>
                    <a:pt x="4072" y="85490"/>
                  </a:lnTo>
                  <a:lnTo>
                    <a:pt x="3777" y="85021"/>
                  </a:lnTo>
                  <a:lnTo>
                    <a:pt x="3632" y="84786"/>
                  </a:lnTo>
                  <a:lnTo>
                    <a:pt x="3491" y="84540"/>
                  </a:lnTo>
                  <a:lnTo>
                    <a:pt x="3355" y="84294"/>
                  </a:lnTo>
                  <a:lnTo>
                    <a:pt x="3219" y="84036"/>
                  </a:lnTo>
                  <a:lnTo>
                    <a:pt x="3087" y="83790"/>
                  </a:lnTo>
                  <a:lnTo>
                    <a:pt x="2955" y="83520"/>
                  </a:lnTo>
                  <a:lnTo>
                    <a:pt x="2827" y="83263"/>
                  </a:lnTo>
                  <a:lnTo>
                    <a:pt x="2704" y="82993"/>
                  </a:lnTo>
                  <a:lnTo>
                    <a:pt x="2581" y="82723"/>
                  </a:lnTo>
                  <a:lnTo>
                    <a:pt x="2467" y="82442"/>
                  </a:lnTo>
                  <a:lnTo>
                    <a:pt x="2353" y="82161"/>
                  </a:lnTo>
                  <a:lnTo>
                    <a:pt x="2238" y="81880"/>
                  </a:lnTo>
                  <a:lnTo>
                    <a:pt x="2133" y="81587"/>
                  </a:lnTo>
                  <a:lnTo>
                    <a:pt x="2027" y="81294"/>
                  </a:lnTo>
                  <a:lnTo>
                    <a:pt x="1926" y="80989"/>
                  </a:lnTo>
                  <a:lnTo>
                    <a:pt x="1829" y="80684"/>
                  </a:lnTo>
                  <a:lnTo>
                    <a:pt x="1737" y="80379"/>
                  </a:lnTo>
                  <a:lnTo>
                    <a:pt x="1645" y="80063"/>
                  </a:lnTo>
                  <a:lnTo>
                    <a:pt x="1561" y="79746"/>
                  </a:lnTo>
                  <a:lnTo>
                    <a:pt x="1478" y="79430"/>
                  </a:lnTo>
                  <a:lnTo>
                    <a:pt x="1403" y="79102"/>
                  </a:lnTo>
                  <a:lnTo>
                    <a:pt x="1328" y="78774"/>
                  </a:lnTo>
                  <a:lnTo>
                    <a:pt x="1258" y="78434"/>
                  </a:lnTo>
                  <a:lnTo>
                    <a:pt x="1192" y="78094"/>
                  </a:lnTo>
                  <a:lnTo>
                    <a:pt x="1135" y="77742"/>
                  </a:lnTo>
                  <a:lnTo>
                    <a:pt x="1077" y="77391"/>
                  </a:lnTo>
                  <a:lnTo>
                    <a:pt x="1077" y="77391"/>
                  </a:lnTo>
                  <a:lnTo>
                    <a:pt x="1025" y="77027"/>
                  </a:lnTo>
                  <a:lnTo>
                    <a:pt x="972" y="76652"/>
                  </a:lnTo>
                  <a:lnTo>
                    <a:pt x="919" y="76266"/>
                  </a:lnTo>
                  <a:lnTo>
                    <a:pt x="871" y="75867"/>
                  </a:lnTo>
                  <a:lnTo>
                    <a:pt x="822" y="75445"/>
                  </a:lnTo>
                  <a:lnTo>
                    <a:pt x="774" y="75011"/>
                  </a:lnTo>
                  <a:lnTo>
                    <a:pt x="686" y="74109"/>
                  </a:lnTo>
                  <a:lnTo>
                    <a:pt x="598" y="73160"/>
                  </a:lnTo>
                  <a:lnTo>
                    <a:pt x="519" y="72152"/>
                  </a:lnTo>
                  <a:lnTo>
                    <a:pt x="444" y="71109"/>
                  </a:lnTo>
                  <a:lnTo>
                    <a:pt x="374" y="70007"/>
                  </a:lnTo>
                  <a:lnTo>
                    <a:pt x="312" y="68870"/>
                  </a:lnTo>
                  <a:lnTo>
                    <a:pt x="255" y="67698"/>
                  </a:lnTo>
                  <a:lnTo>
                    <a:pt x="202" y="66479"/>
                  </a:lnTo>
                  <a:lnTo>
                    <a:pt x="154" y="65225"/>
                  </a:lnTo>
                  <a:lnTo>
                    <a:pt x="114" y="63936"/>
                  </a:lnTo>
                  <a:lnTo>
                    <a:pt x="79" y="62611"/>
                  </a:lnTo>
                  <a:lnTo>
                    <a:pt x="53" y="61263"/>
                  </a:lnTo>
                  <a:lnTo>
                    <a:pt x="31" y="59892"/>
                  </a:lnTo>
                  <a:lnTo>
                    <a:pt x="13" y="58486"/>
                  </a:lnTo>
                  <a:lnTo>
                    <a:pt x="5" y="57056"/>
                  </a:lnTo>
                  <a:lnTo>
                    <a:pt x="0" y="55602"/>
                  </a:lnTo>
                  <a:lnTo>
                    <a:pt x="0" y="54137"/>
                  </a:lnTo>
                  <a:lnTo>
                    <a:pt x="13" y="52649"/>
                  </a:lnTo>
                  <a:lnTo>
                    <a:pt x="27" y="51149"/>
                  </a:lnTo>
                  <a:lnTo>
                    <a:pt x="49" y="49637"/>
                  </a:lnTo>
                  <a:lnTo>
                    <a:pt x="79" y="48101"/>
                  </a:lnTo>
                  <a:lnTo>
                    <a:pt x="114" y="46566"/>
                  </a:lnTo>
                  <a:lnTo>
                    <a:pt x="158" y="45030"/>
                  </a:lnTo>
                  <a:lnTo>
                    <a:pt x="211" y="43483"/>
                  </a:lnTo>
                  <a:lnTo>
                    <a:pt x="268" y="41936"/>
                  </a:lnTo>
                  <a:lnTo>
                    <a:pt x="330" y="40377"/>
                  </a:lnTo>
                  <a:lnTo>
                    <a:pt x="405" y="38830"/>
                  </a:lnTo>
                  <a:lnTo>
                    <a:pt x="484" y="37283"/>
                  </a:lnTo>
                  <a:lnTo>
                    <a:pt x="567" y="35748"/>
                  </a:lnTo>
                  <a:lnTo>
                    <a:pt x="664" y="34213"/>
                  </a:lnTo>
                  <a:lnTo>
                    <a:pt x="765" y="32689"/>
                  </a:lnTo>
                  <a:lnTo>
                    <a:pt x="875" y="31177"/>
                  </a:lnTo>
                  <a:lnTo>
                    <a:pt x="994" y="29677"/>
                  </a:lnTo>
                  <a:lnTo>
                    <a:pt x="1117" y="28200"/>
                  </a:lnTo>
                  <a:lnTo>
                    <a:pt x="1249" y="26735"/>
                  </a:lnTo>
                  <a:lnTo>
                    <a:pt x="1390" y="25293"/>
                  </a:lnTo>
                  <a:lnTo>
                    <a:pt x="1539" y="23875"/>
                  </a:lnTo>
                  <a:lnTo>
                    <a:pt x="1618" y="23172"/>
                  </a:lnTo>
                  <a:lnTo>
                    <a:pt x="1697" y="22480"/>
                  </a:lnTo>
                  <a:lnTo>
                    <a:pt x="1781" y="21789"/>
                  </a:lnTo>
                  <a:lnTo>
                    <a:pt x="1864" y="21109"/>
                  </a:lnTo>
                  <a:lnTo>
                    <a:pt x="1948" y="20441"/>
                  </a:lnTo>
                  <a:lnTo>
                    <a:pt x="2040" y="19773"/>
                  </a:lnTo>
                  <a:lnTo>
                    <a:pt x="2128" y="19117"/>
                  </a:lnTo>
                  <a:lnTo>
                    <a:pt x="2221" y="18460"/>
                  </a:lnTo>
                  <a:lnTo>
                    <a:pt x="2313" y="17827"/>
                  </a:lnTo>
                  <a:lnTo>
                    <a:pt x="2410" y="17194"/>
                  </a:lnTo>
                  <a:lnTo>
                    <a:pt x="2511" y="16562"/>
                  </a:lnTo>
                  <a:lnTo>
                    <a:pt x="2612" y="15952"/>
                  </a:lnTo>
                  <a:lnTo>
                    <a:pt x="2713" y="15343"/>
                  </a:lnTo>
                  <a:lnTo>
                    <a:pt x="2819" y="14745"/>
                  </a:lnTo>
                  <a:lnTo>
                    <a:pt x="2929" y="14159"/>
                  </a:lnTo>
                  <a:lnTo>
                    <a:pt x="3038" y="13585"/>
                  </a:lnTo>
                  <a:lnTo>
                    <a:pt x="3148" y="13010"/>
                  </a:lnTo>
                  <a:lnTo>
                    <a:pt x="3263" y="12459"/>
                  </a:lnTo>
                  <a:lnTo>
                    <a:pt x="3377" y="11908"/>
                  </a:lnTo>
                  <a:lnTo>
                    <a:pt x="3496" y="11381"/>
                  </a:lnTo>
                  <a:lnTo>
                    <a:pt x="3619" y="10854"/>
                  </a:lnTo>
                  <a:lnTo>
                    <a:pt x="3742" y="10350"/>
                  </a:lnTo>
                  <a:lnTo>
                    <a:pt x="3865" y="9846"/>
                  </a:lnTo>
                  <a:lnTo>
                    <a:pt x="3993" y="9365"/>
                  </a:lnTo>
                  <a:lnTo>
                    <a:pt x="4125" y="8885"/>
                  </a:lnTo>
                  <a:lnTo>
                    <a:pt x="4256" y="8428"/>
                  </a:lnTo>
                  <a:lnTo>
                    <a:pt x="4393" y="7970"/>
                  </a:lnTo>
                  <a:lnTo>
                    <a:pt x="4529" y="7537"/>
                  </a:lnTo>
                  <a:lnTo>
                    <a:pt x="4665" y="7115"/>
                  </a:lnTo>
                  <a:lnTo>
                    <a:pt x="4810" y="6705"/>
                  </a:lnTo>
                  <a:lnTo>
                    <a:pt x="4951" y="6318"/>
                  </a:lnTo>
                  <a:lnTo>
                    <a:pt x="5101" y="5931"/>
                  </a:lnTo>
                  <a:lnTo>
                    <a:pt x="5246" y="5568"/>
                  </a:lnTo>
                  <a:lnTo>
                    <a:pt x="5400" y="5216"/>
                  </a:lnTo>
                  <a:lnTo>
                    <a:pt x="5554" y="4888"/>
                  </a:lnTo>
                  <a:lnTo>
                    <a:pt x="5707" y="4560"/>
                  </a:lnTo>
                  <a:lnTo>
                    <a:pt x="5866" y="4255"/>
                  </a:lnTo>
                  <a:lnTo>
                    <a:pt x="6028" y="3974"/>
                  </a:lnTo>
                  <a:lnTo>
                    <a:pt x="6191" y="3704"/>
                  </a:lnTo>
                  <a:lnTo>
                    <a:pt x="6354" y="3446"/>
                  </a:lnTo>
                  <a:lnTo>
                    <a:pt x="6525" y="3200"/>
                  </a:lnTo>
                  <a:lnTo>
                    <a:pt x="6692" y="2978"/>
                  </a:lnTo>
                  <a:lnTo>
                    <a:pt x="6868" y="2778"/>
                  </a:lnTo>
                  <a:lnTo>
                    <a:pt x="7044" y="2591"/>
                  </a:lnTo>
                  <a:lnTo>
                    <a:pt x="7220" y="2415"/>
                  </a:lnTo>
                  <a:lnTo>
                    <a:pt x="7400" y="2263"/>
                  </a:lnTo>
                  <a:lnTo>
                    <a:pt x="7585" y="2134"/>
                  </a:lnTo>
                  <a:lnTo>
                    <a:pt x="7770" y="2016"/>
                  </a:lnTo>
                  <a:lnTo>
                    <a:pt x="7770" y="2016"/>
                  </a:lnTo>
                  <a:lnTo>
                    <a:pt x="8007" y="1888"/>
                  </a:lnTo>
                  <a:lnTo>
                    <a:pt x="8249" y="1759"/>
                  </a:lnTo>
                  <a:lnTo>
                    <a:pt x="8495" y="1641"/>
                  </a:lnTo>
                  <a:lnTo>
                    <a:pt x="8750" y="1524"/>
                  </a:lnTo>
                  <a:lnTo>
                    <a:pt x="9265" y="1301"/>
                  </a:lnTo>
                  <a:lnTo>
                    <a:pt x="9801" y="1114"/>
                  </a:lnTo>
                  <a:lnTo>
                    <a:pt x="10346" y="926"/>
                  </a:lnTo>
                  <a:lnTo>
                    <a:pt x="10909" y="774"/>
                  </a:lnTo>
                  <a:lnTo>
                    <a:pt x="11485" y="622"/>
                  </a:lnTo>
                  <a:lnTo>
                    <a:pt x="12070" y="493"/>
                  </a:lnTo>
                  <a:lnTo>
                    <a:pt x="12668" y="387"/>
                  </a:lnTo>
                  <a:lnTo>
                    <a:pt x="13275" y="294"/>
                  </a:lnTo>
                  <a:lnTo>
                    <a:pt x="13890" y="211"/>
                  </a:lnTo>
                  <a:lnTo>
                    <a:pt x="14515" y="141"/>
                  </a:lnTo>
                  <a:lnTo>
                    <a:pt x="15143" y="94"/>
                  </a:lnTo>
                  <a:lnTo>
                    <a:pt x="15772" y="47"/>
                  </a:lnTo>
                  <a:lnTo>
                    <a:pt x="16410" y="24"/>
                  </a:lnTo>
                  <a:lnTo>
                    <a:pt x="17052" y="12"/>
                  </a:lnTo>
                  <a:lnTo>
                    <a:pt x="17689" y="1"/>
                  </a:lnTo>
                  <a:lnTo>
                    <a:pt x="18331" y="12"/>
                  </a:lnTo>
                  <a:lnTo>
                    <a:pt x="18973" y="24"/>
                  </a:lnTo>
                  <a:lnTo>
                    <a:pt x="19611" y="47"/>
                  </a:lnTo>
                  <a:lnTo>
                    <a:pt x="20244" y="83"/>
                  </a:lnTo>
                  <a:lnTo>
                    <a:pt x="20873" y="129"/>
                  </a:lnTo>
                  <a:lnTo>
                    <a:pt x="21502" y="176"/>
                  </a:lnTo>
                  <a:lnTo>
                    <a:pt x="22117" y="235"/>
                  </a:lnTo>
                  <a:lnTo>
                    <a:pt x="23331" y="364"/>
                  </a:lnTo>
                  <a:lnTo>
                    <a:pt x="24500" y="516"/>
                  </a:lnTo>
                  <a:lnTo>
                    <a:pt x="25626" y="680"/>
                  </a:lnTo>
                  <a:lnTo>
                    <a:pt x="26690" y="856"/>
                  </a:lnTo>
                  <a:lnTo>
                    <a:pt x="26690" y="856"/>
                  </a:lnTo>
                  <a:lnTo>
                    <a:pt x="26844" y="880"/>
                  </a:lnTo>
                  <a:lnTo>
                    <a:pt x="26998" y="926"/>
                  </a:lnTo>
                  <a:lnTo>
                    <a:pt x="27156" y="973"/>
                  </a:lnTo>
                  <a:lnTo>
                    <a:pt x="27306" y="1020"/>
                  </a:lnTo>
                  <a:lnTo>
                    <a:pt x="27460" y="1091"/>
                  </a:lnTo>
                  <a:lnTo>
                    <a:pt x="27613" y="1161"/>
                  </a:lnTo>
                  <a:lnTo>
                    <a:pt x="27763" y="1243"/>
                  </a:lnTo>
                  <a:lnTo>
                    <a:pt x="27912" y="1325"/>
                  </a:lnTo>
                  <a:lnTo>
                    <a:pt x="28062" y="1419"/>
                  </a:lnTo>
                  <a:lnTo>
                    <a:pt x="28211" y="1524"/>
                  </a:lnTo>
                  <a:lnTo>
                    <a:pt x="28357" y="1630"/>
                  </a:lnTo>
                  <a:lnTo>
                    <a:pt x="28502" y="1747"/>
                  </a:lnTo>
                  <a:lnTo>
                    <a:pt x="28647" y="1876"/>
                  </a:lnTo>
                  <a:lnTo>
                    <a:pt x="28787" y="2005"/>
                  </a:lnTo>
                  <a:lnTo>
                    <a:pt x="28933" y="2145"/>
                  </a:lnTo>
                  <a:lnTo>
                    <a:pt x="29073" y="2298"/>
                  </a:lnTo>
                  <a:lnTo>
                    <a:pt x="29210" y="2450"/>
                  </a:lnTo>
                  <a:lnTo>
                    <a:pt x="29350" y="2614"/>
                  </a:lnTo>
                  <a:lnTo>
                    <a:pt x="29487" y="2778"/>
                  </a:lnTo>
                  <a:lnTo>
                    <a:pt x="29623" y="2954"/>
                  </a:lnTo>
                  <a:lnTo>
                    <a:pt x="29755" y="3130"/>
                  </a:lnTo>
                  <a:lnTo>
                    <a:pt x="29887" y="3317"/>
                  </a:lnTo>
                  <a:lnTo>
                    <a:pt x="30019" y="3517"/>
                  </a:lnTo>
                  <a:lnTo>
                    <a:pt x="30146" y="3716"/>
                  </a:lnTo>
                  <a:lnTo>
                    <a:pt x="30274" y="3927"/>
                  </a:lnTo>
                  <a:lnTo>
                    <a:pt x="30401" y="4138"/>
                  </a:lnTo>
                  <a:lnTo>
                    <a:pt x="30524" y="4361"/>
                  </a:lnTo>
                  <a:lnTo>
                    <a:pt x="30647" y="4583"/>
                  </a:lnTo>
                  <a:lnTo>
                    <a:pt x="30771" y="4818"/>
                  </a:lnTo>
                  <a:lnTo>
                    <a:pt x="30889" y="5052"/>
                  </a:lnTo>
                  <a:lnTo>
                    <a:pt x="31008" y="5298"/>
                  </a:lnTo>
                  <a:lnTo>
                    <a:pt x="31122" y="5556"/>
                  </a:lnTo>
                  <a:lnTo>
                    <a:pt x="31237" y="5814"/>
                  </a:lnTo>
                  <a:lnTo>
                    <a:pt x="31351" y="6072"/>
                  </a:lnTo>
                  <a:lnTo>
                    <a:pt x="31461" y="6341"/>
                  </a:lnTo>
                  <a:lnTo>
                    <a:pt x="31566" y="6611"/>
                  </a:lnTo>
                  <a:lnTo>
                    <a:pt x="31672" y="6892"/>
                  </a:lnTo>
                  <a:lnTo>
                    <a:pt x="31777" y="7185"/>
                  </a:lnTo>
                  <a:lnTo>
                    <a:pt x="31883" y="7466"/>
                  </a:lnTo>
                  <a:lnTo>
                    <a:pt x="31980" y="7771"/>
                  </a:lnTo>
                  <a:lnTo>
                    <a:pt x="32081" y="8064"/>
                  </a:lnTo>
                  <a:lnTo>
                    <a:pt x="32173" y="8381"/>
                  </a:lnTo>
                  <a:lnTo>
                    <a:pt x="32270" y="8685"/>
                  </a:lnTo>
                  <a:lnTo>
                    <a:pt x="32362" y="9002"/>
                  </a:lnTo>
                  <a:lnTo>
                    <a:pt x="32450" y="9330"/>
                  </a:lnTo>
                  <a:lnTo>
                    <a:pt x="32538" y="9658"/>
                  </a:lnTo>
                  <a:lnTo>
                    <a:pt x="32622" y="9986"/>
                  </a:lnTo>
                  <a:lnTo>
                    <a:pt x="32705" y="10326"/>
                  </a:lnTo>
                  <a:lnTo>
                    <a:pt x="32784" y="10666"/>
                  </a:lnTo>
                  <a:lnTo>
                    <a:pt x="32863" y="11006"/>
                  </a:lnTo>
                  <a:lnTo>
                    <a:pt x="32938" y="11358"/>
                  </a:lnTo>
                  <a:lnTo>
                    <a:pt x="33009" y="11709"/>
                  </a:lnTo>
                  <a:lnTo>
                    <a:pt x="33079" y="12073"/>
                  </a:lnTo>
                  <a:lnTo>
                    <a:pt x="33149" y="12436"/>
                  </a:lnTo>
                  <a:lnTo>
                    <a:pt x="33215" y="12799"/>
                  </a:lnTo>
                  <a:lnTo>
                    <a:pt x="33277" y="13174"/>
                  </a:lnTo>
                  <a:lnTo>
                    <a:pt x="33334" y="13549"/>
                  </a:lnTo>
                  <a:lnTo>
                    <a:pt x="33391" y="13936"/>
                  </a:lnTo>
                  <a:lnTo>
                    <a:pt x="33448" y="14323"/>
                  </a:lnTo>
                  <a:lnTo>
                    <a:pt x="33501" y="14710"/>
                  </a:lnTo>
                  <a:lnTo>
                    <a:pt x="33549" y="15096"/>
                  </a:lnTo>
                  <a:lnTo>
                    <a:pt x="33593" y="15495"/>
                  </a:lnTo>
                  <a:lnTo>
                    <a:pt x="33637" y="15893"/>
                  </a:lnTo>
                  <a:lnTo>
                    <a:pt x="33677" y="16292"/>
                  </a:lnTo>
                  <a:lnTo>
                    <a:pt x="33677" y="16292"/>
                  </a:lnTo>
                  <a:lnTo>
                    <a:pt x="33840" y="17968"/>
                  </a:lnTo>
                  <a:lnTo>
                    <a:pt x="33998" y="19703"/>
                  </a:lnTo>
                  <a:lnTo>
                    <a:pt x="34156" y="21496"/>
                  </a:lnTo>
                  <a:lnTo>
                    <a:pt x="34319" y="23348"/>
                  </a:lnTo>
                  <a:lnTo>
                    <a:pt x="34473" y="25246"/>
                  </a:lnTo>
                  <a:lnTo>
                    <a:pt x="34631" y="27192"/>
                  </a:lnTo>
                  <a:lnTo>
                    <a:pt x="34781" y="29184"/>
                  </a:lnTo>
                  <a:lnTo>
                    <a:pt x="34926" y="31212"/>
                  </a:lnTo>
                  <a:lnTo>
                    <a:pt x="35066" y="33275"/>
                  </a:lnTo>
                  <a:lnTo>
                    <a:pt x="35198" y="35361"/>
                  </a:lnTo>
                  <a:lnTo>
                    <a:pt x="35326" y="37471"/>
                  </a:lnTo>
                  <a:lnTo>
                    <a:pt x="35440" y="39616"/>
                  </a:lnTo>
                  <a:lnTo>
                    <a:pt x="35497" y="40682"/>
                  </a:lnTo>
                  <a:lnTo>
                    <a:pt x="35550" y="41760"/>
                  </a:lnTo>
                  <a:lnTo>
                    <a:pt x="35598" y="42839"/>
                  </a:lnTo>
                  <a:lnTo>
                    <a:pt x="35647" y="43917"/>
                  </a:lnTo>
                  <a:lnTo>
                    <a:pt x="35686" y="45007"/>
                  </a:lnTo>
                  <a:lnTo>
                    <a:pt x="35730" y="46085"/>
                  </a:lnTo>
                  <a:lnTo>
                    <a:pt x="35766" y="47175"/>
                  </a:lnTo>
                  <a:lnTo>
                    <a:pt x="35801" y="48265"/>
                  </a:lnTo>
                  <a:lnTo>
                    <a:pt x="35831" y="49344"/>
                  </a:lnTo>
                  <a:lnTo>
                    <a:pt x="35858" y="50434"/>
                  </a:lnTo>
                  <a:lnTo>
                    <a:pt x="35880" y="51512"/>
                  </a:lnTo>
                  <a:lnTo>
                    <a:pt x="35902" y="52590"/>
                  </a:lnTo>
                  <a:lnTo>
                    <a:pt x="35915" y="53668"/>
                  </a:lnTo>
                  <a:lnTo>
                    <a:pt x="35928" y="54747"/>
                  </a:lnTo>
                  <a:lnTo>
                    <a:pt x="35933" y="55813"/>
                  </a:lnTo>
                  <a:lnTo>
                    <a:pt x="35937" y="56880"/>
                  </a:lnTo>
                  <a:lnTo>
                    <a:pt x="35937" y="57935"/>
                  </a:lnTo>
                  <a:lnTo>
                    <a:pt x="35928" y="58990"/>
                  </a:lnTo>
                  <a:lnTo>
                    <a:pt x="35919" y="60044"/>
                  </a:lnTo>
                  <a:lnTo>
                    <a:pt x="35902" y="61088"/>
                  </a:lnTo>
                  <a:lnTo>
                    <a:pt x="35880" y="62119"/>
                  </a:lnTo>
                  <a:lnTo>
                    <a:pt x="35858" y="63150"/>
                  </a:lnTo>
                  <a:lnTo>
                    <a:pt x="35823" y="64158"/>
                  </a:lnTo>
                  <a:lnTo>
                    <a:pt x="35788" y="65178"/>
                  </a:lnTo>
                  <a:lnTo>
                    <a:pt x="35748" y="66174"/>
                  </a:lnTo>
                  <a:lnTo>
                    <a:pt x="35700" y="67159"/>
                  </a:lnTo>
                  <a:lnTo>
                    <a:pt x="35647" y="68143"/>
                  </a:lnTo>
                  <a:lnTo>
                    <a:pt x="35585" y="69116"/>
                  </a:lnTo>
                  <a:lnTo>
                    <a:pt x="35524" y="70065"/>
                  </a:lnTo>
                  <a:lnTo>
                    <a:pt x="35453" y="71015"/>
                  </a:lnTo>
                  <a:lnTo>
                    <a:pt x="35374" y="71941"/>
                  </a:lnTo>
                  <a:lnTo>
                    <a:pt x="35291" y="72867"/>
                  </a:lnTo>
                  <a:lnTo>
                    <a:pt x="35203" y="73769"/>
                  </a:lnTo>
                  <a:lnTo>
                    <a:pt x="35106" y="74660"/>
                  </a:lnTo>
                  <a:lnTo>
                    <a:pt x="35000" y="75527"/>
                  </a:lnTo>
                  <a:lnTo>
                    <a:pt x="34891" y="76394"/>
                  </a:lnTo>
                  <a:lnTo>
                    <a:pt x="34772" y="77238"/>
                  </a:lnTo>
                  <a:lnTo>
                    <a:pt x="34649" y="78059"/>
                  </a:lnTo>
                  <a:lnTo>
                    <a:pt x="34517" y="78867"/>
                  </a:lnTo>
                  <a:lnTo>
                    <a:pt x="34380" y="79664"/>
                  </a:lnTo>
                  <a:lnTo>
                    <a:pt x="34380" y="79664"/>
                  </a:lnTo>
                  <a:lnTo>
                    <a:pt x="34227" y="80098"/>
                  </a:lnTo>
                  <a:lnTo>
                    <a:pt x="34064" y="80532"/>
                  </a:lnTo>
                  <a:lnTo>
                    <a:pt x="33906" y="80954"/>
                  </a:lnTo>
                  <a:lnTo>
                    <a:pt x="33738" y="81376"/>
                  </a:lnTo>
                  <a:lnTo>
                    <a:pt x="33571" y="81786"/>
                  </a:lnTo>
                  <a:lnTo>
                    <a:pt x="33400" y="82184"/>
                  </a:lnTo>
                  <a:lnTo>
                    <a:pt x="33224" y="82583"/>
                  </a:lnTo>
                  <a:lnTo>
                    <a:pt x="33044" y="82970"/>
                  </a:lnTo>
                  <a:lnTo>
                    <a:pt x="32863" y="83356"/>
                  </a:lnTo>
                  <a:lnTo>
                    <a:pt x="32679" y="83731"/>
                  </a:lnTo>
                  <a:lnTo>
                    <a:pt x="32490" y="84106"/>
                  </a:lnTo>
                  <a:lnTo>
                    <a:pt x="32301" y="84470"/>
                  </a:lnTo>
                  <a:lnTo>
                    <a:pt x="32103" y="84821"/>
                  </a:lnTo>
                  <a:lnTo>
                    <a:pt x="31905" y="85173"/>
                  </a:lnTo>
                  <a:lnTo>
                    <a:pt x="31707" y="85513"/>
                  </a:lnTo>
                  <a:lnTo>
                    <a:pt x="31500" y="85853"/>
                  </a:lnTo>
                  <a:lnTo>
                    <a:pt x="31294" y="86181"/>
                  </a:lnTo>
                  <a:lnTo>
                    <a:pt x="31083" y="86497"/>
                  </a:lnTo>
                  <a:lnTo>
                    <a:pt x="30867" y="86814"/>
                  </a:lnTo>
                  <a:lnTo>
                    <a:pt x="30652" y="87130"/>
                  </a:lnTo>
                  <a:lnTo>
                    <a:pt x="30432" y="87423"/>
                  </a:lnTo>
                  <a:lnTo>
                    <a:pt x="30208" y="87716"/>
                  </a:lnTo>
                  <a:lnTo>
                    <a:pt x="29979" y="88009"/>
                  </a:lnTo>
                  <a:lnTo>
                    <a:pt x="29750" y="88291"/>
                  </a:lnTo>
                  <a:lnTo>
                    <a:pt x="29517" y="88572"/>
                  </a:lnTo>
                  <a:lnTo>
                    <a:pt x="29280" y="88830"/>
                  </a:lnTo>
                  <a:lnTo>
                    <a:pt x="29042" y="89099"/>
                  </a:lnTo>
                  <a:lnTo>
                    <a:pt x="28801" y="89346"/>
                  </a:lnTo>
                  <a:lnTo>
                    <a:pt x="28554" y="89603"/>
                  </a:lnTo>
                  <a:lnTo>
                    <a:pt x="28304" y="89838"/>
                  </a:lnTo>
                  <a:lnTo>
                    <a:pt x="28053" y="90072"/>
                  </a:lnTo>
                  <a:lnTo>
                    <a:pt x="27798" y="90307"/>
                  </a:lnTo>
                  <a:lnTo>
                    <a:pt x="27539" y="90529"/>
                  </a:lnTo>
                  <a:lnTo>
                    <a:pt x="27275" y="90740"/>
                  </a:lnTo>
                  <a:lnTo>
                    <a:pt x="27011" y="90951"/>
                  </a:lnTo>
                  <a:lnTo>
                    <a:pt x="26743" y="91150"/>
                  </a:lnTo>
                  <a:lnTo>
                    <a:pt x="26475" y="91338"/>
                  </a:lnTo>
                  <a:lnTo>
                    <a:pt x="26198" y="91537"/>
                  </a:lnTo>
                  <a:lnTo>
                    <a:pt x="25921" y="91713"/>
                  </a:lnTo>
                  <a:lnTo>
                    <a:pt x="25639" y="91889"/>
                  </a:lnTo>
                  <a:lnTo>
                    <a:pt x="25358" y="92053"/>
                  </a:lnTo>
                  <a:lnTo>
                    <a:pt x="25072" y="92217"/>
                  </a:lnTo>
                  <a:lnTo>
                    <a:pt x="24782" y="92369"/>
                  </a:lnTo>
                  <a:lnTo>
                    <a:pt x="24487" y="92522"/>
                  </a:lnTo>
                  <a:lnTo>
                    <a:pt x="24193" y="92662"/>
                  </a:lnTo>
                  <a:lnTo>
                    <a:pt x="23894" y="92803"/>
                  </a:lnTo>
                  <a:lnTo>
                    <a:pt x="23590" y="92932"/>
                  </a:lnTo>
                  <a:lnTo>
                    <a:pt x="23282" y="93049"/>
                  </a:lnTo>
                  <a:lnTo>
                    <a:pt x="22975" y="93166"/>
                  </a:lnTo>
                  <a:lnTo>
                    <a:pt x="22662" y="93272"/>
                  </a:lnTo>
                  <a:lnTo>
                    <a:pt x="22350" y="93377"/>
                  </a:lnTo>
                  <a:lnTo>
                    <a:pt x="22029" y="93471"/>
                  </a:lnTo>
                  <a:lnTo>
                    <a:pt x="21708" y="93565"/>
                  </a:lnTo>
                  <a:lnTo>
                    <a:pt x="21387" y="93647"/>
                  </a:lnTo>
                  <a:lnTo>
                    <a:pt x="21057" y="93717"/>
                  </a:lnTo>
                  <a:lnTo>
                    <a:pt x="20728" y="93788"/>
                  </a:lnTo>
                  <a:lnTo>
                    <a:pt x="20059" y="93917"/>
                  </a:lnTo>
                  <a:lnTo>
                    <a:pt x="19378" y="94010"/>
                  </a:lnTo>
                  <a:lnTo>
                    <a:pt x="18683" y="94081"/>
                  </a:lnTo>
                  <a:lnTo>
                    <a:pt x="17980" y="941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3413425" y="-3549950"/>
              <a:ext cx="649900" cy="908375"/>
            </a:xfrm>
            <a:custGeom>
              <a:avLst/>
              <a:gdLst/>
              <a:ahLst/>
              <a:cxnLst/>
              <a:rect l="l" t="t" r="r" b="b"/>
              <a:pathLst>
                <a:path w="25996" h="36335" extrusionOk="0">
                  <a:moveTo>
                    <a:pt x="6508" y="1"/>
                  </a:moveTo>
                  <a:lnTo>
                    <a:pt x="6336" y="24"/>
                  </a:lnTo>
                  <a:lnTo>
                    <a:pt x="6165" y="48"/>
                  </a:lnTo>
                  <a:lnTo>
                    <a:pt x="5998" y="95"/>
                  </a:lnTo>
                  <a:lnTo>
                    <a:pt x="5831" y="142"/>
                  </a:lnTo>
                  <a:lnTo>
                    <a:pt x="5664" y="212"/>
                  </a:lnTo>
                  <a:lnTo>
                    <a:pt x="5497" y="282"/>
                  </a:lnTo>
                  <a:lnTo>
                    <a:pt x="5334" y="364"/>
                  </a:lnTo>
                  <a:lnTo>
                    <a:pt x="5171" y="458"/>
                  </a:lnTo>
                  <a:lnTo>
                    <a:pt x="5013" y="564"/>
                  </a:lnTo>
                  <a:lnTo>
                    <a:pt x="4850" y="681"/>
                  </a:lnTo>
                  <a:lnTo>
                    <a:pt x="4692" y="798"/>
                  </a:lnTo>
                  <a:lnTo>
                    <a:pt x="4538" y="939"/>
                  </a:lnTo>
                  <a:lnTo>
                    <a:pt x="4384" y="1079"/>
                  </a:lnTo>
                  <a:lnTo>
                    <a:pt x="4230" y="1232"/>
                  </a:lnTo>
                  <a:lnTo>
                    <a:pt x="4081" y="1396"/>
                  </a:lnTo>
                  <a:lnTo>
                    <a:pt x="3931" y="1572"/>
                  </a:lnTo>
                  <a:lnTo>
                    <a:pt x="3786" y="1759"/>
                  </a:lnTo>
                  <a:lnTo>
                    <a:pt x="3641" y="1947"/>
                  </a:lnTo>
                  <a:lnTo>
                    <a:pt x="3496" y="2146"/>
                  </a:lnTo>
                  <a:lnTo>
                    <a:pt x="3355" y="2357"/>
                  </a:lnTo>
                  <a:lnTo>
                    <a:pt x="3214" y="2579"/>
                  </a:lnTo>
                  <a:lnTo>
                    <a:pt x="3078" y="2802"/>
                  </a:lnTo>
                  <a:lnTo>
                    <a:pt x="2946" y="3048"/>
                  </a:lnTo>
                  <a:lnTo>
                    <a:pt x="2814" y="3283"/>
                  </a:lnTo>
                  <a:lnTo>
                    <a:pt x="2682" y="3541"/>
                  </a:lnTo>
                  <a:lnTo>
                    <a:pt x="2555" y="3798"/>
                  </a:lnTo>
                  <a:lnTo>
                    <a:pt x="2432" y="4068"/>
                  </a:lnTo>
                  <a:lnTo>
                    <a:pt x="2309" y="4349"/>
                  </a:lnTo>
                  <a:lnTo>
                    <a:pt x="2190" y="4631"/>
                  </a:lnTo>
                  <a:lnTo>
                    <a:pt x="2071" y="4924"/>
                  </a:lnTo>
                  <a:lnTo>
                    <a:pt x="1957" y="5217"/>
                  </a:lnTo>
                  <a:lnTo>
                    <a:pt x="1843" y="5521"/>
                  </a:lnTo>
                  <a:lnTo>
                    <a:pt x="1733" y="5838"/>
                  </a:lnTo>
                  <a:lnTo>
                    <a:pt x="1627" y="6154"/>
                  </a:lnTo>
                  <a:lnTo>
                    <a:pt x="1526" y="6482"/>
                  </a:lnTo>
                  <a:lnTo>
                    <a:pt x="1425" y="6811"/>
                  </a:lnTo>
                  <a:lnTo>
                    <a:pt x="1328" y="7150"/>
                  </a:lnTo>
                  <a:lnTo>
                    <a:pt x="1231" y="7502"/>
                  </a:lnTo>
                  <a:lnTo>
                    <a:pt x="1139" y="7854"/>
                  </a:lnTo>
                  <a:lnTo>
                    <a:pt x="1051" y="8217"/>
                  </a:lnTo>
                  <a:lnTo>
                    <a:pt x="968" y="8580"/>
                  </a:lnTo>
                  <a:lnTo>
                    <a:pt x="884" y="8944"/>
                  </a:lnTo>
                  <a:lnTo>
                    <a:pt x="805" y="9319"/>
                  </a:lnTo>
                  <a:lnTo>
                    <a:pt x="730" y="9706"/>
                  </a:lnTo>
                  <a:lnTo>
                    <a:pt x="655" y="10092"/>
                  </a:lnTo>
                  <a:lnTo>
                    <a:pt x="589" y="10479"/>
                  </a:lnTo>
                  <a:lnTo>
                    <a:pt x="524" y="10878"/>
                  </a:lnTo>
                  <a:lnTo>
                    <a:pt x="462" y="11288"/>
                  </a:lnTo>
                  <a:lnTo>
                    <a:pt x="405" y="11686"/>
                  </a:lnTo>
                  <a:lnTo>
                    <a:pt x="348" y="12096"/>
                  </a:lnTo>
                  <a:lnTo>
                    <a:pt x="299" y="12518"/>
                  </a:lnTo>
                  <a:lnTo>
                    <a:pt x="251" y="12940"/>
                  </a:lnTo>
                  <a:lnTo>
                    <a:pt x="207" y="13362"/>
                  </a:lnTo>
                  <a:lnTo>
                    <a:pt x="172" y="13796"/>
                  </a:lnTo>
                  <a:lnTo>
                    <a:pt x="132" y="14230"/>
                  </a:lnTo>
                  <a:lnTo>
                    <a:pt x="101" y="14663"/>
                  </a:lnTo>
                  <a:lnTo>
                    <a:pt x="75" y="15097"/>
                  </a:lnTo>
                  <a:lnTo>
                    <a:pt x="53" y="15542"/>
                  </a:lnTo>
                  <a:lnTo>
                    <a:pt x="31" y="15988"/>
                  </a:lnTo>
                  <a:lnTo>
                    <a:pt x="18" y="16445"/>
                  </a:lnTo>
                  <a:lnTo>
                    <a:pt x="9" y="16902"/>
                  </a:lnTo>
                  <a:lnTo>
                    <a:pt x="0" y="17359"/>
                  </a:lnTo>
                  <a:lnTo>
                    <a:pt x="0" y="17816"/>
                  </a:lnTo>
                  <a:lnTo>
                    <a:pt x="0" y="18519"/>
                  </a:lnTo>
                  <a:lnTo>
                    <a:pt x="0" y="18976"/>
                  </a:lnTo>
                  <a:lnTo>
                    <a:pt x="9" y="19433"/>
                  </a:lnTo>
                  <a:lnTo>
                    <a:pt x="18" y="19891"/>
                  </a:lnTo>
                  <a:lnTo>
                    <a:pt x="31" y="20336"/>
                  </a:lnTo>
                  <a:lnTo>
                    <a:pt x="53" y="20781"/>
                  </a:lnTo>
                  <a:lnTo>
                    <a:pt x="75" y="21227"/>
                  </a:lnTo>
                  <a:lnTo>
                    <a:pt x="101" y="21672"/>
                  </a:lnTo>
                  <a:lnTo>
                    <a:pt x="132" y="22106"/>
                  </a:lnTo>
                  <a:lnTo>
                    <a:pt x="172" y="22539"/>
                  </a:lnTo>
                  <a:lnTo>
                    <a:pt x="207" y="22973"/>
                  </a:lnTo>
                  <a:lnTo>
                    <a:pt x="251" y="23395"/>
                  </a:lnTo>
                  <a:lnTo>
                    <a:pt x="299" y="23817"/>
                  </a:lnTo>
                  <a:lnTo>
                    <a:pt x="348" y="24227"/>
                  </a:lnTo>
                  <a:lnTo>
                    <a:pt x="405" y="24637"/>
                  </a:lnTo>
                  <a:lnTo>
                    <a:pt x="462" y="25048"/>
                  </a:lnTo>
                  <a:lnTo>
                    <a:pt x="524" y="25446"/>
                  </a:lnTo>
                  <a:lnTo>
                    <a:pt x="589" y="25845"/>
                  </a:lnTo>
                  <a:lnTo>
                    <a:pt x="655" y="26243"/>
                  </a:lnTo>
                  <a:lnTo>
                    <a:pt x="730" y="26630"/>
                  </a:lnTo>
                  <a:lnTo>
                    <a:pt x="805" y="27005"/>
                  </a:lnTo>
                  <a:lnTo>
                    <a:pt x="884" y="27380"/>
                  </a:lnTo>
                  <a:lnTo>
                    <a:pt x="968" y="27755"/>
                  </a:lnTo>
                  <a:lnTo>
                    <a:pt x="1051" y="28118"/>
                  </a:lnTo>
                  <a:lnTo>
                    <a:pt x="1139" y="28482"/>
                  </a:lnTo>
                  <a:lnTo>
                    <a:pt x="1231" y="28833"/>
                  </a:lnTo>
                  <a:lnTo>
                    <a:pt x="1328" y="29173"/>
                  </a:lnTo>
                  <a:lnTo>
                    <a:pt x="1425" y="29513"/>
                  </a:lnTo>
                  <a:lnTo>
                    <a:pt x="1526" y="29853"/>
                  </a:lnTo>
                  <a:lnTo>
                    <a:pt x="1627" y="30181"/>
                  </a:lnTo>
                  <a:lnTo>
                    <a:pt x="1733" y="30498"/>
                  </a:lnTo>
                  <a:lnTo>
                    <a:pt x="1843" y="30814"/>
                  </a:lnTo>
                  <a:lnTo>
                    <a:pt x="1957" y="31119"/>
                  </a:lnTo>
                  <a:lnTo>
                    <a:pt x="2071" y="31412"/>
                  </a:lnTo>
                  <a:lnTo>
                    <a:pt x="2190" y="31705"/>
                  </a:lnTo>
                  <a:lnTo>
                    <a:pt x="2309" y="31986"/>
                  </a:lnTo>
                  <a:lnTo>
                    <a:pt x="2432" y="32267"/>
                  </a:lnTo>
                  <a:lnTo>
                    <a:pt x="2555" y="32537"/>
                  </a:lnTo>
                  <a:lnTo>
                    <a:pt x="2682" y="32795"/>
                  </a:lnTo>
                  <a:lnTo>
                    <a:pt x="2814" y="33041"/>
                  </a:lnTo>
                  <a:lnTo>
                    <a:pt x="2946" y="33287"/>
                  </a:lnTo>
                  <a:lnTo>
                    <a:pt x="3078" y="33521"/>
                  </a:lnTo>
                  <a:lnTo>
                    <a:pt x="3214" y="33756"/>
                  </a:lnTo>
                  <a:lnTo>
                    <a:pt x="3355" y="33967"/>
                  </a:lnTo>
                  <a:lnTo>
                    <a:pt x="3496" y="34178"/>
                  </a:lnTo>
                  <a:lnTo>
                    <a:pt x="3641" y="34377"/>
                  </a:lnTo>
                  <a:lnTo>
                    <a:pt x="3786" y="34576"/>
                  </a:lnTo>
                  <a:lnTo>
                    <a:pt x="3931" y="34752"/>
                  </a:lnTo>
                  <a:lnTo>
                    <a:pt x="4081" y="34928"/>
                  </a:lnTo>
                  <a:lnTo>
                    <a:pt x="4230" y="35092"/>
                  </a:lnTo>
                  <a:lnTo>
                    <a:pt x="4384" y="35256"/>
                  </a:lnTo>
                  <a:lnTo>
                    <a:pt x="4538" y="35397"/>
                  </a:lnTo>
                  <a:lnTo>
                    <a:pt x="4692" y="35526"/>
                  </a:lnTo>
                  <a:lnTo>
                    <a:pt x="4850" y="35655"/>
                  </a:lnTo>
                  <a:lnTo>
                    <a:pt x="5013" y="35772"/>
                  </a:lnTo>
                  <a:lnTo>
                    <a:pt x="5171" y="35877"/>
                  </a:lnTo>
                  <a:lnTo>
                    <a:pt x="5334" y="35971"/>
                  </a:lnTo>
                  <a:lnTo>
                    <a:pt x="5497" y="36053"/>
                  </a:lnTo>
                  <a:lnTo>
                    <a:pt x="5664" y="36123"/>
                  </a:lnTo>
                  <a:lnTo>
                    <a:pt x="5831" y="36194"/>
                  </a:lnTo>
                  <a:lnTo>
                    <a:pt x="5998" y="36241"/>
                  </a:lnTo>
                  <a:lnTo>
                    <a:pt x="6165" y="36276"/>
                  </a:lnTo>
                  <a:lnTo>
                    <a:pt x="6336" y="36311"/>
                  </a:lnTo>
                  <a:lnTo>
                    <a:pt x="6508" y="36323"/>
                  </a:lnTo>
                  <a:lnTo>
                    <a:pt x="6679" y="36334"/>
                  </a:lnTo>
                  <a:lnTo>
                    <a:pt x="19312" y="36334"/>
                  </a:lnTo>
                  <a:lnTo>
                    <a:pt x="19483" y="36323"/>
                  </a:lnTo>
                  <a:lnTo>
                    <a:pt x="19655" y="36311"/>
                  </a:lnTo>
                  <a:lnTo>
                    <a:pt x="19826" y="36276"/>
                  </a:lnTo>
                  <a:lnTo>
                    <a:pt x="19994" y="36241"/>
                  </a:lnTo>
                  <a:lnTo>
                    <a:pt x="20161" y="36194"/>
                  </a:lnTo>
                  <a:lnTo>
                    <a:pt x="20328" y="36123"/>
                  </a:lnTo>
                  <a:lnTo>
                    <a:pt x="20495" y="36053"/>
                  </a:lnTo>
                  <a:lnTo>
                    <a:pt x="20657" y="35971"/>
                  </a:lnTo>
                  <a:lnTo>
                    <a:pt x="20820" y="35877"/>
                  </a:lnTo>
                  <a:lnTo>
                    <a:pt x="20983" y="35772"/>
                  </a:lnTo>
                  <a:lnTo>
                    <a:pt x="21141" y="35655"/>
                  </a:lnTo>
                  <a:lnTo>
                    <a:pt x="21299" y="35526"/>
                  </a:lnTo>
                  <a:lnTo>
                    <a:pt x="21453" y="35397"/>
                  </a:lnTo>
                  <a:lnTo>
                    <a:pt x="21607" y="35256"/>
                  </a:lnTo>
                  <a:lnTo>
                    <a:pt x="21761" y="35092"/>
                  </a:lnTo>
                  <a:lnTo>
                    <a:pt x="21911" y="34928"/>
                  </a:lnTo>
                  <a:lnTo>
                    <a:pt x="22060" y="34752"/>
                  </a:lnTo>
                  <a:lnTo>
                    <a:pt x="22210" y="34576"/>
                  </a:lnTo>
                  <a:lnTo>
                    <a:pt x="22355" y="34377"/>
                  </a:lnTo>
                  <a:lnTo>
                    <a:pt x="22495" y="34178"/>
                  </a:lnTo>
                  <a:lnTo>
                    <a:pt x="22636" y="33967"/>
                  </a:lnTo>
                  <a:lnTo>
                    <a:pt x="22777" y="33756"/>
                  </a:lnTo>
                  <a:lnTo>
                    <a:pt x="22913" y="33521"/>
                  </a:lnTo>
                  <a:lnTo>
                    <a:pt x="23049" y="33287"/>
                  </a:lnTo>
                  <a:lnTo>
                    <a:pt x="23181" y="33041"/>
                  </a:lnTo>
                  <a:lnTo>
                    <a:pt x="23309" y="32795"/>
                  </a:lnTo>
                  <a:lnTo>
                    <a:pt x="23436" y="32537"/>
                  </a:lnTo>
                  <a:lnTo>
                    <a:pt x="23564" y="32267"/>
                  </a:lnTo>
                  <a:lnTo>
                    <a:pt x="23687" y="31986"/>
                  </a:lnTo>
                  <a:lnTo>
                    <a:pt x="23806" y="31705"/>
                  </a:lnTo>
                  <a:lnTo>
                    <a:pt x="23920" y="31412"/>
                  </a:lnTo>
                  <a:lnTo>
                    <a:pt x="24039" y="31119"/>
                  </a:lnTo>
                  <a:lnTo>
                    <a:pt x="24149" y="30814"/>
                  </a:lnTo>
                  <a:lnTo>
                    <a:pt x="24259" y="30498"/>
                  </a:lnTo>
                  <a:lnTo>
                    <a:pt x="24364" y="30181"/>
                  </a:lnTo>
                  <a:lnTo>
                    <a:pt x="24470" y="29853"/>
                  </a:lnTo>
                  <a:lnTo>
                    <a:pt x="24571" y="29513"/>
                  </a:lnTo>
                  <a:lnTo>
                    <a:pt x="24668" y="29173"/>
                  </a:lnTo>
                  <a:lnTo>
                    <a:pt x="24760" y="28833"/>
                  </a:lnTo>
                  <a:lnTo>
                    <a:pt x="24852" y="28482"/>
                  </a:lnTo>
                  <a:lnTo>
                    <a:pt x="24940" y="28118"/>
                  </a:lnTo>
                  <a:lnTo>
                    <a:pt x="25028" y="27755"/>
                  </a:lnTo>
                  <a:lnTo>
                    <a:pt x="25107" y="27380"/>
                  </a:lnTo>
                  <a:lnTo>
                    <a:pt x="25186" y="27005"/>
                  </a:lnTo>
                  <a:lnTo>
                    <a:pt x="25261" y="26630"/>
                  </a:lnTo>
                  <a:lnTo>
                    <a:pt x="25336" y="26243"/>
                  </a:lnTo>
                  <a:lnTo>
                    <a:pt x="25402" y="25845"/>
                  </a:lnTo>
                  <a:lnTo>
                    <a:pt x="25468" y="25446"/>
                  </a:lnTo>
                  <a:lnTo>
                    <a:pt x="25529" y="25048"/>
                  </a:lnTo>
                  <a:lnTo>
                    <a:pt x="25591" y="24637"/>
                  </a:lnTo>
                  <a:lnTo>
                    <a:pt x="25644" y="24227"/>
                  </a:lnTo>
                  <a:lnTo>
                    <a:pt x="25692" y="23817"/>
                  </a:lnTo>
                  <a:lnTo>
                    <a:pt x="25740" y="23395"/>
                  </a:lnTo>
                  <a:lnTo>
                    <a:pt x="25784" y="22973"/>
                  </a:lnTo>
                  <a:lnTo>
                    <a:pt x="25824" y="22539"/>
                  </a:lnTo>
                  <a:lnTo>
                    <a:pt x="25859" y="22106"/>
                  </a:lnTo>
                  <a:lnTo>
                    <a:pt x="25890" y="21672"/>
                  </a:lnTo>
                  <a:lnTo>
                    <a:pt x="25916" y="21227"/>
                  </a:lnTo>
                  <a:lnTo>
                    <a:pt x="25943" y="20781"/>
                  </a:lnTo>
                  <a:lnTo>
                    <a:pt x="25960" y="20336"/>
                  </a:lnTo>
                  <a:lnTo>
                    <a:pt x="25973" y="19891"/>
                  </a:lnTo>
                  <a:lnTo>
                    <a:pt x="25987" y="19433"/>
                  </a:lnTo>
                  <a:lnTo>
                    <a:pt x="25991" y="18976"/>
                  </a:lnTo>
                  <a:lnTo>
                    <a:pt x="25995" y="18519"/>
                  </a:lnTo>
                  <a:lnTo>
                    <a:pt x="25995" y="17816"/>
                  </a:lnTo>
                  <a:lnTo>
                    <a:pt x="25991" y="17359"/>
                  </a:lnTo>
                  <a:lnTo>
                    <a:pt x="25987" y="16902"/>
                  </a:lnTo>
                  <a:lnTo>
                    <a:pt x="25973" y="16445"/>
                  </a:lnTo>
                  <a:lnTo>
                    <a:pt x="25960" y="15988"/>
                  </a:lnTo>
                  <a:lnTo>
                    <a:pt x="25943" y="15542"/>
                  </a:lnTo>
                  <a:lnTo>
                    <a:pt x="25916" y="15097"/>
                  </a:lnTo>
                  <a:lnTo>
                    <a:pt x="25890" y="14663"/>
                  </a:lnTo>
                  <a:lnTo>
                    <a:pt x="25859" y="14230"/>
                  </a:lnTo>
                  <a:lnTo>
                    <a:pt x="25824" y="13796"/>
                  </a:lnTo>
                  <a:lnTo>
                    <a:pt x="25784" y="13362"/>
                  </a:lnTo>
                  <a:lnTo>
                    <a:pt x="25740" y="12940"/>
                  </a:lnTo>
                  <a:lnTo>
                    <a:pt x="25692" y="12518"/>
                  </a:lnTo>
                  <a:lnTo>
                    <a:pt x="25644" y="12096"/>
                  </a:lnTo>
                  <a:lnTo>
                    <a:pt x="25591" y="11686"/>
                  </a:lnTo>
                  <a:lnTo>
                    <a:pt x="25529" y="11288"/>
                  </a:lnTo>
                  <a:lnTo>
                    <a:pt x="25468" y="10878"/>
                  </a:lnTo>
                  <a:lnTo>
                    <a:pt x="25402" y="10479"/>
                  </a:lnTo>
                  <a:lnTo>
                    <a:pt x="25336" y="10092"/>
                  </a:lnTo>
                  <a:lnTo>
                    <a:pt x="25261" y="9706"/>
                  </a:lnTo>
                  <a:lnTo>
                    <a:pt x="25186" y="9319"/>
                  </a:lnTo>
                  <a:lnTo>
                    <a:pt x="25107" y="8944"/>
                  </a:lnTo>
                  <a:lnTo>
                    <a:pt x="25028" y="8580"/>
                  </a:lnTo>
                  <a:lnTo>
                    <a:pt x="24940" y="8217"/>
                  </a:lnTo>
                  <a:lnTo>
                    <a:pt x="24852" y="7854"/>
                  </a:lnTo>
                  <a:lnTo>
                    <a:pt x="24760" y="7502"/>
                  </a:lnTo>
                  <a:lnTo>
                    <a:pt x="24668" y="7150"/>
                  </a:lnTo>
                  <a:lnTo>
                    <a:pt x="24571" y="6811"/>
                  </a:lnTo>
                  <a:lnTo>
                    <a:pt x="24470" y="6482"/>
                  </a:lnTo>
                  <a:lnTo>
                    <a:pt x="24364" y="6154"/>
                  </a:lnTo>
                  <a:lnTo>
                    <a:pt x="24259" y="5838"/>
                  </a:lnTo>
                  <a:lnTo>
                    <a:pt x="24149" y="5521"/>
                  </a:lnTo>
                  <a:lnTo>
                    <a:pt x="24039" y="5217"/>
                  </a:lnTo>
                  <a:lnTo>
                    <a:pt x="23920" y="4924"/>
                  </a:lnTo>
                  <a:lnTo>
                    <a:pt x="23806" y="4631"/>
                  </a:lnTo>
                  <a:lnTo>
                    <a:pt x="23687" y="4349"/>
                  </a:lnTo>
                  <a:lnTo>
                    <a:pt x="23564" y="4068"/>
                  </a:lnTo>
                  <a:lnTo>
                    <a:pt x="23436" y="3798"/>
                  </a:lnTo>
                  <a:lnTo>
                    <a:pt x="23309" y="3541"/>
                  </a:lnTo>
                  <a:lnTo>
                    <a:pt x="23181" y="3283"/>
                  </a:lnTo>
                  <a:lnTo>
                    <a:pt x="23049" y="3048"/>
                  </a:lnTo>
                  <a:lnTo>
                    <a:pt x="22913" y="2802"/>
                  </a:lnTo>
                  <a:lnTo>
                    <a:pt x="22777" y="2579"/>
                  </a:lnTo>
                  <a:lnTo>
                    <a:pt x="22636" y="2357"/>
                  </a:lnTo>
                  <a:lnTo>
                    <a:pt x="22495" y="2146"/>
                  </a:lnTo>
                  <a:lnTo>
                    <a:pt x="22355" y="1947"/>
                  </a:lnTo>
                  <a:lnTo>
                    <a:pt x="22210" y="1759"/>
                  </a:lnTo>
                  <a:lnTo>
                    <a:pt x="22060" y="1572"/>
                  </a:lnTo>
                  <a:lnTo>
                    <a:pt x="21911" y="1396"/>
                  </a:lnTo>
                  <a:lnTo>
                    <a:pt x="21761" y="1232"/>
                  </a:lnTo>
                  <a:lnTo>
                    <a:pt x="21607" y="1079"/>
                  </a:lnTo>
                  <a:lnTo>
                    <a:pt x="21453" y="939"/>
                  </a:lnTo>
                  <a:lnTo>
                    <a:pt x="21299" y="798"/>
                  </a:lnTo>
                  <a:lnTo>
                    <a:pt x="21141" y="681"/>
                  </a:lnTo>
                  <a:lnTo>
                    <a:pt x="20983" y="564"/>
                  </a:lnTo>
                  <a:lnTo>
                    <a:pt x="20820" y="458"/>
                  </a:lnTo>
                  <a:lnTo>
                    <a:pt x="20657" y="364"/>
                  </a:lnTo>
                  <a:lnTo>
                    <a:pt x="20495" y="282"/>
                  </a:lnTo>
                  <a:lnTo>
                    <a:pt x="20328" y="212"/>
                  </a:lnTo>
                  <a:lnTo>
                    <a:pt x="20161" y="142"/>
                  </a:lnTo>
                  <a:lnTo>
                    <a:pt x="19994" y="95"/>
                  </a:lnTo>
                  <a:lnTo>
                    <a:pt x="19826" y="48"/>
                  </a:lnTo>
                  <a:lnTo>
                    <a:pt x="19655" y="24"/>
                  </a:lnTo>
                  <a:lnTo>
                    <a:pt x="194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3786500" y="-3864050"/>
              <a:ext cx="6075" cy="16150"/>
            </a:xfrm>
            <a:custGeom>
              <a:avLst/>
              <a:gdLst/>
              <a:ahLst/>
              <a:cxnLst/>
              <a:rect l="l" t="t" r="r" b="b"/>
              <a:pathLst>
                <a:path w="243" h="646" extrusionOk="0">
                  <a:moveTo>
                    <a:pt x="124" y="1"/>
                  </a:moveTo>
                  <a:lnTo>
                    <a:pt x="97" y="12"/>
                  </a:lnTo>
                  <a:lnTo>
                    <a:pt x="75" y="24"/>
                  </a:lnTo>
                  <a:lnTo>
                    <a:pt x="54" y="59"/>
                  </a:lnTo>
                  <a:lnTo>
                    <a:pt x="36" y="94"/>
                  </a:lnTo>
                  <a:lnTo>
                    <a:pt x="23" y="141"/>
                  </a:lnTo>
                  <a:lnTo>
                    <a:pt x="10" y="200"/>
                  </a:lnTo>
                  <a:lnTo>
                    <a:pt x="5" y="258"/>
                  </a:lnTo>
                  <a:lnTo>
                    <a:pt x="1" y="317"/>
                  </a:lnTo>
                  <a:lnTo>
                    <a:pt x="5" y="387"/>
                  </a:lnTo>
                  <a:lnTo>
                    <a:pt x="10" y="446"/>
                  </a:lnTo>
                  <a:lnTo>
                    <a:pt x="23" y="505"/>
                  </a:lnTo>
                  <a:lnTo>
                    <a:pt x="36" y="552"/>
                  </a:lnTo>
                  <a:lnTo>
                    <a:pt x="54" y="587"/>
                  </a:lnTo>
                  <a:lnTo>
                    <a:pt x="75" y="622"/>
                  </a:lnTo>
                  <a:lnTo>
                    <a:pt x="97" y="634"/>
                  </a:lnTo>
                  <a:lnTo>
                    <a:pt x="124" y="645"/>
                  </a:lnTo>
                  <a:lnTo>
                    <a:pt x="146" y="634"/>
                  </a:lnTo>
                  <a:lnTo>
                    <a:pt x="168" y="622"/>
                  </a:lnTo>
                  <a:lnTo>
                    <a:pt x="190" y="587"/>
                  </a:lnTo>
                  <a:lnTo>
                    <a:pt x="207" y="552"/>
                  </a:lnTo>
                  <a:lnTo>
                    <a:pt x="221" y="505"/>
                  </a:lnTo>
                  <a:lnTo>
                    <a:pt x="234" y="446"/>
                  </a:lnTo>
                  <a:lnTo>
                    <a:pt x="238" y="387"/>
                  </a:lnTo>
                  <a:lnTo>
                    <a:pt x="243" y="317"/>
                  </a:lnTo>
                  <a:lnTo>
                    <a:pt x="238" y="258"/>
                  </a:lnTo>
                  <a:lnTo>
                    <a:pt x="234" y="200"/>
                  </a:lnTo>
                  <a:lnTo>
                    <a:pt x="221"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3848175" y="-3735425"/>
              <a:ext cx="5950" cy="16150"/>
            </a:xfrm>
            <a:custGeom>
              <a:avLst/>
              <a:gdLst/>
              <a:ahLst/>
              <a:cxnLst/>
              <a:rect l="l" t="t" r="r" b="b"/>
              <a:pathLst>
                <a:path w="238" h="646" extrusionOk="0">
                  <a:moveTo>
                    <a:pt x="119" y="1"/>
                  </a:moveTo>
                  <a:lnTo>
                    <a:pt x="97" y="13"/>
                  </a:lnTo>
                  <a:lnTo>
                    <a:pt x="75" y="36"/>
                  </a:lnTo>
                  <a:lnTo>
                    <a:pt x="53" y="60"/>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6" y="634"/>
                  </a:lnTo>
                  <a:lnTo>
                    <a:pt x="168"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60"/>
                  </a:lnTo>
                  <a:lnTo>
                    <a:pt x="168" y="36"/>
                  </a:lnTo>
                  <a:lnTo>
                    <a:pt x="146"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3970625" y="-3719000"/>
              <a:ext cx="6075" cy="16125"/>
            </a:xfrm>
            <a:custGeom>
              <a:avLst/>
              <a:gdLst/>
              <a:ahLst/>
              <a:cxnLst/>
              <a:rect l="l" t="t" r="r" b="b"/>
              <a:pathLst>
                <a:path w="243" h="645" extrusionOk="0">
                  <a:moveTo>
                    <a:pt x="124" y="0"/>
                  </a:moveTo>
                  <a:lnTo>
                    <a:pt x="97"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7" y="633"/>
                  </a:lnTo>
                  <a:lnTo>
                    <a:pt x="124" y="645"/>
                  </a:lnTo>
                  <a:lnTo>
                    <a:pt x="146" y="633"/>
                  </a:lnTo>
                  <a:lnTo>
                    <a:pt x="168" y="621"/>
                  </a:lnTo>
                  <a:lnTo>
                    <a:pt x="190" y="586"/>
                  </a:lnTo>
                  <a:lnTo>
                    <a:pt x="207" y="551"/>
                  </a:lnTo>
                  <a:lnTo>
                    <a:pt x="221" y="504"/>
                  </a:lnTo>
                  <a:lnTo>
                    <a:pt x="234" y="446"/>
                  </a:lnTo>
                  <a:lnTo>
                    <a:pt x="238" y="387"/>
                  </a:lnTo>
                  <a:lnTo>
                    <a:pt x="243" y="317"/>
                  </a:lnTo>
                  <a:lnTo>
                    <a:pt x="238" y="258"/>
                  </a:lnTo>
                  <a:lnTo>
                    <a:pt x="234" y="200"/>
                  </a:lnTo>
                  <a:lnTo>
                    <a:pt x="221"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4060225" y="-3590950"/>
              <a:ext cx="6075" cy="16125"/>
            </a:xfrm>
            <a:custGeom>
              <a:avLst/>
              <a:gdLst/>
              <a:ahLst/>
              <a:cxnLst/>
              <a:rect l="l" t="t" r="r" b="b"/>
              <a:pathLst>
                <a:path w="243" h="645" extrusionOk="0">
                  <a:moveTo>
                    <a:pt x="123" y="0"/>
                  </a:moveTo>
                  <a:lnTo>
                    <a:pt x="97" y="12"/>
                  </a:lnTo>
                  <a:lnTo>
                    <a:pt x="75" y="24"/>
                  </a:lnTo>
                  <a:lnTo>
                    <a:pt x="53" y="59"/>
                  </a:lnTo>
                  <a:lnTo>
                    <a:pt x="35" y="94"/>
                  </a:lnTo>
                  <a:lnTo>
                    <a:pt x="22" y="141"/>
                  </a:lnTo>
                  <a:lnTo>
                    <a:pt x="14" y="199"/>
                  </a:lnTo>
                  <a:lnTo>
                    <a:pt x="5" y="258"/>
                  </a:lnTo>
                  <a:lnTo>
                    <a:pt x="0" y="317"/>
                  </a:lnTo>
                  <a:lnTo>
                    <a:pt x="5" y="387"/>
                  </a:lnTo>
                  <a:lnTo>
                    <a:pt x="14" y="445"/>
                  </a:lnTo>
                  <a:lnTo>
                    <a:pt x="22" y="504"/>
                  </a:lnTo>
                  <a:lnTo>
                    <a:pt x="35" y="551"/>
                  </a:lnTo>
                  <a:lnTo>
                    <a:pt x="53" y="586"/>
                  </a:lnTo>
                  <a:lnTo>
                    <a:pt x="75" y="621"/>
                  </a:lnTo>
                  <a:lnTo>
                    <a:pt x="97" y="633"/>
                  </a:lnTo>
                  <a:lnTo>
                    <a:pt x="123" y="645"/>
                  </a:lnTo>
                  <a:lnTo>
                    <a:pt x="145" y="633"/>
                  </a:lnTo>
                  <a:lnTo>
                    <a:pt x="167" y="621"/>
                  </a:lnTo>
                  <a:lnTo>
                    <a:pt x="189" y="586"/>
                  </a:lnTo>
                  <a:lnTo>
                    <a:pt x="207" y="551"/>
                  </a:lnTo>
                  <a:lnTo>
                    <a:pt x="220" y="504"/>
                  </a:lnTo>
                  <a:lnTo>
                    <a:pt x="233" y="445"/>
                  </a:lnTo>
                  <a:lnTo>
                    <a:pt x="238" y="387"/>
                  </a:lnTo>
                  <a:lnTo>
                    <a:pt x="242" y="317"/>
                  </a:lnTo>
                  <a:lnTo>
                    <a:pt x="238" y="258"/>
                  </a:lnTo>
                  <a:lnTo>
                    <a:pt x="233" y="199"/>
                  </a:lnTo>
                  <a:lnTo>
                    <a:pt x="220" y="141"/>
                  </a:lnTo>
                  <a:lnTo>
                    <a:pt x="207" y="94"/>
                  </a:lnTo>
                  <a:lnTo>
                    <a:pt x="189" y="59"/>
                  </a:lnTo>
                  <a:lnTo>
                    <a:pt x="167" y="24"/>
                  </a:lnTo>
                  <a:lnTo>
                    <a:pt x="145" y="1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4115950" y="-3380275"/>
              <a:ext cx="6075" cy="16125"/>
            </a:xfrm>
            <a:custGeom>
              <a:avLst/>
              <a:gdLst/>
              <a:ahLst/>
              <a:cxnLst/>
              <a:rect l="l" t="t" r="r" b="b"/>
              <a:pathLst>
                <a:path w="243" h="645" extrusionOk="0">
                  <a:moveTo>
                    <a:pt x="124" y="0"/>
                  </a:moveTo>
                  <a:lnTo>
                    <a:pt x="97" y="12"/>
                  </a:lnTo>
                  <a:lnTo>
                    <a:pt x="75" y="24"/>
                  </a:lnTo>
                  <a:lnTo>
                    <a:pt x="53" y="59"/>
                  </a:lnTo>
                  <a:lnTo>
                    <a:pt x="36" y="94"/>
                  </a:lnTo>
                  <a:lnTo>
                    <a:pt x="23" y="141"/>
                  </a:lnTo>
                  <a:lnTo>
                    <a:pt x="14" y="199"/>
                  </a:lnTo>
                  <a:lnTo>
                    <a:pt x="5" y="258"/>
                  </a:lnTo>
                  <a:lnTo>
                    <a:pt x="1" y="317"/>
                  </a:lnTo>
                  <a:lnTo>
                    <a:pt x="5" y="387"/>
                  </a:lnTo>
                  <a:lnTo>
                    <a:pt x="14" y="445"/>
                  </a:lnTo>
                  <a:lnTo>
                    <a:pt x="23" y="504"/>
                  </a:lnTo>
                  <a:lnTo>
                    <a:pt x="36" y="551"/>
                  </a:lnTo>
                  <a:lnTo>
                    <a:pt x="53" y="586"/>
                  </a:lnTo>
                  <a:lnTo>
                    <a:pt x="75" y="621"/>
                  </a:lnTo>
                  <a:lnTo>
                    <a:pt x="97" y="633"/>
                  </a:lnTo>
                  <a:lnTo>
                    <a:pt x="124" y="645"/>
                  </a:lnTo>
                  <a:lnTo>
                    <a:pt x="146" y="633"/>
                  </a:lnTo>
                  <a:lnTo>
                    <a:pt x="168" y="621"/>
                  </a:lnTo>
                  <a:lnTo>
                    <a:pt x="190" y="586"/>
                  </a:lnTo>
                  <a:lnTo>
                    <a:pt x="207" y="551"/>
                  </a:lnTo>
                  <a:lnTo>
                    <a:pt x="220" y="504"/>
                  </a:lnTo>
                  <a:lnTo>
                    <a:pt x="234" y="445"/>
                  </a:lnTo>
                  <a:lnTo>
                    <a:pt x="238" y="387"/>
                  </a:lnTo>
                  <a:lnTo>
                    <a:pt x="242" y="317"/>
                  </a:lnTo>
                  <a:lnTo>
                    <a:pt x="238" y="258"/>
                  </a:lnTo>
                  <a:lnTo>
                    <a:pt x="234" y="199"/>
                  </a:lnTo>
                  <a:lnTo>
                    <a:pt x="220"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4136300" y="-3156425"/>
              <a:ext cx="6050" cy="15850"/>
            </a:xfrm>
            <a:custGeom>
              <a:avLst/>
              <a:gdLst/>
              <a:ahLst/>
              <a:cxnLst/>
              <a:rect l="l" t="t" r="r" b="b"/>
              <a:pathLst>
                <a:path w="242" h="634" extrusionOk="0">
                  <a:moveTo>
                    <a:pt x="97" y="1"/>
                  </a:moveTo>
                  <a:lnTo>
                    <a:pt x="75" y="24"/>
                  </a:lnTo>
                  <a:lnTo>
                    <a:pt x="53" y="47"/>
                  </a:lnTo>
                  <a:lnTo>
                    <a:pt x="35" y="94"/>
                  </a:lnTo>
                  <a:lnTo>
                    <a:pt x="22" y="141"/>
                  </a:lnTo>
                  <a:lnTo>
                    <a:pt x="9" y="188"/>
                  </a:lnTo>
                  <a:lnTo>
                    <a:pt x="4" y="258"/>
                  </a:lnTo>
                  <a:lnTo>
                    <a:pt x="0" y="317"/>
                  </a:lnTo>
                  <a:lnTo>
                    <a:pt x="4" y="387"/>
                  </a:lnTo>
                  <a:lnTo>
                    <a:pt x="9" y="446"/>
                  </a:lnTo>
                  <a:lnTo>
                    <a:pt x="22" y="493"/>
                  </a:lnTo>
                  <a:lnTo>
                    <a:pt x="35" y="540"/>
                  </a:lnTo>
                  <a:lnTo>
                    <a:pt x="53" y="587"/>
                  </a:lnTo>
                  <a:lnTo>
                    <a:pt x="75" y="610"/>
                  </a:lnTo>
                  <a:lnTo>
                    <a:pt x="97" y="633"/>
                  </a:lnTo>
                  <a:lnTo>
                    <a:pt x="145" y="633"/>
                  </a:lnTo>
                  <a:lnTo>
                    <a:pt x="167" y="610"/>
                  </a:lnTo>
                  <a:lnTo>
                    <a:pt x="189" y="587"/>
                  </a:lnTo>
                  <a:lnTo>
                    <a:pt x="207" y="540"/>
                  </a:lnTo>
                  <a:lnTo>
                    <a:pt x="220" y="493"/>
                  </a:lnTo>
                  <a:lnTo>
                    <a:pt x="233" y="446"/>
                  </a:lnTo>
                  <a:lnTo>
                    <a:pt x="238" y="387"/>
                  </a:lnTo>
                  <a:lnTo>
                    <a:pt x="242" y="317"/>
                  </a:lnTo>
                  <a:lnTo>
                    <a:pt x="238" y="258"/>
                  </a:lnTo>
                  <a:lnTo>
                    <a:pt x="233" y="188"/>
                  </a:lnTo>
                  <a:lnTo>
                    <a:pt x="220" y="141"/>
                  </a:lnTo>
                  <a:lnTo>
                    <a:pt x="207" y="94"/>
                  </a:lnTo>
                  <a:lnTo>
                    <a:pt x="189" y="47"/>
                  </a:lnTo>
                  <a:lnTo>
                    <a:pt x="167" y="24"/>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4127175" y="-2939600"/>
              <a:ext cx="6050" cy="15850"/>
            </a:xfrm>
            <a:custGeom>
              <a:avLst/>
              <a:gdLst/>
              <a:ahLst/>
              <a:cxnLst/>
              <a:rect l="l" t="t" r="r" b="b"/>
              <a:pathLst>
                <a:path w="242" h="634" extrusionOk="0">
                  <a:moveTo>
                    <a:pt x="97" y="1"/>
                  </a:moveTo>
                  <a:lnTo>
                    <a:pt x="75" y="24"/>
                  </a:lnTo>
                  <a:lnTo>
                    <a:pt x="53" y="48"/>
                  </a:lnTo>
                  <a:lnTo>
                    <a:pt x="35" y="94"/>
                  </a:lnTo>
                  <a:lnTo>
                    <a:pt x="22" y="141"/>
                  </a:lnTo>
                  <a:lnTo>
                    <a:pt x="9" y="188"/>
                  </a:lnTo>
                  <a:lnTo>
                    <a:pt x="5" y="247"/>
                  </a:lnTo>
                  <a:lnTo>
                    <a:pt x="0" y="317"/>
                  </a:lnTo>
                  <a:lnTo>
                    <a:pt x="5" y="376"/>
                  </a:lnTo>
                  <a:lnTo>
                    <a:pt x="9" y="434"/>
                  </a:lnTo>
                  <a:lnTo>
                    <a:pt x="22" y="493"/>
                  </a:lnTo>
                  <a:lnTo>
                    <a:pt x="35" y="540"/>
                  </a:lnTo>
                  <a:lnTo>
                    <a:pt x="53" y="575"/>
                  </a:lnTo>
                  <a:lnTo>
                    <a:pt x="75" y="610"/>
                  </a:lnTo>
                  <a:lnTo>
                    <a:pt x="97" y="634"/>
                  </a:lnTo>
                  <a:lnTo>
                    <a:pt x="145" y="634"/>
                  </a:lnTo>
                  <a:lnTo>
                    <a:pt x="167" y="610"/>
                  </a:lnTo>
                  <a:lnTo>
                    <a:pt x="189" y="575"/>
                  </a:lnTo>
                  <a:lnTo>
                    <a:pt x="207" y="540"/>
                  </a:lnTo>
                  <a:lnTo>
                    <a:pt x="220" y="493"/>
                  </a:lnTo>
                  <a:lnTo>
                    <a:pt x="229" y="434"/>
                  </a:lnTo>
                  <a:lnTo>
                    <a:pt x="238" y="376"/>
                  </a:lnTo>
                  <a:lnTo>
                    <a:pt x="242" y="317"/>
                  </a:lnTo>
                  <a:lnTo>
                    <a:pt x="238" y="247"/>
                  </a:lnTo>
                  <a:lnTo>
                    <a:pt x="229" y="188"/>
                  </a:lnTo>
                  <a:lnTo>
                    <a:pt x="220" y="141"/>
                  </a:lnTo>
                  <a:lnTo>
                    <a:pt x="207" y="94"/>
                  </a:lnTo>
                  <a:lnTo>
                    <a:pt x="189" y="48"/>
                  </a:lnTo>
                  <a:lnTo>
                    <a:pt x="167" y="24"/>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4089675" y="-2726575"/>
              <a:ext cx="6075" cy="16150"/>
            </a:xfrm>
            <a:custGeom>
              <a:avLst/>
              <a:gdLst/>
              <a:ahLst/>
              <a:cxnLst/>
              <a:rect l="l" t="t" r="r" b="b"/>
              <a:pathLst>
                <a:path w="243" h="646" extrusionOk="0">
                  <a:moveTo>
                    <a:pt x="119" y="0"/>
                  </a:moveTo>
                  <a:lnTo>
                    <a:pt x="97" y="12"/>
                  </a:lnTo>
                  <a:lnTo>
                    <a:pt x="75" y="24"/>
                  </a:lnTo>
                  <a:lnTo>
                    <a:pt x="53" y="59"/>
                  </a:lnTo>
                  <a:lnTo>
                    <a:pt x="36" y="94"/>
                  </a:lnTo>
                  <a:lnTo>
                    <a:pt x="23" y="141"/>
                  </a:lnTo>
                  <a:lnTo>
                    <a:pt x="10" y="200"/>
                  </a:lnTo>
                  <a:lnTo>
                    <a:pt x="5" y="258"/>
                  </a:lnTo>
                  <a:lnTo>
                    <a:pt x="1" y="329"/>
                  </a:lnTo>
                  <a:lnTo>
                    <a:pt x="5" y="387"/>
                  </a:lnTo>
                  <a:lnTo>
                    <a:pt x="10" y="446"/>
                  </a:lnTo>
                  <a:lnTo>
                    <a:pt x="23" y="504"/>
                  </a:lnTo>
                  <a:lnTo>
                    <a:pt x="36" y="551"/>
                  </a:lnTo>
                  <a:lnTo>
                    <a:pt x="53" y="586"/>
                  </a:lnTo>
                  <a:lnTo>
                    <a:pt x="75" y="622"/>
                  </a:lnTo>
                  <a:lnTo>
                    <a:pt x="97" y="633"/>
                  </a:lnTo>
                  <a:lnTo>
                    <a:pt x="119" y="645"/>
                  </a:lnTo>
                  <a:lnTo>
                    <a:pt x="146" y="633"/>
                  </a:lnTo>
                  <a:lnTo>
                    <a:pt x="168" y="622"/>
                  </a:lnTo>
                  <a:lnTo>
                    <a:pt x="190" y="586"/>
                  </a:lnTo>
                  <a:lnTo>
                    <a:pt x="207" y="551"/>
                  </a:lnTo>
                  <a:lnTo>
                    <a:pt x="221" y="504"/>
                  </a:lnTo>
                  <a:lnTo>
                    <a:pt x="234" y="446"/>
                  </a:lnTo>
                  <a:lnTo>
                    <a:pt x="238" y="387"/>
                  </a:lnTo>
                  <a:lnTo>
                    <a:pt x="243" y="329"/>
                  </a:lnTo>
                  <a:lnTo>
                    <a:pt x="238" y="258"/>
                  </a:lnTo>
                  <a:lnTo>
                    <a:pt x="234" y="200"/>
                  </a:lnTo>
                  <a:lnTo>
                    <a:pt x="221" y="141"/>
                  </a:lnTo>
                  <a:lnTo>
                    <a:pt x="207" y="94"/>
                  </a:lnTo>
                  <a:lnTo>
                    <a:pt x="190" y="59"/>
                  </a:lnTo>
                  <a:lnTo>
                    <a:pt x="168" y="24"/>
                  </a:lnTo>
                  <a:lnTo>
                    <a:pt x="146"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4036250" y="-2589450"/>
              <a:ext cx="6075" cy="15850"/>
            </a:xfrm>
            <a:custGeom>
              <a:avLst/>
              <a:gdLst/>
              <a:ahLst/>
              <a:cxnLst/>
              <a:rect l="l" t="t" r="r" b="b"/>
              <a:pathLst>
                <a:path w="243" h="634" extrusionOk="0">
                  <a:moveTo>
                    <a:pt x="98" y="1"/>
                  </a:moveTo>
                  <a:lnTo>
                    <a:pt x="76" y="24"/>
                  </a:lnTo>
                  <a:lnTo>
                    <a:pt x="54" y="59"/>
                  </a:lnTo>
                  <a:lnTo>
                    <a:pt x="36" y="94"/>
                  </a:lnTo>
                  <a:lnTo>
                    <a:pt x="23" y="141"/>
                  </a:lnTo>
                  <a:lnTo>
                    <a:pt x="10" y="200"/>
                  </a:lnTo>
                  <a:lnTo>
                    <a:pt x="1" y="258"/>
                  </a:lnTo>
                  <a:lnTo>
                    <a:pt x="1" y="317"/>
                  </a:lnTo>
                  <a:lnTo>
                    <a:pt x="1" y="387"/>
                  </a:lnTo>
                  <a:lnTo>
                    <a:pt x="10" y="446"/>
                  </a:lnTo>
                  <a:lnTo>
                    <a:pt x="23" y="493"/>
                  </a:lnTo>
                  <a:lnTo>
                    <a:pt x="36" y="540"/>
                  </a:lnTo>
                  <a:lnTo>
                    <a:pt x="54" y="587"/>
                  </a:lnTo>
                  <a:lnTo>
                    <a:pt x="76" y="610"/>
                  </a:lnTo>
                  <a:lnTo>
                    <a:pt x="98" y="634"/>
                  </a:lnTo>
                  <a:lnTo>
                    <a:pt x="146" y="634"/>
                  </a:lnTo>
                  <a:lnTo>
                    <a:pt x="168" y="610"/>
                  </a:lnTo>
                  <a:lnTo>
                    <a:pt x="185" y="587"/>
                  </a:lnTo>
                  <a:lnTo>
                    <a:pt x="207" y="540"/>
                  </a:lnTo>
                  <a:lnTo>
                    <a:pt x="221" y="493"/>
                  </a:lnTo>
                  <a:lnTo>
                    <a:pt x="229" y="446"/>
                  </a:lnTo>
                  <a:lnTo>
                    <a:pt x="238" y="387"/>
                  </a:lnTo>
                  <a:lnTo>
                    <a:pt x="243" y="317"/>
                  </a:lnTo>
                  <a:lnTo>
                    <a:pt x="238" y="258"/>
                  </a:lnTo>
                  <a:lnTo>
                    <a:pt x="229" y="200"/>
                  </a:lnTo>
                  <a:lnTo>
                    <a:pt x="221" y="141"/>
                  </a:lnTo>
                  <a:lnTo>
                    <a:pt x="207" y="94"/>
                  </a:lnTo>
                  <a:lnTo>
                    <a:pt x="185" y="59"/>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959100" y="-2502425"/>
              <a:ext cx="6050" cy="16150"/>
            </a:xfrm>
            <a:custGeom>
              <a:avLst/>
              <a:gdLst/>
              <a:ahLst/>
              <a:cxnLst/>
              <a:rect l="l" t="t" r="r" b="b"/>
              <a:pathLst>
                <a:path w="242" h="646" extrusionOk="0">
                  <a:moveTo>
                    <a:pt x="123" y="1"/>
                  </a:moveTo>
                  <a:lnTo>
                    <a:pt x="97" y="12"/>
                  </a:lnTo>
                  <a:lnTo>
                    <a:pt x="75" y="24"/>
                  </a:lnTo>
                  <a:lnTo>
                    <a:pt x="53" y="59"/>
                  </a:lnTo>
                  <a:lnTo>
                    <a:pt x="35" y="94"/>
                  </a:lnTo>
                  <a:lnTo>
                    <a:pt x="22" y="141"/>
                  </a:lnTo>
                  <a:lnTo>
                    <a:pt x="13" y="200"/>
                  </a:lnTo>
                  <a:lnTo>
                    <a:pt x="4" y="258"/>
                  </a:lnTo>
                  <a:lnTo>
                    <a:pt x="0" y="317"/>
                  </a:lnTo>
                  <a:lnTo>
                    <a:pt x="4"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17"/>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3862025" y="-2495675"/>
              <a:ext cx="5950" cy="16125"/>
            </a:xfrm>
            <a:custGeom>
              <a:avLst/>
              <a:gdLst/>
              <a:ahLst/>
              <a:cxnLst/>
              <a:rect l="l" t="t" r="r" b="b"/>
              <a:pathLst>
                <a:path w="238" h="645" extrusionOk="0">
                  <a:moveTo>
                    <a:pt x="119" y="0"/>
                  </a:moveTo>
                  <a:lnTo>
                    <a:pt x="93" y="12"/>
                  </a:lnTo>
                  <a:lnTo>
                    <a:pt x="71" y="24"/>
                  </a:lnTo>
                  <a:lnTo>
                    <a:pt x="53" y="59"/>
                  </a:lnTo>
                  <a:lnTo>
                    <a:pt x="36" y="94"/>
                  </a:lnTo>
                  <a:lnTo>
                    <a:pt x="18" y="141"/>
                  </a:lnTo>
                  <a:lnTo>
                    <a:pt x="9" y="199"/>
                  </a:lnTo>
                  <a:lnTo>
                    <a:pt x="0" y="258"/>
                  </a:lnTo>
                  <a:lnTo>
                    <a:pt x="0" y="317"/>
                  </a:lnTo>
                  <a:lnTo>
                    <a:pt x="0" y="387"/>
                  </a:lnTo>
                  <a:lnTo>
                    <a:pt x="9" y="446"/>
                  </a:lnTo>
                  <a:lnTo>
                    <a:pt x="18" y="504"/>
                  </a:lnTo>
                  <a:lnTo>
                    <a:pt x="36" y="551"/>
                  </a:lnTo>
                  <a:lnTo>
                    <a:pt x="53" y="586"/>
                  </a:lnTo>
                  <a:lnTo>
                    <a:pt x="71" y="610"/>
                  </a:lnTo>
                  <a:lnTo>
                    <a:pt x="93" y="633"/>
                  </a:lnTo>
                  <a:lnTo>
                    <a:pt x="119" y="645"/>
                  </a:lnTo>
                  <a:lnTo>
                    <a:pt x="141" y="633"/>
                  </a:lnTo>
                  <a:lnTo>
                    <a:pt x="163" y="610"/>
                  </a:lnTo>
                  <a:lnTo>
                    <a:pt x="185" y="586"/>
                  </a:lnTo>
                  <a:lnTo>
                    <a:pt x="203" y="551"/>
                  </a:lnTo>
                  <a:lnTo>
                    <a:pt x="216" y="504"/>
                  </a:lnTo>
                  <a:lnTo>
                    <a:pt x="229" y="446"/>
                  </a:lnTo>
                  <a:lnTo>
                    <a:pt x="238" y="387"/>
                  </a:lnTo>
                  <a:lnTo>
                    <a:pt x="238" y="317"/>
                  </a:lnTo>
                  <a:lnTo>
                    <a:pt x="238" y="258"/>
                  </a:lnTo>
                  <a:lnTo>
                    <a:pt x="229" y="199"/>
                  </a:lnTo>
                  <a:lnTo>
                    <a:pt x="216" y="141"/>
                  </a:lnTo>
                  <a:lnTo>
                    <a:pt x="203" y="94"/>
                  </a:lnTo>
                  <a:lnTo>
                    <a:pt x="185" y="59"/>
                  </a:lnTo>
                  <a:lnTo>
                    <a:pt x="163" y="24"/>
                  </a:lnTo>
                  <a:lnTo>
                    <a:pt x="141"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770025" y="-2502425"/>
              <a:ext cx="5950" cy="16150"/>
            </a:xfrm>
            <a:custGeom>
              <a:avLst/>
              <a:gdLst/>
              <a:ahLst/>
              <a:cxnLst/>
              <a:rect l="l" t="t" r="r" b="b"/>
              <a:pathLst>
                <a:path w="238" h="646" extrusionOk="0">
                  <a:moveTo>
                    <a:pt x="119" y="1"/>
                  </a:moveTo>
                  <a:lnTo>
                    <a:pt x="93" y="12"/>
                  </a:lnTo>
                  <a:lnTo>
                    <a:pt x="71" y="24"/>
                  </a:lnTo>
                  <a:lnTo>
                    <a:pt x="53" y="59"/>
                  </a:lnTo>
                  <a:lnTo>
                    <a:pt x="35" y="94"/>
                  </a:lnTo>
                  <a:lnTo>
                    <a:pt x="18" y="141"/>
                  </a:lnTo>
                  <a:lnTo>
                    <a:pt x="9" y="200"/>
                  </a:lnTo>
                  <a:lnTo>
                    <a:pt x="0" y="258"/>
                  </a:lnTo>
                  <a:lnTo>
                    <a:pt x="0" y="317"/>
                  </a:lnTo>
                  <a:lnTo>
                    <a:pt x="0" y="387"/>
                  </a:lnTo>
                  <a:lnTo>
                    <a:pt x="9" y="446"/>
                  </a:lnTo>
                  <a:lnTo>
                    <a:pt x="18" y="505"/>
                  </a:lnTo>
                  <a:lnTo>
                    <a:pt x="35" y="551"/>
                  </a:lnTo>
                  <a:lnTo>
                    <a:pt x="53" y="587"/>
                  </a:lnTo>
                  <a:lnTo>
                    <a:pt x="71" y="622"/>
                  </a:lnTo>
                  <a:lnTo>
                    <a:pt x="93" y="634"/>
                  </a:lnTo>
                  <a:lnTo>
                    <a:pt x="119" y="645"/>
                  </a:lnTo>
                  <a:lnTo>
                    <a:pt x="141" y="634"/>
                  </a:lnTo>
                  <a:lnTo>
                    <a:pt x="167" y="622"/>
                  </a:lnTo>
                  <a:lnTo>
                    <a:pt x="185" y="587"/>
                  </a:lnTo>
                  <a:lnTo>
                    <a:pt x="202" y="551"/>
                  </a:lnTo>
                  <a:lnTo>
                    <a:pt x="220" y="505"/>
                  </a:lnTo>
                  <a:lnTo>
                    <a:pt x="229" y="446"/>
                  </a:lnTo>
                  <a:lnTo>
                    <a:pt x="238" y="387"/>
                  </a:lnTo>
                  <a:lnTo>
                    <a:pt x="238" y="317"/>
                  </a:lnTo>
                  <a:lnTo>
                    <a:pt x="238" y="258"/>
                  </a:lnTo>
                  <a:lnTo>
                    <a:pt x="229" y="200"/>
                  </a:lnTo>
                  <a:lnTo>
                    <a:pt x="220" y="141"/>
                  </a:lnTo>
                  <a:lnTo>
                    <a:pt x="202" y="94"/>
                  </a:lnTo>
                  <a:lnTo>
                    <a:pt x="185" y="59"/>
                  </a:lnTo>
                  <a:lnTo>
                    <a:pt x="167"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3662400" y="-2487775"/>
              <a:ext cx="5950" cy="16150"/>
            </a:xfrm>
            <a:custGeom>
              <a:avLst/>
              <a:gdLst/>
              <a:ahLst/>
              <a:cxnLst/>
              <a:rect l="l" t="t" r="r" b="b"/>
              <a:pathLst>
                <a:path w="238" h="646" extrusionOk="0">
                  <a:moveTo>
                    <a:pt x="119" y="1"/>
                  </a:moveTo>
                  <a:lnTo>
                    <a:pt x="93" y="12"/>
                  </a:lnTo>
                  <a:lnTo>
                    <a:pt x="71" y="24"/>
                  </a:lnTo>
                  <a:lnTo>
                    <a:pt x="53" y="59"/>
                  </a:lnTo>
                  <a:lnTo>
                    <a:pt x="36" y="94"/>
                  </a:lnTo>
                  <a:lnTo>
                    <a:pt x="18" y="141"/>
                  </a:lnTo>
                  <a:lnTo>
                    <a:pt x="9" y="200"/>
                  </a:lnTo>
                  <a:lnTo>
                    <a:pt x="1" y="258"/>
                  </a:lnTo>
                  <a:lnTo>
                    <a:pt x="1" y="329"/>
                  </a:lnTo>
                  <a:lnTo>
                    <a:pt x="1" y="387"/>
                  </a:lnTo>
                  <a:lnTo>
                    <a:pt x="9" y="446"/>
                  </a:lnTo>
                  <a:lnTo>
                    <a:pt x="18" y="505"/>
                  </a:lnTo>
                  <a:lnTo>
                    <a:pt x="36" y="551"/>
                  </a:lnTo>
                  <a:lnTo>
                    <a:pt x="53" y="587"/>
                  </a:lnTo>
                  <a:lnTo>
                    <a:pt x="71" y="622"/>
                  </a:lnTo>
                  <a:lnTo>
                    <a:pt x="93" y="634"/>
                  </a:lnTo>
                  <a:lnTo>
                    <a:pt x="119" y="645"/>
                  </a:lnTo>
                  <a:lnTo>
                    <a:pt x="141" y="634"/>
                  </a:lnTo>
                  <a:lnTo>
                    <a:pt x="168" y="622"/>
                  </a:lnTo>
                  <a:lnTo>
                    <a:pt x="185" y="587"/>
                  </a:lnTo>
                  <a:lnTo>
                    <a:pt x="203" y="551"/>
                  </a:lnTo>
                  <a:lnTo>
                    <a:pt x="220" y="505"/>
                  </a:lnTo>
                  <a:lnTo>
                    <a:pt x="229" y="446"/>
                  </a:lnTo>
                  <a:lnTo>
                    <a:pt x="238" y="387"/>
                  </a:lnTo>
                  <a:lnTo>
                    <a:pt x="238" y="329"/>
                  </a:lnTo>
                  <a:lnTo>
                    <a:pt x="238" y="258"/>
                  </a:lnTo>
                  <a:lnTo>
                    <a:pt x="229" y="200"/>
                  </a:lnTo>
                  <a:lnTo>
                    <a:pt x="220" y="141"/>
                  </a:lnTo>
                  <a:lnTo>
                    <a:pt x="203" y="94"/>
                  </a:lnTo>
                  <a:lnTo>
                    <a:pt x="185" y="59"/>
                  </a:lnTo>
                  <a:lnTo>
                    <a:pt x="168"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560725" y="-2487775"/>
              <a:ext cx="6075" cy="16150"/>
            </a:xfrm>
            <a:custGeom>
              <a:avLst/>
              <a:gdLst/>
              <a:ahLst/>
              <a:cxnLst/>
              <a:rect l="l" t="t" r="r" b="b"/>
              <a:pathLst>
                <a:path w="243" h="646" extrusionOk="0">
                  <a:moveTo>
                    <a:pt x="123" y="1"/>
                  </a:moveTo>
                  <a:lnTo>
                    <a:pt x="97" y="12"/>
                  </a:lnTo>
                  <a:lnTo>
                    <a:pt x="75" y="24"/>
                  </a:lnTo>
                  <a:lnTo>
                    <a:pt x="53" y="59"/>
                  </a:lnTo>
                  <a:lnTo>
                    <a:pt x="35" y="94"/>
                  </a:lnTo>
                  <a:lnTo>
                    <a:pt x="22" y="141"/>
                  </a:lnTo>
                  <a:lnTo>
                    <a:pt x="9" y="200"/>
                  </a:lnTo>
                  <a:lnTo>
                    <a:pt x="5" y="258"/>
                  </a:lnTo>
                  <a:lnTo>
                    <a:pt x="0" y="329"/>
                  </a:lnTo>
                  <a:lnTo>
                    <a:pt x="5" y="387"/>
                  </a:lnTo>
                  <a:lnTo>
                    <a:pt x="9"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29"/>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458050" y="-2556925"/>
              <a:ext cx="6075" cy="16150"/>
            </a:xfrm>
            <a:custGeom>
              <a:avLst/>
              <a:gdLst/>
              <a:ahLst/>
              <a:cxnLst/>
              <a:rect l="l" t="t" r="r" b="b"/>
              <a:pathLst>
                <a:path w="243" h="646" extrusionOk="0">
                  <a:moveTo>
                    <a:pt x="119" y="1"/>
                  </a:moveTo>
                  <a:lnTo>
                    <a:pt x="97" y="12"/>
                  </a:lnTo>
                  <a:lnTo>
                    <a:pt x="75" y="36"/>
                  </a:lnTo>
                  <a:lnTo>
                    <a:pt x="53" y="59"/>
                  </a:lnTo>
                  <a:lnTo>
                    <a:pt x="36" y="106"/>
                  </a:lnTo>
                  <a:lnTo>
                    <a:pt x="22" y="153"/>
                  </a:lnTo>
                  <a:lnTo>
                    <a:pt x="9" y="200"/>
                  </a:lnTo>
                  <a:lnTo>
                    <a:pt x="5" y="258"/>
                  </a:lnTo>
                  <a:lnTo>
                    <a:pt x="0" y="329"/>
                  </a:lnTo>
                  <a:lnTo>
                    <a:pt x="5" y="387"/>
                  </a:lnTo>
                  <a:lnTo>
                    <a:pt x="9" y="446"/>
                  </a:lnTo>
                  <a:lnTo>
                    <a:pt x="22" y="505"/>
                  </a:lnTo>
                  <a:lnTo>
                    <a:pt x="36" y="551"/>
                  </a:lnTo>
                  <a:lnTo>
                    <a:pt x="53" y="587"/>
                  </a:lnTo>
                  <a:lnTo>
                    <a:pt x="75" y="622"/>
                  </a:lnTo>
                  <a:lnTo>
                    <a:pt x="97" y="633"/>
                  </a:lnTo>
                  <a:lnTo>
                    <a:pt x="119" y="645"/>
                  </a:lnTo>
                  <a:lnTo>
                    <a:pt x="146" y="633"/>
                  </a:lnTo>
                  <a:lnTo>
                    <a:pt x="168" y="622"/>
                  </a:lnTo>
                  <a:lnTo>
                    <a:pt x="190" y="587"/>
                  </a:lnTo>
                  <a:lnTo>
                    <a:pt x="207" y="551"/>
                  </a:lnTo>
                  <a:lnTo>
                    <a:pt x="220" y="505"/>
                  </a:lnTo>
                  <a:lnTo>
                    <a:pt x="233" y="446"/>
                  </a:lnTo>
                  <a:lnTo>
                    <a:pt x="238" y="387"/>
                  </a:lnTo>
                  <a:lnTo>
                    <a:pt x="242" y="329"/>
                  </a:lnTo>
                  <a:lnTo>
                    <a:pt x="238" y="258"/>
                  </a:lnTo>
                  <a:lnTo>
                    <a:pt x="233" y="200"/>
                  </a:lnTo>
                  <a:lnTo>
                    <a:pt x="220" y="141"/>
                  </a:lnTo>
                  <a:lnTo>
                    <a:pt x="207" y="94"/>
                  </a:lnTo>
                  <a:lnTo>
                    <a:pt x="190" y="59"/>
                  </a:lnTo>
                  <a:lnTo>
                    <a:pt x="168" y="24"/>
                  </a:lnTo>
                  <a:lnTo>
                    <a:pt x="146"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3367800" y="-2733025"/>
              <a:ext cx="6075" cy="16150"/>
            </a:xfrm>
            <a:custGeom>
              <a:avLst/>
              <a:gdLst/>
              <a:ahLst/>
              <a:cxnLst/>
              <a:rect l="l" t="t" r="r" b="b"/>
              <a:pathLst>
                <a:path w="243" h="646" extrusionOk="0">
                  <a:moveTo>
                    <a:pt x="124" y="1"/>
                  </a:moveTo>
                  <a:lnTo>
                    <a:pt x="97" y="12"/>
                  </a:lnTo>
                  <a:lnTo>
                    <a:pt x="75" y="24"/>
                  </a:lnTo>
                  <a:lnTo>
                    <a:pt x="58" y="59"/>
                  </a:lnTo>
                  <a:lnTo>
                    <a:pt x="36" y="94"/>
                  </a:lnTo>
                  <a:lnTo>
                    <a:pt x="22" y="141"/>
                  </a:lnTo>
                  <a:lnTo>
                    <a:pt x="14" y="200"/>
                  </a:lnTo>
                  <a:lnTo>
                    <a:pt x="5" y="258"/>
                  </a:lnTo>
                  <a:lnTo>
                    <a:pt x="0" y="329"/>
                  </a:lnTo>
                  <a:lnTo>
                    <a:pt x="5" y="387"/>
                  </a:lnTo>
                  <a:lnTo>
                    <a:pt x="14" y="446"/>
                  </a:lnTo>
                  <a:lnTo>
                    <a:pt x="22" y="505"/>
                  </a:lnTo>
                  <a:lnTo>
                    <a:pt x="36" y="551"/>
                  </a:lnTo>
                  <a:lnTo>
                    <a:pt x="58" y="587"/>
                  </a:lnTo>
                  <a:lnTo>
                    <a:pt x="75" y="622"/>
                  </a:lnTo>
                  <a:lnTo>
                    <a:pt x="97" y="634"/>
                  </a:lnTo>
                  <a:lnTo>
                    <a:pt x="124" y="645"/>
                  </a:lnTo>
                  <a:lnTo>
                    <a:pt x="146" y="634"/>
                  </a:lnTo>
                  <a:lnTo>
                    <a:pt x="168" y="622"/>
                  </a:lnTo>
                  <a:lnTo>
                    <a:pt x="190" y="587"/>
                  </a:lnTo>
                  <a:lnTo>
                    <a:pt x="207" y="551"/>
                  </a:lnTo>
                  <a:lnTo>
                    <a:pt x="220" y="505"/>
                  </a:lnTo>
                  <a:lnTo>
                    <a:pt x="234" y="446"/>
                  </a:lnTo>
                  <a:lnTo>
                    <a:pt x="242" y="387"/>
                  </a:lnTo>
                  <a:lnTo>
                    <a:pt x="242" y="329"/>
                  </a:lnTo>
                  <a:lnTo>
                    <a:pt x="242" y="258"/>
                  </a:lnTo>
                  <a:lnTo>
                    <a:pt x="234" y="200"/>
                  </a:lnTo>
                  <a:lnTo>
                    <a:pt x="220"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327575" y="-3009625"/>
              <a:ext cx="6075" cy="16150"/>
            </a:xfrm>
            <a:custGeom>
              <a:avLst/>
              <a:gdLst/>
              <a:ahLst/>
              <a:cxnLst/>
              <a:rect l="l" t="t" r="r" b="b"/>
              <a:pathLst>
                <a:path w="243" h="646" extrusionOk="0">
                  <a:moveTo>
                    <a:pt x="123" y="0"/>
                  </a:moveTo>
                  <a:lnTo>
                    <a:pt x="97" y="12"/>
                  </a:lnTo>
                  <a:lnTo>
                    <a:pt x="75" y="24"/>
                  </a:lnTo>
                  <a:lnTo>
                    <a:pt x="53" y="59"/>
                  </a:lnTo>
                  <a:lnTo>
                    <a:pt x="35" y="94"/>
                  </a:lnTo>
                  <a:lnTo>
                    <a:pt x="22" y="141"/>
                  </a:lnTo>
                  <a:lnTo>
                    <a:pt x="13" y="200"/>
                  </a:lnTo>
                  <a:lnTo>
                    <a:pt x="5" y="258"/>
                  </a:lnTo>
                  <a:lnTo>
                    <a:pt x="0" y="329"/>
                  </a:lnTo>
                  <a:lnTo>
                    <a:pt x="5" y="387"/>
                  </a:lnTo>
                  <a:lnTo>
                    <a:pt x="13" y="446"/>
                  </a:lnTo>
                  <a:lnTo>
                    <a:pt x="22" y="504"/>
                  </a:lnTo>
                  <a:lnTo>
                    <a:pt x="35" y="551"/>
                  </a:lnTo>
                  <a:lnTo>
                    <a:pt x="53" y="587"/>
                  </a:lnTo>
                  <a:lnTo>
                    <a:pt x="75" y="622"/>
                  </a:lnTo>
                  <a:lnTo>
                    <a:pt x="97" y="633"/>
                  </a:lnTo>
                  <a:lnTo>
                    <a:pt x="123" y="645"/>
                  </a:lnTo>
                  <a:lnTo>
                    <a:pt x="145" y="633"/>
                  </a:lnTo>
                  <a:lnTo>
                    <a:pt x="167" y="622"/>
                  </a:lnTo>
                  <a:lnTo>
                    <a:pt x="189" y="587"/>
                  </a:lnTo>
                  <a:lnTo>
                    <a:pt x="207" y="551"/>
                  </a:lnTo>
                  <a:lnTo>
                    <a:pt x="220" y="504"/>
                  </a:lnTo>
                  <a:lnTo>
                    <a:pt x="233" y="446"/>
                  </a:lnTo>
                  <a:lnTo>
                    <a:pt x="242" y="387"/>
                  </a:lnTo>
                  <a:lnTo>
                    <a:pt x="242" y="329"/>
                  </a:lnTo>
                  <a:lnTo>
                    <a:pt x="242" y="258"/>
                  </a:lnTo>
                  <a:lnTo>
                    <a:pt x="233" y="200"/>
                  </a:lnTo>
                  <a:lnTo>
                    <a:pt x="220" y="141"/>
                  </a:lnTo>
                  <a:lnTo>
                    <a:pt x="207" y="94"/>
                  </a:lnTo>
                  <a:lnTo>
                    <a:pt x="189" y="59"/>
                  </a:lnTo>
                  <a:lnTo>
                    <a:pt x="167" y="24"/>
                  </a:lnTo>
                  <a:lnTo>
                    <a:pt x="145" y="1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3336350" y="-3290325"/>
              <a:ext cx="6075" cy="16125"/>
            </a:xfrm>
            <a:custGeom>
              <a:avLst/>
              <a:gdLst/>
              <a:ahLst/>
              <a:cxnLst/>
              <a:rect l="l" t="t" r="r" b="b"/>
              <a:pathLst>
                <a:path w="243" h="645" extrusionOk="0">
                  <a:moveTo>
                    <a:pt x="124" y="0"/>
                  </a:moveTo>
                  <a:lnTo>
                    <a:pt x="98"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8" y="633"/>
                  </a:lnTo>
                  <a:lnTo>
                    <a:pt x="124" y="645"/>
                  </a:lnTo>
                  <a:lnTo>
                    <a:pt x="146" y="633"/>
                  </a:lnTo>
                  <a:lnTo>
                    <a:pt x="168" y="621"/>
                  </a:lnTo>
                  <a:lnTo>
                    <a:pt x="190" y="586"/>
                  </a:lnTo>
                  <a:lnTo>
                    <a:pt x="208" y="551"/>
                  </a:lnTo>
                  <a:lnTo>
                    <a:pt x="221" y="504"/>
                  </a:lnTo>
                  <a:lnTo>
                    <a:pt x="234" y="446"/>
                  </a:lnTo>
                  <a:lnTo>
                    <a:pt x="238" y="387"/>
                  </a:lnTo>
                  <a:lnTo>
                    <a:pt x="243" y="317"/>
                  </a:lnTo>
                  <a:lnTo>
                    <a:pt x="238" y="258"/>
                  </a:lnTo>
                  <a:lnTo>
                    <a:pt x="234" y="200"/>
                  </a:lnTo>
                  <a:lnTo>
                    <a:pt x="221" y="141"/>
                  </a:lnTo>
                  <a:lnTo>
                    <a:pt x="208"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3385500" y="-3515650"/>
              <a:ext cx="6075" cy="16125"/>
            </a:xfrm>
            <a:custGeom>
              <a:avLst/>
              <a:gdLst/>
              <a:ahLst/>
              <a:cxnLst/>
              <a:rect l="l" t="t" r="r" b="b"/>
              <a:pathLst>
                <a:path w="243" h="645" extrusionOk="0">
                  <a:moveTo>
                    <a:pt x="97" y="0"/>
                  </a:moveTo>
                  <a:lnTo>
                    <a:pt x="75" y="24"/>
                  </a:lnTo>
                  <a:lnTo>
                    <a:pt x="53" y="59"/>
                  </a:lnTo>
                  <a:lnTo>
                    <a:pt x="36" y="94"/>
                  </a:lnTo>
                  <a:lnTo>
                    <a:pt x="22" y="141"/>
                  </a:lnTo>
                  <a:lnTo>
                    <a:pt x="9" y="200"/>
                  </a:lnTo>
                  <a:lnTo>
                    <a:pt x="5" y="258"/>
                  </a:lnTo>
                  <a:lnTo>
                    <a:pt x="0" y="317"/>
                  </a:lnTo>
                  <a:lnTo>
                    <a:pt x="5" y="387"/>
                  </a:lnTo>
                  <a:lnTo>
                    <a:pt x="9" y="446"/>
                  </a:lnTo>
                  <a:lnTo>
                    <a:pt x="22" y="493"/>
                  </a:lnTo>
                  <a:lnTo>
                    <a:pt x="36" y="551"/>
                  </a:lnTo>
                  <a:lnTo>
                    <a:pt x="53" y="586"/>
                  </a:lnTo>
                  <a:lnTo>
                    <a:pt x="75" y="610"/>
                  </a:lnTo>
                  <a:lnTo>
                    <a:pt x="97" y="633"/>
                  </a:lnTo>
                  <a:lnTo>
                    <a:pt x="119" y="645"/>
                  </a:lnTo>
                  <a:lnTo>
                    <a:pt x="146" y="633"/>
                  </a:lnTo>
                  <a:lnTo>
                    <a:pt x="168" y="610"/>
                  </a:lnTo>
                  <a:lnTo>
                    <a:pt x="189" y="586"/>
                  </a:lnTo>
                  <a:lnTo>
                    <a:pt x="207" y="551"/>
                  </a:lnTo>
                  <a:lnTo>
                    <a:pt x="220" y="493"/>
                  </a:lnTo>
                  <a:lnTo>
                    <a:pt x="233" y="446"/>
                  </a:lnTo>
                  <a:lnTo>
                    <a:pt x="238" y="387"/>
                  </a:lnTo>
                  <a:lnTo>
                    <a:pt x="242" y="317"/>
                  </a:lnTo>
                  <a:lnTo>
                    <a:pt x="238" y="258"/>
                  </a:lnTo>
                  <a:lnTo>
                    <a:pt x="233" y="200"/>
                  </a:lnTo>
                  <a:lnTo>
                    <a:pt x="220" y="141"/>
                  </a:lnTo>
                  <a:lnTo>
                    <a:pt x="207" y="94"/>
                  </a:lnTo>
                  <a:lnTo>
                    <a:pt x="189" y="59"/>
                  </a:lnTo>
                  <a:lnTo>
                    <a:pt x="168" y="24"/>
                  </a:lnTo>
                  <a:lnTo>
                    <a:pt x="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3472350" y="-3711375"/>
              <a:ext cx="6050" cy="16125"/>
            </a:xfrm>
            <a:custGeom>
              <a:avLst/>
              <a:gdLst/>
              <a:ahLst/>
              <a:cxnLst/>
              <a:rect l="l" t="t" r="r" b="b"/>
              <a:pathLst>
                <a:path w="242" h="645" extrusionOk="0">
                  <a:moveTo>
                    <a:pt x="119" y="0"/>
                  </a:moveTo>
                  <a:lnTo>
                    <a:pt x="97" y="12"/>
                  </a:lnTo>
                  <a:lnTo>
                    <a:pt x="75" y="23"/>
                  </a:lnTo>
                  <a:lnTo>
                    <a:pt x="53" y="59"/>
                  </a:lnTo>
                  <a:lnTo>
                    <a:pt x="35" y="94"/>
                  </a:lnTo>
                  <a:lnTo>
                    <a:pt x="22" y="141"/>
                  </a:lnTo>
                  <a:lnTo>
                    <a:pt x="9" y="199"/>
                  </a:lnTo>
                  <a:lnTo>
                    <a:pt x="4" y="258"/>
                  </a:lnTo>
                  <a:lnTo>
                    <a:pt x="0" y="328"/>
                  </a:lnTo>
                  <a:lnTo>
                    <a:pt x="4" y="387"/>
                  </a:lnTo>
                  <a:lnTo>
                    <a:pt x="9" y="445"/>
                  </a:lnTo>
                  <a:lnTo>
                    <a:pt x="22" y="504"/>
                  </a:lnTo>
                  <a:lnTo>
                    <a:pt x="35" y="551"/>
                  </a:lnTo>
                  <a:lnTo>
                    <a:pt x="53" y="586"/>
                  </a:lnTo>
                  <a:lnTo>
                    <a:pt x="75" y="621"/>
                  </a:lnTo>
                  <a:lnTo>
                    <a:pt x="97" y="633"/>
                  </a:lnTo>
                  <a:lnTo>
                    <a:pt x="119" y="645"/>
                  </a:lnTo>
                  <a:lnTo>
                    <a:pt x="145" y="633"/>
                  </a:lnTo>
                  <a:lnTo>
                    <a:pt x="167" y="621"/>
                  </a:lnTo>
                  <a:lnTo>
                    <a:pt x="189" y="586"/>
                  </a:lnTo>
                  <a:lnTo>
                    <a:pt x="207" y="551"/>
                  </a:lnTo>
                  <a:lnTo>
                    <a:pt x="220" y="504"/>
                  </a:lnTo>
                  <a:lnTo>
                    <a:pt x="233" y="445"/>
                  </a:lnTo>
                  <a:lnTo>
                    <a:pt x="238" y="387"/>
                  </a:lnTo>
                  <a:lnTo>
                    <a:pt x="242" y="328"/>
                  </a:lnTo>
                  <a:lnTo>
                    <a:pt x="238" y="258"/>
                  </a:lnTo>
                  <a:lnTo>
                    <a:pt x="233" y="199"/>
                  </a:lnTo>
                  <a:lnTo>
                    <a:pt x="220" y="141"/>
                  </a:lnTo>
                  <a:lnTo>
                    <a:pt x="207" y="94"/>
                  </a:lnTo>
                  <a:lnTo>
                    <a:pt x="189" y="59"/>
                  </a:lnTo>
                  <a:lnTo>
                    <a:pt x="167" y="23"/>
                  </a:lnTo>
                  <a:lnTo>
                    <a:pt x="145"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3591175" y="-3719000"/>
              <a:ext cx="5950" cy="16125"/>
            </a:xfrm>
            <a:custGeom>
              <a:avLst/>
              <a:gdLst/>
              <a:ahLst/>
              <a:cxnLst/>
              <a:rect l="l" t="t" r="r" b="b"/>
              <a:pathLst>
                <a:path w="238" h="645" extrusionOk="0">
                  <a:moveTo>
                    <a:pt x="119" y="0"/>
                  </a:moveTo>
                  <a:lnTo>
                    <a:pt x="93" y="12"/>
                  </a:lnTo>
                  <a:lnTo>
                    <a:pt x="71" y="24"/>
                  </a:lnTo>
                  <a:lnTo>
                    <a:pt x="53" y="59"/>
                  </a:lnTo>
                  <a:lnTo>
                    <a:pt x="35" y="94"/>
                  </a:lnTo>
                  <a:lnTo>
                    <a:pt x="18" y="141"/>
                  </a:lnTo>
                  <a:lnTo>
                    <a:pt x="9" y="200"/>
                  </a:lnTo>
                  <a:lnTo>
                    <a:pt x="0" y="258"/>
                  </a:lnTo>
                  <a:lnTo>
                    <a:pt x="0" y="317"/>
                  </a:lnTo>
                  <a:lnTo>
                    <a:pt x="0" y="387"/>
                  </a:lnTo>
                  <a:lnTo>
                    <a:pt x="9" y="446"/>
                  </a:lnTo>
                  <a:lnTo>
                    <a:pt x="18" y="504"/>
                  </a:lnTo>
                  <a:lnTo>
                    <a:pt x="35" y="551"/>
                  </a:lnTo>
                  <a:lnTo>
                    <a:pt x="53" y="586"/>
                  </a:lnTo>
                  <a:lnTo>
                    <a:pt x="71" y="621"/>
                  </a:lnTo>
                  <a:lnTo>
                    <a:pt x="93" y="633"/>
                  </a:lnTo>
                  <a:lnTo>
                    <a:pt x="119" y="645"/>
                  </a:lnTo>
                  <a:lnTo>
                    <a:pt x="141" y="633"/>
                  </a:lnTo>
                  <a:lnTo>
                    <a:pt x="167" y="621"/>
                  </a:lnTo>
                  <a:lnTo>
                    <a:pt x="185" y="586"/>
                  </a:lnTo>
                  <a:lnTo>
                    <a:pt x="203" y="551"/>
                  </a:lnTo>
                  <a:lnTo>
                    <a:pt x="220" y="504"/>
                  </a:lnTo>
                  <a:lnTo>
                    <a:pt x="229" y="446"/>
                  </a:lnTo>
                  <a:lnTo>
                    <a:pt x="238" y="387"/>
                  </a:lnTo>
                  <a:lnTo>
                    <a:pt x="238" y="317"/>
                  </a:lnTo>
                  <a:lnTo>
                    <a:pt x="238" y="258"/>
                  </a:lnTo>
                  <a:lnTo>
                    <a:pt x="229" y="200"/>
                  </a:lnTo>
                  <a:lnTo>
                    <a:pt x="220" y="141"/>
                  </a:lnTo>
                  <a:lnTo>
                    <a:pt x="203" y="94"/>
                  </a:lnTo>
                  <a:lnTo>
                    <a:pt x="185" y="59"/>
                  </a:lnTo>
                  <a:lnTo>
                    <a:pt x="167" y="24"/>
                  </a:lnTo>
                  <a:lnTo>
                    <a:pt x="141"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705150" y="-3727200"/>
              <a:ext cx="5975" cy="15825"/>
            </a:xfrm>
            <a:custGeom>
              <a:avLst/>
              <a:gdLst/>
              <a:ahLst/>
              <a:cxnLst/>
              <a:rect l="l" t="t" r="r" b="b"/>
              <a:pathLst>
                <a:path w="239" h="633" extrusionOk="0">
                  <a:moveTo>
                    <a:pt x="93" y="0"/>
                  </a:moveTo>
                  <a:lnTo>
                    <a:pt x="71" y="24"/>
                  </a:lnTo>
                  <a:lnTo>
                    <a:pt x="54" y="47"/>
                  </a:lnTo>
                  <a:lnTo>
                    <a:pt x="36" y="94"/>
                  </a:lnTo>
                  <a:lnTo>
                    <a:pt x="19" y="141"/>
                  </a:lnTo>
                  <a:lnTo>
                    <a:pt x="10" y="188"/>
                  </a:lnTo>
                  <a:lnTo>
                    <a:pt x="1" y="246"/>
                  </a:lnTo>
                  <a:lnTo>
                    <a:pt x="1" y="317"/>
                  </a:lnTo>
                  <a:lnTo>
                    <a:pt x="1" y="387"/>
                  </a:lnTo>
                  <a:lnTo>
                    <a:pt x="10" y="445"/>
                  </a:lnTo>
                  <a:lnTo>
                    <a:pt x="19" y="492"/>
                  </a:lnTo>
                  <a:lnTo>
                    <a:pt x="36" y="539"/>
                  </a:lnTo>
                  <a:lnTo>
                    <a:pt x="54" y="586"/>
                  </a:lnTo>
                  <a:lnTo>
                    <a:pt x="71" y="610"/>
                  </a:lnTo>
                  <a:lnTo>
                    <a:pt x="93" y="633"/>
                  </a:lnTo>
                  <a:lnTo>
                    <a:pt x="142" y="633"/>
                  </a:lnTo>
                  <a:lnTo>
                    <a:pt x="164" y="610"/>
                  </a:lnTo>
                  <a:lnTo>
                    <a:pt x="186" y="586"/>
                  </a:lnTo>
                  <a:lnTo>
                    <a:pt x="203" y="539"/>
                  </a:lnTo>
                  <a:lnTo>
                    <a:pt x="221" y="492"/>
                  </a:lnTo>
                  <a:lnTo>
                    <a:pt x="230" y="445"/>
                  </a:lnTo>
                  <a:lnTo>
                    <a:pt x="238" y="387"/>
                  </a:lnTo>
                  <a:lnTo>
                    <a:pt x="238" y="317"/>
                  </a:lnTo>
                  <a:lnTo>
                    <a:pt x="238" y="246"/>
                  </a:lnTo>
                  <a:lnTo>
                    <a:pt x="230" y="188"/>
                  </a:lnTo>
                  <a:lnTo>
                    <a:pt x="221" y="141"/>
                  </a:lnTo>
                  <a:lnTo>
                    <a:pt x="203" y="94"/>
                  </a:lnTo>
                  <a:lnTo>
                    <a:pt x="186" y="47"/>
                  </a:lnTo>
                  <a:lnTo>
                    <a:pt x="164" y="24"/>
                  </a:lnTo>
                  <a:lnTo>
                    <a:pt x="1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3783975" y="-4151200"/>
              <a:ext cx="6075" cy="16150"/>
            </a:xfrm>
            <a:custGeom>
              <a:avLst/>
              <a:gdLst/>
              <a:ahLst/>
              <a:cxnLst/>
              <a:rect l="l" t="t" r="r" b="b"/>
              <a:pathLst>
                <a:path w="243" h="646" extrusionOk="0">
                  <a:moveTo>
                    <a:pt x="124" y="1"/>
                  </a:moveTo>
                  <a:lnTo>
                    <a:pt x="97" y="12"/>
                  </a:lnTo>
                  <a:lnTo>
                    <a:pt x="75" y="24"/>
                  </a:lnTo>
                  <a:lnTo>
                    <a:pt x="53" y="59"/>
                  </a:lnTo>
                  <a:lnTo>
                    <a:pt x="36" y="94"/>
                  </a:lnTo>
                  <a:lnTo>
                    <a:pt x="23" y="141"/>
                  </a:lnTo>
                  <a:lnTo>
                    <a:pt x="14" y="200"/>
                  </a:lnTo>
                  <a:lnTo>
                    <a:pt x="5" y="258"/>
                  </a:lnTo>
                  <a:lnTo>
                    <a:pt x="1" y="317"/>
                  </a:lnTo>
                  <a:lnTo>
                    <a:pt x="5" y="387"/>
                  </a:lnTo>
                  <a:lnTo>
                    <a:pt x="14" y="446"/>
                  </a:lnTo>
                  <a:lnTo>
                    <a:pt x="23" y="505"/>
                  </a:lnTo>
                  <a:lnTo>
                    <a:pt x="36" y="551"/>
                  </a:lnTo>
                  <a:lnTo>
                    <a:pt x="53" y="587"/>
                  </a:lnTo>
                  <a:lnTo>
                    <a:pt x="75" y="622"/>
                  </a:lnTo>
                  <a:lnTo>
                    <a:pt x="97" y="634"/>
                  </a:lnTo>
                  <a:lnTo>
                    <a:pt x="124" y="645"/>
                  </a:lnTo>
                  <a:lnTo>
                    <a:pt x="146" y="634"/>
                  </a:lnTo>
                  <a:lnTo>
                    <a:pt x="168" y="622"/>
                  </a:lnTo>
                  <a:lnTo>
                    <a:pt x="190" y="587"/>
                  </a:lnTo>
                  <a:lnTo>
                    <a:pt x="207" y="551"/>
                  </a:lnTo>
                  <a:lnTo>
                    <a:pt x="220" y="505"/>
                  </a:lnTo>
                  <a:lnTo>
                    <a:pt x="234" y="446"/>
                  </a:lnTo>
                  <a:lnTo>
                    <a:pt x="238" y="387"/>
                  </a:lnTo>
                  <a:lnTo>
                    <a:pt x="242" y="317"/>
                  </a:lnTo>
                  <a:lnTo>
                    <a:pt x="238" y="258"/>
                  </a:lnTo>
                  <a:lnTo>
                    <a:pt x="234" y="200"/>
                  </a:lnTo>
                  <a:lnTo>
                    <a:pt x="220"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3638225" y="-3260450"/>
              <a:ext cx="102800" cy="298600"/>
            </a:xfrm>
            <a:custGeom>
              <a:avLst/>
              <a:gdLst/>
              <a:ahLst/>
              <a:cxnLst/>
              <a:rect l="l" t="t" r="r" b="b"/>
              <a:pathLst>
                <a:path w="4112" h="11944" extrusionOk="0">
                  <a:moveTo>
                    <a:pt x="0" y="1"/>
                  </a:moveTo>
                  <a:lnTo>
                    <a:pt x="0" y="11944"/>
                  </a:lnTo>
                  <a:lnTo>
                    <a:pt x="1038" y="11944"/>
                  </a:lnTo>
                  <a:lnTo>
                    <a:pt x="1038" y="7232"/>
                  </a:lnTo>
                  <a:lnTo>
                    <a:pt x="3074" y="7232"/>
                  </a:lnTo>
                  <a:lnTo>
                    <a:pt x="3074" y="11944"/>
                  </a:lnTo>
                  <a:lnTo>
                    <a:pt x="4111" y="11944"/>
                  </a:lnTo>
                  <a:lnTo>
                    <a:pt x="4111" y="1"/>
                  </a:lnTo>
                  <a:lnTo>
                    <a:pt x="3074" y="1"/>
                  </a:lnTo>
                  <a:lnTo>
                    <a:pt x="3074" y="4900"/>
                  </a:lnTo>
                  <a:lnTo>
                    <a:pt x="1038" y="4900"/>
                  </a:lnTo>
                  <a:lnTo>
                    <a:pt x="10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3762875" y="-3260450"/>
              <a:ext cx="31125" cy="336125"/>
            </a:xfrm>
            <a:custGeom>
              <a:avLst/>
              <a:gdLst/>
              <a:ahLst/>
              <a:cxnLst/>
              <a:rect l="l" t="t" r="r" b="b"/>
              <a:pathLst>
                <a:path w="1245" h="13445" extrusionOk="0">
                  <a:moveTo>
                    <a:pt x="128" y="1"/>
                  </a:moveTo>
                  <a:lnTo>
                    <a:pt x="119" y="9178"/>
                  </a:lnTo>
                  <a:lnTo>
                    <a:pt x="1126" y="9178"/>
                  </a:lnTo>
                  <a:lnTo>
                    <a:pt x="1126" y="1"/>
                  </a:lnTo>
                  <a:close/>
                  <a:moveTo>
                    <a:pt x="0" y="11944"/>
                  </a:moveTo>
                  <a:lnTo>
                    <a:pt x="0" y="11991"/>
                  </a:lnTo>
                  <a:lnTo>
                    <a:pt x="1" y="11976"/>
                  </a:lnTo>
                  <a:lnTo>
                    <a:pt x="0" y="11944"/>
                  </a:lnTo>
                  <a:close/>
                  <a:moveTo>
                    <a:pt x="568" y="10479"/>
                  </a:moveTo>
                  <a:lnTo>
                    <a:pt x="510" y="10502"/>
                  </a:lnTo>
                  <a:lnTo>
                    <a:pt x="458" y="10537"/>
                  </a:lnTo>
                  <a:lnTo>
                    <a:pt x="405" y="10584"/>
                  </a:lnTo>
                  <a:lnTo>
                    <a:pt x="357" y="10643"/>
                  </a:lnTo>
                  <a:lnTo>
                    <a:pt x="308" y="10702"/>
                  </a:lnTo>
                  <a:lnTo>
                    <a:pt x="264" y="10784"/>
                  </a:lnTo>
                  <a:lnTo>
                    <a:pt x="220" y="10866"/>
                  </a:lnTo>
                  <a:lnTo>
                    <a:pt x="181" y="10971"/>
                  </a:lnTo>
                  <a:lnTo>
                    <a:pt x="145" y="11065"/>
                  </a:lnTo>
                  <a:lnTo>
                    <a:pt x="110" y="11182"/>
                  </a:lnTo>
                  <a:lnTo>
                    <a:pt x="84" y="11299"/>
                  </a:lnTo>
                  <a:lnTo>
                    <a:pt x="58" y="11428"/>
                  </a:lnTo>
                  <a:lnTo>
                    <a:pt x="36" y="11569"/>
                  </a:lnTo>
                  <a:lnTo>
                    <a:pt x="22" y="11710"/>
                  </a:lnTo>
                  <a:lnTo>
                    <a:pt x="9" y="11850"/>
                  </a:lnTo>
                  <a:lnTo>
                    <a:pt x="1" y="11976"/>
                  </a:lnTo>
                  <a:lnTo>
                    <a:pt x="5" y="12096"/>
                  </a:lnTo>
                  <a:lnTo>
                    <a:pt x="14" y="12249"/>
                  </a:lnTo>
                  <a:lnTo>
                    <a:pt x="27" y="12389"/>
                  </a:lnTo>
                  <a:lnTo>
                    <a:pt x="49" y="12530"/>
                  </a:lnTo>
                  <a:lnTo>
                    <a:pt x="71" y="12659"/>
                  </a:lnTo>
                  <a:lnTo>
                    <a:pt x="102" y="12788"/>
                  </a:lnTo>
                  <a:lnTo>
                    <a:pt x="137" y="12905"/>
                  </a:lnTo>
                  <a:lnTo>
                    <a:pt x="172" y="13010"/>
                  </a:lnTo>
                  <a:lnTo>
                    <a:pt x="211" y="13104"/>
                  </a:lnTo>
                  <a:lnTo>
                    <a:pt x="255" y="13186"/>
                  </a:lnTo>
                  <a:lnTo>
                    <a:pt x="304" y="13268"/>
                  </a:lnTo>
                  <a:lnTo>
                    <a:pt x="352" y="13327"/>
                  </a:lnTo>
                  <a:lnTo>
                    <a:pt x="405" y="13374"/>
                  </a:lnTo>
                  <a:lnTo>
                    <a:pt x="462" y="13409"/>
                  </a:lnTo>
                  <a:lnTo>
                    <a:pt x="515" y="13432"/>
                  </a:lnTo>
                  <a:lnTo>
                    <a:pt x="620" y="13432"/>
                  </a:lnTo>
                  <a:lnTo>
                    <a:pt x="678" y="13444"/>
                  </a:lnTo>
                  <a:lnTo>
                    <a:pt x="735" y="13432"/>
                  </a:lnTo>
                  <a:lnTo>
                    <a:pt x="787" y="13409"/>
                  </a:lnTo>
                  <a:lnTo>
                    <a:pt x="845" y="13374"/>
                  </a:lnTo>
                  <a:lnTo>
                    <a:pt x="893" y="13327"/>
                  </a:lnTo>
                  <a:lnTo>
                    <a:pt x="946" y="13268"/>
                  </a:lnTo>
                  <a:lnTo>
                    <a:pt x="990" y="13198"/>
                  </a:lnTo>
                  <a:lnTo>
                    <a:pt x="1034" y="13116"/>
                  </a:lnTo>
                  <a:lnTo>
                    <a:pt x="1073" y="13022"/>
                  </a:lnTo>
                  <a:lnTo>
                    <a:pt x="1113" y="12917"/>
                  </a:lnTo>
                  <a:lnTo>
                    <a:pt x="1144" y="12800"/>
                  </a:lnTo>
                  <a:lnTo>
                    <a:pt x="1174" y="12671"/>
                  </a:lnTo>
                  <a:lnTo>
                    <a:pt x="1196" y="12542"/>
                  </a:lnTo>
                  <a:lnTo>
                    <a:pt x="1218" y="12401"/>
                  </a:lnTo>
                  <a:lnTo>
                    <a:pt x="1232" y="12260"/>
                  </a:lnTo>
                  <a:lnTo>
                    <a:pt x="1240" y="12108"/>
                  </a:lnTo>
                  <a:lnTo>
                    <a:pt x="1245" y="11991"/>
                  </a:lnTo>
                  <a:lnTo>
                    <a:pt x="1236" y="11827"/>
                  </a:lnTo>
                  <a:lnTo>
                    <a:pt x="1223" y="11663"/>
                  </a:lnTo>
                  <a:lnTo>
                    <a:pt x="1201" y="11510"/>
                  </a:lnTo>
                  <a:lnTo>
                    <a:pt x="1174" y="11358"/>
                  </a:lnTo>
                  <a:lnTo>
                    <a:pt x="1144" y="11229"/>
                  </a:lnTo>
                  <a:lnTo>
                    <a:pt x="1108" y="11100"/>
                  </a:lnTo>
                  <a:lnTo>
                    <a:pt x="1069" y="10971"/>
                  </a:lnTo>
                  <a:lnTo>
                    <a:pt x="1025" y="10866"/>
                  </a:lnTo>
                  <a:lnTo>
                    <a:pt x="977" y="10772"/>
                  </a:lnTo>
                  <a:lnTo>
                    <a:pt x="924" y="10690"/>
                  </a:lnTo>
                  <a:lnTo>
                    <a:pt x="871" y="10620"/>
                  </a:lnTo>
                  <a:lnTo>
                    <a:pt x="814" y="10561"/>
                  </a:lnTo>
                  <a:lnTo>
                    <a:pt x="757" y="10514"/>
                  </a:lnTo>
                  <a:lnTo>
                    <a:pt x="695" y="10491"/>
                  </a:lnTo>
                  <a:lnTo>
                    <a:pt x="634" y="104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3810475" y="-3266300"/>
              <a:ext cx="30700" cy="304450"/>
            </a:xfrm>
            <a:custGeom>
              <a:avLst/>
              <a:gdLst/>
              <a:ahLst/>
              <a:cxnLst/>
              <a:rect l="l" t="t" r="r" b="b"/>
              <a:pathLst>
                <a:path w="1228" h="12178" extrusionOk="0">
                  <a:moveTo>
                    <a:pt x="611" y="0"/>
                  </a:moveTo>
                  <a:lnTo>
                    <a:pt x="550" y="12"/>
                  </a:lnTo>
                  <a:lnTo>
                    <a:pt x="488" y="36"/>
                  </a:lnTo>
                  <a:lnTo>
                    <a:pt x="431" y="82"/>
                  </a:lnTo>
                  <a:lnTo>
                    <a:pt x="374" y="129"/>
                  </a:lnTo>
                  <a:lnTo>
                    <a:pt x="321" y="200"/>
                  </a:lnTo>
                  <a:lnTo>
                    <a:pt x="269" y="282"/>
                  </a:lnTo>
                  <a:lnTo>
                    <a:pt x="225" y="375"/>
                  </a:lnTo>
                  <a:lnTo>
                    <a:pt x="181" y="481"/>
                  </a:lnTo>
                  <a:lnTo>
                    <a:pt x="141" y="598"/>
                  </a:lnTo>
                  <a:lnTo>
                    <a:pt x="106" y="727"/>
                  </a:lnTo>
                  <a:lnTo>
                    <a:pt x="75" y="856"/>
                  </a:lnTo>
                  <a:lnTo>
                    <a:pt x="49" y="1008"/>
                  </a:lnTo>
                  <a:lnTo>
                    <a:pt x="27" y="1149"/>
                  </a:lnTo>
                  <a:lnTo>
                    <a:pt x="13" y="1313"/>
                  </a:lnTo>
                  <a:lnTo>
                    <a:pt x="5" y="1477"/>
                  </a:lnTo>
                  <a:lnTo>
                    <a:pt x="0" y="1641"/>
                  </a:lnTo>
                  <a:lnTo>
                    <a:pt x="5" y="1805"/>
                  </a:lnTo>
                  <a:lnTo>
                    <a:pt x="13" y="1969"/>
                  </a:lnTo>
                  <a:lnTo>
                    <a:pt x="27" y="2122"/>
                  </a:lnTo>
                  <a:lnTo>
                    <a:pt x="49" y="2274"/>
                  </a:lnTo>
                  <a:lnTo>
                    <a:pt x="75" y="2427"/>
                  </a:lnTo>
                  <a:lnTo>
                    <a:pt x="106" y="2555"/>
                  </a:lnTo>
                  <a:lnTo>
                    <a:pt x="141" y="2684"/>
                  </a:lnTo>
                  <a:lnTo>
                    <a:pt x="181" y="2802"/>
                  </a:lnTo>
                  <a:lnTo>
                    <a:pt x="225" y="2907"/>
                  </a:lnTo>
                  <a:lnTo>
                    <a:pt x="273" y="3001"/>
                  </a:lnTo>
                  <a:lnTo>
                    <a:pt x="321" y="3083"/>
                  </a:lnTo>
                  <a:lnTo>
                    <a:pt x="374" y="3153"/>
                  </a:lnTo>
                  <a:lnTo>
                    <a:pt x="431" y="3200"/>
                  </a:lnTo>
                  <a:lnTo>
                    <a:pt x="493" y="3247"/>
                  </a:lnTo>
                  <a:lnTo>
                    <a:pt x="554" y="3270"/>
                  </a:lnTo>
                  <a:lnTo>
                    <a:pt x="616" y="3282"/>
                  </a:lnTo>
                  <a:lnTo>
                    <a:pt x="677" y="3270"/>
                  </a:lnTo>
                  <a:lnTo>
                    <a:pt x="739" y="3247"/>
                  </a:lnTo>
                  <a:lnTo>
                    <a:pt x="796" y="3200"/>
                  </a:lnTo>
                  <a:lnTo>
                    <a:pt x="853" y="3153"/>
                  </a:lnTo>
                  <a:lnTo>
                    <a:pt x="906" y="3083"/>
                  </a:lnTo>
                  <a:lnTo>
                    <a:pt x="959" y="3001"/>
                  </a:lnTo>
                  <a:lnTo>
                    <a:pt x="1007" y="2907"/>
                  </a:lnTo>
                  <a:lnTo>
                    <a:pt x="1051" y="2802"/>
                  </a:lnTo>
                  <a:lnTo>
                    <a:pt x="1091" y="2684"/>
                  </a:lnTo>
                  <a:lnTo>
                    <a:pt x="1126" y="2555"/>
                  </a:lnTo>
                  <a:lnTo>
                    <a:pt x="1157" y="2415"/>
                  </a:lnTo>
                  <a:lnTo>
                    <a:pt x="1179" y="2274"/>
                  </a:lnTo>
                  <a:lnTo>
                    <a:pt x="1201" y="2122"/>
                  </a:lnTo>
                  <a:lnTo>
                    <a:pt x="1218" y="1969"/>
                  </a:lnTo>
                  <a:lnTo>
                    <a:pt x="1227" y="1805"/>
                  </a:lnTo>
                  <a:lnTo>
                    <a:pt x="1227" y="1641"/>
                  </a:lnTo>
                  <a:lnTo>
                    <a:pt x="1227" y="1477"/>
                  </a:lnTo>
                  <a:lnTo>
                    <a:pt x="1218" y="1313"/>
                  </a:lnTo>
                  <a:lnTo>
                    <a:pt x="1201" y="1149"/>
                  </a:lnTo>
                  <a:lnTo>
                    <a:pt x="1179" y="997"/>
                  </a:lnTo>
                  <a:lnTo>
                    <a:pt x="1157" y="856"/>
                  </a:lnTo>
                  <a:lnTo>
                    <a:pt x="1122" y="727"/>
                  </a:lnTo>
                  <a:lnTo>
                    <a:pt x="1086" y="598"/>
                  </a:lnTo>
                  <a:lnTo>
                    <a:pt x="1047" y="481"/>
                  </a:lnTo>
                  <a:lnTo>
                    <a:pt x="1003" y="375"/>
                  </a:lnTo>
                  <a:lnTo>
                    <a:pt x="959" y="282"/>
                  </a:lnTo>
                  <a:lnTo>
                    <a:pt x="906" y="200"/>
                  </a:lnTo>
                  <a:lnTo>
                    <a:pt x="853" y="129"/>
                  </a:lnTo>
                  <a:lnTo>
                    <a:pt x="796" y="71"/>
                  </a:lnTo>
                  <a:lnTo>
                    <a:pt x="739" y="36"/>
                  </a:lnTo>
                  <a:lnTo>
                    <a:pt x="677" y="12"/>
                  </a:lnTo>
                  <a:lnTo>
                    <a:pt x="611" y="0"/>
                  </a:lnTo>
                  <a:close/>
                  <a:moveTo>
                    <a:pt x="203" y="4384"/>
                  </a:moveTo>
                  <a:lnTo>
                    <a:pt x="0" y="12178"/>
                  </a:lnTo>
                  <a:lnTo>
                    <a:pt x="1192" y="12178"/>
                  </a:lnTo>
                  <a:lnTo>
                    <a:pt x="994" y="438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3744625" y="-2558400"/>
              <a:ext cx="7050" cy="435450"/>
            </a:xfrm>
            <a:custGeom>
              <a:avLst/>
              <a:gdLst/>
              <a:ahLst/>
              <a:cxnLst/>
              <a:rect l="l" t="t" r="r" b="b"/>
              <a:pathLst>
                <a:path w="282" h="17418" extrusionOk="0">
                  <a:moveTo>
                    <a:pt x="141" y="1"/>
                  </a:moveTo>
                  <a:lnTo>
                    <a:pt x="97" y="1079"/>
                  </a:lnTo>
                  <a:lnTo>
                    <a:pt x="62" y="2169"/>
                  </a:lnTo>
                  <a:lnTo>
                    <a:pt x="36" y="3259"/>
                  </a:lnTo>
                  <a:lnTo>
                    <a:pt x="18" y="4349"/>
                  </a:lnTo>
                  <a:lnTo>
                    <a:pt x="5" y="5439"/>
                  </a:lnTo>
                  <a:lnTo>
                    <a:pt x="0" y="6529"/>
                  </a:lnTo>
                  <a:lnTo>
                    <a:pt x="5" y="7619"/>
                  </a:lnTo>
                  <a:lnTo>
                    <a:pt x="14" y="8709"/>
                  </a:lnTo>
                  <a:lnTo>
                    <a:pt x="5" y="9799"/>
                  </a:lnTo>
                  <a:lnTo>
                    <a:pt x="0" y="10889"/>
                  </a:lnTo>
                  <a:lnTo>
                    <a:pt x="5" y="11979"/>
                  </a:lnTo>
                  <a:lnTo>
                    <a:pt x="14" y="13069"/>
                  </a:lnTo>
                  <a:lnTo>
                    <a:pt x="36" y="14159"/>
                  </a:lnTo>
                  <a:lnTo>
                    <a:pt x="62" y="15249"/>
                  </a:lnTo>
                  <a:lnTo>
                    <a:pt x="97" y="16328"/>
                  </a:lnTo>
                  <a:lnTo>
                    <a:pt x="141" y="17418"/>
                  </a:lnTo>
                  <a:lnTo>
                    <a:pt x="181" y="16328"/>
                  </a:lnTo>
                  <a:lnTo>
                    <a:pt x="216" y="15249"/>
                  </a:lnTo>
                  <a:lnTo>
                    <a:pt x="242" y="14159"/>
                  </a:lnTo>
                  <a:lnTo>
                    <a:pt x="264" y="13069"/>
                  </a:lnTo>
                  <a:lnTo>
                    <a:pt x="277" y="11979"/>
                  </a:lnTo>
                  <a:lnTo>
                    <a:pt x="282" y="10889"/>
                  </a:lnTo>
                  <a:lnTo>
                    <a:pt x="277" y="9799"/>
                  </a:lnTo>
                  <a:lnTo>
                    <a:pt x="264" y="8709"/>
                  </a:lnTo>
                  <a:lnTo>
                    <a:pt x="277" y="7619"/>
                  </a:lnTo>
                  <a:lnTo>
                    <a:pt x="277" y="6529"/>
                  </a:lnTo>
                  <a:lnTo>
                    <a:pt x="277" y="5439"/>
                  </a:lnTo>
                  <a:lnTo>
                    <a:pt x="264" y="4349"/>
                  </a:lnTo>
                  <a:lnTo>
                    <a:pt x="242" y="3259"/>
                  </a:lnTo>
                  <a:lnTo>
                    <a:pt x="216" y="2169"/>
                  </a:lnTo>
                  <a:lnTo>
                    <a:pt x="181" y="1079"/>
                  </a:lnTo>
                  <a:lnTo>
                    <a:pt x="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3748575" y="-4431900"/>
              <a:ext cx="6400" cy="797600"/>
            </a:xfrm>
            <a:custGeom>
              <a:avLst/>
              <a:gdLst/>
              <a:ahLst/>
              <a:cxnLst/>
              <a:rect l="l" t="t" r="r" b="b"/>
              <a:pathLst>
                <a:path w="256" h="31904" extrusionOk="0">
                  <a:moveTo>
                    <a:pt x="124" y="0"/>
                  </a:move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748575" y="-4431900"/>
              <a:ext cx="6400" cy="797600"/>
            </a:xfrm>
            <a:custGeom>
              <a:avLst/>
              <a:gdLst/>
              <a:ahLst/>
              <a:cxnLst/>
              <a:rect l="l" t="t" r="r" b="b"/>
              <a:pathLst>
                <a:path w="256" h="31904" fill="none" extrusionOk="0">
                  <a:moveTo>
                    <a:pt x="124" y="0"/>
                  </a:moveTo>
                  <a:lnTo>
                    <a:pt x="124" y="0"/>
                  </a:ln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370875" y="-3634900"/>
              <a:ext cx="734225" cy="1093825"/>
            </a:xfrm>
            <a:custGeom>
              <a:avLst/>
              <a:gdLst/>
              <a:ahLst/>
              <a:cxnLst/>
              <a:rect l="l" t="t" r="r" b="b"/>
              <a:pathLst>
                <a:path w="29369" h="43753" extrusionOk="0">
                  <a:moveTo>
                    <a:pt x="21146" y="211"/>
                  </a:moveTo>
                  <a:lnTo>
                    <a:pt x="21247" y="223"/>
                  </a:lnTo>
                  <a:lnTo>
                    <a:pt x="21344" y="211"/>
                  </a:lnTo>
                  <a:close/>
                  <a:moveTo>
                    <a:pt x="21537" y="0"/>
                  </a:moveTo>
                  <a:lnTo>
                    <a:pt x="21344" y="23"/>
                  </a:lnTo>
                  <a:lnTo>
                    <a:pt x="21533" y="47"/>
                  </a:lnTo>
                  <a:lnTo>
                    <a:pt x="21722" y="70"/>
                  </a:lnTo>
                  <a:lnTo>
                    <a:pt x="21911" y="117"/>
                  </a:lnTo>
                  <a:lnTo>
                    <a:pt x="22096" y="176"/>
                  </a:lnTo>
                  <a:lnTo>
                    <a:pt x="22285" y="246"/>
                  </a:lnTo>
                  <a:lnTo>
                    <a:pt x="22469" y="316"/>
                  </a:lnTo>
                  <a:lnTo>
                    <a:pt x="22654" y="410"/>
                  </a:lnTo>
                  <a:lnTo>
                    <a:pt x="22839" y="504"/>
                  </a:lnTo>
                  <a:lnTo>
                    <a:pt x="23023" y="610"/>
                  </a:lnTo>
                  <a:lnTo>
                    <a:pt x="23208" y="738"/>
                  </a:lnTo>
                  <a:lnTo>
                    <a:pt x="23388" y="867"/>
                  </a:lnTo>
                  <a:lnTo>
                    <a:pt x="23569" y="1008"/>
                  </a:lnTo>
                  <a:lnTo>
                    <a:pt x="23749" y="1160"/>
                  </a:lnTo>
                  <a:lnTo>
                    <a:pt x="23925" y="1313"/>
                  </a:lnTo>
                  <a:lnTo>
                    <a:pt x="24105" y="1489"/>
                  </a:lnTo>
                  <a:lnTo>
                    <a:pt x="24281" y="1664"/>
                  </a:lnTo>
                  <a:lnTo>
                    <a:pt x="24483" y="1899"/>
                  </a:lnTo>
                  <a:lnTo>
                    <a:pt x="24685" y="2145"/>
                  </a:lnTo>
                  <a:lnTo>
                    <a:pt x="24883" y="2403"/>
                  </a:lnTo>
                  <a:lnTo>
                    <a:pt x="25077" y="2672"/>
                  </a:lnTo>
                  <a:lnTo>
                    <a:pt x="25270" y="2965"/>
                  </a:lnTo>
                  <a:lnTo>
                    <a:pt x="25455" y="3270"/>
                  </a:lnTo>
                  <a:lnTo>
                    <a:pt x="25644" y="3587"/>
                  </a:lnTo>
                  <a:lnTo>
                    <a:pt x="25824" y="3915"/>
                  </a:lnTo>
                  <a:lnTo>
                    <a:pt x="26000" y="4255"/>
                  </a:lnTo>
                  <a:lnTo>
                    <a:pt x="26176" y="4618"/>
                  </a:lnTo>
                  <a:lnTo>
                    <a:pt x="26348" y="4981"/>
                  </a:lnTo>
                  <a:lnTo>
                    <a:pt x="26515" y="5368"/>
                  </a:lnTo>
                  <a:lnTo>
                    <a:pt x="26677" y="5767"/>
                  </a:lnTo>
                  <a:lnTo>
                    <a:pt x="26836" y="6165"/>
                  </a:lnTo>
                  <a:lnTo>
                    <a:pt x="26990" y="6587"/>
                  </a:lnTo>
                  <a:lnTo>
                    <a:pt x="27139" y="7021"/>
                  </a:lnTo>
                  <a:lnTo>
                    <a:pt x="27319" y="7571"/>
                  </a:lnTo>
                  <a:lnTo>
                    <a:pt x="27495" y="8134"/>
                  </a:lnTo>
                  <a:lnTo>
                    <a:pt x="27662" y="8720"/>
                  </a:lnTo>
                  <a:lnTo>
                    <a:pt x="27821" y="9318"/>
                  </a:lnTo>
                  <a:lnTo>
                    <a:pt x="27970" y="9927"/>
                  </a:lnTo>
                  <a:lnTo>
                    <a:pt x="28111" y="10560"/>
                  </a:lnTo>
                  <a:lnTo>
                    <a:pt x="28243" y="11193"/>
                  </a:lnTo>
                  <a:lnTo>
                    <a:pt x="28370" y="11849"/>
                  </a:lnTo>
                  <a:lnTo>
                    <a:pt x="28436" y="12224"/>
                  </a:lnTo>
                  <a:lnTo>
                    <a:pt x="28502" y="12588"/>
                  </a:lnTo>
                  <a:lnTo>
                    <a:pt x="28564" y="12963"/>
                  </a:lnTo>
                  <a:lnTo>
                    <a:pt x="28625" y="13350"/>
                  </a:lnTo>
                  <a:lnTo>
                    <a:pt x="28678" y="13725"/>
                  </a:lnTo>
                  <a:lnTo>
                    <a:pt x="28731" y="14111"/>
                  </a:lnTo>
                  <a:lnTo>
                    <a:pt x="28784" y="14498"/>
                  </a:lnTo>
                  <a:lnTo>
                    <a:pt x="28827" y="14885"/>
                  </a:lnTo>
                  <a:lnTo>
                    <a:pt x="28871" y="15284"/>
                  </a:lnTo>
                  <a:lnTo>
                    <a:pt x="28915" y="15670"/>
                  </a:lnTo>
                  <a:lnTo>
                    <a:pt x="28951" y="16069"/>
                  </a:lnTo>
                  <a:lnTo>
                    <a:pt x="28986" y="16467"/>
                  </a:lnTo>
                  <a:lnTo>
                    <a:pt x="29017" y="16877"/>
                  </a:lnTo>
                  <a:lnTo>
                    <a:pt x="29047" y="17276"/>
                  </a:lnTo>
                  <a:lnTo>
                    <a:pt x="29074" y="17686"/>
                  </a:lnTo>
                  <a:lnTo>
                    <a:pt x="29096" y="18085"/>
                  </a:lnTo>
                  <a:lnTo>
                    <a:pt x="29118" y="18554"/>
                  </a:lnTo>
                  <a:lnTo>
                    <a:pt x="29140" y="19022"/>
                  </a:lnTo>
                  <a:lnTo>
                    <a:pt x="29157" y="19491"/>
                  </a:lnTo>
                  <a:lnTo>
                    <a:pt x="29175" y="19960"/>
                  </a:lnTo>
                  <a:lnTo>
                    <a:pt x="29184" y="20429"/>
                  </a:lnTo>
                  <a:lnTo>
                    <a:pt x="29188" y="20898"/>
                  </a:lnTo>
                  <a:lnTo>
                    <a:pt x="29192" y="21366"/>
                  </a:lnTo>
                  <a:lnTo>
                    <a:pt x="29192" y="21835"/>
                  </a:lnTo>
                  <a:lnTo>
                    <a:pt x="29188" y="22304"/>
                  </a:lnTo>
                  <a:lnTo>
                    <a:pt x="29179" y="22773"/>
                  </a:lnTo>
                  <a:lnTo>
                    <a:pt x="29166" y="23242"/>
                  </a:lnTo>
                  <a:lnTo>
                    <a:pt x="29153" y="23699"/>
                  </a:lnTo>
                  <a:lnTo>
                    <a:pt x="29131" y="24168"/>
                  </a:lnTo>
                  <a:lnTo>
                    <a:pt x="29109" y="24636"/>
                  </a:lnTo>
                  <a:lnTo>
                    <a:pt x="29083" y="25094"/>
                  </a:lnTo>
                  <a:lnTo>
                    <a:pt x="29052" y="25551"/>
                  </a:lnTo>
                  <a:lnTo>
                    <a:pt x="29017" y="26008"/>
                  </a:lnTo>
                  <a:lnTo>
                    <a:pt x="28981" y="26465"/>
                  </a:lnTo>
                  <a:lnTo>
                    <a:pt x="28942" y="26922"/>
                  </a:lnTo>
                  <a:lnTo>
                    <a:pt x="28893" y="27367"/>
                  </a:lnTo>
                  <a:lnTo>
                    <a:pt x="28845" y="27824"/>
                  </a:lnTo>
                  <a:lnTo>
                    <a:pt x="28797" y="28270"/>
                  </a:lnTo>
                  <a:lnTo>
                    <a:pt x="28740" y="28715"/>
                  </a:lnTo>
                  <a:lnTo>
                    <a:pt x="28682" y="29149"/>
                  </a:lnTo>
                  <a:lnTo>
                    <a:pt x="28621" y="29594"/>
                  </a:lnTo>
                  <a:lnTo>
                    <a:pt x="28555" y="30028"/>
                  </a:lnTo>
                  <a:lnTo>
                    <a:pt x="28485" y="30450"/>
                  </a:lnTo>
                  <a:lnTo>
                    <a:pt x="28410" y="30883"/>
                  </a:lnTo>
                  <a:lnTo>
                    <a:pt x="28335" y="31305"/>
                  </a:lnTo>
                  <a:lnTo>
                    <a:pt x="28256" y="31727"/>
                  </a:lnTo>
                  <a:lnTo>
                    <a:pt x="28172" y="32149"/>
                  </a:lnTo>
                  <a:lnTo>
                    <a:pt x="28084" y="32559"/>
                  </a:lnTo>
                  <a:lnTo>
                    <a:pt x="27979" y="33017"/>
                  </a:lnTo>
                  <a:lnTo>
                    <a:pt x="27869" y="33474"/>
                  </a:lnTo>
                  <a:lnTo>
                    <a:pt x="27755" y="33919"/>
                  </a:lnTo>
                  <a:lnTo>
                    <a:pt x="27636" y="34353"/>
                  </a:lnTo>
                  <a:lnTo>
                    <a:pt x="27513" y="34786"/>
                  </a:lnTo>
                  <a:lnTo>
                    <a:pt x="27385" y="35208"/>
                  </a:lnTo>
                  <a:lnTo>
                    <a:pt x="27258" y="35619"/>
                  </a:lnTo>
                  <a:lnTo>
                    <a:pt x="27121" y="36017"/>
                  </a:lnTo>
                  <a:lnTo>
                    <a:pt x="26985" y="36404"/>
                  </a:lnTo>
                  <a:lnTo>
                    <a:pt x="26844" y="36779"/>
                  </a:lnTo>
                  <a:lnTo>
                    <a:pt x="26699" y="37154"/>
                  </a:lnTo>
                  <a:lnTo>
                    <a:pt x="26550" y="37517"/>
                  </a:lnTo>
                  <a:lnTo>
                    <a:pt x="26400" y="37857"/>
                  </a:lnTo>
                  <a:lnTo>
                    <a:pt x="26246" y="38197"/>
                  </a:lnTo>
                  <a:lnTo>
                    <a:pt x="26088" y="38525"/>
                  </a:lnTo>
                  <a:lnTo>
                    <a:pt x="25930" y="38853"/>
                  </a:lnTo>
                  <a:lnTo>
                    <a:pt x="25763" y="39158"/>
                  </a:lnTo>
                  <a:lnTo>
                    <a:pt x="25600" y="39451"/>
                  </a:lnTo>
                  <a:lnTo>
                    <a:pt x="25429" y="39732"/>
                  </a:lnTo>
                  <a:lnTo>
                    <a:pt x="25257" y="40014"/>
                  </a:lnTo>
                  <a:lnTo>
                    <a:pt x="25081" y="40272"/>
                  </a:lnTo>
                  <a:lnTo>
                    <a:pt x="24905" y="40518"/>
                  </a:lnTo>
                  <a:lnTo>
                    <a:pt x="24725" y="40752"/>
                  </a:lnTo>
                  <a:lnTo>
                    <a:pt x="24545" y="40986"/>
                  </a:lnTo>
                  <a:lnTo>
                    <a:pt x="24360" y="41197"/>
                  </a:lnTo>
                  <a:lnTo>
                    <a:pt x="24175" y="41397"/>
                  </a:lnTo>
                  <a:lnTo>
                    <a:pt x="23986" y="41584"/>
                  </a:lnTo>
                  <a:lnTo>
                    <a:pt x="23793" y="41760"/>
                  </a:lnTo>
                  <a:lnTo>
                    <a:pt x="23604" y="41924"/>
                  </a:lnTo>
                  <a:lnTo>
                    <a:pt x="23406" y="42076"/>
                  </a:lnTo>
                  <a:lnTo>
                    <a:pt x="23212" y="42217"/>
                  </a:lnTo>
                  <a:lnTo>
                    <a:pt x="23010" y="42346"/>
                  </a:lnTo>
                  <a:lnTo>
                    <a:pt x="22804" y="42463"/>
                  </a:lnTo>
                  <a:lnTo>
                    <a:pt x="22593" y="42557"/>
                  </a:lnTo>
                  <a:lnTo>
                    <a:pt x="22381" y="42639"/>
                  </a:lnTo>
                  <a:lnTo>
                    <a:pt x="22166" y="42698"/>
                  </a:lnTo>
                  <a:lnTo>
                    <a:pt x="21951" y="42745"/>
                  </a:lnTo>
                  <a:lnTo>
                    <a:pt x="21735" y="42780"/>
                  </a:lnTo>
                  <a:lnTo>
                    <a:pt x="21515" y="42791"/>
                  </a:lnTo>
                  <a:lnTo>
                    <a:pt x="21295" y="42803"/>
                  </a:lnTo>
                  <a:lnTo>
                    <a:pt x="20856" y="42815"/>
                  </a:lnTo>
                  <a:lnTo>
                    <a:pt x="20412" y="42803"/>
                  </a:lnTo>
                  <a:lnTo>
                    <a:pt x="19963" y="42791"/>
                  </a:lnTo>
                  <a:lnTo>
                    <a:pt x="19734" y="42791"/>
                  </a:lnTo>
                  <a:lnTo>
                    <a:pt x="19510" y="42803"/>
                  </a:lnTo>
                  <a:lnTo>
                    <a:pt x="8047" y="42803"/>
                  </a:lnTo>
                  <a:lnTo>
                    <a:pt x="7805" y="42791"/>
                  </a:lnTo>
                  <a:lnTo>
                    <a:pt x="7563" y="42768"/>
                  </a:lnTo>
                  <a:lnTo>
                    <a:pt x="7322" y="42709"/>
                  </a:lnTo>
                  <a:lnTo>
                    <a:pt x="7080" y="42639"/>
                  </a:lnTo>
                  <a:lnTo>
                    <a:pt x="6842" y="42557"/>
                  </a:lnTo>
                  <a:lnTo>
                    <a:pt x="6609" y="42452"/>
                  </a:lnTo>
                  <a:lnTo>
                    <a:pt x="6372" y="42323"/>
                  </a:lnTo>
                  <a:lnTo>
                    <a:pt x="6143" y="42170"/>
                  </a:lnTo>
                  <a:lnTo>
                    <a:pt x="5910" y="42006"/>
                  </a:lnTo>
                  <a:lnTo>
                    <a:pt x="5686" y="41830"/>
                  </a:lnTo>
                  <a:lnTo>
                    <a:pt x="5457" y="41631"/>
                  </a:lnTo>
                  <a:lnTo>
                    <a:pt x="5237" y="41408"/>
                  </a:lnTo>
                  <a:lnTo>
                    <a:pt x="5018" y="41174"/>
                  </a:lnTo>
                  <a:lnTo>
                    <a:pt x="4802" y="40916"/>
                  </a:lnTo>
                  <a:lnTo>
                    <a:pt x="4587" y="40647"/>
                  </a:lnTo>
                  <a:lnTo>
                    <a:pt x="4376" y="40365"/>
                  </a:lnTo>
                  <a:lnTo>
                    <a:pt x="4169" y="40061"/>
                  </a:lnTo>
                  <a:lnTo>
                    <a:pt x="3967" y="39732"/>
                  </a:lnTo>
                  <a:lnTo>
                    <a:pt x="3764" y="39392"/>
                  </a:lnTo>
                  <a:lnTo>
                    <a:pt x="3571" y="39041"/>
                  </a:lnTo>
                  <a:lnTo>
                    <a:pt x="3378" y="38678"/>
                  </a:lnTo>
                  <a:lnTo>
                    <a:pt x="3188" y="38291"/>
                  </a:lnTo>
                  <a:lnTo>
                    <a:pt x="3004" y="37892"/>
                  </a:lnTo>
                  <a:lnTo>
                    <a:pt x="2823" y="37470"/>
                  </a:lnTo>
                  <a:lnTo>
                    <a:pt x="2652" y="37037"/>
                  </a:lnTo>
                  <a:lnTo>
                    <a:pt x="2481" y="36591"/>
                  </a:lnTo>
                  <a:lnTo>
                    <a:pt x="2313" y="36134"/>
                  </a:lnTo>
                  <a:lnTo>
                    <a:pt x="2155" y="35654"/>
                  </a:lnTo>
                  <a:lnTo>
                    <a:pt x="2001" y="35161"/>
                  </a:lnTo>
                  <a:lnTo>
                    <a:pt x="1847" y="34657"/>
                  </a:lnTo>
                  <a:lnTo>
                    <a:pt x="1707" y="34142"/>
                  </a:lnTo>
                  <a:lnTo>
                    <a:pt x="1566" y="33603"/>
                  </a:lnTo>
                  <a:lnTo>
                    <a:pt x="1443" y="33099"/>
                  </a:lnTo>
                  <a:lnTo>
                    <a:pt x="1324" y="32583"/>
                  </a:lnTo>
                  <a:lnTo>
                    <a:pt x="1214" y="32055"/>
                  </a:lnTo>
                  <a:lnTo>
                    <a:pt x="1109" y="31516"/>
                  </a:lnTo>
                  <a:lnTo>
                    <a:pt x="1008" y="30977"/>
                  </a:lnTo>
                  <a:lnTo>
                    <a:pt x="915" y="30438"/>
                  </a:lnTo>
                  <a:lnTo>
                    <a:pt x="827" y="29875"/>
                  </a:lnTo>
                  <a:lnTo>
                    <a:pt x="744" y="29313"/>
                  </a:lnTo>
                  <a:lnTo>
                    <a:pt x="669" y="28750"/>
                  </a:lnTo>
                  <a:lnTo>
                    <a:pt x="599" y="28176"/>
                  </a:lnTo>
                  <a:lnTo>
                    <a:pt x="533" y="27602"/>
                  </a:lnTo>
                  <a:lnTo>
                    <a:pt x="475" y="27016"/>
                  </a:lnTo>
                  <a:lnTo>
                    <a:pt x="423" y="26430"/>
                  </a:lnTo>
                  <a:lnTo>
                    <a:pt x="379" y="25844"/>
                  </a:lnTo>
                  <a:lnTo>
                    <a:pt x="339" y="25246"/>
                  </a:lnTo>
                  <a:lnTo>
                    <a:pt x="308" y="24648"/>
                  </a:lnTo>
                  <a:lnTo>
                    <a:pt x="282" y="24062"/>
                  </a:lnTo>
                  <a:lnTo>
                    <a:pt x="264" y="23488"/>
                  </a:lnTo>
                  <a:lnTo>
                    <a:pt x="247" y="22902"/>
                  </a:lnTo>
                  <a:lnTo>
                    <a:pt x="242" y="22328"/>
                  </a:lnTo>
                  <a:lnTo>
                    <a:pt x="238" y="21741"/>
                  </a:lnTo>
                  <a:lnTo>
                    <a:pt x="238" y="21167"/>
                  </a:lnTo>
                  <a:lnTo>
                    <a:pt x="247" y="20581"/>
                  </a:lnTo>
                  <a:lnTo>
                    <a:pt x="260" y="20007"/>
                  </a:lnTo>
                  <a:lnTo>
                    <a:pt x="278" y="19421"/>
                  </a:lnTo>
                  <a:lnTo>
                    <a:pt x="300" y="18847"/>
                  </a:lnTo>
                  <a:lnTo>
                    <a:pt x="326" y="18272"/>
                  </a:lnTo>
                  <a:lnTo>
                    <a:pt x="361" y="17698"/>
                  </a:lnTo>
                  <a:lnTo>
                    <a:pt x="401" y="17124"/>
                  </a:lnTo>
                  <a:lnTo>
                    <a:pt x="445" y="16561"/>
                  </a:lnTo>
                  <a:lnTo>
                    <a:pt x="493" y="15987"/>
                  </a:lnTo>
                  <a:lnTo>
                    <a:pt x="546" y="15424"/>
                  </a:lnTo>
                  <a:lnTo>
                    <a:pt x="607" y="14908"/>
                  </a:lnTo>
                  <a:lnTo>
                    <a:pt x="669" y="14393"/>
                  </a:lnTo>
                  <a:lnTo>
                    <a:pt x="739" y="13889"/>
                  </a:lnTo>
                  <a:lnTo>
                    <a:pt x="814" y="13385"/>
                  </a:lnTo>
                  <a:lnTo>
                    <a:pt x="893" y="12881"/>
                  </a:lnTo>
                  <a:lnTo>
                    <a:pt x="972" y="12400"/>
                  </a:lnTo>
                  <a:lnTo>
                    <a:pt x="1060" y="11920"/>
                  </a:lnTo>
                  <a:lnTo>
                    <a:pt x="1153" y="11439"/>
                  </a:lnTo>
                  <a:lnTo>
                    <a:pt x="1249" y="10970"/>
                  </a:lnTo>
                  <a:lnTo>
                    <a:pt x="1350" y="10513"/>
                  </a:lnTo>
                  <a:lnTo>
                    <a:pt x="1456" y="10056"/>
                  </a:lnTo>
                  <a:lnTo>
                    <a:pt x="1566" y="9611"/>
                  </a:lnTo>
                  <a:lnTo>
                    <a:pt x="1680" y="9177"/>
                  </a:lnTo>
                  <a:lnTo>
                    <a:pt x="1799" y="8744"/>
                  </a:lnTo>
                  <a:lnTo>
                    <a:pt x="1918" y="8322"/>
                  </a:lnTo>
                  <a:lnTo>
                    <a:pt x="2045" y="7911"/>
                  </a:lnTo>
                  <a:lnTo>
                    <a:pt x="2173" y="7501"/>
                  </a:lnTo>
                  <a:lnTo>
                    <a:pt x="2309" y="7103"/>
                  </a:lnTo>
                  <a:lnTo>
                    <a:pt x="2445" y="6716"/>
                  </a:lnTo>
                  <a:lnTo>
                    <a:pt x="2586" y="6341"/>
                  </a:lnTo>
                  <a:lnTo>
                    <a:pt x="2731" y="5977"/>
                  </a:lnTo>
                  <a:lnTo>
                    <a:pt x="2876" y="5614"/>
                  </a:lnTo>
                  <a:lnTo>
                    <a:pt x="3030" y="5274"/>
                  </a:lnTo>
                  <a:lnTo>
                    <a:pt x="3184" y="4934"/>
                  </a:lnTo>
                  <a:lnTo>
                    <a:pt x="3342" y="4606"/>
                  </a:lnTo>
                  <a:lnTo>
                    <a:pt x="3505" y="4290"/>
                  </a:lnTo>
                  <a:lnTo>
                    <a:pt x="3672" y="3985"/>
                  </a:lnTo>
                  <a:lnTo>
                    <a:pt x="3839" y="3680"/>
                  </a:lnTo>
                  <a:lnTo>
                    <a:pt x="4011" y="3399"/>
                  </a:lnTo>
                  <a:lnTo>
                    <a:pt x="4187" y="3129"/>
                  </a:lnTo>
                  <a:lnTo>
                    <a:pt x="4362" y="2872"/>
                  </a:lnTo>
                  <a:lnTo>
                    <a:pt x="4543" y="2614"/>
                  </a:lnTo>
                  <a:lnTo>
                    <a:pt x="4710" y="2403"/>
                  </a:lnTo>
                  <a:lnTo>
                    <a:pt x="4877" y="2203"/>
                  </a:lnTo>
                  <a:lnTo>
                    <a:pt x="5044" y="2004"/>
                  </a:lnTo>
                  <a:lnTo>
                    <a:pt x="5215" y="1828"/>
                  </a:lnTo>
                  <a:lnTo>
                    <a:pt x="5383" y="1653"/>
                  </a:lnTo>
                  <a:lnTo>
                    <a:pt x="5558" y="1489"/>
                  </a:lnTo>
                  <a:lnTo>
                    <a:pt x="5730" y="1336"/>
                  </a:lnTo>
                  <a:lnTo>
                    <a:pt x="5906" y="1196"/>
                  </a:lnTo>
                  <a:lnTo>
                    <a:pt x="6082" y="1067"/>
                  </a:lnTo>
                  <a:lnTo>
                    <a:pt x="6258" y="949"/>
                  </a:lnTo>
                  <a:lnTo>
                    <a:pt x="6438" y="844"/>
                  </a:lnTo>
                  <a:lnTo>
                    <a:pt x="6614" y="738"/>
                  </a:lnTo>
                  <a:lnTo>
                    <a:pt x="6794" y="656"/>
                  </a:lnTo>
                  <a:lnTo>
                    <a:pt x="6979" y="586"/>
                  </a:lnTo>
                  <a:lnTo>
                    <a:pt x="7159" y="516"/>
                  </a:lnTo>
                  <a:lnTo>
                    <a:pt x="7339" y="469"/>
                  </a:lnTo>
                  <a:lnTo>
                    <a:pt x="8038" y="375"/>
                  </a:lnTo>
                  <a:lnTo>
                    <a:pt x="10070" y="375"/>
                  </a:lnTo>
                  <a:lnTo>
                    <a:pt x="18319" y="270"/>
                  </a:lnTo>
                  <a:lnTo>
                    <a:pt x="20565" y="211"/>
                  </a:lnTo>
                  <a:lnTo>
                    <a:pt x="18319" y="141"/>
                  </a:lnTo>
                  <a:lnTo>
                    <a:pt x="10070" y="47"/>
                  </a:lnTo>
                  <a:lnTo>
                    <a:pt x="8038" y="47"/>
                  </a:lnTo>
                  <a:lnTo>
                    <a:pt x="7326" y="129"/>
                  </a:lnTo>
                  <a:lnTo>
                    <a:pt x="7172" y="176"/>
                  </a:lnTo>
                  <a:lnTo>
                    <a:pt x="7018" y="223"/>
                  </a:lnTo>
                  <a:lnTo>
                    <a:pt x="6864" y="281"/>
                  </a:lnTo>
                  <a:lnTo>
                    <a:pt x="6715" y="340"/>
                  </a:lnTo>
                  <a:lnTo>
                    <a:pt x="6565" y="422"/>
                  </a:lnTo>
                  <a:lnTo>
                    <a:pt x="6411" y="492"/>
                  </a:lnTo>
                  <a:lnTo>
                    <a:pt x="6266" y="586"/>
                  </a:lnTo>
                  <a:lnTo>
                    <a:pt x="6117" y="680"/>
                  </a:lnTo>
                  <a:lnTo>
                    <a:pt x="5967" y="774"/>
                  </a:lnTo>
                  <a:lnTo>
                    <a:pt x="5822" y="879"/>
                  </a:lnTo>
                  <a:lnTo>
                    <a:pt x="5677" y="996"/>
                  </a:lnTo>
                  <a:lnTo>
                    <a:pt x="5536" y="1125"/>
                  </a:lnTo>
                  <a:lnTo>
                    <a:pt x="5391" y="1254"/>
                  </a:lnTo>
                  <a:lnTo>
                    <a:pt x="5251" y="1383"/>
                  </a:lnTo>
                  <a:lnTo>
                    <a:pt x="5110" y="1535"/>
                  </a:lnTo>
                  <a:lnTo>
                    <a:pt x="4969" y="1676"/>
                  </a:lnTo>
                  <a:lnTo>
                    <a:pt x="4833" y="1840"/>
                  </a:lnTo>
                  <a:lnTo>
                    <a:pt x="4697" y="2004"/>
                  </a:lnTo>
                  <a:lnTo>
                    <a:pt x="4560" y="2168"/>
                  </a:lnTo>
                  <a:lnTo>
                    <a:pt x="4428" y="2344"/>
                  </a:lnTo>
                  <a:lnTo>
                    <a:pt x="4297" y="2532"/>
                  </a:lnTo>
                  <a:lnTo>
                    <a:pt x="4165" y="2719"/>
                  </a:lnTo>
                  <a:lnTo>
                    <a:pt x="4033" y="2907"/>
                  </a:lnTo>
                  <a:lnTo>
                    <a:pt x="3905" y="3118"/>
                  </a:lnTo>
                  <a:lnTo>
                    <a:pt x="3778" y="3317"/>
                  </a:lnTo>
                  <a:lnTo>
                    <a:pt x="3655" y="3528"/>
                  </a:lnTo>
                  <a:lnTo>
                    <a:pt x="3531" y="3751"/>
                  </a:lnTo>
                  <a:lnTo>
                    <a:pt x="3408" y="3973"/>
                  </a:lnTo>
                  <a:lnTo>
                    <a:pt x="3285" y="4208"/>
                  </a:lnTo>
                  <a:lnTo>
                    <a:pt x="3166" y="4442"/>
                  </a:lnTo>
                  <a:lnTo>
                    <a:pt x="3052" y="4688"/>
                  </a:lnTo>
                  <a:lnTo>
                    <a:pt x="2933" y="4934"/>
                  </a:lnTo>
                  <a:lnTo>
                    <a:pt x="2823" y="5192"/>
                  </a:lnTo>
                  <a:lnTo>
                    <a:pt x="2709" y="5450"/>
                  </a:lnTo>
                  <a:lnTo>
                    <a:pt x="2599" y="5720"/>
                  </a:lnTo>
                  <a:lnTo>
                    <a:pt x="2489" y="5989"/>
                  </a:lnTo>
                  <a:lnTo>
                    <a:pt x="2384" y="6270"/>
                  </a:lnTo>
                  <a:lnTo>
                    <a:pt x="2278" y="6552"/>
                  </a:lnTo>
                  <a:lnTo>
                    <a:pt x="2177" y="6833"/>
                  </a:lnTo>
                  <a:lnTo>
                    <a:pt x="2076" y="7126"/>
                  </a:lnTo>
                  <a:lnTo>
                    <a:pt x="1979" y="7419"/>
                  </a:lnTo>
                  <a:lnTo>
                    <a:pt x="1883" y="7724"/>
                  </a:lnTo>
                  <a:lnTo>
                    <a:pt x="1786" y="8029"/>
                  </a:lnTo>
                  <a:lnTo>
                    <a:pt x="1693" y="8345"/>
                  </a:lnTo>
                  <a:lnTo>
                    <a:pt x="1601" y="8661"/>
                  </a:lnTo>
                  <a:lnTo>
                    <a:pt x="1513" y="8978"/>
                  </a:lnTo>
                  <a:lnTo>
                    <a:pt x="1430" y="9306"/>
                  </a:lnTo>
                  <a:lnTo>
                    <a:pt x="1346" y="9634"/>
                  </a:lnTo>
                  <a:lnTo>
                    <a:pt x="1263" y="9974"/>
                  </a:lnTo>
                  <a:lnTo>
                    <a:pt x="1183" y="10314"/>
                  </a:lnTo>
                  <a:lnTo>
                    <a:pt x="1104" y="10654"/>
                  </a:lnTo>
                  <a:lnTo>
                    <a:pt x="1030" y="11006"/>
                  </a:lnTo>
                  <a:lnTo>
                    <a:pt x="959" y="11357"/>
                  </a:lnTo>
                  <a:lnTo>
                    <a:pt x="889" y="11709"/>
                  </a:lnTo>
                  <a:lnTo>
                    <a:pt x="818" y="12072"/>
                  </a:lnTo>
                  <a:lnTo>
                    <a:pt x="753" y="12435"/>
                  </a:lnTo>
                  <a:lnTo>
                    <a:pt x="691" y="12811"/>
                  </a:lnTo>
                  <a:lnTo>
                    <a:pt x="629" y="13186"/>
                  </a:lnTo>
                  <a:lnTo>
                    <a:pt x="572" y="13561"/>
                  </a:lnTo>
                  <a:lnTo>
                    <a:pt x="515" y="13936"/>
                  </a:lnTo>
                  <a:lnTo>
                    <a:pt x="462" y="14322"/>
                  </a:lnTo>
                  <a:lnTo>
                    <a:pt x="414" y="14709"/>
                  </a:lnTo>
                  <a:lnTo>
                    <a:pt x="366" y="15108"/>
                  </a:lnTo>
                  <a:lnTo>
                    <a:pt x="322" y="15506"/>
                  </a:lnTo>
                  <a:lnTo>
                    <a:pt x="264" y="16081"/>
                  </a:lnTo>
                  <a:lnTo>
                    <a:pt x="216" y="16667"/>
                  </a:lnTo>
                  <a:lnTo>
                    <a:pt x="168" y="17253"/>
                  </a:lnTo>
                  <a:lnTo>
                    <a:pt x="128" y="17839"/>
                  </a:lnTo>
                  <a:lnTo>
                    <a:pt x="93" y="18425"/>
                  </a:lnTo>
                  <a:lnTo>
                    <a:pt x="67" y="19022"/>
                  </a:lnTo>
                  <a:lnTo>
                    <a:pt x="40" y="19608"/>
                  </a:lnTo>
                  <a:lnTo>
                    <a:pt x="23" y="20206"/>
                  </a:lnTo>
                  <a:lnTo>
                    <a:pt x="9" y="20804"/>
                  </a:lnTo>
                  <a:lnTo>
                    <a:pt x="1" y="21402"/>
                  </a:lnTo>
                  <a:lnTo>
                    <a:pt x="1" y="21999"/>
                  </a:lnTo>
                  <a:lnTo>
                    <a:pt x="5" y="22597"/>
                  </a:lnTo>
                  <a:lnTo>
                    <a:pt x="14" y="23183"/>
                  </a:lnTo>
                  <a:lnTo>
                    <a:pt x="27" y="23781"/>
                  </a:lnTo>
                  <a:lnTo>
                    <a:pt x="45" y="24379"/>
                  </a:lnTo>
                  <a:lnTo>
                    <a:pt x="71" y="24976"/>
                  </a:lnTo>
                  <a:lnTo>
                    <a:pt x="106" y="25598"/>
                  </a:lnTo>
                  <a:lnTo>
                    <a:pt x="146" y="26207"/>
                  </a:lnTo>
                  <a:lnTo>
                    <a:pt x="190" y="26828"/>
                  </a:lnTo>
                  <a:lnTo>
                    <a:pt x="242" y="27438"/>
                  </a:lnTo>
                  <a:lnTo>
                    <a:pt x="304" y="28035"/>
                  </a:lnTo>
                  <a:lnTo>
                    <a:pt x="370" y="28633"/>
                  </a:lnTo>
                  <a:lnTo>
                    <a:pt x="440" y="29219"/>
                  </a:lnTo>
                  <a:lnTo>
                    <a:pt x="519" y="29805"/>
                  </a:lnTo>
                  <a:lnTo>
                    <a:pt x="603" y="30391"/>
                  </a:lnTo>
                  <a:lnTo>
                    <a:pt x="691" y="30965"/>
                  </a:lnTo>
                  <a:lnTo>
                    <a:pt x="788" y="31528"/>
                  </a:lnTo>
                  <a:lnTo>
                    <a:pt x="893" y="32091"/>
                  </a:lnTo>
                  <a:lnTo>
                    <a:pt x="1003" y="32642"/>
                  </a:lnTo>
                  <a:lnTo>
                    <a:pt x="1117" y="33181"/>
                  </a:lnTo>
                  <a:lnTo>
                    <a:pt x="1236" y="33720"/>
                  </a:lnTo>
                  <a:lnTo>
                    <a:pt x="1364" y="34247"/>
                  </a:lnTo>
                  <a:lnTo>
                    <a:pt x="1509" y="34798"/>
                  </a:lnTo>
                  <a:lnTo>
                    <a:pt x="1654" y="35337"/>
                  </a:lnTo>
                  <a:lnTo>
                    <a:pt x="1808" y="35853"/>
                  </a:lnTo>
                  <a:lnTo>
                    <a:pt x="1970" y="36369"/>
                  </a:lnTo>
                  <a:lnTo>
                    <a:pt x="2133" y="36861"/>
                  </a:lnTo>
                  <a:lnTo>
                    <a:pt x="2305" y="37330"/>
                  </a:lnTo>
                  <a:lnTo>
                    <a:pt x="2481" y="37799"/>
                  </a:lnTo>
                  <a:lnTo>
                    <a:pt x="2661" y="38244"/>
                  </a:lnTo>
                  <a:lnTo>
                    <a:pt x="2845" y="38678"/>
                  </a:lnTo>
                  <a:lnTo>
                    <a:pt x="3035" y="39088"/>
                  </a:lnTo>
                  <a:lnTo>
                    <a:pt x="3228" y="39486"/>
                  </a:lnTo>
                  <a:lnTo>
                    <a:pt x="3426" y="39873"/>
                  </a:lnTo>
                  <a:lnTo>
                    <a:pt x="3628" y="40236"/>
                  </a:lnTo>
                  <a:lnTo>
                    <a:pt x="3835" y="40588"/>
                  </a:lnTo>
                  <a:lnTo>
                    <a:pt x="4046" y="40916"/>
                  </a:lnTo>
                  <a:lnTo>
                    <a:pt x="4257" y="41233"/>
                  </a:lnTo>
                  <a:lnTo>
                    <a:pt x="4477" y="41537"/>
                  </a:lnTo>
                  <a:lnTo>
                    <a:pt x="4697" y="41807"/>
                  </a:lnTo>
                  <a:lnTo>
                    <a:pt x="4921" y="42076"/>
                  </a:lnTo>
                  <a:lnTo>
                    <a:pt x="5145" y="42323"/>
                  </a:lnTo>
                  <a:lnTo>
                    <a:pt x="5374" y="42545"/>
                  </a:lnTo>
                  <a:lnTo>
                    <a:pt x="5607" y="42756"/>
                  </a:lnTo>
                  <a:lnTo>
                    <a:pt x="5844" y="42944"/>
                  </a:lnTo>
                  <a:lnTo>
                    <a:pt x="6082" y="43108"/>
                  </a:lnTo>
                  <a:lnTo>
                    <a:pt x="6319" y="43260"/>
                  </a:lnTo>
                  <a:lnTo>
                    <a:pt x="6561" y="43389"/>
                  </a:lnTo>
                  <a:lnTo>
                    <a:pt x="6803" y="43495"/>
                  </a:lnTo>
                  <a:lnTo>
                    <a:pt x="7049" y="43588"/>
                  </a:lnTo>
                  <a:lnTo>
                    <a:pt x="7295" y="43659"/>
                  </a:lnTo>
                  <a:lnTo>
                    <a:pt x="7546" y="43706"/>
                  </a:lnTo>
                  <a:lnTo>
                    <a:pt x="7797" y="43741"/>
                  </a:lnTo>
                  <a:lnTo>
                    <a:pt x="8047" y="43752"/>
                  </a:lnTo>
                  <a:lnTo>
                    <a:pt x="21291" y="43752"/>
                  </a:lnTo>
                  <a:lnTo>
                    <a:pt x="22179" y="43635"/>
                  </a:lnTo>
                  <a:lnTo>
                    <a:pt x="22619" y="43459"/>
                  </a:lnTo>
                  <a:lnTo>
                    <a:pt x="22834" y="43366"/>
                  </a:lnTo>
                  <a:lnTo>
                    <a:pt x="23050" y="43249"/>
                  </a:lnTo>
                  <a:lnTo>
                    <a:pt x="23256" y="43120"/>
                  </a:lnTo>
                  <a:lnTo>
                    <a:pt x="23463" y="42967"/>
                  </a:lnTo>
                  <a:lnTo>
                    <a:pt x="23665" y="42803"/>
                  </a:lnTo>
                  <a:lnTo>
                    <a:pt x="23863" y="42627"/>
                  </a:lnTo>
                  <a:lnTo>
                    <a:pt x="24061" y="42440"/>
                  </a:lnTo>
                  <a:lnTo>
                    <a:pt x="24259" y="42229"/>
                  </a:lnTo>
                  <a:lnTo>
                    <a:pt x="24452" y="42018"/>
                  </a:lnTo>
                  <a:lnTo>
                    <a:pt x="24642" y="41783"/>
                  </a:lnTo>
                  <a:lnTo>
                    <a:pt x="24831" y="41537"/>
                  </a:lnTo>
                  <a:lnTo>
                    <a:pt x="25015" y="41291"/>
                  </a:lnTo>
                  <a:lnTo>
                    <a:pt x="25200" y="41022"/>
                  </a:lnTo>
                  <a:lnTo>
                    <a:pt x="25380" y="40740"/>
                  </a:lnTo>
                  <a:lnTo>
                    <a:pt x="25556" y="40447"/>
                  </a:lnTo>
                  <a:lnTo>
                    <a:pt x="25732" y="40143"/>
                  </a:lnTo>
                  <a:lnTo>
                    <a:pt x="25903" y="39826"/>
                  </a:lnTo>
                  <a:lnTo>
                    <a:pt x="26071" y="39498"/>
                  </a:lnTo>
                  <a:lnTo>
                    <a:pt x="26233" y="39158"/>
                  </a:lnTo>
                  <a:lnTo>
                    <a:pt x="26396" y="38806"/>
                  </a:lnTo>
                  <a:lnTo>
                    <a:pt x="26554" y="38443"/>
                  </a:lnTo>
                  <a:lnTo>
                    <a:pt x="26708" y="38080"/>
                  </a:lnTo>
                  <a:lnTo>
                    <a:pt x="26862" y="37693"/>
                  </a:lnTo>
                  <a:lnTo>
                    <a:pt x="27007" y="37295"/>
                  </a:lnTo>
                  <a:lnTo>
                    <a:pt x="27152" y="36896"/>
                  </a:lnTo>
                  <a:lnTo>
                    <a:pt x="27293" y="36486"/>
                  </a:lnTo>
                  <a:lnTo>
                    <a:pt x="27429" y="36052"/>
                  </a:lnTo>
                  <a:lnTo>
                    <a:pt x="27561" y="35619"/>
                  </a:lnTo>
                  <a:lnTo>
                    <a:pt x="27689" y="35173"/>
                  </a:lnTo>
                  <a:lnTo>
                    <a:pt x="27812" y="34728"/>
                  </a:lnTo>
                  <a:lnTo>
                    <a:pt x="27930" y="34259"/>
                  </a:lnTo>
                  <a:lnTo>
                    <a:pt x="28045" y="33790"/>
                  </a:lnTo>
                  <a:lnTo>
                    <a:pt x="28155" y="33310"/>
                  </a:lnTo>
                  <a:lnTo>
                    <a:pt x="28265" y="32817"/>
                  </a:lnTo>
                  <a:lnTo>
                    <a:pt x="28353" y="32395"/>
                  </a:lnTo>
                  <a:lnTo>
                    <a:pt x="28436" y="31962"/>
                  </a:lnTo>
                  <a:lnTo>
                    <a:pt x="28515" y="31528"/>
                  </a:lnTo>
                  <a:lnTo>
                    <a:pt x="28594" y="31094"/>
                  </a:lnTo>
                  <a:lnTo>
                    <a:pt x="28665" y="30661"/>
                  </a:lnTo>
                  <a:lnTo>
                    <a:pt x="28735" y="30215"/>
                  </a:lnTo>
                  <a:lnTo>
                    <a:pt x="28801" y="29770"/>
                  </a:lnTo>
                  <a:lnTo>
                    <a:pt x="28863" y="29325"/>
                  </a:lnTo>
                  <a:lnTo>
                    <a:pt x="28924" y="28868"/>
                  </a:lnTo>
                  <a:lnTo>
                    <a:pt x="28977" y="28422"/>
                  </a:lnTo>
                  <a:lnTo>
                    <a:pt x="29030" y="27965"/>
                  </a:lnTo>
                  <a:lnTo>
                    <a:pt x="29078" y="27496"/>
                  </a:lnTo>
                  <a:lnTo>
                    <a:pt x="29122" y="27039"/>
                  </a:lnTo>
                  <a:lnTo>
                    <a:pt x="29166" y="26570"/>
                  </a:lnTo>
                  <a:lnTo>
                    <a:pt x="29201" y="26101"/>
                  </a:lnTo>
                  <a:lnTo>
                    <a:pt x="29236" y="25644"/>
                  </a:lnTo>
                  <a:lnTo>
                    <a:pt x="29263" y="25164"/>
                  </a:lnTo>
                  <a:lnTo>
                    <a:pt x="29289" y="24695"/>
                  </a:lnTo>
                  <a:lnTo>
                    <a:pt x="29311" y="24226"/>
                  </a:lnTo>
                  <a:lnTo>
                    <a:pt x="29329" y="23746"/>
                  </a:lnTo>
                  <a:lnTo>
                    <a:pt x="29346" y="23277"/>
                  </a:lnTo>
                  <a:lnTo>
                    <a:pt x="29355" y="22796"/>
                  </a:lnTo>
                  <a:lnTo>
                    <a:pt x="29364" y="22316"/>
                  </a:lnTo>
                  <a:lnTo>
                    <a:pt x="29368" y="21835"/>
                  </a:lnTo>
                  <a:lnTo>
                    <a:pt x="29368" y="21366"/>
                  </a:lnTo>
                  <a:lnTo>
                    <a:pt x="29364" y="20886"/>
                  </a:lnTo>
                  <a:lnTo>
                    <a:pt x="29355" y="20405"/>
                  </a:lnTo>
                  <a:lnTo>
                    <a:pt x="29342" y="19925"/>
                  </a:lnTo>
                  <a:lnTo>
                    <a:pt x="29329" y="19444"/>
                  </a:lnTo>
                  <a:lnTo>
                    <a:pt x="29307" y="18964"/>
                  </a:lnTo>
                  <a:lnTo>
                    <a:pt x="29285" y="18483"/>
                  </a:lnTo>
                  <a:lnTo>
                    <a:pt x="29258" y="18014"/>
                  </a:lnTo>
                  <a:lnTo>
                    <a:pt x="29236" y="17592"/>
                  </a:lnTo>
                  <a:lnTo>
                    <a:pt x="29210" y="17182"/>
                  </a:lnTo>
                  <a:lnTo>
                    <a:pt x="29179" y="16760"/>
                  </a:lnTo>
                  <a:lnTo>
                    <a:pt x="29144" y="16350"/>
                  </a:lnTo>
                  <a:lnTo>
                    <a:pt x="29109" y="15940"/>
                  </a:lnTo>
                  <a:lnTo>
                    <a:pt x="29069" y="15530"/>
                  </a:lnTo>
                  <a:lnTo>
                    <a:pt x="29030" y="15131"/>
                  </a:lnTo>
                  <a:lnTo>
                    <a:pt x="28981" y="14721"/>
                  </a:lnTo>
                  <a:lnTo>
                    <a:pt x="28933" y="14322"/>
                  </a:lnTo>
                  <a:lnTo>
                    <a:pt x="28880" y="13924"/>
                  </a:lnTo>
                  <a:lnTo>
                    <a:pt x="28827" y="13537"/>
                  </a:lnTo>
                  <a:lnTo>
                    <a:pt x="28766" y="13139"/>
                  </a:lnTo>
                  <a:lnTo>
                    <a:pt x="28704" y="12752"/>
                  </a:lnTo>
                  <a:lnTo>
                    <a:pt x="28643" y="12365"/>
                  </a:lnTo>
                  <a:lnTo>
                    <a:pt x="28572" y="11990"/>
                  </a:lnTo>
                  <a:lnTo>
                    <a:pt x="28502" y="11603"/>
                  </a:lnTo>
                  <a:lnTo>
                    <a:pt x="28375" y="10947"/>
                  </a:lnTo>
                  <a:lnTo>
                    <a:pt x="28234" y="10302"/>
                  </a:lnTo>
                  <a:lnTo>
                    <a:pt x="28089" y="9658"/>
                  </a:lnTo>
                  <a:lnTo>
                    <a:pt x="27935" y="9048"/>
                  </a:lnTo>
                  <a:lnTo>
                    <a:pt x="27772" y="8439"/>
                  </a:lnTo>
                  <a:lnTo>
                    <a:pt x="27596" y="7853"/>
                  </a:lnTo>
                  <a:lnTo>
                    <a:pt x="27416" y="7278"/>
                  </a:lnTo>
                  <a:lnTo>
                    <a:pt x="27231" y="6728"/>
                  </a:lnTo>
                  <a:lnTo>
                    <a:pt x="27077" y="6294"/>
                  </a:lnTo>
                  <a:lnTo>
                    <a:pt x="26919" y="5872"/>
                  </a:lnTo>
                  <a:lnTo>
                    <a:pt x="26756" y="5462"/>
                  </a:lnTo>
                  <a:lnTo>
                    <a:pt x="26589" y="5063"/>
                  </a:lnTo>
                  <a:lnTo>
                    <a:pt x="26422" y="4677"/>
                  </a:lnTo>
                  <a:lnTo>
                    <a:pt x="26246" y="4301"/>
                  </a:lnTo>
                  <a:lnTo>
                    <a:pt x="26066" y="3950"/>
                  </a:lnTo>
                  <a:lnTo>
                    <a:pt x="25886" y="3598"/>
                  </a:lnTo>
                  <a:lnTo>
                    <a:pt x="25701" y="3270"/>
                  </a:lnTo>
                  <a:lnTo>
                    <a:pt x="25512" y="2954"/>
                  </a:lnTo>
                  <a:lnTo>
                    <a:pt x="25319" y="2661"/>
                  </a:lnTo>
                  <a:lnTo>
                    <a:pt x="25125" y="2368"/>
                  </a:lnTo>
                  <a:lnTo>
                    <a:pt x="24923" y="2098"/>
                  </a:lnTo>
                  <a:lnTo>
                    <a:pt x="24721" y="1840"/>
                  </a:lnTo>
                  <a:lnTo>
                    <a:pt x="24518" y="1606"/>
                  </a:lnTo>
                  <a:lnTo>
                    <a:pt x="24307" y="1371"/>
                  </a:lnTo>
                  <a:lnTo>
                    <a:pt x="24044" y="1113"/>
                  </a:lnTo>
                  <a:lnTo>
                    <a:pt x="23775" y="879"/>
                  </a:lnTo>
                  <a:lnTo>
                    <a:pt x="23507" y="668"/>
                  </a:lnTo>
                  <a:lnTo>
                    <a:pt x="23234" y="481"/>
                  </a:lnTo>
                  <a:lnTo>
                    <a:pt x="22957" y="328"/>
                  </a:lnTo>
                  <a:lnTo>
                    <a:pt x="22680" y="188"/>
                  </a:lnTo>
                  <a:lnTo>
                    <a:pt x="22403" y="82"/>
                  </a:lnTo>
                  <a:lnTo>
                    <a:pt x="221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3327125" y="-4469400"/>
              <a:ext cx="806225" cy="558200"/>
            </a:xfrm>
            <a:custGeom>
              <a:avLst/>
              <a:gdLst/>
              <a:ahLst/>
              <a:cxnLst/>
              <a:rect l="l" t="t" r="r" b="b"/>
              <a:pathLst>
                <a:path w="32249" h="22328" extrusionOk="0">
                  <a:moveTo>
                    <a:pt x="16696" y="0"/>
                  </a:moveTo>
                  <a:lnTo>
                    <a:pt x="15913" y="24"/>
                  </a:lnTo>
                  <a:lnTo>
                    <a:pt x="15140" y="59"/>
                  </a:lnTo>
                  <a:lnTo>
                    <a:pt x="14379" y="106"/>
                  </a:lnTo>
                  <a:lnTo>
                    <a:pt x="15153" y="82"/>
                  </a:lnTo>
                  <a:lnTo>
                    <a:pt x="15927" y="71"/>
                  </a:lnTo>
                  <a:lnTo>
                    <a:pt x="16520" y="82"/>
                  </a:lnTo>
                  <a:lnTo>
                    <a:pt x="17118" y="94"/>
                  </a:lnTo>
                  <a:lnTo>
                    <a:pt x="17712" y="117"/>
                  </a:lnTo>
                  <a:lnTo>
                    <a:pt x="18305" y="141"/>
                  </a:lnTo>
                  <a:lnTo>
                    <a:pt x="18895" y="176"/>
                  </a:lnTo>
                  <a:lnTo>
                    <a:pt x="19479" y="223"/>
                  </a:lnTo>
                  <a:lnTo>
                    <a:pt x="20631" y="328"/>
                  </a:lnTo>
                  <a:lnTo>
                    <a:pt x="21753" y="446"/>
                  </a:lnTo>
                  <a:lnTo>
                    <a:pt x="22843" y="586"/>
                  </a:lnTo>
                  <a:lnTo>
                    <a:pt x="23885" y="739"/>
                  </a:lnTo>
                  <a:lnTo>
                    <a:pt x="24879" y="903"/>
                  </a:lnTo>
                  <a:lnTo>
                    <a:pt x="24879" y="903"/>
                  </a:lnTo>
                  <a:lnTo>
                    <a:pt x="24483" y="785"/>
                  </a:lnTo>
                  <a:lnTo>
                    <a:pt x="24070" y="680"/>
                  </a:lnTo>
                  <a:lnTo>
                    <a:pt x="23648" y="574"/>
                  </a:lnTo>
                  <a:lnTo>
                    <a:pt x="23217" y="481"/>
                  </a:lnTo>
                  <a:lnTo>
                    <a:pt x="22773" y="399"/>
                  </a:lnTo>
                  <a:lnTo>
                    <a:pt x="22320" y="328"/>
                  </a:lnTo>
                  <a:lnTo>
                    <a:pt x="21858" y="258"/>
                  </a:lnTo>
                  <a:lnTo>
                    <a:pt x="21388" y="199"/>
                  </a:lnTo>
                  <a:lnTo>
                    <a:pt x="20913" y="153"/>
                  </a:lnTo>
                  <a:lnTo>
                    <a:pt x="20434" y="106"/>
                  </a:lnTo>
                  <a:lnTo>
                    <a:pt x="19945" y="71"/>
                  </a:lnTo>
                  <a:lnTo>
                    <a:pt x="19457" y="47"/>
                  </a:lnTo>
                  <a:lnTo>
                    <a:pt x="18472" y="12"/>
                  </a:lnTo>
                  <a:lnTo>
                    <a:pt x="17483" y="0"/>
                  </a:lnTo>
                  <a:close/>
                  <a:moveTo>
                    <a:pt x="26633" y="1700"/>
                  </a:moveTo>
                  <a:lnTo>
                    <a:pt x="26792" y="1817"/>
                  </a:lnTo>
                  <a:lnTo>
                    <a:pt x="26946" y="1958"/>
                  </a:lnTo>
                  <a:lnTo>
                    <a:pt x="27099" y="2098"/>
                  </a:lnTo>
                  <a:lnTo>
                    <a:pt x="27253" y="2251"/>
                  </a:lnTo>
                  <a:lnTo>
                    <a:pt x="27403" y="2415"/>
                  </a:lnTo>
                  <a:lnTo>
                    <a:pt x="27552" y="2579"/>
                  </a:lnTo>
                  <a:lnTo>
                    <a:pt x="27702" y="2754"/>
                  </a:lnTo>
                  <a:lnTo>
                    <a:pt x="27847" y="2942"/>
                  </a:lnTo>
                  <a:lnTo>
                    <a:pt x="27992" y="3130"/>
                  </a:lnTo>
                  <a:lnTo>
                    <a:pt x="28137" y="3329"/>
                  </a:lnTo>
                  <a:lnTo>
                    <a:pt x="28278" y="3540"/>
                  </a:lnTo>
                  <a:lnTo>
                    <a:pt x="28414" y="3751"/>
                  </a:lnTo>
                  <a:lnTo>
                    <a:pt x="28555" y="3973"/>
                  </a:lnTo>
                  <a:lnTo>
                    <a:pt x="28691" y="4208"/>
                  </a:lnTo>
                  <a:lnTo>
                    <a:pt x="28823" y="4442"/>
                  </a:lnTo>
                  <a:lnTo>
                    <a:pt x="28955" y="4688"/>
                  </a:lnTo>
                  <a:lnTo>
                    <a:pt x="29087" y="4935"/>
                  </a:lnTo>
                  <a:lnTo>
                    <a:pt x="29214" y="5204"/>
                  </a:lnTo>
                  <a:lnTo>
                    <a:pt x="29342" y="5462"/>
                  </a:lnTo>
                  <a:lnTo>
                    <a:pt x="29465" y="5743"/>
                  </a:lnTo>
                  <a:lnTo>
                    <a:pt x="29588" y="6013"/>
                  </a:lnTo>
                  <a:lnTo>
                    <a:pt x="29707" y="6306"/>
                  </a:lnTo>
                  <a:lnTo>
                    <a:pt x="29826" y="6599"/>
                  </a:lnTo>
                  <a:lnTo>
                    <a:pt x="29940" y="6892"/>
                  </a:lnTo>
                  <a:lnTo>
                    <a:pt x="30050" y="7208"/>
                  </a:lnTo>
                  <a:lnTo>
                    <a:pt x="30164" y="7513"/>
                  </a:lnTo>
                  <a:lnTo>
                    <a:pt x="30270" y="7829"/>
                  </a:lnTo>
                  <a:lnTo>
                    <a:pt x="30375" y="8158"/>
                  </a:lnTo>
                  <a:lnTo>
                    <a:pt x="30481" y="8486"/>
                  </a:lnTo>
                  <a:lnTo>
                    <a:pt x="30577" y="8826"/>
                  </a:lnTo>
                  <a:lnTo>
                    <a:pt x="30679" y="9166"/>
                  </a:lnTo>
                  <a:lnTo>
                    <a:pt x="30775" y="9517"/>
                  </a:lnTo>
                  <a:lnTo>
                    <a:pt x="30608" y="8908"/>
                  </a:lnTo>
                  <a:lnTo>
                    <a:pt x="30437" y="8298"/>
                  </a:lnTo>
                  <a:lnTo>
                    <a:pt x="30344" y="8005"/>
                  </a:lnTo>
                  <a:lnTo>
                    <a:pt x="30248" y="7701"/>
                  </a:lnTo>
                  <a:lnTo>
                    <a:pt x="30151" y="7408"/>
                  </a:lnTo>
                  <a:lnTo>
                    <a:pt x="30050" y="7115"/>
                  </a:lnTo>
                  <a:lnTo>
                    <a:pt x="29949" y="6821"/>
                  </a:lnTo>
                  <a:lnTo>
                    <a:pt x="29843" y="6540"/>
                  </a:lnTo>
                  <a:lnTo>
                    <a:pt x="29733" y="6259"/>
                  </a:lnTo>
                  <a:lnTo>
                    <a:pt x="29619" y="5978"/>
                  </a:lnTo>
                  <a:lnTo>
                    <a:pt x="29505" y="5696"/>
                  </a:lnTo>
                  <a:lnTo>
                    <a:pt x="29386" y="5427"/>
                  </a:lnTo>
                  <a:lnTo>
                    <a:pt x="29263" y="5169"/>
                  </a:lnTo>
                  <a:lnTo>
                    <a:pt x="29135" y="4899"/>
                  </a:lnTo>
                  <a:lnTo>
                    <a:pt x="29008" y="4653"/>
                  </a:lnTo>
                  <a:lnTo>
                    <a:pt x="28876" y="4395"/>
                  </a:lnTo>
                  <a:lnTo>
                    <a:pt x="28740" y="4161"/>
                  </a:lnTo>
                  <a:lnTo>
                    <a:pt x="28599" y="3915"/>
                  </a:lnTo>
                  <a:lnTo>
                    <a:pt x="28454" y="3692"/>
                  </a:lnTo>
                  <a:lnTo>
                    <a:pt x="28309" y="3469"/>
                  </a:lnTo>
                  <a:lnTo>
                    <a:pt x="28159" y="3247"/>
                  </a:lnTo>
                  <a:lnTo>
                    <a:pt x="28005" y="3048"/>
                  </a:lnTo>
                  <a:lnTo>
                    <a:pt x="27847" y="2848"/>
                  </a:lnTo>
                  <a:lnTo>
                    <a:pt x="27684" y="2649"/>
                  </a:lnTo>
                  <a:lnTo>
                    <a:pt x="27517" y="2473"/>
                  </a:lnTo>
                  <a:lnTo>
                    <a:pt x="27350" y="2297"/>
                  </a:lnTo>
                  <a:lnTo>
                    <a:pt x="27174" y="2133"/>
                  </a:lnTo>
                  <a:lnTo>
                    <a:pt x="26998" y="1981"/>
                  </a:lnTo>
                  <a:lnTo>
                    <a:pt x="26818" y="1829"/>
                  </a:lnTo>
                  <a:lnTo>
                    <a:pt x="26633" y="1700"/>
                  </a:lnTo>
                  <a:close/>
                  <a:moveTo>
                    <a:pt x="7014" y="1606"/>
                  </a:moveTo>
                  <a:lnTo>
                    <a:pt x="6719" y="1711"/>
                  </a:lnTo>
                  <a:lnTo>
                    <a:pt x="6565" y="1782"/>
                  </a:lnTo>
                  <a:lnTo>
                    <a:pt x="6403" y="1852"/>
                  </a:lnTo>
                  <a:lnTo>
                    <a:pt x="6240" y="1946"/>
                  </a:lnTo>
                  <a:lnTo>
                    <a:pt x="6073" y="2040"/>
                  </a:lnTo>
                  <a:lnTo>
                    <a:pt x="5901" y="2157"/>
                  </a:lnTo>
                  <a:lnTo>
                    <a:pt x="5726" y="2286"/>
                  </a:lnTo>
                  <a:lnTo>
                    <a:pt x="5550" y="2438"/>
                  </a:lnTo>
                  <a:lnTo>
                    <a:pt x="5369" y="2590"/>
                  </a:lnTo>
                  <a:lnTo>
                    <a:pt x="5185" y="2778"/>
                  </a:lnTo>
                  <a:lnTo>
                    <a:pt x="5000" y="2977"/>
                  </a:lnTo>
                  <a:lnTo>
                    <a:pt x="4815" y="3200"/>
                  </a:lnTo>
                  <a:lnTo>
                    <a:pt x="4631" y="3434"/>
                  </a:lnTo>
                  <a:lnTo>
                    <a:pt x="4442" y="3704"/>
                  </a:lnTo>
                  <a:lnTo>
                    <a:pt x="4253" y="3997"/>
                  </a:lnTo>
                  <a:lnTo>
                    <a:pt x="4063" y="4302"/>
                  </a:lnTo>
                  <a:lnTo>
                    <a:pt x="3879" y="4653"/>
                  </a:lnTo>
                  <a:lnTo>
                    <a:pt x="3690" y="5017"/>
                  </a:lnTo>
                  <a:lnTo>
                    <a:pt x="3505" y="5415"/>
                  </a:lnTo>
                  <a:lnTo>
                    <a:pt x="3320" y="5837"/>
                  </a:lnTo>
                  <a:lnTo>
                    <a:pt x="3136" y="6306"/>
                  </a:lnTo>
                  <a:lnTo>
                    <a:pt x="2955" y="6798"/>
                  </a:lnTo>
                  <a:lnTo>
                    <a:pt x="2863" y="7056"/>
                  </a:lnTo>
                  <a:lnTo>
                    <a:pt x="2775" y="7314"/>
                  </a:lnTo>
                  <a:lnTo>
                    <a:pt x="2687" y="7595"/>
                  </a:lnTo>
                  <a:lnTo>
                    <a:pt x="2599" y="7876"/>
                  </a:lnTo>
                  <a:lnTo>
                    <a:pt x="2511" y="8169"/>
                  </a:lnTo>
                  <a:lnTo>
                    <a:pt x="2428" y="8474"/>
                  </a:lnTo>
                  <a:lnTo>
                    <a:pt x="2340" y="8791"/>
                  </a:lnTo>
                  <a:lnTo>
                    <a:pt x="2256" y="9107"/>
                  </a:lnTo>
                  <a:lnTo>
                    <a:pt x="2173" y="9435"/>
                  </a:lnTo>
                  <a:lnTo>
                    <a:pt x="2089" y="9775"/>
                  </a:lnTo>
                  <a:lnTo>
                    <a:pt x="2010" y="10127"/>
                  </a:lnTo>
                  <a:lnTo>
                    <a:pt x="1931" y="10490"/>
                  </a:lnTo>
                  <a:lnTo>
                    <a:pt x="1852" y="10865"/>
                  </a:lnTo>
                  <a:lnTo>
                    <a:pt x="1773" y="11240"/>
                  </a:lnTo>
                  <a:lnTo>
                    <a:pt x="1693" y="11627"/>
                  </a:lnTo>
                  <a:lnTo>
                    <a:pt x="1619" y="12037"/>
                  </a:lnTo>
                  <a:lnTo>
                    <a:pt x="1544" y="12447"/>
                  </a:lnTo>
                  <a:lnTo>
                    <a:pt x="1469" y="12869"/>
                  </a:lnTo>
                  <a:lnTo>
                    <a:pt x="1381" y="13362"/>
                  </a:lnTo>
                  <a:lnTo>
                    <a:pt x="1496" y="12811"/>
                  </a:lnTo>
                  <a:lnTo>
                    <a:pt x="1606" y="12272"/>
                  </a:lnTo>
                  <a:lnTo>
                    <a:pt x="1724" y="11732"/>
                  </a:lnTo>
                  <a:lnTo>
                    <a:pt x="1839" y="11217"/>
                  </a:lnTo>
                  <a:lnTo>
                    <a:pt x="1962" y="10713"/>
                  </a:lnTo>
                  <a:lnTo>
                    <a:pt x="2080" y="10209"/>
                  </a:lnTo>
                  <a:lnTo>
                    <a:pt x="2208" y="9728"/>
                  </a:lnTo>
                  <a:lnTo>
                    <a:pt x="2331" y="9248"/>
                  </a:lnTo>
                  <a:lnTo>
                    <a:pt x="2463" y="8791"/>
                  </a:lnTo>
                  <a:lnTo>
                    <a:pt x="2590" y="8333"/>
                  </a:lnTo>
                  <a:lnTo>
                    <a:pt x="2727" y="7900"/>
                  </a:lnTo>
                  <a:lnTo>
                    <a:pt x="2863" y="7478"/>
                  </a:lnTo>
                  <a:lnTo>
                    <a:pt x="2999" y="7068"/>
                  </a:lnTo>
                  <a:lnTo>
                    <a:pt x="3140" y="6669"/>
                  </a:lnTo>
                  <a:lnTo>
                    <a:pt x="3281" y="6282"/>
                  </a:lnTo>
                  <a:lnTo>
                    <a:pt x="3426" y="5907"/>
                  </a:lnTo>
                  <a:lnTo>
                    <a:pt x="3571" y="5556"/>
                  </a:lnTo>
                  <a:lnTo>
                    <a:pt x="3720" y="5216"/>
                  </a:lnTo>
                  <a:lnTo>
                    <a:pt x="3874" y="4888"/>
                  </a:lnTo>
                  <a:lnTo>
                    <a:pt x="4028" y="4571"/>
                  </a:lnTo>
                  <a:lnTo>
                    <a:pt x="4182" y="4278"/>
                  </a:lnTo>
                  <a:lnTo>
                    <a:pt x="4340" y="3997"/>
                  </a:lnTo>
                  <a:lnTo>
                    <a:pt x="4503" y="3727"/>
                  </a:lnTo>
                  <a:lnTo>
                    <a:pt x="4666" y="3481"/>
                  </a:lnTo>
                  <a:lnTo>
                    <a:pt x="4833" y="3247"/>
                  </a:lnTo>
                  <a:lnTo>
                    <a:pt x="5000" y="3036"/>
                  </a:lnTo>
                  <a:lnTo>
                    <a:pt x="5171" y="2837"/>
                  </a:lnTo>
                  <a:lnTo>
                    <a:pt x="5343" y="2649"/>
                  </a:lnTo>
                  <a:lnTo>
                    <a:pt x="5519" y="2485"/>
                  </a:lnTo>
                  <a:lnTo>
                    <a:pt x="5695" y="2333"/>
                  </a:lnTo>
                  <a:lnTo>
                    <a:pt x="5875" y="2204"/>
                  </a:lnTo>
                  <a:lnTo>
                    <a:pt x="6060" y="2086"/>
                  </a:lnTo>
                  <a:lnTo>
                    <a:pt x="6293" y="1958"/>
                  </a:lnTo>
                  <a:lnTo>
                    <a:pt x="6526" y="1840"/>
                  </a:lnTo>
                  <a:lnTo>
                    <a:pt x="7014" y="1606"/>
                  </a:lnTo>
                  <a:close/>
                  <a:moveTo>
                    <a:pt x="31743" y="14428"/>
                  </a:moveTo>
                  <a:lnTo>
                    <a:pt x="31804" y="14909"/>
                  </a:lnTo>
                  <a:lnTo>
                    <a:pt x="31866" y="15389"/>
                  </a:lnTo>
                  <a:lnTo>
                    <a:pt x="31919" y="15870"/>
                  </a:lnTo>
                  <a:lnTo>
                    <a:pt x="31967" y="16362"/>
                  </a:lnTo>
                  <a:lnTo>
                    <a:pt x="32099" y="17722"/>
                  </a:lnTo>
                  <a:lnTo>
                    <a:pt x="32231" y="19128"/>
                  </a:lnTo>
                  <a:lnTo>
                    <a:pt x="32248" y="19175"/>
                  </a:lnTo>
                  <a:lnTo>
                    <a:pt x="32226" y="18812"/>
                  </a:lnTo>
                  <a:lnTo>
                    <a:pt x="32191" y="18390"/>
                  </a:lnTo>
                  <a:lnTo>
                    <a:pt x="32143" y="17815"/>
                  </a:lnTo>
                  <a:lnTo>
                    <a:pt x="32077" y="17124"/>
                  </a:lnTo>
                  <a:lnTo>
                    <a:pt x="32037" y="16725"/>
                  </a:lnTo>
                  <a:lnTo>
                    <a:pt x="31989" y="16315"/>
                  </a:lnTo>
                  <a:lnTo>
                    <a:pt x="31936" y="15870"/>
                  </a:lnTo>
                  <a:lnTo>
                    <a:pt x="31879" y="15413"/>
                  </a:lnTo>
                  <a:lnTo>
                    <a:pt x="31813" y="14932"/>
                  </a:lnTo>
                  <a:lnTo>
                    <a:pt x="31743" y="14428"/>
                  </a:lnTo>
                  <a:close/>
                  <a:moveTo>
                    <a:pt x="32248" y="19175"/>
                  </a:moveTo>
                  <a:lnTo>
                    <a:pt x="32248" y="19175"/>
                  </a:lnTo>
                  <a:lnTo>
                    <a:pt x="32248" y="19175"/>
                  </a:lnTo>
                  <a:close/>
                  <a:moveTo>
                    <a:pt x="1236" y="14135"/>
                  </a:moveTo>
                  <a:lnTo>
                    <a:pt x="977" y="15413"/>
                  </a:lnTo>
                  <a:lnTo>
                    <a:pt x="862" y="15987"/>
                  </a:lnTo>
                  <a:lnTo>
                    <a:pt x="810" y="16268"/>
                  </a:lnTo>
                  <a:lnTo>
                    <a:pt x="766" y="16549"/>
                  </a:lnTo>
                  <a:lnTo>
                    <a:pt x="612" y="17499"/>
                  </a:lnTo>
                  <a:lnTo>
                    <a:pt x="480" y="18331"/>
                  </a:lnTo>
                  <a:lnTo>
                    <a:pt x="370" y="19069"/>
                  </a:lnTo>
                  <a:lnTo>
                    <a:pt x="278" y="19702"/>
                  </a:lnTo>
                  <a:lnTo>
                    <a:pt x="198" y="20253"/>
                  </a:lnTo>
                  <a:lnTo>
                    <a:pt x="137" y="20722"/>
                  </a:lnTo>
                  <a:lnTo>
                    <a:pt x="93" y="21120"/>
                  </a:lnTo>
                  <a:lnTo>
                    <a:pt x="58" y="21437"/>
                  </a:lnTo>
                  <a:lnTo>
                    <a:pt x="31" y="21695"/>
                  </a:lnTo>
                  <a:lnTo>
                    <a:pt x="14" y="21906"/>
                  </a:lnTo>
                  <a:lnTo>
                    <a:pt x="5" y="22058"/>
                  </a:lnTo>
                  <a:lnTo>
                    <a:pt x="1" y="22175"/>
                  </a:lnTo>
                  <a:lnTo>
                    <a:pt x="5" y="22246"/>
                  </a:lnTo>
                  <a:lnTo>
                    <a:pt x="5" y="22292"/>
                  </a:lnTo>
                  <a:lnTo>
                    <a:pt x="9" y="22316"/>
                  </a:lnTo>
                  <a:lnTo>
                    <a:pt x="14" y="22328"/>
                  </a:lnTo>
                  <a:lnTo>
                    <a:pt x="146" y="21238"/>
                  </a:lnTo>
                  <a:lnTo>
                    <a:pt x="286" y="20159"/>
                  </a:lnTo>
                  <a:lnTo>
                    <a:pt x="432" y="19093"/>
                  </a:lnTo>
                  <a:lnTo>
                    <a:pt x="581" y="18061"/>
                  </a:lnTo>
                  <a:lnTo>
                    <a:pt x="735" y="17042"/>
                  </a:lnTo>
                  <a:lnTo>
                    <a:pt x="898" y="16045"/>
                  </a:lnTo>
                  <a:lnTo>
                    <a:pt x="1065" y="15084"/>
                  </a:lnTo>
                  <a:lnTo>
                    <a:pt x="1236" y="14135"/>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3686575" y="-4469400"/>
              <a:ext cx="262525" cy="22575"/>
            </a:xfrm>
            <a:custGeom>
              <a:avLst/>
              <a:gdLst/>
              <a:ahLst/>
              <a:cxnLst/>
              <a:rect l="l" t="t" r="r" b="b"/>
              <a:pathLst>
                <a:path w="10501" h="903" fill="none" extrusionOk="0">
                  <a:moveTo>
                    <a:pt x="10501" y="903"/>
                  </a:moveTo>
                  <a:lnTo>
                    <a:pt x="10501" y="903"/>
                  </a:lnTo>
                  <a:lnTo>
                    <a:pt x="9507" y="739"/>
                  </a:lnTo>
                  <a:lnTo>
                    <a:pt x="8465" y="586"/>
                  </a:lnTo>
                  <a:lnTo>
                    <a:pt x="7375" y="446"/>
                  </a:lnTo>
                  <a:lnTo>
                    <a:pt x="6253" y="328"/>
                  </a:lnTo>
                  <a:lnTo>
                    <a:pt x="5101" y="223"/>
                  </a:lnTo>
                  <a:lnTo>
                    <a:pt x="4517" y="176"/>
                  </a:lnTo>
                  <a:lnTo>
                    <a:pt x="3927" y="141"/>
                  </a:lnTo>
                  <a:lnTo>
                    <a:pt x="3334" y="117"/>
                  </a:lnTo>
                  <a:lnTo>
                    <a:pt x="2740" y="94"/>
                  </a:lnTo>
                  <a:lnTo>
                    <a:pt x="2142" y="82"/>
                  </a:lnTo>
                  <a:lnTo>
                    <a:pt x="1549" y="71"/>
                  </a:lnTo>
                  <a:lnTo>
                    <a:pt x="1549" y="71"/>
                  </a:lnTo>
                  <a:lnTo>
                    <a:pt x="775" y="82"/>
                  </a:lnTo>
                  <a:lnTo>
                    <a:pt x="1" y="106"/>
                  </a:lnTo>
                  <a:lnTo>
                    <a:pt x="1" y="106"/>
                  </a:lnTo>
                  <a:lnTo>
                    <a:pt x="762" y="59"/>
                  </a:lnTo>
                  <a:lnTo>
                    <a:pt x="1535" y="24"/>
                  </a:lnTo>
                  <a:lnTo>
                    <a:pt x="2318" y="0"/>
                  </a:lnTo>
                  <a:lnTo>
                    <a:pt x="3105" y="0"/>
                  </a:lnTo>
                  <a:lnTo>
                    <a:pt x="3105" y="0"/>
                  </a:lnTo>
                  <a:lnTo>
                    <a:pt x="4094" y="12"/>
                  </a:lnTo>
                  <a:lnTo>
                    <a:pt x="5079" y="47"/>
                  </a:lnTo>
                  <a:lnTo>
                    <a:pt x="5567" y="71"/>
                  </a:lnTo>
                  <a:lnTo>
                    <a:pt x="6056" y="106"/>
                  </a:lnTo>
                  <a:lnTo>
                    <a:pt x="6535" y="153"/>
                  </a:lnTo>
                  <a:lnTo>
                    <a:pt x="7010" y="199"/>
                  </a:lnTo>
                  <a:lnTo>
                    <a:pt x="7480" y="258"/>
                  </a:lnTo>
                  <a:lnTo>
                    <a:pt x="7942" y="328"/>
                  </a:lnTo>
                  <a:lnTo>
                    <a:pt x="8395" y="399"/>
                  </a:lnTo>
                  <a:lnTo>
                    <a:pt x="8839" y="481"/>
                  </a:lnTo>
                  <a:lnTo>
                    <a:pt x="9270" y="574"/>
                  </a:lnTo>
                  <a:lnTo>
                    <a:pt x="9692" y="680"/>
                  </a:lnTo>
                  <a:lnTo>
                    <a:pt x="10105" y="785"/>
                  </a:lnTo>
                  <a:lnTo>
                    <a:pt x="10501" y="9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3992950" y="-4426925"/>
              <a:ext cx="103575" cy="195475"/>
            </a:xfrm>
            <a:custGeom>
              <a:avLst/>
              <a:gdLst/>
              <a:ahLst/>
              <a:cxnLst/>
              <a:rect l="l" t="t" r="r" b="b"/>
              <a:pathLst>
                <a:path w="4143" h="7819" fill="none" extrusionOk="0">
                  <a:moveTo>
                    <a:pt x="4142" y="7818"/>
                  </a:moveTo>
                  <a:lnTo>
                    <a:pt x="4142" y="7818"/>
                  </a:lnTo>
                  <a:lnTo>
                    <a:pt x="4046" y="7467"/>
                  </a:lnTo>
                  <a:lnTo>
                    <a:pt x="3944" y="7127"/>
                  </a:lnTo>
                  <a:lnTo>
                    <a:pt x="3848" y="6787"/>
                  </a:lnTo>
                  <a:lnTo>
                    <a:pt x="3742" y="6459"/>
                  </a:lnTo>
                  <a:lnTo>
                    <a:pt x="3637" y="6130"/>
                  </a:lnTo>
                  <a:lnTo>
                    <a:pt x="3531" y="5814"/>
                  </a:lnTo>
                  <a:lnTo>
                    <a:pt x="3417" y="5509"/>
                  </a:lnTo>
                  <a:lnTo>
                    <a:pt x="3307" y="5193"/>
                  </a:lnTo>
                  <a:lnTo>
                    <a:pt x="3193" y="4900"/>
                  </a:lnTo>
                  <a:lnTo>
                    <a:pt x="3074" y="4607"/>
                  </a:lnTo>
                  <a:lnTo>
                    <a:pt x="2955" y="4314"/>
                  </a:lnTo>
                  <a:lnTo>
                    <a:pt x="2832" y="4044"/>
                  </a:lnTo>
                  <a:lnTo>
                    <a:pt x="2709" y="3763"/>
                  </a:lnTo>
                  <a:lnTo>
                    <a:pt x="2581" y="3505"/>
                  </a:lnTo>
                  <a:lnTo>
                    <a:pt x="2454" y="3236"/>
                  </a:lnTo>
                  <a:lnTo>
                    <a:pt x="2322" y="2989"/>
                  </a:lnTo>
                  <a:lnTo>
                    <a:pt x="2190" y="2743"/>
                  </a:lnTo>
                  <a:lnTo>
                    <a:pt x="2058" y="2509"/>
                  </a:lnTo>
                  <a:lnTo>
                    <a:pt x="1922" y="2274"/>
                  </a:lnTo>
                  <a:lnTo>
                    <a:pt x="1781" y="2052"/>
                  </a:lnTo>
                  <a:lnTo>
                    <a:pt x="1645" y="1841"/>
                  </a:lnTo>
                  <a:lnTo>
                    <a:pt x="1504" y="1630"/>
                  </a:lnTo>
                  <a:lnTo>
                    <a:pt x="1359" y="1431"/>
                  </a:lnTo>
                  <a:lnTo>
                    <a:pt x="1214" y="1243"/>
                  </a:lnTo>
                  <a:lnTo>
                    <a:pt x="1069" y="1055"/>
                  </a:lnTo>
                  <a:lnTo>
                    <a:pt x="919" y="880"/>
                  </a:lnTo>
                  <a:lnTo>
                    <a:pt x="770" y="716"/>
                  </a:lnTo>
                  <a:lnTo>
                    <a:pt x="620" y="552"/>
                  </a:lnTo>
                  <a:lnTo>
                    <a:pt x="466" y="399"/>
                  </a:lnTo>
                  <a:lnTo>
                    <a:pt x="313" y="259"/>
                  </a:lnTo>
                  <a:lnTo>
                    <a:pt x="159" y="118"/>
                  </a:lnTo>
                  <a:lnTo>
                    <a:pt x="0" y="1"/>
                  </a:lnTo>
                  <a:lnTo>
                    <a:pt x="0" y="1"/>
                  </a:lnTo>
                  <a:lnTo>
                    <a:pt x="185" y="130"/>
                  </a:lnTo>
                  <a:lnTo>
                    <a:pt x="365" y="282"/>
                  </a:lnTo>
                  <a:lnTo>
                    <a:pt x="541" y="434"/>
                  </a:lnTo>
                  <a:lnTo>
                    <a:pt x="717" y="598"/>
                  </a:lnTo>
                  <a:lnTo>
                    <a:pt x="884" y="774"/>
                  </a:lnTo>
                  <a:lnTo>
                    <a:pt x="1051" y="950"/>
                  </a:lnTo>
                  <a:lnTo>
                    <a:pt x="1214" y="1149"/>
                  </a:lnTo>
                  <a:lnTo>
                    <a:pt x="1372" y="1349"/>
                  </a:lnTo>
                  <a:lnTo>
                    <a:pt x="1526" y="1548"/>
                  </a:lnTo>
                  <a:lnTo>
                    <a:pt x="1676" y="1770"/>
                  </a:lnTo>
                  <a:lnTo>
                    <a:pt x="1821" y="1993"/>
                  </a:lnTo>
                  <a:lnTo>
                    <a:pt x="1966" y="2216"/>
                  </a:lnTo>
                  <a:lnTo>
                    <a:pt x="2107" y="2462"/>
                  </a:lnTo>
                  <a:lnTo>
                    <a:pt x="2243" y="2696"/>
                  </a:lnTo>
                  <a:lnTo>
                    <a:pt x="2375" y="2954"/>
                  </a:lnTo>
                  <a:lnTo>
                    <a:pt x="2502" y="3200"/>
                  </a:lnTo>
                  <a:lnTo>
                    <a:pt x="2630" y="3470"/>
                  </a:lnTo>
                  <a:lnTo>
                    <a:pt x="2753" y="3728"/>
                  </a:lnTo>
                  <a:lnTo>
                    <a:pt x="2872" y="3997"/>
                  </a:lnTo>
                  <a:lnTo>
                    <a:pt x="2986" y="4279"/>
                  </a:lnTo>
                  <a:lnTo>
                    <a:pt x="3100" y="4560"/>
                  </a:lnTo>
                  <a:lnTo>
                    <a:pt x="3210" y="4841"/>
                  </a:lnTo>
                  <a:lnTo>
                    <a:pt x="3316" y="5122"/>
                  </a:lnTo>
                  <a:lnTo>
                    <a:pt x="3417" y="5416"/>
                  </a:lnTo>
                  <a:lnTo>
                    <a:pt x="3518" y="5709"/>
                  </a:lnTo>
                  <a:lnTo>
                    <a:pt x="3615" y="6002"/>
                  </a:lnTo>
                  <a:lnTo>
                    <a:pt x="3711" y="6306"/>
                  </a:lnTo>
                  <a:lnTo>
                    <a:pt x="3804" y="6599"/>
                  </a:lnTo>
                  <a:lnTo>
                    <a:pt x="3975" y="7209"/>
                  </a:lnTo>
                  <a:lnTo>
                    <a:pt x="4142" y="7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3361650" y="-4429275"/>
              <a:ext cx="140825" cy="293925"/>
            </a:xfrm>
            <a:custGeom>
              <a:avLst/>
              <a:gdLst/>
              <a:ahLst/>
              <a:cxnLst/>
              <a:rect l="l" t="t" r="r" b="b"/>
              <a:pathLst>
                <a:path w="5633" h="11757" fill="none" extrusionOk="0">
                  <a:moveTo>
                    <a:pt x="0" y="11757"/>
                  </a:moveTo>
                  <a:lnTo>
                    <a:pt x="0" y="11757"/>
                  </a:lnTo>
                  <a:lnTo>
                    <a:pt x="88" y="11264"/>
                  </a:lnTo>
                  <a:lnTo>
                    <a:pt x="88" y="11264"/>
                  </a:lnTo>
                  <a:lnTo>
                    <a:pt x="163" y="10842"/>
                  </a:lnTo>
                  <a:lnTo>
                    <a:pt x="238" y="10432"/>
                  </a:lnTo>
                  <a:lnTo>
                    <a:pt x="312" y="10022"/>
                  </a:lnTo>
                  <a:lnTo>
                    <a:pt x="392" y="9635"/>
                  </a:lnTo>
                  <a:lnTo>
                    <a:pt x="471" y="9260"/>
                  </a:lnTo>
                  <a:lnTo>
                    <a:pt x="550" y="8885"/>
                  </a:lnTo>
                  <a:lnTo>
                    <a:pt x="629" y="8522"/>
                  </a:lnTo>
                  <a:lnTo>
                    <a:pt x="708" y="8170"/>
                  </a:lnTo>
                  <a:lnTo>
                    <a:pt x="792" y="7830"/>
                  </a:lnTo>
                  <a:lnTo>
                    <a:pt x="875" y="7502"/>
                  </a:lnTo>
                  <a:lnTo>
                    <a:pt x="959" y="7186"/>
                  </a:lnTo>
                  <a:lnTo>
                    <a:pt x="1047" y="6869"/>
                  </a:lnTo>
                  <a:lnTo>
                    <a:pt x="1130" y="6564"/>
                  </a:lnTo>
                  <a:lnTo>
                    <a:pt x="1218" y="6271"/>
                  </a:lnTo>
                  <a:lnTo>
                    <a:pt x="1306" y="5990"/>
                  </a:lnTo>
                  <a:lnTo>
                    <a:pt x="1394" y="5709"/>
                  </a:lnTo>
                  <a:lnTo>
                    <a:pt x="1482" y="5451"/>
                  </a:lnTo>
                  <a:lnTo>
                    <a:pt x="1574" y="5193"/>
                  </a:lnTo>
                  <a:lnTo>
                    <a:pt x="1755" y="4701"/>
                  </a:lnTo>
                  <a:lnTo>
                    <a:pt x="1939" y="4232"/>
                  </a:lnTo>
                  <a:lnTo>
                    <a:pt x="2124" y="3810"/>
                  </a:lnTo>
                  <a:lnTo>
                    <a:pt x="2309" y="3412"/>
                  </a:lnTo>
                  <a:lnTo>
                    <a:pt x="2498" y="3048"/>
                  </a:lnTo>
                  <a:lnTo>
                    <a:pt x="2682" y="2697"/>
                  </a:lnTo>
                  <a:lnTo>
                    <a:pt x="2872" y="2392"/>
                  </a:lnTo>
                  <a:lnTo>
                    <a:pt x="3061" y="2099"/>
                  </a:lnTo>
                  <a:lnTo>
                    <a:pt x="3250" y="1829"/>
                  </a:lnTo>
                  <a:lnTo>
                    <a:pt x="3434" y="1595"/>
                  </a:lnTo>
                  <a:lnTo>
                    <a:pt x="3619" y="1372"/>
                  </a:lnTo>
                  <a:lnTo>
                    <a:pt x="3804" y="1173"/>
                  </a:lnTo>
                  <a:lnTo>
                    <a:pt x="3988" y="985"/>
                  </a:lnTo>
                  <a:lnTo>
                    <a:pt x="4169" y="833"/>
                  </a:lnTo>
                  <a:lnTo>
                    <a:pt x="4345" y="681"/>
                  </a:lnTo>
                  <a:lnTo>
                    <a:pt x="4520" y="552"/>
                  </a:lnTo>
                  <a:lnTo>
                    <a:pt x="4692" y="435"/>
                  </a:lnTo>
                  <a:lnTo>
                    <a:pt x="4859" y="341"/>
                  </a:lnTo>
                  <a:lnTo>
                    <a:pt x="5022" y="247"/>
                  </a:lnTo>
                  <a:lnTo>
                    <a:pt x="5184" y="177"/>
                  </a:lnTo>
                  <a:lnTo>
                    <a:pt x="5338" y="106"/>
                  </a:lnTo>
                  <a:lnTo>
                    <a:pt x="5633" y="1"/>
                  </a:lnTo>
                  <a:lnTo>
                    <a:pt x="5633" y="1"/>
                  </a:lnTo>
                  <a:lnTo>
                    <a:pt x="5145" y="235"/>
                  </a:lnTo>
                  <a:lnTo>
                    <a:pt x="4912" y="353"/>
                  </a:lnTo>
                  <a:lnTo>
                    <a:pt x="4679" y="481"/>
                  </a:lnTo>
                  <a:lnTo>
                    <a:pt x="4679" y="481"/>
                  </a:lnTo>
                  <a:lnTo>
                    <a:pt x="4494" y="599"/>
                  </a:lnTo>
                  <a:lnTo>
                    <a:pt x="4314" y="728"/>
                  </a:lnTo>
                  <a:lnTo>
                    <a:pt x="4138" y="880"/>
                  </a:lnTo>
                  <a:lnTo>
                    <a:pt x="3962" y="1044"/>
                  </a:lnTo>
                  <a:lnTo>
                    <a:pt x="3790" y="1232"/>
                  </a:lnTo>
                  <a:lnTo>
                    <a:pt x="3619" y="1431"/>
                  </a:lnTo>
                  <a:lnTo>
                    <a:pt x="3452" y="1642"/>
                  </a:lnTo>
                  <a:lnTo>
                    <a:pt x="3285" y="1876"/>
                  </a:lnTo>
                  <a:lnTo>
                    <a:pt x="3122" y="2122"/>
                  </a:lnTo>
                  <a:lnTo>
                    <a:pt x="2959" y="2392"/>
                  </a:lnTo>
                  <a:lnTo>
                    <a:pt x="2801" y="2673"/>
                  </a:lnTo>
                  <a:lnTo>
                    <a:pt x="2647" y="2966"/>
                  </a:lnTo>
                  <a:lnTo>
                    <a:pt x="2493" y="3283"/>
                  </a:lnTo>
                  <a:lnTo>
                    <a:pt x="2339" y="3611"/>
                  </a:lnTo>
                  <a:lnTo>
                    <a:pt x="2190" y="3951"/>
                  </a:lnTo>
                  <a:lnTo>
                    <a:pt x="2045" y="4302"/>
                  </a:lnTo>
                  <a:lnTo>
                    <a:pt x="1900" y="4677"/>
                  </a:lnTo>
                  <a:lnTo>
                    <a:pt x="1759" y="5064"/>
                  </a:lnTo>
                  <a:lnTo>
                    <a:pt x="1618" y="5463"/>
                  </a:lnTo>
                  <a:lnTo>
                    <a:pt x="1482" y="5873"/>
                  </a:lnTo>
                  <a:lnTo>
                    <a:pt x="1346" y="6295"/>
                  </a:lnTo>
                  <a:lnTo>
                    <a:pt x="1209" y="6728"/>
                  </a:lnTo>
                  <a:lnTo>
                    <a:pt x="1082" y="7186"/>
                  </a:lnTo>
                  <a:lnTo>
                    <a:pt x="950" y="7643"/>
                  </a:lnTo>
                  <a:lnTo>
                    <a:pt x="827" y="8123"/>
                  </a:lnTo>
                  <a:lnTo>
                    <a:pt x="699" y="8604"/>
                  </a:lnTo>
                  <a:lnTo>
                    <a:pt x="581" y="9108"/>
                  </a:lnTo>
                  <a:lnTo>
                    <a:pt x="458" y="9612"/>
                  </a:lnTo>
                  <a:lnTo>
                    <a:pt x="343" y="10127"/>
                  </a:lnTo>
                  <a:lnTo>
                    <a:pt x="225" y="10667"/>
                  </a:lnTo>
                  <a:lnTo>
                    <a:pt x="115" y="11206"/>
                  </a:lnTo>
                  <a:lnTo>
                    <a:pt x="0" y="11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4120675" y="-4108700"/>
              <a:ext cx="12675" cy="118675"/>
            </a:xfrm>
            <a:custGeom>
              <a:avLst/>
              <a:gdLst/>
              <a:ahLst/>
              <a:cxnLst/>
              <a:rect l="l" t="t" r="r" b="b"/>
              <a:pathLst>
                <a:path w="507" h="4747" fill="none" extrusionOk="0">
                  <a:moveTo>
                    <a:pt x="506" y="4747"/>
                  </a:moveTo>
                  <a:lnTo>
                    <a:pt x="506" y="4747"/>
                  </a:lnTo>
                  <a:lnTo>
                    <a:pt x="489" y="4700"/>
                  </a:lnTo>
                  <a:lnTo>
                    <a:pt x="489" y="4700"/>
                  </a:lnTo>
                  <a:lnTo>
                    <a:pt x="357" y="3294"/>
                  </a:lnTo>
                  <a:lnTo>
                    <a:pt x="225" y="1934"/>
                  </a:lnTo>
                  <a:lnTo>
                    <a:pt x="225" y="1934"/>
                  </a:lnTo>
                  <a:lnTo>
                    <a:pt x="177" y="1442"/>
                  </a:lnTo>
                  <a:lnTo>
                    <a:pt x="124" y="961"/>
                  </a:lnTo>
                  <a:lnTo>
                    <a:pt x="62" y="481"/>
                  </a:lnTo>
                  <a:lnTo>
                    <a:pt x="1" y="0"/>
                  </a:lnTo>
                  <a:lnTo>
                    <a:pt x="1" y="0"/>
                  </a:lnTo>
                  <a:lnTo>
                    <a:pt x="71" y="504"/>
                  </a:lnTo>
                  <a:lnTo>
                    <a:pt x="137" y="985"/>
                  </a:lnTo>
                  <a:lnTo>
                    <a:pt x="194" y="1442"/>
                  </a:lnTo>
                  <a:lnTo>
                    <a:pt x="247" y="1887"/>
                  </a:lnTo>
                  <a:lnTo>
                    <a:pt x="295" y="2297"/>
                  </a:lnTo>
                  <a:lnTo>
                    <a:pt x="335" y="2696"/>
                  </a:lnTo>
                  <a:lnTo>
                    <a:pt x="401" y="3387"/>
                  </a:lnTo>
                  <a:lnTo>
                    <a:pt x="449" y="3962"/>
                  </a:lnTo>
                  <a:lnTo>
                    <a:pt x="484" y="4384"/>
                  </a:lnTo>
                  <a:lnTo>
                    <a:pt x="506" y="47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3327125" y="-4116025"/>
              <a:ext cx="30925" cy="204825"/>
            </a:xfrm>
            <a:custGeom>
              <a:avLst/>
              <a:gdLst/>
              <a:ahLst/>
              <a:cxnLst/>
              <a:rect l="l" t="t" r="r" b="b"/>
              <a:pathLst>
                <a:path w="1237" h="8193" fill="none" extrusionOk="0">
                  <a:moveTo>
                    <a:pt x="14" y="8193"/>
                  </a:moveTo>
                  <a:lnTo>
                    <a:pt x="14" y="8193"/>
                  </a:lnTo>
                  <a:lnTo>
                    <a:pt x="9" y="8181"/>
                  </a:lnTo>
                  <a:lnTo>
                    <a:pt x="5" y="8157"/>
                  </a:lnTo>
                  <a:lnTo>
                    <a:pt x="5" y="8111"/>
                  </a:lnTo>
                  <a:lnTo>
                    <a:pt x="1" y="8040"/>
                  </a:lnTo>
                  <a:lnTo>
                    <a:pt x="5" y="7923"/>
                  </a:lnTo>
                  <a:lnTo>
                    <a:pt x="14" y="7771"/>
                  </a:lnTo>
                  <a:lnTo>
                    <a:pt x="31" y="7560"/>
                  </a:lnTo>
                  <a:lnTo>
                    <a:pt x="58" y="7302"/>
                  </a:lnTo>
                  <a:lnTo>
                    <a:pt x="93" y="6985"/>
                  </a:lnTo>
                  <a:lnTo>
                    <a:pt x="137" y="6587"/>
                  </a:lnTo>
                  <a:lnTo>
                    <a:pt x="198" y="6118"/>
                  </a:lnTo>
                  <a:lnTo>
                    <a:pt x="278" y="5567"/>
                  </a:lnTo>
                  <a:lnTo>
                    <a:pt x="370" y="4934"/>
                  </a:lnTo>
                  <a:lnTo>
                    <a:pt x="480" y="4196"/>
                  </a:lnTo>
                  <a:lnTo>
                    <a:pt x="612" y="3364"/>
                  </a:lnTo>
                  <a:lnTo>
                    <a:pt x="766" y="2414"/>
                  </a:lnTo>
                  <a:lnTo>
                    <a:pt x="766" y="2414"/>
                  </a:lnTo>
                  <a:lnTo>
                    <a:pt x="810" y="2133"/>
                  </a:lnTo>
                  <a:lnTo>
                    <a:pt x="862" y="1852"/>
                  </a:lnTo>
                  <a:lnTo>
                    <a:pt x="977" y="1278"/>
                  </a:lnTo>
                  <a:lnTo>
                    <a:pt x="1236" y="0"/>
                  </a:lnTo>
                  <a:lnTo>
                    <a:pt x="1236" y="0"/>
                  </a:lnTo>
                  <a:lnTo>
                    <a:pt x="1065" y="949"/>
                  </a:lnTo>
                  <a:lnTo>
                    <a:pt x="898" y="1910"/>
                  </a:lnTo>
                  <a:lnTo>
                    <a:pt x="735" y="2907"/>
                  </a:lnTo>
                  <a:lnTo>
                    <a:pt x="581" y="3926"/>
                  </a:lnTo>
                  <a:lnTo>
                    <a:pt x="432" y="4958"/>
                  </a:lnTo>
                  <a:lnTo>
                    <a:pt x="286" y="6024"/>
                  </a:lnTo>
                  <a:lnTo>
                    <a:pt x="146" y="7103"/>
                  </a:lnTo>
                  <a:lnTo>
                    <a:pt x="14" y="81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3327450" y="-4467650"/>
              <a:ext cx="805450" cy="556750"/>
            </a:xfrm>
            <a:custGeom>
              <a:avLst/>
              <a:gdLst/>
              <a:ahLst/>
              <a:cxnLst/>
              <a:rect l="l" t="t" r="r" b="b"/>
              <a:pathLst>
                <a:path w="32218" h="22270" extrusionOk="0">
                  <a:moveTo>
                    <a:pt x="15914" y="1"/>
                  </a:moveTo>
                  <a:lnTo>
                    <a:pt x="15140" y="12"/>
                  </a:lnTo>
                  <a:lnTo>
                    <a:pt x="14366" y="36"/>
                  </a:lnTo>
                  <a:lnTo>
                    <a:pt x="13715" y="83"/>
                  </a:lnTo>
                  <a:lnTo>
                    <a:pt x="13078" y="153"/>
                  </a:lnTo>
                  <a:lnTo>
                    <a:pt x="12462" y="211"/>
                  </a:lnTo>
                  <a:lnTo>
                    <a:pt x="11864" y="294"/>
                  </a:lnTo>
                  <a:lnTo>
                    <a:pt x="11420" y="352"/>
                  </a:lnTo>
                  <a:lnTo>
                    <a:pt x="10993" y="422"/>
                  </a:lnTo>
                  <a:lnTo>
                    <a:pt x="10580" y="504"/>
                  </a:lnTo>
                  <a:lnTo>
                    <a:pt x="10189" y="587"/>
                  </a:lnTo>
                  <a:lnTo>
                    <a:pt x="9811" y="669"/>
                  </a:lnTo>
                  <a:lnTo>
                    <a:pt x="9459" y="762"/>
                  </a:lnTo>
                  <a:lnTo>
                    <a:pt x="8808" y="950"/>
                  </a:lnTo>
                  <a:lnTo>
                    <a:pt x="8254" y="1114"/>
                  </a:lnTo>
                  <a:lnTo>
                    <a:pt x="7797" y="1266"/>
                  </a:lnTo>
                  <a:lnTo>
                    <a:pt x="7449" y="1395"/>
                  </a:lnTo>
                  <a:lnTo>
                    <a:pt x="7225" y="1466"/>
                  </a:lnTo>
                  <a:lnTo>
                    <a:pt x="7001" y="1536"/>
                  </a:lnTo>
                  <a:lnTo>
                    <a:pt x="6513" y="1770"/>
                  </a:lnTo>
                  <a:lnTo>
                    <a:pt x="6280" y="1888"/>
                  </a:lnTo>
                  <a:lnTo>
                    <a:pt x="6047" y="2016"/>
                  </a:lnTo>
                  <a:lnTo>
                    <a:pt x="5862" y="2134"/>
                  </a:lnTo>
                  <a:lnTo>
                    <a:pt x="5682" y="2263"/>
                  </a:lnTo>
                  <a:lnTo>
                    <a:pt x="5506" y="2415"/>
                  </a:lnTo>
                  <a:lnTo>
                    <a:pt x="5330" y="2579"/>
                  </a:lnTo>
                  <a:lnTo>
                    <a:pt x="5158" y="2767"/>
                  </a:lnTo>
                  <a:lnTo>
                    <a:pt x="4987" y="2966"/>
                  </a:lnTo>
                  <a:lnTo>
                    <a:pt x="4820" y="3177"/>
                  </a:lnTo>
                  <a:lnTo>
                    <a:pt x="4653" y="3411"/>
                  </a:lnTo>
                  <a:lnTo>
                    <a:pt x="4490" y="3657"/>
                  </a:lnTo>
                  <a:lnTo>
                    <a:pt x="4327" y="3927"/>
                  </a:lnTo>
                  <a:lnTo>
                    <a:pt x="4169" y="4208"/>
                  </a:lnTo>
                  <a:lnTo>
                    <a:pt x="4015" y="4501"/>
                  </a:lnTo>
                  <a:lnTo>
                    <a:pt x="3861" y="4818"/>
                  </a:lnTo>
                  <a:lnTo>
                    <a:pt x="3707" y="5146"/>
                  </a:lnTo>
                  <a:lnTo>
                    <a:pt x="3558" y="5486"/>
                  </a:lnTo>
                  <a:lnTo>
                    <a:pt x="3413" y="5837"/>
                  </a:lnTo>
                  <a:lnTo>
                    <a:pt x="3268" y="6212"/>
                  </a:lnTo>
                  <a:lnTo>
                    <a:pt x="3127" y="6599"/>
                  </a:lnTo>
                  <a:lnTo>
                    <a:pt x="2986" y="6998"/>
                  </a:lnTo>
                  <a:lnTo>
                    <a:pt x="2850" y="7408"/>
                  </a:lnTo>
                  <a:lnTo>
                    <a:pt x="2714" y="7830"/>
                  </a:lnTo>
                  <a:lnTo>
                    <a:pt x="2577" y="8263"/>
                  </a:lnTo>
                  <a:lnTo>
                    <a:pt x="2450" y="8721"/>
                  </a:lnTo>
                  <a:lnTo>
                    <a:pt x="2318" y="9178"/>
                  </a:lnTo>
                  <a:lnTo>
                    <a:pt x="2195" y="9658"/>
                  </a:lnTo>
                  <a:lnTo>
                    <a:pt x="2067" y="10139"/>
                  </a:lnTo>
                  <a:lnTo>
                    <a:pt x="1949" y="10643"/>
                  </a:lnTo>
                  <a:lnTo>
                    <a:pt x="1826" y="11147"/>
                  </a:lnTo>
                  <a:lnTo>
                    <a:pt x="1711" y="11662"/>
                  </a:lnTo>
                  <a:lnTo>
                    <a:pt x="1593" y="12202"/>
                  </a:lnTo>
                  <a:lnTo>
                    <a:pt x="1483" y="12741"/>
                  </a:lnTo>
                  <a:lnTo>
                    <a:pt x="1368" y="13292"/>
                  </a:lnTo>
                  <a:lnTo>
                    <a:pt x="1298" y="13690"/>
                  </a:lnTo>
                  <a:lnTo>
                    <a:pt x="1223" y="14065"/>
                  </a:lnTo>
                  <a:lnTo>
                    <a:pt x="1052" y="15014"/>
                  </a:lnTo>
                  <a:lnTo>
                    <a:pt x="885" y="15975"/>
                  </a:lnTo>
                  <a:lnTo>
                    <a:pt x="722" y="16972"/>
                  </a:lnTo>
                  <a:lnTo>
                    <a:pt x="568" y="17991"/>
                  </a:lnTo>
                  <a:lnTo>
                    <a:pt x="419" y="19023"/>
                  </a:lnTo>
                  <a:lnTo>
                    <a:pt x="273" y="20089"/>
                  </a:lnTo>
                  <a:lnTo>
                    <a:pt x="133" y="21168"/>
                  </a:lnTo>
                  <a:lnTo>
                    <a:pt x="1" y="22258"/>
                  </a:lnTo>
                  <a:lnTo>
                    <a:pt x="1" y="22269"/>
                  </a:lnTo>
                  <a:lnTo>
                    <a:pt x="427" y="21343"/>
                  </a:lnTo>
                  <a:lnTo>
                    <a:pt x="858" y="20429"/>
                  </a:lnTo>
                  <a:lnTo>
                    <a:pt x="1294" y="19527"/>
                  </a:lnTo>
                  <a:lnTo>
                    <a:pt x="1738" y="18613"/>
                  </a:lnTo>
                  <a:lnTo>
                    <a:pt x="2182" y="17722"/>
                  </a:lnTo>
                  <a:lnTo>
                    <a:pt x="2635" y="16831"/>
                  </a:lnTo>
                  <a:lnTo>
                    <a:pt x="3092" y="15964"/>
                  </a:lnTo>
                  <a:lnTo>
                    <a:pt x="3549" y="15096"/>
                  </a:lnTo>
                  <a:lnTo>
                    <a:pt x="4015" y="14253"/>
                  </a:lnTo>
                  <a:lnTo>
                    <a:pt x="4486" y="13420"/>
                  </a:lnTo>
                  <a:lnTo>
                    <a:pt x="4961" y="12600"/>
                  </a:lnTo>
                  <a:lnTo>
                    <a:pt x="5440" y="11803"/>
                  </a:lnTo>
                  <a:lnTo>
                    <a:pt x="5924" y="11029"/>
                  </a:lnTo>
                  <a:lnTo>
                    <a:pt x="6412" y="10279"/>
                  </a:lnTo>
                  <a:lnTo>
                    <a:pt x="6904" y="9553"/>
                  </a:lnTo>
                  <a:lnTo>
                    <a:pt x="7155" y="9201"/>
                  </a:lnTo>
                  <a:lnTo>
                    <a:pt x="7405" y="8861"/>
                  </a:lnTo>
                  <a:lnTo>
                    <a:pt x="7652" y="8521"/>
                  </a:lnTo>
                  <a:lnTo>
                    <a:pt x="7907" y="8181"/>
                  </a:lnTo>
                  <a:lnTo>
                    <a:pt x="8157" y="7853"/>
                  </a:lnTo>
                  <a:lnTo>
                    <a:pt x="8412" y="7537"/>
                  </a:lnTo>
                  <a:lnTo>
                    <a:pt x="8663" y="7232"/>
                  </a:lnTo>
                  <a:lnTo>
                    <a:pt x="8918" y="6927"/>
                  </a:lnTo>
                  <a:lnTo>
                    <a:pt x="9177" y="6634"/>
                  </a:lnTo>
                  <a:lnTo>
                    <a:pt x="9432" y="6353"/>
                  </a:lnTo>
                  <a:lnTo>
                    <a:pt x="9692" y="6072"/>
                  </a:lnTo>
                  <a:lnTo>
                    <a:pt x="9951" y="5802"/>
                  </a:lnTo>
                  <a:lnTo>
                    <a:pt x="10211" y="5544"/>
                  </a:lnTo>
                  <a:lnTo>
                    <a:pt x="10474" y="5298"/>
                  </a:lnTo>
                  <a:lnTo>
                    <a:pt x="10738" y="5052"/>
                  </a:lnTo>
                  <a:lnTo>
                    <a:pt x="10998" y="4829"/>
                  </a:lnTo>
                  <a:lnTo>
                    <a:pt x="11266" y="4607"/>
                  </a:lnTo>
                  <a:lnTo>
                    <a:pt x="11530" y="4396"/>
                  </a:lnTo>
                  <a:lnTo>
                    <a:pt x="11794" y="4196"/>
                  </a:lnTo>
                  <a:lnTo>
                    <a:pt x="12062" y="3997"/>
                  </a:lnTo>
                  <a:lnTo>
                    <a:pt x="12330" y="3821"/>
                  </a:lnTo>
                  <a:lnTo>
                    <a:pt x="12598" y="3657"/>
                  </a:lnTo>
                  <a:lnTo>
                    <a:pt x="12871" y="3493"/>
                  </a:lnTo>
                  <a:lnTo>
                    <a:pt x="13139" y="3353"/>
                  </a:lnTo>
                  <a:lnTo>
                    <a:pt x="13412" y="3212"/>
                  </a:lnTo>
                  <a:lnTo>
                    <a:pt x="13684" y="3095"/>
                  </a:lnTo>
                  <a:lnTo>
                    <a:pt x="13961" y="2978"/>
                  </a:lnTo>
                  <a:lnTo>
                    <a:pt x="14234" y="2884"/>
                  </a:lnTo>
                  <a:lnTo>
                    <a:pt x="14511" y="2802"/>
                  </a:lnTo>
                  <a:lnTo>
                    <a:pt x="14788" y="2720"/>
                  </a:lnTo>
                  <a:lnTo>
                    <a:pt x="15065" y="2661"/>
                  </a:lnTo>
                  <a:lnTo>
                    <a:pt x="15342" y="2614"/>
                  </a:lnTo>
                  <a:lnTo>
                    <a:pt x="15619" y="2579"/>
                  </a:lnTo>
                  <a:lnTo>
                    <a:pt x="15900" y="2556"/>
                  </a:lnTo>
                  <a:lnTo>
                    <a:pt x="16257" y="2544"/>
                  </a:lnTo>
                  <a:lnTo>
                    <a:pt x="16591" y="2556"/>
                  </a:lnTo>
                  <a:lnTo>
                    <a:pt x="16925" y="2579"/>
                  </a:lnTo>
                  <a:lnTo>
                    <a:pt x="16938" y="2087"/>
                  </a:lnTo>
                  <a:lnTo>
                    <a:pt x="16947" y="1723"/>
                  </a:lnTo>
                  <a:lnTo>
                    <a:pt x="16960" y="1501"/>
                  </a:lnTo>
                  <a:lnTo>
                    <a:pt x="16964" y="1442"/>
                  </a:lnTo>
                  <a:lnTo>
                    <a:pt x="16969" y="1430"/>
                  </a:lnTo>
                  <a:lnTo>
                    <a:pt x="16973" y="1430"/>
                  </a:lnTo>
                  <a:lnTo>
                    <a:pt x="16978" y="1442"/>
                  </a:lnTo>
                  <a:lnTo>
                    <a:pt x="16986" y="1501"/>
                  </a:lnTo>
                  <a:lnTo>
                    <a:pt x="17000" y="1723"/>
                  </a:lnTo>
                  <a:lnTo>
                    <a:pt x="17017" y="2087"/>
                  </a:lnTo>
                  <a:lnTo>
                    <a:pt x="17026" y="2579"/>
                  </a:lnTo>
                  <a:lnTo>
                    <a:pt x="17290" y="2614"/>
                  </a:lnTo>
                  <a:lnTo>
                    <a:pt x="17554" y="2649"/>
                  </a:lnTo>
                  <a:lnTo>
                    <a:pt x="17818" y="2684"/>
                  </a:lnTo>
                  <a:lnTo>
                    <a:pt x="18081" y="2731"/>
                  </a:lnTo>
                  <a:lnTo>
                    <a:pt x="18341" y="2790"/>
                  </a:lnTo>
                  <a:lnTo>
                    <a:pt x="18605" y="2860"/>
                  </a:lnTo>
                  <a:lnTo>
                    <a:pt x="18864" y="2931"/>
                  </a:lnTo>
                  <a:lnTo>
                    <a:pt x="19123" y="3013"/>
                  </a:lnTo>
                  <a:lnTo>
                    <a:pt x="19383" y="3106"/>
                  </a:lnTo>
                  <a:lnTo>
                    <a:pt x="19642" y="3200"/>
                  </a:lnTo>
                  <a:lnTo>
                    <a:pt x="19902" y="3306"/>
                  </a:lnTo>
                  <a:lnTo>
                    <a:pt x="20161" y="3411"/>
                  </a:lnTo>
                  <a:lnTo>
                    <a:pt x="20416" y="3528"/>
                  </a:lnTo>
                  <a:lnTo>
                    <a:pt x="20676" y="3657"/>
                  </a:lnTo>
                  <a:lnTo>
                    <a:pt x="20931" y="3798"/>
                  </a:lnTo>
                  <a:lnTo>
                    <a:pt x="21186" y="3939"/>
                  </a:lnTo>
                  <a:lnTo>
                    <a:pt x="21441" y="4079"/>
                  </a:lnTo>
                  <a:lnTo>
                    <a:pt x="21696" y="4243"/>
                  </a:lnTo>
                  <a:lnTo>
                    <a:pt x="21951" y="4407"/>
                  </a:lnTo>
                  <a:lnTo>
                    <a:pt x="22201" y="4571"/>
                  </a:lnTo>
                  <a:lnTo>
                    <a:pt x="22456" y="4747"/>
                  </a:lnTo>
                  <a:lnTo>
                    <a:pt x="22707" y="4935"/>
                  </a:lnTo>
                  <a:lnTo>
                    <a:pt x="22958" y="5134"/>
                  </a:lnTo>
                  <a:lnTo>
                    <a:pt x="23204" y="5333"/>
                  </a:lnTo>
                  <a:lnTo>
                    <a:pt x="23454" y="5533"/>
                  </a:lnTo>
                  <a:lnTo>
                    <a:pt x="23701" y="5755"/>
                  </a:lnTo>
                  <a:lnTo>
                    <a:pt x="23947" y="5978"/>
                  </a:lnTo>
                  <a:lnTo>
                    <a:pt x="24193" y="6201"/>
                  </a:lnTo>
                  <a:lnTo>
                    <a:pt x="24439" y="6435"/>
                  </a:lnTo>
                  <a:lnTo>
                    <a:pt x="24681" y="6681"/>
                  </a:lnTo>
                  <a:lnTo>
                    <a:pt x="24923" y="6939"/>
                  </a:lnTo>
                  <a:lnTo>
                    <a:pt x="25165" y="7197"/>
                  </a:lnTo>
                  <a:lnTo>
                    <a:pt x="25407" y="7455"/>
                  </a:lnTo>
                  <a:lnTo>
                    <a:pt x="25649" y="7724"/>
                  </a:lnTo>
                  <a:lnTo>
                    <a:pt x="25886" y="8006"/>
                  </a:lnTo>
                  <a:lnTo>
                    <a:pt x="26123" y="8299"/>
                  </a:lnTo>
                  <a:lnTo>
                    <a:pt x="26357" y="8592"/>
                  </a:lnTo>
                  <a:lnTo>
                    <a:pt x="26594" y="8885"/>
                  </a:lnTo>
                  <a:lnTo>
                    <a:pt x="26827" y="9189"/>
                  </a:lnTo>
                  <a:lnTo>
                    <a:pt x="27060" y="9506"/>
                  </a:lnTo>
                  <a:lnTo>
                    <a:pt x="27289" y="9822"/>
                  </a:lnTo>
                  <a:lnTo>
                    <a:pt x="27522" y="10150"/>
                  </a:lnTo>
                  <a:lnTo>
                    <a:pt x="27750" y="10490"/>
                  </a:lnTo>
                  <a:lnTo>
                    <a:pt x="27979" y="10830"/>
                  </a:lnTo>
                  <a:lnTo>
                    <a:pt x="28203" y="11182"/>
                  </a:lnTo>
                  <a:lnTo>
                    <a:pt x="28428" y="11533"/>
                  </a:lnTo>
                  <a:lnTo>
                    <a:pt x="28652" y="11897"/>
                  </a:lnTo>
                  <a:lnTo>
                    <a:pt x="28872" y="12260"/>
                  </a:lnTo>
                  <a:lnTo>
                    <a:pt x="29091" y="12635"/>
                  </a:lnTo>
                  <a:lnTo>
                    <a:pt x="29311" y="13022"/>
                  </a:lnTo>
                  <a:lnTo>
                    <a:pt x="29531" y="13409"/>
                  </a:lnTo>
                  <a:lnTo>
                    <a:pt x="29747" y="13807"/>
                  </a:lnTo>
                  <a:lnTo>
                    <a:pt x="29962" y="14206"/>
                  </a:lnTo>
                  <a:lnTo>
                    <a:pt x="30173" y="14616"/>
                  </a:lnTo>
                  <a:lnTo>
                    <a:pt x="30384" y="15026"/>
                  </a:lnTo>
                  <a:lnTo>
                    <a:pt x="30595" y="15448"/>
                  </a:lnTo>
                  <a:lnTo>
                    <a:pt x="30802" y="15882"/>
                  </a:lnTo>
                  <a:lnTo>
                    <a:pt x="31013" y="16315"/>
                  </a:lnTo>
                  <a:lnTo>
                    <a:pt x="31215" y="16749"/>
                  </a:lnTo>
                  <a:lnTo>
                    <a:pt x="31417" y="17206"/>
                  </a:lnTo>
                  <a:lnTo>
                    <a:pt x="31620" y="17652"/>
                  </a:lnTo>
                  <a:lnTo>
                    <a:pt x="31822" y="18120"/>
                  </a:lnTo>
                  <a:lnTo>
                    <a:pt x="32020" y="18577"/>
                  </a:lnTo>
                  <a:lnTo>
                    <a:pt x="32218" y="19058"/>
                  </a:lnTo>
                  <a:lnTo>
                    <a:pt x="32086" y="17652"/>
                  </a:lnTo>
                  <a:lnTo>
                    <a:pt x="31954" y="16292"/>
                  </a:lnTo>
                  <a:lnTo>
                    <a:pt x="31906" y="15800"/>
                  </a:lnTo>
                  <a:lnTo>
                    <a:pt x="31853" y="15319"/>
                  </a:lnTo>
                  <a:lnTo>
                    <a:pt x="31791" y="14839"/>
                  </a:lnTo>
                  <a:lnTo>
                    <a:pt x="31730" y="14358"/>
                  </a:lnTo>
                  <a:lnTo>
                    <a:pt x="31642" y="13784"/>
                  </a:lnTo>
                  <a:lnTo>
                    <a:pt x="31545" y="13198"/>
                  </a:lnTo>
                  <a:lnTo>
                    <a:pt x="31439" y="12588"/>
                  </a:lnTo>
                  <a:lnTo>
                    <a:pt x="31325" y="11967"/>
                  </a:lnTo>
                  <a:lnTo>
                    <a:pt x="31202" y="11346"/>
                  </a:lnTo>
                  <a:lnTo>
                    <a:pt x="31066" y="10713"/>
                  </a:lnTo>
                  <a:lnTo>
                    <a:pt x="30916" y="10080"/>
                  </a:lnTo>
                  <a:lnTo>
                    <a:pt x="30762" y="9447"/>
                  </a:lnTo>
                  <a:lnTo>
                    <a:pt x="30666" y="9096"/>
                  </a:lnTo>
                  <a:lnTo>
                    <a:pt x="30564" y="8756"/>
                  </a:lnTo>
                  <a:lnTo>
                    <a:pt x="30468" y="8416"/>
                  </a:lnTo>
                  <a:lnTo>
                    <a:pt x="30362" y="8088"/>
                  </a:lnTo>
                  <a:lnTo>
                    <a:pt x="30257" y="7759"/>
                  </a:lnTo>
                  <a:lnTo>
                    <a:pt x="30151" y="7443"/>
                  </a:lnTo>
                  <a:lnTo>
                    <a:pt x="30037" y="7138"/>
                  </a:lnTo>
                  <a:lnTo>
                    <a:pt x="29927" y="6822"/>
                  </a:lnTo>
                  <a:lnTo>
                    <a:pt x="29813" y="6529"/>
                  </a:lnTo>
                  <a:lnTo>
                    <a:pt x="29694" y="6236"/>
                  </a:lnTo>
                  <a:lnTo>
                    <a:pt x="29575" y="5943"/>
                  </a:lnTo>
                  <a:lnTo>
                    <a:pt x="29452" y="5673"/>
                  </a:lnTo>
                  <a:lnTo>
                    <a:pt x="29329" y="5392"/>
                  </a:lnTo>
                  <a:lnTo>
                    <a:pt x="29201" y="5134"/>
                  </a:lnTo>
                  <a:lnTo>
                    <a:pt x="29074" y="4865"/>
                  </a:lnTo>
                  <a:lnTo>
                    <a:pt x="28942" y="4618"/>
                  </a:lnTo>
                  <a:lnTo>
                    <a:pt x="28810" y="4372"/>
                  </a:lnTo>
                  <a:lnTo>
                    <a:pt x="28678" y="4138"/>
                  </a:lnTo>
                  <a:lnTo>
                    <a:pt x="28542" y="3903"/>
                  </a:lnTo>
                  <a:lnTo>
                    <a:pt x="28401" y="3681"/>
                  </a:lnTo>
                  <a:lnTo>
                    <a:pt x="28265" y="3470"/>
                  </a:lnTo>
                  <a:lnTo>
                    <a:pt x="28124" y="3259"/>
                  </a:lnTo>
                  <a:lnTo>
                    <a:pt x="27979" y="3060"/>
                  </a:lnTo>
                  <a:lnTo>
                    <a:pt x="27834" y="2872"/>
                  </a:lnTo>
                  <a:lnTo>
                    <a:pt x="27689" y="2684"/>
                  </a:lnTo>
                  <a:lnTo>
                    <a:pt x="27539" y="2509"/>
                  </a:lnTo>
                  <a:lnTo>
                    <a:pt x="27390" y="2345"/>
                  </a:lnTo>
                  <a:lnTo>
                    <a:pt x="27240" y="2181"/>
                  </a:lnTo>
                  <a:lnTo>
                    <a:pt x="27086" y="2028"/>
                  </a:lnTo>
                  <a:lnTo>
                    <a:pt x="26933" y="1888"/>
                  </a:lnTo>
                  <a:lnTo>
                    <a:pt x="26779" y="1747"/>
                  </a:lnTo>
                  <a:lnTo>
                    <a:pt x="26620" y="1630"/>
                  </a:lnTo>
                  <a:lnTo>
                    <a:pt x="26422" y="1489"/>
                  </a:lnTo>
                  <a:lnTo>
                    <a:pt x="26216" y="1372"/>
                  </a:lnTo>
                  <a:lnTo>
                    <a:pt x="26009" y="1266"/>
                  </a:lnTo>
                  <a:lnTo>
                    <a:pt x="25798" y="1173"/>
                  </a:lnTo>
                  <a:lnTo>
                    <a:pt x="25345" y="997"/>
                  </a:lnTo>
                  <a:lnTo>
                    <a:pt x="24866" y="833"/>
                  </a:lnTo>
                  <a:lnTo>
                    <a:pt x="23872" y="669"/>
                  </a:lnTo>
                  <a:lnTo>
                    <a:pt x="22830" y="516"/>
                  </a:lnTo>
                  <a:lnTo>
                    <a:pt x="21740" y="376"/>
                  </a:lnTo>
                  <a:lnTo>
                    <a:pt x="20618" y="258"/>
                  </a:lnTo>
                  <a:lnTo>
                    <a:pt x="19466" y="153"/>
                  </a:lnTo>
                  <a:lnTo>
                    <a:pt x="18882" y="106"/>
                  </a:lnTo>
                  <a:lnTo>
                    <a:pt x="18292" y="71"/>
                  </a:lnTo>
                  <a:lnTo>
                    <a:pt x="17699" y="47"/>
                  </a:lnTo>
                  <a:lnTo>
                    <a:pt x="17105" y="24"/>
                  </a:lnTo>
                  <a:lnTo>
                    <a:pt x="16507" y="12"/>
                  </a:lnTo>
                  <a:lnTo>
                    <a:pt x="159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327450" y="-4467650"/>
              <a:ext cx="805450" cy="556750"/>
            </a:xfrm>
            <a:custGeom>
              <a:avLst/>
              <a:gdLst/>
              <a:ahLst/>
              <a:cxnLst/>
              <a:rect l="l" t="t" r="r" b="b"/>
              <a:pathLst>
                <a:path w="32218" h="22270" fill="none" extrusionOk="0">
                  <a:moveTo>
                    <a:pt x="1" y="22269"/>
                  </a:moveTo>
                  <a:lnTo>
                    <a:pt x="1" y="22269"/>
                  </a:lnTo>
                  <a:lnTo>
                    <a:pt x="1" y="22258"/>
                  </a:lnTo>
                  <a:lnTo>
                    <a:pt x="1" y="22258"/>
                  </a:lnTo>
                  <a:lnTo>
                    <a:pt x="133" y="21168"/>
                  </a:lnTo>
                  <a:lnTo>
                    <a:pt x="273" y="20089"/>
                  </a:lnTo>
                  <a:lnTo>
                    <a:pt x="419" y="19023"/>
                  </a:lnTo>
                  <a:lnTo>
                    <a:pt x="568" y="17991"/>
                  </a:lnTo>
                  <a:lnTo>
                    <a:pt x="722" y="16972"/>
                  </a:lnTo>
                  <a:lnTo>
                    <a:pt x="885" y="15975"/>
                  </a:lnTo>
                  <a:lnTo>
                    <a:pt x="1052" y="15014"/>
                  </a:lnTo>
                  <a:lnTo>
                    <a:pt x="1223" y="14065"/>
                  </a:lnTo>
                  <a:lnTo>
                    <a:pt x="1223" y="14065"/>
                  </a:lnTo>
                  <a:lnTo>
                    <a:pt x="1298" y="13690"/>
                  </a:lnTo>
                  <a:lnTo>
                    <a:pt x="1368" y="13292"/>
                  </a:lnTo>
                  <a:lnTo>
                    <a:pt x="1368" y="13292"/>
                  </a:lnTo>
                  <a:lnTo>
                    <a:pt x="1483" y="12741"/>
                  </a:lnTo>
                  <a:lnTo>
                    <a:pt x="1593" y="12202"/>
                  </a:lnTo>
                  <a:lnTo>
                    <a:pt x="1711" y="11662"/>
                  </a:lnTo>
                  <a:lnTo>
                    <a:pt x="1826" y="11147"/>
                  </a:lnTo>
                  <a:lnTo>
                    <a:pt x="1949" y="10643"/>
                  </a:lnTo>
                  <a:lnTo>
                    <a:pt x="2067" y="10139"/>
                  </a:lnTo>
                  <a:lnTo>
                    <a:pt x="2195" y="9658"/>
                  </a:lnTo>
                  <a:lnTo>
                    <a:pt x="2318" y="9178"/>
                  </a:lnTo>
                  <a:lnTo>
                    <a:pt x="2450" y="8721"/>
                  </a:lnTo>
                  <a:lnTo>
                    <a:pt x="2577" y="8263"/>
                  </a:lnTo>
                  <a:lnTo>
                    <a:pt x="2714" y="7830"/>
                  </a:lnTo>
                  <a:lnTo>
                    <a:pt x="2850" y="7408"/>
                  </a:lnTo>
                  <a:lnTo>
                    <a:pt x="2986" y="6998"/>
                  </a:lnTo>
                  <a:lnTo>
                    <a:pt x="3127" y="6599"/>
                  </a:lnTo>
                  <a:lnTo>
                    <a:pt x="3268" y="6212"/>
                  </a:lnTo>
                  <a:lnTo>
                    <a:pt x="3413" y="5837"/>
                  </a:lnTo>
                  <a:lnTo>
                    <a:pt x="3558" y="5486"/>
                  </a:lnTo>
                  <a:lnTo>
                    <a:pt x="3707" y="5146"/>
                  </a:lnTo>
                  <a:lnTo>
                    <a:pt x="3861" y="4818"/>
                  </a:lnTo>
                  <a:lnTo>
                    <a:pt x="4015" y="4501"/>
                  </a:lnTo>
                  <a:lnTo>
                    <a:pt x="4169" y="4208"/>
                  </a:lnTo>
                  <a:lnTo>
                    <a:pt x="4327" y="3927"/>
                  </a:lnTo>
                  <a:lnTo>
                    <a:pt x="4490" y="3657"/>
                  </a:lnTo>
                  <a:lnTo>
                    <a:pt x="4653" y="3411"/>
                  </a:lnTo>
                  <a:lnTo>
                    <a:pt x="4820" y="3177"/>
                  </a:lnTo>
                  <a:lnTo>
                    <a:pt x="4987" y="2966"/>
                  </a:lnTo>
                  <a:lnTo>
                    <a:pt x="5158" y="2767"/>
                  </a:lnTo>
                  <a:lnTo>
                    <a:pt x="5330" y="2579"/>
                  </a:lnTo>
                  <a:lnTo>
                    <a:pt x="5506" y="2415"/>
                  </a:lnTo>
                  <a:lnTo>
                    <a:pt x="5682" y="2263"/>
                  </a:lnTo>
                  <a:lnTo>
                    <a:pt x="5862" y="2134"/>
                  </a:lnTo>
                  <a:lnTo>
                    <a:pt x="6047" y="2016"/>
                  </a:lnTo>
                  <a:lnTo>
                    <a:pt x="6047" y="2016"/>
                  </a:lnTo>
                  <a:lnTo>
                    <a:pt x="6280" y="1888"/>
                  </a:lnTo>
                  <a:lnTo>
                    <a:pt x="6513" y="1770"/>
                  </a:lnTo>
                  <a:lnTo>
                    <a:pt x="7001" y="1536"/>
                  </a:lnTo>
                  <a:lnTo>
                    <a:pt x="7001" y="1536"/>
                  </a:lnTo>
                  <a:lnTo>
                    <a:pt x="7225" y="1466"/>
                  </a:lnTo>
                  <a:lnTo>
                    <a:pt x="7225" y="1466"/>
                  </a:lnTo>
                  <a:lnTo>
                    <a:pt x="7449" y="1395"/>
                  </a:lnTo>
                  <a:lnTo>
                    <a:pt x="7797" y="1266"/>
                  </a:lnTo>
                  <a:lnTo>
                    <a:pt x="8254" y="1114"/>
                  </a:lnTo>
                  <a:lnTo>
                    <a:pt x="8808" y="950"/>
                  </a:lnTo>
                  <a:lnTo>
                    <a:pt x="9459" y="762"/>
                  </a:lnTo>
                  <a:lnTo>
                    <a:pt x="9811" y="669"/>
                  </a:lnTo>
                  <a:lnTo>
                    <a:pt x="10189" y="587"/>
                  </a:lnTo>
                  <a:lnTo>
                    <a:pt x="10580" y="504"/>
                  </a:lnTo>
                  <a:lnTo>
                    <a:pt x="10993" y="422"/>
                  </a:lnTo>
                  <a:lnTo>
                    <a:pt x="11420" y="352"/>
                  </a:lnTo>
                  <a:lnTo>
                    <a:pt x="11864" y="294"/>
                  </a:lnTo>
                  <a:lnTo>
                    <a:pt x="11864" y="294"/>
                  </a:lnTo>
                  <a:lnTo>
                    <a:pt x="12462" y="211"/>
                  </a:lnTo>
                  <a:lnTo>
                    <a:pt x="13078" y="153"/>
                  </a:lnTo>
                  <a:lnTo>
                    <a:pt x="13715" y="83"/>
                  </a:lnTo>
                  <a:lnTo>
                    <a:pt x="14366" y="36"/>
                  </a:lnTo>
                  <a:lnTo>
                    <a:pt x="14366" y="36"/>
                  </a:lnTo>
                  <a:lnTo>
                    <a:pt x="15140" y="12"/>
                  </a:lnTo>
                  <a:lnTo>
                    <a:pt x="15914" y="1"/>
                  </a:lnTo>
                  <a:lnTo>
                    <a:pt x="15914" y="1"/>
                  </a:lnTo>
                  <a:lnTo>
                    <a:pt x="16507" y="12"/>
                  </a:lnTo>
                  <a:lnTo>
                    <a:pt x="17105" y="24"/>
                  </a:lnTo>
                  <a:lnTo>
                    <a:pt x="17699" y="47"/>
                  </a:lnTo>
                  <a:lnTo>
                    <a:pt x="18292" y="71"/>
                  </a:lnTo>
                  <a:lnTo>
                    <a:pt x="18882" y="106"/>
                  </a:lnTo>
                  <a:lnTo>
                    <a:pt x="19466" y="153"/>
                  </a:lnTo>
                  <a:lnTo>
                    <a:pt x="20618" y="258"/>
                  </a:lnTo>
                  <a:lnTo>
                    <a:pt x="21740" y="376"/>
                  </a:lnTo>
                  <a:lnTo>
                    <a:pt x="22830" y="516"/>
                  </a:lnTo>
                  <a:lnTo>
                    <a:pt x="23872" y="669"/>
                  </a:lnTo>
                  <a:lnTo>
                    <a:pt x="24866" y="833"/>
                  </a:lnTo>
                  <a:lnTo>
                    <a:pt x="24866" y="833"/>
                  </a:lnTo>
                  <a:lnTo>
                    <a:pt x="25345" y="997"/>
                  </a:lnTo>
                  <a:lnTo>
                    <a:pt x="25798" y="1173"/>
                  </a:lnTo>
                  <a:lnTo>
                    <a:pt x="25798" y="1173"/>
                  </a:lnTo>
                  <a:lnTo>
                    <a:pt x="26009" y="1266"/>
                  </a:lnTo>
                  <a:lnTo>
                    <a:pt x="26216" y="1372"/>
                  </a:lnTo>
                  <a:lnTo>
                    <a:pt x="26422" y="1489"/>
                  </a:lnTo>
                  <a:lnTo>
                    <a:pt x="26620" y="1630"/>
                  </a:lnTo>
                  <a:lnTo>
                    <a:pt x="26620" y="1630"/>
                  </a:lnTo>
                  <a:lnTo>
                    <a:pt x="26779" y="1747"/>
                  </a:lnTo>
                  <a:lnTo>
                    <a:pt x="26933" y="1888"/>
                  </a:lnTo>
                  <a:lnTo>
                    <a:pt x="27086" y="2028"/>
                  </a:lnTo>
                  <a:lnTo>
                    <a:pt x="27240" y="2181"/>
                  </a:lnTo>
                  <a:lnTo>
                    <a:pt x="27390" y="2345"/>
                  </a:lnTo>
                  <a:lnTo>
                    <a:pt x="27539" y="2509"/>
                  </a:lnTo>
                  <a:lnTo>
                    <a:pt x="27689" y="2684"/>
                  </a:lnTo>
                  <a:lnTo>
                    <a:pt x="27834" y="2872"/>
                  </a:lnTo>
                  <a:lnTo>
                    <a:pt x="27979" y="3060"/>
                  </a:lnTo>
                  <a:lnTo>
                    <a:pt x="28124" y="3259"/>
                  </a:lnTo>
                  <a:lnTo>
                    <a:pt x="28265" y="3470"/>
                  </a:lnTo>
                  <a:lnTo>
                    <a:pt x="28401" y="3681"/>
                  </a:lnTo>
                  <a:lnTo>
                    <a:pt x="28542" y="3903"/>
                  </a:lnTo>
                  <a:lnTo>
                    <a:pt x="28678" y="4138"/>
                  </a:lnTo>
                  <a:lnTo>
                    <a:pt x="28810" y="4372"/>
                  </a:lnTo>
                  <a:lnTo>
                    <a:pt x="28942" y="4618"/>
                  </a:lnTo>
                  <a:lnTo>
                    <a:pt x="29074" y="4865"/>
                  </a:lnTo>
                  <a:lnTo>
                    <a:pt x="29201" y="5134"/>
                  </a:lnTo>
                  <a:lnTo>
                    <a:pt x="29329" y="5392"/>
                  </a:lnTo>
                  <a:lnTo>
                    <a:pt x="29452" y="5673"/>
                  </a:lnTo>
                  <a:lnTo>
                    <a:pt x="29575" y="5943"/>
                  </a:lnTo>
                  <a:lnTo>
                    <a:pt x="29694" y="6236"/>
                  </a:lnTo>
                  <a:lnTo>
                    <a:pt x="29813" y="6529"/>
                  </a:lnTo>
                  <a:lnTo>
                    <a:pt x="29927" y="6822"/>
                  </a:lnTo>
                  <a:lnTo>
                    <a:pt x="30037" y="7138"/>
                  </a:lnTo>
                  <a:lnTo>
                    <a:pt x="30151" y="7443"/>
                  </a:lnTo>
                  <a:lnTo>
                    <a:pt x="30257" y="7759"/>
                  </a:lnTo>
                  <a:lnTo>
                    <a:pt x="30362" y="8088"/>
                  </a:lnTo>
                  <a:lnTo>
                    <a:pt x="30468" y="8416"/>
                  </a:lnTo>
                  <a:lnTo>
                    <a:pt x="30564" y="8756"/>
                  </a:lnTo>
                  <a:lnTo>
                    <a:pt x="30666" y="9096"/>
                  </a:lnTo>
                  <a:lnTo>
                    <a:pt x="30762" y="9447"/>
                  </a:lnTo>
                  <a:lnTo>
                    <a:pt x="30762" y="9447"/>
                  </a:lnTo>
                  <a:lnTo>
                    <a:pt x="30916" y="10080"/>
                  </a:lnTo>
                  <a:lnTo>
                    <a:pt x="31066" y="10713"/>
                  </a:lnTo>
                  <a:lnTo>
                    <a:pt x="31202" y="11346"/>
                  </a:lnTo>
                  <a:lnTo>
                    <a:pt x="31325" y="11967"/>
                  </a:lnTo>
                  <a:lnTo>
                    <a:pt x="31439" y="12588"/>
                  </a:lnTo>
                  <a:lnTo>
                    <a:pt x="31545" y="13198"/>
                  </a:lnTo>
                  <a:lnTo>
                    <a:pt x="31642" y="13784"/>
                  </a:lnTo>
                  <a:lnTo>
                    <a:pt x="31730" y="14358"/>
                  </a:lnTo>
                  <a:lnTo>
                    <a:pt x="31730" y="14358"/>
                  </a:lnTo>
                  <a:lnTo>
                    <a:pt x="31791" y="14839"/>
                  </a:lnTo>
                  <a:lnTo>
                    <a:pt x="31853" y="15319"/>
                  </a:lnTo>
                  <a:lnTo>
                    <a:pt x="31906" y="15800"/>
                  </a:lnTo>
                  <a:lnTo>
                    <a:pt x="31954" y="16292"/>
                  </a:lnTo>
                  <a:lnTo>
                    <a:pt x="31954" y="16292"/>
                  </a:lnTo>
                  <a:lnTo>
                    <a:pt x="32086" y="17652"/>
                  </a:lnTo>
                  <a:lnTo>
                    <a:pt x="32218" y="19058"/>
                  </a:lnTo>
                  <a:lnTo>
                    <a:pt x="32218" y="19058"/>
                  </a:lnTo>
                  <a:lnTo>
                    <a:pt x="32020" y="18577"/>
                  </a:lnTo>
                  <a:lnTo>
                    <a:pt x="31822" y="18120"/>
                  </a:lnTo>
                  <a:lnTo>
                    <a:pt x="31620" y="17652"/>
                  </a:lnTo>
                  <a:lnTo>
                    <a:pt x="31417" y="17206"/>
                  </a:lnTo>
                  <a:lnTo>
                    <a:pt x="31215" y="16749"/>
                  </a:lnTo>
                  <a:lnTo>
                    <a:pt x="31013" y="16315"/>
                  </a:lnTo>
                  <a:lnTo>
                    <a:pt x="30802" y="15882"/>
                  </a:lnTo>
                  <a:lnTo>
                    <a:pt x="30595" y="15448"/>
                  </a:lnTo>
                  <a:lnTo>
                    <a:pt x="30384" y="15026"/>
                  </a:lnTo>
                  <a:lnTo>
                    <a:pt x="30173" y="14616"/>
                  </a:lnTo>
                  <a:lnTo>
                    <a:pt x="29962" y="14206"/>
                  </a:lnTo>
                  <a:lnTo>
                    <a:pt x="29747" y="13807"/>
                  </a:lnTo>
                  <a:lnTo>
                    <a:pt x="29531" y="13409"/>
                  </a:lnTo>
                  <a:lnTo>
                    <a:pt x="29311" y="13022"/>
                  </a:lnTo>
                  <a:lnTo>
                    <a:pt x="29091" y="12635"/>
                  </a:lnTo>
                  <a:lnTo>
                    <a:pt x="28872" y="12260"/>
                  </a:lnTo>
                  <a:lnTo>
                    <a:pt x="28652" y="11897"/>
                  </a:lnTo>
                  <a:lnTo>
                    <a:pt x="28428" y="11533"/>
                  </a:lnTo>
                  <a:lnTo>
                    <a:pt x="28203" y="11182"/>
                  </a:lnTo>
                  <a:lnTo>
                    <a:pt x="27979" y="10830"/>
                  </a:lnTo>
                  <a:lnTo>
                    <a:pt x="27750" y="10490"/>
                  </a:lnTo>
                  <a:lnTo>
                    <a:pt x="27522" y="10150"/>
                  </a:lnTo>
                  <a:lnTo>
                    <a:pt x="27289" y="9822"/>
                  </a:lnTo>
                  <a:lnTo>
                    <a:pt x="27060" y="9506"/>
                  </a:lnTo>
                  <a:lnTo>
                    <a:pt x="26827" y="9189"/>
                  </a:lnTo>
                  <a:lnTo>
                    <a:pt x="26594" y="8885"/>
                  </a:lnTo>
                  <a:lnTo>
                    <a:pt x="26357" y="8592"/>
                  </a:lnTo>
                  <a:lnTo>
                    <a:pt x="26123" y="8299"/>
                  </a:lnTo>
                  <a:lnTo>
                    <a:pt x="25886" y="8006"/>
                  </a:lnTo>
                  <a:lnTo>
                    <a:pt x="25649" y="7724"/>
                  </a:lnTo>
                  <a:lnTo>
                    <a:pt x="25407" y="7455"/>
                  </a:lnTo>
                  <a:lnTo>
                    <a:pt x="25165" y="7197"/>
                  </a:lnTo>
                  <a:lnTo>
                    <a:pt x="24923" y="6939"/>
                  </a:lnTo>
                  <a:lnTo>
                    <a:pt x="24681" y="6681"/>
                  </a:lnTo>
                  <a:lnTo>
                    <a:pt x="24439" y="6435"/>
                  </a:lnTo>
                  <a:lnTo>
                    <a:pt x="24193" y="6201"/>
                  </a:lnTo>
                  <a:lnTo>
                    <a:pt x="23947" y="5978"/>
                  </a:lnTo>
                  <a:lnTo>
                    <a:pt x="23701" y="5755"/>
                  </a:lnTo>
                  <a:lnTo>
                    <a:pt x="23454" y="5533"/>
                  </a:lnTo>
                  <a:lnTo>
                    <a:pt x="23204" y="5333"/>
                  </a:lnTo>
                  <a:lnTo>
                    <a:pt x="22958" y="5134"/>
                  </a:lnTo>
                  <a:lnTo>
                    <a:pt x="22707" y="4935"/>
                  </a:lnTo>
                  <a:lnTo>
                    <a:pt x="22456" y="4747"/>
                  </a:lnTo>
                  <a:lnTo>
                    <a:pt x="22201" y="4571"/>
                  </a:lnTo>
                  <a:lnTo>
                    <a:pt x="21951" y="4407"/>
                  </a:lnTo>
                  <a:lnTo>
                    <a:pt x="21696" y="4243"/>
                  </a:lnTo>
                  <a:lnTo>
                    <a:pt x="21441" y="4079"/>
                  </a:lnTo>
                  <a:lnTo>
                    <a:pt x="21186" y="3939"/>
                  </a:lnTo>
                  <a:lnTo>
                    <a:pt x="20931" y="3798"/>
                  </a:lnTo>
                  <a:lnTo>
                    <a:pt x="20676" y="3657"/>
                  </a:lnTo>
                  <a:lnTo>
                    <a:pt x="20416" y="3528"/>
                  </a:lnTo>
                  <a:lnTo>
                    <a:pt x="20161" y="3411"/>
                  </a:lnTo>
                  <a:lnTo>
                    <a:pt x="19902" y="3306"/>
                  </a:lnTo>
                  <a:lnTo>
                    <a:pt x="19642" y="3200"/>
                  </a:lnTo>
                  <a:lnTo>
                    <a:pt x="19383" y="3106"/>
                  </a:lnTo>
                  <a:lnTo>
                    <a:pt x="19123" y="3013"/>
                  </a:lnTo>
                  <a:lnTo>
                    <a:pt x="18864" y="2931"/>
                  </a:lnTo>
                  <a:lnTo>
                    <a:pt x="18605" y="2860"/>
                  </a:lnTo>
                  <a:lnTo>
                    <a:pt x="18341" y="2790"/>
                  </a:lnTo>
                  <a:lnTo>
                    <a:pt x="18081" y="2731"/>
                  </a:lnTo>
                  <a:lnTo>
                    <a:pt x="17818" y="2684"/>
                  </a:lnTo>
                  <a:lnTo>
                    <a:pt x="17554" y="2649"/>
                  </a:lnTo>
                  <a:lnTo>
                    <a:pt x="17290" y="2614"/>
                  </a:lnTo>
                  <a:lnTo>
                    <a:pt x="17026" y="2579"/>
                  </a:lnTo>
                  <a:lnTo>
                    <a:pt x="17026" y="2579"/>
                  </a:lnTo>
                  <a:lnTo>
                    <a:pt x="17017" y="2087"/>
                  </a:lnTo>
                  <a:lnTo>
                    <a:pt x="17000" y="1723"/>
                  </a:lnTo>
                  <a:lnTo>
                    <a:pt x="16986" y="1501"/>
                  </a:lnTo>
                  <a:lnTo>
                    <a:pt x="16978" y="1442"/>
                  </a:lnTo>
                  <a:lnTo>
                    <a:pt x="16973" y="1430"/>
                  </a:lnTo>
                  <a:lnTo>
                    <a:pt x="16969" y="1430"/>
                  </a:lnTo>
                  <a:lnTo>
                    <a:pt x="16969" y="1430"/>
                  </a:lnTo>
                  <a:lnTo>
                    <a:pt x="16964" y="1442"/>
                  </a:lnTo>
                  <a:lnTo>
                    <a:pt x="16960" y="1501"/>
                  </a:lnTo>
                  <a:lnTo>
                    <a:pt x="16947" y="1723"/>
                  </a:lnTo>
                  <a:lnTo>
                    <a:pt x="16938" y="2087"/>
                  </a:lnTo>
                  <a:lnTo>
                    <a:pt x="16925" y="2579"/>
                  </a:lnTo>
                  <a:lnTo>
                    <a:pt x="16925" y="2579"/>
                  </a:lnTo>
                  <a:lnTo>
                    <a:pt x="16591" y="2556"/>
                  </a:lnTo>
                  <a:lnTo>
                    <a:pt x="16257" y="2544"/>
                  </a:lnTo>
                  <a:lnTo>
                    <a:pt x="16257" y="2544"/>
                  </a:lnTo>
                  <a:lnTo>
                    <a:pt x="15900" y="2556"/>
                  </a:lnTo>
                  <a:lnTo>
                    <a:pt x="15900" y="2556"/>
                  </a:lnTo>
                  <a:lnTo>
                    <a:pt x="15619" y="2579"/>
                  </a:lnTo>
                  <a:lnTo>
                    <a:pt x="15342" y="2614"/>
                  </a:lnTo>
                  <a:lnTo>
                    <a:pt x="15065" y="2661"/>
                  </a:lnTo>
                  <a:lnTo>
                    <a:pt x="14788" y="2720"/>
                  </a:lnTo>
                  <a:lnTo>
                    <a:pt x="14511" y="2802"/>
                  </a:lnTo>
                  <a:lnTo>
                    <a:pt x="14234" y="2884"/>
                  </a:lnTo>
                  <a:lnTo>
                    <a:pt x="13961" y="2978"/>
                  </a:lnTo>
                  <a:lnTo>
                    <a:pt x="13684" y="3095"/>
                  </a:lnTo>
                  <a:lnTo>
                    <a:pt x="13412" y="3212"/>
                  </a:lnTo>
                  <a:lnTo>
                    <a:pt x="13139" y="3353"/>
                  </a:lnTo>
                  <a:lnTo>
                    <a:pt x="12871" y="3493"/>
                  </a:lnTo>
                  <a:lnTo>
                    <a:pt x="12598" y="3657"/>
                  </a:lnTo>
                  <a:lnTo>
                    <a:pt x="12330" y="3821"/>
                  </a:lnTo>
                  <a:lnTo>
                    <a:pt x="12062" y="3997"/>
                  </a:lnTo>
                  <a:lnTo>
                    <a:pt x="11794" y="4196"/>
                  </a:lnTo>
                  <a:lnTo>
                    <a:pt x="11530" y="4396"/>
                  </a:lnTo>
                  <a:lnTo>
                    <a:pt x="11266" y="4607"/>
                  </a:lnTo>
                  <a:lnTo>
                    <a:pt x="10998" y="4829"/>
                  </a:lnTo>
                  <a:lnTo>
                    <a:pt x="10738" y="5052"/>
                  </a:lnTo>
                  <a:lnTo>
                    <a:pt x="10474" y="5298"/>
                  </a:lnTo>
                  <a:lnTo>
                    <a:pt x="10211" y="5544"/>
                  </a:lnTo>
                  <a:lnTo>
                    <a:pt x="9951" y="5802"/>
                  </a:lnTo>
                  <a:lnTo>
                    <a:pt x="9692" y="6072"/>
                  </a:lnTo>
                  <a:lnTo>
                    <a:pt x="9432" y="6353"/>
                  </a:lnTo>
                  <a:lnTo>
                    <a:pt x="9177" y="6634"/>
                  </a:lnTo>
                  <a:lnTo>
                    <a:pt x="8918" y="6927"/>
                  </a:lnTo>
                  <a:lnTo>
                    <a:pt x="8663" y="7232"/>
                  </a:lnTo>
                  <a:lnTo>
                    <a:pt x="8412" y="7537"/>
                  </a:lnTo>
                  <a:lnTo>
                    <a:pt x="8157" y="7853"/>
                  </a:lnTo>
                  <a:lnTo>
                    <a:pt x="7907" y="8181"/>
                  </a:lnTo>
                  <a:lnTo>
                    <a:pt x="7652" y="8521"/>
                  </a:lnTo>
                  <a:lnTo>
                    <a:pt x="7405" y="8861"/>
                  </a:lnTo>
                  <a:lnTo>
                    <a:pt x="7155" y="9201"/>
                  </a:lnTo>
                  <a:lnTo>
                    <a:pt x="6904" y="9553"/>
                  </a:lnTo>
                  <a:lnTo>
                    <a:pt x="6412" y="10279"/>
                  </a:lnTo>
                  <a:lnTo>
                    <a:pt x="5924" y="11029"/>
                  </a:lnTo>
                  <a:lnTo>
                    <a:pt x="5440" y="11803"/>
                  </a:lnTo>
                  <a:lnTo>
                    <a:pt x="4961" y="12600"/>
                  </a:lnTo>
                  <a:lnTo>
                    <a:pt x="4486" y="13420"/>
                  </a:lnTo>
                  <a:lnTo>
                    <a:pt x="4015" y="14253"/>
                  </a:lnTo>
                  <a:lnTo>
                    <a:pt x="3549" y="15096"/>
                  </a:lnTo>
                  <a:lnTo>
                    <a:pt x="3092" y="15964"/>
                  </a:lnTo>
                  <a:lnTo>
                    <a:pt x="2635" y="16831"/>
                  </a:lnTo>
                  <a:lnTo>
                    <a:pt x="2182" y="17722"/>
                  </a:lnTo>
                  <a:lnTo>
                    <a:pt x="1738" y="18613"/>
                  </a:lnTo>
                  <a:lnTo>
                    <a:pt x="1294" y="19527"/>
                  </a:lnTo>
                  <a:lnTo>
                    <a:pt x="858" y="20429"/>
                  </a:lnTo>
                  <a:lnTo>
                    <a:pt x="427" y="21343"/>
                  </a:lnTo>
                  <a:lnTo>
                    <a:pt x="1" y="22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3750550" y="-4431900"/>
              <a:ext cx="2575" cy="28725"/>
            </a:xfrm>
            <a:custGeom>
              <a:avLst/>
              <a:gdLst/>
              <a:ahLst/>
              <a:cxnLst/>
              <a:rect l="l" t="t" r="r" b="b"/>
              <a:pathLst>
                <a:path w="103" h="1149" extrusionOk="0">
                  <a:moveTo>
                    <a:pt x="45" y="0"/>
                  </a:moveTo>
                  <a:lnTo>
                    <a:pt x="40" y="12"/>
                  </a:lnTo>
                  <a:lnTo>
                    <a:pt x="36" y="71"/>
                  </a:lnTo>
                  <a:lnTo>
                    <a:pt x="23" y="293"/>
                  </a:lnTo>
                  <a:lnTo>
                    <a:pt x="14" y="657"/>
                  </a:lnTo>
                  <a:lnTo>
                    <a:pt x="1" y="1149"/>
                  </a:lnTo>
                  <a:lnTo>
                    <a:pt x="102" y="1149"/>
                  </a:lnTo>
                  <a:lnTo>
                    <a:pt x="93" y="657"/>
                  </a:lnTo>
                  <a:lnTo>
                    <a:pt x="76" y="293"/>
                  </a:lnTo>
                  <a:lnTo>
                    <a:pt x="62" y="71"/>
                  </a:lnTo>
                  <a:lnTo>
                    <a:pt x="54" y="12"/>
                  </a:lnTo>
                  <a:lnTo>
                    <a:pt x="4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3453100" y="-4511900"/>
              <a:ext cx="570325" cy="83250"/>
            </a:xfrm>
            <a:custGeom>
              <a:avLst/>
              <a:gdLst/>
              <a:ahLst/>
              <a:cxnLst/>
              <a:rect l="l" t="t" r="r" b="b"/>
              <a:pathLst>
                <a:path w="22813" h="3330" extrusionOk="0">
                  <a:moveTo>
                    <a:pt x="555" y="1"/>
                  </a:moveTo>
                  <a:lnTo>
                    <a:pt x="493" y="36"/>
                  </a:lnTo>
                  <a:lnTo>
                    <a:pt x="436" y="71"/>
                  </a:lnTo>
                  <a:lnTo>
                    <a:pt x="379" y="130"/>
                  </a:lnTo>
                  <a:lnTo>
                    <a:pt x="322" y="200"/>
                  </a:lnTo>
                  <a:lnTo>
                    <a:pt x="273" y="282"/>
                  </a:lnTo>
                  <a:lnTo>
                    <a:pt x="225" y="376"/>
                  </a:lnTo>
                  <a:lnTo>
                    <a:pt x="181" y="481"/>
                  </a:lnTo>
                  <a:lnTo>
                    <a:pt x="141" y="598"/>
                  </a:lnTo>
                  <a:lnTo>
                    <a:pt x="106" y="716"/>
                  </a:lnTo>
                  <a:lnTo>
                    <a:pt x="75" y="856"/>
                  </a:lnTo>
                  <a:lnTo>
                    <a:pt x="49" y="997"/>
                  </a:lnTo>
                  <a:lnTo>
                    <a:pt x="31" y="1149"/>
                  </a:lnTo>
                  <a:lnTo>
                    <a:pt x="14" y="1302"/>
                  </a:lnTo>
                  <a:lnTo>
                    <a:pt x="5" y="1466"/>
                  </a:lnTo>
                  <a:lnTo>
                    <a:pt x="1" y="1642"/>
                  </a:lnTo>
                  <a:lnTo>
                    <a:pt x="1" y="1688"/>
                  </a:lnTo>
                  <a:lnTo>
                    <a:pt x="5" y="1853"/>
                  </a:lnTo>
                  <a:lnTo>
                    <a:pt x="14" y="2017"/>
                  </a:lnTo>
                  <a:lnTo>
                    <a:pt x="31" y="2169"/>
                  </a:lnTo>
                  <a:lnTo>
                    <a:pt x="49" y="2321"/>
                  </a:lnTo>
                  <a:lnTo>
                    <a:pt x="75" y="2474"/>
                  </a:lnTo>
                  <a:lnTo>
                    <a:pt x="106" y="2603"/>
                  </a:lnTo>
                  <a:lnTo>
                    <a:pt x="141" y="2732"/>
                  </a:lnTo>
                  <a:lnTo>
                    <a:pt x="181" y="2849"/>
                  </a:lnTo>
                  <a:lnTo>
                    <a:pt x="225" y="2954"/>
                  </a:lnTo>
                  <a:lnTo>
                    <a:pt x="273" y="3048"/>
                  </a:lnTo>
                  <a:lnTo>
                    <a:pt x="322" y="3130"/>
                  </a:lnTo>
                  <a:lnTo>
                    <a:pt x="379" y="3200"/>
                  </a:lnTo>
                  <a:lnTo>
                    <a:pt x="436" y="3247"/>
                  </a:lnTo>
                  <a:lnTo>
                    <a:pt x="493" y="3294"/>
                  </a:lnTo>
                  <a:lnTo>
                    <a:pt x="555" y="3318"/>
                  </a:lnTo>
                  <a:lnTo>
                    <a:pt x="616" y="3329"/>
                  </a:lnTo>
                  <a:lnTo>
                    <a:pt x="22197" y="3329"/>
                  </a:lnTo>
                  <a:lnTo>
                    <a:pt x="22258" y="3318"/>
                  </a:lnTo>
                  <a:lnTo>
                    <a:pt x="22320" y="3294"/>
                  </a:lnTo>
                  <a:lnTo>
                    <a:pt x="22381" y="3247"/>
                  </a:lnTo>
                  <a:lnTo>
                    <a:pt x="22439" y="3200"/>
                  </a:lnTo>
                  <a:lnTo>
                    <a:pt x="22491" y="3130"/>
                  </a:lnTo>
                  <a:lnTo>
                    <a:pt x="22540" y="3048"/>
                  </a:lnTo>
                  <a:lnTo>
                    <a:pt x="22588" y="2954"/>
                  </a:lnTo>
                  <a:lnTo>
                    <a:pt x="22632" y="2849"/>
                  </a:lnTo>
                  <a:lnTo>
                    <a:pt x="22672" y="2732"/>
                  </a:lnTo>
                  <a:lnTo>
                    <a:pt x="22707" y="2603"/>
                  </a:lnTo>
                  <a:lnTo>
                    <a:pt x="22738" y="2474"/>
                  </a:lnTo>
                  <a:lnTo>
                    <a:pt x="22764" y="2321"/>
                  </a:lnTo>
                  <a:lnTo>
                    <a:pt x="22786" y="2169"/>
                  </a:lnTo>
                  <a:lnTo>
                    <a:pt x="22799" y="2017"/>
                  </a:lnTo>
                  <a:lnTo>
                    <a:pt x="22808" y="1853"/>
                  </a:lnTo>
                  <a:lnTo>
                    <a:pt x="22812" y="1688"/>
                  </a:lnTo>
                  <a:lnTo>
                    <a:pt x="22812" y="1642"/>
                  </a:lnTo>
                  <a:lnTo>
                    <a:pt x="22808" y="1466"/>
                  </a:lnTo>
                  <a:lnTo>
                    <a:pt x="22799" y="1302"/>
                  </a:lnTo>
                  <a:lnTo>
                    <a:pt x="22786" y="1149"/>
                  </a:lnTo>
                  <a:lnTo>
                    <a:pt x="22764" y="997"/>
                  </a:lnTo>
                  <a:lnTo>
                    <a:pt x="22738" y="856"/>
                  </a:lnTo>
                  <a:lnTo>
                    <a:pt x="22707" y="716"/>
                  </a:lnTo>
                  <a:lnTo>
                    <a:pt x="22672" y="598"/>
                  </a:lnTo>
                  <a:lnTo>
                    <a:pt x="22632" y="481"/>
                  </a:lnTo>
                  <a:lnTo>
                    <a:pt x="22588" y="376"/>
                  </a:lnTo>
                  <a:lnTo>
                    <a:pt x="22540" y="282"/>
                  </a:lnTo>
                  <a:lnTo>
                    <a:pt x="22491" y="200"/>
                  </a:lnTo>
                  <a:lnTo>
                    <a:pt x="22439" y="130"/>
                  </a:lnTo>
                  <a:lnTo>
                    <a:pt x="22381" y="71"/>
                  </a:lnTo>
                  <a:lnTo>
                    <a:pt x="22320" y="36"/>
                  </a:lnTo>
                  <a:lnTo>
                    <a:pt x="222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3489050" y="-5595150"/>
              <a:ext cx="235150" cy="588975"/>
            </a:xfrm>
            <a:custGeom>
              <a:avLst/>
              <a:gdLst/>
              <a:ahLst/>
              <a:cxnLst/>
              <a:rect l="l" t="t" r="r" b="b"/>
              <a:pathLst>
                <a:path w="9406" h="23559" extrusionOk="0">
                  <a:moveTo>
                    <a:pt x="9406" y="0"/>
                  </a:moveTo>
                  <a:lnTo>
                    <a:pt x="9274" y="24"/>
                  </a:lnTo>
                  <a:lnTo>
                    <a:pt x="9142" y="59"/>
                  </a:lnTo>
                  <a:lnTo>
                    <a:pt x="9010" y="117"/>
                  </a:lnTo>
                  <a:lnTo>
                    <a:pt x="8878" y="199"/>
                  </a:lnTo>
                  <a:lnTo>
                    <a:pt x="8698" y="305"/>
                  </a:lnTo>
                  <a:lnTo>
                    <a:pt x="8522" y="422"/>
                  </a:lnTo>
                  <a:lnTo>
                    <a:pt x="8346" y="539"/>
                  </a:lnTo>
                  <a:lnTo>
                    <a:pt x="8166" y="680"/>
                  </a:lnTo>
                  <a:lnTo>
                    <a:pt x="7990" y="821"/>
                  </a:lnTo>
                  <a:lnTo>
                    <a:pt x="7818" y="961"/>
                  </a:lnTo>
                  <a:lnTo>
                    <a:pt x="7642" y="1125"/>
                  </a:lnTo>
                  <a:lnTo>
                    <a:pt x="7471" y="1289"/>
                  </a:lnTo>
                  <a:lnTo>
                    <a:pt x="7185" y="1571"/>
                  </a:lnTo>
                  <a:lnTo>
                    <a:pt x="6899" y="1887"/>
                  </a:lnTo>
                  <a:lnTo>
                    <a:pt x="6622" y="2204"/>
                  </a:lnTo>
                  <a:lnTo>
                    <a:pt x="6345" y="2555"/>
                  </a:lnTo>
                  <a:lnTo>
                    <a:pt x="6073" y="2919"/>
                  </a:lnTo>
                  <a:lnTo>
                    <a:pt x="5804" y="3294"/>
                  </a:lnTo>
                  <a:lnTo>
                    <a:pt x="5541" y="3692"/>
                  </a:lnTo>
                  <a:lnTo>
                    <a:pt x="5281" y="4102"/>
                  </a:lnTo>
                  <a:lnTo>
                    <a:pt x="5026" y="4536"/>
                  </a:lnTo>
                  <a:lnTo>
                    <a:pt x="4776" y="4981"/>
                  </a:lnTo>
                  <a:lnTo>
                    <a:pt x="4529" y="5450"/>
                  </a:lnTo>
                  <a:lnTo>
                    <a:pt x="4288" y="5931"/>
                  </a:lnTo>
                  <a:lnTo>
                    <a:pt x="4050" y="6423"/>
                  </a:lnTo>
                  <a:lnTo>
                    <a:pt x="3817" y="6939"/>
                  </a:lnTo>
                  <a:lnTo>
                    <a:pt x="3593" y="7466"/>
                  </a:lnTo>
                  <a:lnTo>
                    <a:pt x="3369" y="8005"/>
                  </a:lnTo>
                  <a:lnTo>
                    <a:pt x="3153" y="8556"/>
                  </a:lnTo>
                  <a:lnTo>
                    <a:pt x="2942" y="9130"/>
                  </a:lnTo>
                  <a:lnTo>
                    <a:pt x="2735" y="9716"/>
                  </a:lnTo>
                  <a:lnTo>
                    <a:pt x="2533" y="10314"/>
                  </a:lnTo>
                  <a:lnTo>
                    <a:pt x="2340" y="10924"/>
                  </a:lnTo>
                  <a:lnTo>
                    <a:pt x="2151" y="11557"/>
                  </a:lnTo>
                  <a:lnTo>
                    <a:pt x="1966" y="12189"/>
                  </a:lnTo>
                  <a:lnTo>
                    <a:pt x="1786" y="12846"/>
                  </a:lnTo>
                  <a:lnTo>
                    <a:pt x="1614" y="13502"/>
                  </a:lnTo>
                  <a:lnTo>
                    <a:pt x="1451" y="14182"/>
                  </a:lnTo>
                  <a:lnTo>
                    <a:pt x="1289" y="14873"/>
                  </a:lnTo>
                  <a:lnTo>
                    <a:pt x="1139" y="15565"/>
                  </a:lnTo>
                  <a:lnTo>
                    <a:pt x="990" y="16280"/>
                  </a:lnTo>
                  <a:lnTo>
                    <a:pt x="849" y="17007"/>
                  </a:lnTo>
                  <a:lnTo>
                    <a:pt x="717" y="17733"/>
                  </a:lnTo>
                  <a:lnTo>
                    <a:pt x="590" y="18483"/>
                  </a:lnTo>
                  <a:lnTo>
                    <a:pt x="519" y="18929"/>
                  </a:lnTo>
                  <a:lnTo>
                    <a:pt x="453" y="19386"/>
                  </a:lnTo>
                  <a:lnTo>
                    <a:pt x="387" y="19843"/>
                  </a:lnTo>
                  <a:lnTo>
                    <a:pt x="326" y="20300"/>
                  </a:lnTo>
                  <a:lnTo>
                    <a:pt x="269" y="20757"/>
                  </a:lnTo>
                  <a:lnTo>
                    <a:pt x="211" y="21226"/>
                  </a:lnTo>
                  <a:lnTo>
                    <a:pt x="159" y="21695"/>
                  </a:lnTo>
                  <a:lnTo>
                    <a:pt x="110" y="22164"/>
                  </a:lnTo>
                  <a:lnTo>
                    <a:pt x="71" y="22503"/>
                  </a:lnTo>
                  <a:lnTo>
                    <a:pt x="40" y="22843"/>
                  </a:lnTo>
                  <a:lnTo>
                    <a:pt x="14" y="23195"/>
                  </a:lnTo>
                  <a:lnTo>
                    <a:pt x="0" y="23558"/>
                  </a:lnTo>
                  <a:lnTo>
                    <a:pt x="9" y="23535"/>
                  </a:lnTo>
                  <a:lnTo>
                    <a:pt x="22" y="23465"/>
                  </a:lnTo>
                  <a:lnTo>
                    <a:pt x="62" y="23207"/>
                  </a:lnTo>
                  <a:lnTo>
                    <a:pt x="198" y="22222"/>
                  </a:lnTo>
                  <a:lnTo>
                    <a:pt x="299" y="21519"/>
                  </a:lnTo>
                  <a:lnTo>
                    <a:pt x="427" y="20687"/>
                  </a:lnTo>
                  <a:lnTo>
                    <a:pt x="581" y="19737"/>
                  </a:lnTo>
                  <a:lnTo>
                    <a:pt x="669" y="19222"/>
                  </a:lnTo>
                  <a:lnTo>
                    <a:pt x="765" y="18683"/>
                  </a:lnTo>
                  <a:lnTo>
                    <a:pt x="897" y="17968"/>
                  </a:lnTo>
                  <a:lnTo>
                    <a:pt x="1034" y="17264"/>
                  </a:lnTo>
                  <a:lnTo>
                    <a:pt x="1179" y="16561"/>
                  </a:lnTo>
                  <a:lnTo>
                    <a:pt x="1328" y="15870"/>
                  </a:lnTo>
                  <a:lnTo>
                    <a:pt x="1487" y="15190"/>
                  </a:lnTo>
                  <a:lnTo>
                    <a:pt x="1645" y="14522"/>
                  </a:lnTo>
                  <a:lnTo>
                    <a:pt x="1812" y="13866"/>
                  </a:lnTo>
                  <a:lnTo>
                    <a:pt x="1988" y="13221"/>
                  </a:lnTo>
                  <a:lnTo>
                    <a:pt x="2164" y="12588"/>
                  </a:lnTo>
                  <a:lnTo>
                    <a:pt x="2348" y="11967"/>
                  </a:lnTo>
                  <a:lnTo>
                    <a:pt x="2537" y="11357"/>
                  </a:lnTo>
                  <a:lnTo>
                    <a:pt x="2731" y="10760"/>
                  </a:lnTo>
                  <a:lnTo>
                    <a:pt x="2929" y="10174"/>
                  </a:lnTo>
                  <a:lnTo>
                    <a:pt x="3131" y="9599"/>
                  </a:lnTo>
                  <a:lnTo>
                    <a:pt x="3342" y="9048"/>
                  </a:lnTo>
                  <a:lnTo>
                    <a:pt x="3553" y="8498"/>
                  </a:lnTo>
                  <a:lnTo>
                    <a:pt x="3773" y="7958"/>
                  </a:lnTo>
                  <a:lnTo>
                    <a:pt x="3997" y="7443"/>
                  </a:lnTo>
                  <a:lnTo>
                    <a:pt x="4222" y="6939"/>
                  </a:lnTo>
                  <a:lnTo>
                    <a:pt x="4455" y="6446"/>
                  </a:lnTo>
                  <a:lnTo>
                    <a:pt x="4692" y="5966"/>
                  </a:lnTo>
                  <a:lnTo>
                    <a:pt x="4929" y="5509"/>
                  </a:lnTo>
                  <a:lnTo>
                    <a:pt x="5176" y="5063"/>
                  </a:lnTo>
                  <a:lnTo>
                    <a:pt x="5422" y="4630"/>
                  </a:lnTo>
                  <a:lnTo>
                    <a:pt x="5677" y="4208"/>
                  </a:lnTo>
                  <a:lnTo>
                    <a:pt x="5932" y="3809"/>
                  </a:lnTo>
                  <a:lnTo>
                    <a:pt x="6191" y="3411"/>
                  </a:lnTo>
                  <a:lnTo>
                    <a:pt x="6455" y="3048"/>
                  </a:lnTo>
                  <a:lnTo>
                    <a:pt x="6723" y="2684"/>
                  </a:lnTo>
                  <a:lnTo>
                    <a:pt x="6996" y="2344"/>
                  </a:lnTo>
                  <a:lnTo>
                    <a:pt x="7269" y="2028"/>
                  </a:lnTo>
                  <a:lnTo>
                    <a:pt x="7546" y="1723"/>
                  </a:lnTo>
                  <a:lnTo>
                    <a:pt x="7757" y="1500"/>
                  </a:lnTo>
                  <a:lnTo>
                    <a:pt x="7950" y="1301"/>
                  </a:lnTo>
                  <a:lnTo>
                    <a:pt x="8315" y="950"/>
                  </a:lnTo>
                  <a:lnTo>
                    <a:pt x="8636" y="668"/>
                  </a:lnTo>
                  <a:lnTo>
                    <a:pt x="8904" y="446"/>
                  </a:lnTo>
                  <a:lnTo>
                    <a:pt x="9278" y="153"/>
                  </a:lnTo>
                  <a:lnTo>
                    <a:pt x="9375" y="59"/>
                  </a:lnTo>
                  <a:lnTo>
                    <a:pt x="9401" y="24"/>
                  </a:lnTo>
                  <a:lnTo>
                    <a:pt x="9406" y="12"/>
                  </a:lnTo>
                  <a:lnTo>
                    <a:pt x="940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3794650" y="-5858000"/>
              <a:ext cx="308025" cy="849175"/>
            </a:xfrm>
            <a:custGeom>
              <a:avLst/>
              <a:gdLst/>
              <a:ahLst/>
              <a:cxnLst/>
              <a:rect l="l" t="t" r="r" b="b"/>
              <a:pathLst>
                <a:path w="12321" h="33967" extrusionOk="0">
                  <a:moveTo>
                    <a:pt x="3320" y="1"/>
                  </a:move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3794650" y="-5858000"/>
              <a:ext cx="308025" cy="849175"/>
            </a:xfrm>
            <a:custGeom>
              <a:avLst/>
              <a:gdLst/>
              <a:ahLst/>
              <a:cxnLst/>
              <a:rect l="l" t="t" r="r" b="b"/>
              <a:pathLst>
                <a:path w="12321" h="33967" fill="none" extrusionOk="0">
                  <a:moveTo>
                    <a:pt x="8623" y="33967"/>
                  </a:move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lnTo>
                    <a:pt x="3320" y="1"/>
                  </a:ln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3773650" y="-5596025"/>
              <a:ext cx="235600" cy="588675"/>
            </a:xfrm>
            <a:custGeom>
              <a:avLst/>
              <a:gdLst/>
              <a:ahLst/>
              <a:cxnLst/>
              <a:rect l="l" t="t" r="r" b="b"/>
              <a:pathLst>
                <a:path w="9424" h="23547" extrusionOk="0">
                  <a:moveTo>
                    <a:pt x="0" y="0"/>
                  </a:moveTo>
                  <a:lnTo>
                    <a:pt x="5" y="12"/>
                  </a:lnTo>
                  <a:lnTo>
                    <a:pt x="9" y="23"/>
                  </a:lnTo>
                  <a:lnTo>
                    <a:pt x="35" y="59"/>
                  </a:lnTo>
                  <a:lnTo>
                    <a:pt x="137" y="152"/>
                  </a:lnTo>
                  <a:lnTo>
                    <a:pt x="515" y="457"/>
                  </a:lnTo>
                  <a:lnTo>
                    <a:pt x="783" y="680"/>
                  </a:lnTo>
                  <a:lnTo>
                    <a:pt x="1104" y="961"/>
                  </a:lnTo>
                  <a:lnTo>
                    <a:pt x="1469" y="1313"/>
                  </a:lnTo>
                  <a:lnTo>
                    <a:pt x="1667" y="1512"/>
                  </a:lnTo>
                  <a:lnTo>
                    <a:pt x="1878" y="1735"/>
                  </a:lnTo>
                  <a:lnTo>
                    <a:pt x="2155" y="2039"/>
                  </a:lnTo>
                  <a:lnTo>
                    <a:pt x="2427" y="2356"/>
                  </a:lnTo>
                  <a:lnTo>
                    <a:pt x="2700" y="2696"/>
                  </a:lnTo>
                  <a:lnTo>
                    <a:pt x="2968" y="3047"/>
                  </a:lnTo>
                  <a:lnTo>
                    <a:pt x="3232" y="3422"/>
                  </a:lnTo>
                  <a:lnTo>
                    <a:pt x="3492" y="3809"/>
                  </a:lnTo>
                  <a:lnTo>
                    <a:pt x="3747" y="4208"/>
                  </a:lnTo>
                  <a:lnTo>
                    <a:pt x="4002" y="4630"/>
                  </a:lnTo>
                  <a:lnTo>
                    <a:pt x="4248" y="5063"/>
                  </a:lnTo>
                  <a:lnTo>
                    <a:pt x="4494" y="5509"/>
                  </a:lnTo>
                  <a:lnTo>
                    <a:pt x="4736" y="5966"/>
                  </a:lnTo>
                  <a:lnTo>
                    <a:pt x="4969" y="6446"/>
                  </a:lnTo>
                  <a:lnTo>
                    <a:pt x="5202" y="6939"/>
                  </a:lnTo>
                  <a:lnTo>
                    <a:pt x="5431" y="7443"/>
                  </a:lnTo>
                  <a:lnTo>
                    <a:pt x="5650" y="7958"/>
                  </a:lnTo>
                  <a:lnTo>
                    <a:pt x="5870" y="8497"/>
                  </a:lnTo>
                  <a:lnTo>
                    <a:pt x="6081" y="9037"/>
                  </a:lnTo>
                  <a:lnTo>
                    <a:pt x="6292" y="9599"/>
                  </a:lnTo>
                  <a:lnTo>
                    <a:pt x="6495" y="10173"/>
                  </a:lnTo>
                  <a:lnTo>
                    <a:pt x="6693" y="10759"/>
                  </a:lnTo>
                  <a:lnTo>
                    <a:pt x="6886" y="11357"/>
                  </a:lnTo>
                  <a:lnTo>
                    <a:pt x="7075" y="11967"/>
                  </a:lnTo>
                  <a:lnTo>
                    <a:pt x="7260" y="12588"/>
                  </a:lnTo>
                  <a:lnTo>
                    <a:pt x="7440" y="13221"/>
                  </a:lnTo>
                  <a:lnTo>
                    <a:pt x="7612" y="13865"/>
                  </a:lnTo>
                  <a:lnTo>
                    <a:pt x="7779" y="14522"/>
                  </a:lnTo>
                  <a:lnTo>
                    <a:pt x="7941" y="15190"/>
                  </a:lnTo>
                  <a:lnTo>
                    <a:pt x="8095" y="15870"/>
                  </a:lnTo>
                  <a:lnTo>
                    <a:pt x="8245" y="16561"/>
                  </a:lnTo>
                  <a:lnTo>
                    <a:pt x="8390" y="17253"/>
                  </a:lnTo>
                  <a:lnTo>
                    <a:pt x="8526" y="17968"/>
                  </a:lnTo>
                  <a:lnTo>
                    <a:pt x="8658" y="18682"/>
                  </a:lnTo>
                  <a:lnTo>
                    <a:pt x="8755" y="19222"/>
                  </a:lnTo>
                  <a:lnTo>
                    <a:pt x="8843" y="19737"/>
                  </a:lnTo>
                  <a:lnTo>
                    <a:pt x="8997" y="20687"/>
                  </a:lnTo>
                  <a:lnTo>
                    <a:pt x="9124" y="21519"/>
                  </a:lnTo>
                  <a:lnTo>
                    <a:pt x="9225" y="22234"/>
                  </a:lnTo>
                  <a:lnTo>
                    <a:pt x="9362" y="23218"/>
                  </a:lnTo>
                  <a:lnTo>
                    <a:pt x="9401" y="23476"/>
                  </a:lnTo>
                  <a:lnTo>
                    <a:pt x="9414" y="23535"/>
                  </a:lnTo>
                  <a:lnTo>
                    <a:pt x="9419" y="23546"/>
                  </a:lnTo>
                  <a:lnTo>
                    <a:pt x="9423" y="23546"/>
                  </a:lnTo>
                  <a:lnTo>
                    <a:pt x="9410" y="23195"/>
                  </a:lnTo>
                  <a:lnTo>
                    <a:pt x="9384" y="22843"/>
                  </a:lnTo>
                  <a:lnTo>
                    <a:pt x="9353" y="22492"/>
                  </a:lnTo>
                  <a:lnTo>
                    <a:pt x="9313" y="22152"/>
                  </a:lnTo>
                  <a:lnTo>
                    <a:pt x="9265" y="21683"/>
                  </a:lnTo>
                  <a:lnTo>
                    <a:pt x="9212" y="21214"/>
                  </a:lnTo>
                  <a:lnTo>
                    <a:pt x="9159" y="20757"/>
                  </a:lnTo>
                  <a:lnTo>
                    <a:pt x="9098" y="20288"/>
                  </a:lnTo>
                  <a:lnTo>
                    <a:pt x="9036" y="19831"/>
                  </a:lnTo>
                  <a:lnTo>
                    <a:pt x="8970" y="19386"/>
                  </a:lnTo>
                  <a:lnTo>
                    <a:pt x="8904" y="18929"/>
                  </a:lnTo>
                  <a:lnTo>
                    <a:pt x="8834" y="18483"/>
                  </a:lnTo>
                  <a:lnTo>
                    <a:pt x="8706" y="17733"/>
                  </a:lnTo>
                  <a:lnTo>
                    <a:pt x="8574" y="17006"/>
                  </a:lnTo>
                  <a:lnTo>
                    <a:pt x="8434" y="16280"/>
                  </a:lnTo>
                  <a:lnTo>
                    <a:pt x="8284" y="15565"/>
                  </a:lnTo>
                  <a:lnTo>
                    <a:pt x="8130" y="14862"/>
                  </a:lnTo>
                  <a:lnTo>
                    <a:pt x="7972" y="14182"/>
                  </a:lnTo>
                  <a:lnTo>
                    <a:pt x="7809" y="13502"/>
                  </a:lnTo>
                  <a:lnTo>
                    <a:pt x="7638" y="12834"/>
                  </a:lnTo>
                  <a:lnTo>
                    <a:pt x="7458" y="12189"/>
                  </a:lnTo>
                  <a:lnTo>
                    <a:pt x="7273" y="11545"/>
                  </a:lnTo>
                  <a:lnTo>
                    <a:pt x="7084" y="10924"/>
                  </a:lnTo>
                  <a:lnTo>
                    <a:pt x="6890" y="10314"/>
                  </a:lnTo>
                  <a:lnTo>
                    <a:pt x="6688" y="9716"/>
                  </a:lnTo>
                  <a:lnTo>
                    <a:pt x="6482" y="9130"/>
                  </a:lnTo>
                  <a:lnTo>
                    <a:pt x="6270" y="8556"/>
                  </a:lnTo>
                  <a:lnTo>
                    <a:pt x="6055" y="8005"/>
                  </a:lnTo>
                  <a:lnTo>
                    <a:pt x="5831" y="7454"/>
                  </a:lnTo>
                  <a:lnTo>
                    <a:pt x="5606" y="6939"/>
                  </a:lnTo>
                  <a:lnTo>
                    <a:pt x="5373" y="6423"/>
                  </a:lnTo>
                  <a:lnTo>
                    <a:pt x="5136" y="5931"/>
                  </a:lnTo>
                  <a:lnTo>
                    <a:pt x="4894" y="5450"/>
                  </a:lnTo>
                  <a:lnTo>
                    <a:pt x="4648" y="4981"/>
                  </a:lnTo>
                  <a:lnTo>
                    <a:pt x="4397" y="4536"/>
                  </a:lnTo>
                  <a:lnTo>
                    <a:pt x="4142" y="4102"/>
                  </a:lnTo>
                  <a:lnTo>
                    <a:pt x="3883" y="3692"/>
                  </a:lnTo>
                  <a:lnTo>
                    <a:pt x="3619" y="3293"/>
                  </a:lnTo>
                  <a:lnTo>
                    <a:pt x="3351" y="2907"/>
                  </a:lnTo>
                  <a:lnTo>
                    <a:pt x="3078" y="2555"/>
                  </a:lnTo>
                  <a:lnTo>
                    <a:pt x="2801" y="2203"/>
                  </a:lnTo>
                  <a:lnTo>
                    <a:pt x="2524" y="1875"/>
                  </a:lnTo>
                  <a:lnTo>
                    <a:pt x="2238" y="1571"/>
                  </a:lnTo>
                  <a:lnTo>
                    <a:pt x="1953" y="1278"/>
                  </a:lnTo>
                  <a:lnTo>
                    <a:pt x="1781" y="1113"/>
                  </a:lnTo>
                  <a:lnTo>
                    <a:pt x="1605" y="961"/>
                  </a:lnTo>
                  <a:lnTo>
                    <a:pt x="1434" y="809"/>
                  </a:lnTo>
                  <a:lnTo>
                    <a:pt x="1258" y="668"/>
                  </a:lnTo>
                  <a:lnTo>
                    <a:pt x="1082" y="539"/>
                  </a:lnTo>
                  <a:lnTo>
                    <a:pt x="902" y="422"/>
                  </a:lnTo>
                  <a:lnTo>
                    <a:pt x="726" y="305"/>
                  </a:lnTo>
                  <a:lnTo>
                    <a:pt x="546" y="211"/>
                  </a:lnTo>
                  <a:lnTo>
                    <a:pt x="414" y="117"/>
                  </a:lnTo>
                  <a:lnTo>
                    <a:pt x="277" y="59"/>
                  </a:lnTo>
                  <a:lnTo>
                    <a:pt x="141" y="12"/>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3750450" y="-5603350"/>
              <a:ext cx="7050" cy="620025"/>
            </a:xfrm>
            <a:custGeom>
              <a:avLst/>
              <a:gdLst/>
              <a:ahLst/>
              <a:cxnLst/>
              <a:rect l="l" t="t" r="r" b="b"/>
              <a:pathLst>
                <a:path w="282" h="24801" extrusionOk="0">
                  <a:moveTo>
                    <a:pt x="141" y="0"/>
                  </a:moveTo>
                  <a:lnTo>
                    <a:pt x="102" y="1547"/>
                  </a:lnTo>
                  <a:lnTo>
                    <a:pt x="66" y="3094"/>
                  </a:lnTo>
                  <a:lnTo>
                    <a:pt x="36" y="4641"/>
                  </a:lnTo>
                  <a:lnTo>
                    <a:pt x="18" y="6188"/>
                  </a:lnTo>
                  <a:lnTo>
                    <a:pt x="5" y="7747"/>
                  </a:lnTo>
                  <a:lnTo>
                    <a:pt x="1" y="9294"/>
                  </a:lnTo>
                  <a:lnTo>
                    <a:pt x="5" y="10841"/>
                  </a:lnTo>
                  <a:lnTo>
                    <a:pt x="18" y="12400"/>
                  </a:lnTo>
                  <a:lnTo>
                    <a:pt x="5" y="13947"/>
                  </a:lnTo>
                  <a:lnTo>
                    <a:pt x="1" y="15506"/>
                  </a:lnTo>
                  <a:lnTo>
                    <a:pt x="5" y="17053"/>
                  </a:lnTo>
                  <a:lnTo>
                    <a:pt x="18" y="18600"/>
                  </a:lnTo>
                  <a:lnTo>
                    <a:pt x="36" y="20159"/>
                  </a:lnTo>
                  <a:lnTo>
                    <a:pt x="66" y="21706"/>
                  </a:lnTo>
                  <a:lnTo>
                    <a:pt x="102" y="23253"/>
                  </a:lnTo>
                  <a:lnTo>
                    <a:pt x="141" y="24801"/>
                  </a:lnTo>
                  <a:lnTo>
                    <a:pt x="185" y="23253"/>
                  </a:lnTo>
                  <a:lnTo>
                    <a:pt x="220" y="21706"/>
                  </a:lnTo>
                  <a:lnTo>
                    <a:pt x="247" y="20159"/>
                  </a:lnTo>
                  <a:lnTo>
                    <a:pt x="264" y="18600"/>
                  </a:lnTo>
                  <a:lnTo>
                    <a:pt x="278" y="17053"/>
                  </a:lnTo>
                  <a:lnTo>
                    <a:pt x="282" y="15506"/>
                  </a:lnTo>
                  <a:lnTo>
                    <a:pt x="278" y="13947"/>
                  </a:lnTo>
                  <a:lnTo>
                    <a:pt x="269" y="12400"/>
                  </a:lnTo>
                  <a:lnTo>
                    <a:pt x="278" y="10841"/>
                  </a:lnTo>
                  <a:lnTo>
                    <a:pt x="282" y="9294"/>
                  </a:lnTo>
                  <a:lnTo>
                    <a:pt x="278" y="7747"/>
                  </a:lnTo>
                  <a:lnTo>
                    <a:pt x="264" y="6188"/>
                  </a:lnTo>
                  <a:lnTo>
                    <a:pt x="247" y="4641"/>
                  </a:lnTo>
                  <a:lnTo>
                    <a:pt x="220" y="3094"/>
                  </a:lnTo>
                  <a:lnTo>
                    <a:pt x="185" y="1547"/>
                  </a:lnTo>
                  <a:lnTo>
                    <a:pt x="1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3331850" y="-10745700"/>
              <a:ext cx="394100" cy="2843400"/>
            </a:xfrm>
            <a:custGeom>
              <a:avLst/>
              <a:gdLst/>
              <a:ahLst/>
              <a:cxnLst/>
              <a:rect l="l" t="t" r="r" b="b"/>
              <a:pathLst>
                <a:path w="15764" h="113736" extrusionOk="0">
                  <a:moveTo>
                    <a:pt x="12194" y="0"/>
                  </a:moveTo>
                  <a:lnTo>
                    <a:pt x="12158" y="117"/>
                  </a:lnTo>
                  <a:lnTo>
                    <a:pt x="12049" y="457"/>
                  </a:lnTo>
                  <a:lnTo>
                    <a:pt x="11873" y="1043"/>
                  </a:lnTo>
                  <a:lnTo>
                    <a:pt x="11763" y="1430"/>
                  </a:lnTo>
                  <a:lnTo>
                    <a:pt x="11635" y="1899"/>
                  </a:lnTo>
                  <a:lnTo>
                    <a:pt x="11490" y="2426"/>
                  </a:lnTo>
                  <a:lnTo>
                    <a:pt x="11327" y="3036"/>
                  </a:lnTo>
                  <a:lnTo>
                    <a:pt x="11152" y="3715"/>
                  </a:lnTo>
                  <a:lnTo>
                    <a:pt x="10958" y="4477"/>
                  </a:lnTo>
                  <a:lnTo>
                    <a:pt x="10751" y="5321"/>
                  </a:lnTo>
                  <a:lnTo>
                    <a:pt x="10532" y="6247"/>
                  </a:lnTo>
                  <a:lnTo>
                    <a:pt x="10294" y="7255"/>
                  </a:lnTo>
                  <a:lnTo>
                    <a:pt x="10048" y="8357"/>
                  </a:lnTo>
                  <a:lnTo>
                    <a:pt x="9784" y="9552"/>
                  </a:lnTo>
                  <a:lnTo>
                    <a:pt x="9503" y="10830"/>
                  </a:lnTo>
                  <a:lnTo>
                    <a:pt x="9212" y="12201"/>
                  </a:lnTo>
                  <a:lnTo>
                    <a:pt x="8909" y="13678"/>
                  </a:lnTo>
                  <a:lnTo>
                    <a:pt x="8592" y="15248"/>
                  </a:lnTo>
                  <a:lnTo>
                    <a:pt x="8263" y="16924"/>
                  </a:lnTo>
                  <a:lnTo>
                    <a:pt x="7920" y="18706"/>
                  </a:lnTo>
                  <a:lnTo>
                    <a:pt x="7568" y="20593"/>
                  </a:lnTo>
                  <a:lnTo>
                    <a:pt x="7203" y="22585"/>
                  </a:lnTo>
                  <a:lnTo>
                    <a:pt x="6825" y="24695"/>
                  </a:lnTo>
                  <a:lnTo>
                    <a:pt x="6434" y="26910"/>
                  </a:lnTo>
                  <a:lnTo>
                    <a:pt x="6038" y="29243"/>
                  </a:lnTo>
                  <a:lnTo>
                    <a:pt x="5624" y="31704"/>
                  </a:lnTo>
                  <a:lnTo>
                    <a:pt x="5207" y="34271"/>
                  </a:lnTo>
                  <a:lnTo>
                    <a:pt x="4776" y="36966"/>
                  </a:lnTo>
                  <a:lnTo>
                    <a:pt x="4332" y="39791"/>
                  </a:lnTo>
                  <a:lnTo>
                    <a:pt x="4112" y="41233"/>
                  </a:lnTo>
                  <a:lnTo>
                    <a:pt x="3901" y="42686"/>
                  </a:lnTo>
                  <a:lnTo>
                    <a:pt x="3699" y="44128"/>
                  </a:lnTo>
                  <a:lnTo>
                    <a:pt x="3501" y="45581"/>
                  </a:lnTo>
                  <a:lnTo>
                    <a:pt x="3312" y="47034"/>
                  </a:lnTo>
                  <a:lnTo>
                    <a:pt x="3127" y="48476"/>
                  </a:lnTo>
                  <a:lnTo>
                    <a:pt x="2951" y="49929"/>
                  </a:lnTo>
                  <a:lnTo>
                    <a:pt x="2780" y="51371"/>
                  </a:lnTo>
                  <a:lnTo>
                    <a:pt x="2617" y="52812"/>
                  </a:lnTo>
                  <a:lnTo>
                    <a:pt x="2463" y="54254"/>
                  </a:lnTo>
                  <a:lnTo>
                    <a:pt x="2314" y="55684"/>
                  </a:lnTo>
                  <a:lnTo>
                    <a:pt x="2168" y="57114"/>
                  </a:lnTo>
                  <a:lnTo>
                    <a:pt x="2028" y="58544"/>
                  </a:lnTo>
                  <a:lnTo>
                    <a:pt x="1896" y="59950"/>
                  </a:lnTo>
                  <a:lnTo>
                    <a:pt x="1773" y="61368"/>
                  </a:lnTo>
                  <a:lnTo>
                    <a:pt x="1650" y="62763"/>
                  </a:lnTo>
                  <a:lnTo>
                    <a:pt x="1535" y="64146"/>
                  </a:lnTo>
                  <a:lnTo>
                    <a:pt x="1425" y="65529"/>
                  </a:lnTo>
                  <a:lnTo>
                    <a:pt x="1320" y="66900"/>
                  </a:lnTo>
                  <a:lnTo>
                    <a:pt x="1223" y="68248"/>
                  </a:lnTo>
                  <a:lnTo>
                    <a:pt x="1126" y="69596"/>
                  </a:lnTo>
                  <a:lnTo>
                    <a:pt x="1038" y="70921"/>
                  </a:lnTo>
                  <a:lnTo>
                    <a:pt x="955" y="72245"/>
                  </a:lnTo>
                  <a:lnTo>
                    <a:pt x="876" y="73534"/>
                  </a:lnTo>
                  <a:lnTo>
                    <a:pt x="801" y="74823"/>
                  </a:lnTo>
                  <a:lnTo>
                    <a:pt x="726" y="76089"/>
                  </a:lnTo>
                  <a:lnTo>
                    <a:pt x="660" y="77343"/>
                  </a:lnTo>
                  <a:lnTo>
                    <a:pt x="599" y="78574"/>
                  </a:lnTo>
                  <a:lnTo>
                    <a:pt x="542" y="79781"/>
                  </a:lnTo>
                  <a:lnTo>
                    <a:pt x="484" y="80977"/>
                  </a:lnTo>
                  <a:lnTo>
                    <a:pt x="436" y="82137"/>
                  </a:lnTo>
                  <a:lnTo>
                    <a:pt x="388" y="83286"/>
                  </a:lnTo>
                  <a:lnTo>
                    <a:pt x="304" y="85513"/>
                  </a:lnTo>
                  <a:lnTo>
                    <a:pt x="229" y="87646"/>
                  </a:lnTo>
                  <a:lnTo>
                    <a:pt x="172" y="89673"/>
                  </a:lnTo>
                  <a:lnTo>
                    <a:pt x="124" y="91595"/>
                  </a:lnTo>
                  <a:lnTo>
                    <a:pt x="84" y="93400"/>
                  </a:lnTo>
                  <a:lnTo>
                    <a:pt x="53" y="95076"/>
                  </a:lnTo>
                  <a:lnTo>
                    <a:pt x="31" y="96635"/>
                  </a:lnTo>
                  <a:lnTo>
                    <a:pt x="14" y="98053"/>
                  </a:lnTo>
                  <a:lnTo>
                    <a:pt x="5" y="99319"/>
                  </a:lnTo>
                  <a:lnTo>
                    <a:pt x="1" y="100444"/>
                  </a:lnTo>
                  <a:lnTo>
                    <a:pt x="1" y="101417"/>
                  </a:lnTo>
                  <a:lnTo>
                    <a:pt x="1" y="102226"/>
                  </a:lnTo>
                  <a:lnTo>
                    <a:pt x="5" y="103328"/>
                  </a:lnTo>
                  <a:lnTo>
                    <a:pt x="9" y="103703"/>
                  </a:lnTo>
                  <a:lnTo>
                    <a:pt x="3782" y="112798"/>
                  </a:lnTo>
                  <a:lnTo>
                    <a:pt x="9133" y="113735"/>
                  </a:lnTo>
                  <a:lnTo>
                    <a:pt x="13042" y="111473"/>
                  </a:lnTo>
                  <a:lnTo>
                    <a:pt x="15764" y="621"/>
                  </a:lnTo>
                  <a:lnTo>
                    <a:pt x="12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3331850" y="-10745700"/>
              <a:ext cx="394100" cy="2843400"/>
            </a:xfrm>
            <a:custGeom>
              <a:avLst/>
              <a:gdLst/>
              <a:ahLst/>
              <a:cxnLst/>
              <a:rect l="l" t="t" r="r" b="b"/>
              <a:pathLst>
                <a:path w="15764" h="113736" fill="none" extrusionOk="0">
                  <a:moveTo>
                    <a:pt x="3782" y="112798"/>
                  </a:moveTo>
                  <a:lnTo>
                    <a:pt x="9" y="103703"/>
                  </a:lnTo>
                  <a:lnTo>
                    <a:pt x="9" y="103703"/>
                  </a:lnTo>
                  <a:lnTo>
                    <a:pt x="5" y="103328"/>
                  </a:lnTo>
                  <a:lnTo>
                    <a:pt x="1" y="102226"/>
                  </a:lnTo>
                  <a:lnTo>
                    <a:pt x="1" y="101417"/>
                  </a:lnTo>
                  <a:lnTo>
                    <a:pt x="1" y="100444"/>
                  </a:lnTo>
                  <a:lnTo>
                    <a:pt x="5" y="99319"/>
                  </a:lnTo>
                  <a:lnTo>
                    <a:pt x="14" y="98053"/>
                  </a:lnTo>
                  <a:lnTo>
                    <a:pt x="31" y="96635"/>
                  </a:lnTo>
                  <a:lnTo>
                    <a:pt x="53" y="95076"/>
                  </a:lnTo>
                  <a:lnTo>
                    <a:pt x="84" y="93400"/>
                  </a:lnTo>
                  <a:lnTo>
                    <a:pt x="124" y="91595"/>
                  </a:lnTo>
                  <a:lnTo>
                    <a:pt x="172" y="89673"/>
                  </a:lnTo>
                  <a:lnTo>
                    <a:pt x="229" y="87646"/>
                  </a:lnTo>
                  <a:lnTo>
                    <a:pt x="304" y="85513"/>
                  </a:lnTo>
                  <a:lnTo>
                    <a:pt x="388" y="83286"/>
                  </a:lnTo>
                  <a:lnTo>
                    <a:pt x="436" y="82137"/>
                  </a:lnTo>
                  <a:lnTo>
                    <a:pt x="484" y="80977"/>
                  </a:lnTo>
                  <a:lnTo>
                    <a:pt x="542" y="79781"/>
                  </a:lnTo>
                  <a:lnTo>
                    <a:pt x="599" y="78574"/>
                  </a:lnTo>
                  <a:lnTo>
                    <a:pt x="660" y="77343"/>
                  </a:lnTo>
                  <a:lnTo>
                    <a:pt x="726" y="76089"/>
                  </a:lnTo>
                  <a:lnTo>
                    <a:pt x="801" y="74823"/>
                  </a:lnTo>
                  <a:lnTo>
                    <a:pt x="876" y="73534"/>
                  </a:lnTo>
                  <a:lnTo>
                    <a:pt x="955" y="72245"/>
                  </a:lnTo>
                  <a:lnTo>
                    <a:pt x="1038" y="70921"/>
                  </a:lnTo>
                  <a:lnTo>
                    <a:pt x="1126" y="69596"/>
                  </a:lnTo>
                  <a:lnTo>
                    <a:pt x="1223" y="68248"/>
                  </a:lnTo>
                  <a:lnTo>
                    <a:pt x="1320" y="66900"/>
                  </a:lnTo>
                  <a:lnTo>
                    <a:pt x="1425" y="65529"/>
                  </a:lnTo>
                  <a:lnTo>
                    <a:pt x="1535" y="64146"/>
                  </a:lnTo>
                  <a:lnTo>
                    <a:pt x="1650" y="62763"/>
                  </a:lnTo>
                  <a:lnTo>
                    <a:pt x="1773" y="61368"/>
                  </a:lnTo>
                  <a:lnTo>
                    <a:pt x="1896" y="59950"/>
                  </a:lnTo>
                  <a:lnTo>
                    <a:pt x="2028" y="58544"/>
                  </a:lnTo>
                  <a:lnTo>
                    <a:pt x="2168" y="57114"/>
                  </a:lnTo>
                  <a:lnTo>
                    <a:pt x="2314" y="55684"/>
                  </a:lnTo>
                  <a:lnTo>
                    <a:pt x="2463" y="54254"/>
                  </a:lnTo>
                  <a:lnTo>
                    <a:pt x="2617" y="52812"/>
                  </a:lnTo>
                  <a:lnTo>
                    <a:pt x="2780" y="51371"/>
                  </a:lnTo>
                  <a:lnTo>
                    <a:pt x="2951" y="49929"/>
                  </a:lnTo>
                  <a:lnTo>
                    <a:pt x="3127" y="48476"/>
                  </a:lnTo>
                  <a:lnTo>
                    <a:pt x="3312" y="47034"/>
                  </a:lnTo>
                  <a:lnTo>
                    <a:pt x="3501" y="45581"/>
                  </a:lnTo>
                  <a:lnTo>
                    <a:pt x="3699" y="44128"/>
                  </a:lnTo>
                  <a:lnTo>
                    <a:pt x="3901" y="42686"/>
                  </a:lnTo>
                  <a:lnTo>
                    <a:pt x="4112" y="41233"/>
                  </a:lnTo>
                  <a:lnTo>
                    <a:pt x="4332" y="39791"/>
                  </a:lnTo>
                  <a:lnTo>
                    <a:pt x="4332" y="39791"/>
                  </a:lnTo>
                  <a:lnTo>
                    <a:pt x="4776" y="36966"/>
                  </a:lnTo>
                  <a:lnTo>
                    <a:pt x="5207" y="34271"/>
                  </a:lnTo>
                  <a:lnTo>
                    <a:pt x="5624" y="31704"/>
                  </a:lnTo>
                  <a:lnTo>
                    <a:pt x="6038" y="29243"/>
                  </a:lnTo>
                  <a:lnTo>
                    <a:pt x="6434" y="26910"/>
                  </a:lnTo>
                  <a:lnTo>
                    <a:pt x="6825" y="24695"/>
                  </a:lnTo>
                  <a:lnTo>
                    <a:pt x="7203" y="22585"/>
                  </a:lnTo>
                  <a:lnTo>
                    <a:pt x="7568" y="20593"/>
                  </a:lnTo>
                  <a:lnTo>
                    <a:pt x="7920" y="18706"/>
                  </a:lnTo>
                  <a:lnTo>
                    <a:pt x="8263" y="16924"/>
                  </a:lnTo>
                  <a:lnTo>
                    <a:pt x="8592" y="15248"/>
                  </a:lnTo>
                  <a:lnTo>
                    <a:pt x="8909" y="13678"/>
                  </a:lnTo>
                  <a:lnTo>
                    <a:pt x="9212" y="12201"/>
                  </a:lnTo>
                  <a:lnTo>
                    <a:pt x="9503" y="10830"/>
                  </a:lnTo>
                  <a:lnTo>
                    <a:pt x="9784" y="9552"/>
                  </a:lnTo>
                  <a:lnTo>
                    <a:pt x="10048" y="8357"/>
                  </a:lnTo>
                  <a:lnTo>
                    <a:pt x="10294" y="7255"/>
                  </a:lnTo>
                  <a:lnTo>
                    <a:pt x="10532" y="6247"/>
                  </a:lnTo>
                  <a:lnTo>
                    <a:pt x="10751" y="5321"/>
                  </a:lnTo>
                  <a:lnTo>
                    <a:pt x="10958" y="4477"/>
                  </a:lnTo>
                  <a:lnTo>
                    <a:pt x="11152" y="3715"/>
                  </a:lnTo>
                  <a:lnTo>
                    <a:pt x="11327" y="3036"/>
                  </a:lnTo>
                  <a:lnTo>
                    <a:pt x="11490" y="2426"/>
                  </a:lnTo>
                  <a:lnTo>
                    <a:pt x="11635" y="1899"/>
                  </a:lnTo>
                  <a:lnTo>
                    <a:pt x="11763" y="1430"/>
                  </a:lnTo>
                  <a:lnTo>
                    <a:pt x="11873" y="1043"/>
                  </a:lnTo>
                  <a:lnTo>
                    <a:pt x="12049" y="457"/>
                  </a:lnTo>
                  <a:lnTo>
                    <a:pt x="12158" y="117"/>
                  </a:lnTo>
                  <a:lnTo>
                    <a:pt x="12194" y="0"/>
                  </a:lnTo>
                  <a:lnTo>
                    <a:pt x="15764" y="621"/>
                  </a:lnTo>
                  <a:lnTo>
                    <a:pt x="13042" y="111473"/>
                  </a:lnTo>
                  <a:lnTo>
                    <a:pt x="9133" y="113735"/>
                  </a:lnTo>
                  <a:lnTo>
                    <a:pt x="3782" y="11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3560175" y="-10677725"/>
              <a:ext cx="166225" cy="2775425"/>
            </a:xfrm>
            <a:custGeom>
              <a:avLst/>
              <a:gdLst/>
              <a:ahLst/>
              <a:cxnLst/>
              <a:rect l="l" t="t" r="r" b="b"/>
              <a:pathLst>
                <a:path w="6649" h="111017" extrusionOk="0">
                  <a:moveTo>
                    <a:pt x="6649" y="0"/>
                  </a:moveTo>
                  <a:lnTo>
                    <a:pt x="6578" y="24"/>
                  </a:lnTo>
                  <a:lnTo>
                    <a:pt x="3909" y="108754"/>
                  </a:lnTo>
                  <a:lnTo>
                    <a:pt x="0" y="111016"/>
                  </a:lnTo>
                  <a:lnTo>
                    <a:pt x="5" y="111016"/>
                  </a:lnTo>
                  <a:lnTo>
                    <a:pt x="3914" y="108754"/>
                  </a:lnTo>
                  <a:lnTo>
                    <a:pt x="664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3560175" y="-10677725"/>
              <a:ext cx="166225" cy="2775425"/>
            </a:xfrm>
            <a:custGeom>
              <a:avLst/>
              <a:gdLst/>
              <a:ahLst/>
              <a:cxnLst/>
              <a:rect l="l" t="t" r="r" b="b"/>
              <a:pathLst>
                <a:path w="6649" h="111017" fill="none" extrusionOk="0">
                  <a:moveTo>
                    <a:pt x="5" y="111016"/>
                  </a:moveTo>
                  <a:lnTo>
                    <a:pt x="0" y="111016"/>
                  </a:lnTo>
                  <a:lnTo>
                    <a:pt x="3909" y="108754"/>
                  </a:lnTo>
                  <a:lnTo>
                    <a:pt x="6578" y="24"/>
                  </a:lnTo>
                  <a:lnTo>
                    <a:pt x="6649" y="0"/>
                  </a:lnTo>
                  <a:lnTo>
                    <a:pt x="3914" y="108754"/>
                  </a:lnTo>
                  <a:lnTo>
                    <a:pt x="5" y="1110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3521575" y="-10677150"/>
              <a:ext cx="203075" cy="2774850"/>
            </a:xfrm>
            <a:custGeom>
              <a:avLst/>
              <a:gdLst/>
              <a:ahLst/>
              <a:cxnLst/>
              <a:rect l="l" t="t" r="r" b="b"/>
              <a:pathLst>
                <a:path w="8123" h="110994" extrusionOk="0">
                  <a:moveTo>
                    <a:pt x="8122" y="1"/>
                  </a:moveTo>
                  <a:lnTo>
                    <a:pt x="5875" y="704"/>
                  </a:lnTo>
                  <a:lnTo>
                    <a:pt x="1" y="110642"/>
                  </a:lnTo>
                  <a:lnTo>
                    <a:pt x="1544" y="110993"/>
                  </a:lnTo>
                  <a:lnTo>
                    <a:pt x="5453" y="108731"/>
                  </a:lnTo>
                  <a:lnTo>
                    <a:pt x="8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3523225" y="-10658100"/>
              <a:ext cx="145350" cy="2747300"/>
            </a:xfrm>
            <a:custGeom>
              <a:avLst/>
              <a:gdLst/>
              <a:ahLst/>
              <a:cxnLst/>
              <a:rect l="l" t="t" r="r" b="b"/>
              <a:pathLst>
                <a:path w="5814" h="109892" extrusionOk="0">
                  <a:moveTo>
                    <a:pt x="5809" y="0"/>
                  </a:moveTo>
                  <a:lnTo>
                    <a:pt x="5805" y="12"/>
                  </a:lnTo>
                  <a:lnTo>
                    <a:pt x="5801" y="71"/>
                  </a:lnTo>
                  <a:lnTo>
                    <a:pt x="5783" y="282"/>
                  </a:lnTo>
                  <a:lnTo>
                    <a:pt x="5726" y="1114"/>
                  </a:lnTo>
                  <a:lnTo>
                    <a:pt x="5642" y="2462"/>
                  </a:lnTo>
                  <a:lnTo>
                    <a:pt x="5532" y="4302"/>
                  </a:lnTo>
                  <a:lnTo>
                    <a:pt x="5396" y="6611"/>
                  </a:lnTo>
                  <a:lnTo>
                    <a:pt x="5238" y="9365"/>
                  </a:lnTo>
                  <a:lnTo>
                    <a:pt x="4864" y="16069"/>
                  </a:lnTo>
                  <a:lnTo>
                    <a:pt x="4420" y="24192"/>
                  </a:lnTo>
                  <a:lnTo>
                    <a:pt x="3914" y="33509"/>
                  </a:lnTo>
                  <a:lnTo>
                    <a:pt x="3365" y="43823"/>
                  </a:lnTo>
                  <a:lnTo>
                    <a:pt x="2780" y="54899"/>
                  </a:lnTo>
                  <a:lnTo>
                    <a:pt x="2199" y="65975"/>
                  </a:lnTo>
                  <a:lnTo>
                    <a:pt x="1663" y="76289"/>
                  </a:lnTo>
                  <a:lnTo>
                    <a:pt x="1184" y="85630"/>
                  </a:lnTo>
                  <a:lnTo>
                    <a:pt x="766" y="93764"/>
                  </a:lnTo>
                  <a:lnTo>
                    <a:pt x="432" y="100480"/>
                  </a:lnTo>
                  <a:lnTo>
                    <a:pt x="181" y="105555"/>
                  </a:lnTo>
                  <a:lnTo>
                    <a:pt x="98" y="107418"/>
                  </a:lnTo>
                  <a:lnTo>
                    <a:pt x="36" y="108766"/>
                  </a:lnTo>
                  <a:lnTo>
                    <a:pt x="5" y="109610"/>
                  </a:lnTo>
                  <a:lnTo>
                    <a:pt x="1" y="109821"/>
                  </a:lnTo>
                  <a:lnTo>
                    <a:pt x="1" y="109880"/>
                  </a:lnTo>
                  <a:lnTo>
                    <a:pt x="1" y="109891"/>
                  </a:lnTo>
                  <a:lnTo>
                    <a:pt x="5" y="109880"/>
                  </a:lnTo>
                  <a:lnTo>
                    <a:pt x="14" y="109833"/>
                  </a:lnTo>
                  <a:lnTo>
                    <a:pt x="32" y="109622"/>
                  </a:lnTo>
                  <a:lnTo>
                    <a:pt x="89" y="108790"/>
                  </a:lnTo>
                  <a:lnTo>
                    <a:pt x="172" y="107442"/>
                  </a:lnTo>
                  <a:lnTo>
                    <a:pt x="282" y="105602"/>
                  </a:lnTo>
                  <a:lnTo>
                    <a:pt x="419" y="103293"/>
                  </a:lnTo>
                  <a:lnTo>
                    <a:pt x="572" y="100539"/>
                  </a:lnTo>
                  <a:lnTo>
                    <a:pt x="946" y="93834"/>
                  </a:lnTo>
                  <a:lnTo>
                    <a:pt x="1395" y="85712"/>
                  </a:lnTo>
                  <a:lnTo>
                    <a:pt x="1896" y="76383"/>
                  </a:lnTo>
                  <a:lnTo>
                    <a:pt x="2446" y="66069"/>
                  </a:lnTo>
                  <a:lnTo>
                    <a:pt x="3030" y="54981"/>
                  </a:lnTo>
                  <a:lnTo>
                    <a:pt x="3606" y="43905"/>
                  </a:lnTo>
                  <a:lnTo>
                    <a:pt x="4138" y="33580"/>
                  </a:lnTo>
                  <a:lnTo>
                    <a:pt x="4622" y="24238"/>
                  </a:lnTo>
                  <a:lnTo>
                    <a:pt x="5035" y="16104"/>
                  </a:lnTo>
                  <a:lnTo>
                    <a:pt x="5374" y="9389"/>
                  </a:lnTo>
                  <a:lnTo>
                    <a:pt x="5625" y="4314"/>
                  </a:lnTo>
                  <a:lnTo>
                    <a:pt x="5713" y="2474"/>
                  </a:lnTo>
                  <a:lnTo>
                    <a:pt x="5774" y="1114"/>
                  </a:lnTo>
                  <a:lnTo>
                    <a:pt x="5805" y="282"/>
                  </a:lnTo>
                  <a:lnTo>
                    <a:pt x="5814" y="71"/>
                  </a:lnTo>
                  <a:lnTo>
                    <a:pt x="5814" y="12"/>
                  </a:lnTo>
                  <a:lnTo>
                    <a:pt x="58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3590075" y="-8625775"/>
              <a:ext cx="5950" cy="15850"/>
            </a:xfrm>
            <a:custGeom>
              <a:avLst/>
              <a:gdLst/>
              <a:ahLst/>
              <a:cxnLst/>
              <a:rect l="l" t="t" r="r" b="b"/>
              <a:pathLst>
                <a:path w="238" h="634" extrusionOk="0">
                  <a:moveTo>
                    <a:pt x="106" y="1"/>
                  </a:moveTo>
                  <a:lnTo>
                    <a:pt x="79" y="12"/>
                  </a:lnTo>
                  <a:lnTo>
                    <a:pt x="62" y="47"/>
                  </a:lnTo>
                  <a:lnTo>
                    <a:pt x="40" y="83"/>
                  </a:lnTo>
                  <a:lnTo>
                    <a:pt x="27" y="129"/>
                  </a:lnTo>
                  <a:lnTo>
                    <a:pt x="13" y="176"/>
                  </a:lnTo>
                  <a:lnTo>
                    <a:pt x="5" y="235"/>
                  </a:lnTo>
                  <a:lnTo>
                    <a:pt x="0" y="305"/>
                  </a:lnTo>
                  <a:lnTo>
                    <a:pt x="0" y="364"/>
                  </a:lnTo>
                  <a:lnTo>
                    <a:pt x="9" y="434"/>
                  </a:lnTo>
                  <a:lnTo>
                    <a:pt x="18" y="481"/>
                  </a:lnTo>
                  <a:lnTo>
                    <a:pt x="31" y="528"/>
                  </a:lnTo>
                  <a:lnTo>
                    <a:pt x="49" y="575"/>
                  </a:lnTo>
                  <a:lnTo>
                    <a:pt x="66" y="610"/>
                  </a:lnTo>
                  <a:lnTo>
                    <a:pt x="93" y="622"/>
                  </a:lnTo>
                  <a:lnTo>
                    <a:pt x="115" y="633"/>
                  </a:lnTo>
                  <a:lnTo>
                    <a:pt x="137" y="633"/>
                  </a:lnTo>
                  <a:lnTo>
                    <a:pt x="163" y="622"/>
                  </a:lnTo>
                  <a:lnTo>
                    <a:pt x="181" y="587"/>
                  </a:lnTo>
                  <a:lnTo>
                    <a:pt x="198" y="551"/>
                  </a:lnTo>
                  <a:lnTo>
                    <a:pt x="216" y="516"/>
                  </a:lnTo>
                  <a:lnTo>
                    <a:pt x="229" y="458"/>
                  </a:lnTo>
                  <a:lnTo>
                    <a:pt x="233" y="399"/>
                  </a:lnTo>
                  <a:lnTo>
                    <a:pt x="238" y="340"/>
                  </a:lnTo>
                  <a:lnTo>
                    <a:pt x="238" y="282"/>
                  </a:lnTo>
                  <a:lnTo>
                    <a:pt x="233" y="212"/>
                  </a:lnTo>
                  <a:lnTo>
                    <a:pt x="225" y="153"/>
                  </a:lnTo>
                  <a:lnTo>
                    <a:pt x="211" y="106"/>
                  </a:lnTo>
                  <a:lnTo>
                    <a:pt x="194" y="71"/>
                  </a:lnTo>
                  <a:lnTo>
                    <a:pt x="176" y="36"/>
                  </a:lnTo>
                  <a:lnTo>
                    <a:pt x="154" y="12"/>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3623925" y="-9301175"/>
              <a:ext cx="6075" cy="15850"/>
            </a:xfrm>
            <a:custGeom>
              <a:avLst/>
              <a:gdLst/>
              <a:ahLst/>
              <a:cxnLst/>
              <a:rect l="l" t="t" r="r" b="b"/>
              <a:pathLst>
                <a:path w="243" h="634" extrusionOk="0">
                  <a:moveTo>
                    <a:pt x="242" y="306"/>
                  </a:moveTo>
                  <a:lnTo>
                    <a:pt x="241" y="329"/>
                  </a:lnTo>
                  <a:lnTo>
                    <a:pt x="242" y="353"/>
                  </a:lnTo>
                  <a:lnTo>
                    <a:pt x="242" y="306"/>
                  </a:lnTo>
                  <a:close/>
                  <a:moveTo>
                    <a:pt x="128" y="1"/>
                  </a:moveTo>
                  <a:lnTo>
                    <a:pt x="106" y="13"/>
                  </a:lnTo>
                  <a:lnTo>
                    <a:pt x="84" y="24"/>
                  </a:lnTo>
                  <a:lnTo>
                    <a:pt x="62" y="48"/>
                  </a:lnTo>
                  <a:lnTo>
                    <a:pt x="40" y="83"/>
                  </a:lnTo>
                  <a:lnTo>
                    <a:pt x="27" y="130"/>
                  </a:lnTo>
                  <a:lnTo>
                    <a:pt x="14" y="188"/>
                  </a:lnTo>
                  <a:lnTo>
                    <a:pt x="5" y="247"/>
                  </a:lnTo>
                  <a:lnTo>
                    <a:pt x="1" y="306"/>
                  </a:lnTo>
                  <a:lnTo>
                    <a:pt x="1" y="376"/>
                  </a:lnTo>
                  <a:lnTo>
                    <a:pt x="9" y="435"/>
                  </a:lnTo>
                  <a:lnTo>
                    <a:pt x="23" y="493"/>
                  </a:lnTo>
                  <a:lnTo>
                    <a:pt x="36" y="540"/>
                  </a:lnTo>
                  <a:lnTo>
                    <a:pt x="53" y="575"/>
                  </a:lnTo>
                  <a:lnTo>
                    <a:pt x="75" y="610"/>
                  </a:lnTo>
                  <a:lnTo>
                    <a:pt x="97" y="622"/>
                  </a:lnTo>
                  <a:lnTo>
                    <a:pt x="119" y="634"/>
                  </a:lnTo>
                  <a:lnTo>
                    <a:pt x="146" y="622"/>
                  </a:lnTo>
                  <a:lnTo>
                    <a:pt x="168" y="610"/>
                  </a:lnTo>
                  <a:lnTo>
                    <a:pt x="190" y="575"/>
                  </a:lnTo>
                  <a:lnTo>
                    <a:pt x="207" y="540"/>
                  </a:lnTo>
                  <a:lnTo>
                    <a:pt x="220" y="493"/>
                  </a:lnTo>
                  <a:lnTo>
                    <a:pt x="229" y="435"/>
                  </a:lnTo>
                  <a:lnTo>
                    <a:pt x="238" y="376"/>
                  </a:lnTo>
                  <a:lnTo>
                    <a:pt x="241" y="329"/>
                  </a:lnTo>
                  <a:lnTo>
                    <a:pt x="238" y="282"/>
                  </a:lnTo>
                  <a:lnTo>
                    <a:pt x="234" y="224"/>
                  </a:lnTo>
                  <a:lnTo>
                    <a:pt x="225" y="165"/>
                  </a:lnTo>
                  <a:lnTo>
                    <a:pt x="212" y="118"/>
                  </a:lnTo>
                  <a:lnTo>
                    <a:pt x="194" y="71"/>
                  </a:lnTo>
                  <a:lnTo>
                    <a:pt x="176" y="36"/>
                  </a:lnTo>
                  <a:lnTo>
                    <a:pt x="154" y="13"/>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3659000" y="-10077050"/>
              <a:ext cx="6075" cy="15850"/>
            </a:xfrm>
            <a:custGeom>
              <a:avLst/>
              <a:gdLst/>
              <a:ahLst/>
              <a:cxnLst/>
              <a:rect l="l" t="t" r="r" b="b"/>
              <a:pathLst>
                <a:path w="243" h="634" extrusionOk="0">
                  <a:moveTo>
                    <a:pt x="106" y="0"/>
                  </a:moveTo>
                  <a:lnTo>
                    <a:pt x="84" y="12"/>
                  </a:lnTo>
                  <a:lnTo>
                    <a:pt x="62" y="47"/>
                  </a:lnTo>
                  <a:lnTo>
                    <a:pt x="44" y="82"/>
                  </a:lnTo>
                  <a:lnTo>
                    <a:pt x="27" y="117"/>
                  </a:lnTo>
                  <a:lnTo>
                    <a:pt x="13" y="176"/>
                  </a:lnTo>
                  <a:lnTo>
                    <a:pt x="5" y="235"/>
                  </a:lnTo>
                  <a:lnTo>
                    <a:pt x="0" y="293"/>
                  </a:lnTo>
                  <a:lnTo>
                    <a:pt x="0" y="363"/>
                  </a:lnTo>
                  <a:lnTo>
                    <a:pt x="9" y="422"/>
                  </a:lnTo>
                  <a:lnTo>
                    <a:pt x="18" y="481"/>
                  </a:lnTo>
                  <a:lnTo>
                    <a:pt x="31" y="528"/>
                  </a:lnTo>
                  <a:lnTo>
                    <a:pt x="49" y="574"/>
                  </a:lnTo>
                  <a:lnTo>
                    <a:pt x="71" y="598"/>
                  </a:lnTo>
                  <a:lnTo>
                    <a:pt x="93" y="621"/>
                  </a:lnTo>
                  <a:lnTo>
                    <a:pt x="115" y="633"/>
                  </a:lnTo>
                  <a:lnTo>
                    <a:pt x="141" y="633"/>
                  </a:lnTo>
                  <a:lnTo>
                    <a:pt x="163" y="621"/>
                  </a:lnTo>
                  <a:lnTo>
                    <a:pt x="180" y="598"/>
                  </a:lnTo>
                  <a:lnTo>
                    <a:pt x="198" y="563"/>
                  </a:lnTo>
                  <a:lnTo>
                    <a:pt x="216" y="516"/>
                  </a:lnTo>
                  <a:lnTo>
                    <a:pt x="229" y="457"/>
                  </a:lnTo>
                  <a:lnTo>
                    <a:pt x="238" y="410"/>
                  </a:lnTo>
                  <a:lnTo>
                    <a:pt x="242" y="340"/>
                  </a:lnTo>
                  <a:lnTo>
                    <a:pt x="242" y="281"/>
                  </a:lnTo>
                  <a:lnTo>
                    <a:pt x="233" y="211"/>
                  </a:lnTo>
                  <a:lnTo>
                    <a:pt x="224" y="164"/>
                  </a:lnTo>
                  <a:lnTo>
                    <a:pt x="211" y="106"/>
                  </a:lnTo>
                  <a:lnTo>
                    <a:pt x="194"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3549950" y="-8073750"/>
              <a:ext cx="5850" cy="16150"/>
            </a:xfrm>
            <a:custGeom>
              <a:avLst/>
              <a:gdLst/>
              <a:ahLst/>
              <a:cxnLst/>
              <a:rect l="l" t="t" r="r" b="b"/>
              <a:pathLst>
                <a:path w="234" h="646" extrusionOk="0">
                  <a:moveTo>
                    <a:pt x="119" y="1"/>
                  </a:moveTo>
                  <a:lnTo>
                    <a:pt x="97" y="13"/>
                  </a:lnTo>
                  <a:lnTo>
                    <a:pt x="75" y="24"/>
                  </a:lnTo>
                  <a:lnTo>
                    <a:pt x="53" y="59"/>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1" y="634"/>
                  </a:lnTo>
                  <a:lnTo>
                    <a:pt x="163" y="622"/>
                  </a:lnTo>
                  <a:lnTo>
                    <a:pt x="181" y="587"/>
                  </a:lnTo>
                  <a:lnTo>
                    <a:pt x="198" y="552"/>
                  </a:lnTo>
                  <a:lnTo>
                    <a:pt x="211" y="517"/>
                  </a:lnTo>
                  <a:lnTo>
                    <a:pt x="225" y="458"/>
                  </a:lnTo>
                  <a:lnTo>
                    <a:pt x="229" y="411"/>
                  </a:lnTo>
                  <a:lnTo>
                    <a:pt x="233" y="353"/>
                  </a:lnTo>
                  <a:lnTo>
                    <a:pt x="233" y="282"/>
                  </a:lnTo>
                  <a:lnTo>
                    <a:pt x="229" y="224"/>
                  </a:lnTo>
                  <a:lnTo>
                    <a:pt x="216" y="165"/>
                  </a:lnTo>
                  <a:lnTo>
                    <a:pt x="203" y="118"/>
                  </a:lnTo>
                  <a:lnTo>
                    <a:pt x="185" y="71"/>
                  </a:lnTo>
                  <a:lnTo>
                    <a:pt x="167" y="36"/>
                  </a:lnTo>
                  <a:lnTo>
                    <a:pt x="145"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3286225" y="-7480400"/>
              <a:ext cx="334100" cy="2104725"/>
            </a:xfrm>
            <a:custGeom>
              <a:avLst/>
              <a:gdLst/>
              <a:ahLst/>
              <a:cxnLst/>
              <a:rect l="l" t="t" r="r" b="b"/>
              <a:pathLst>
                <a:path w="13364" h="84189" extrusionOk="0">
                  <a:moveTo>
                    <a:pt x="4675" y="1"/>
                  </a:moveTo>
                  <a:lnTo>
                    <a:pt x="4495" y="622"/>
                  </a:lnTo>
                  <a:lnTo>
                    <a:pt x="4314" y="1255"/>
                  </a:lnTo>
                  <a:lnTo>
                    <a:pt x="4143" y="1900"/>
                  </a:lnTo>
                  <a:lnTo>
                    <a:pt x="3976" y="2556"/>
                  </a:lnTo>
                  <a:lnTo>
                    <a:pt x="3813" y="3212"/>
                  </a:lnTo>
                  <a:lnTo>
                    <a:pt x="3655" y="3892"/>
                  </a:lnTo>
                  <a:lnTo>
                    <a:pt x="3501" y="4584"/>
                  </a:lnTo>
                  <a:lnTo>
                    <a:pt x="3347" y="5275"/>
                  </a:lnTo>
                  <a:lnTo>
                    <a:pt x="3202" y="5978"/>
                  </a:lnTo>
                  <a:lnTo>
                    <a:pt x="3057" y="6693"/>
                  </a:lnTo>
                  <a:lnTo>
                    <a:pt x="2921" y="7420"/>
                  </a:lnTo>
                  <a:lnTo>
                    <a:pt x="2784" y="8147"/>
                  </a:lnTo>
                  <a:lnTo>
                    <a:pt x="2652" y="8885"/>
                  </a:lnTo>
                  <a:lnTo>
                    <a:pt x="2525" y="9635"/>
                  </a:lnTo>
                  <a:lnTo>
                    <a:pt x="2402" y="10397"/>
                  </a:lnTo>
                  <a:lnTo>
                    <a:pt x="2283" y="11159"/>
                  </a:lnTo>
                  <a:lnTo>
                    <a:pt x="2169" y="11932"/>
                  </a:lnTo>
                  <a:lnTo>
                    <a:pt x="2054" y="12706"/>
                  </a:lnTo>
                  <a:lnTo>
                    <a:pt x="1949" y="13491"/>
                  </a:lnTo>
                  <a:lnTo>
                    <a:pt x="1843" y="14288"/>
                  </a:lnTo>
                  <a:lnTo>
                    <a:pt x="1738" y="15085"/>
                  </a:lnTo>
                  <a:lnTo>
                    <a:pt x="1641" y="15894"/>
                  </a:lnTo>
                  <a:lnTo>
                    <a:pt x="1549" y="16702"/>
                  </a:lnTo>
                  <a:lnTo>
                    <a:pt x="1456" y="17523"/>
                  </a:lnTo>
                  <a:lnTo>
                    <a:pt x="1368" y="18343"/>
                  </a:lnTo>
                  <a:lnTo>
                    <a:pt x="1280" y="19175"/>
                  </a:lnTo>
                  <a:lnTo>
                    <a:pt x="1201" y="20008"/>
                  </a:lnTo>
                  <a:lnTo>
                    <a:pt x="1122" y="20840"/>
                  </a:lnTo>
                  <a:lnTo>
                    <a:pt x="1047" y="21684"/>
                  </a:lnTo>
                  <a:lnTo>
                    <a:pt x="973" y="22528"/>
                  </a:lnTo>
                  <a:lnTo>
                    <a:pt x="907" y="23383"/>
                  </a:lnTo>
                  <a:lnTo>
                    <a:pt x="836" y="24239"/>
                  </a:lnTo>
                  <a:lnTo>
                    <a:pt x="775" y="25094"/>
                  </a:lnTo>
                  <a:lnTo>
                    <a:pt x="713" y="25950"/>
                  </a:lnTo>
                  <a:lnTo>
                    <a:pt x="656" y="26817"/>
                  </a:lnTo>
                  <a:lnTo>
                    <a:pt x="603" y="27685"/>
                  </a:lnTo>
                  <a:lnTo>
                    <a:pt x="551" y="28552"/>
                  </a:lnTo>
                  <a:lnTo>
                    <a:pt x="502" y="29419"/>
                  </a:lnTo>
                  <a:lnTo>
                    <a:pt x="454" y="30286"/>
                  </a:lnTo>
                  <a:lnTo>
                    <a:pt x="410" y="31165"/>
                  </a:lnTo>
                  <a:lnTo>
                    <a:pt x="331" y="32912"/>
                  </a:lnTo>
                  <a:lnTo>
                    <a:pt x="256" y="34670"/>
                  </a:lnTo>
                  <a:lnTo>
                    <a:pt x="194" y="36428"/>
                  </a:lnTo>
                  <a:lnTo>
                    <a:pt x="146" y="38174"/>
                  </a:lnTo>
                  <a:lnTo>
                    <a:pt x="102" y="39932"/>
                  </a:lnTo>
                  <a:lnTo>
                    <a:pt x="67" y="41679"/>
                  </a:lnTo>
                  <a:lnTo>
                    <a:pt x="36" y="43413"/>
                  </a:lnTo>
                  <a:lnTo>
                    <a:pt x="18" y="45148"/>
                  </a:lnTo>
                  <a:lnTo>
                    <a:pt x="5" y="46871"/>
                  </a:lnTo>
                  <a:lnTo>
                    <a:pt x="1" y="48582"/>
                  </a:lnTo>
                  <a:lnTo>
                    <a:pt x="1" y="50270"/>
                  </a:lnTo>
                  <a:lnTo>
                    <a:pt x="10" y="51946"/>
                  </a:lnTo>
                  <a:lnTo>
                    <a:pt x="23" y="53598"/>
                  </a:lnTo>
                  <a:lnTo>
                    <a:pt x="40" y="55228"/>
                  </a:lnTo>
                  <a:lnTo>
                    <a:pt x="62" y="56845"/>
                  </a:lnTo>
                  <a:lnTo>
                    <a:pt x="89" y="58427"/>
                  </a:lnTo>
                  <a:lnTo>
                    <a:pt x="120" y="59986"/>
                  </a:lnTo>
                  <a:lnTo>
                    <a:pt x="159" y="61510"/>
                  </a:lnTo>
                  <a:lnTo>
                    <a:pt x="194" y="63010"/>
                  </a:lnTo>
                  <a:lnTo>
                    <a:pt x="238" y="64475"/>
                  </a:lnTo>
                  <a:lnTo>
                    <a:pt x="282" y="65905"/>
                  </a:lnTo>
                  <a:lnTo>
                    <a:pt x="331" y="67288"/>
                  </a:lnTo>
                  <a:lnTo>
                    <a:pt x="379" y="68648"/>
                  </a:lnTo>
                  <a:lnTo>
                    <a:pt x="432" y="69948"/>
                  </a:lnTo>
                  <a:lnTo>
                    <a:pt x="480" y="71214"/>
                  </a:lnTo>
                  <a:lnTo>
                    <a:pt x="533" y="72433"/>
                  </a:lnTo>
                  <a:lnTo>
                    <a:pt x="643" y="74730"/>
                  </a:lnTo>
                  <a:lnTo>
                    <a:pt x="748" y="76805"/>
                  </a:lnTo>
                  <a:lnTo>
                    <a:pt x="850" y="78668"/>
                  </a:lnTo>
                  <a:lnTo>
                    <a:pt x="942" y="80286"/>
                  </a:lnTo>
                  <a:lnTo>
                    <a:pt x="1025" y="81645"/>
                  </a:lnTo>
                  <a:lnTo>
                    <a:pt x="1096" y="82735"/>
                  </a:lnTo>
                  <a:lnTo>
                    <a:pt x="1149" y="83532"/>
                  </a:lnTo>
                  <a:lnTo>
                    <a:pt x="1197" y="84189"/>
                  </a:lnTo>
                  <a:lnTo>
                    <a:pt x="4675" y="84189"/>
                  </a:lnTo>
                  <a:lnTo>
                    <a:pt x="13363" y="64979"/>
                  </a:lnTo>
                  <a:lnTo>
                    <a:pt x="13363" y="20078"/>
                  </a:lnTo>
                  <a:lnTo>
                    <a:pt x="13363" y="19750"/>
                  </a:lnTo>
                  <a:lnTo>
                    <a:pt x="13355" y="19410"/>
                  </a:lnTo>
                  <a:lnTo>
                    <a:pt x="13346" y="19070"/>
                  </a:lnTo>
                  <a:lnTo>
                    <a:pt x="13333" y="18707"/>
                  </a:lnTo>
                  <a:lnTo>
                    <a:pt x="13319" y="18343"/>
                  </a:lnTo>
                  <a:lnTo>
                    <a:pt x="13297" y="17980"/>
                  </a:lnTo>
                  <a:lnTo>
                    <a:pt x="13254" y="17230"/>
                  </a:lnTo>
                  <a:lnTo>
                    <a:pt x="13192" y="16445"/>
                  </a:lnTo>
                  <a:lnTo>
                    <a:pt x="13122" y="15648"/>
                  </a:lnTo>
                  <a:lnTo>
                    <a:pt x="13042" y="14839"/>
                  </a:lnTo>
                  <a:lnTo>
                    <a:pt x="12955" y="14018"/>
                  </a:lnTo>
                  <a:lnTo>
                    <a:pt x="12862" y="13186"/>
                  </a:lnTo>
                  <a:lnTo>
                    <a:pt x="12761" y="12342"/>
                  </a:lnTo>
                  <a:lnTo>
                    <a:pt x="12651" y="11510"/>
                  </a:lnTo>
                  <a:lnTo>
                    <a:pt x="12537" y="10678"/>
                  </a:lnTo>
                  <a:lnTo>
                    <a:pt x="12422" y="9846"/>
                  </a:lnTo>
                  <a:lnTo>
                    <a:pt x="12304" y="9026"/>
                  </a:lnTo>
                  <a:lnTo>
                    <a:pt x="12181" y="8229"/>
                  </a:lnTo>
                  <a:lnTo>
                    <a:pt x="12062" y="7432"/>
                  </a:lnTo>
                  <a:lnTo>
                    <a:pt x="11939" y="6670"/>
                  </a:lnTo>
                  <a:lnTo>
                    <a:pt x="11816" y="5931"/>
                  </a:lnTo>
                  <a:lnTo>
                    <a:pt x="11583" y="4525"/>
                  </a:lnTo>
                  <a:lnTo>
                    <a:pt x="11358" y="3259"/>
                  </a:lnTo>
                  <a:lnTo>
                    <a:pt x="11165" y="2157"/>
                  </a:lnTo>
                  <a:lnTo>
                    <a:pt x="10998" y="1255"/>
                  </a:lnTo>
                  <a:lnTo>
                    <a:pt x="10866" y="575"/>
                  </a:lnTo>
                  <a:lnTo>
                    <a:pt x="10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3286225" y="-7480400"/>
              <a:ext cx="334100" cy="2104725"/>
            </a:xfrm>
            <a:custGeom>
              <a:avLst/>
              <a:gdLst/>
              <a:ahLst/>
              <a:cxnLst/>
              <a:rect l="l" t="t" r="r" b="b"/>
              <a:pathLst>
                <a:path w="13364" h="84189" fill="none" extrusionOk="0">
                  <a:moveTo>
                    <a:pt x="4675" y="84189"/>
                  </a:moveTo>
                  <a:lnTo>
                    <a:pt x="1197" y="84189"/>
                  </a:lnTo>
                  <a:lnTo>
                    <a:pt x="1197" y="84189"/>
                  </a:lnTo>
                  <a:lnTo>
                    <a:pt x="1149" y="83532"/>
                  </a:lnTo>
                  <a:lnTo>
                    <a:pt x="1096" y="82735"/>
                  </a:lnTo>
                  <a:lnTo>
                    <a:pt x="1025" y="81645"/>
                  </a:lnTo>
                  <a:lnTo>
                    <a:pt x="942" y="80286"/>
                  </a:lnTo>
                  <a:lnTo>
                    <a:pt x="850" y="78668"/>
                  </a:lnTo>
                  <a:lnTo>
                    <a:pt x="748" y="76805"/>
                  </a:lnTo>
                  <a:lnTo>
                    <a:pt x="643" y="74730"/>
                  </a:lnTo>
                  <a:lnTo>
                    <a:pt x="533" y="72433"/>
                  </a:lnTo>
                  <a:lnTo>
                    <a:pt x="480" y="71214"/>
                  </a:lnTo>
                  <a:lnTo>
                    <a:pt x="432" y="69948"/>
                  </a:lnTo>
                  <a:lnTo>
                    <a:pt x="379" y="68648"/>
                  </a:lnTo>
                  <a:lnTo>
                    <a:pt x="331" y="67288"/>
                  </a:lnTo>
                  <a:lnTo>
                    <a:pt x="282" y="65905"/>
                  </a:lnTo>
                  <a:lnTo>
                    <a:pt x="238" y="64475"/>
                  </a:lnTo>
                  <a:lnTo>
                    <a:pt x="194" y="63010"/>
                  </a:lnTo>
                  <a:lnTo>
                    <a:pt x="159" y="61510"/>
                  </a:lnTo>
                  <a:lnTo>
                    <a:pt x="120" y="59986"/>
                  </a:lnTo>
                  <a:lnTo>
                    <a:pt x="89" y="58427"/>
                  </a:lnTo>
                  <a:lnTo>
                    <a:pt x="62" y="56845"/>
                  </a:lnTo>
                  <a:lnTo>
                    <a:pt x="40" y="55228"/>
                  </a:lnTo>
                  <a:lnTo>
                    <a:pt x="23" y="53598"/>
                  </a:lnTo>
                  <a:lnTo>
                    <a:pt x="10" y="51946"/>
                  </a:lnTo>
                  <a:lnTo>
                    <a:pt x="1" y="50270"/>
                  </a:lnTo>
                  <a:lnTo>
                    <a:pt x="1" y="48582"/>
                  </a:lnTo>
                  <a:lnTo>
                    <a:pt x="5" y="46871"/>
                  </a:lnTo>
                  <a:lnTo>
                    <a:pt x="18" y="45148"/>
                  </a:lnTo>
                  <a:lnTo>
                    <a:pt x="36" y="43413"/>
                  </a:lnTo>
                  <a:lnTo>
                    <a:pt x="67" y="41679"/>
                  </a:lnTo>
                  <a:lnTo>
                    <a:pt x="102" y="39932"/>
                  </a:lnTo>
                  <a:lnTo>
                    <a:pt x="146" y="38174"/>
                  </a:lnTo>
                  <a:lnTo>
                    <a:pt x="194" y="36428"/>
                  </a:lnTo>
                  <a:lnTo>
                    <a:pt x="256" y="34670"/>
                  </a:lnTo>
                  <a:lnTo>
                    <a:pt x="331" y="32912"/>
                  </a:lnTo>
                  <a:lnTo>
                    <a:pt x="410" y="31165"/>
                  </a:lnTo>
                  <a:lnTo>
                    <a:pt x="454" y="30286"/>
                  </a:lnTo>
                  <a:lnTo>
                    <a:pt x="502" y="29419"/>
                  </a:lnTo>
                  <a:lnTo>
                    <a:pt x="551" y="28552"/>
                  </a:lnTo>
                  <a:lnTo>
                    <a:pt x="603" y="27685"/>
                  </a:lnTo>
                  <a:lnTo>
                    <a:pt x="656" y="26817"/>
                  </a:lnTo>
                  <a:lnTo>
                    <a:pt x="713" y="25950"/>
                  </a:lnTo>
                  <a:lnTo>
                    <a:pt x="775" y="25094"/>
                  </a:lnTo>
                  <a:lnTo>
                    <a:pt x="836" y="24239"/>
                  </a:lnTo>
                  <a:lnTo>
                    <a:pt x="907" y="23383"/>
                  </a:lnTo>
                  <a:lnTo>
                    <a:pt x="973" y="22528"/>
                  </a:lnTo>
                  <a:lnTo>
                    <a:pt x="1047" y="21684"/>
                  </a:lnTo>
                  <a:lnTo>
                    <a:pt x="1122" y="20840"/>
                  </a:lnTo>
                  <a:lnTo>
                    <a:pt x="1201" y="20008"/>
                  </a:lnTo>
                  <a:lnTo>
                    <a:pt x="1280" y="19175"/>
                  </a:lnTo>
                  <a:lnTo>
                    <a:pt x="1368" y="18343"/>
                  </a:lnTo>
                  <a:lnTo>
                    <a:pt x="1456" y="17523"/>
                  </a:lnTo>
                  <a:lnTo>
                    <a:pt x="1549" y="16702"/>
                  </a:lnTo>
                  <a:lnTo>
                    <a:pt x="1641" y="15894"/>
                  </a:lnTo>
                  <a:lnTo>
                    <a:pt x="1738" y="15085"/>
                  </a:lnTo>
                  <a:lnTo>
                    <a:pt x="1843" y="14288"/>
                  </a:lnTo>
                  <a:lnTo>
                    <a:pt x="1949" y="13491"/>
                  </a:lnTo>
                  <a:lnTo>
                    <a:pt x="2054" y="12706"/>
                  </a:lnTo>
                  <a:lnTo>
                    <a:pt x="2169" y="11932"/>
                  </a:lnTo>
                  <a:lnTo>
                    <a:pt x="2283" y="11159"/>
                  </a:lnTo>
                  <a:lnTo>
                    <a:pt x="2402" y="10397"/>
                  </a:lnTo>
                  <a:lnTo>
                    <a:pt x="2525" y="9635"/>
                  </a:lnTo>
                  <a:lnTo>
                    <a:pt x="2652" y="8885"/>
                  </a:lnTo>
                  <a:lnTo>
                    <a:pt x="2784" y="8147"/>
                  </a:lnTo>
                  <a:lnTo>
                    <a:pt x="2921" y="7420"/>
                  </a:lnTo>
                  <a:lnTo>
                    <a:pt x="3057" y="6693"/>
                  </a:lnTo>
                  <a:lnTo>
                    <a:pt x="3202" y="5978"/>
                  </a:lnTo>
                  <a:lnTo>
                    <a:pt x="3347" y="5275"/>
                  </a:lnTo>
                  <a:lnTo>
                    <a:pt x="3501" y="4584"/>
                  </a:lnTo>
                  <a:lnTo>
                    <a:pt x="3655" y="3892"/>
                  </a:lnTo>
                  <a:lnTo>
                    <a:pt x="3813" y="3212"/>
                  </a:lnTo>
                  <a:lnTo>
                    <a:pt x="3976" y="2556"/>
                  </a:lnTo>
                  <a:lnTo>
                    <a:pt x="4143" y="1900"/>
                  </a:lnTo>
                  <a:lnTo>
                    <a:pt x="4314" y="1255"/>
                  </a:lnTo>
                  <a:lnTo>
                    <a:pt x="4495" y="622"/>
                  </a:lnTo>
                  <a:lnTo>
                    <a:pt x="4675" y="1"/>
                  </a:lnTo>
                  <a:lnTo>
                    <a:pt x="10756" y="1"/>
                  </a:lnTo>
                  <a:lnTo>
                    <a:pt x="10756" y="1"/>
                  </a:lnTo>
                  <a:lnTo>
                    <a:pt x="10866" y="575"/>
                  </a:lnTo>
                  <a:lnTo>
                    <a:pt x="10998" y="1255"/>
                  </a:lnTo>
                  <a:lnTo>
                    <a:pt x="11165" y="2157"/>
                  </a:lnTo>
                  <a:lnTo>
                    <a:pt x="11358" y="3259"/>
                  </a:lnTo>
                  <a:lnTo>
                    <a:pt x="11583" y="4525"/>
                  </a:lnTo>
                  <a:lnTo>
                    <a:pt x="11816" y="5931"/>
                  </a:lnTo>
                  <a:lnTo>
                    <a:pt x="11939" y="6670"/>
                  </a:lnTo>
                  <a:lnTo>
                    <a:pt x="12062" y="7432"/>
                  </a:lnTo>
                  <a:lnTo>
                    <a:pt x="12181" y="8229"/>
                  </a:lnTo>
                  <a:lnTo>
                    <a:pt x="12304" y="9026"/>
                  </a:lnTo>
                  <a:lnTo>
                    <a:pt x="12422" y="9846"/>
                  </a:lnTo>
                  <a:lnTo>
                    <a:pt x="12537" y="10678"/>
                  </a:lnTo>
                  <a:lnTo>
                    <a:pt x="12651" y="11510"/>
                  </a:lnTo>
                  <a:lnTo>
                    <a:pt x="12761" y="12342"/>
                  </a:lnTo>
                  <a:lnTo>
                    <a:pt x="12862" y="13186"/>
                  </a:lnTo>
                  <a:lnTo>
                    <a:pt x="12955" y="14018"/>
                  </a:lnTo>
                  <a:lnTo>
                    <a:pt x="13042" y="14839"/>
                  </a:lnTo>
                  <a:lnTo>
                    <a:pt x="13122" y="15648"/>
                  </a:lnTo>
                  <a:lnTo>
                    <a:pt x="13192" y="16445"/>
                  </a:lnTo>
                  <a:lnTo>
                    <a:pt x="13254" y="17230"/>
                  </a:lnTo>
                  <a:lnTo>
                    <a:pt x="13297" y="17980"/>
                  </a:lnTo>
                  <a:lnTo>
                    <a:pt x="13319" y="18343"/>
                  </a:lnTo>
                  <a:lnTo>
                    <a:pt x="13333" y="18707"/>
                  </a:lnTo>
                  <a:lnTo>
                    <a:pt x="13346" y="19070"/>
                  </a:lnTo>
                  <a:lnTo>
                    <a:pt x="13355" y="19410"/>
                  </a:lnTo>
                  <a:lnTo>
                    <a:pt x="13363" y="19750"/>
                  </a:lnTo>
                  <a:lnTo>
                    <a:pt x="13363" y="20078"/>
                  </a:lnTo>
                  <a:lnTo>
                    <a:pt x="13363" y="64979"/>
                  </a:lnTo>
                  <a:lnTo>
                    <a:pt x="4675" y="84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3509725" y="-7449925"/>
              <a:ext cx="101925" cy="1838675"/>
            </a:xfrm>
            <a:custGeom>
              <a:avLst/>
              <a:gdLst/>
              <a:ahLst/>
              <a:cxnLst/>
              <a:rect l="l" t="t" r="r" b="b"/>
              <a:pathLst>
                <a:path w="4077" h="73547" extrusionOk="0">
                  <a:moveTo>
                    <a:pt x="2049" y="1"/>
                  </a:moveTo>
                  <a:lnTo>
                    <a:pt x="2247" y="1067"/>
                  </a:lnTo>
                  <a:lnTo>
                    <a:pt x="2484" y="2392"/>
                  </a:lnTo>
                  <a:lnTo>
                    <a:pt x="2612" y="3142"/>
                  </a:lnTo>
                  <a:lnTo>
                    <a:pt x="2748" y="3939"/>
                  </a:lnTo>
                  <a:lnTo>
                    <a:pt x="2889" y="4783"/>
                  </a:lnTo>
                  <a:lnTo>
                    <a:pt x="3030" y="5662"/>
                  </a:lnTo>
                  <a:lnTo>
                    <a:pt x="3175" y="6564"/>
                  </a:lnTo>
                  <a:lnTo>
                    <a:pt x="3315" y="7502"/>
                  </a:lnTo>
                  <a:lnTo>
                    <a:pt x="3456" y="8451"/>
                  </a:lnTo>
                  <a:lnTo>
                    <a:pt x="3592" y="9424"/>
                  </a:lnTo>
                  <a:lnTo>
                    <a:pt x="3724" y="10397"/>
                  </a:lnTo>
                  <a:lnTo>
                    <a:pt x="3852" y="11381"/>
                  </a:lnTo>
                  <a:lnTo>
                    <a:pt x="3966" y="12366"/>
                  </a:lnTo>
                  <a:lnTo>
                    <a:pt x="4076" y="13327"/>
                  </a:lnTo>
                  <a:lnTo>
                    <a:pt x="3988" y="12460"/>
                  </a:lnTo>
                  <a:lnTo>
                    <a:pt x="3896" y="11592"/>
                  </a:lnTo>
                  <a:lnTo>
                    <a:pt x="3795" y="10725"/>
                  </a:lnTo>
                  <a:lnTo>
                    <a:pt x="3694" y="9869"/>
                  </a:lnTo>
                  <a:lnTo>
                    <a:pt x="3584" y="9014"/>
                  </a:lnTo>
                  <a:lnTo>
                    <a:pt x="3469" y="8170"/>
                  </a:lnTo>
                  <a:lnTo>
                    <a:pt x="3351" y="7326"/>
                  </a:lnTo>
                  <a:lnTo>
                    <a:pt x="3227" y="6482"/>
                  </a:lnTo>
                  <a:lnTo>
                    <a:pt x="3096" y="5650"/>
                  </a:lnTo>
                  <a:lnTo>
                    <a:pt x="2959" y="4830"/>
                  </a:lnTo>
                  <a:lnTo>
                    <a:pt x="2823" y="4009"/>
                  </a:lnTo>
                  <a:lnTo>
                    <a:pt x="2678" y="3189"/>
                  </a:lnTo>
                  <a:lnTo>
                    <a:pt x="2528" y="2380"/>
                  </a:lnTo>
                  <a:lnTo>
                    <a:pt x="2374" y="1583"/>
                  </a:lnTo>
                  <a:lnTo>
                    <a:pt x="2212" y="786"/>
                  </a:lnTo>
                  <a:lnTo>
                    <a:pt x="2049" y="1"/>
                  </a:lnTo>
                  <a:close/>
                  <a:moveTo>
                    <a:pt x="422" y="72597"/>
                  </a:moveTo>
                  <a:lnTo>
                    <a:pt x="0" y="73535"/>
                  </a:lnTo>
                  <a:lnTo>
                    <a:pt x="0" y="73547"/>
                  </a:lnTo>
                  <a:lnTo>
                    <a:pt x="422" y="72597"/>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3347475" y="-7258000"/>
              <a:ext cx="5075" cy="29925"/>
            </a:xfrm>
            <a:custGeom>
              <a:avLst/>
              <a:gdLst/>
              <a:ahLst/>
              <a:cxnLst/>
              <a:rect l="l" t="t" r="r" b="b"/>
              <a:pathLst>
                <a:path w="203" h="1197" fill="none" extrusionOk="0">
                  <a:moveTo>
                    <a:pt x="0" y="1196"/>
                  </a:moveTo>
                  <a:lnTo>
                    <a:pt x="0" y="1196"/>
                  </a:lnTo>
                  <a:lnTo>
                    <a:pt x="101" y="598"/>
                  </a:lnTo>
                  <a:lnTo>
                    <a:pt x="202" y="1"/>
                  </a:lnTo>
                  <a:lnTo>
                    <a:pt x="202" y="1"/>
                  </a:lnTo>
                  <a:lnTo>
                    <a:pt x="101" y="598"/>
                  </a:lnTo>
                  <a:lnTo>
                    <a:pt x="0" y="1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3560950" y="-7449925"/>
              <a:ext cx="50700" cy="333175"/>
            </a:xfrm>
            <a:custGeom>
              <a:avLst/>
              <a:gdLst/>
              <a:ahLst/>
              <a:cxnLst/>
              <a:rect l="l" t="t" r="r" b="b"/>
              <a:pathLst>
                <a:path w="2028" h="13327" fill="none" extrusionOk="0">
                  <a:moveTo>
                    <a:pt x="2027" y="13327"/>
                  </a:moveTo>
                  <a:lnTo>
                    <a:pt x="2027" y="13327"/>
                  </a:lnTo>
                  <a:lnTo>
                    <a:pt x="1917" y="12366"/>
                  </a:lnTo>
                  <a:lnTo>
                    <a:pt x="1803" y="11381"/>
                  </a:lnTo>
                  <a:lnTo>
                    <a:pt x="1675" y="10397"/>
                  </a:lnTo>
                  <a:lnTo>
                    <a:pt x="1543" y="9424"/>
                  </a:lnTo>
                  <a:lnTo>
                    <a:pt x="1407" y="8451"/>
                  </a:lnTo>
                  <a:lnTo>
                    <a:pt x="1266" y="7502"/>
                  </a:lnTo>
                  <a:lnTo>
                    <a:pt x="1126" y="6564"/>
                  </a:lnTo>
                  <a:lnTo>
                    <a:pt x="981" y="5662"/>
                  </a:lnTo>
                  <a:lnTo>
                    <a:pt x="840" y="4783"/>
                  </a:lnTo>
                  <a:lnTo>
                    <a:pt x="699" y="3939"/>
                  </a:lnTo>
                  <a:lnTo>
                    <a:pt x="563" y="3142"/>
                  </a:lnTo>
                  <a:lnTo>
                    <a:pt x="435" y="2392"/>
                  </a:lnTo>
                  <a:lnTo>
                    <a:pt x="198" y="1067"/>
                  </a:lnTo>
                  <a:lnTo>
                    <a:pt x="0" y="1"/>
                  </a:lnTo>
                  <a:lnTo>
                    <a:pt x="0" y="1"/>
                  </a:lnTo>
                  <a:lnTo>
                    <a:pt x="163" y="786"/>
                  </a:lnTo>
                  <a:lnTo>
                    <a:pt x="325" y="1583"/>
                  </a:lnTo>
                  <a:lnTo>
                    <a:pt x="479" y="2380"/>
                  </a:lnTo>
                  <a:lnTo>
                    <a:pt x="629" y="3189"/>
                  </a:lnTo>
                  <a:lnTo>
                    <a:pt x="774" y="4009"/>
                  </a:lnTo>
                  <a:lnTo>
                    <a:pt x="910" y="4830"/>
                  </a:lnTo>
                  <a:lnTo>
                    <a:pt x="1047" y="5650"/>
                  </a:lnTo>
                  <a:lnTo>
                    <a:pt x="1178" y="6482"/>
                  </a:lnTo>
                  <a:lnTo>
                    <a:pt x="1302" y="7326"/>
                  </a:lnTo>
                  <a:lnTo>
                    <a:pt x="1420" y="8170"/>
                  </a:lnTo>
                  <a:lnTo>
                    <a:pt x="1535" y="9014"/>
                  </a:lnTo>
                  <a:lnTo>
                    <a:pt x="1645" y="9869"/>
                  </a:lnTo>
                  <a:lnTo>
                    <a:pt x="1746" y="10725"/>
                  </a:lnTo>
                  <a:lnTo>
                    <a:pt x="1847" y="11592"/>
                  </a:lnTo>
                  <a:lnTo>
                    <a:pt x="1939" y="12460"/>
                  </a:lnTo>
                  <a:lnTo>
                    <a:pt x="2027" y="133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3509725" y="-5635000"/>
              <a:ext cx="10575" cy="23750"/>
            </a:xfrm>
            <a:custGeom>
              <a:avLst/>
              <a:gdLst/>
              <a:ahLst/>
              <a:cxnLst/>
              <a:rect l="l" t="t" r="r" b="b"/>
              <a:pathLst>
                <a:path w="423" h="950" fill="none" extrusionOk="0">
                  <a:moveTo>
                    <a:pt x="0" y="950"/>
                  </a:moveTo>
                  <a:lnTo>
                    <a:pt x="0" y="938"/>
                  </a:lnTo>
                  <a:lnTo>
                    <a:pt x="422" y="0"/>
                  </a:lnTo>
                  <a:lnTo>
                    <a:pt x="0" y="9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3343500" y="-7478925"/>
              <a:ext cx="276825" cy="1867375"/>
            </a:xfrm>
            <a:custGeom>
              <a:avLst/>
              <a:gdLst/>
              <a:ahLst/>
              <a:cxnLst/>
              <a:rect l="l" t="t" r="r" b="b"/>
              <a:pathLst>
                <a:path w="11073" h="74695" extrusionOk="0">
                  <a:moveTo>
                    <a:pt x="2384" y="0"/>
                  </a:moveTo>
                  <a:lnTo>
                    <a:pt x="2234" y="516"/>
                  </a:lnTo>
                  <a:lnTo>
                    <a:pt x="2089" y="1044"/>
                  </a:lnTo>
                  <a:lnTo>
                    <a:pt x="1949" y="1571"/>
                  </a:lnTo>
                  <a:lnTo>
                    <a:pt x="1808" y="2098"/>
                  </a:lnTo>
                  <a:lnTo>
                    <a:pt x="1672" y="2638"/>
                  </a:lnTo>
                  <a:lnTo>
                    <a:pt x="1535" y="3177"/>
                  </a:lnTo>
                  <a:lnTo>
                    <a:pt x="1408" y="3716"/>
                  </a:lnTo>
                  <a:lnTo>
                    <a:pt x="1280" y="4267"/>
                  </a:lnTo>
                  <a:lnTo>
                    <a:pt x="1153" y="4829"/>
                  </a:lnTo>
                  <a:lnTo>
                    <a:pt x="1030" y="5380"/>
                  </a:lnTo>
                  <a:lnTo>
                    <a:pt x="911" y="5943"/>
                  </a:lnTo>
                  <a:lnTo>
                    <a:pt x="797" y="6517"/>
                  </a:lnTo>
                  <a:lnTo>
                    <a:pt x="682" y="7091"/>
                  </a:lnTo>
                  <a:lnTo>
                    <a:pt x="572" y="7666"/>
                  </a:lnTo>
                  <a:lnTo>
                    <a:pt x="467" y="8252"/>
                  </a:lnTo>
                  <a:lnTo>
                    <a:pt x="361" y="8838"/>
                  </a:lnTo>
                  <a:lnTo>
                    <a:pt x="260" y="9435"/>
                  </a:lnTo>
                  <a:lnTo>
                    <a:pt x="159" y="10033"/>
                  </a:lnTo>
                  <a:lnTo>
                    <a:pt x="1" y="11065"/>
                  </a:lnTo>
                  <a:lnTo>
                    <a:pt x="6649" y="18062"/>
                  </a:lnTo>
                  <a:lnTo>
                    <a:pt x="6649" y="74695"/>
                  </a:lnTo>
                  <a:lnTo>
                    <a:pt x="7071" y="73757"/>
                  </a:lnTo>
                  <a:lnTo>
                    <a:pt x="11072" y="64885"/>
                  </a:lnTo>
                  <a:lnTo>
                    <a:pt x="11024" y="20171"/>
                  </a:lnTo>
                  <a:lnTo>
                    <a:pt x="11024" y="19632"/>
                  </a:lnTo>
                  <a:lnTo>
                    <a:pt x="11015" y="19081"/>
                  </a:lnTo>
                  <a:lnTo>
                    <a:pt x="11002" y="18530"/>
                  </a:lnTo>
                  <a:lnTo>
                    <a:pt x="10980" y="17991"/>
                  </a:lnTo>
                  <a:lnTo>
                    <a:pt x="10958" y="17452"/>
                  </a:lnTo>
                  <a:lnTo>
                    <a:pt x="10927" y="16913"/>
                  </a:lnTo>
                  <a:lnTo>
                    <a:pt x="10888" y="16374"/>
                  </a:lnTo>
                  <a:lnTo>
                    <a:pt x="10848" y="15835"/>
                  </a:lnTo>
                  <a:lnTo>
                    <a:pt x="10787" y="15167"/>
                  </a:lnTo>
                  <a:lnTo>
                    <a:pt x="10725" y="14487"/>
                  </a:lnTo>
                  <a:lnTo>
                    <a:pt x="10615" y="13526"/>
                  </a:lnTo>
                  <a:lnTo>
                    <a:pt x="10501" y="12541"/>
                  </a:lnTo>
                  <a:lnTo>
                    <a:pt x="10373" y="11557"/>
                  </a:lnTo>
                  <a:lnTo>
                    <a:pt x="10241" y="10584"/>
                  </a:lnTo>
                  <a:lnTo>
                    <a:pt x="10105" y="9611"/>
                  </a:lnTo>
                  <a:lnTo>
                    <a:pt x="9964" y="8662"/>
                  </a:lnTo>
                  <a:lnTo>
                    <a:pt x="9824" y="7724"/>
                  </a:lnTo>
                  <a:lnTo>
                    <a:pt x="9679" y="6822"/>
                  </a:lnTo>
                  <a:lnTo>
                    <a:pt x="9538" y="5943"/>
                  </a:lnTo>
                  <a:lnTo>
                    <a:pt x="9397" y="5099"/>
                  </a:lnTo>
                  <a:lnTo>
                    <a:pt x="9261" y="4302"/>
                  </a:lnTo>
                  <a:lnTo>
                    <a:pt x="9133" y="3552"/>
                  </a:lnTo>
                  <a:lnTo>
                    <a:pt x="8896" y="2227"/>
                  </a:lnTo>
                  <a:lnTo>
                    <a:pt x="8698" y="1161"/>
                  </a:lnTo>
                  <a:lnTo>
                    <a:pt x="8571" y="575"/>
                  </a:lnTo>
                  <a:lnTo>
                    <a:pt x="84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3344175" y="-7202325"/>
              <a:ext cx="168750" cy="1591075"/>
            </a:xfrm>
            <a:custGeom>
              <a:avLst/>
              <a:gdLst/>
              <a:ahLst/>
              <a:cxnLst/>
              <a:rect l="l" t="t" r="r" b="b"/>
              <a:pathLst>
                <a:path w="6750" h="63643" extrusionOk="0">
                  <a:moveTo>
                    <a:pt x="0" y="1"/>
                  </a:moveTo>
                  <a:lnTo>
                    <a:pt x="119" y="176"/>
                  </a:lnTo>
                  <a:lnTo>
                    <a:pt x="238" y="329"/>
                  </a:lnTo>
                  <a:lnTo>
                    <a:pt x="356" y="469"/>
                  </a:lnTo>
                  <a:lnTo>
                    <a:pt x="484" y="598"/>
                  </a:lnTo>
                  <a:lnTo>
                    <a:pt x="1821" y="2098"/>
                  </a:lnTo>
                  <a:lnTo>
                    <a:pt x="6560" y="7150"/>
                  </a:lnTo>
                  <a:lnTo>
                    <a:pt x="6560" y="25750"/>
                  </a:lnTo>
                  <a:lnTo>
                    <a:pt x="6565" y="33345"/>
                  </a:lnTo>
                  <a:lnTo>
                    <a:pt x="6574" y="40436"/>
                  </a:lnTo>
                  <a:lnTo>
                    <a:pt x="6596" y="52508"/>
                  </a:lnTo>
                  <a:lnTo>
                    <a:pt x="6600" y="54911"/>
                  </a:lnTo>
                  <a:lnTo>
                    <a:pt x="6613" y="57067"/>
                  </a:lnTo>
                  <a:lnTo>
                    <a:pt x="6635" y="60619"/>
                  </a:lnTo>
                  <a:lnTo>
                    <a:pt x="6635" y="61263"/>
                  </a:lnTo>
                  <a:lnTo>
                    <a:pt x="6640" y="61838"/>
                  </a:lnTo>
                  <a:lnTo>
                    <a:pt x="6644" y="62353"/>
                  </a:lnTo>
                  <a:lnTo>
                    <a:pt x="6651" y="62552"/>
                  </a:lnTo>
                  <a:lnTo>
                    <a:pt x="6653" y="62412"/>
                  </a:lnTo>
                  <a:lnTo>
                    <a:pt x="6653" y="61896"/>
                  </a:lnTo>
                  <a:lnTo>
                    <a:pt x="6662" y="61322"/>
                  </a:lnTo>
                  <a:lnTo>
                    <a:pt x="6675" y="60666"/>
                  </a:lnTo>
                  <a:lnTo>
                    <a:pt x="6675" y="59025"/>
                  </a:lnTo>
                  <a:lnTo>
                    <a:pt x="6679" y="57126"/>
                  </a:lnTo>
                  <a:lnTo>
                    <a:pt x="6692" y="54958"/>
                  </a:lnTo>
                  <a:lnTo>
                    <a:pt x="6701" y="53786"/>
                  </a:lnTo>
                  <a:lnTo>
                    <a:pt x="6714" y="52567"/>
                  </a:lnTo>
                  <a:lnTo>
                    <a:pt x="6719" y="46917"/>
                  </a:lnTo>
                  <a:lnTo>
                    <a:pt x="6728" y="40483"/>
                  </a:lnTo>
                  <a:lnTo>
                    <a:pt x="6750" y="25797"/>
                  </a:lnTo>
                  <a:lnTo>
                    <a:pt x="6750" y="6998"/>
                  </a:lnTo>
                  <a:lnTo>
                    <a:pt x="6750" y="6798"/>
                  </a:lnTo>
                  <a:lnTo>
                    <a:pt x="6684" y="6728"/>
                  </a:lnTo>
                  <a:lnTo>
                    <a:pt x="1847" y="1770"/>
                  </a:lnTo>
                  <a:lnTo>
                    <a:pt x="484" y="434"/>
                  </a:lnTo>
                  <a:lnTo>
                    <a:pt x="365" y="305"/>
                  </a:lnTo>
                  <a:lnTo>
                    <a:pt x="246" y="188"/>
                  </a:lnTo>
                  <a:lnTo>
                    <a:pt x="123" y="94"/>
                  </a:lnTo>
                  <a:lnTo>
                    <a:pt x="0" y="1"/>
                  </a:lnTo>
                  <a:close/>
                  <a:moveTo>
                    <a:pt x="6651" y="62552"/>
                  </a:moveTo>
                  <a:lnTo>
                    <a:pt x="6648" y="62869"/>
                  </a:lnTo>
                  <a:lnTo>
                    <a:pt x="6648" y="62972"/>
                  </a:lnTo>
                  <a:lnTo>
                    <a:pt x="6662" y="62822"/>
                  </a:lnTo>
                  <a:lnTo>
                    <a:pt x="6651" y="62552"/>
                  </a:lnTo>
                  <a:close/>
                  <a:moveTo>
                    <a:pt x="6648" y="62972"/>
                  </a:moveTo>
                  <a:lnTo>
                    <a:pt x="6644" y="63021"/>
                  </a:lnTo>
                  <a:lnTo>
                    <a:pt x="6635" y="63232"/>
                  </a:lnTo>
                  <a:lnTo>
                    <a:pt x="6626" y="63432"/>
                  </a:lnTo>
                  <a:lnTo>
                    <a:pt x="6622" y="63643"/>
                  </a:lnTo>
                  <a:lnTo>
                    <a:pt x="6635" y="63443"/>
                  </a:lnTo>
                  <a:lnTo>
                    <a:pt x="6644" y="63256"/>
                  </a:lnTo>
                  <a:lnTo>
                    <a:pt x="6648" y="63068"/>
                  </a:lnTo>
                  <a:lnTo>
                    <a:pt x="6648" y="6297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3531800" y="-6701850"/>
              <a:ext cx="6075" cy="16125"/>
            </a:xfrm>
            <a:custGeom>
              <a:avLst/>
              <a:gdLst/>
              <a:ahLst/>
              <a:cxnLst/>
              <a:rect l="l" t="t" r="r" b="b"/>
              <a:pathLst>
                <a:path w="243" h="645" extrusionOk="0">
                  <a:moveTo>
                    <a:pt x="120" y="0"/>
                  </a:moveTo>
                  <a:lnTo>
                    <a:pt x="98" y="12"/>
                  </a:lnTo>
                  <a:lnTo>
                    <a:pt x="76" y="23"/>
                  </a:lnTo>
                  <a:lnTo>
                    <a:pt x="54" y="59"/>
                  </a:lnTo>
                  <a:lnTo>
                    <a:pt x="36" y="94"/>
                  </a:lnTo>
                  <a:lnTo>
                    <a:pt x="23" y="141"/>
                  </a:lnTo>
                  <a:lnTo>
                    <a:pt x="10" y="199"/>
                  </a:lnTo>
                  <a:lnTo>
                    <a:pt x="1" y="258"/>
                  </a:lnTo>
                  <a:lnTo>
                    <a:pt x="1" y="328"/>
                  </a:lnTo>
                  <a:lnTo>
                    <a:pt x="1" y="387"/>
                  </a:lnTo>
                  <a:lnTo>
                    <a:pt x="10" y="445"/>
                  </a:lnTo>
                  <a:lnTo>
                    <a:pt x="23" y="504"/>
                  </a:lnTo>
                  <a:lnTo>
                    <a:pt x="36" y="551"/>
                  </a:lnTo>
                  <a:lnTo>
                    <a:pt x="54" y="586"/>
                  </a:lnTo>
                  <a:lnTo>
                    <a:pt x="76" y="621"/>
                  </a:lnTo>
                  <a:lnTo>
                    <a:pt x="98" y="633"/>
                  </a:lnTo>
                  <a:lnTo>
                    <a:pt x="120" y="645"/>
                  </a:lnTo>
                  <a:lnTo>
                    <a:pt x="146" y="633"/>
                  </a:lnTo>
                  <a:lnTo>
                    <a:pt x="168" y="621"/>
                  </a:lnTo>
                  <a:lnTo>
                    <a:pt x="186" y="586"/>
                  </a:lnTo>
                  <a:lnTo>
                    <a:pt x="208" y="551"/>
                  </a:lnTo>
                  <a:lnTo>
                    <a:pt x="221" y="504"/>
                  </a:lnTo>
                  <a:lnTo>
                    <a:pt x="229" y="445"/>
                  </a:lnTo>
                  <a:lnTo>
                    <a:pt x="238" y="387"/>
                  </a:lnTo>
                  <a:lnTo>
                    <a:pt x="243" y="328"/>
                  </a:lnTo>
                  <a:lnTo>
                    <a:pt x="238" y="258"/>
                  </a:lnTo>
                  <a:lnTo>
                    <a:pt x="229" y="199"/>
                  </a:lnTo>
                  <a:lnTo>
                    <a:pt x="221" y="141"/>
                  </a:lnTo>
                  <a:lnTo>
                    <a:pt x="208" y="94"/>
                  </a:lnTo>
                  <a:lnTo>
                    <a:pt x="186" y="59"/>
                  </a:lnTo>
                  <a:lnTo>
                    <a:pt x="168" y="23"/>
                  </a:lnTo>
                  <a:lnTo>
                    <a:pt x="146" y="12"/>
                  </a:lnTo>
                  <a:lnTo>
                    <a:pt x="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3438375" y="-7230150"/>
              <a:ext cx="5950" cy="16125"/>
            </a:xfrm>
            <a:custGeom>
              <a:avLst/>
              <a:gdLst/>
              <a:ahLst/>
              <a:cxnLst/>
              <a:rect l="l" t="t" r="r" b="b"/>
              <a:pathLst>
                <a:path w="238" h="645" extrusionOk="0">
                  <a:moveTo>
                    <a:pt x="119" y="0"/>
                  </a:moveTo>
                  <a:lnTo>
                    <a:pt x="97" y="12"/>
                  </a:lnTo>
                  <a:lnTo>
                    <a:pt x="75" y="35"/>
                  </a:lnTo>
                  <a:lnTo>
                    <a:pt x="53" y="59"/>
                  </a:lnTo>
                  <a:lnTo>
                    <a:pt x="36" y="94"/>
                  </a:lnTo>
                  <a:lnTo>
                    <a:pt x="22" y="141"/>
                  </a:lnTo>
                  <a:lnTo>
                    <a:pt x="9" y="199"/>
                  </a:lnTo>
                  <a:lnTo>
                    <a:pt x="0" y="258"/>
                  </a:lnTo>
                  <a:lnTo>
                    <a:pt x="0" y="328"/>
                  </a:lnTo>
                  <a:lnTo>
                    <a:pt x="0" y="387"/>
                  </a:lnTo>
                  <a:lnTo>
                    <a:pt x="9" y="445"/>
                  </a:lnTo>
                  <a:lnTo>
                    <a:pt x="22" y="504"/>
                  </a:lnTo>
                  <a:lnTo>
                    <a:pt x="36" y="551"/>
                  </a:lnTo>
                  <a:lnTo>
                    <a:pt x="53" y="586"/>
                  </a:lnTo>
                  <a:lnTo>
                    <a:pt x="75" y="621"/>
                  </a:lnTo>
                  <a:lnTo>
                    <a:pt x="97" y="633"/>
                  </a:lnTo>
                  <a:lnTo>
                    <a:pt x="119" y="645"/>
                  </a:lnTo>
                  <a:lnTo>
                    <a:pt x="145" y="633"/>
                  </a:lnTo>
                  <a:lnTo>
                    <a:pt x="167" y="621"/>
                  </a:lnTo>
                  <a:lnTo>
                    <a:pt x="185" y="586"/>
                  </a:lnTo>
                  <a:lnTo>
                    <a:pt x="203" y="551"/>
                  </a:lnTo>
                  <a:lnTo>
                    <a:pt x="220" y="504"/>
                  </a:lnTo>
                  <a:lnTo>
                    <a:pt x="229" y="445"/>
                  </a:lnTo>
                  <a:lnTo>
                    <a:pt x="238" y="387"/>
                  </a:lnTo>
                  <a:lnTo>
                    <a:pt x="238" y="328"/>
                  </a:lnTo>
                  <a:lnTo>
                    <a:pt x="238" y="258"/>
                  </a:lnTo>
                  <a:lnTo>
                    <a:pt x="229" y="199"/>
                  </a:lnTo>
                  <a:lnTo>
                    <a:pt x="220" y="141"/>
                  </a:lnTo>
                  <a:lnTo>
                    <a:pt x="203" y="94"/>
                  </a:lnTo>
                  <a:lnTo>
                    <a:pt x="185" y="59"/>
                  </a:lnTo>
                  <a:lnTo>
                    <a:pt x="167" y="35"/>
                  </a:lnTo>
                  <a:lnTo>
                    <a:pt x="145"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3531800" y="-6256775"/>
              <a:ext cx="6075" cy="16150"/>
            </a:xfrm>
            <a:custGeom>
              <a:avLst/>
              <a:gdLst/>
              <a:ahLst/>
              <a:cxnLst/>
              <a:rect l="l" t="t" r="r" b="b"/>
              <a:pathLst>
                <a:path w="243" h="646" extrusionOk="0">
                  <a:moveTo>
                    <a:pt x="98" y="0"/>
                  </a:moveTo>
                  <a:lnTo>
                    <a:pt x="76" y="24"/>
                  </a:lnTo>
                  <a:lnTo>
                    <a:pt x="54" y="59"/>
                  </a:lnTo>
                  <a:lnTo>
                    <a:pt x="36" y="94"/>
                  </a:lnTo>
                  <a:lnTo>
                    <a:pt x="23" y="141"/>
                  </a:lnTo>
                  <a:lnTo>
                    <a:pt x="10" y="200"/>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86" y="586"/>
                  </a:lnTo>
                  <a:lnTo>
                    <a:pt x="208" y="551"/>
                  </a:lnTo>
                  <a:lnTo>
                    <a:pt x="221" y="504"/>
                  </a:lnTo>
                  <a:lnTo>
                    <a:pt x="229" y="446"/>
                  </a:lnTo>
                  <a:lnTo>
                    <a:pt x="238" y="387"/>
                  </a:lnTo>
                  <a:lnTo>
                    <a:pt x="243" y="317"/>
                  </a:lnTo>
                  <a:lnTo>
                    <a:pt x="238" y="258"/>
                  </a:lnTo>
                  <a:lnTo>
                    <a:pt x="229" y="200"/>
                  </a:lnTo>
                  <a:lnTo>
                    <a:pt x="221" y="141"/>
                  </a:lnTo>
                  <a:lnTo>
                    <a:pt x="208" y="94"/>
                  </a:lnTo>
                  <a:lnTo>
                    <a:pt x="186" y="59"/>
                  </a:lnTo>
                  <a:lnTo>
                    <a:pt x="168" y="24"/>
                  </a:lnTo>
                  <a:lnTo>
                    <a:pt x="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3531800" y="-5811400"/>
              <a:ext cx="6075" cy="15850"/>
            </a:xfrm>
            <a:custGeom>
              <a:avLst/>
              <a:gdLst/>
              <a:ahLst/>
              <a:cxnLst/>
              <a:rect l="l" t="t" r="r" b="b"/>
              <a:pathLst>
                <a:path w="243" h="634" extrusionOk="0">
                  <a:moveTo>
                    <a:pt x="98" y="1"/>
                  </a:moveTo>
                  <a:lnTo>
                    <a:pt x="76" y="24"/>
                  </a:lnTo>
                  <a:lnTo>
                    <a:pt x="54" y="47"/>
                  </a:lnTo>
                  <a:lnTo>
                    <a:pt x="36" y="94"/>
                  </a:lnTo>
                  <a:lnTo>
                    <a:pt x="23" y="141"/>
                  </a:lnTo>
                  <a:lnTo>
                    <a:pt x="10" y="188"/>
                  </a:lnTo>
                  <a:lnTo>
                    <a:pt x="1" y="258"/>
                  </a:lnTo>
                  <a:lnTo>
                    <a:pt x="1" y="317"/>
                  </a:lnTo>
                  <a:lnTo>
                    <a:pt x="1" y="387"/>
                  </a:lnTo>
                  <a:lnTo>
                    <a:pt x="10" y="446"/>
                  </a:lnTo>
                  <a:lnTo>
                    <a:pt x="23" y="493"/>
                  </a:lnTo>
                  <a:lnTo>
                    <a:pt x="36" y="540"/>
                  </a:lnTo>
                  <a:lnTo>
                    <a:pt x="54" y="587"/>
                  </a:lnTo>
                  <a:lnTo>
                    <a:pt x="76" y="610"/>
                  </a:lnTo>
                  <a:lnTo>
                    <a:pt x="98" y="633"/>
                  </a:lnTo>
                  <a:lnTo>
                    <a:pt x="146" y="633"/>
                  </a:lnTo>
                  <a:lnTo>
                    <a:pt x="168" y="610"/>
                  </a:lnTo>
                  <a:lnTo>
                    <a:pt x="186" y="587"/>
                  </a:lnTo>
                  <a:lnTo>
                    <a:pt x="208" y="540"/>
                  </a:lnTo>
                  <a:lnTo>
                    <a:pt x="221" y="493"/>
                  </a:lnTo>
                  <a:lnTo>
                    <a:pt x="229" y="446"/>
                  </a:lnTo>
                  <a:lnTo>
                    <a:pt x="238" y="387"/>
                  </a:lnTo>
                  <a:lnTo>
                    <a:pt x="243" y="317"/>
                  </a:lnTo>
                  <a:lnTo>
                    <a:pt x="238" y="258"/>
                  </a:lnTo>
                  <a:lnTo>
                    <a:pt x="229" y="188"/>
                  </a:lnTo>
                  <a:lnTo>
                    <a:pt x="221" y="141"/>
                  </a:lnTo>
                  <a:lnTo>
                    <a:pt x="208" y="94"/>
                  </a:lnTo>
                  <a:lnTo>
                    <a:pt x="186" y="47"/>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3365825" y="-7872123"/>
              <a:ext cx="232175" cy="447150"/>
            </a:xfrm>
            <a:custGeom>
              <a:avLst/>
              <a:gdLst/>
              <a:ahLst/>
              <a:cxnLst/>
              <a:rect l="l" t="t" r="r" b="b"/>
              <a:pathLst>
                <a:path w="9287" h="17886" extrusionOk="0">
                  <a:moveTo>
                    <a:pt x="3285" y="0"/>
                  </a:moveTo>
                  <a:lnTo>
                    <a:pt x="3118" y="12"/>
                  </a:lnTo>
                  <a:lnTo>
                    <a:pt x="2951" y="47"/>
                  </a:lnTo>
                  <a:lnTo>
                    <a:pt x="2784" y="106"/>
                  </a:lnTo>
                  <a:lnTo>
                    <a:pt x="2625" y="188"/>
                  </a:lnTo>
                  <a:lnTo>
                    <a:pt x="2463" y="281"/>
                  </a:lnTo>
                  <a:lnTo>
                    <a:pt x="2309" y="399"/>
                  </a:lnTo>
                  <a:lnTo>
                    <a:pt x="2155" y="539"/>
                  </a:lnTo>
                  <a:lnTo>
                    <a:pt x="2005" y="692"/>
                  </a:lnTo>
                  <a:lnTo>
                    <a:pt x="1860" y="867"/>
                  </a:lnTo>
                  <a:lnTo>
                    <a:pt x="1720" y="1067"/>
                  </a:lnTo>
                  <a:lnTo>
                    <a:pt x="1583" y="1278"/>
                  </a:lnTo>
                  <a:lnTo>
                    <a:pt x="1447" y="1500"/>
                  </a:lnTo>
                  <a:lnTo>
                    <a:pt x="1319" y="1746"/>
                  </a:lnTo>
                  <a:lnTo>
                    <a:pt x="1196" y="2004"/>
                  </a:lnTo>
                  <a:lnTo>
                    <a:pt x="1078" y="2286"/>
                  </a:lnTo>
                  <a:lnTo>
                    <a:pt x="963" y="2567"/>
                  </a:lnTo>
                  <a:lnTo>
                    <a:pt x="853" y="2872"/>
                  </a:lnTo>
                  <a:lnTo>
                    <a:pt x="752" y="3188"/>
                  </a:lnTo>
                  <a:lnTo>
                    <a:pt x="651" y="3528"/>
                  </a:lnTo>
                  <a:lnTo>
                    <a:pt x="563" y="3868"/>
                  </a:lnTo>
                  <a:lnTo>
                    <a:pt x="475" y="4219"/>
                  </a:lnTo>
                  <a:lnTo>
                    <a:pt x="396" y="4583"/>
                  </a:lnTo>
                  <a:lnTo>
                    <a:pt x="326" y="4970"/>
                  </a:lnTo>
                  <a:lnTo>
                    <a:pt x="260" y="5356"/>
                  </a:lnTo>
                  <a:lnTo>
                    <a:pt x="198" y="5755"/>
                  </a:lnTo>
                  <a:lnTo>
                    <a:pt x="150" y="6153"/>
                  </a:lnTo>
                  <a:lnTo>
                    <a:pt x="101" y="6575"/>
                  </a:lnTo>
                  <a:lnTo>
                    <a:pt x="66" y="6997"/>
                  </a:lnTo>
                  <a:lnTo>
                    <a:pt x="40" y="7431"/>
                  </a:lnTo>
                  <a:lnTo>
                    <a:pt x="18" y="7865"/>
                  </a:lnTo>
                  <a:lnTo>
                    <a:pt x="5" y="8310"/>
                  </a:lnTo>
                  <a:lnTo>
                    <a:pt x="0" y="8767"/>
                  </a:lnTo>
                  <a:lnTo>
                    <a:pt x="0" y="9119"/>
                  </a:lnTo>
                  <a:lnTo>
                    <a:pt x="5" y="9576"/>
                  </a:lnTo>
                  <a:lnTo>
                    <a:pt x="18" y="10021"/>
                  </a:lnTo>
                  <a:lnTo>
                    <a:pt x="40" y="10455"/>
                  </a:lnTo>
                  <a:lnTo>
                    <a:pt x="66" y="10888"/>
                  </a:lnTo>
                  <a:lnTo>
                    <a:pt x="101" y="11310"/>
                  </a:lnTo>
                  <a:lnTo>
                    <a:pt x="150" y="11732"/>
                  </a:lnTo>
                  <a:lnTo>
                    <a:pt x="198" y="12131"/>
                  </a:lnTo>
                  <a:lnTo>
                    <a:pt x="260" y="12529"/>
                  </a:lnTo>
                  <a:lnTo>
                    <a:pt x="326" y="12916"/>
                  </a:lnTo>
                  <a:lnTo>
                    <a:pt x="396" y="13303"/>
                  </a:lnTo>
                  <a:lnTo>
                    <a:pt x="475" y="13666"/>
                  </a:lnTo>
                  <a:lnTo>
                    <a:pt x="563" y="14018"/>
                  </a:lnTo>
                  <a:lnTo>
                    <a:pt x="651" y="14358"/>
                  </a:lnTo>
                  <a:lnTo>
                    <a:pt x="752" y="14698"/>
                  </a:lnTo>
                  <a:lnTo>
                    <a:pt x="853" y="15014"/>
                  </a:lnTo>
                  <a:lnTo>
                    <a:pt x="963" y="15319"/>
                  </a:lnTo>
                  <a:lnTo>
                    <a:pt x="1078" y="15612"/>
                  </a:lnTo>
                  <a:lnTo>
                    <a:pt x="1196" y="15881"/>
                  </a:lnTo>
                  <a:lnTo>
                    <a:pt x="1319" y="16139"/>
                  </a:lnTo>
                  <a:lnTo>
                    <a:pt x="1447" y="16385"/>
                  </a:lnTo>
                  <a:lnTo>
                    <a:pt x="1583" y="16608"/>
                  </a:lnTo>
                  <a:lnTo>
                    <a:pt x="1720" y="16819"/>
                  </a:lnTo>
                  <a:lnTo>
                    <a:pt x="1860" y="17018"/>
                  </a:lnTo>
                  <a:lnTo>
                    <a:pt x="2005" y="17194"/>
                  </a:lnTo>
                  <a:lnTo>
                    <a:pt x="2155" y="17346"/>
                  </a:lnTo>
                  <a:lnTo>
                    <a:pt x="2309" y="17487"/>
                  </a:lnTo>
                  <a:lnTo>
                    <a:pt x="2463" y="17604"/>
                  </a:lnTo>
                  <a:lnTo>
                    <a:pt x="2625" y="17698"/>
                  </a:lnTo>
                  <a:lnTo>
                    <a:pt x="2784" y="17780"/>
                  </a:lnTo>
                  <a:lnTo>
                    <a:pt x="2951" y="17839"/>
                  </a:lnTo>
                  <a:lnTo>
                    <a:pt x="3118" y="17874"/>
                  </a:lnTo>
                  <a:lnTo>
                    <a:pt x="3285" y="17886"/>
                  </a:lnTo>
                  <a:lnTo>
                    <a:pt x="6002" y="17886"/>
                  </a:lnTo>
                  <a:lnTo>
                    <a:pt x="6169" y="17874"/>
                  </a:lnTo>
                  <a:lnTo>
                    <a:pt x="6336" y="17839"/>
                  </a:lnTo>
                  <a:lnTo>
                    <a:pt x="6499" y="17780"/>
                  </a:lnTo>
                  <a:lnTo>
                    <a:pt x="6662" y="17698"/>
                  </a:lnTo>
                  <a:lnTo>
                    <a:pt x="6820" y="17604"/>
                  </a:lnTo>
                  <a:lnTo>
                    <a:pt x="6978" y="17487"/>
                  </a:lnTo>
                  <a:lnTo>
                    <a:pt x="7132" y="17346"/>
                  </a:lnTo>
                  <a:lnTo>
                    <a:pt x="7277" y="17194"/>
                  </a:lnTo>
                  <a:lnTo>
                    <a:pt x="7427" y="17018"/>
                  </a:lnTo>
                  <a:lnTo>
                    <a:pt x="7568" y="16819"/>
                  </a:lnTo>
                  <a:lnTo>
                    <a:pt x="7704" y="16608"/>
                  </a:lnTo>
                  <a:lnTo>
                    <a:pt x="7836" y="16385"/>
                  </a:lnTo>
                  <a:lnTo>
                    <a:pt x="7968" y="16139"/>
                  </a:lnTo>
                  <a:lnTo>
                    <a:pt x="8091" y="15881"/>
                  </a:lnTo>
                  <a:lnTo>
                    <a:pt x="8210" y="15612"/>
                  </a:lnTo>
                  <a:lnTo>
                    <a:pt x="8324" y="15319"/>
                  </a:lnTo>
                  <a:lnTo>
                    <a:pt x="8434" y="15014"/>
                  </a:lnTo>
                  <a:lnTo>
                    <a:pt x="8535" y="14698"/>
                  </a:lnTo>
                  <a:lnTo>
                    <a:pt x="8632" y="14358"/>
                  </a:lnTo>
                  <a:lnTo>
                    <a:pt x="8724" y="14018"/>
                  </a:lnTo>
                  <a:lnTo>
                    <a:pt x="8812" y="13666"/>
                  </a:lnTo>
                  <a:lnTo>
                    <a:pt x="8891" y="13303"/>
                  </a:lnTo>
                  <a:lnTo>
                    <a:pt x="8961" y="12916"/>
                  </a:lnTo>
                  <a:lnTo>
                    <a:pt x="9027" y="12529"/>
                  </a:lnTo>
                  <a:lnTo>
                    <a:pt x="9089" y="12131"/>
                  </a:lnTo>
                  <a:lnTo>
                    <a:pt x="9137" y="11732"/>
                  </a:lnTo>
                  <a:lnTo>
                    <a:pt x="9181" y="11310"/>
                  </a:lnTo>
                  <a:lnTo>
                    <a:pt x="9221" y="10888"/>
                  </a:lnTo>
                  <a:lnTo>
                    <a:pt x="9247" y="10455"/>
                  </a:lnTo>
                  <a:lnTo>
                    <a:pt x="9269" y="10021"/>
                  </a:lnTo>
                  <a:lnTo>
                    <a:pt x="9282" y="9576"/>
                  </a:lnTo>
                  <a:lnTo>
                    <a:pt x="9287" y="9119"/>
                  </a:lnTo>
                  <a:lnTo>
                    <a:pt x="9287" y="8767"/>
                  </a:lnTo>
                  <a:lnTo>
                    <a:pt x="9282" y="8310"/>
                  </a:lnTo>
                  <a:lnTo>
                    <a:pt x="9269" y="7865"/>
                  </a:lnTo>
                  <a:lnTo>
                    <a:pt x="9247" y="7431"/>
                  </a:lnTo>
                  <a:lnTo>
                    <a:pt x="9221" y="6997"/>
                  </a:lnTo>
                  <a:lnTo>
                    <a:pt x="9181" y="6575"/>
                  </a:lnTo>
                  <a:lnTo>
                    <a:pt x="9137" y="6153"/>
                  </a:lnTo>
                  <a:lnTo>
                    <a:pt x="9089" y="5755"/>
                  </a:lnTo>
                  <a:lnTo>
                    <a:pt x="9027" y="5356"/>
                  </a:lnTo>
                  <a:lnTo>
                    <a:pt x="8961" y="4970"/>
                  </a:lnTo>
                  <a:lnTo>
                    <a:pt x="8891" y="4583"/>
                  </a:lnTo>
                  <a:lnTo>
                    <a:pt x="8812" y="4219"/>
                  </a:lnTo>
                  <a:lnTo>
                    <a:pt x="8724" y="3868"/>
                  </a:lnTo>
                  <a:lnTo>
                    <a:pt x="8632" y="3528"/>
                  </a:lnTo>
                  <a:lnTo>
                    <a:pt x="8535" y="3188"/>
                  </a:lnTo>
                  <a:lnTo>
                    <a:pt x="8434" y="2872"/>
                  </a:lnTo>
                  <a:lnTo>
                    <a:pt x="8324" y="2567"/>
                  </a:lnTo>
                  <a:lnTo>
                    <a:pt x="8210" y="2286"/>
                  </a:lnTo>
                  <a:lnTo>
                    <a:pt x="8091" y="2004"/>
                  </a:lnTo>
                  <a:lnTo>
                    <a:pt x="7968" y="1746"/>
                  </a:lnTo>
                  <a:lnTo>
                    <a:pt x="7836" y="1500"/>
                  </a:lnTo>
                  <a:lnTo>
                    <a:pt x="7704" y="1278"/>
                  </a:lnTo>
                  <a:lnTo>
                    <a:pt x="7568" y="1067"/>
                  </a:lnTo>
                  <a:lnTo>
                    <a:pt x="7427" y="867"/>
                  </a:lnTo>
                  <a:lnTo>
                    <a:pt x="7277" y="692"/>
                  </a:lnTo>
                  <a:lnTo>
                    <a:pt x="7132" y="539"/>
                  </a:lnTo>
                  <a:lnTo>
                    <a:pt x="6978" y="399"/>
                  </a:lnTo>
                  <a:lnTo>
                    <a:pt x="6820" y="281"/>
                  </a:lnTo>
                  <a:lnTo>
                    <a:pt x="6662" y="188"/>
                  </a:lnTo>
                  <a:lnTo>
                    <a:pt x="6499" y="106"/>
                  </a:lnTo>
                  <a:lnTo>
                    <a:pt x="6336" y="47"/>
                  </a:lnTo>
                  <a:lnTo>
                    <a:pt x="6169" y="12"/>
                  </a:lnTo>
                  <a:lnTo>
                    <a:pt x="60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3430450" y="-7870073"/>
              <a:ext cx="32025" cy="413450"/>
            </a:xfrm>
            <a:custGeom>
              <a:avLst/>
              <a:gdLst/>
              <a:ahLst/>
              <a:cxnLst/>
              <a:rect l="l" t="t" r="r" b="b"/>
              <a:pathLst>
                <a:path w="1281" h="16538" extrusionOk="0">
                  <a:moveTo>
                    <a:pt x="1263" y="0"/>
                  </a:moveTo>
                  <a:lnTo>
                    <a:pt x="1210" y="24"/>
                  </a:lnTo>
                  <a:lnTo>
                    <a:pt x="1126" y="70"/>
                  </a:lnTo>
                  <a:lnTo>
                    <a:pt x="1074" y="117"/>
                  </a:lnTo>
                  <a:lnTo>
                    <a:pt x="1017" y="176"/>
                  </a:lnTo>
                  <a:lnTo>
                    <a:pt x="937" y="305"/>
                  </a:lnTo>
                  <a:lnTo>
                    <a:pt x="858" y="457"/>
                  </a:lnTo>
                  <a:lnTo>
                    <a:pt x="788" y="610"/>
                  </a:lnTo>
                  <a:lnTo>
                    <a:pt x="718" y="785"/>
                  </a:lnTo>
                  <a:lnTo>
                    <a:pt x="652" y="961"/>
                  </a:lnTo>
                  <a:lnTo>
                    <a:pt x="590" y="1160"/>
                  </a:lnTo>
                  <a:lnTo>
                    <a:pt x="537" y="1360"/>
                  </a:lnTo>
                  <a:lnTo>
                    <a:pt x="484" y="1571"/>
                  </a:lnTo>
                  <a:lnTo>
                    <a:pt x="423" y="1946"/>
                  </a:lnTo>
                  <a:lnTo>
                    <a:pt x="361" y="2321"/>
                  </a:lnTo>
                  <a:lnTo>
                    <a:pt x="309" y="2696"/>
                  </a:lnTo>
                  <a:lnTo>
                    <a:pt x="260" y="3071"/>
                  </a:lnTo>
                  <a:lnTo>
                    <a:pt x="212" y="3458"/>
                  </a:lnTo>
                  <a:lnTo>
                    <a:pt x="172" y="3844"/>
                  </a:lnTo>
                  <a:lnTo>
                    <a:pt x="137" y="4231"/>
                  </a:lnTo>
                  <a:lnTo>
                    <a:pt x="102" y="4630"/>
                  </a:lnTo>
                  <a:lnTo>
                    <a:pt x="76" y="5028"/>
                  </a:lnTo>
                  <a:lnTo>
                    <a:pt x="49" y="5427"/>
                  </a:lnTo>
                  <a:lnTo>
                    <a:pt x="32" y="5825"/>
                  </a:lnTo>
                  <a:lnTo>
                    <a:pt x="18" y="6224"/>
                  </a:lnTo>
                  <a:lnTo>
                    <a:pt x="5" y="6622"/>
                  </a:lnTo>
                  <a:lnTo>
                    <a:pt x="1" y="7032"/>
                  </a:lnTo>
                  <a:lnTo>
                    <a:pt x="1" y="7431"/>
                  </a:lnTo>
                  <a:lnTo>
                    <a:pt x="5" y="7841"/>
                  </a:lnTo>
                  <a:lnTo>
                    <a:pt x="5" y="8240"/>
                  </a:lnTo>
                  <a:lnTo>
                    <a:pt x="5" y="8638"/>
                  </a:lnTo>
                  <a:lnTo>
                    <a:pt x="10" y="9037"/>
                  </a:lnTo>
                  <a:lnTo>
                    <a:pt x="18" y="9435"/>
                  </a:lnTo>
                  <a:lnTo>
                    <a:pt x="32" y="9834"/>
                  </a:lnTo>
                  <a:lnTo>
                    <a:pt x="45" y="10232"/>
                  </a:lnTo>
                  <a:lnTo>
                    <a:pt x="67" y="10631"/>
                  </a:lnTo>
                  <a:lnTo>
                    <a:pt x="84" y="11029"/>
                  </a:lnTo>
                  <a:lnTo>
                    <a:pt x="111" y="11428"/>
                  </a:lnTo>
                  <a:lnTo>
                    <a:pt x="137" y="11814"/>
                  </a:lnTo>
                  <a:lnTo>
                    <a:pt x="168" y="12213"/>
                  </a:lnTo>
                  <a:lnTo>
                    <a:pt x="203" y="12600"/>
                  </a:lnTo>
                  <a:lnTo>
                    <a:pt x="238" y="12986"/>
                  </a:lnTo>
                  <a:lnTo>
                    <a:pt x="278" y="13373"/>
                  </a:lnTo>
                  <a:lnTo>
                    <a:pt x="322" y="13760"/>
                  </a:lnTo>
                  <a:lnTo>
                    <a:pt x="370" y="14135"/>
                  </a:lnTo>
                  <a:lnTo>
                    <a:pt x="401" y="14463"/>
                  </a:lnTo>
                  <a:lnTo>
                    <a:pt x="440" y="14780"/>
                  </a:lnTo>
                  <a:lnTo>
                    <a:pt x="484" y="15084"/>
                  </a:lnTo>
                  <a:lnTo>
                    <a:pt x="533" y="15389"/>
                  </a:lnTo>
                  <a:lnTo>
                    <a:pt x="590" y="15682"/>
                  </a:lnTo>
                  <a:lnTo>
                    <a:pt x="652" y="15975"/>
                  </a:lnTo>
                  <a:lnTo>
                    <a:pt x="718" y="16256"/>
                  </a:lnTo>
                  <a:lnTo>
                    <a:pt x="788" y="16538"/>
                  </a:lnTo>
                  <a:lnTo>
                    <a:pt x="726" y="15999"/>
                  </a:lnTo>
                  <a:lnTo>
                    <a:pt x="674" y="15471"/>
                  </a:lnTo>
                  <a:lnTo>
                    <a:pt x="621" y="14932"/>
                  </a:lnTo>
                  <a:lnTo>
                    <a:pt x="572" y="14405"/>
                  </a:lnTo>
                  <a:lnTo>
                    <a:pt x="524" y="13865"/>
                  </a:lnTo>
                  <a:lnTo>
                    <a:pt x="484" y="13326"/>
                  </a:lnTo>
                  <a:lnTo>
                    <a:pt x="445" y="12787"/>
                  </a:lnTo>
                  <a:lnTo>
                    <a:pt x="410" y="12236"/>
                  </a:lnTo>
                  <a:lnTo>
                    <a:pt x="379" y="11697"/>
                  </a:lnTo>
                  <a:lnTo>
                    <a:pt x="348" y="11146"/>
                  </a:lnTo>
                  <a:lnTo>
                    <a:pt x="326" y="10595"/>
                  </a:lnTo>
                  <a:lnTo>
                    <a:pt x="304" y="10056"/>
                  </a:lnTo>
                  <a:lnTo>
                    <a:pt x="287" y="9505"/>
                  </a:lnTo>
                  <a:lnTo>
                    <a:pt x="273" y="8955"/>
                  </a:lnTo>
                  <a:lnTo>
                    <a:pt x="260" y="8404"/>
                  </a:lnTo>
                  <a:lnTo>
                    <a:pt x="256" y="7853"/>
                  </a:lnTo>
                  <a:lnTo>
                    <a:pt x="251" y="7466"/>
                  </a:lnTo>
                  <a:lnTo>
                    <a:pt x="251" y="7079"/>
                  </a:lnTo>
                  <a:lnTo>
                    <a:pt x="256" y="6693"/>
                  </a:lnTo>
                  <a:lnTo>
                    <a:pt x="265" y="6306"/>
                  </a:lnTo>
                  <a:lnTo>
                    <a:pt x="278" y="5919"/>
                  </a:lnTo>
                  <a:lnTo>
                    <a:pt x="295" y="5532"/>
                  </a:lnTo>
                  <a:lnTo>
                    <a:pt x="313" y="5157"/>
                  </a:lnTo>
                  <a:lnTo>
                    <a:pt x="339" y="4770"/>
                  </a:lnTo>
                  <a:lnTo>
                    <a:pt x="366" y="4395"/>
                  </a:lnTo>
                  <a:lnTo>
                    <a:pt x="397" y="4020"/>
                  </a:lnTo>
                  <a:lnTo>
                    <a:pt x="432" y="3645"/>
                  </a:lnTo>
                  <a:lnTo>
                    <a:pt x="471" y="3270"/>
                  </a:lnTo>
                  <a:lnTo>
                    <a:pt x="511" y="2895"/>
                  </a:lnTo>
                  <a:lnTo>
                    <a:pt x="555" y="2532"/>
                  </a:lnTo>
                  <a:lnTo>
                    <a:pt x="603" y="2168"/>
                  </a:lnTo>
                  <a:lnTo>
                    <a:pt x="656" y="1805"/>
                  </a:lnTo>
                  <a:lnTo>
                    <a:pt x="713" y="1536"/>
                  </a:lnTo>
                  <a:lnTo>
                    <a:pt x="779" y="1278"/>
                  </a:lnTo>
                  <a:lnTo>
                    <a:pt x="849" y="1020"/>
                  </a:lnTo>
                  <a:lnTo>
                    <a:pt x="924" y="785"/>
                  </a:lnTo>
                  <a:lnTo>
                    <a:pt x="1008" y="574"/>
                  </a:lnTo>
                  <a:lnTo>
                    <a:pt x="1091" y="363"/>
                  </a:lnTo>
                  <a:lnTo>
                    <a:pt x="1184" y="176"/>
                  </a:lnTo>
                  <a:lnTo>
                    <a:pt x="128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3573350" y="-11170575"/>
              <a:ext cx="204725" cy="508975"/>
            </a:xfrm>
            <a:custGeom>
              <a:avLst/>
              <a:gdLst/>
              <a:ahLst/>
              <a:cxnLst/>
              <a:rect l="l" t="t" r="r" b="b"/>
              <a:pathLst>
                <a:path w="8189" h="20359" extrusionOk="0">
                  <a:moveTo>
                    <a:pt x="8188" y="0"/>
                  </a:moveTo>
                  <a:lnTo>
                    <a:pt x="1" y="82"/>
                  </a:lnTo>
                  <a:lnTo>
                    <a:pt x="208" y="10045"/>
                  </a:lnTo>
                  <a:lnTo>
                    <a:pt x="203" y="10361"/>
                  </a:lnTo>
                  <a:lnTo>
                    <a:pt x="203" y="10666"/>
                  </a:lnTo>
                  <a:lnTo>
                    <a:pt x="208" y="10971"/>
                  </a:lnTo>
                  <a:lnTo>
                    <a:pt x="216" y="11287"/>
                  </a:lnTo>
                  <a:lnTo>
                    <a:pt x="225" y="11592"/>
                  </a:lnTo>
                  <a:lnTo>
                    <a:pt x="243" y="11897"/>
                  </a:lnTo>
                  <a:lnTo>
                    <a:pt x="256" y="12190"/>
                  </a:lnTo>
                  <a:lnTo>
                    <a:pt x="278" y="12494"/>
                  </a:lnTo>
                  <a:lnTo>
                    <a:pt x="304" y="12787"/>
                  </a:lnTo>
                  <a:lnTo>
                    <a:pt x="331" y="13092"/>
                  </a:lnTo>
                  <a:lnTo>
                    <a:pt x="361" y="13373"/>
                  </a:lnTo>
                  <a:lnTo>
                    <a:pt x="392" y="13666"/>
                  </a:lnTo>
                  <a:lnTo>
                    <a:pt x="432" y="13959"/>
                  </a:lnTo>
                  <a:lnTo>
                    <a:pt x="471" y="14241"/>
                  </a:lnTo>
                  <a:lnTo>
                    <a:pt x="511" y="14522"/>
                  </a:lnTo>
                  <a:lnTo>
                    <a:pt x="559" y="14803"/>
                  </a:lnTo>
                  <a:lnTo>
                    <a:pt x="608" y="15073"/>
                  </a:lnTo>
                  <a:lnTo>
                    <a:pt x="660" y="15342"/>
                  </a:lnTo>
                  <a:lnTo>
                    <a:pt x="713" y="15612"/>
                  </a:lnTo>
                  <a:lnTo>
                    <a:pt x="770" y="15870"/>
                  </a:lnTo>
                  <a:lnTo>
                    <a:pt x="832" y="16128"/>
                  </a:lnTo>
                  <a:lnTo>
                    <a:pt x="894" y="16374"/>
                  </a:lnTo>
                  <a:lnTo>
                    <a:pt x="959" y="16620"/>
                  </a:lnTo>
                  <a:lnTo>
                    <a:pt x="1030" y="16866"/>
                  </a:lnTo>
                  <a:lnTo>
                    <a:pt x="1100" y="17112"/>
                  </a:lnTo>
                  <a:lnTo>
                    <a:pt x="1175" y="17335"/>
                  </a:lnTo>
                  <a:lnTo>
                    <a:pt x="1254" y="17569"/>
                  </a:lnTo>
                  <a:lnTo>
                    <a:pt x="1333" y="17792"/>
                  </a:lnTo>
                  <a:lnTo>
                    <a:pt x="1417" y="18003"/>
                  </a:lnTo>
                  <a:lnTo>
                    <a:pt x="1500" y="18214"/>
                  </a:lnTo>
                  <a:lnTo>
                    <a:pt x="1588" y="18413"/>
                  </a:lnTo>
                  <a:lnTo>
                    <a:pt x="1676" y="18612"/>
                  </a:lnTo>
                  <a:lnTo>
                    <a:pt x="1808" y="18800"/>
                  </a:lnTo>
                  <a:lnTo>
                    <a:pt x="1940" y="18988"/>
                  </a:lnTo>
                  <a:lnTo>
                    <a:pt x="2072" y="19152"/>
                  </a:lnTo>
                  <a:lnTo>
                    <a:pt x="2204" y="19316"/>
                  </a:lnTo>
                  <a:lnTo>
                    <a:pt x="2340" y="19456"/>
                  </a:lnTo>
                  <a:lnTo>
                    <a:pt x="2481" y="19597"/>
                  </a:lnTo>
                  <a:lnTo>
                    <a:pt x="2617" y="19714"/>
                  </a:lnTo>
                  <a:lnTo>
                    <a:pt x="2758" y="19831"/>
                  </a:lnTo>
                  <a:lnTo>
                    <a:pt x="2894" y="19937"/>
                  </a:lnTo>
                  <a:lnTo>
                    <a:pt x="3039" y="20031"/>
                  </a:lnTo>
                  <a:lnTo>
                    <a:pt x="3180" y="20113"/>
                  </a:lnTo>
                  <a:lnTo>
                    <a:pt x="3321" y="20183"/>
                  </a:lnTo>
                  <a:lnTo>
                    <a:pt x="3466" y="20242"/>
                  </a:lnTo>
                  <a:lnTo>
                    <a:pt x="3606" y="20289"/>
                  </a:lnTo>
                  <a:lnTo>
                    <a:pt x="3752" y="20324"/>
                  </a:lnTo>
                  <a:lnTo>
                    <a:pt x="3897" y="20347"/>
                  </a:lnTo>
                  <a:lnTo>
                    <a:pt x="4042" y="20359"/>
                  </a:lnTo>
                  <a:lnTo>
                    <a:pt x="4187" y="20359"/>
                  </a:lnTo>
                  <a:lnTo>
                    <a:pt x="4332" y="20347"/>
                  </a:lnTo>
                  <a:lnTo>
                    <a:pt x="4473" y="20335"/>
                  </a:lnTo>
                  <a:lnTo>
                    <a:pt x="4618" y="20300"/>
                  </a:lnTo>
                  <a:lnTo>
                    <a:pt x="4763" y="20265"/>
                  </a:lnTo>
                  <a:lnTo>
                    <a:pt x="4908" y="20206"/>
                  </a:lnTo>
                  <a:lnTo>
                    <a:pt x="5049" y="20136"/>
                  </a:lnTo>
                  <a:lnTo>
                    <a:pt x="5194" y="20066"/>
                  </a:lnTo>
                  <a:lnTo>
                    <a:pt x="5335" y="19972"/>
                  </a:lnTo>
                  <a:lnTo>
                    <a:pt x="5475" y="19878"/>
                  </a:lnTo>
                  <a:lnTo>
                    <a:pt x="5616" y="19773"/>
                  </a:lnTo>
                  <a:lnTo>
                    <a:pt x="5757" y="19644"/>
                  </a:lnTo>
                  <a:lnTo>
                    <a:pt x="5897" y="19515"/>
                  </a:lnTo>
                  <a:lnTo>
                    <a:pt x="6034" y="19374"/>
                  </a:lnTo>
                  <a:lnTo>
                    <a:pt x="6170" y="19210"/>
                  </a:lnTo>
                  <a:lnTo>
                    <a:pt x="6328" y="18929"/>
                  </a:lnTo>
                  <a:lnTo>
                    <a:pt x="6482" y="18636"/>
                  </a:lnTo>
                  <a:lnTo>
                    <a:pt x="6632" y="18319"/>
                  </a:lnTo>
                  <a:lnTo>
                    <a:pt x="6772" y="17980"/>
                  </a:lnTo>
                  <a:lnTo>
                    <a:pt x="6909" y="17628"/>
                  </a:lnTo>
                  <a:lnTo>
                    <a:pt x="7036" y="17253"/>
                  </a:lnTo>
                  <a:lnTo>
                    <a:pt x="7155" y="16866"/>
                  </a:lnTo>
                  <a:lnTo>
                    <a:pt x="7269" y="16468"/>
                  </a:lnTo>
                  <a:lnTo>
                    <a:pt x="7375" y="16057"/>
                  </a:lnTo>
                  <a:lnTo>
                    <a:pt x="7471" y="15624"/>
                  </a:lnTo>
                  <a:lnTo>
                    <a:pt x="7564" y="15178"/>
                  </a:lnTo>
                  <a:lnTo>
                    <a:pt x="7647" y="14733"/>
                  </a:lnTo>
                  <a:lnTo>
                    <a:pt x="7722" y="14264"/>
                  </a:lnTo>
                  <a:lnTo>
                    <a:pt x="7788" y="13795"/>
                  </a:lnTo>
                  <a:lnTo>
                    <a:pt x="7845" y="13303"/>
                  </a:lnTo>
                  <a:lnTo>
                    <a:pt x="7894" y="12811"/>
                  </a:lnTo>
                  <a:lnTo>
                    <a:pt x="7920" y="12553"/>
                  </a:lnTo>
                  <a:lnTo>
                    <a:pt x="7946" y="12272"/>
                  </a:lnTo>
                  <a:lnTo>
                    <a:pt x="7968" y="11967"/>
                  </a:lnTo>
                  <a:lnTo>
                    <a:pt x="7990" y="11639"/>
                  </a:lnTo>
                  <a:lnTo>
                    <a:pt x="8030" y="10912"/>
                  </a:lnTo>
                  <a:lnTo>
                    <a:pt x="8065" y="10103"/>
                  </a:lnTo>
                  <a:lnTo>
                    <a:pt x="8091" y="9248"/>
                  </a:lnTo>
                  <a:lnTo>
                    <a:pt x="8113" y="8345"/>
                  </a:lnTo>
                  <a:lnTo>
                    <a:pt x="8135" y="7408"/>
                  </a:lnTo>
                  <a:lnTo>
                    <a:pt x="8149" y="6458"/>
                  </a:lnTo>
                  <a:lnTo>
                    <a:pt x="8162" y="5509"/>
                  </a:lnTo>
                  <a:lnTo>
                    <a:pt x="8171" y="4560"/>
                  </a:lnTo>
                  <a:lnTo>
                    <a:pt x="8184" y="2778"/>
                  </a:lnTo>
                  <a:lnTo>
                    <a:pt x="8188" y="1219"/>
                  </a:lnTo>
                  <a:lnTo>
                    <a:pt x="81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3573350" y="-11170575"/>
              <a:ext cx="204725" cy="508975"/>
            </a:xfrm>
            <a:custGeom>
              <a:avLst/>
              <a:gdLst/>
              <a:ahLst/>
              <a:cxnLst/>
              <a:rect l="l" t="t" r="r" b="b"/>
              <a:pathLst>
                <a:path w="8189" h="20359" fill="none" extrusionOk="0">
                  <a:moveTo>
                    <a:pt x="8188" y="0"/>
                  </a:moveTo>
                  <a:lnTo>
                    <a:pt x="8188" y="0"/>
                  </a:lnTo>
                  <a:lnTo>
                    <a:pt x="8188" y="1219"/>
                  </a:lnTo>
                  <a:lnTo>
                    <a:pt x="8184" y="2778"/>
                  </a:lnTo>
                  <a:lnTo>
                    <a:pt x="8171" y="4560"/>
                  </a:lnTo>
                  <a:lnTo>
                    <a:pt x="8162" y="5509"/>
                  </a:lnTo>
                  <a:lnTo>
                    <a:pt x="8149" y="6458"/>
                  </a:lnTo>
                  <a:lnTo>
                    <a:pt x="8135" y="7408"/>
                  </a:lnTo>
                  <a:lnTo>
                    <a:pt x="8113" y="8345"/>
                  </a:lnTo>
                  <a:lnTo>
                    <a:pt x="8091" y="9248"/>
                  </a:lnTo>
                  <a:lnTo>
                    <a:pt x="8065" y="10103"/>
                  </a:lnTo>
                  <a:lnTo>
                    <a:pt x="8030" y="10912"/>
                  </a:lnTo>
                  <a:lnTo>
                    <a:pt x="7990" y="11639"/>
                  </a:lnTo>
                  <a:lnTo>
                    <a:pt x="7968" y="11967"/>
                  </a:lnTo>
                  <a:lnTo>
                    <a:pt x="7946" y="12272"/>
                  </a:lnTo>
                  <a:lnTo>
                    <a:pt x="7920" y="12553"/>
                  </a:lnTo>
                  <a:lnTo>
                    <a:pt x="7894" y="12811"/>
                  </a:lnTo>
                  <a:lnTo>
                    <a:pt x="7894" y="12811"/>
                  </a:lnTo>
                  <a:lnTo>
                    <a:pt x="7845" y="13303"/>
                  </a:lnTo>
                  <a:lnTo>
                    <a:pt x="7788" y="13795"/>
                  </a:lnTo>
                  <a:lnTo>
                    <a:pt x="7722" y="14264"/>
                  </a:lnTo>
                  <a:lnTo>
                    <a:pt x="7647" y="14733"/>
                  </a:lnTo>
                  <a:lnTo>
                    <a:pt x="7564" y="15178"/>
                  </a:lnTo>
                  <a:lnTo>
                    <a:pt x="7471" y="15624"/>
                  </a:lnTo>
                  <a:lnTo>
                    <a:pt x="7375" y="16057"/>
                  </a:lnTo>
                  <a:lnTo>
                    <a:pt x="7269" y="16468"/>
                  </a:lnTo>
                  <a:lnTo>
                    <a:pt x="7155" y="16866"/>
                  </a:lnTo>
                  <a:lnTo>
                    <a:pt x="7036" y="17253"/>
                  </a:lnTo>
                  <a:lnTo>
                    <a:pt x="6909" y="17628"/>
                  </a:lnTo>
                  <a:lnTo>
                    <a:pt x="6772" y="17980"/>
                  </a:lnTo>
                  <a:lnTo>
                    <a:pt x="6632" y="18319"/>
                  </a:lnTo>
                  <a:lnTo>
                    <a:pt x="6482" y="18636"/>
                  </a:lnTo>
                  <a:lnTo>
                    <a:pt x="6328" y="18929"/>
                  </a:lnTo>
                  <a:lnTo>
                    <a:pt x="6170" y="19210"/>
                  </a:lnTo>
                  <a:lnTo>
                    <a:pt x="6170" y="19210"/>
                  </a:lnTo>
                  <a:lnTo>
                    <a:pt x="6034" y="19374"/>
                  </a:lnTo>
                  <a:lnTo>
                    <a:pt x="5897" y="19515"/>
                  </a:lnTo>
                  <a:lnTo>
                    <a:pt x="5757" y="19644"/>
                  </a:lnTo>
                  <a:lnTo>
                    <a:pt x="5616" y="19773"/>
                  </a:lnTo>
                  <a:lnTo>
                    <a:pt x="5475" y="19878"/>
                  </a:lnTo>
                  <a:lnTo>
                    <a:pt x="5335" y="19972"/>
                  </a:lnTo>
                  <a:lnTo>
                    <a:pt x="5194" y="20066"/>
                  </a:lnTo>
                  <a:lnTo>
                    <a:pt x="5049" y="20136"/>
                  </a:lnTo>
                  <a:lnTo>
                    <a:pt x="4908" y="20206"/>
                  </a:lnTo>
                  <a:lnTo>
                    <a:pt x="4763" y="20265"/>
                  </a:lnTo>
                  <a:lnTo>
                    <a:pt x="4618" y="20300"/>
                  </a:lnTo>
                  <a:lnTo>
                    <a:pt x="4473" y="20335"/>
                  </a:lnTo>
                  <a:lnTo>
                    <a:pt x="4332" y="20347"/>
                  </a:lnTo>
                  <a:lnTo>
                    <a:pt x="4187" y="20359"/>
                  </a:lnTo>
                  <a:lnTo>
                    <a:pt x="4042" y="20359"/>
                  </a:lnTo>
                  <a:lnTo>
                    <a:pt x="3897" y="20347"/>
                  </a:lnTo>
                  <a:lnTo>
                    <a:pt x="3752" y="20324"/>
                  </a:lnTo>
                  <a:lnTo>
                    <a:pt x="3606" y="20289"/>
                  </a:lnTo>
                  <a:lnTo>
                    <a:pt x="3466" y="20242"/>
                  </a:lnTo>
                  <a:lnTo>
                    <a:pt x="3321" y="20183"/>
                  </a:lnTo>
                  <a:lnTo>
                    <a:pt x="3180" y="20113"/>
                  </a:lnTo>
                  <a:lnTo>
                    <a:pt x="3039" y="20031"/>
                  </a:lnTo>
                  <a:lnTo>
                    <a:pt x="2894" y="19937"/>
                  </a:lnTo>
                  <a:lnTo>
                    <a:pt x="2758" y="19831"/>
                  </a:lnTo>
                  <a:lnTo>
                    <a:pt x="2617" y="19714"/>
                  </a:lnTo>
                  <a:lnTo>
                    <a:pt x="2481" y="19597"/>
                  </a:lnTo>
                  <a:lnTo>
                    <a:pt x="2340" y="19456"/>
                  </a:lnTo>
                  <a:lnTo>
                    <a:pt x="2204" y="19316"/>
                  </a:lnTo>
                  <a:lnTo>
                    <a:pt x="2072" y="19152"/>
                  </a:lnTo>
                  <a:lnTo>
                    <a:pt x="1940" y="18988"/>
                  </a:lnTo>
                  <a:lnTo>
                    <a:pt x="1808" y="18800"/>
                  </a:lnTo>
                  <a:lnTo>
                    <a:pt x="1676" y="18612"/>
                  </a:lnTo>
                  <a:lnTo>
                    <a:pt x="1676" y="18612"/>
                  </a:lnTo>
                  <a:lnTo>
                    <a:pt x="1588" y="18413"/>
                  </a:lnTo>
                  <a:lnTo>
                    <a:pt x="1500" y="18214"/>
                  </a:lnTo>
                  <a:lnTo>
                    <a:pt x="1417" y="18003"/>
                  </a:lnTo>
                  <a:lnTo>
                    <a:pt x="1333" y="17792"/>
                  </a:lnTo>
                  <a:lnTo>
                    <a:pt x="1254" y="17569"/>
                  </a:lnTo>
                  <a:lnTo>
                    <a:pt x="1175" y="17335"/>
                  </a:lnTo>
                  <a:lnTo>
                    <a:pt x="1100" y="17112"/>
                  </a:lnTo>
                  <a:lnTo>
                    <a:pt x="1030" y="16866"/>
                  </a:lnTo>
                  <a:lnTo>
                    <a:pt x="959" y="16620"/>
                  </a:lnTo>
                  <a:lnTo>
                    <a:pt x="894" y="16374"/>
                  </a:lnTo>
                  <a:lnTo>
                    <a:pt x="832" y="16128"/>
                  </a:lnTo>
                  <a:lnTo>
                    <a:pt x="770" y="15870"/>
                  </a:lnTo>
                  <a:lnTo>
                    <a:pt x="713" y="15612"/>
                  </a:lnTo>
                  <a:lnTo>
                    <a:pt x="660" y="15342"/>
                  </a:lnTo>
                  <a:lnTo>
                    <a:pt x="608" y="15073"/>
                  </a:lnTo>
                  <a:lnTo>
                    <a:pt x="559" y="14803"/>
                  </a:lnTo>
                  <a:lnTo>
                    <a:pt x="511" y="14522"/>
                  </a:lnTo>
                  <a:lnTo>
                    <a:pt x="471" y="14241"/>
                  </a:lnTo>
                  <a:lnTo>
                    <a:pt x="432" y="13959"/>
                  </a:lnTo>
                  <a:lnTo>
                    <a:pt x="392" y="13666"/>
                  </a:lnTo>
                  <a:lnTo>
                    <a:pt x="361" y="13373"/>
                  </a:lnTo>
                  <a:lnTo>
                    <a:pt x="331" y="13092"/>
                  </a:lnTo>
                  <a:lnTo>
                    <a:pt x="304" y="12787"/>
                  </a:lnTo>
                  <a:lnTo>
                    <a:pt x="278" y="12494"/>
                  </a:lnTo>
                  <a:lnTo>
                    <a:pt x="256" y="12190"/>
                  </a:lnTo>
                  <a:lnTo>
                    <a:pt x="243" y="11897"/>
                  </a:lnTo>
                  <a:lnTo>
                    <a:pt x="225" y="11592"/>
                  </a:lnTo>
                  <a:lnTo>
                    <a:pt x="216" y="11287"/>
                  </a:lnTo>
                  <a:lnTo>
                    <a:pt x="208" y="10971"/>
                  </a:lnTo>
                  <a:lnTo>
                    <a:pt x="203" y="10666"/>
                  </a:lnTo>
                  <a:lnTo>
                    <a:pt x="203" y="10361"/>
                  </a:lnTo>
                  <a:lnTo>
                    <a:pt x="208" y="10045"/>
                  </a:lnTo>
                  <a:lnTo>
                    <a:pt x="1" y="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3397700" y="-11225075"/>
              <a:ext cx="381900" cy="142725"/>
            </a:xfrm>
            <a:custGeom>
              <a:avLst/>
              <a:gdLst/>
              <a:ahLst/>
              <a:cxnLst/>
              <a:rect l="l" t="t" r="r" b="b"/>
              <a:pathLst>
                <a:path w="15276" h="5709" extrusionOk="0">
                  <a:moveTo>
                    <a:pt x="6266" y="0"/>
                  </a:moveTo>
                  <a:lnTo>
                    <a:pt x="4890" y="12"/>
                  </a:lnTo>
                  <a:lnTo>
                    <a:pt x="4230" y="24"/>
                  </a:lnTo>
                  <a:lnTo>
                    <a:pt x="3602" y="47"/>
                  </a:lnTo>
                  <a:lnTo>
                    <a:pt x="3004" y="82"/>
                  </a:lnTo>
                  <a:lnTo>
                    <a:pt x="2441" y="118"/>
                  </a:lnTo>
                  <a:lnTo>
                    <a:pt x="1926" y="164"/>
                  </a:lnTo>
                  <a:lnTo>
                    <a:pt x="1460" y="223"/>
                  </a:lnTo>
                  <a:lnTo>
                    <a:pt x="1047" y="293"/>
                  </a:lnTo>
                  <a:lnTo>
                    <a:pt x="695" y="375"/>
                  </a:lnTo>
                  <a:lnTo>
                    <a:pt x="546" y="411"/>
                  </a:lnTo>
                  <a:lnTo>
                    <a:pt x="409" y="458"/>
                  </a:lnTo>
                  <a:lnTo>
                    <a:pt x="291" y="504"/>
                  </a:lnTo>
                  <a:lnTo>
                    <a:pt x="194" y="551"/>
                  </a:lnTo>
                  <a:lnTo>
                    <a:pt x="115" y="610"/>
                  </a:lnTo>
                  <a:lnTo>
                    <a:pt x="58" y="668"/>
                  </a:lnTo>
                  <a:lnTo>
                    <a:pt x="36" y="692"/>
                  </a:lnTo>
                  <a:lnTo>
                    <a:pt x="18" y="727"/>
                  </a:lnTo>
                  <a:lnTo>
                    <a:pt x="9" y="762"/>
                  </a:lnTo>
                  <a:lnTo>
                    <a:pt x="5" y="786"/>
                  </a:lnTo>
                  <a:lnTo>
                    <a:pt x="0" y="856"/>
                  </a:lnTo>
                  <a:lnTo>
                    <a:pt x="9" y="926"/>
                  </a:lnTo>
                  <a:lnTo>
                    <a:pt x="27" y="997"/>
                  </a:lnTo>
                  <a:lnTo>
                    <a:pt x="53" y="1079"/>
                  </a:lnTo>
                  <a:lnTo>
                    <a:pt x="88" y="1149"/>
                  </a:lnTo>
                  <a:lnTo>
                    <a:pt x="132" y="1231"/>
                  </a:lnTo>
                  <a:lnTo>
                    <a:pt x="181" y="1313"/>
                  </a:lnTo>
                  <a:lnTo>
                    <a:pt x="238" y="1395"/>
                  </a:lnTo>
                  <a:lnTo>
                    <a:pt x="374" y="1571"/>
                  </a:lnTo>
                  <a:lnTo>
                    <a:pt x="541" y="1758"/>
                  </a:lnTo>
                  <a:lnTo>
                    <a:pt x="730" y="1946"/>
                  </a:lnTo>
                  <a:lnTo>
                    <a:pt x="937" y="2145"/>
                  </a:lnTo>
                  <a:lnTo>
                    <a:pt x="1170" y="2344"/>
                  </a:lnTo>
                  <a:lnTo>
                    <a:pt x="1416" y="2544"/>
                  </a:lnTo>
                  <a:lnTo>
                    <a:pt x="1676" y="2743"/>
                  </a:lnTo>
                  <a:lnTo>
                    <a:pt x="1948" y="2954"/>
                  </a:lnTo>
                  <a:lnTo>
                    <a:pt x="2524" y="3364"/>
                  </a:lnTo>
                  <a:lnTo>
                    <a:pt x="3118" y="3763"/>
                  </a:lnTo>
                  <a:lnTo>
                    <a:pt x="3716" y="4149"/>
                  </a:lnTo>
                  <a:lnTo>
                    <a:pt x="4296" y="4513"/>
                  </a:lnTo>
                  <a:lnTo>
                    <a:pt x="4837" y="4841"/>
                  </a:lnTo>
                  <a:lnTo>
                    <a:pt x="5325" y="5134"/>
                  </a:lnTo>
                  <a:lnTo>
                    <a:pt x="6055" y="5556"/>
                  </a:lnTo>
                  <a:lnTo>
                    <a:pt x="6332" y="5708"/>
                  </a:lnTo>
                  <a:lnTo>
                    <a:pt x="15060" y="5486"/>
                  </a:lnTo>
                  <a:lnTo>
                    <a:pt x="15276" y="247"/>
                  </a:lnTo>
                  <a:lnTo>
                    <a:pt x="14625" y="223"/>
                  </a:lnTo>
                  <a:lnTo>
                    <a:pt x="12906" y="141"/>
                  </a:lnTo>
                  <a:lnTo>
                    <a:pt x="11758" y="94"/>
                  </a:lnTo>
                  <a:lnTo>
                    <a:pt x="10474" y="59"/>
                  </a:lnTo>
                  <a:lnTo>
                    <a:pt x="9102" y="24"/>
                  </a:lnTo>
                  <a:lnTo>
                    <a:pt x="7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3579400" y="-10968975"/>
              <a:ext cx="196700" cy="58900"/>
            </a:xfrm>
            <a:custGeom>
              <a:avLst/>
              <a:gdLst/>
              <a:ahLst/>
              <a:cxnLst/>
              <a:rect l="l" t="t" r="r" b="b"/>
              <a:pathLst>
                <a:path w="7868" h="2356" extrusionOk="0">
                  <a:moveTo>
                    <a:pt x="4257" y="0"/>
                  </a:moveTo>
                  <a:lnTo>
                    <a:pt x="3901" y="35"/>
                  </a:lnTo>
                  <a:lnTo>
                    <a:pt x="3549" y="94"/>
                  </a:lnTo>
                  <a:lnTo>
                    <a:pt x="3193" y="176"/>
                  </a:lnTo>
                  <a:lnTo>
                    <a:pt x="2841" y="293"/>
                  </a:lnTo>
                  <a:lnTo>
                    <a:pt x="2489" y="422"/>
                  </a:lnTo>
                  <a:lnTo>
                    <a:pt x="2138" y="586"/>
                  </a:lnTo>
                  <a:lnTo>
                    <a:pt x="1790" y="785"/>
                  </a:lnTo>
                  <a:lnTo>
                    <a:pt x="1443" y="996"/>
                  </a:lnTo>
                  <a:lnTo>
                    <a:pt x="1100" y="1242"/>
                  </a:lnTo>
                  <a:lnTo>
                    <a:pt x="955" y="1324"/>
                  </a:lnTo>
                  <a:lnTo>
                    <a:pt x="814" y="1430"/>
                  </a:lnTo>
                  <a:lnTo>
                    <a:pt x="674" y="1559"/>
                  </a:lnTo>
                  <a:lnTo>
                    <a:pt x="533" y="1688"/>
                  </a:lnTo>
                  <a:lnTo>
                    <a:pt x="396" y="1828"/>
                  </a:lnTo>
                  <a:lnTo>
                    <a:pt x="260" y="1993"/>
                  </a:lnTo>
                  <a:lnTo>
                    <a:pt x="128" y="2168"/>
                  </a:lnTo>
                  <a:lnTo>
                    <a:pt x="1" y="2356"/>
                  </a:lnTo>
                  <a:lnTo>
                    <a:pt x="484" y="2063"/>
                  </a:lnTo>
                  <a:lnTo>
                    <a:pt x="968" y="1805"/>
                  </a:lnTo>
                  <a:lnTo>
                    <a:pt x="1456" y="1571"/>
                  </a:lnTo>
                  <a:lnTo>
                    <a:pt x="1944" y="1348"/>
                  </a:lnTo>
                  <a:lnTo>
                    <a:pt x="2437" y="1160"/>
                  </a:lnTo>
                  <a:lnTo>
                    <a:pt x="2929" y="996"/>
                  </a:lnTo>
                  <a:lnTo>
                    <a:pt x="3422" y="844"/>
                  </a:lnTo>
                  <a:lnTo>
                    <a:pt x="3914" y="727"/>
                  </a:lnTo>
                  <a:lnTo>
                    <a:pt x="4411" y="727"/>
                  </a:lnTo>
                  <a:lnTo>
                    <a:pt x="4903" y="738"/>
                  </a:lnTo>
                  <a:lnTo>
                    <a:pt x="5400" y="785"/>
                  </a:lnTo>
                  <a:lnTo>
                    <a:pt x="5897" y="856"/>
                  </a:lnTo>
                  <a:lnTo>
                    <a:pt x="6390" y="938"/>
                  </a:lnTo>
                  <a:lnTo>
                    <a:pt x="6882" y="1055"/>
                  </a:lnTo>
                  <a:lnTo>
                    <a:pt x="7375" y="1196"/>
                  </a:lnTo>
                  <a:lnTo>
                    <a:pt x="7867" y="1360"/>
                  </a:lnTo>
                  <a:lnTo>
                    <a:pt x="7731" y="1196"/>
                  </a:lnTo>
                  <a:lnTo>
                    <a:pt x="7594" y="1055"/>
                  </a:lnTo>
                  <a:lnTo>
                    <a:pt x="7454" y="938"/>
                  </a:lnTo>
                  <a:lnTo>
                    <a:pt x="7313" y="821"/>
                  </a:lnTo>
                  <a:lnTo>
                    <a:pt x="7172" y="727"/>
                  </a:lnTo>
                  <a:lnTo>
                    <a:pt x="7027" y="645"/>
                  </a:lnTo>
                  <a:lnTo>
                    <a:pt x="6882" y="574"/>
                  </a:lnTo>
                  <a:lnTo>
                    <a:pt x="6733" y="528"/>
                  </a:lnTo>
                  <a:lnTo>
                    <a:pt x="6381" y="363"/>
                  </a:lnTo>
                  <a:lnTo>
                    <a:pt x="6029" y="246"/>
                  </a:lnTo>
                  <a:lnTo>
                    <a:pt x="5677" y="141"/>
                  </a:lnTo>
                  <a:lnTo>
                    <a:pt x="5321" y="70"/>
                  </a:lnTo>
                  <a:lnTo>
                    <a:pt x="4965" y="24"/>
                  </a:lnTo>
                  <a:lnTo>
                    <a:pt x="461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3839050" y="-10718450"/>
              <a:ext cx="334100" cy="2846025"/>
            </a:xfrm>
            <a:custGeom>
              <a:avLst/>
              <a:gdLst/>
              <a:ahLst/>
              <a:cxnLst/>
              <a:rect l="l" t="t" r="r" b="b"/>
              <a:pathLst>
                <a:path w="13364" h="113841" extrusionOk="0">
                  <a:moveTo>
                    <a:pt x="1" y="0"/>
                  </a:moveTo>
                  <a:lnTo>
                    <a:pt x="1" y="110899"/>
                  </a:lnTo>
                  <a:lnTo>
                    <a:pt x="3844" y="113841"/>
                  </a:lnTo>
                  <a:lnTo>
                    <a:pt x="9199" y="113817"/>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3839050" y="-10718450"/>
              <a:ext cx="334100" cy="2846025"/>
            </a:xfrm>
            <a:custGeom>
              <a:avLst/>
              <a:gdLst/>
              <a:ahLst/>
              <a:cxnLst/>
              <a:rect l="l" t="t" r="r" b="b"/>
              <a:pathLst>
                <a:path w="13364" h="113841" fill="none" extrusionOk="0">
                  <a:moveTo>
                    <a:pt x="9199" y="113817"/>
                  </a:moveTo>
                  <a:lnTo>
                    <a:pt x="13183" y="105414"/>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lnTo>
                    <a:pt x="1" y="0"/>
                  </a:lnTo>
                  <a:lnTo>
                    <a:pt x="1" y="110899"/>
                  </a:lnTo>
                  <a:lnTo>
                    <a:pt x="3844" y="113841"/>
                  </a:lnTo>
                  <a:lnTo>
                    <a:pt x="9199" y="1138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3839055" y="-10679503"/>
              <a:ext cx="136986" cy="2808374"/>
            </a:xfrm>
            <a:custGeom>
              <a:avLst/>
              <a:gdLst/>
              <a:ahLst/>
              <a:cxnLst/>
              <a:rect l="l" t="t" r="r" b="b"/>
              <a:pathLst>
                <a:path w="5480" h="111932" extrusionOk="0">
                  <a:moveTo>
                    <a:pt x="1" y="1"/>
                  </a:moveTo>
                  <a:lnTo>
                    <a:pt x="80" y="109001"/>
                  </a:lnTo>
                  <a:lnTo>
                    <a:pt x="3931" y="111931"/>
                  </a:lnTo>
                  <a:lnTo>
                    <a:pt x="5479" y="111861"/>
                  </a:lnTo>
                  <a:lnTo>
                    <a:pt x="2291" y="113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3839050" y="-10681550"/>
              <a:ext cx="137000" cy="2798300"/>
            </a:xfrm>
            <a:custGeom>
              <a:avLst/>
              <a:gdLst/>
              <a:ahLst/>
              <a:cxnLst/>
              <a:rect l="l" t="t" r="r" b="b"/>
              <a:pathLst>
                <a:path w="5480" h="111932" fill="none" extrusionOk="0">
                  <a:moveTo>
                    <a:pt x="3931" y="111931"/>
                  </a:moveTo>
                  <a:lnTo>
                    <a:pt x="80" y="109001"/>
                  </a:lnTo>
                  <a:lnTo>
                    <a:pt x="1" y="1"/>
                  </a:lnTo>
                  <a:lnTo>
                    <a:pt x="2291" y="1138"/>
                  </a:lnTo>
                  <a:lnTo>
                    <a:pt x="5479" y="111861"/>
                  </a:lnTo>
                  <a:lnTo>
                    <a:pt x="3931" y="1119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3897100" y="-10653125"/>
              <a:ext cx="78400" cy="2766925"/>
            </a:xfrm>
            <a:custGeom>
              <a:avLst/>
              <a:gdLst/>
              <a:ahLst/>
              <a:cxnLst/>
              <a:rect l="l" t="t" r="r" b="b"/>
              <a:pathLst>
                <a:path w="3136" h="110677" extrusionOk="0">
                  <a:moveTo>
                    <a:pt x="5" y="1"/>
                  </a:moveTo>
                  <a:lnTo>
                    <a:pt x="0" y="24"/>
                  </a:lnTo>
                  <a:lnTo>
                    <a:pt x="0" y="71"/>
                  </a:lnTo>
                  <a:lnTo>
                    <a:pt x="0" y="294"/>
                  </a:lnTo>
                  <a:lnTo>
                    <a:pt x="9" y="1126"/>
                  </a:lnTo>
                  <a:lnTo>
                    <a:pt x="35" y="2497"/>
                  </a:lnTo>
                  <a:lnTo>
                    <a:pt x="79" y="4349"/>
                  </a:lnTo>
                  <a:lnTo>
                    <a:pt x="202" y="9459"/>
                  </a:lnTo>
                  <a:lnTo>
                    <a:pt x="374" y="16222"/>
                  </a:lnTo>
                  <a:lnTo>
                    <a:pt x="589" y="24414"/>
                  </a:lnTo>
                  <a:lnTo>
                    <a:pt x="844" y="33814"/>
                  </a:lnTo>
                  <a:lnTo>
                    <a:pt x="1130" y="44210"/>
                  </a:lnTo>
                  <a:lnTo>
                    <a:pt x="1442" y="55368"/>
                  </a:lnTo>
                  <a:lnTo>
                    <a:pt x="1763" y="66514"/>
                  </a:lnTo>
                  <a:lnTo>
                    <a:pt x="2062" y="76899"/>
                  </a:lnTo>
                  <a:lnTo>
                    <a:pt x="2339" y="86298"/>
                  </a:lnTo>
                  <a:lnTo>
                    <a:pt x="2586" y="94479"/>
                  </a:lnTo>
                  <a:lnTo>
                    <a:pt x="2797" y="101242"/>
                  </a:lnTo>
                  <a:lnTo>
                    <a:pt x="2959" y="106329"/>
                  </a:lnTo>
                  <a:lnTo>
                    <a:pt x="3025" y="108192"/>
                  </a:lnTo>
                  <a:lnTo>
                    <a:pt x="3074" y="109552"/>
                  </a:lnTo>
                  <a:lnTo>
                    <a:pt x="3109" y="110384"/>
                  </a:lnTo>
                  <a:lnTo>
                    <a:pt x="3122" y="110595"/>
                  </a:lnTo>
                  <a:lnTo>
                    <a:pt x="3126" y="110654"/>
                  </a:lnTo>
                  <a:lnTo>
                    <a:pt x="3131" y="110677"/>
                  </a:lnTo>
                  <a:lnTo>
                    <a:pt x="3135" y="110654"/>
                  </a:lnTo>
                  <a:lnTo>
                    <a:pt x="3135" y="110595"/>
                  </a:lnTo>
                  <a:lnTo>
                    <a:pt x="3135" y="110384"/>
                  </a:lnTo>
                  <a:lnTo>
                    <a:pt x="3122" y="109540"/>
                  </a:lnTo>
                  <a:lnTo>
                    <a:pt x="3096" y="108181"/>
                  </a:lnTo>
                  <a:lnTo>
                    <a:pt x="3056" y="106317"/>
                  </a:lnTo>
                  <a:lnTo>
                    <a:pt x="2933" y="101207"/>
                  </a:lnTo>
                  <a:lnTo>
                    <a:pt x="2761" y="94444"/>
                  </a:lnTo>
                  <a:lnTo>
                    <a:pt x="2546" y="86252"/>
                  </a:lnTo>
                  <a:lnTo>
                    <a:pt x="2291" y="76852"/>
                  </a:lnTo>
                  <a:lnTo>
                    <a:pt x="2005" y="66467"/>
                  </a:lnTo>
                  <a:lnTo>
                    <a:pt x="1689" y="55310"/>
                  </a:lnTo>
                  <a:lnTo>
                    <a:pt x="1372" y="44163"/>
                  </a:lnTo>
                  <a:lnTo>
                    <a:pt x="1069" y="33767"/>
                  </a:lnTo>
                  <a:lnTo>
                    <a:pt x="792" y="24379"/>
                  </a:lnTo>
                  <a:lnTo>
                    <a:pt x="545" y="16187"/>
                  </a:lnTo>
                  <a:lnTo>
                    <a:pt x="339" y="9436"/>
                  </a:lnTo>
                  <a:lnTo>
                    <a:pt x="176" y="4337"/>
                  </a:lnTo>
                  <a:lnTo>
                    <a:pt x="110" y="2485"/>
                  </a:lnTo>
                  <a:lnTo>
                    <a:pt x="62" y="1126"/>
                  </a:lnTo>
                  <a:lnTo>
                    <a:pt x="22" y="282"/>
                  </a:lnTo>
                  <a:lnTo>
                    <a:pt x="13" y="71"/>
                  </a:lnTo>
                  <a:lnTo>
                    <a:pt x="9" y="24"/>
                  </a:lnTo>
                  <a:lnTo>
                    <a:pt x="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3917650" y="-8620800"/>
              <a:ext cx="11350" cy="30200"/>
            </a:xfrm>
            <a:custGeom>
              <a:avLst/>
              <a:gdLst/>
              <a:ahLst/>
              <a:cxnLst/>
              <a:rect l="l" t="t" r="r" b="b"/>
              <a:pathLst>
                <a:path w="454" h="1208" extrusionOk="0">
                  <a:moveTo>
                    <a:pt x="229" y="1"/>
                  </a:moveTo>
                  <a:lnTo>
                    <a:pt x="181" y="13"/>
                  </a:lnTo>
                  <a:lnTo>
                    <a:pt x="141" y="48"/>
                  </a:lnTo>
                  <a:lnTo>
                    <a:pt x="102" y="106"/>
                  </a:lnTo>
                  <a:lnTo>
                    <a:pt x="71" y="177"/>
                  </a:lnTo>
                  <a:lnTo>
                    <a:pt x="40" y="270"/>
                  </a:lnTo>
                  <a:lnTo>
                    <a:pt x="22" y="364"/>
                  </a:lnTo>
                  <a:lnTo>
                    <a:pt x="9" y="481"/>
                  </a:lnTo>
                  <a:lnTo>
                    <a:pt x="0" y="599"/>
                  </a:lnTo>
                  <a:lnTo>
                    <a:pt x="9" y="727"/>
                  </a:lnTo>
                  <a:lnTo>
                    <a:pt x="22" y="833"/>
                  </a:lnTo>
                  <a:lnTo>
                    <a:pt x="40" y="938"/>
                  </a:lnTo>
                  <a:lnTo>
                    <a:pt x="71" y="1032"/>
                  </a:lnTo>
                  <a:lnTo>
                    <a:pt x="102" y="1103"/>
                  </a:lnTo>
                  <a:lnTo>
                    <a:pt x="141" y="1161"/>
                  </a:lnTo>
                  <a:lnTo>
                    <a:pt x="181" y="1196"/>
                  </a:lnTo>
                  <a:lnTo>
                    <a:pt x="229" y="1208"/>
                  </a:lnTo>
                  <a:lnTo>
                    <a:pt x="273" y="1196"/>
                  </a:lnTo>
                  <a:lnTo>
                    <a:pt x="317" y="1161"/>
                  </a:lnTo>
                  <a:lnTo>
                    <a:pt x="357" y="1103"/>
                  </a:lnTo>
                  <a:lnTo>
                    <a:pt x="387" y="1032"/>
                  </a:lnTo>
                  <a:lnTo>
                    <a:pt x="414" y="938"/>
                  </a:lnTo>
                  <a:lnTo>
                    <a:pt x="436" y="833"/>
                  </a:lnTo>
                  <a:lnTo>
                    <a:pt x="449" y="727"/>
                  </a:lnTo>
                  <a:lnTo>
                    <a:pt x="453" y="599"/>
                  </a:lnTo>
                  <a:lnTo>
                    <a:pt x="449" y="481"/>
                  </a:lnTo>
                  <a:lnTo>
                    <a:pt x="436" y="364"/>
                  </a:lnTo>
                  <a:lnTo>
                    <a:pt x="414" y="270"/>
                  </a:lnTo>
                  <a:lnTo>
                    <a:pt x="387" y="177"/>
                  </a:lnTo>
                  <a:lnTo>
                    <a:pt x="357" y="106"/>
                  </a:lnTo>
                  <a:lnTo>
                    <a:pt x="317" y="48"/>
                  </a:lnTo>
                  <a:lnTo>
                    <a:pt x="273" y="13"/>
                  </a:lnTo>
                  <a:lnTo>
                    <a:pt x="2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3895225" y="-9309950"/>
              <a:ext cx="11350" cy="29900"/>
            </a:xfrm>
            <a:custGeom>
              <a:avLst/>
              <a:gdLst/>
              <a:ahLst/>
              <a:cxnLst/>
              <a:rect l="l" t="t" r="r" b="b"/>
              <a:pathLst>
                <a:path w="454" h="1196" extrusionOk="0">
                  <a:moveTo>
                    <a:pt x="220" y="0"/>
                  </a:moveTo>
                  <a:lnTo>
                    <a:pt x="176" y="12"/>
                  </a:lnTo>
                  <a:lnTo>
                    <a:pt x="137" y="47"/>
                  </a:lnTo>
                  <a:lnTo>
                    <a:pt x="97" y="106"/>
                  </a:lnTo>
                  <a:lnTo>
                    <a:pt x="62" y="176"/>
                  </a:lnTo>
                  <a:lnTo>
                    <a:pt x="36" y="270"/>
                  </a:lnTo>
                  <a:lnTo>
                    <a:pt x="18" y="375"/>
                  </a:lnTo>
                  <a:lnTo>
                    <a:pt x="5" y="493"/>
                  </a:lnTo>
                  <a:lnTo>
                    <a:pt x="0" y="610"/>
                  </a:lnTo>
                  <a:lnTo>
                    <a:pt x="5" y="727"/>
                  </a:lnTo>
                  <a:lnTo>
                    <a:pt x="22" y="844"/>
                  </a:lnTo>
                  <a:lnTo>
                    <a:pt x="40" y="938"/>
                  </a:lnTo>
                  <a:lnTo>
                    <a:pt x="71" y="1032"/>
                  </a:lnTo>
                  <a:lnTo>
                    <a:pt x="102" y="1102"/>
                  </a:lnTo>
                  <a:lnTo>
                    <a:pt x="141" y="1149"/>
                  </a:lnTo>
                  <a:lnTo>
                    <a:pt x="181" y="1184"/>
                  </a:lnTo>
                  <a:lnTo>
                    <a:pt x="229" y="1196"/>
                  </a:lnTo>
                  <a:lnTo>
                    <a:pt x="233" y="1196"/>
                  </a:lnTo>
                  <a:lnTo>
                    <a:pt x="277" y="1184"/>
                  </a:lnTo>
                  <a:lnTo>
                    <a:pt x="317" y="1149"/>
                  </a:lnTo>
                  <a:lnTo>
                    <a:pt x="357" y="1090"/>
                  </a:lnTo>
                  <a:lnTo>
                    <a:pt x="392" y="1020"/>
                  </a:lnTo>
                  <a:lnTo>
                    <a:pt x="418" y="926"/>
                  </a:lnTo>
                  <a:lnTo>
                    <a:pt x="436" y="821"/>
                  </a:lnTo>
                  <a:lnTo>
                    <a:pt x="449" y="704"/>
                  </a:lnTo>
                  <a:lnTo>
                    <a:pt x="453" y="586"/>
                  </a:lnTo>
                  <a:lnTo>
                    <a:pt x="449" y="469"/>
                  </a:lnTo>
                  <a:lnTo>
                    <a:pt x="431" y="352"/>
                  </a:lnTo>
                  <a:lnTo>
                    <a:pt x="409" y="246"/>
                  </a:lnTo>
                  <a:lnTo>
                    <a:pt x="383" y="164"/>
                  </a:lnTo>
                  <a:lnTo>
                    <a:pt x="348" y="94"/>
                  </a:lnTo>
                  <a:lnTo>
                    <a:pt x="308" y="35"/>
                  </a:lnTo>
                  <a:lnTo>
                    <a:pt x="269" y="12"/>
                  </a:lnTo>
                  <a:lnTo>
                    <a:pt x="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3883900" y="-10088775"/>
              <a:ext cx="11350" cy="30200"/>
            </a:xfrm>
            <a:custGeom>
              <a:avLst/>
              <a:gdLst/>
              <a:ahLst/>
              <a:cxnLst/>
              <a:rect l="l" t="t" r="r" b="b"/>
              <a:pathLst>
                <a:path w="454" h="1208" extrusionOk="0">
                  <a:moveTo>
                    <a:pt x="229" y="0"/>
                  </a:moveTo>
                  <a:lnTo>
                    <a:pt x="181" y="12"/>
                  </a:lnTo>
                  <a:lnTo>
                    <a:pt x="141" y="47"/>
                  </a:lnTo>
                  <a:lnTo>
                    <a:pt x="102" y="106"/>
                  </a:lnTo>
                  <a:lnTo>
                    <a:pt x="66" y="176"/>
                  </a:lnTo>
                  <a:lnTo>
                    <a:pt x="40" y="270"/>
                  </a:lnTo>
                  <a:lnTo>
                    <a:pt x="18" y="375"/>
                  </a:lnTo>
                  <a:lnTo>
                    <a:pt x="5" y="481"/>
                  </a:lnTo>
                  <a:lnTo>
                    <a:pt x="1" y="610"/>
                  </a:lnTo>
                  <a:lnTo>
                    <a:pt x="5" y="727"/>
                  </a:lnTo>
                  <a:lnTo>
                    <a:pt x="18" y="844"/>
                  </a:lnTo>
                  <a:lnTo>
                    <a:pt x="40" y="938"/>
                  </a:lnTo>
                  <a:lnTo>
                    <a:pt x="66" y="1032"/>
                  </a:lnTo>
                  <a:lnTo>
                    <a:pt x="102" y="1102"/>
                  </a:lnTo>
                  <a:lnTo>
                    <a:pt x="141" y="1161"/>
                  </a:lnTo>
                  <a:lnTo>
                    <a:pt x="181" y="1196"/>
                  </a:lnTo>
                  <a:lnTo>
                    <a:pt x="229" y="1208"/>
                  </a:lnTo>
                  <a:lnTo>
                    <a:pt x="273" y="1196"/>
                  </a:lnTo>
                  <a:lnTo>
                    <a:pt x="317" y="1161"/>
                  </a:lnTo>
                  <a:lnTo>
                    <a:pt x="357" y="1102"/>
                  </a:lnTo>
                  <a:lnTo>
                    <a:pt x="387" y="1032"/>
                  </a:lnTo>
                  <a:lnTo>
                    <a:pt x="414" y="938"/>
                  </a:lnTo>
                  <a:lnTo>
                    <a:pt x="436" y="844"/>
                  </a:lnTo>
                  <a:lnTo>
                    <a:pt x="449" y="727"/>
                  </a:lnTo>
                  <a:lnTo>
                    <a:pt x="453" y="610"/>
                  </a:lnTo>
                  <a:lnTo>
                    <a:pt x="449" y="481"/>
                  </a:lnTo>
                  <a:lnTo>
                    <a:pt x="436" y="375"/>
                  </a:lnTo>
                  <a:lnTo>
                    <a:pt x="414" y="270"/>
                  </a:lnTo>
                  <a:lnTo>
                    <a:pt x="387" y="176"/>
                  </a:lnTo>
                  <a:lnTo>
                    <a:pt x="357" y="106"/>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3940175" y="-8051775"/>
              <a:ext cx="11250" cy="29925"/>
            </a:xfrm>
            <a:custGeom>
              <a:avLst/>
              <a:gdLst/>
              <a:ahLst/>
              <a:cxnLst/>
              <a:rect l="l" t="t" r="r" b="b"/>
              <a:pathLst>
                <a:path w="450" h="1197" extrusionOk="0">
                  <a:moveTo>
                    <a:pt x="221" y="1"/>
                  </a:moveTo>
                  <a:lnTo>
                    <a:pt x="177" y="13"/>
                  </a:lnTo>
                  <a:lnTo>
                    <a:pt x="133" y="48"/>
                  </a:lnTo>
                  <a:lnTo>
                    <a:pt x="98" y="106"/>
                  </a:lnTo>
                  <a:lnTo>
                    <a:pt x="62" y="177"/>
                  </a:lnTo>
                  <a:lnTo>
                    <a:pt x="36" y="270"/>
                  </a:lnTo>
                  <a:lnTo>
                    <a:pt x="14" y="376"/>
                  </a:lnTo>
                  <a:lnTo>
                    <a:pt x="5" y="493"/>
                  </a:lnTo>
                  <a:lnTo>
                    <a:pt x="1" y="610"/>
                  </a:lnTo>
                  <a:lnTo>
                    <a:pt x="5" y="728"/>
                  </a:lnTo>
                  <a:lnTo>
                    <a:pt x="18" y="845"/>
                  </a:lnTo>
                  <a:lnTo>
                    <a:pt x="40" y="939"/>
                  </a:lnTo>
                  <a:lnTo>
                    <a:pt x="67" y="1032"/>
                  </a:lnTo>
                  <a:lnTo>
                    <a:pt x="102" y="1103"/>
                  </a:lnTo>
                  <a:lnTo>
                    <a:pt x="137" y="1150"/>
                  </a:lnTo>
                  <a:lnTo>
                    <a:pt x="181" y="1185"/>
                  </a:lnTo>
                  <a:lnTo>
                    <a:pt x="225" y="1196"/>
                  </a:lnTo>
                  <a:lnTo>
                    <a:pt x="229" y="1196"/>
                  </a:lnTo>
                  <a:lnTo>
                    <a:pt x="278" y="1185"/>
                  </a:lnTo>
                  <a:lnTo>
                    <a:pt x="317" y="1150"/>
                  </a:lnTo>
                  <a:lnTo>
                    <a:pt x="357" y="1091"/>
                  </a:lnTo>
                  <a:lnTo>
                    <a:pt x="388" y="1021"/>
                  </a:lnTo>
                  <a:lnTo>
                    <a:pt x="414" y="927"/>
                  </a:lnTo>
                  <a:lnTo>
                    <a:pt x="436" y="821"/>
                  </a:lnTo>
                  <a:lnTo>
                    <a:pt x="449" y="704"/>
                  </a:lnTo>
                  <a:lnTo>
                    <a:pt x="449" y="587"/>
                  </a:lnTo>
                  <a:lnTo>
                    <a:pt x="445" y="470"/>
                  </a:lnTo>
                  <a:lnTo>
                    <a:pt x="432" y="353"/>
                  </a:lnTo>
                  <a:lnTo>
                    <a:pt x="410" y="247"/>
                  </a:lnTo>
                  <a:lnTo>
                    <a:pt x="383" y="165"/>
                  </a:lnTo>
                  <a:lnTo>
                    <a:pt x="348" y="95"/>
                  </a:lnTo>
                  <a:lnTo>
                    <a:pt x="309" y="36"/>
                  </a:lnTo>
                  <a:lnTo>
                    <a:pt x="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3872800" y="-7452550"/>
              <a:ext cx="333100" cy="2097100"/>
            </a:xfrm>
            <a:custGeom>
              <a:avLst/>
              <a:gdLst/>
              <a:ahLst/>
              <a:cxnLst/>
              <a:rect l="l" t="t" r="r" b="b"/>
              <a:pathLst>
                <a:path w="13324" h="83884" extrusionOk="0">
                  <a:moveTo>
                    <a:pt x="2599" y="0"/>
                  </a:move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3872800" y="-7452550"/>
              <a:ext cx="333100" cy="2097100"/>
            </a:xfrm>
            <a:custGeom>
              <a:avLst/>
              <a:gdLst/>
              <a:ahLst/>
              <a:cxnLst/>
              <a:rect l="l" t="t" r="r" b="b"/>
              <a:pathLst>
                <a:path w="13324" h="83884" fill="none" extrusionOk="0">
                  <a:moveTo>
                    <a:pt x="8658" y="83884"/>
                  </a:moveTo>
                  <a:lnTo>
                    <a:pt x="12127"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lnTo>
                    <a:pt x="2599" y="0"/>
                  </a:lnTo>
                  <a:lnTo>
                    <a:pt x="2599" y="0"/>
                  </a:ln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3872800" y="-5836300"/>
              <a:ext cx="112250" cy="251125"/>
            </a:xfrm>
            <a:custGeom>
              <a:avLst/>
              <a:gdLst/>
              <a:ahLst/>
              <a:cxnLst/>
              <a:rect l="l" t="t" r="r" b="b"/>
              <a:pathLst>
                <a:path w="4490" h="10045" extrusionOk="0">
                  <a:moveTo>
                    <a:pt x="0" y="0"/>
                  </a:moveTo>
                  <a:lnTo>
                    <a:pt x="0" y="223"/>
                  </a:lnTo>
                  <a:lnTo>
                    <a:pt x="4490" y="10045"/>
                  </a:lnTo>
                  <a:lnTo>
                    <a:pt x="4490" y="997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3872800" y="-5836300"/>
              <a:ext cx="112250" cy="251125"/>
            </a:xfrm>
            <a:custGeom>
              <a:avLst/>
              <a:gdLst/>
              <a:ahLst/>
              <a:cxnLst/>
              <a:rect l="l" t="t" r="r" b="b"/>
              <a:pathLst>
                <a:path w="4490" h="10045" fill="none" extrusionOk="0">
                  <a:moveTo>
                    <a:pt x="4490" y="10045"/>
                  </a:moveTo>
                  <a:lnTo>
                    <a:pt x="0" y="223"/>
                  </a:lnTo>
                  <a:lnTo>
                    <a:pt x="0" y="0"/>
                  </a:lnTo>
                  <a:lnTo>
                    <a:pt x="4490" y="9974"/>
                  </a:lnTo>
                  <a:lnTo>
                    <a:pt x="4490" y="100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3884775" y="-7412125"/>
              <a:ext cx="45325" cy="292150"/>
            </a:xfrm>
            <a:custGeom>
              <a:avLst/>
              <a:gdLst/>
              <a:ahLst/>
              <a:cxnLst/>
              <a:rect l="l" t="t" r="r" b="b"/>
              <a:pathLst>
                <a:path w="1813" h="11686" fill="none" extrusionOk="0">
                  <a:moveTo>
                    <a:pt x="1" y="11686"/>
                  </a:moveTo>
                  <a:lnTo>
                    <a:pt x="1" y="11686"/>
                  </a:lnTo>
                  <a:lnTo>
                    <a:pt x="84" y="10924"/>
                  </a:lnTo>
                  <a:lnTo>
                    <a:pt x="172" y="10162"/>
                  </a:lnTo>
                  <a:lnTo>
                    <a:pt x="265" y="9412"/>
                  </a:lnTo>
                  <a:lnTo>
                    <a:pt x="357" y="8662"/>
                  </a:lnTo>
                  <a:lnTo>
                    <a:pt x="458" y="7912"/>
                  </a:lnTo>
                  <a:lnTo>
                    <a:pt x="559" y="7174"/>
                  </a:lnTo>
                  <a:lnTo>
                    <a:pt x="669" y="6435"/>
                  </a:lnTo>
                  <a:lnTo>
                    <a:pt x="779" y="5709"/>
                  </a:lnTo>
                  <a:lnTo>
                    <a:pt x="893" y="4970"/>
                  </a:lnTo>
                  <a:lnTo>
                    <a:pt x="1016" y="4243"/>
                  </a:lnTo>
                  <a:lnTo>
                    <a:pt x="1140" y="3529"/>
                  </a:lnTo>
                  <a:lnTo>
                    <a:pt x="1267" y="2814"/>
                  </a:lnTo>
                  <a:lnTo>
                    <a:pt x="1395" y="2099"/>
                  </a:lnTo>
                  <a:lnTo>
                    <a:pt x="1531" y="1395"/>
                  </a:lnTo>
                  <a:lnTo>
                    <a:pt x="1672" y="692"/>
                  </a:lnTo>
                  <a:lnTo>
                    <a:pt x="1812" y="1"/>
                  </a:lnTo>
                  <a:lnTo>
                    <a:pt x="1812" y="1"/>
                  </a:lnTo>
                  <a:lnTo>
                    <a:pt x="1628" y="1009"/>
                  </a:lnTo>
                  <a:lnTo>
                    <a:pt x="1417" y="2204"/>
                  </a:lnTo>
                  <a:lnTo>
                    <a:pt x="1183" y="3564"/>
                  </a:lnTo>
                  <a:lnTo>
                    <a:pt x="937" y="5052"/>
                  </a:lnTo>
                  <a:lnTo>
                    <a:pt x="814" y="5837"/>
                  </a:lnTo>
                  <a:lnTo>
                    <a:pt x="691" y="6634"/>
                  </a:lnTo>
                  <a:lnTo>
                    <a:pt x="568" y="7455"/>
                  </a:lnTo>
                  <a:lnTo>
                    <a:pt x="445" y="8287"/>
                  </a:lnTo>
                  <a:lnTo>
                    <a:pt x="326" y="9131"/>
                  </a:lnTo>
                  <a:lnTo>
                    <a:pt x="212" y="9987"/>
                  </a:lnTo>
                  <a:lnTo>
                    <a:pt x="106" y="10842"/>
                  </a:lnTo>
                  <a:lnTo>
                    <a:pt x="1" y="116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3872800" y="-7452550"/>
              <a:ext cx="276700" cy="1865625"/>
            </a:xfrm>
            <a:custGeom>
              <a:avLst/>
              <a:gdLst/>
              <a:ahLst/>
              <a:cxnLst/>
              <a:rect l="l" t="t" r="r" b="b"/>
              <a:pathLst>
                <a:path w="11068" h="74625" extrusionOk="0">
                  <a:moveTo>
                    <a:pt x="2643" y="0"/>
                  </a:moveTo>
                  <a:lnTo>
                    <a:pt x="2463" y="809"/>
                  </a:lnTo>
                  <a:lnTo>
                    <a:pt x="2291" y="1618"/>
                  </a:lnTo>
                  <a:lnTo>
                    <a:pt x="2107" y="2626"/>
                  </a:lnTo>
                  <a:lnTo>
                    <a:pt x="1896" y="3821"/>
                  </a:lnTo>
                  <a:lnTo>
                    <a:pt x="1662" y="5181"/>
                  </a:lnTo>
                  <a:lnTo>
                    <a:pt x="1416" y="6669"/>
                  </a:lnTo>
                  <a:lnTo>
                    <a:pt x="1293" y="7454"/>
                  </a:lnTo>
                  <a:lnTo>
                    <a:pt x="1170" y="8251"/>
                  </a:lnTo>
                  <a:lnTo>
                    <a:pt x="1047" y="9072"/>
                  </a:lnTo>
                  <a:lnTo>
                    <a:pt x="924" y="9904"/>
                  </a:lnTo>
                  <a:lnTo>
                    <a:pt x="805" y="10748"/>
                  </a:lnTo>
                  <a:lnTo>
                    <a:pt x="691" y="11604"/>
                  </a:lnTo>
                  <a:lnTo>
                    <a:pt x="585" y="12459"/>
                  </a:lnTo>
                  <a:lnTo>
                    <a:pt x="480" y="13303"/>
                  </a:lnTo>
                  <a:lnTo>
                    <a:pt x="418" y="13924"/>
                  </a:lnTo>
                  <a:lnTo>
                    <a:pt x="357" y="14545"/>
                  </a:lnTo>
                  <a:lnTo>
                    <a:pt x="295" y="15167"/>
                  </a:lnTo>
                  <a:lnTo>
                    <a:pt x="238" y="15788"/>
                  </a:lnTo>
                  <a:lnTo>
                    <a:pt x="198" y="16339"/>
                  </a:lnTo>
                  <a:lnTo>
                    <a:pt x="159" y="16878"/>
                  </a:lnTo>
                  <a:lnTo>
                    <a:pt x="128" y="17429"/>
                  </a:lnTo>
                  <a:lnTo>
                    <a:pt x="102" y="17979"/>
                  </a:lnTo>
                  <a:lnTo>
                    <a:pt x="80" y="18530"/>
                  </a:lnTo>
                  <a:lnTo>
                    <a:pt x="66" y="19081"/>
                  </a:lnTo>
                  <a:lnTo>
                    <a:pt x="58" y="19644"/>
                  </a:lnTo>
                  <a:lnTo>
                    <a:pt x="53" y="20195"/>
                  </a:lnTo>
                  <a:lnTo>
                    <a:pt x="0" y="64650"/>
                  </a:lnTo>
                  <a:lnTo>
                    <a:pt x="4490" y="74624"/>
                  </a:lnTo>
                  <a:lnTo>
                    <a:pt x="4490" y="18061"/>
                  </a:lnTo>
                  <a:lnTo>
                    <a:pt x="11068" y="11264"/>
                  </a:lnTo>
                  <a:lnTo>
                    <a:pt x="10945" y="10490"/>
                  </a:lnTo>
                  <a:lnTo>
                    <a:pt x="10821" y="9728"/>
                  </a:lnTo>
                  <a:lnTo>
                    <a:pt x="10694" y="8966"/>
                  </a:lnTo>
                  <a:lnTo>
                    <a:pt x="10562" y="8216"/>
                  </a:lnTo>
                  <a:lnTo>
                    <a:pt x="10426" y="7478"/>
                  </a:lnTo>
                  <a:lnTo>
                    <a:pt x="10285" y="6751"/>
                  </a:lnTo>
                  <a:lnTo>
                    <a:pt x="10140" y="6036"/>
                  </a:lnTo>
                  <a:lnTo>
                    <a:pt x="9995" y="5321"/>
                  </a:lnTo>
                  <a:lnTo>
                    <a:pt x="9841" y="4618"/>
                  </a:lnTo>
                  <a:lnTo>
                    <a:pt x="9687" y="3927"/>
                  </a:lnTo>
                  <a:lnTo>
                    <a:pt x="9524" y="3247"/>
                  </a:lnTo>
                  <a:lnTo>
                    <a:pt x="9362" y="2579"/>
                  </a:lnTo>
                  <a:lnTo>
                    <a:pt x="9190" y="1911"/>
                  </a:lnTo>
                  <a:lnTo>
                    <a:pt x="9019" y="1266"/>
                  </a:lnTo>
                  <a:lnTo>
                    <a:pt x="8838" y="621"/>
                  </a:lnTo>
                  <a:lnTo>
                    <a:pt x="8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3983375" y="-7186200"/>
              <a:ext cx="168775" cy="1590775"/>
            </a:xfrm>
            <a:custGeom>
              <a:avLst/>
              <a:gdLst/>
              <a:ahLst/>
              <a:cxnLst/>
              <a:rect l="l" t="t" r="r" b="b"/>
              <a:pathLst>
                <a:path w="6751" h="63631" extrusionOk="0">
                  <a:moveTo>
                    <a:pt x="6750" y="0"/>
                  </a:moveTo>
                  <a:lnTo>
                    <a:pt x="6627" y="82"/>
                  </a:lnTo>
                  <a:lnTo>
                    <a:pt x="6508" y="176"/>
                  </a:lnTo>
                  <a:lnTo>
                    <a:pt x="6390" y="281"/>
                  </a:lnTo>
                  <a:lnTo>
                    <a:pt x="6271" y="410"/>
                  </a:lnTo>
                  <a:lnTo>
                    <a:pt x="4908" y="1770"/>
                  </a:lnTo>
                  <a:lnTo>
                    <a:pt x="67" y="6716"/>
                  </a:lnTo>
                  <a:lnTo>
                    <a:pt x="1" y="6786"/>
                  </a:lnTo>
                  <a:lnTo>
                    <a:pt x="1" y="6986"/>
                  </a:lnTo>
                  <a:lnTo>
                    <a:pt x="1" y="25820"/>
                  </a:lnTo>
                  <a:lnTo>
                    <a:pt x="5" y="33415"/>
                  </a:lnTo>
                  <a:lnTo>
                    <a:pt x="18" y="40518"/>
                  </a:lnTo>
                  <a:lnTo>
                    <a:pt x="40" y="52590"/>
                  </a:lnTo>
                  <a:lnTo>
                    <a:pt x="45" y="55004"/>
                  </a:lnTo>
                  <a:lnTo>
                    <a:pt x="54" y="57161"/>
                  </a:lnTo>
                  <a:lnTo>
                    <a:pt x="80" y="60712"/>
                  </a:lnTo>
                  <a:lnTo>
                    <a:pt x="80" y="61357"/>
                  </a:lnTo>
                  <a:lnTo>
                    <a:pt x="80" y="61931"/>
                  </a:lnTo>
                  <a:lnTo>
                    <a:pt x="89" y="62458"/>
                  </a:lnTo>
                  <a:lnTo>
                    <a:pt x="98" y="62763"/>
                  </a:lnTo>
                  <a:lnTo>
                    <a:pt x="98" y="62412"/>
                  </a:lnTo>
                  <a:lnTo>
                    <a:pt x="102" y="61896"/>
                  </a:lnTo>
                  <a:lnTo>
                    <a:pt x="106" y="61310"/>
                  </a:lnTo>
                  <a:lnTo>
                    <a:pt x="120" y="60665"/>
                  </a:lnTo>
                  <a:lnTo>
                    <a:pt x="124" y="59024"/>
                  </a:lnTo>
                  <a:lnTo>
                    <a:pt x="128" y="57114"/>
                  </a:lnTo>
                  <a:lnTo>
                    <a:pt x="137" y="54946"/>
                  </a:lnTo>
                  <a:lnTo>
                    <a:pt x="146" y="53774"/>
                  </a:lnTo>
                  <a:lnTo>
                    <a:pt x="159" y="52543"/>
                  </a:lnTo>
                  <a:lnTo>
                    <a:pt x="159" y="46905"/>
                  </a:lnTo>
                  <a:lnTo>
                    <a:pt x="163" y="40459"/>
                  </a:lnTo>
                  <a:lnTo>
                    <a:pt x="172" y="33368"/>
                  </a:lnTo>
                  <a:lnTo>
                    <a:pt x="194" y="25762"/>
                  </a:lnTo>
                  <a:lnTo>
                    <a:pt x="194" y="7126"/>
                  </a:lnTo>
                  <a:lnTo>
                    <a:pt x="194" y="7126"/>
                  </a:lnTo>
                  <a:lnTo>
                    <a:pt x="4930" y="2075"/>
                  </a:lnTo>
                  <a:lnTo>
                    <a:pt x="6271" y="574"/>
                  </a:lnTo>
                  <a:lnTo>
                    <a:pt x="6394" y="457"/>
                  </a:lnTo>
                  <a:lnTo>
                    <a:pt x="6517" y="317"/>
                  </a:lnTo>
                  <a:lnTo>
                    <a:pt x="6636" y="164"/>
                  </a:lnTo>
                  <a:lnTo>
                    <a:pt x="6750" y="0"/>
                  </a:lnTo>
                  <a:close/>
                  <a:moveTo>
                    <a:pt x="98" y="62763"/>
                  </a:moveTo>
                  <a:lnTo>
                    <a:pt x="98" y="62869"/>
                  </a:lnTo>
                  <a:lnTo>
                    <a:pt x="98" y="62988"/>
                  </a:lnTo>
                  <a:lnTo>
                    <a:pt x="102" y="62916"/>
                  </a:lnTo>
                  <a:lnTo>
                    <a:pt x="98" y="62763"/>
                  </a:lnTo>
                  <a:close/>
                  <a:moveTo>
                    <a:pt x="98" y="62988"/>
                  </a:moveTo>
                  <a:lnTo>
                    <a:pt x="80" y="63279"/>
                  </a:lnTo>
                  <a:lnTo>
                    <a:pt x="67" y="63630"/>
                  </a:lnTo>
                  <a:lnTo>
                    <a:pt x="84" y="63443"/>
                  </a:lnTo>
                  <a:lnTo>
                    <a:pt x="93" y="63255"/>
                  </a:lnTo>
                  <a:lnTo>
                    <a:pt x="98" y="63056"/>
                  </a:lnTo>
                  <a:lnTo>
                    <a:pt x="98" y="6298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3951400" y="-6703325"/>
              <a:ext cx="11350" cy="29900"/>
            </a:xfrm>
            <a:custGeom>
              <a:avLst/>
              <a:gdLst/>
              <a:ahLst/>
              <a:cxnLst/>
              <a:rect l="l" t="t" r="r" b="b"/>
              <a:pathLst>
                <a:path w="454" h="1196" extrusionOk="0">
                  <a:moveTo>
                    <a:pt x="229" y="0"/>
                  </a:moveTo>
                  <a:lnTo>
                    <a:pt x="185" y="12"/>
                  </a:lnTo>
                  <a:lnTo>
                    <a:pt x="141" y="47"/>
                  </a:lnTo>
                  <a:lnTo>
                    <a:pt x="101" y="106"/>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106"/>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4041325" y="-7213175"/>
              <a:ext cx="11225" cy="30225"/>
            </a:xfrm>
            <a:custGeom>
              <a:avLst/>
              <a:gdLst/>
              <a:ahLst/>
              <a:cxnLst/>
              <a:rect l="l" t="t" r="r" b="b"/>
              <a:pathLst>
                <a:path w="449" h="1209" extrusionOk="0">
                  <a:moveTo>
                    <a:pt x="224" y="1"/>
                  </a:moveTo>
                  <a:lnTo>
                    <a:pt x="180" y="13"/>
                  </a:lnTo>
                  <a:lnTo>
                    <a:pt x="136" y="48"/>
                  </a:lnTo>
                  <a:lnTo>
                    <a:pt x="97" y="106"/>
                  </a:lnTo>
                  <a:lnTo>
                    <a:pt x="66" y="177"/>
                  </a:lnTo>
                  <a:lnTo>
                    <a:pt x="40" y="270"/>
                  </a:lnTo>
                  <a:lnTo>
                    <a:pt x="18" y="376"/>
                  </a:lnTo>
                  <a:lnTo>
                    <a:pt x="4" y="481"/>
                  </a:lnTo>
                  <a:lnTo>
                    <a:pt x="0" y="610"/>
                  </a:lnTo>
                  <a:lnTo>
                    <a:pt x="4" y="728"/>
                  </a:lnTo>
                  <a:lnTo>
                    <a:pt x="18" y="845"/>
                  </a:lnTo>
                  <a:lnTo>
                    <a:pt x="40" y="939"/>
                  </a:lnTo>
                  <a:lnTo>
                    <a:pt x="66" y="1032"/>
                  </a:lnTo>
                  <a:lnTo>
                    <a:pt x="97" y="1103"/>
                  </a:lnTo>
                  <a:lnTo>
                    <a:pt x="136" y="1161"/>
                  </a:lnTo>
                  <a:lnTo>
                    <a:pt x="180" y="1196"/>
                  </a:lnTo>
                  <a:lnTo>
                    <a:pt x="224" y="1208"/>
                  </a:lnTo>
                  <a:lnTo>
                    <a:pt x="268" y="1196"/>
                  </a:lnTo>
                  <a:lnTo>
                    <a:pt x="312" y="1161"/>
                  </a:lnTo>
                  <a:lnTo>
                    <a:pt x="352" y="1103"/>
                  </a:lnTo>
                  <a:lnTo>
                    <a:pt x="383" y="1032"/>
                  </a:lnTo>
                  <a:lnTo>
                    <a:pt x="413" y="939"/>
                  </a:lnTo>
                  <a:lnTo>
                    <a:pt x="431" y="845"/>
                  </a:lnTo>
                  <a:lnTo>
                    <a:pt x="444" y="728"/>
                  </a:lnTo>
                  <a:lnTo>
                    <a:pt x="449" y="610"/>
                  </a:lnTo>
                  <a:lnTo>
                    <a:pt x="444" y="481"/>
                  </a:lnTo>
                  <a:lnTo>
                    <a:pt x="431" y="376"/>
                  </a:lnTo>
                  <a:lnTo>
                    <a:pt x="413" y="270"/>
                  </a:lnTo>
                  <a:lnTo>
                    <a:pt x="383" y="177"/>
                  </a:lnTo>
                  <a:lnTo>
                    <a:pt x="352" y="106"/>
                  </a:lnTo>
                  <a:lnTo>
                    <a:pt x="312" y="48"/>
                  </a:lnTo>
                  <a:lnTo>
                    <a:pt x="268" y="13"/>
                  </a:lnTo>
                  <a:lnTo>
                    <a:pt x="2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3951400" y="-6257375"/>
              <a:ext cx="11350" cy="30225"/>
            </a:xfrm>
            <a:custGeom>
              <a:avLst/>
              <a:gdLst/>
              <a:ahLst/>
              <a:cxnLst/>
              <a:rect l="l" t="t" r="r" b="b"/>
              <a:pathLst>
                <a:path w="454" h="1209" extrusionOk="0">
                  <a:moveTo>
                    <a:pt x="194" y="1"/>
                  </a:moveTo>
                  <a:lnTo>
                    <a:pt x="150" y="36"/>
                  </a:lnTo>
                  <a:lnTo>
                    <a:pt x="110" y="83"/>
                  </a:lnTo>
                  <a:lnTo>
                    <a:pt x="75" y="153"/>
                  </a:lnTo>
                  <a:lnTo>
                    <a:pt x="44" y="247"/>
                  </a:lnTo>
                  <a:lnTo>
                    <a:pt x="22" y="341"/>
                  </a:lnTo>
                  <a:lnTo>
                    <a:pt x="9" y="446"/>
                  </a:lnTo>
                  <a:lnTo>
                    <a:pt x="0" y="564"/>
                  </a:lnTo>
                  <a:lnTo>
                    <a:pt x="0" y="692"/>
                  </a:lnTo>
                  <a:lnTo>
                    <a:pt x="9" y="786"/>
                  </a:lnTo>
                  <a:lnTo>
                    <a:pt x="27" y="880"/>
                  </a:lnTo>
                  <a:lnTo>
                    <a:pt x="44" y="950"/>
                  </a:lnTo>
                  <a:lnTo>
                    <a:pt x="66" y="1032"/>
                  </a:lnTo>
                  <a:lnTo>
                    <a:pt x="93" y="1091"/>
                  </a:lnTo>
                  <a:lnTo>
                    <a:pt x="123" y="1138"/>
                  </a:lnTo>
                  <a:lnTo>
                    <a:pt x="159" y="1173"/>
                  </a:lnTo>
                  <a:lnTo>
                    <a:pt x="194" y="1196"/>
                  </a:lnTo>
                  <a:lnTo>
                    <a:pt x="238" y="1208"/>
                  </a:lnTo>
                  <a:lnTo>
                    <a:pt x="282" y="1185"/>
                  </a:lnTo>
                  <a:lnTo>
                    <a:pt x="326" y="1150"/>
                  </a:lnTo>
                  <a:lnTo>
                    <a:pt x="361" y="1079"/>
                  </a:lnTo>
                  <a:lnTo>
                    <a:pt x="392" y="1009"/>
                  </a:lnTo>
                  <a:lnTo>
                    <a:pt x="418" y="915"/>
                  </a:lnTo>
                  <a:lnTo>
                    <a:pt x="440" y="810"/>
                  </a:lnTo>
                  <a:lnTo>
                    <a:pt x="449" y="692"/>
                  </a:lnTo>
                  <a:lnTo>
                    <a:pt x="453" y="599"/>
                  </a:lnTo>
                  <a:lnTo>
                    <a:pt x="449" y="517"/>
                  </a:lnTo>
                  <a:lnTo>
                    <a:pt x="440" y="399"/>
                  </a:lnTo>
                  <a:lnTo>
                    <a:pt x="418" y="294"/>
                  </a:lnTo>
                  <a:lnTo>
                    <a:pt x="392" y="200"/>
                  </a:lnTo>
                  <a:lnTo>
                    <a:pt x="361" y="118"/>
                  </a:lnTo>
                  <a:lnTo>
                    <a:pt x="326" y="60"/>
                  </a:lnTo>
                  <a:lnTo>
                    <a:pt x="282" y="24"/>
                  </a:lnTo>
                  <a:lnTo>
                    <a:pt x="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3951400" y="-5804950"/>
              <a:ext cx="11350" cy="29900"/>
            </a:xfrm>
            <a:custGeom>
              <a:avLst/>
              <a:gdLst/>
              <a:ahLst/>
              <a:cxnLst/>
              <a:rect l="l" t="t" r="r" b="b"/>
              <a:pathLst>
                <a:path w="454" h="1196" extrusionOk="0">
                  <a:moveTo>
                    <a:pt x="229" y="0"/>
                  </a:moveTo>
                  <a:lnTo>
                    <a:pt x="185" y="12"/>
                  </a:lnTo>
                  <a:lnTo>
                    <a:pt x="141" y="47"/>
                  </a:lnTo>
                  <a:lnTo>
                    <a:pt x="101" y="94"/>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94"/>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3895225" y="-7829348"/>
              <a:ext cx="236025" cy="449500"/>
            </a:xfrm>
            <a:custGeom>
              <a:avLst/>
              <a:gdLst/>
              <a:ahLst/>
              <a:cxnLst/>
              <a:rect l="l" t="t" r="r" b="b"/>
              <a:pathLst>
                <a:path w="9441" h="17980" extrusionOk="0">
                  <a:moveTo>
                    <a:pt x="3307" y="0"/>
                  </a:moveTo>
                  <a:lnTo>
                    <a:pt x="3135" y="12"/>
                  </a:lnTo>
                  <a:lnTo>
                    <a:pt x="2968" y="47"/>
                  </a:lnTo>
                  <a:lnTo>
                    <a:pt x="2801" y="94"/>
                  </a:lnTo>
                  <a:lnTo>
                    <a:pt x="2639" y="176"/>
                  </a:lnTo>
                  <a:lnTo>
                    <a:pt x="2480" y="270"/>
                  </a:lnTo>
                  <a:lnTo>
                    <a:pt x="2322" y="387"/>
                  </a:lnTo>
                  <a:lnTo>
                    <a:pt x="2168" y="528"/>
                  </a:lnTo>
                  <a:lnTo>
                    <a:pt x="2019" y="692"/>
                  </a:lnTo>
                  <a:lnTo>
                    <a:pt x="1874" y="868"/>
                  </a:lnTo>
                  <a:lnTo>
                    <a:pt x="1733" y="1055"/>
                  </a:lnTo>
                  <a:lnTo>
                    <a:pt x="1592" y="1278"/>
                  </a:lnTo>
                  <a:lnTo>
                    <a:pt x="1460" y="1501"/>
                  </a:lnTo>
                  <a:lnTo>
                    <a:pt x="1328" y="1747"/>
                  </a:lnTo>
                  <a:lnTo>
                    <a:pt x="1205" y="2004"/>
                  </a:lnTo>
                  <a:lnTo>
                    <a:pt x="1082" y="2286"/>
                  </a:lnTo>
                  <a:lnTo>
                    <a:pt x="968" y="2579"/>
                  </a:lnTo>
                  <a:lnTo>
                    <a:pt x="858" y="2884"/>
                  </a:lnTo>
                  <a:lnTo>
                    <a:pt x="757" y="3200"/>
                  </a:lnTo>
                  <a:lnTo>
                    <a:pt x="656" y="3540"/>
                  </a:lnTo>
                  <a:lnTo>
                    <a:pt x="568" y="3880"/>
                  </a:lnTo>
                  <a:lnTo>
                    <a:pt x="480" y="4243"/>
                  </a:lnTo>
                  <a:lnTo>
                    <a:pt x="401" y="4606"/>
                  </a:lnTo>
                  <a:lnTo>
                    <a:pt x="326" y="4993"/>
                  </a:lnTo>
                  <a:lnTo>
                    <a:pt x="260" y="5380"/>
                  </a:lnTo>
                  <a:lnTo>
                    <a:pt x="203" y="5778"/>
                  </a:lnTo>
                  <a:lnTo>
                    <a:pt x="150" y="6189"/>
                  </a:lnTo>
                  <a:lnTo>
                    <a:pt x="106" y="6611"/>
                  </a:lnTo>
                  <a:lnTo>
                    <a:pt x="66" y="7033"/>
                  </a:lnTo>
                  <a:lnTo>
                    <a:pt x="40" y="7466"/>
                  </a:lnTo>
                  <a:lnTo>
                    <a:pt x="18" y="7912"/>
                  </a:lnTo>
                  <a:lnTo>
                    <a:pt x="5" y="8357"/>
                  </a:lnTo>
                  <a:lnTo>
                    <a:pt x="0" y="8802"/>
                  </a:lnTo>
                  <a:lnTo>
                    <a:pt x="0" y="9166"/>
                  </a:lnTo>
                  <a:lnTo>
                    <a:pt x="5" y="9623"/>
                  </a:lnTo>
                  <a:lnTo>
                    <a:pt x="18" y="10068"/>
                  </a:lnTo>
                  <a:lnTo>
                    <a:pt x="40" y="10502"/>
                  </a:lnTo>
                  <a:lnTo>
                    <a:pt x="66" y="10947"/>
                  </a:lnTo>
                  <a:lnTo>
                    <a:pt x="106" y="11369"/>
                  </a:lnTo>
                  <a:lnTo>
                    <a:pt x="150" y="11791"/>
                  </a:lnTo>
                  <a:lnTo>
                    <a:pt x="203" y="12190"/>
                  </a:lnTo>
                  <a:lnTo>
                    <a:pt x="260" y="12600"/>
                  </a:lnTo>
                  <a:lnTo>
                    <a:pt x="326" y="12987"/>
                  </a:lnTo>
                  <a:lnTo>
                    <a:pt x="401" y="13362"/>
                  </a:lnTo>
                  <a:lnTo>
                    <a:pt x="480" y="13737"/>
                  </a:lnTo>
                  <a:lnTo>
                    <a:pt x="568" y="14088"/>
                  </a:lnTo>
                  <a:lnTo>
                    <a:pt x="656" y="14440"/>
                  </a:lnTo>
                  <a:lnTo>
                    <a:pt x="757" y="14768"/>
                  </a:lnTo>
                  <a:lnTo>
                    <a:pt x="858" y="15085"/>
                  </a:lnTo>
                  <a:lnTo>
                    <a:pt x="968" y="15401"/>
                  </a:lnTo>
                  <a:lnTo>
                    <a:pt x="1082" y="15682"/>
                  </a:lnTo>
                  <a:lnTo>
                    <a:pt x="1205" y="15964"/>
                  </a:lnTo>
                  <a:lnTo>
                    <a:pt x="1328" y="16221"/>
                  </a:lnTo>
                  <a:lnTo>
                    <a:pt x="1460" y="16468"/>
                  </a:lnTo>
                  <a:lnTo>
                    <a:pt x="1592" y="16702"/>
                  </a:lnTo>
                  <a:lnTo>
                    <a:pt x="1733" y="16913"/>
                  </a:lnTo>
                  <a:lnTo>
                    <a:pt x="1874" y="17112"/>
                  </a:lnTo>
                  <a:lnTo>
                    <a:pt x="2019" y="17288"/>
                  </a:lnTo>
                  <a:lnTo>
                    <a:pt x="2168" y="17440"/>
                  </a:lnTo>
                  <a:lnTo>
                    <a:pt x="2322" y="17581"/>
                  </a:lnTo>
                  <a:lnTo>
                    <a:pt x="2480" y="17698"/>
                  </a:lnTo>
                  <a:lnTo>
                    <a:pt x="2639" y="17792"/>
                  </a:lnTo>
                  <a:lnTo>
                    <a:pt x="2801" y="17874"/>
                  </a:lnTo>
                  <a:lnTo>
                    <a:pt x="2968" y="17933"/>
                  </a:lnTo>
                  <a:lnTo>
                    <a:pt x="3135" y="17968"/>
                  </a:lnTo>
                  <a:lnTo>
                    <a:pt x="3307" y="17979"/>
                  </a:lnTo>
                  <a:lnTo>
                    <a:pt x="6134" y="17979"/>
                  </a:lnTo>
                  <a:lnTo>
                    <a:pt x="6306" y="17968"/>
                  </a:lnTo>
                  <a:lnTo>
                    <a:pt x="6473" y="17933"/>
                  </a:lnTo>
                  <a:lnTo>
                    <a:pt x="6640" y="17874"/>
                  </a:lnTo>
                  <a:lnTo>
                    <a:pt x="6803" y="17792"/>
                  </a:lnTo>
                  <a:lnTo>
                    <a:pt x="6961" y="17698"/>
                  </a:lnTo>
                  <a:lnTo>
                    <a:pt x="7119" y="17581"/>
                  </a:lnTo>
                  <a:lnTo>
                    <a:pt x="7273" y="17440"/>
                  </a:lnTo>
                  <a:lnTo>
                    <a:pt x="7423" y="17288"/>
                  </a:lnTo>
                  <a:lnTo>
                    <a:pt x="7568" y="17112"/>
                  </a:lnTo>
                  <a:lnTo>
                    <a:pt x="7713" y="16913"/>
                  </a:lnTo>
                  <a:lnTo>
                    <a:pt x="7849" y="16702"/>
                  </a:lnTo>
                  <a:lnTo>
                    <a:pt x="7985" y="16468"/>
                  </a:lnTo>
                  <a:lnTo>
                    <a:pt x="8113" y="16221"/>
                  </a:lnTo>
                  <a:lnTo>
                    <a:pt x="8240" y="15964"/>
                  </a:lnTo>
                  <a:lnTo>
                    <a:pt x="8359" y="15682"/>
                  </a:lnTo>
                  <a:lnTo>
                    <a:pt x="8473" y="15401"/>
                  </a:lnTo>
                  <a:lnTo>
                    <a:pt x="8583" y="15085"/>
                  </a:lnTo>
                  <a:lnTo>
                    <a:pt x="8685" y="14768"/>
                  </a:lnTo>
                  <a:lnTo>
                    <a:pt x="8786" y="14440"/>
                  </a:lnTo>
                  <a:lnTo>
                    <a:pt x="8878" y="14088"/>
                  </a:lnTo>
                  <a:lnTo>
                    <a:pt x="8962" y="13737"/>
                  </a:lnTo>
                  <a:lnTo>
                    <a:pt x="9041" y="13362"/>
                  </a:lnTo>
                  <a:lnTo>
                    <a:pt x="9115" y="12987"/>
                  </a:lnTo>
                  <a:lnTo>
                    <a:pt x="9181" y="12600"/>
                  </a:lnTo>
                  <a:lnTo>
                    <a:pt x="9243" y="12190"/>
                  </a:lnTo>
                  <a:lnTo>
                    <a:pt x="9291" y="11791"/>
                  </a:lnTo>
                  <a:lnTo>
                    <a:pt x="9335" y="11369"/>
                  </a:lnTo>
                  <a:lnTo>
                    <a:pt x="9375" y="10947"/>
                  </a:lnTo>
                  <a:lnTo>
                    <a:pt x="9401" y="10502"/>
                  </a:lnTo>
                  <a:lnTo>
                    <a:pt x="9423" y="10068"/>
                  </a:lnTo>
                  <a:lnTo>
                    <a:pt x="9436" y="9623"/>
                  </a:lnTo>
                  <a:lnTo>
                    <a:pt x="9441" y="9166"/>
                  </a:lnTo>
                  <a:lnTo>
                    <a:pt x="9441" y="8802"/>
                  </a:lnTo>
                  <a:lnTo>
                    <a:pt x="9436" y="8357"/>
                  </a:lnTo>
                  <a:lnTo>
                    <a:pt x="9423" y="7912"/>
                  </a:lnTo>
                  <a:lnTo>
                    <a:pt x="9401" y="7466"/>
                  </a:lnTo>
                  <a:lnTo>
                    <a:pt x="9375" y="7033"/>
                  </a:lnTo>
                  <a:lnTo>
                    <a:pt x="9335" y="6611"/>
                  </a:lnTo>
                  <a:lnTo>
                    <a:pt x="9291" y="6189"/>
                  </a:lnTo>
                  <a:lnTo>
                    <a:pt x="9243" y="5778"/>
                  </a:lnTo>
                  <a:lnTo>
                    <a:pt x="9181" y="5380"/>
                  </a:lnTo>
                  <a:lnTo>
                    <a:pt x="9115" y="4993"/>
                  </a:lnTo>
                  <a:lnTo>
                    <a:pt x="9041" y="4606"/>
                  </a:lnTo>
                  <a:lnTo>
                    <a:pt x="8962" y="4243"/>
                  </a:lnTo>
                  <a:lnTo>
                    <a:pt x="8878" y="3880"/>
                  </a:lnTo>
                  <a:lnTo>
                    <a:pt x="8786" y="3540"/>
                  </a:lnTo>
                  <a:lnTo>
                    <a:pt x="8685" y="3200"/>
                  </a:lnTo>
                  <a:lnTo>
                    <a:pt x="8583" y="2884"/>
                  </a:lnTo>
                  <a:lnTo>
                    <a:pt x="8473" y="2579"/>
                  </a:lnTo>
                  <a:lnTo>
                    <a:pt x="8359" y="2286"/>
                  </a:lnTo>
                  <a:lnTo>
                    <a:pt x="8240" y="2004"/>
                  </a:lnTo>
                  <a:lnTo>
                    <a:pt x="8113" y="1747"/>
                  </a:lnTo>
                  <a:lnTo>
                    <a:pt x="7985" y="1501"/>
                  </a:lnTo>
                  <a:lnTo>
                    <a:pt x="7849" y="1278"/>
                  </a:lnTo>
                  <a:lnTo>
                    <a:pt x="7713" y="1055"/>
                  </a:lnTo>
                  <a:lnTo>
                    <a:pt x="7568" y="868"/>
                  </a:lnTo>
                  <a:lnTo>
                    <a:pt x="7423" y="692"/>
                  </a:lnTo>
                  <a:lnTo>
                    <a:pt x="7273" y="528"/>
                  </a:lnTo>
                  <a:lnTo>
                    <a:pt x="7119" y="387"/>
                  </a:lnTo>
                  <a:lnTo>
                    <a:pt x="6961" y="270"/>
                  </a:lnTo>
                  <a:lnTo>
                    <a:pt x="6803" y="176"/>
                  </a:lnTo>
                  <a:lnTo>
                    <a:pt x="6640" y="94"/>
                  </a:lnTo>
                  <a:lnTo>
                    <a:pt x="6473" y="47"/>
                  </a:lnTo>
                  <a:lnTo>
                    <a:pt x="6306" y="12"/>
                  </a:lnTo>
                  <a:lnTo>
                    <a:pt x="61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4028452" y="-7821123"/>
              <a:ext cx="32575" cy="413750"/>
            </a:xfrm>
            <a:custGeom>
              <a:avLst/>
              <a:gdLst/>
              <a:ahLst/>
              <a:cxnLst/>
              <a:rect l="l" t="t" r="r" b="b"/>
              <a:pathLst>
                <a:path w="1303" h="16550" extrusionOk="0">
                  <a:moveTo>
                    <a:pt x="5" y="0"/>
                  </a:moveTo>
                  <a:lnTo>
                    <a:pt x="1" y="12"/>
                  </a:lnTo>
                  <a:lnTo>
                    <a:pt x="102" y="188"/>
                  </a:lnTo>
                  <a:lnTo>
                    <a:pt x="194" y="376"/>
                  </a:lnTo>
                  <a:lnTo>
                    <a:pt x="282" y="586"/>
                  </a:lnTo>
                  <a:lnTo>
                    <a:pt x="370" y="809"/>
                  </a:lnTo>
                  <a:lnTo>
                    <a:pt x="445" y="1044"/>
                  </a:lnTo>
                  <a:lnTo>
                    <a:pt x="520" y="1290"/>
                  </a:lnTo>
                  <a:lnTo>
                    <a:pt x="586" y="1548"/>
                  </a:lnTo>
                  <a:lnTo>
                    <a:pt x="643" y="1829"/>
                  </a:lnTo>
                  <a:lnTo>
                    <a:pt x="696" y="2180"/>
                  </a:lnTo>
                  <a:lnTo>
                    <a:pt x="744" y="2544"/>
                  </a:lnTo>
                  <a:lnTo>
                    <a:pt x="788" y="2919"/>
                  </a:lnTo>
                  <a:lnTo>
                    <a:pt x="832" y="3282"/>
                  </a:lnTo>
                  <a:lnTo>
                    <a:pt x="872" y="3657"/>
                  </a:lnTo>
                  <a:lnTo>
                    <a:pt x="902" y="4032"/>
                  </a:lnTo>
                  <a:lnTo>
                    <a:pt x="933" y="4407"/>
                  </a:lnTo>
                  <a:lnTo>
                    <a:pt x="960" y="4782"/>
                  </a:lnTo>
                  <a:lnTo>
                    <a:pt x="986" y="5169"/>
                  </a:lnTo>
                  <a:lnTo>
                    <a:pt x="1004" y="5544"/>
                  </a:lnTo>
                  <a:lnTo>
                    <a:pt x="1021" y="5931"/>
                  </a:lnTo>
                  <a:lnTo>
                    <a:pt x="1034" y="6306"/>
                  </a:lnTo>
                  <a:lnTo>
                    <a:pt x="1043" y="6693"/>
                  </a:lnTo>
                  <a:lnTo>
                    <a:pt x="1047" y="7080"/>
                  </a:lnTo>
                  <a:lnTo>
                    <a:pt x="1052" y="7466"/>
                  </a:lnTo>
                  <a:lnTo>
                    <a:pt x="1047" y="7853"/>
                  </a:lnTo>
                  <a:lnTo>
                    <a:pt x="1039" y="8404"/>
                  </a:lnTo>
                  <a:lnTo>
                    <a:pt x="1030" y="8955"/>
                  </a:lnTo>
                  <a:lnTo>
                    <a:pt x="1017" y="9506"/>
                  </a:lnTo>
                  <a:lnTo>
                    <a:pt x="995" y="10057"/>
                  </a:lnTo>
                  <a:lnTo>
                    <a:pt x="977" y="10607"/>
                  </a:lnTo>
                  <a:lnTo>
                    <a:pt x="951" y="11158"/>
                  </a:lnTo>
                  <a:lnTo>
                    <a:pt x="920" y="11709"/>
                  </a:lnTo>
                  <a:lnTo>
                    <a:pt x="889" y="12248"/>
                  </a:lnTo>
                  <a:lnTo>
                    <a:pt x="854" y="12799"/>
                  </a:lnTo>
                  <a:lnTo>
                    <a:pt x="814" y="13338"/>
                  </a:lnTo>
                  <a:lnTo>
                    <a:pt x="775" y="13877"/>
                  </a:lnTo>
                  <a:lnTo>
                    <a:pt x="726" y="14417"/>
                  </a:lnTo>
                  <a:lnTo>
                    <a:pt x="678" y="14956"/>
                  </a:lnTo>
                  <a:lnTo>
                    <a:pt x="625" y="15483"/>
                  </a:lnTo>
                  <a:lnTo>
                    <a:pt x="568" y="16022"/>
                  </a:lnTo>
                  <a:lnTo>
                    <a:pt x="511" y="16550"/>
                  </a:lnTo>
                  <a:lnTo>
                    <a:pt x="511" y="16550"/>
                  </a:lnTo>
                  <a:lnTo>
                    <a:pt x="581" y="16280"/>
                  </a:lnTo>
                  <a:lnTo>
                    <a:pt x="647" y="15999"/>
                  </a:lnTo>
                  <a:lnTo>
                    <a:pt x="709" y="15706"/>
                  </a:lnTo>
                  <a:lnTo>
                    <a:pt x="766" y="15401"/>
                  </a:lnTo>
                  <a:lnTo>
                    <a:pt x="814" y="15108"/>
                  </a:lnTo>
                  <a:lnTo>
                    <a:pt x="858" y="14792"/>
                  </a:lnTo>
                  <a:lnTo>
                    <a:pt x="898" y="14475"/>
                  </a:lnTo>
                  <a:lnTo>
                    <a:pt x="933" y="14159"/>
                  </a:lnTo>
                  <a:lnTo>
                    <a:pt x="977" y="13772"/>
                  </a:lnTo>
                  <a:lnTo>
                    <a:pt x="1021" y="13385"/>
                  </a:lnTo>
                  <a:lnTo>
                    <a:pt x="1061" y="12998"/>
                  </a:lnTo>
                  <a:lnTo>
                    <a:pt x="1096" y="12612"/>
                  </a:lnTo>
                  <a:lnTo>
                    <a:pt x="1131" y="12225"/>
                  </a:lnTo>
                  <a:lnTo>
                    <a:pt x="1162" y="11838"/>
                  </a:lnTo>
                  <a:lnTo>
                    <a:pt x="1188" y="11440"/>
                  </a:lnTo>
                  <a:lnTo>
                    <a:pt x="1215" y="11041"/>
                  </a:lnTo>
                  <a:lnTo>
                    <a:pt x="1232" y="10654"/>
                  </a:lnTo>
                  <a:lnTo>
                    <a:pt x="1254" y="10256"/>
                  </a:lnTo>
                  <a:lnTo>
                    <a:pt x="1267" y="9857"/>
                  </a:lnTo>
                  <a:lnTo>
                    <a:pt x="1281" y="9459"/>
                  </a:lnTo>
                  <a:lnTo>
                    <a:pt x="1289" y="9060"/>
                  </a:lnTo>
                  <a:lnTo>
                    <a:pt x="1294" y="8662"/>
                  </a:lnTo>
                  <a:lnTo>
                    <a:pt x="1298" y="8252"/>
                  </a:lnTo>
                  <a:lnTo>
                    <a:pt x="1298" y="7853"/>
                  </a:lnTo>
                  <a:lnTo>
                    <a:pt x="1302" y="7455"/>
                  </a:lnTo>
                  <a:lnTo>
                    <a:pt x="1302" y="7044"/>
                  </a:lnTo>
                  <a:lnTo>
                    <a:pt x="1294" y="6646"/>
                  </a:lnTo>
                  <a:lnTo>
                    <a:pt x="1285" y="6236"/>
                  </a:lnTo>
                  <a:lnTo>
                    <a:pt x="1272" y="5837"/>
                  </a:lnTo>
                  <a:lnTo>
                    <a:pt x="1250" y="5439"/>
                  </a:lnTo>
                  <a:lnTo>
                    <a:pt x="1228" y="5040"/>
                  </a:lnTo>
                  <a:lnTo>
                    <a:pt x="1201" y="4642"/>
                  </a:lnTo>
                  <a:lnTo>
                    <a:pt x="1166" y="4255"/>
                  </a:lnTo>
                  <a:lnTo>
                    <a:pt x="1131" y="3868"/>
                  </a:lnTo>
                  <a:lnTo>
                    <a:pt x="1091" y="3470"/>
                  </a:lnTo>
                  <a:lnTo>
                    <a:pt x="1043" y="3095"/>
                  </a:lnTo>
                  <a:lnTo>
                    <a:pt x="995" y="2708"/>
                  </a:lnTo>
                  <a:lnTo>
                    <a:pt x="938" y="2333"/>
                  </a:lnTo>
                  <a:lnTo>
                    <a:pt x="880" y="1958"/>
                  </a:lnTo>
                  <a:lnTo>
                    <a:pt x="819" y="1594"/>
                  </a:lnTo>
                  <a:lnTo>
                    <a:pt x="766" y="1383"/>
                  </a:lnTo>
                  <a:lnTo>
                    <a:pt x="713" y="1173"/>
                  </a:lnTo>
                  <a:lnTo>
                    <a:pt x="652" y="985"/>
                  </a:lnTo>
                  <a:lnTo>
                    <a:pt x="586" y="797"/>
                  </a:lnTo>
                  <a:lnTo>
                    <a:pt x="515" y="633"/>
                  </a:lnTo>
                  <a:lnTo>
                    <a:pt x="445" y="469"/>
                  </a:lnTo>
                  <a:lnTo>
                    <a:pt x="366" y="329"/>
                  </a:lnTo>
                  <a:lnTo>
                    <a:pt x="282" y="200"/>
                  </a:lnTo>
                  <a:lnTo>
                    <a:pt x="221" y="129"/>
                  </a:lnTo>
                  <a:lnTo>
                    <a:pt x="164" y="83"/>
                  </a:lnTo>
                  <a:lnTo>
                    <a:pt x="120" y="36"/>
                  </a:lnTo>
                  <a:lnTo>
                    <a:pt x="76" y="12"/>
                  </a:lnTo>
                  <a:lnTo>
                    <a:pt x="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3766725" y="-11165300"/>
              <a:ext cx="204800" cy="508975"/>
            </a:xfrm>
            <a:custGeom>
              <a:avLst/>
              <a:gdLst/>
              <a:ahLst/>
              <a:cxnLst/>
              <a:rect l="l" t="t" r="r" b="b"/>
              <a:pathLst>
                <a:path w="8192" h="20359" extrusionOk="0">
                  <a:moveTo>
                    <a:pt x="0" y="0"/>
                  </a:move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3766725" y="-11165300"/>
              <a:ext cx="204800" cy="508975"/>
            </a:xfrm>
            <a:custGeom>
              <a:avLst/>
              <a:gdLst/>
              <a:ahLst/>
              <a:cxnLst/>
              <a:rect l="l" t="t" r="r" b="b"/>
              <a:pathLst>
                <a:path w="8192" h="20359" fill="none" extrusionOk="0">
                  <a:moveTo>
                    <a:pt x="0" y="0"/>
                  </a:moveTo>
                  <a:lnTo>
                    <a:pt x="0" y="0"/>
                  </a:ln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3764625" y="-11220400"/>
              <a:ext cx="381900" cy="142725"/>
            </a:xfrm>
            <a:custGeom>
              <a:avLst/>
              <a:gdLst/>
              <a:ahLst/>
              <a:cxnLst/>
              <a:rect l="l" t="t" r="r" b="b"/>
              <a:pathLst>
                <a:path w="15276" h="5709" extrusionOk="0">
                  <a:moveTo>
                    <a:pt x="9010" y="1"/>
                  </a:moveTo>
                  <a:lnTo>
                    <a:pt x="7590" y="13"/>
                  </a:lnTo>
                  <a:lnTo>
                    <a:pt x="6174" y="24"/>
                  </a:lnTo>
                  <a:lnTo>
                    <a:pt x="4802" y="60"/>
                  </a:lnTo>
                  <a:lnTo>
                    <a:pt x="3518" y="106"/>
                  </a:lnTo>
                  <a:lnTo>
                    <a:pt x="2371" y="142"/>
                  </a:lnTo>
                  <a:lnTo>
                    <a:pt x="656" y="224"/>
                  </a:lnTo>
                  <a:lnTo>
                    <a:pt x="1" y="259"/>
                  </a:lnTo>
                  <a:lnTo>
                    <a:pt x="221" y="5498"/>
                  </a:lnTo>
                  <a:lnTo>
                    <a:pt x="8953" y="5709"/>
                  </a:lnTo>
                  <a:lnTo>
                    <a:pt x="9230" y="5556"/>
                  </a:lnTo>
                  <a:lnTo>
                    <a:pt x="9960" y="5134"/>
                  </a:lnTo>
                  <a:lnTo>
                    <a:pt x="10444" y="4853"/>
                  </a:lnTo>
                  <a:lnTo>
                    <a:pt x="10989" y="4525"/>
                  </a:lnTo>
                  <a:lnTo>
                    <a:pt x="11565" y="4162"/>
                  </a:lnTo>
                  <a:lnTo>
                    <a:pt x="12163" y="3775"/>
                  </a:lnTo>
                  <a:lnTo>
                    <a:pt x="12756" y="3365"/>
                  </a:lnTo>
                  <a:lnTo>
                    <a:pt x="13333" y="2954"/>
                  </a:lnTo>
                  <a:lnTo>
                    <a:pt x="13605" y="2755"/>
                  </a:lnTo>
                  <a:lnTo>
                    <a:pt x="13865" y="2544"/>
                  </a:lnTo>
                  <a:lnTo>
                    <a:pt x="14115" y="2345"/>
                  </a:lnTo>
                  <a:lnTo>
                    <a:pt x="14344" y="2146"/>
                  </a:lnTo>
                  <a:lnTo>
                    <a:pt x="14550" y="1947"/>
                  </a:lnTo>
                  <a:lnTo>
                    <a:pt x="14740" y="1759"/>
                  </a:lnTo>
                  <a:lnTo>
                    <a:pt x="14902" y="1583"/>
                  </a:lnTo>
                  <a:lnTo>
                    <a:pt x="15043" y="1407"/>
                  </a:lnTo>
                  <a:lnTo>
                    <a:pt x="15100" y="1314"/>
                  </a:lnTo>
                  <a:lnTo>
                    <a:pt x="15148" y="1232"/>
                  </a:lnTo>
                  <a:lnTo>
                    <a:pt x="15192" y="1161"/>
                  </a:lnTo>
                  <a:lnTo>
                    <a:pt x="15228" y="1079"/>
                  </a:lnTo>
                  <a:lnTo>
                    <a:pt x="15250" y="1009"/>
                  </a:lnTo>
                  <a:lnTo>
                    <a:pt x="15267" y="927"/>
                  </a:lnTo>
                  <a:lnTo>
                    <a:pt x="15276" y="857"/>
                  </a:lnTo>
                  <a:lnTo>
                    <a:pt x="15276" y="798"/>
                  </a:lnTo>
                  <a:lnTo>
                    <a:pt x="15272" y="763"/>
                  </a:lnTo>
                  <a:lnTo>
                    <a:pt x="15258" y="728"/>
                  </a:lnTo>
                  <a:lnTo>
                    <a:pt x="15241" y="704"/>
                  </a:lnTo>
                  <a:lnTo>
                    <a:pt x="15219" y="669"/>
                  </a:lnTo>
                  <a:lnTo>
                    <a:pt x="15162" y="610"/>
                  </a:lnTo>
                  <a:lnTo>
                    <a:pt x="15083" y="564"/>
                  </a:lnTo>
                  <a:lnTo>
                    <a:pt x="14986" y="505"/>
                  </a:lnTo>
                  <a:lnTo>
                    <a:pt x="14867" y="458"/>
                  </a:lnTo>
                  <a:lnTo>
                    <a:pt x="14735" y="423"/>
                  </a:lnTo>
                  <a:lnTo>
                    <a:pt x="14581" y="376"/>
                  </a:lnTo>
                  <a:lnTo>
                    <a:pt x="14229" y="294"/>
                  </a:lnTo>
                  <a:lnTo>
                    <a:pt x="13816" y="235"/>
                  </a:lnTo>
                  <a:lnTo>
                    <a:pt x="13350" y="177"/>
                  </a:lnTo>
                  <a:lnTo>
                    <a:pt x="12836" y="130"/>
                  </a:lnTo>
                  <a:lnTo>
                    <a:pt x="12273" y="83"/>
                  </a:lnTo>
                  <a:lnTo>
                    <a:pt x="11675" y="60"/>
                  </a:lnTo>
                  <a:lnTo>
                    <a:pt x="11046" y="36"/>
                  </a:lnTo>
                  <a:lnTo>
                    <a:pt x="10386" y="13"/>
                  </a:lnTo>
                  <a:lnTo>
                    <a:pt x="9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3790900" y="-10959025"/>
              <a:ext cx="196675" cy="58925"/>
            </a:xfrm>
            <a:custGeom>
              <a:avLst/>
              <a:gdLst/>
              <a:ahLst/>
              <a:cxnLst/>
              <a:rect l="l" t="t" r="r" b="b"/>
              <a:pathLst>
                <a:path w="7867" h="2357" extrusionOk="0">
                  <a:moveTo>
                    <a:pt x="3254" y="1"/>
                  </a:moveTo>
                  <a:lnTo>
                    <a:pt x="2903" y="12"/>
                  </a:lnTo>
                  <a:lnTo>
                    <a:pt x="2546" y="71"/>
                  </a:lnTo>
                  <a:lnTo>
                    <a:pt x="2190" y="141"/>
                  </a:lnTo>
                  <a:lnTo>
                    <a:pt x="1839" y="235"/>
                  </a:lnTo>
                  <a:lnTo>
                    <a:pt x="1487" y="364"/>
                  </a:lnTo>
                  <a:lnTo>
                    <a:pt x="1135" y="516"/>
                  </a:lnTo>
                  <a:lnTo>
                    <a:pt x="986" y="575"/>
                  </a:lnTo>
                  <a:lnTo>
                    <a:pt x="840" y="645"/>
                  </a:lnTo>
                  <a:lnTo>
                    <a:pt x="695" y="727"/>
                  </a:lnTo>
                  <a:lnTo>
                    <a:pt x="555" y="821"/>
                  </a:lnTo>
                  <a:lnTo>
                    <a:pt x="414" y="938"/>
                  </a:lnTo>
                  <a:lnTo>
                    <a:pt x="273" y="1067"/>
                  </a:lnTo>
                  <a:lnTo>
                    <a:pt x="137" y="1196"/>
                  </a:lnTo>
                  <a:lnTo>
                    <a:pt x="1" y="1348"/>
                  </a:lnTo>
                  <a:lnTo>
                    <a:pt x="5" y="1372"/>
                  </a:lnTo>
                  <a:lnTo>
                    <a:pt x="18" y="1384"/>
                  </a:lnTo>
                  <a:lnTo>
                    <a:pt x="80" y="1384"/>
                  </a:lnTo>
                  <a:lnTo>
                    <a:pt x="177" y="1360"/>
                  </a:lnTo>
                  <a:lnTo>
                    <a:pt x="308" y="1313"/>
                  </a:lnTo>
                  <a:lnTo>
                    <a:pt x="673" y="1184"/>
                  </a:lnTo>
                  <a:lnTo>
                    <a:pt x="898" y="1102"/>
                  </a:lnTo>
                  <a:lnTo>
                    <a:pt x="1153" y="1020"/>
                  </a:lnTo>
                  <a:lnTo>
                    <a:pt x="1434" y="938"/>
                  </a:lnTo>
                  <a:lnTo>
                    <a:pt x="1737" y="856"/>
                  </a:lnTo>
                  <a:lnTo>
                    <a:pt x="2067" y="786"/>
                  </a:lnTo>
                  <a:lnTo>
                    <a:pt x="2410" y="739"/>
                  </a:lnTo>
                  <a:lnTo>
                    <a:pt x="2775" y="704"/>
                  </a:lnTo>
                  <a:lnTo>
                    <a:pt x="3153" y="692"/>
                  </a:lnTo>
                  <a:lnTo>
                    <a:pt x="3549" y="692"/>
                  </a:lnTo>
                  <a:lnTo>
                    <a:pt x="3747" y="716"/>
                  </a:lnTo>
                  <a:lnTo>
                    <a:pt x="3954" y="739"/>
                  </a:lnTo>
                  <a:lnTo>
                    <a:pt x="4446" y="856"/>
                  </a:lnTo>
                  <a:lnTo>
                    <a:pt x="4938" y="997"/>
                  </a:lnTo>
                  <a:lnTo>
                    <a:pt x="5431" y="1161"/>
                  </a:lnTo>
                  <a:lnTo>
                    <a:pt x="5923" y="1360"/>
                  </a:lnTo>
                  <a:lnTo>
                    <a:pt x="6411" y="1571"/>
                  </a:lnTo>
                  <a:lnTo>
                    <a:pt x="6900" y="1806"/>
                  </a:lnTo>
                  <a:lnTo>
                    <a:pt x="7383" y="2063"/>
                  </a:lnTo>
                  <a:lnTo>
                    <a:pt x="7867" y="2356"/>
                  </a:lnTo>
                  <a:lnTo>
                    <a:pt x="7739" y="2169"/>
                  </a:lnTo>
                  <a:lnTo>
                    <a:pt x="7607" y="1993"/>
                  </a:lnTo>
                  <a:lnTo>
                    <a:pt x="7471" y="1829"/>
                  </a:lnTo>
                  <a:lnTo>
                    <a:pt x="7335" y="1688"/>
                  </a:lnTo>
                  <a:lnTo>
                    <a:pt x="7194" y="1559"/>
                  </a:lnTo>
                  <a:lnTo>
                    <a:pt x="7053" y="1430"/>
                  </a:lnTo>
                  <a:lnTo>
                    <a:pt x="6913" y="1325"/>
                  </a:lnTo>
                  <a:lnTo>
                    <a:pt x="6768" y="1243"/>
                  </a:lnTo>
                  <a:lnTo>
                    <a:pt x="6425" y="997"/>
                  </a:lnTo>
                  <a:lnTo>
                    <a:pt x="6077" y="774"/>
                  </a:lnTo>
                  <a:lnTo>
                    <a:pt x="5730" y="587"/>
                  </a:lnTo>
                  <a:lnTo>
                    <a:pt x="5378" y="423"/>
                  </a:lnTo>
                  <a:lnTo>
                    <a:pt x="5026" y="294"/>
                  </a:lnTo>
                  <a:lnTo>
                    <a:pt x="4675" y="176"/>
                  </a:lnTo>
                  <a:lnTo>
                    <a:pt x="4318" y="94"/>
                  </a:lnTo>
                  <a:lnTo>
                    <a:pt x="3967" y="36"/>
                  </a:lnTo>
                  <a:lnTo>
                    <a:pt x="361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3198625" y="-3083475"/>
              <a:ext cx="152700" cy="689775"/>
            </a:xfrm>
            <a:custGeom>
              <a:avLst/>
              <a:gdLst/>
              <a:ahLst/>
              <a:cxnLst/>
              <a:rect l="l" t="t" r="r" b="b"/>
              <a:pathLst>
                <a:path w="6108" h="27591" extrusionOk="0">
                  <a:moveTo>
                    <a:pt x="4191" y="1"/>
                  </a:moveTo>
                  <a:lnTo>
                    <a:pt x="4041" y="24"/>
                  </a:lnTo>
                  <a:lnTo>
                    <a:pt x="3931" y="48"/>
                  </a:lnTo>
                  <a:lnTo>
                    <a:pt x="3804" y="95"/>
                  </a:lnTo>
                  <a:lnTo>
                    <a:pt x="3659" y="142"/>
                  </a:lnTo>
                  <a:lnTo>
                    <a:pt x="3501" y="212"/>
                  </a:lnTo>
                  <a:lnTo>
                    <a:pt x="3325" y="306"/>
                  </a:lnTo>
                  <a:lnTo>
                    <a:pt x="3140" y="423"/>
                  </a:lnTo>
                  <a:lnTo>
                    <a:pt x="2946" y="564"/>
                  </a:lnTo>
                  <a:lnTo>
                    <a:pt x="2744" y="739"/>
                  </a:lnTo>
                  <a:lnTo>
                    <a:pt x="2538" y="939"/>
                  </a:lnTo>
                  <a:lnTo>
                    <a:pt x="2432" y="1056"/>
                  </a:lnTo>
                  <a:lnTo>
                    <a:pt x="2327" y="1185"/>
                  </a:lnTo>
                  <a:lnTo>
                    <a:pt x="2221" y="1314"/>
                  </a:lnTo>
                  <a:lnTo>
                    <a:pt x="2115" y="1454"/>
                  </a:lnTo>
                  <a:lnTo>
                    <a:pt x="2010" y="1607"/>
                  </a:lnTo>
                  <a:lnTo>
                    <a:pt x="1904" y="1771"/>
                  </a:lnTo>
                  <a:lnTo>
                    <a:pt x="1799" y="1935"/>
                  </a:lnTo>
                  <a:lnTo>
                    <a:pt x="1693" y="2122"/>
                  </a:lnTo>
                  <a:lnTo>
                    <a:pt x="1588" y="2322"/>
                  </a:lnTo>
                  <a:lnTo>
                    <a:pt x="1487" y="2521"/>
                  </a:lnTo>
                  <a:lnTo>
                    <a:pt x="1386" y="2744"/>
                  </a:lnTo>
                  <a:lnTo>
                    <a:pt x="1284" y="2966"/>
                  </a:lnTo>
                  <a:lnTo>
                    <a:pt x="1188" y="3212"/>
                  </a:lnTo>
                  <a:lnTo>
                    <a:pt x="1091" y="3470"/>
                  </a:lnTo>
                  <a:lnTo>
                    <a:pt x="999" y="3740"/>
                  </a:lnTo>
                  <a:lnTo>
                    <a:pt x="906" y="4021"/>
                  </a:lnTo>
                  <a:lnTo>
                    <a:pt x="818" y="4314"/>
                  </a:lnTo>
                  <a:lnTo>
                    <a:pt x="735" y="4619"/>
                  </a:lnTo>
                  <a:lnTo>
                    <a:pt x="656" y="4947"/>
                  </a:lnTo>
                  <a:lnTo>
                    <a:pt x="576" y="5287"/>
                  </a:lnTo>
                  <a:lnTo>
                    <a:pt x="502" y="5638"/>
                  </a:lnTo>
                  <a:lnTo>
                    <a:pt x="431" y="6014"/>
                  </a:lnTo>
                  <a:lnTo>
                    <a:pt x="365" y="6389"/>
                  </a:lnTo>
                  <a:lnTo>
                    <a:pt x="308" y="6799"/>
                  </a:lnTo>
                  <a:lnTo>
                    <a:pt x="251" y="7209"/>
                  </a:lnTo>
                  <a:lnTo>
                    <a:pt x="198" y="7643"/>
                  </a:lnTo>
                  <a:lnTo>
                    <a:pt x="154" y="8100"/>
                  </a:lnTo>
                  <a:lnTo>
                    <a:pt x="115" y="8569"/>
                  </a:lnTo>
                  <a:lnTo>
                    <a:pt x="80" y="9049"/>
                  </a:lnTo>
                  <a:lnTo>
                    <a:pt x="49" y="9565"/>
                  </a:lnTo>
                  <a:lnTo>
                    <a:pt x="27" y="10081"/>
                  </a:lnTo>
                  <a:lnTo>
                    <a:pt x="9" y="10620"/>
                  </a:lnTo>
                  <a:lnTo>
                    <a:pt x="0" y="11182"/>
                  </a:lnTo>
                  <a:lnTo>
                    <a:pt x="0" y="11768"/>
                  </a:lnTo>
                  <a:lnTo>
                    <a:pt x="5" y="12366"/>
                  </a:lnTo>
                  <a:lnTo>
                    <a:pt x="14" y="12987"/>
                  </a:lnTo>
                  <a:lnTo>
                    <a:pt x="36" y="13632"/>
                  </a:lnTo>
                  <a:lnTo>
                    <a:pt x="62" y="14288"/>
                  </a:lnTo>
                  <a:lnTo>
                    <a:pt x="97" y="14956"/>
                  </a:lnTo>
                  <a:lnTo>
                    <a:pt x="141" y="15589"/>
                  </a:lnTo>
                  <a:lnTo>
                    <a:pt x="190" y="16210"/>
                  </a:lnTo>
                  <a:lnTo>
                    <a:pt x="242" y="16808"/>
                  </a:lnTo>
                  <a:lnTo>
                    <a:pt x="304" y="17382"/>
                  </a:lnTo>
                  <a:lnTo>
                    <a:pt x="370" y="17933"/>
                  </a:lnTo>
                  <a:lnTo>
                    <a:pt x="440" y="18461"/>
                  </a:lnTo>
                  <a:lnTo>
                    <a:pt x="515" y="18976"/>
                  </a:lnTo>
                  <a:lnTo>
                    <a:pt x="598" y="19469"/>
                  </a:lnTo>
                  <a:lnTo>
                    <a:pt x="682" y="19949"/>
                  </a:lnTo>
                  <a:lnTo>
                    <a:pt x="774" y="20406"/>
                  </a:lnTo>
                  <a:lnTo>
                    <a:pt x="871" y="20840"/>
                  </a:lnTo>
                  <a:lnTo>
                    <a:pt x="968" y="21262"/>
                  </a:lnTo>
                  <a:lnTo>
                    <a:pt x="1073" y="21660"/>
                  </a:lnTo>
                  <a:lnTo>
                    <a:pt x="1179" y="22047"/>
                  </a:lnTo>
                  <a:lnTo>
                    <a:pt x="1289" y="22422"/>
                  </a:lnTo>
                  <a:lnTo>
                    <a:pt x="1403" y="22774"/>
                  </a:lnTo>
                  <a:lnTo>
                    <a:pt x="1522" y="23102"/>
                  </a:lnTo>
                  <a:lnTo>
                    <a:pt x="1641" y="23418"/>
                  </a:lnTo>
                  <a:lnTo>
                    <a:pt x="1764" y="23723"/>
                  </a:lnTo>
                  <a:lnTo>
                    <a:pt x="1887" y="24016"/>
                  </a:lnTo>
                  <a:lnTo>
                    <a:pt x="2014" y="24286"/>
                  </a:lnTo>
                  <a:lnTo>
                    <a:pt x="2142" y="24555"/>
                  </a:lnTo>
                  <a:lnTo>
                    <a:pt x="2269" y="24801"/>
                  </a:lnTo>
                  <a:lnTo>
                    <a:pt x="2401" y="25024"/>
                  </a:lnTo>
                  <a:lnTo>
                    <a:pt x="2533" y="25247"/>
                  </a:lnTo>
                  <a:lnTo>
                    <a:pt x="2665" y="25458"/>
                  </a:lnTo>
                  <a:lnTo>
                    <a:pt x="2801" y="25645"/>
                  </a:lnTo>
                  <a:lnTo>
                    <a:pt x="2933" y="25833"/>
                  </a:lnTo>
                  <a:lnTo>
                    <a:pt x="3070" y="25997"/>
                  </a:lnTo>
                  <a:lnTo>
                    <a:pt x="3202" y="26161"/>
                  </a:lnTo>
                  <a:lnTo>
                    <a:pt x="3338" y="26313"/>
                  </a:lnTo>
                  <a:lnTo>
                    <a:pt x="3470" y="26442"/>
                  </a:lnTo>
                  <a:lnTo>
                    <a:pt x="3602" y="26571"/>
                  </a:lnTo>
                  <a:lnTo>
                    <a:pt x="3734" y="26688"/>
                  </a:lnTo>
                  <a:lnTo>
                    <a:pt x="3865" y="26806"/>
                  </a:lnTo>
                  <a:lnTo>
                    <a:pt x="3993" y="26899"/>
                  </a:lnTo>
                  <a:lnTo>
                    <a:pt x="4120" y="26993"/>
                  </a:lnTo>
                  <a:lnTo>
                    <a:pt x="4371" y="27146"/>
                  </a:lnTo>
                  <a:lnTo>
                    <a:pt x="4613" y="27274"/>
                  </a:lnTo>
                  <a:lnTo>
                    <a:pt x="4842" y="27380"/>
                  </a:lnTo>
                  <a:lnTo>
                    <a:pt x="5057" y="27462"/>
                  </a:lnTo>
                  <a:lnTo>
                    <a:pt x="5255" y="27509"/>
                  </a:lnTo>
                  <a:lnTo>
                    <a:pt x="5440" y="27556"/>
                  </a:lnTo>
                  <a:lnTo>
                    <a:pt x="5607" y="27579"/>
                  </a:lnTo>
                  <a:lnTo>
                    <a:pt x="5752" y="27591"/>
                  </a:lnTo>
                  <a:lnTo>
                    <a:pt x="5875" y="27591"/>
                  </a:lnTo>
                  <a:lnTo>
                    <a:pt x="6046" y="27579"/>
                  </a:lnTo>
                  <a:lnTo>
                    <a:pt x="6108" y="27567"/>
                  </a:lnTo>
                  <a:lnTo>
                    <a:pt x="42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3198625" y="-3083475"/>
              <a:ext cx="152700" cy="689775"/>
            </a:xfrm>
            <a:custGeom>
              <a:avLst/>
              <a:gdLst/>
              <a:ahLst/>
              <a:cxnLst/>
              <a:rect l="l" t="t" r="r" b="b"/>
              <a:pathLst>
                <a:path w="6108" h="27591" fill="none" extrusionOk="0">
                  <a:moveTo>
                    <a:pt x="6108" y="27567"/>
                  </a:moveTo>
                  <a:lnTo>
                    <a:pt x="6108" y="27567"/>
                  </a:lnTo>
                  <a:lnTo>
                    <a:pt x="6046" y="27579"/>
                  </a:lnTo>
                  <a:lnTo>
                    <a:pt x="5875" y="27591"/>
                  </a:lnTo>
                  <a:lnTo>
                    <a:pt x="5752" y="27591"/>
                  </a:lnTo>
                  <a:lnTo>
                    <a:pt x="5607" y="27579"/>
                  </a:lnTo>
                  <a:lnTo>
                    <a:pt x="5440" y="27556"/>
                  </a:lnTo>
                  <a:lnTo>
                    <a:pt x="5255" y="27509"/>
                  </a:lnTo>
                  <a:lnTo>
                    <a:pt x="5057" y="27462"/>
                  </a:lnTo>
                  <a:lnTo>
                    <a:pt x="4842" y="27380"/>
                  </a:lnTo>
                  <a:lnTo>
                    <a:pt x="4613" y="27274"/>
                  </a:lnTo>
                  <a:lnTo>
                    <a:pt x="4371" y="27146"/>
                  </a:lnTo>
                  <a:lnTo>
                    <a:pt x="4120" y="26993"/>
                  </a:lnTo>
                  <a:lnTo>
                    <a:pt x="3993" y="26899"/>
                  </a:lnTo>
                  <a:lnTo>
                    <a:pt x="3865" y="26806"/>
                  </a:lnTo>
                  <a:lnTo>
                    <a:pt x="3734" y="26688"/>
                  </a:lnTo>
                  <a:lnTo>
                    <a:pt x="3602" y="26571"/>
                  </a:lnTo>
                  <a:lnTo>
                    <a:pt x="3470" y="26442"/>
                  </a:lnTo>
                  <a:lnTo>
                    <a:pt x="3338" y="26313"/>
                  </a:lnTo>
                  <a:lnTo>
                    <a:pt x="3202" y="26161"/>
                  </a:lnTo>
                  <a:lnTo>
                    <a:pt x="3070" y="25997"/>
                  </a:lnTo>
                  <a:lnTo>
                    <a:pt x="2933" y="25833"/>
                  </a:lnTo>
                  <a:lnTo>
                    <a:pt x="2801" y="25645"/>
                  </a:lnTo>
                  <a:lnTo>
                    <a:pt x="2665" y="25458"/>
                  </a:lnTo>
                  <a:lnTo>
                    <a:pt x="2533" y="25247"/>
                  </a:lnTo>
                  <a:lnTo>
                    <a:pt x="2401" y="25024"/>
                  </a:lnTo>
                  <a:lnTo>
                    <a:pt x="2269" y="24801"/>
                  </a:lnTo>
                  <a:lnTo>
                    <a:pt x="2142" y="24555"/>
                  </a:lnTo>
                  <a:lnTo>
                    <a:pt x="2014" y="24286"/>
                  </a:lnTo>
                  <a:lnTo>
                    <a:pt x="1887" y="24016"/>
                  </a:lnTo>
                  <a:lnTo>
                    <a:pt x="1764" y="23723"/>
                  </a:lnTo>
                  <a:lnTo>
                    <a:pt x="1641" y="23418"/>
                  </a:lnTo>
                  <a:lnTo>
                    <a:pt x="1522" y="23102"/>
                  </a:lnTo>
                  <a:lnTo>
                    <a:pt x="1403" y="22774"/>
                  </a:lnTo>
                  <a:lnTo>
                    <a:pt x="1289" y="22422"/>
                  </a:lnTo>
                  <a:lnTo>
                    <a:pt x="1179" y="22047"/>
                  </a:lnTo>
                  <a:lnTo>
                    <a:pt x="1073" y="21660"/>
                  </a:lnTo>
                  <a:lnTo>
                    <a:pt x="968" y="21262"/>
                  </a:lnTo>
                  <a:lnTo>
                    <a:pt x="871" y="20840"/>
                  </a:lnTo>
                  <a:lnTo>
                    <a:pt x="774" y="20406"/>
                  </a:lnTo>
                  <a:lnTo>
                    <a:pt x="682" y="19949"/>
                  </a:lnTo>
                  <a:lnTo>
                    <a:pt x="598" y="19469"/>
                  </a:lnTo>
                  <a:lnTo>
                    <a:pt x="515" y="18976"/>
                  </a:lnTo>
                  <a:lnTo>
                    <a:pt x="440" y="18461"/>
                  </a:lnTo>
                  <a:lnTo>
                    <a:pt x="370" y="17933"/>
                  </a:lnTo>
                  <a:lnTo>
                    <a:pt x="304" y="17382"/>
                  </a:lnTo>
                  <a:lnTo>
                    <a:pt x="242" y="16808"/>
                  </a:lnTo>
                  <a:lnTo>
                    <a:pt x="190" y="16210"/>
                  </a:lnTo>
                  <a:lnTo>
                    <a:pt x="141" y="15589"/>
                  </a:lnTo>
                  <a:lnTo>
                    <a:pt x="97" y="14956"/>
                  </a:lnTo>
                  <a:lnTo>
                    <a:pt x="62" y="14288"/>
                  </a:lnTo>
                  <a:lnTo>
                    <a:pt x="62" y="14288"/>
                  </a:lnTo>
                  <a:lnTo>
                    <a:pt x="36" y="13632"/>
                  </a:lnTo>
                  <a:lnTo>
                    <a:pt x="14" y="12987"/>
                  </a:lnTo>
                  <a:lnTo>
                    <a:pt x="5" y="12366"/>
                  </a:lnTo>
                  <a:lnTo>
                    <a:pt x="0" y="11768"/>
                  </a:lnTo>
                  <a:lnTo>
                    <a:pt x="0" y="11182"/>
                  </a:lnTo>
                  <a:lnTo>
                    <a:pt x="9" y="10620"/>
                  </a:lnTo>
                  <a:lnTo>
                    <a:pt x="27" y="10081"/>
                  </a:lnTo>
                  <a:lnTo>
                    <a:pt x="49" y="9565"/>
                  </a:lnTo>
                  <a:lnTo>
                    <a:pt x="80" y="9049"/>
                  </a:lnTo>
                  <a:lnTo>
                    <a:pt x="115" y="8569"/>
                  </a:lnTo>
                  <a:lnTo>
                    <a:pt x="154" y="8100"/>
                  </a:lnTo>
                  <a:lnTo>
                    <a:pt x="198" y="7643"/>
                  </a:lnTo>
                  <a:lnTo>
                    <a:pt x="251" y="7209"/>
                  </a:lnTo>
                  <a:lnTo>
                    <a:pt x="308" y="6799"/>
                  </a:lnTo>
                  <a:lnTo>
                    <a:pt x="365" y="6389"/>
                  </a:lnTo>
                  <a:lnTo>
                    <a:pt x="431" y="6014"/>
                  </a:lnTo>
                  <a:lnTo>
                    <a:pt x="502" y="5638"/>
                  </a:lnTo>
                  <a:lnTo>
                    <a:pt x="576" y="5287"/>
                  </a:lnTo>
                  <a:lnTo>
                    <a:pt x="656" y="4947"/>
                  </a:lnTo>
                  <a:lnTo>
                    <a:pt x="735" y="4619"/>
                  </a:lnTo>
                  <a:lnTo>
                    <a:pt x="818" y="4314"/>
                  </a:lnTo>
                  <a:lnTo>
                    <a:pt x="906" y="4021"/>
                  </a:lnTo>
                  <a:lnTo>
                    <a:pt x="999" y="3740"/>
                  </a:lnTo>
                  <a:lnTo>
                    <a:pt x="1091" y="3470"/>
                  </a:lnTo>
                  <a:lnTo>
                    <a:pt x="1188" y="3212"/>
                  </a:lnTo>
                  <a:lnTo>
                    <a:pt x="1284" y="2966"/>
                  </a:lnTo>
                  <a:lnTo>
                    <a:pt x="1386" y="2744"/>
                  </a:lnTo>
                  <a:lnTo>
                    <a:pt x="1487" y="2521"/>
                  </a:lnTo>
                  <a:lnTo>
                    <a:pt x="1588" y="2322"/>
                  </a:lnTo>
                  <a:lnTo>
                    <a:pt x="1693" y="2122"/>
                  </a:lnTo>
                  <a:lnTo>
                    <a:pt x="1799" y="1935"/>
                  </a:lnTo>
                  <a:lnTo>
                    <a:pt x="1904" y="1771"/>
                  </a:lnTo>
                  <a:lnTo>
                    <a:pt x="2010" y="1607"/>
                  </a:lnTo>
                  <a:lnTo>
                    <a:pt x="2115" y="1454"/>
                  </a:lnTo>
                  <a:lnTo>
                    <a:pt x="2221" y="1314"/>
                  </a:lnTo>
                  <a:lnTo>
                    <a:pt x="2327" y="1185"/>
                  </a:lnTo>
                  <a:lnTo>
                    <a:pt x="2432" y="1056"/>
                  </a:lnTo>
                  <a:lnTo>
                    <a:pt x="2538" y="939"/>
                  </a:lnTo>
                  <a:lnTo>
                    <a:pt x="2744" y="739"/>
                  </a:lnTo>
                  <a:lnTo>
                    <a:pt x="2946" y="564"/>
                  </a:lnTo>
                  <a:lnTo>
                    <a:pt x="3140" y="423"/>
                  </a:lnTo>
                  <a:lnTo>
                    <a:pt x="3325" y="306"/>
                  </a:lnTo>
                  <a:lnTo>
                    <a:pt x="3501" y="212"/>
                  </a:lnTo>
                  <a:lnTo>
                    <a:pt x="3659" y="142"/>
                  </a:lnTo>
                  <a:lnTo>
                    <a:pt x="3804" y="95"/>
                  </a:lnTo>
                  <a:lnTo>
                    <a:pt x="3931" y="48"/>
                  </a:lnTo>
                  <a:lnTo>
                    <a:pt x="4041" y="24"/>
                  </a:lnTo>
                  <a:lnTo>
                    <a:pt x="4191" y="1"/>
                  </a:lnTo>
                  <a:lnTo>
                    <a:pt x="4248" y="1"/>
                  </a:lnTo>
                  <a:lnTo>
                    <a:pt x="6108" y="27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2810700" y="-3973050"/>
              <a:ext cx="452800" cy="1649400"/>
            </a:xfrm>
            <a:custGeom>
              <a:avLst/>
              <a:gdLst/>
              <a:ahLst/>
              <a:cxnLst/>
              <a:rect l="l" t="t" r="r" b="b"/>
              <a:pathLst>
                <a:path w="18112" h="65976" extrusionOk="0">
                  <a:moveTo>
                    <a:pt x="6095" y="1"/>
                  </a:moveTo>
                  <a:lnTo>
                    <a:pt x="0" y="10526"/>
                  </a:lnTo>
                  <a:lnTo>
                    <a:pt x="12013" y="58310"/>
                  </a:lnTo>
                  <a:lnTo>
                    <a:pt x="18112" y="65975"/>
                  </a:lnTo>
                  <a:lnTo>
                    <a:pt x="17193" y="30450"/>
                  </a:lnTo>
                  <a:lnTo>
                    <a:pt x="60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2810700" y="-3973050"/>
              <a:ext cx="452800" cy="1649400"/>
            </a:xfrm>
            <a:custGeom>
              <a:avLst/>
              <a:gdLst/>
              <a:ahLst/>
              <a:cxnLst/>
              <a:rect l="l" t="t" r="r" b="b"/>
              <a:pathLst>
                <a:path w="18112" h="65976" fill="none" extrusionOk="0">
                  <a:moveTo>
                    <a:pt x="0" y="10526"/>
                  </a:moveTo>
                  <a:lnTo>
                    <a:pt x="6095" y="1"/>
                  </a:lnTo>
                  <a:lnTo>
                    <a:pt x="17193" y="30450"/>
                  </a:lnTo>
                  <a:lnTo>
                    <a:pt x="18112" y="65975"/>
                  </a:lnTo>
                  <a:lnTo>
                    <a:pt x="12013" y="58310"/>
                  </a:lnTo>
                  <a:lnTo>
                    <a:pt x="0" y="105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3240500" y="-3211800"/>
              <a:ext cx="4550" cy="174375"/>
            </a:xfrm>
            <a:custGeom>
              <a:avLst/>
              <a:gdLst/>
              <a:ahLst/>
              <a:cxnLst/>
              <a:rect l="l" t="t" r="r" b="b"/>
              <a:pathLst>
                <a:path w="182" h="6975" extrusionOk="0">
                  <a:moveTo>
                    <a:pt x="181" y="6974"/>
                  </a:moveTo>
                  <a:lnTo>
                    <a:pt x="1" y="0"/>
                  </a:lnTo>
                  <a:lnTo>
                    <a:pt x="181" y="6974"/>
                  </a:lnTo>
                  <a:lnTo>
                    <a:pt x="181" y="6974"/>
                  </a:lnTo>
                  <a:lnTo>
                    <a:pt x="181" y="6974"/>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3240500" y="-3211800"/>
              <a:ext cx="4550" cy="174375"/>
            </a:xfrm>
            <a:custGeom>
              <a:avLst/>
              <a:gdLst/>
              <a:ahLst/>
              <a:cxnLst/>
              <a:rect l="l" t="t" r="r" b="b"/>
              <a:pathLst>
                <a:path w="182" h="6975" fill="none" extrusionOk="0">
                  <a:moveTo>
                    <a:pt x="181" y="6974"/>
                  </a:moveTo>
                  <a:lnTo>
                    <a:pt x="1" y="0"/>
                  </a:lnTo>
                  <a:lnTo>
                    <a:pt x="181" y="6974"/>
                  </a:lnTo>
                  <a:lnTo>
                    <a:pt x="181" y="6974"/>
                  </a:lnTo>
                  <a:lnTo>
                    <a:pt x="181" y="69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3245025" y="-3037450"/>
              <a:ext cx="5400" cy="205125"/>
            </a:xfrm>
            <a:custGeom>
              <a:avLst/>
              <a:gdLst/>
              <a:ahLst/>
              <a:cxnLst/>
              <a:rect l="l" t="t" r="r" b="b"/>
              <a:pathLst>
                <a:path w="216" h="8205" extrusionOk="0">
                  <a:moveTo>
                    <a:pt x="0" y="0"/>
                  </a:moveTo>
                  <a:lnTo>
                    <a:pt x="211" y="8193"/>
                  </a:lnTo>
                  <a:lnTo>
                    <a:pt x="215" y="820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3245025" y="-3037450"/>
              <a:ext cx="5400" cy="205125"/>
            </a:xfrm>
            <a:custGeom>
              <a:avLst/>
              <a:gdLst/>
              <a:ahLst/>
              <a:cxnLst/>
              <a:rect l="l" t="t" r="r" b="b"/>
              <a:pathLst>
                <a:path w="216" h="8205" fill="none" extrusionOk="0">
                  <a:moveTo>
                    <a:pt x="215" y="8204"/>
                  </a:moveTo>
                  <a:lnTo>
                    <a:pt x="211" y="8193"/>
                  </a:lnTo>
                  <a:lnTo>
                    <a:pt x="0" y="0"/>
                  </a:lnTo>
                  <a:lnTo>
                    <a:pt x="0" y="0"/>
                  </a:lnTo>
                  <a:lnTo>
                    <a:pt x="0" y="0"/>
                  </a:lnTo>
                  <a:lnTo>
                    <a:pt x="215" y="82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2940850" y="-3916500"/>
              <a:ext cx="309475" cy="1083875"/>
            </a:xfrm>
            <a:custGeom>
              <a:avLst/>
              <a:gdLst/>
              <a:ahLst/>
              <a:cxnLst/>
              <a:rect l="l" t="t" r="r" b="b"/>
              <a:pathLst>
                <a:path w="12379" h="43355" extrusionOk="0">
                  <a:moveTo>
                    <a:pt x="1720" y="1"/>
                  </a:moveTo>
                  <a:lnTo>
                    <a:pt x="1663" y="516"/>
                  </a:lnTo>
                  <a:lnTo>
                    <a:pt x="1597" y="1032"/>
                  </a:lnTo>
                  <a:lnTo>
                    <a:pt x="1526" y="1524"/>
                  </a:lnTo>
                  <a:lnTo>
                    <a:pt x="1447" y="2017"/>
                  </a:lnTo>
                  <a:lnTo>
                    <a:pt x="1359" y="2485"/>
                  </a:lnTo>
                  <a:lnTo>
                    <a:pt x="1267" y="2954"/>
                  </a:lnTo>
                  <a:lnTo>
                    <a:pt x="1166" y="3411"/>
                  </a:lnTo>
                  <a:lnTo>
                    <a:pt x="1060" y="3857"/>
                  </a:lnTo>
                  <a:lnTo>
                    <a:pt x="950" y="4290"/>
                  </a:lnTo>
                  <a:lnTo>
                    <a:pt x="832" y="4701"/>
                  </a:lnTo>
                  <a:lnTo>
                    <a:pt x="704" y="5111"/>
                  </a:lnTo>
                  <a:lnTo>
                    <a:pt x="576" y="5509"/>
                  </a:lnTo>
                  <a:lnTo>
                    <a:pt x="440" y="5884"/>
                  </a:lnTo>
                  <a:lnTo>
                    <a:pt x="299" y="6248"/>
                  </a:lnTo>
                  <a:lnTo>
                    <a:pt x="150" y="6599"/>
                  </a:lnTo>
                  <a:lnTo>
                    <a:pt x="0" y="6927"/>
                  </a:lnTo>
                  <a:lnTo>
                    <a:pt x="12378" y="43355"/>
                  </a:lnTo>
                  <a:lnTo>
                    <a:pt x="12167" y="35162"/>
                  </a:lnTo>
                  <a:lnTo>
                    <a:pt x="11987" y="28188"/>
                  </a:lnTo>
                  <a:lnTo>
                    <a:pt x="17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2940850" y="-3916500"/>
              <a:ext cx="309475" cy="1083875"/>
            </a:xfrm>
            <a:custGeom>
              <a:avLst/>
              <a:gdLst/>
              <a:ahLst/>
              <a:cxnLst/>
              <a:rect l="l" t="t" r="r" b="b"/>
              <a:pathLst>
                <a:path w="12379" h="43355" fill="none" extrusionOk="0">
                  <a:moveTo>
                    <a:pt x="12378" y="43355"/>
                  </a:moveTo>
                  <a:lnTo>
                    <a:pt x="0" y="6927"/>
                  </a:lnTo>
                  <a:lnTo>
                    <a:pt x="0" y="6927"/>
                  </a:lnTo>
                  <a:lnTo>
                    <a:pt x="150" y="6599"/>
                  </a:lnTo>
                  <a:lnTo>
                    <a:pt x="299" y="6248"/>
                  </a:lnTo>
                  <a:lnTo>
                    <a:pt x="440" y="5884"/>
                  </a:lnTo>
                  <a:lnTo>
                    <a:pt x="576" y="5509"/>
                  </a:lnTo>
                  <a:lnTo>
                    <a:pt x="704" y="5111"/>
                  </a:lnTo>
                  <a:lnTo>
                    <a:pt x="832" y="4701"/>
                  </a:lnTo>
                  <a:lnTo>
                    <a:pt x="950" y="4290"/>
                  </a:lnTo>
                  <a:lnTo>
                    <a:pt x="1060" y="3857"/>
                  </a:lnTo>
                  <a:lnTo>
                    <a:pt x="1166" y="3411"/>
                  </a:lnTo>
                  <a:lnTo>
                    <a:pt x="1267" y="2954"/>
                  </a:lnTo>
                  <a:lnTo>
                    <a:pt x="1359" y="2485"/>
                  </a:lnTo>
                  <a:lnTo>
                    <a:pt x="1447" y="2017"/>
                  </a:lnTo>
                  <a:lnTo>
                    <a:pt x="1526" y="1524"/>
                  </a:lnTo>
                  <a:lnTo>
                    <a:pt x="1597" y="1032"/>
                  </a:lnTo>
                  <a:lnTo>
                    <a:pt x="1663" y="516"/>
                  </a:lnTo>
                  <a:lnTo>
                    <a:pt x="1720" y="1"/>
                  </a:lnTo>
                  <a:lnTo>
                    <a:pt x="11987" y="28188"/>
                  </a:lnTo>
                  <a:lnTo>
                    <a:pt x="12167" y="35162"/>
                  </a:lnTo>
                  <a:lnTo>
                    <a:pt x="12378" y="433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2941625" y="-3736875"/>
              <a:ext cx="306275" cy="901325"/>
            </a:xfrm>
            <a:custGeom>
              <a:avLst/>
              <a:gdLst/>
              <a:ahLst/>
              <a:cxnLst/>
              <a:rect l="l" t="t" r="r" b="b"/>
              <a:pathLst>
                <a:path w="12251" h="36053" extrusionOk="0">
                  <a:moveTo>
                    <a:pt x="0" y="0"/>
                  </a:moveTo>
                  <a:lnTo>
                    <a:pt x="0" y="12"/>
                  </a:lnTo>
                  <a:lnTo>
                    <a:pt x="5" y="35"/>
                  </a:lnTo>
                  <a:lnTo>
                    <a:pt x="22" y="118"/>
                  </a:lnTo>
                  <a:lnTo>
                    <a:pt x="106" y="411"/>
                  </a:lnTo>
                  <a:lnTo>
                    <a:pt x="246" y="879"/>
                  </a:lnTo>
                  <a:lnTo>
                    <a:pt x="444" y="1501"/>
                  </a:lnTo>
                  <a:lnTo>
                    <a:pt x="994" y="3200"/>
                  </a:lnTo>
                  <a:lnTo>
                    <a:pt x="1728" y="5439"/>
                  </a:lnTo>
                  <a:lnTo>
                    <a:pt x="2625" y="8134"/>
                  </a:lnTo>
                  <a:lnTo>
                    <a:pt x="3654" y="11217"/>
                  </a:lnTo>
                  <a:lnTo>
                    <a:pt x="4802" y="14616"/>
                  </a:lnTo>
                  <a:lnTo>
                    <a:pt x="6033" y="18249"/>
                  </a:lnTo>
                  <a:lnTo>
                    <a:pt x="7273" y="21871"/>
                  </a:lnTo>
                  <a:lnTo>
                    <a:pt x="8425" y="25246"/>
                  </a:lnTo>
                  <a:lnTo>
                    <a:pt x="9476" y="28282"/>
                  </a:lnTo>
                  <a:lnTo>
                    <a:pt x="10390" y="30931"/>
                  </a:lnTo>
                  <a:lnTo>
                    <a:pt x="11151" y="33099"/>
                  </a:lnTo>
                  <a:lnTo>
                    <a:pt x="11731" y="34716"/>
                  </a:lnTo>
                  <a:lnTo>
                    <a:pt x="11947" y="35302"/>
                  </a:lnTo>
                  <a:lnTo>
                    <a:pt x="12105" y="35724"/>
                  </a:lnTo>
                  <a:lnTo>
                    <a:pt x="12211" y="35982"/>
                  </a:lnTo>
                  <a:lnTo>
                    <a:pt x="12237" y="36041"/>
                  </a:lnTo>
                  <a:lnTo>
                    <a:pt x="12246" y="36052"/>
                  </a:lnTo>
                  <a:lnTo>
                    <a:pt x="12250" y="36052"/>
                  </a:lnTo>
                  <a:lnTo>
                    <a:pt x="12250" y="36041"/>
                  </a:lnTo>
                  <a:lnTo>
                    <a:pt x="12246" y="36017"/>
                  </a:lnTo>
                  <a:lnTo>
                    <a:pt x="12228" y="35935"/>
                  </a:lnTo>
                  <a:lnTo>
                    <a:pt x="12145" y="35631"/>
                  </a:lnTo>
                  <a:lnTo>
                    <a:pt x="12004" y="35173"/>
                  </a:lnTo>
                  <a:lnTo>
                    <a:pt x="11806" y="34541"/>
                  </a:lnTo>
                  <a:lnTo>
                    <a:pt x="11257" y="32841"/>
                  </a:lnTo>
                  <a:lnTo>
                    <a:pt x="10522" y="30602"/>
                  </a:lnTo>
                  <a:lnTo>
                    <a:pt x="9625" y="27907"/>
                  </a:lnTo>
                  <a:lnTo>
                    <a:pt x="8592" y="24836"/>
                  </a:lnTo>
                  <a:lnTo>
                    <a:pt x="7449" y="21437"/>
                  </a:lnTo>
                  <a:lnTo>
                    <a:pt x="6218" y="17804"/>
                  </a:lnTo>
                  <a:lnTo>
                    <a:pt x="4978" y="14170"/>
                  </a:lnTo>
                  <a:lnTo>
                    <a:pt x="3826" y="10807"/>
                  </a:lnTo>
                  <a:lnTo>
                    <a:pt x="2775" y="7759"/>
                  </a:lnTo>
                  <a:lnTo>
                    <a:pt x="1856" y="5122"/>
                  </a:lnTo>
                  <a:lnTo>
                    <a:pt x="1095" y="2954"/>
                  </a:lnTo>
                  <a:lnTo>
                    <a:pt x="515" y="1325"/>
                  </a:lnTo>
                  <a:lnTo>
                    <a:pt x="299" y="739"/>
                  </a:lnTo>
                  <a:lnTo>
                    <a:pt x="141" y="317"/>
                  </a:lnTo>
                  <a:lnTo>
                    <a:pt x="40" y="71"/>
                  </a:lnTo>
                  <a:lnTo>
                    <a:pt x="13" y="12"/>
                  </a:lnTo>
                  <a:lnTo>
                    <a:pt x="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3007675" y="-3679750"/>
              <a:ext cx="5975" cy="16150"/>
            </a:xfrm>
            <a:custGeom>
              <a:avLst/>
              <a:gdLst/>
              <a:ahLst/>
              <a:cxnLst/>
              <a:rect l="l" t="t" r="r" b="b"/>
              <a:pathLst>
                <a:path w="239" h="646" extrusionOk="0">
                  <a:moveTo>
                    <a:pt x="120" y="1"/>
                  </a:moveTo>
                  <a:lnTo>
                    <a:pt x="98" y="13"/>
                  </a:lnTo>
                  <a:lnTo>
                    <a:pt x="71" y="36"/>
                  </a:lnTo>
                  <a:lnTo>
                    <a:pt x="54" y="59"/>
                  </a:lnTo>
                  <a:lnTo>
                    <a:pt x="36" y="95"/>
                  </a:lnTo>
                  <a:lnTo>
                    <a:pt x="18" y="153"/>
                  </a:lnTo>
                  <a:lnTo>
                    <a:pt x="10" y="200"/>
                  </a:lnTo>
                  <a:lnTo>
                    <a:pt x="1" y="259"/>
                  </a:lnTo>
                  <a:lnTo>
                    <a:pt x="1" y="329"/>
                  </a:lnTo>
                  <a:lnTo>
                    <a:pt x="1" y="388"/>
                  </a:lnTo>
                  <a:lnTo>
                    <a:pt x="10" y="446"/>
                  </a:lnTo>
                  <a:lnTo>
                    <a:pt x="18" y="505"/>
                  </a:lnTo>
                  <a:lnTo>
                    <a:pt x="36" y="552"/>
                  </a:lnTo>
                  <a:lnTo>
                    <a:pt x="54" y="587"/>
                  </a:lnTo>
                  <a:lnTo>
                    <a:pt x="71" y="622"/>
                  </a:lnTo>
                  <a:lnTo>
                    <a:pt x="98" y="645"/>
                  </a:lnTo>
                  <a:lnTo>
                    <a:pt x="146" y="645"/>
                  </a:lnTo>
                  <a:lnTo>
                    <a:pt x="168" y="622"/>
                  </a:lnTo>
                  <a:lnTo>
                    <a:pt x="186" y="587"/>
                  </a:lnTo>
                  <a:lnTo>
                    <a:pt x="203" y="552"/>
                  </a:lnTo>
                  <a:lnTo>
                    <a:pt x="221" y="505"/>
                  </a:lnTo>
                  <a:lnTo>
                    <a:pt x="229" y="446"/>
                  </a:lnTo>
                  <a:lnTo>
                    <a:pt x="238" y="388"/>
                  </a:lnTo>
                  <a:lnTo>
                    <a:pt x="238" y="329"/>
                  </a:lnTo>
                  <a:lnTo>
                    <a:pt x="238" y="259"/>
                  </a:lnTo>
                  <a:lnTo>
                    <a:pt x="229" y="200"/>
                  </a:lnTo>
                  <a:lnTo>
                    <a:pt x="216" y="153"/>
                  </a:lnTo>
                  <a:lnTo>
                    <a:pt x="203" y="106"/>
                  </a:lnTo>
                  <a:lnTo>
                    <a:pt x="186" y="59"/>
                  </a:lnTo>
                  <a:lnTo>
                    <a:pt x="164" y="36"/>
                  </a:lnTo>
                  <a:lnTo>
                    <a:pt x="142" y="13"/>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3088700" y="-3435075"/>
              <a:ext cx="6075" cy="16150"/>
            </a:xfrm>
            <a:custGeom>
              <a:avLst/>
              <a:gdLst/>
              <a:ahLst/>
              <a:cxnLst/>
              <a:rect l="l" t="t" r="r" b="b"/>
              <a:pathLst>
                <a:path w="243" h="646" extrusionOk="0">
                  <a:moveTo>
                    <a:pt x="124" y="0"/>
                  </a:moveTo>
                  <a:lnTo>
                    <a:pt x="97" y="12"/>
                  </a:lnTo>
                  <a:lnTo>
                    <a:pt x="75" y="24"/>
                  </a:lnTo>
                  <a:lnTo>
                    <a:pt x="53" y="59"/>
                  </a:lnTo>
                  <a:lnTo>
                    <a:pt x="36" y="94"/>
                  </a:lnTo>
                  <a:lnTo>
                    <a:pt x="22" y="141"/>
                  </a:lnTo>
                  <a:lnTo>
                    <a:pt x="9" y="200"/>
                  </a:lnTo>
                  <a:lnTo>
                    <a:pt x="5" y="258"/>
                  </a:lnTo>
                  <a:lnTo>
                    <a:pt x="0" y="329"/>
                  </a:lnTo>
                  <a:lnTo>
                    <a:pt x="5" y="387"/>
                  </a:lnTo>
                  <a:lnTo>
                    <a:pt x="9" y="446"/>
                  </a:lnTo>
                  <a:lnTo>
                    <a:pt x="22" y="504"/>
                  </a:lnTo>
                  <a:lnTo>
                    <a:pt x="36" y="551"/>
                  </a:lnTo>
                  <a:lnTo>
                    <a:pt x="53" y="586"/>
                  </a:lnTo>
                  <a:lnTo>
                    <a:pt x="75" y="622"/>
                  </a:lnTo>
                  <a:lnTo>
                    <a:pt x="97" y="633"/>
                  </a:lnTo>
                  <a:lnTo>
                    <a:pt x="124" y="645"/>
                  </a:lnTo>
                  <a:lnTo>
                    <a:pt x="146" y="633"/>
                  </a:lnTo>
                  <a:lnTo>
                    <a:pt x="168" y="622"/>
                  </a:lnTo>
                  <a:lnTo>
                    <a:pt x="190" y="586"/>
                  </a:lnTo>
                  <a:lnTo>
                    <a:pt x="207" y="551"/>
                  </a:lnTo>
                  <a:lnTo>
                    <a:pt x="220" y="504"/>
                  </a:lnTo>
                  <a:lnTo>
                    <a:pt x="234" y="446"/>
                  </a:lnTo>
                  <a:lnTo>
                    <a:pt x="238" y="387"/>
                  </a:lnTo>
                  <a:lnTo>
                    <a:pt x="242" y="329"/>
                  </a:lnTo>
                  <a:lnTo>
                    <a:pt x="238" y="258"/>
                  </a:lnTo>
                  <a:lnTo>
                    <a:pt x="234" y="200"/>
                  </a:lnTo>
                  <a:lnTo>
                    <a:pt x="220"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3169825" y="-3190425"/>
              <a:ext cx="5950" cy="16150"/>
            </a:xfrm>
            <a:custGeom>
              <a:avLst/>
              <a:gdLst/>
              <a:ahLst/>
              <a:cxnLst/>
              <a:rect l="l" t="t" r="r" b="b"/>
              <a:pathLst>
                <a:path w="238" h="646" extrusionOk="0">
                  <a:moveTo>
                    <a:pt x="119" y="1"/>
                  </a:moveTo>
                  <a:lnTo>
                    <a:pt x="97" y="13"/>
                  </a:lnTo>
                  <a:lnTo>
                    <a:pt x="71" y="24"/>
                  </a:lnTo>
                  <a:lnTo>
                    <a:pt x="53" y="60"/>
                  </a:lnTo>
                  <a:lnTo>
                    <a:pt x="36" y="95"/>
                  </a:lnTo>
                  <a:lnTo>
                    <a:pt x="18" y="142"/>
                  </a:lnTo>
                  <a:lnTo>
                    <a:pt x="9" y="200"/>
                  </a:lnTo>
                  <a:lnTo>
                    <a:pt x="0" y="259"/>
                  </a:lnTo>
                  <a:lnTo>
                    <a:pt x="0" y="317"/>
                  </a:lnTo>
                  <a:lnTo>
                    <a:pt x="0" y="388"/>
                  </a:lnTo>
                  <a:lnTo>
                    <a:pt x="9" y="446"/>
                  </a:lnTo>
                  <a:lnTo>
                    <a:pt x="18" y="505"/>
                  </a:lnTo>
                  <a:lnTo>
                    <a:pt x="36" y="552"/>
                  </a:lnTo>
                  <a:lnTo>
                    <a:pt x="53" y="587"/>
                  </a:lnTo>
                  <a:lnTo>
                    <a:pt x="71" y="610"/>
                  </a:lnTo>
                  <a:lnTo>
                    <a:pt x="97" y="634"/>
                  </a:lnTo>
                  <a:lnTo>
                    <a:pt x="119" y="646"/>
                  </a:lnTo>
                  <a:lnTo>
                    <a:pt x="146" y="634"/>
                  </a:lnTo>
                  <a:lnTo>
                    <a:pt x="168" y="610"/>
                  </a:lnTo>
                  <a:lnTo>
                    <a:pt x="185" y="587"/>
                  </a:lnTo>
                  <a:lnTo>
                    <a:pt x="203" y="552"/>
                  </a:lnTo>
                  <a:lnTo>
                    <a:pt x="220" y="505"/>
                  </a:lnTo>
                  <a:lnTo>
                    <a:pt x="229" y="446"/>
                  </a:lnTo>
                  <a:lnTo>
                    <a:pt x="238" y="388"/>
                  </a:lnTo>
                  <a:lnTo>
                    <a:pt x="238" y="317"/>
                  </a:lnTo>
                  <a:lnTo>
                    <a:pt x="238" y="259"/>
                  </a:lnTo>
                  <a:lnTo>
                    <a:pt x="229" y="200"/>
                  </a:lnTo>
                  <a:lnTo>
                    <a:pt x="220" y="142"/>
                  </a:lnTo>
                  <a:lnTo>
                    <a:pt x="203" y="95"/>
                  </a:lnTo>
                  <a:lnTo>
                    <a:pt x="185" y="60"/>
                  </a:lnTo>
                  <a:lnTo>
                    <a:pt x="168" y="24"/>
                  </a:lnTo>
                  <a:lnTo>
                    <a:pt x="146"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2738575" y="-4336975"/>
              <a:ext cx="249675" cy="665450"/>
            </a:xfrm>
            <a:custGeom>
              <a:avLst/>
              <a:gdLst/>
              <a:ahLst/>
              <a:cxnLst/>
              <a:rect l="l" t="t" r="r" b="b"/>
              <a:pathLst>
                <a:path w="9987" h="26618" extrusionOk="0">
                  <a:moveTo>
                    <a:pt x="4996" y="1"/>
                  </a:move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2738575" y="-4336975"/>
              <a:ext cx="249675" cy="665450"/>
            </a:xfrm>
            <a:custGeom>
              <a:avLst/>
              <a:gdLst/>
              <a:ahLst/>
              <a:cxnLst/>
              <a:rect l="l" t="t" r="r" b="b"/>
              <a:pathLst>
                <a:path w="9987" h="26618" fill="none" extrusionOk="0">
                  <a:moveTo>
                    <a:pt x="4996" y="26618"/>
                  </a:move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lnTo>
                    <a:pt x="4996" y="1"/>
                  </a:ln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2734400" y="-5324425"/>
              <a:ext cx="577800" cy="1337925"/>
            </a:xfrm>
            <a:custGeom>
              <a:avLst/>
              <a:gdLst/>
              <a:ahLst/>
              <a:cxnLst/>
              <a:rect l="l" t="t" r="r" b="b"/>
              <a:pathLst>
                <a:path w="23112" h="53517" extrusionOk="0">
                  <a:moveTo>
                    <a:pt x="20781" y="1"/>
                  </a:moveTo>
                  <a:lnTo>
                    <a:pt x="819" y="35502"/>
                  </a:lnTo>
                  <a:lnTo>
                    <a:pt x="1" y="53516"/>
                  </a:lnTo>
                  <a:lnTo>
                    <a:pt x="9965" y="51641"/>
                  </a:lnTo>
                  <a:lnTo>
                    <a:pt x="23112" y="8111"/>
                  </a:lnTo>
                  <a:lnTo>
                    <a:pt x="207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2734400" y="-5324425"/>
              <a:ext cx="577800" cy="1337925"/>
            </a:xfrm>
            <a:custGeom>
              <a:avLst/>
              <a:gdLst/>
              <a:ahLst/>
              <a:cxnLst/>
              <a:rect l="l" t="t" r="r" b="b"/>
              <a:pathLst>
                <a:path w="23112" h="53517" fill="none" extrusionOk="0">
                  <a:moveTo>
                    <a:pt x="9965" y="51641"/>
                  </a:moveTo>
                  <a:lnTo>
                    <a:pt x="23112" y="8111"/>
                  </a:lnTo>
                  <a:lnTo>
                    <a:pt x="20781" y="1"/>
                  </a:lnTo>
                  <a:lnTo>
                    <a:pt x="819" y="35502"/>
                  </a:lnTo>
                  <a:lnTo>
                    <a:pt x="1" y="53516"/>
                  </a:lnTo>
                  <a:lnTo>
                    <a:pt x="9965" y="516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2905775" y="-4033400"/>
              <a:ext cx="77750" cy="14675"/>
            </a:xfrm>
            <a:custGeom>
              <a:avLst/>
              <a:gdLst/>
              <a:ahLst/>
              <a:cxnLst/>
              <a:rect l="l" t="t" r="r" b="b"/>
              <a:pathLst>
                <a:path w="3110" h="587" extrusionOk="0">
                  <a:moveTo>
                    <a:pt x="3110" y="0"/>
                  </a:moveTo>
                  <a:lnTo>
                    <a:pt x="1" y="586"/>
                  </a:lnTo>
                  <a:lnTo>
                    <a:pt x="5" y="586"/>
                  </a:lnTo>
                  <a:lnTo>
                    <a:pt x="311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2905775" y="-4045725"/>
              <a:ext cx="81500" cy="27000"/>
            </a:xfrm>
            <a:custGeom>
              <a:avLst/>
              <a:gdLst/>
              <a:ahLst/>
              <a:cxnLst/>
              <a:rect l="l" t="t" r="r" b="b"/>
              <a:pathLst>
                <a:path w="3260" h="1080" fill="none" extrusionOk="0">
                  <a:moveTo>
                    <a:pt x="1" y="1079"/>
                  </a:moveTo>
                  <a:lnTo>
                    <a:pt x="5" y="1079"/>
                  </a:lnTo>
                  <a:lnTo>
                    <a:pt x="3110" y="493"/>
                  </a:lnTo>
                  <a:lnTo>
                    <a:pt x="3259" y="1"/>
                  </a:lnTo>
                  <a:lnTo>
                    <a:pt x="3259" y="1"/>
                  </a:lnTo>
                  <a:lnTo>
                    <a:pt x="3110" y="493"/>
                  </a:lnTo>
                  <a:lnTo>
                    <a:pt x="1" y="10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3198525" y="-5324425"/>
              <a:ext cx="55425" cy="98475"/>
            </a:xfrm>
            <a:custGeom>
              <a:avLst/>
              <a:gdLst/>
              <a:ahLst/>
              <a:cxnLst/>
              <a:rect l="l" t="t" r="r" b="b"/>
              <a:pathLst>
                <a:path w="2217" h="3939" extrusionOk="0">
                  <a:moveTo>
                    <a:pt x="2216" y="1"/>
                  </a:moveTo>
                  <a:lnTo>
                    <a:pt x="0" y="3927"/>
                  </a:lnTo>
                  <a:lnTo>
                    <a:pt x="0" y="3939"/>
                  </a:lnTo>
                  <a:lnTo>
                    <a:pt x="221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3198525" y="-5324425"/>
              <a:ext cx="55425" cy="98475"/>
            </a:xfrm>
            <a:custGeom>
              <a:avLst/>
              <a:gdLst/>
              <a:ahLst/>
              <a:cxnLst/>
              <a:rect l="l" t="t" r="r" b="b"/>
              <a:pathLst>
                <a:path w="2217" h="3939" fill="none" extrusionOk="0">
                  <a:moveTo>
                    <a:pt x="0" y="3939"/>
                  </a:moveTo>
                  <a:lnTo>
                    <a:pt x="0" y="3927"/>
                  </a:lnTo>
                  <a:lnTo>
                    <a:pt x="2216" y="1"/>
                  </a:lnTo>
                  <a:lnTo>
                    <a:pt x="0" y="39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2905900" y="-5324425"/>
              <a:ext cx="406300" cy="1305700"/>
            </a:xfrm>
            <a:custGeom>
              <a:avLst/>
              <a:gdLst/>
              <a:ahLst/>
              <a:cxnLst/>
              <a:rect l="l" t="t" r="r" b="b"/>
              <a:pathLst>
                <a:path w="16252" h="52228" extrusionOk="0">
                  <a:moveTo>
                    <a:pt x="13921" y="1"/>
                  </a:moveTo>
                  <a:lnTo>
                    <a:pt x="11705" y="3939"/>
                  </a:lnTo>
                  <a:lnTo>
                    <a:pt x="12105" y="14159"/>
                  </a:lnTo>
                  <a:lnTo>
                    <a:pt x="0" y="52227"/>
                  </a:lnTo>
                  <a:lnTo>
                    <a:pt x="3105" y="51641"/>
                  </a:lnTo>
                  <a:lnTo>
                    <a:pt x="3254" y="51149"/>
                  </a:lnTo>
                  <a:lnTo>
                    <a:pt x="16252" y="8111"/>
                  </a:lnTo>
                  <a:lnTo>
                    <a:pt x="139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2905900" y="-5324425"/>
              <a:ext cx="406300" cy="1305700"/>
            </a:xfrm>
            <a:custGeom>
              <a:avLst/>
              <a:gdLst/>
              <a:ahLst/>
              <a:cxnLst/>
              <a:rect l="l" t="t" r="r" b="b"/>
              <a:pathLst>
                <a:path w="16252" h="52228" fill="none" extrusionOk="0">
                  <a:moveTo>
                    <a:pt x="0" y="52227"/>
                  </a:moveTo>
                  <a:lnTo>
                    <a:pt x="12105" y="14159"/>
                  </a:lnTo>
                  <a:lnTo>
                    <a:pt x="11705" y="3939"/>
                  </a:lnTo>
                  <a:lnTo>
                    <a:pt x="13921" y="1"/>
                  </a:lnTo>
                  <a:lnTo>
                    <a:pt x="16252" y="8111"/>
                  </a:lnTo>
                  <a:lnTo>
                    <a:pt x="3254" y="51149"/>
                  </a:lnTo>
                  <a:lnTo>
                    <a:pt x="3105" y="51641"/>
                  </a:lnTo>
                  <a:lnTo>
                    <a:pt x="0" y="52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2905775" y="-5226250"/>
              <a:ext cx="305625" cy="1207525"/>
            </a:xfrm>
            <a:custGeom>
              <a:avLst/>
              <a:gdLst/>
              <a:ahLst/>
              <a:cxnLst/>
              <a:rect l="l" t="t" r="r" b="b"/>
              <a:pathLst>
                <a:path w="12225" h="48301" extrusionOk="0">
                  <a:moveTo>
                    <a:pt x="11710" y="0"/>
                  </a:moveTo>
                  <a:lnTo>
                    <a:pt x="11701" y="176"/>
                  </a:lnTo>
                  <a:lnTo>
                    <a:pt x="11701" y="364"/>
                  </a:lnTo>
                  <a:lnTo>
                    <a:pt x="11701" y="539"/>
                  </a:lnTo>
                  <a:lnTo>
                    <a:pt x="11710" y="715"/>
                  </a:lnTo>
                  <a:lnTo>
                    <a:pt x="11714" y="1161"/>
                  </a:lnTo>
                  <a:lnTo>
                    <a:pt x="11728" y="1665"/>
                  </a:lnTo>
                  <a:lnTo>
                    <a:pt x="11767" y="2766"/>
                  </a:lnTo>
                  <a:lnTo>
                    <a:pt x="11873" y="6071"/>
                  </a:lnTo>
                  <a:lnTo>
                    <a:pt x="12010" y="10148"/>
                  </a:lnTo>
                  <a:lnTo>
                    <a:pt x="12010" y="10148"/>
                  </a:lnTo>
                  <a:lnTo>
                    <a:pt x="7208" y="25129"/>
                  </a:lnTo>
                  <a:lnTo>
                    <a:pt x="5735" y="29782"/>
                  </a:lnTo>
                  <a:lnTo>
                    <a:pt x="4367" y="34107"/>
                  </a:lnTo>
                  <a:lnTo>
                    <a:pt x="3136" y="38010"/>
                  </a:lnTo>
                  <a:lnTo>
                    <a:pt x="2582" y="39779"/>
                  </a:lnTo>
                  <a:lnTo>
                    <a:pt x="2072" y="41432"/>
                  </a:lnTo>
                  <a:lnTo>
                    <a:pt x="542" y="46413"/>
                  </a:lnTo>
                  <a:lnTo>
                    <a:pt x="133" y="47796"/>
                  </a:lnTo>
                  <a:lnTo>
                    <a:pt x="93" y="47913"/>
                  </a:lnTo>
                  <a:lnTo>
                    <a:pt x="62" y="48042"/>
                  </a:lnTo>
                  <a:lnTo>
                    <a:pt x="32" y="48171"/>
                  </a:lnTo>
                  <a:lnTo>
                    <a:pt x="1" y="48300"/>
                  </a:lnTo>
                  <a:lnTo>
                    <a:pt x="49" y="48195"/>
                  </a:lnTo>
                  <a:lnTo>
                    <a:pt x="102" y="48066"/>
                  </a:lnTo>
                  <a:lnTo>
                    <a:pt x="168" y="47878"/>
                  </a:lnTo>
                  <a:lnTo>
                    <a:pt x="366" y="47327"/>
                  </a:lnTo>
                  <a:lnTo>
                    <a:pt x="612" y="46601"/>
                  </a:lnTo>
                  <a:lnTo>
                    <a:pt x="2208" y="41760"/>
                  </a:lnTo>
                  <a:lnTo>
                    <a:pt x="3299" y="38385"/>
                  </a:lnTo>
                  <a:lnTo>
                    <a:pt x="4547" y="34505"/>
                  </a:lnTo>
                  <a:lnTo>
                    <a:pt x="5924" y="30204"/>
                  </a:lnTo>
                  <a:lnTo>
                    <a:pt x="7397" y="25586"/>
                  </a:lnTo>
                  <a:lnTo>
                    <a:pt x="10000" y="17347"/>
                  </a:lnTo>
                  <a:lnTo>
                    <a:pt x="11156" y="13678"/>
                  </a:lnTo>
                  <a:lnTo>
                    <a:pt x="12198" y="10420"/>
                  </a:lnTo>
                  <a:lnTo>
                    <a:pt x="12225" y="10338"/>
                  </a:lnTo>
                  <a:lnTo>
                    <a:pt x="12225" y="10232"/>
                  </a:lnTo>
                  <a:lnTo>
                    <a:pt x="12040" y="6048"/>
                  </a:lnTo>
                  <a:lnTo>
                    <a:pt x="11890" y="2766"/>
                  </a:lnTo>
                  <a:lnTo>
                    <a:pt x="11838" y="1653"/>
                  </a:lnTo>
                  <a:lnTo>
                    <a:pt x="11789" y="727"/>
                  </a:lnTo>
                  <a:lnTo>
                    <a:pt x="11776" y="539"/>
                  </a:lnTo>
                  <a:lnTo>
                    <a:pt x="11758" y="364"/>
                  </a:lnTo>
                  <a:lnTo>
                    <a:pt x="11736" y="176"/>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3116400" y="-4622350"/>
              <a:ext cx="5950" cy="15850"/>
            </a:xfrm>
            <a:custGeom>
              <a:avLst/>
              <a:gdLst/>
              <a:ahLst/>
              <a:cxnLst/>
              <a:rect l="l" t="t" r="r" b="b"/>
              <a:pathLst>
                <a:path w="238" h="634" extrusionOk="0">
                  <a:moveTo>
                    <a:pt x="93" y="0"/>
                  </a:moveTo>
                  <a:lnTo>
                    <a:pt x="71" y="24"/>
                  </a:lnTo>
                  <a:lnTo>
                    <a:pt x="53" y="47"/>
                  </a:lnTo>
                  <a:lnTo>
                    <a:pt x="36" y="94"/>
                  </a:lnTo>
                  <a:lnTo>
                    <a:pt x="18" y="141"/>
                  </a:lnTo>
                  <a:lnTo>
                    <a:pt x="9" y="188"/>
                  </a:lnTo>
                  <a:lnTo>
                    <a:pt x="1" y="258"/>
                  </a:lnTo>
                  <a:lnTo>
                    <a:pt x="1" y="317"/>
                  </a:lnTo>
                  <a:lnTo>
                    <a:pt x="1" y="387"/>
                  </a:lnTo>
                  <a:lnTo>
                    <a:pt x="9" y="445"/>
                  </a:lnTo>
                  <a:lnTo>
                    <a:pt x="18" y="492"/>
                  </a:lnTo>
                  <a:lnTo>
                    <a:pt x="36" y="539"/>
                  </a:lnTo>
                  <a:lnTo>
                    <a:pt x="53" y="586"/>
                  </a:lnTo>
                  <a:lnTo>
                    <a:pt x="71" y="610"/>
                  </a:lnTo>
                  <a:lnTo>
                    <a:pt x="93" y="633"/>
                  </a:lnTo>
                  <a:lnTo>
                    <a:pt x="141" y="633"/>
                  </a:lnTo>
                  <a:lnTo>
                    <a:pt x="163" y="610"/>
                  </a:lnTo>
                  <a:lnTo>
                    <a:pt x="185" y="586"/>
                  </a:lnTo>
                  <a:lnTo>
                    <a:pt x="203" y="539"/>
                  </a:lnTo>
                  <a:lnTo>
                    <a:pt x="220" y="492"/>
                  </a:lnTo>
                  <a:lnTo>
                    <a:pt x="229" y="445"/>
                  </a:lnTo>
                  <a:lnTo>
                    <a:pt x="238" y="387"/>
                  </a:lnTo>
                  <a:lnTo>
                    <a:pt x="238" y="317"/>
                  </a:lnTo>
                  <a:lnTo>
                    <a:pt x="238" y="258"/>
                  </a:lnTo>
                  <a:lnTo>
                    <a:pt x="229" y="188"/>
                  </a:lnTo>
                  <a:lnTo>
                    <a:pt x="220" y="141"/>
                  </a:lnTo>
                  <a:lnTo>
                    <a:pt x="203" y="94"/>
                  </a:lnTo>
                  <a:lnTo>
                    <a:pt x="185" y="47"/>
                  </a:lnTo>
                  <a:lnTo>
                    <a:pt x="163" y="2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3195550" y="-4857350"/>
              <a:ext cx="5950" cy="15850"/>
            </a:xfrm>
            <a:custGeom>
              <a:avLst/>
              <a:gdLst/>
              <a:ahLst/>
              <a:cxnLst/>
              <a:rect l="l" t="t" r="r" b="b"/>
              <a:pathLst>
                <a:path w="238" h="634" extrusionOk="0">
                  <a:moveTo>
                    <a:pt x="93" y="0"/>
                  </a:moveTo>
                  <a:lnTo>
                    <a:pt x="71" y="24"/>
                  </a:lnTo>
                  <a:lnTo>
                    <a:pt x="53" y="47"/>
                  </a:lnTo>
                  <a:lnTo>
                    <a:pt x="36" y="94"/>
                  </a:lnTo>
                  <a:lnTo>
                    <a:pt x="18" y="141"/>
                  </a:lnTo>
                  <a:lnTo>
                    <a:pt x="9" y="188"/>
                  </a:lnTo>
                  <a:lnTo>
                    <a:pt x="0" y="258"/>
                  </a:lnTo>
                  <a:lnTo>
                    <a:pt x="0" y="317"/>
                  </a:lnTo>
                  <a:lnTo>
                    <a:pt x="0" y="387"/>
                  </a:lnTo>
                  <a:lnTo>
                    <a:pt x="9" y="446"/>
                  </a:lnTo>
                  <a:lnTo>
                    <a:pt x="18" y="493"/>
                  </a:lnTo>
                  <a:lnTo>
                    <a:pt x="36" y="539"/>
                  </a:lnTo>
                  <a:lnTo>
                    <a:pt x="53" y="586"/>
                  </a:lnTo>
                  <a:lnTo>
                    <a:pt x="71" y="610"/>
                  </a:lnTo>
                  <a:lnTo>
                    <a:pt x="93" y="633"/>
                  </a:lnTo>
                  <a:lnTo>
                    <a:pt x="141" y="633"/>
                  </a:lnTo>
                  <a:lnTo>
                    <a:pt x="167" y="610"/>
                  </a:lnTo>
                  <a:lnTo>
                    <a:pt x="185" y="586"/>
                  </a:lnTo>
                  <a:lnTo>
                    <a:pt x="203" y="539"/>
                  </a:lnTo>
                  <a:lnTo>
                    <a:pt x="220" y="493"/>
                  </a:lnTo>
                  <a:lnTo>
                    <a:pt x="229" y="446"/>
                  </a:lnTo>
                  <a:lnTo>
                    <a:pt x="238" y="387"/>
                  </a:lnTo>
                  <a:lnTo>
                    <a:pt x="238" y="317"/>
                  </a:lnTo>
                  <a:lnTo>
                    <a:pt x="238" y="258"/>
                  </a:lnTo>
                  <a:lnTo>
                    <a:pt x="229" y="188"/>
                  </a:lnTo>
                  <a:lnTo>
                    <a:pt x="220" y="141"/>
                  </a:lnTo>
                  <a:lnTo>
                    <a:pt x="203" y="94"/>
                  </a:lnTo>
                  <a:lnTo>
                    <a:pt x="185" y="47"/>
                  </a:lnTo>
                  <a:lnTo>
                    <a:pt x="167" y="2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3048125" y="-4400250"/>
              <a:ext cx="6075" cy="16125"/>
            </a:xfrm>
            <a:custGeom>
              <a:avLst/>
              <a:gdLst/>
              <a:ahLst/>
              <a:cxnLst/>
              <a:rect l="l" t="t" r="r" b="b"/>
              <a:pathLst>
                <a:path w="243" h="645" extrusionOk="0">
                  <a:moveTo>
                    <a:pt x="120" y="0"/>
                  </a:moveTo>
                  <a:lnTo>
                    <a:pt x="98" y="12"/>
                  </a:lnTo>
                  <a:lnTo>
                    <a:pt x="76" y="24"/>
                  </a:lnTo>
                  <a:lnTo>
                    <a:pt x="54" y="59"/>
                  </a:lnTo>
                  <a:lnTo>
                    <a:pt x="36" y="94"/>
                  </a:lnTo>
                  <a:lnTo>
                    <a:pt x="23" y="141"/>
                  </a:lnTo>
                  <a:lnTo>
                    <a:pt x="10" y="199"/>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90" y="586"/>
                  </a:lnTo>
                  <a:lnTo>
                    <a:pt x="208" y="551"/>
                  </a:lnTo>
                  <a:lnTo>
                    <a:pt x="221" y="504"/>
                  </a:lnTo>
                  <a:lnTo>
                    <a:pt x="230" y="446"/>
                  </a:lnTo>
                  <a:lnTo>
                    <a:pt x="238" y="387"/>
                  </a:lnTo>
                  <a:lnTo>
                    <a:pt x="243" y="317"/>
                  </a:lnTo>
                  <a:lnTo>
                    <a:pt x="238" y="258"/>
                  </a:lnTo>
                  <a:lnTo>
                    <a:pt x="230" y="199"/>
                  </a:lnTo>
                  <a:lnTo>
                    <a:pt x="221" y="141"/>
                  </a:lnTo>
                  <a:lnTo>
                    <a:pt x="208" y="94"/>
                  </a:lnTo>
                  <a:lnTo>
                    <a:pt x="190" y="59"/>
                  </a:lnTo>
                  <a:lnTo>
                    <a:pt x="168" y="24"/>
                  </a:lnTo>
                  <a:lnTo>
                    <a:pt x="146" y="12"/>
                  </a:lnTo>
                  <a:lnTo>
                    <a:pt x="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2979325" y="-4199250"/>
              <a:ext cx="6075" cy="16150"/>
            </a:xfrm>
            <a:custGeom>
              <a:avLst/>
              <a:gdLst/>
              <a:ahLst/>
              <a:cxnLst/>
              <a:rect l="l" t="t" r="r" b="b"/>
              <a:pathLst>
                <a:path w="243" h="646" extrusionOk="0">
                  <a:moveTo>
                    <a:pt x="119" y="0"/>
                  </a:moveTo>
                  <a:lnTo>
                    <a:pt x="97" y="12"/>
                  </a:lnTo>
                  <a:lnTo>
                    <a:pt x="75" y="24"/>
                  </a:lnTo>
                  <a:lnTo>
                    <a:pt x="53" y="59"/>
                  </a:lnTo>
                  <a:lnTo>
                    <a:pt x="36" y="94"/>
                  </a:lnTo>
                  <a:lnTo>
                    <a:pt x="22" y="141"/>
                  </a:lnTo>
                  <a:lnTo>
                    <a:pt x="9" y="200"/>
                  </a:lnTo>
                  <a:lnTo>
                    <a:pt x="0" y="258"/>
                  </a:lnTo>
                  <a:lnTo>
                    <a:pt x="0" y="317"/>
                  </a:lnTo>
                  <a:lnTo>
                    <a:pt x="0" y="387"/>
                  </a:lnTo>
                  <a:lnTo>
                    <a:pt x="9" y="446"/>
                  </a:lnTo>
                  <a:lnTo>
                    <a:pt x="22" y="504"/>
                  </a:lnTo>
                  <a:lnTo>
                    <a:pt x="36" y="551"/>
                  </a:lnTo>
                  <a:lnTo>
                    <a:pt x="53" y="586"/>
                  </a:lnTo>
                  <a:lnTo>
                    <a:pt x="75" y="622"/>
                  </a:lnTo>
                  <a:lnTo>
                    <a:pt x="97" y="633"/>
                  </a:lnTo>
                  <a:lnTo>
                    <a:pt x="119" y="645"/>
                  </a:lnTo>
                  <a:lnTo>
                    <a:pt x="146" y="633"/>
                  </a:lnTo>
                  <a:lnTo>
                    <a:pt x="168" y="622"/>
                  </a:lnTo>
                  <a:lnTo>
                    <a:pt x="185" y="586"/>
                  </a:lnTo>
                  <a:lnTo>
                    <a:pt x="207" y="551"/>
                  </a:lnTo>
                  <a:lnTo>
                    <a:pt x="220" y="504"/>
                  </a:lnTo>
                  <a:lnTo>
                    <a:pt x="229" y="446"/>
                  </a:lnTo>
                  <a:lnTo>
                    <a:pt x="238" y="387"/>
                  </a:lnTo>
                  <a:lnTo>
                    <a:pt x="242" y="317"/>
                  </a:lnTo>
                  <a:lnTo>
                    <a:pt x="238" y="258"/>
                  </a:lnTo>
                  <a:lnTo>
                    <a:pt x="229" y="200"/>
                  </a:lnTo>
                  <a:lnTo>
                    <a:pt x="220" y="141"/>
                  </a:lnTo>
                  <a:lnTo>
                    <a:pt x="207" y="94"/>
                  </a:lnTo>
                  <a:lnTo>
                    <a:pt x="185" y="59"/>
                  </a:lnTo>
                  <a:lnTo>
                    <a:pt x="168" y="24"/>
                  </a:lnTo>
                  <a:lnTo>
                    <a:pt x="146"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4217750" y="-2959225"/>
              <a:ext cx="566025" cy="939425"/>
            </a:xfrm>
            <a:custGeom>
              <a:avLst/>
              <a:gdLst/>
              <a:ahLst/>
              <a:cxnLst/>
              <a:rect l="l" t="t" r="r" b="b"/>
              <a:pathLst>
                <a:path w="22641" h="37577" extrusionOk="0">
                  <a:moveTo>
                    <a:pt x="8372" y="0"/>
                  </a:moveTo>
                  <a:lnTo>
                    <a:pt x="2507" y="3856"/>
                  </a:lnTo>
                  <a:lnTo>
                    <a:pt x="0" y="21672"/>
                  </a:lnTo>
                  <a:lnTo>
                    <a:pt x="20745" y="37576"/>
                  </a:lnTo>
                  <a:lnTo>
                    <a:pt x="22641" y="18870"/>
                  </a:lnTo>
                  <a:lnTo>
                    <a:pt x="8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4217750" y="-2959225"/>
              <a:ext cx="566025" cy="939425"/>
            </a:xfrm>
            <a:custGeom>
              <a:avLst/>
              <a:gdLst/>
              <a:ahLst/>
              <a:cxnLst/>
              <a:rect l="l" t="t" r="r" b="b"/>
              <a:pathLst>
                <a:path w="22641" h="37577" fill="none" extrusionOk="0">
                  <a:moveTo>
                    <a:pt x="20745" y="37576"/>
                  </a:moveTo>
                  <a:lnTo>
                    <a:pt x="22641" y="18870"/>
                  </a:lnTo>
                  <a:lnTo>
                    <a:pt x="8372" y="0"/>
                  </a:lnTo>
                  <a:lnTo>
                    <a:pt x="2507" y="3856"/>
                  </a:lnTo>
                  <a:lnTo>
                    <a:pt x="0" y="21672"/>
                  </a:lnTo>
                  <a:lnTo>
                    <a:pt x="20745" y="375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4288525" y="-2959225"/>
              <a:ext cx="138550" cy="90850"/>
            </a:xfrm>
            <a:custGeom>
              <a:avLst/>
              <a:gdLst/>
              <a:ahLst/>
              <a:cxnLst/>
              <a:rect l="l" t="t" r="r" b="b"/>
              <a:pathLst>
                <a:path w="5542" h="3634" extrusionOk="0">
                  <a:moveTo>
                    <a:pt x="5541" y="0"/>
                  </a:moveTo>
                  <a:lnTo>
                    <a:pt x="1" y="3634"/>
                  </a:lnTo>
                  <a:lnTo>
                    <a:pt x="5" y="3634"/>
                  </a:lnTo>
                  <a:lnTo>
                    <a:pt x="554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4288525" y="-2959225"/>
              <a:ext cx="138550" cy="90850"/>
            </a:xfrm>
            <a:custGeom>
              <a:avLst/>
              <a:gdLst/>
              <a:ahLst/>
              <a:cxnLst/>
              <a:rect l="l" t="t" r="r" b="b"/>
              <a:pathLst>
                <a:path w="5542" h="3634" fill="none" extrusionOk="0">
                  <a:moveTo>
                    <a:pt x="5" y="3634"/>
                  </a:moveTo>
                  <a:lnTo>
                    <a:pt x="1" y="3634"/>
                  </a:lnTo>
                  <a:lnTo>
                    <a:pt x="5541" y="0"/>
                  </a:lnTo>
                  <a:lnTo>
                    <a:pt x="5" y="3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4288650" y="-2959225"/>
              <a:ext cx="468525" cy="598650"/>
            </a:xfrm>
            <a:custGeom>
              <a:avLst/>
              <a:gdLst/>
              <a:ahLst/>
              <a:cxnLst/>
              <a:rect l="l" t="t" r="r" b="b"/>
              <a:pathLst>
                <a:path w="18741" h="23946" extrusionOk="0">
                  <a:moveTo>
                    <a:pt x="5536" y="0"/>
                  </a:moveTo>
                  <a:lnTo>
                    <a:pt x="0" y="3634"/>
                  </a:lnTo>
                  <a:lnTo>
                    <a:pt x="16793" y="23945"/>
                  </a:lnTo>
                  <a:lnTo>
                    <a:pt x="16854" y="23547"/>
                  </a:lnTo>
                  <a:lnTo>
                    <a:pt x="16916" y="23160"/>
                  </a:lnTo>
                  <a:lnTo>
                    <a:pt x="16986" y="22762"/>
                  </a:lnTo>
                  <a:lnTo>
                    <a:pt x="17061" y="22375"/>
                  </a:lnTo>
                  <a:lnTo>
                    <a:pt x="17140" y="22000"/>
                  </a:lnTo>
                  <a:lnTo>
                    <a:pt x="17219" y="21625"/>
                  </a:lnTo>
                  <a:lnTo>
                    <a:pt x="17307" y="21261"/>
                  </a:lnTo>
                  <a:lnTo>
                    <a:pt x="17399" y="20910"/>
                  </a:lnTo>
                  <a:lnTo>
                    <a:pt x="17492" y="20558"/>
                  </a:lnTo>
                  <a:lnTo>
                    <a:pt x="17588" y="20230"/>
                  </a:lnTo>
                  <a:lnTo>
                    <a:pt x="17690" y="19902"/>
                  </a:lnTo>
                  <a:lnTo>
                    <a:pt x="17795" y="19597"/>
                  </a:lnTo>
                  <a:lnTo>
                    <a:pt x="17905" y="19292"/>
                  </a:lnTo>
                  <a:lnTo>
                    <a:pt x="18015" y="18999"/>
                  </a:lnTo>
                  <a:lnTo>
                    <a:pt x="18129" y="18718"/>
                  </a:lnTo>
                  <a:lnTo>
                    <a:pt x="18244" y="18448"/>
                  </a:lnTo>
                  <a:lnTo>
                    <a:pt x="18362" y="18179"/>
                  </a:lnTo>
                  <a:lnTo>
                    <a:pt x="18485" y="17933"/>
                  </a:lnTo>
                  <a:lnTo>
                    <a:pt x="18613" y="17687"/>
                  </a:lnTo>
                  <a:lnTo>
                    <a:pt x="18740" y="17464"/>
                  </a:lnTo>
                  <a:lnTo>
                    <a:pt x="55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288650" y="-2959225"/>
              <a:ext cx="468525" cy="598650"/>
            </a:xfrm>
            <a:custGeom>
              <a:avLst/>
              <a:gdLst/>
              <a:ahLst/>
              <a:cxnLst/>
              <a:rect l="l" t="t" r="r" b="b"/>
              <a:pathLst>
                <a:path w="18741" h="23946" fill="none" extrusionOk="0">
                  <a:moveTo>
                    <a:pt x="16793" y="23945"/>
                  </a:moveTo>
                  <a:lnTo>
                    <a:pt x="0" y="3634"/>
                  </a:lnTo>
                  <a:lnTo>
                    <a:pt x="5536" y="0"/>
                  </a:lnTo>
                  <a:lnTo>
                    <a:pt x="18740" y="17464"/>
                  </a:lnTo>
                  <a:lnTo>
                    <a:pt x="18740" y="17464"/>
                  </a:lnTo>
                  <a:lnTo>
                    <a:pt x="18613" y="17687"/>
                  </a:lnTo>
                  <a:lnTo>
                    <a:pt x="18485" y="17933"/>
                  </a:lnTo>
                  <a:lnTo>
                    <a:pt x="18362" y="18179"/>
                  </a:lnTo>
                  <a:lnTo>
                    <a:pt x="18244" y="18448"/>
                  </a:lnTo>
                  <a:lnTo>
                    <a:pt x="18129" y="18718"/>
                  </a:lnTo>
                  <a:lnTo>
                    <a:pt x="18015" y="18999"/>
                  </a:lnTo>
                  <a:lnTo>
                    <a:pt x="17905" y="19292"/>
                  </a:lnTo>
                  <a:lnTo>
                    <a:pt x="17795" y="19597"/>
                  </a:lnTo>
                  <a:lnTo>
                    <a:pt x="17690" y="19902"/>
                  </a:lnTo>
                  <a:lnTo>
                    <a:pt x="17588" y="20230"/>
                  </a:lnTo>
                  <a:lnTo>
                    <a:pt x="17492" y="20558"/>
                  </a:lnTo>
                  <a:lnTo>
                    <a:pt x="17399" y="20910"/>
                  </a:lnTo>
                  <a:lnTo>
                    <a:pt x="17307" y="21261"/>
                  </a:lnTo>
                  <a:lnTo>
                    <a:pt x="17219" y="21625"/>
                  </a:lnTo>
                  <a:lnTo>
                    <a:pt x="17140" y="22000"/>
                  </a:lnTo>
                  <a:lnTo>
                    <a:pt x="17061" y="22375"/>
                  </a:lnTo>
                  <a:lnTo>
                    <a:pt x="17061" y="22375"/>
                  </a:lnTo>
                  <a:lnTo>
                    <a:pt x="16986" y="22762"/>
                  </a:lnTo>
                  <a:lnTo>
                    <a:pt x="16916" y="23160"/>
                  </a:lnTo>
                  <a:lnTo>
                    <a:pt x="16854" y="23547"/>
                  </a:lnTo>
                  <a:lnTo>
                    <a:pt x="16793" y="239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4290525" y="-2863125"/>
              <a:ext cx="415425" cy="502550"/>
            </a:xfrm>
            <a:custGeom>
              <a:avLst/>
              <a:gdLst/>
              <a:ahLst/>
              <a:cxnLst/>
              <a:rect l="l" t="t" r="r" b="b"/>
              <a:pathLst>
                <a:path w="16617" h="20102" extrusionOk="0">
                  <a:moveTo>
                    <a:pt x="4" y="1"/>
                  </a:moveTo>
                  <a:lnTo>
                    <a:pt x="0" y="12"/>
                  </a:lnTo>
                  <a:lnTo>
                    <a:pt x="0" y="24"/>
                  </a:lnTo>
                  <a:lnTo>
                    <a:pt x="9" y="36"/>
                  </a:lnTo>
                  <a:lnTo>
                    <a:pt x="35" y="94"/>
                  </a:lnTo>
                  <a:lnTo>
                    <a:pt x="158" y="270"/>
                  </a:lnTo>
                  <a:lnTo>
                    <a:pt x="356" y="552"/>
                  </a:lnTo>
                  <a:lnTo>
                    <a:pt x="633" y="915"/>
                  </a:lnTo>
                  <a:lnTo>
                    <a:pt x="1390" y="1899"/>
                  </a:lnTo>
                  <a:lnTo>
                    <a:pt x="2396" y="3165"/>
                  </a:lnTo>
                  <a:lnTo>
                    <a:pt x="3623" y="4689"/>
                  </a:lnTo>
                  <a:lnTo>
                    <a:pt x="5030" y="6435"/>
                  </a:lnTo>
                  <a:lnTo>
                    <a:pt x="6587" y="8334"/>
                  </a:lnTo>
                  <a:lnTo>
                    <a:pt x="8258" y="10373"/>
                  </a:lnTo>
                  <a:lnTo>
                    <a:pt x="9933" y="12389"/>
                  </a:lnTo>
                  <a:lnTo>
                    <a:pt x="11494" y="14253"/>
                  </a:lnTo>
                  <a:lnTo>
                    <a:pt x="12914" y="15941"/>
                  </a:lnTo>
                  <a:lnTo>
                    <a:pt x="14150" y="17382"/>
                  </a:lnTo>
                  <a:lnTo>
                    <a:pt x="15170" y="18566"/>
                  </a:lnTo>
                  <a:lnTo>
                    <a:pt x="15944" y="19433"/>
                  </a:lnTo>
                  <a:lnTo>
                    <a:pt x="16229" y="19738"/>
                  </a:lnTo>
                  <a:lnTo>
                    <a:pt x="16441" y="19961"/>
                  </a:lnTo>
                  <a:lnTo>
                    <a:pt x="16568" y="20078"/>
                  </a:lnTo>
                  <a:lnTo>
                    <a:pt x="16603" y="20101"/>
                  </a:lnTo>
                  <a:lnTo>
                    <a:pt x="16616" y="20101"/>
                  </a:lnTo>
                  <a:lnTo>
                    <a:pt x="16616" y="20090"/>
                  </a:lnTo>
                  <a:lnTo>
                    <a:pt x="16608" y="20078"/>
                  </a:lnTo>
                  <a:lnTo>
                    <a:pt x="16581" y="20019"/>
                  </a:lnTo>
                  <a:lnTo>
                    <a:pt x="16458" y="19832"/>
                  </a:lnTo>
                  <a:lnTo>
                    <a:pt x="16260" y="19562"/>
                  </a:lnTo>
                  <a:lnTo>
                    <a:pt x="15983" y="19199"/>
                  </a:lnTo>
                  <a:lnTo>
                    <a:pt x="15227" y="18214"/>
                  </a:lnTo>
                  <a:lnTo>
                    <a:pt x="14220" y="16948"/>
                  </a:lnTo>
                  <a:lnTo>
                    <a:pt x="12998" y="15425"/>
                  </a:lnTo>
                  <a:lnTo>
                    <a:pt x="11591" y="13690"/>
                  </a:lnTo>
                  <a:lnTo>
                    <a:pt x="10034" y="11780"/>
                  </a:lnTo>
                  <a:lnTo>
                    <a:pt x="8359" y="9752"/>
                  </a:lnTo>
                  <a:lnTo>
                    <a:pt x="6684" y="7736"/>
                  </a:lnTo>
                  <a:lnTo>
                    <a:pt x="5118" y="5873"/>
                  </a:lnTo>
                  <a:lnTo>
                    <a:pt x="3702" y="4185"/>
                  </a:lnTo>
                  <a:lnTo>
                    <a:pt x="2467" y="2743"/>
                  </a:lnTo>
                  <a:lnTo>
                    <a:pt x="1447" y="1560"/>
                  </a:lnTo>
                  <a:lnTo>
                    <a:pt x="673" y="681"/>
                  </a:lnTo>
                  <a:lnTo>
                    <a:pt x="387" y="376"/>
                  </a:lnTo>
                  <a:lnTo>
                    <a:pt x="180" y="153"/>
                  </a:lnTo>
                  <a:lnTo>
                    <a:pt x="48" y="36"/>
                  </a:lnTo>
                  <a:lnTo>
                    <a:pt x="13" y="12"/>
                  </a:lnTo>
                  <a:lnTo>
                    <a:pt x="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658550" y="-2523800"/>
              <a:ext cx="6075" cy="15825"/>
            </a:xfrm>
            <a:custGeom>
              <a:avLst/>
              <a:gdLst/>
              <a:ahLst/>
              <a:cxnLst/>
              <a:rect l="l" t="t" r="r" b="b"/>
              <a:pathLst>
                <a:path w="243" h="633" extrusionOk="0">
                  <a:moveTo>
                    <a:pt x="110" y="0"/>
                  </a:moveTo>
                  <a:lnTo>
                    <a:pt x="84" y="12"/>
                  </a:lnTo>
                  <a:lnTo>
                    <a:pt x="62" y="35"/>
                  </a:lnTo>
                  <a:lnTo>
                    <a:pt x="44" y="70"/>
                  </a:lnTo>
                  <a:lnTo>
                    <a:pt x="27" y="117"/>
                  </a:lnTo>
                  <a:lnTo>
                    <a:pt x="13" y="176"/>
                  </a:lnTo>
                  <a:lnTo>
                    <a:pt x="5" y="234"/>
                  </a:lnTo>
                  <a:lnTo>
                    <a:pt x="0" y="293"/>
                  </a:lnTo>
                  <a:lnTo>
                    <a:pt x="0" y="352"/>
                  </a:lnTo>
                  <a:lnTo>
                    <a:pt x="5" y="422"/>
                  </a:lnTo>
                  <a:lnTo>
                    <a:pt x="13" y="481"/>
                  </a:lnTo>
                  <a:lnTo>
                    <a:pt x="27" y="527"/>
                  </a:lnTo>
                  <a:lnTo>
                    <a:pt x="44" y="574"/>
                  </a:lnTo>
                  <a:lnTo>
                    <a:pt x="66" y="609"/>
                  </a:lnTo>
                  <a:lnTo>
                    <a:pt x="88" y="633"/>
                  </a:lnTo>
                  <a:lnTo>
                    <a:pt x="132" y="633"/>
                  </a:lnTo>
                  <a:lnTo>
                    <a:pt x="159" y="621"/>
                  </a:lnTo>
                  <a:lnTo>
                    <a:pt x="181" y="598"/>
                  </a:lnTo>
                  <a:lnTo>
                    <a:pt x="198" y="563"/>
                  </a:lnTo>
                  <a:lnTo>
                    <a:pt x="216" y="516"/>
                  </a:lnTo>
                  <a:lnTo>
                    <a:pt x="229" y="469"/>
                  </a:lnTo>
                  <a:lnTo>
                    <a:pt x="238" y="410"/>
                  </a:lnTo>
                  <a:lnTo>
                    <a:pt x="242" y="352"/>
                  </a:lnTo>
                  <a:lnTo>
                    <a:pt x="242" y="281"/>
                  </a:lnTo>
                  <a:lnTo>
                    <a:pt x="238" y="223"/>
                  </a:lnTo>
                  <a:lnTo>
                    <a:pt x="229" y="164"/>
                  </a:lnTo>
                  <a:lnTo>
                    <a:pt x="216" y="105"/>
                  </a:lnTo>
                  <a:lnTo>
                    <a:pt x="198"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546425" y="-2654800"/>
              <a:ext cx="6075" cy="15850"/>
            </a:xfrm>
            <a:custGeom>
              <a:avLst/>
              <a:gdLst/>
              <a:ahLst/>
              <a:cxnLst/>
              <a:rect l="l" t="t" r="r" b="b"/>
              <a:pathLst>
                <a:path w="243" h="634" extrusionOk="0">
                  <a:moveTo>
                    <a:pt x="106" y="1"/>
                  </a:moveTo>
                  <a:lnTo>
                    <a:pt x="84" y="13"/>
                  </a:lnTo>
                  <a:lnTo>
                    <a:pt x="62" y="36"/>
                  </a:lnTo>
                  <a:lnTo>
                    <a:pt x="44" y="71"/>
                  </a:lnTo>
                  <a:lnTo>
                    <a:pt x="27" y="118"/>
                  </a:lnTo>
                  <a:lnTo>
                    <a:pt x="14" y="165"/>
                  </a:lnTo>
                  <a:lnTo>
                    <a:pt x="5" y="224"/>
                  </a:lnTo>
                  <a:lnTo>
                    <a:pt x="0" y="282"/>
                  </a:lnTo>
                  <a:lnTo>
                    <a:pt x="0" y="353"/>
                  </a:lnTo>
                  <a:lnTo>
                    <a:pt x="5" y="411"/>
                  </a:lnTo>
                  <a:lnTo>
                    <a:pt x="9" y="423"/>
                  </a:lnTo>
                  <a:lnTo>
                    <a:pt x="18" y="481"/>
                  </a:lnTo>
                  <a:lnTo>
                    <a:pt x="31" y="528"/>
                  </a:lnTo>
                  <a:lnTo>
                    <a:pt x="49" y="575"/>
                  </a:lnTo>
                  <a:lnTo>
                    <a:pt x="66" y="599"/>
                  </a:lnTo>
                  <a:lnTo>
                    <a:pt x="88" y="622"/>
                  </a:lnTo>
                  <a:lnTo>
                    <a:pt x="110" y="634"/>
                  </a:lnTo>
                  <a:lnTo>
                    <a:pt x="137" y="634"/>
                  </a:lnTo>
                  <a:lnTo>
                    <a:pt x="159" y="622"/>
                  </a:lnTo>
                  <a:lnTo>
                    <a:pt x="181" y="599"/>
                  </a:lnTo>
                  <a:lnTo>
                    <a:pt x="203" y="552"/>
                  </a:lnTo>
                  <a:lnTo>
                    <a:pt x="216" y="517"/>
                  </a:lnTo>
                  <a:lnTo>
                    <a:pt x="229" y="458"/>
                  </a:lnTo>
                  <a:lnTo>
                    <a:pt x="238" y="399"/>
                  </a:lnTo>
                  <a:lnTo>
                    <a:pt x="242" y="341"/>
                  </a:lnTo>
                  <a:lnTo>
                    <a:pt x="242" y="282"/>
                  </a:lnTo>
                  <a:lnTo>
                    <a:pt x="233" y="212"/>
                  </a:lnTo>
                  <a:lnTo>
                    <a:pt x="225" y="153"/>
                  </a:lnTo>
                  <a:lnTo>
                    <a:pt x="211" y="106"/>
                  </a:lnTo>
                  <a:lnTo>
                    <a:pt x="194" y="60"/>
                  </a:lnTo>
                  <a:lnTo>
                    <a:pt x="176" y="36"/>
                  </a:lnTo>
                  <a:lnTo>
                    <a:pt x="154" y="13"/>
                  </a:lnTo>
                  <a:lnTo>
                    <a:pt x="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434300" y="-2786050"/>
              <a:ext cx="5950" cy="16125"/>
            </a:xfrm>
            <a:custGeom>
              <a:avLst/>
              <a:gdLst/>
              <a:ahLst/>
              <a:cxnLst/>
              <a:rect l="l" t="t" r="r" b="b"/>
              <a:pathLst>
                <a:path w="238" h="645" extrusionOk="0">
                  <a:moveTo>
                    <a:pt x="106" y="0"/>
                  </a:moveTo>
                  <a:lnTo>
                    <a:pt x="80" y="12"/>
                  </a:lnTo>
                  <a:lnTo>
                    <a:pt x="58" y="35"/>
                  </a:lnTo>
                  <a:lnTo>
                    <a:pt x="40" y="71"/>
                  </a:lnTo>
                  <a:lnTo>
                    <a:pt x="27" y="117"/>
                  </a:lnTo>
                  <a:lnTo>
                    <a:pt x="14" y="164"/>
                  </a:lnTo>
                  <a:lnTo>
                    <a:pt x="5" y="223"/>
                  </a:lnTo>
                  <a:lnTo>
                    <a:pt x="0" y="281"/>
                  </a:lnTo>
                  <a:lnTo>
                    <a:pt x="0" y="352"/>
                  </a:lnTo>
                  <a:lnTo>
                    <a:pt x="5" y="410"/>
                  </a:lnTo>
                  <a:lnTo>
                    <a:pt x="5" y="422"/>
                  </a:lnTo>
                  <a:lnTo>
                    <a:pt x="18" y="481"/>
                  </a:lnTo>
                  <a:lnTo>
                    <a:pt x="31" y="539"/>
                  </a:lnTo>
                  <a:lnTo>
                    <a:pt x="49" y="574"/>
                  </a:lnTo>
                  <a:lnTo>
                    <a:pt x="66" y="610"/>
                  </a:lnTo>
                  <a:lnTo>
                    <a:pt x="88" y="633"/>
                  </a:lnTo>
                  <a:lnTo>
                    <a:pt x="110" y="645"/>
                  </a:lnTo>
                  <a:lnTo>
                    <a:pt x="132" y="645"/>
                  </a:lnTo>
                  <a:lnTo>
                    <a:pt x="159" y="633"/>
                  </a:lnTo>
                  <a:lnTo>
                    <a:pt x="181" y="598"/>
                  </a:lnTo>
                  <a:lnTo>
                    <a:pt x="198" y="563"/>
                  </a:lnTo>
                  <a:lnTo>
                    <a:pt x="216" y="516"/>
                  </a:lnTo>
                  <a:lnTo>
                    <a:pt x="229" y="469"/>
                  </a:lnTo>
                  <a:lnTo>
                    <a:pt x="233" y="410"/>
                  </a:lnTo>
                  <a:lnTo>
                    <a:pt x="238" y="340"/>
                  </a:lnTo>
                  <a:lnTo>
                    <a:pt x="238" y="281"/>
                  </a:lnTo>
                  <a:lnTo>
                    <a:pt x="233" y="223"/>
                  </a:lnTo>
                  <a:lnTo>
                    <a:pt x="233" y="211"/>
                  </a:lnTo>
                  <a:lnTo>
                    <a:pt x="225" y="153"/>
                  </a:lnTo>
                  <a:lnTo>
                    <a:pt x="211" y="106"/>
                  </a:lnTo>
                  <a:lnTo>
                    <a:pt x="194" y="59"/>
                  </a:lnTo>
                  <a:lnTo>
                    <a:pt x="172" y="24"/>
                  </a:lnTo>
                  <a:lnTo>
                    <a:pt x="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127175" y="-3124475"/>
              <a:ext cx="152700" cy="689475"/>
            </a:xfrm>
            <a:custGeom>
              <a:avLst/>
              <a:gdLst/>
              <a:ahLst/>
              <a:cxnLst/>
              <a:rect l="l" t="t" r="r" b="b"/>
              <a:pathLst>
                <a:path w="6108" h="27579" extrusionOk="0">
                  <a:moveTo>
                    <a:pt x="1860" y="0"/>
                  </a:moveTo>
                  <a:lnTo>
                    <a:pt x="0" y="27555"/>
                  </a:lnTo>
                  <a:lnTo>
                    <a:pt x="62" y="27567"/>
                  </a:lnTo>
                  <a:lnTo>
                    <a:pt x="233" y="27578"/>
                  </a:lnTo>
                  <a:lnTo>
                    <a:pt x="356" y="27578"/>
                  </a:lnTo>
                  <a:lnTo>
                    <a:pt x="501" y="27567"/>
                  </a:lnTo>
                  <a:lnTo>
                    <a:pt x="664" y="27543"/>
                  </a:lnTo>
                  <a:lnTo>
                    <a:pt x="849" y="27496"/>
                  </a:lnTo>
                  <a:lnTo>
                    <a:pt x="1051" y="27449"/>
                  </a:lnTo>
                  <a:lnTo>
                    <a:pt x="1266" y="27367"/>
                  </a:lnTo>
                  <a:lnTo>
                    <a:pt x="1495" y="27274"/>
                  </a:lnTo>
                  <a:lnTo>
                    <a:pt x="1737" y="27145"/>
                  </a:lnTo>
                  <a:lnTo>
                    <a:pt x="1983" y="26981"/>
                  </a:lnTo>
                  <a:lnTo>
                    <a:pt x="2111" y="26887"/>
                  </a:lnTo>
                  <a:lnTo>
                    <a:pt x="2243" y="26793"/>
                  </a:lnTo>
                  <a:lnTo>
                    <a:pt x="2370" y="26688"/>
                  </a:lnTo>
                  <a:lnTo>
                    <a:pt x="2502" y="26570"/>
                  </a:lnTo>
                  <a:lnTo>
                    <a:pt x="2638" y="26441"/>
                  </a:lnTo>
                  <a:lnTo>
                    <a:pt x="2770" y="26301"/>
                  </a:lnTo>
                  <a:lnTo>
                    <a:pt x="2902" y="26148"/>
                  </a:lnTo>
                  <a:lnTo>
                    <a:pt x="3038" y="25996"/>
                  </a:lnTo>
                  <a:lnTo>
                    <a:pt x="3170" y="25820"/>
                  </a:lnTo>
                  <a:lnTo>
                    <a:pt x="3307" y="25644"/>
                  </a:lnTo>
                  <a:lnTo>
                    <a:pt x="3439" y="25445"/>
                  </a:lnTo>
                  <a:lnTo>
                    <a:pt x="3575" y="25234"/>
                  </a:lnTo>
                  <a:lnTo>
                    <a:pt x="3707" y="25023"/>
                  </a:lnTo>
                  <a:lnTo>
                    <a:pt x="3834" y="24789"/>
                  </a:lnTo>
                  <a:lnTo>
                    <a:pt x="3966" y="24543"/>
                  </a:lnTo>
                  <a:lnTo>
                    <a:pt x="4094" y="24285"/>
                  </a:lnTo>
                  <a:lnTo>
                    <a:pt x="4221" y="24004"/>
                  </a:lnTo>
                  <a:lnTo>
                    <a:pt x="4344" y="23722"/>
                  </a:lnTo>
                  <a:lnTo>
                    <a:pt x="4467" y="23418"/>
                  </a:lnTo>
                  <a:lnTo>
                    <a:pt x="4586" y="23101"/>
                  </a:lnTo>
                  <a:lnTo>
                    <a:pt x="4701" y="22761"/>
                  </a:lnTo>
                  <a:lnTo>
                    <a:pt x="4815" y="22410"/>
                  </a:lnTo>
                  <a:lnTo>
                    <a:pt x="4925" y="22046"/>
                  </a:lnTo>
                  <a:lnTo>
                    <a:pt x="5035" y="21659"/>
                  </a:lnTo>
                  <a:lnTo>
                    <a:pt x="5136" y="21261"/>
                  </a:lnTo>
                  <a:lnTo>
                    <a:pt x="5237" y="20839"/>
                  </a:lnTo>
                  <a:lnTo>
                    <a:pt x="5334" y="20405"/>
                  </a:lnTo>
                  <a:lnTo>
                    <a:pt x="5422" y="19948"/>
                  </a:lnTo>
                  <a:lnTo>
                    <a:pt x="5510" y="19468"/>
                  </a:lnTo>
                  <a:lnTo>
                    <a:pt x="5593" y="18975"/>
                  </a:lnTo>
                  <a:lnTo>
                    <a:pt x="5668" y="18460"/>
                  </a:lnTo>
                  <a:lnTo>
                    <a:pt x="5738" y="17932"/>
                  </a:lnTo>
                  <a:lnTo>
                    <a:pt x="5804" y="17382"/>
                  </a:lnTo>
                  <a:lnTo>
                    <a:pt x="5866" y="16807"/>
                  </a:lnTo>
                  <a:lnTo>
                    <a:pt x="5918" y="16209"/>
                  </a:lnTo>
                  <a:lnTo>
                    <a:pt x="5967" y="15588"/>
                  </a:lnTo>
                  <a:lnTo>
                    <a:pt x="6011" y="14955"/>
                  </a:lnTo>
                  <a:lnTo>
                    <a:pt x="6046" y="14287"/>
                  </a:lnTo>
                  <a:lnTo>
                    <a:pt x="6072" y="13631"/>
                  </a:lnTo>
                  <a:lnTo>
                    <a:pt x="6090" y="12986"/>
                  </a:lnTo>
                  <a:lnTo>
                    <a:pt x="6103" y="12365"/>
                  </a:lnTo>
                  <a:lnTo>
                    <a:pt x="6108" y="11767"/>
                  </a:lnTo>
                  <a:lnTo>
                    <a:pt x="6103" y="11193"/>
                  </a:lnTo>
                  <a:lnTo>
                    <a:pt x="6094" y="10631"/>
                  </a:lnTo>
                  <a:lnTo>
                    <a:pt x="6081" y="10091"/>
                  </a:lnTo>
                  <a:lnTo>
                    <a:pt x="6059" y="9564"/>
                  </a:lnTo>
                  <a:lnTo>
                    <a:pt x="6028" y="9060"/>
                  </a:lnTo>
                  <a:lnTo>
                    <a:pt x="5993" y="8568"/>
                  </a:lnTo>
                  <a:lnTo>
                    <a:pt x="5954" y="8099"/>
                  </a:lnTo>
                  <a:lnTo>
                    <a:pt x="5905" y="7654"/>
                  </a:lnTo>
                  <a:lnTo>
                    <a:pt x="5857" y="7220"/>
                  </a:lnTo>
                  <a:lnTo>
                    <a:pt x="5800" y="6798"/>
                  </a:lnTo>
                  <a:lnTo>
                    <a:pt x="5738" y="6399"/>
                  </a:lnTo>
                  <a:lnTo>
                    <a:pt x="5672" y="6013"/>
                  </a:lnTo>
                  <a:lnTo>
                    <a:pt x="5602" y="5649"/>
                  </a:lnTo>
                  <a:lnTo>
                    <a:pt x="5532" y="5286"/>
                  </a:lnTo>
                  <a:lnTo>
                    <a:pt x="5452" y="4946"/>
                  </a:lnTo>
                  <a:lnTo>
                    <a:pt x="5373" y="4630"/>
                  </a:lnTo>
                  <a:lnTo>
                    <a:pt x="5285" y="4313"/>
                  </a:lnTo>
                  <a:lnTo>
                    <a:pt x="5197" y="4020"/>
                  </a:lnTo>
                  <a:lnTo>
                    <a:pt x="5109" y="3739"/>
                  </a:lnTo>
                  <a:lnTo>
                    <a:pt x="5017" y="3469"/>
                  </a:lnTo>
                  <a:lnTo>
                    <a:pt x="4920" y="3223"/>
                  </a:lnTo>
                  <a:lnTo>
                    <a:pt x="4824" y="2977"/>
                  </a:lnTo>
                  <a:lnTo>
                    <a:pt x="4723" y="2743"/>
                  </a:lnTo>
                  <a:lnTo>
                    <a:pt x="4621" y="2532"/>
                  </a:lnTo>
                  <a:lnTo>
                    <a:pt x="4520" y="2321"/>
                  </a:lnTo>
                  <a:lnTo>
                    <a:pt x="4415" y="2133"/>
                  </a:lnTo>
                  <a:lnTo>
                    <a:pt x="4309" y="1946"/>
                  </a:lnTo>
                  <a:lnTo>
                    <a:pt x="4204" y="1770"/>
                  </a:lnTo>
                  <a:lnTo>
                    <a:pt x="4098" y="1606"/>
                  </a:lnTo>
                  <a:lnTo>
                    <a:pt x="3993" y="1465"/>
                  </a:lnTo>
                  <a:lnTo>
                    <a:pt x="3883" y="1313"/>
                  </a:lnTo>
                  <a:lnTo>
                    <a:pt x="3777" y="1184"/>
                  </a:lnTo>
                  <a:lnTo>
                    <a:pt x="3672" y="1067"/>
                  </a:lnTo>
                  <a:lnTo>
                    <a:pt x="3566" y="949"/>
                  </a:lnTo>
                  <a:lnTo>
                    <a:pt x="3359" y="750"/>
                  </a:lnTo>
                  <a:lnTo>
                    <a:pt x="3157" y="574"/>
                  </a:lnTo>
                  <a:lnTo>
                    <a:pt x="2964" y="434"/>
                  </a:lnTo>
                  <a:lnTo>
                    <a:pt x="2779" y="317"/>
                  </a:lnTo>
                  <a:lnTo>
                    <a:pt x="2608" y="223"/>
                  </a:lnTo>
                  <a:lnTo>
                    <a:pt x="2449" y="141"/>
                  </a:lnTo>
                  <a:lnTo>
                    <a:pt x="2304" y="94"/>
                  </a:lnTo>
                  <a:lnTo>
                    <a:pt x="2177" y="59"/>
                  </a:lnTo>
                  <a:lnTo>
                    <a:pt x="2067" y="24"/>
                  </a:lnTo>
                  <a:lnTo>
                    <a:pt x="19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4700650" y="-2576850"/>
              <a:ext cx="249550" cy="665450"/>
            </a:xfrm>
            <a:custGeom>
              <a:avLst/>
              <a:gdLst/>
              <a:ahLst/>
              <a:cxnLst/>
              <a:rect l="l" t="t" r="r" b="b"/>
              <a:pathLst>
                <a:path w="9982" h="26618" extrusionOk="0">
                  <a:moveTo>
                    <a:pt x="4819" y="1"/>
                  </a:move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4700650" y="-2576850"/>
              <a:ext cx="249550" cy="665450"/>
            </a:xfrm>
            <a:custGeom>
              <a:avLst/>
              <a:gdLst/>
              <a:ahLst/>
              <a:cxnLst/>
              <a:rect l="l" t="t" r="r" b="b"/>
              <a:pathLst>
                <a:path w="9982" h="26618" fill="none" extrusionOk="0">
                  <a:moveTo>
                    <a:pt x="2656" y="25071"/>
                  </a:move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lnTo>
                    <a:pt x="4943" y="1"/>
                  </a:lnTo>
                  <a:lnTo>
                    <a:pt x="4819" y="1"/>
                  </a:ln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4689000" y="-2031250"/>
              <a:ext cx="272625" cy="1590175"/>
            </a:xfrm>
            <a:custGeom>
              <a:avLst/>
              <a:gdLst/>
              <a:ahLst/>
              <a:cxnLst/>
              <a:rect l="l" t="t" r="r" b="b"/>
              <a:pathLst>
                <a:path w="10905" h="63607" extrusionOk="0">
                  <a:moveTo>
                    <a:pt x="8693" y="0"/>
                  </a:moveTo>
                  <a:lnTo>
                    <a:pt x="0" y="2262"/>
                  </a:lnTo>
                  <a:lnTo>
                    <a:pt x="6807" y="63607"/>
                  </a:lnTo>
                  <a:lnTo>
                    <a:pt x="10553" y="61345"/>
                  </a:lnTo>
                  <a:lnTo>
                    <a:pt x="10905" y="5474"/>
                  </a:lnTo>
                  <a:lnTo>
                    <a:pt x="8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4689000" y="-2031250"/>
              <a:ext cx="272625" cy="1590175"/>
            </a:xfrm>
            <a:custGeom>
              <a:avLst/>
              <a:gdLst/>
              <a:ahLst/>
              <a:cxnLst/>
              <a:rect l="l" t="t" r="r" b="b"/>
              <a:pathLst>
                <a:path w="10905" h="63607" fill="none" extrusionOk="0">
                  <a:moveTo>
                    <a:pt x="10905" y="5474"/>
                  </a:moveTo>
                  <a:lnTo>
                    <a:pt x="10553" y="61345"/>
                  </a:lnTo>
                  <a:lnTo>
                    <a:pt x="6807" y="63607"/>
                  </a:lnTo>
                  <a:lnTo>
                    <a:pt x="0" y="2262"/>
                  </a:lnTo>
                  <a:lnTo>
                    <a:pt x="8693" y="0"/>
                  </a:lnTo>
                  <a:lnTo>
                    <a:pt x="10905" y="54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914450" y="-2013100"/>
              <a:ext cx="47175" cy="118700"/>
            </a:xfrm>
            <a:custGeom>
              <a:avLst/>
              <a:gdLst/>
              <a:ahLst/>
              <a:cxnLst/>
              <a:rect l="l" t="t" r="r" b="b"/>
              <a:pathLst>
                <a:path w="1887" h="4748" extrusionOk="0">
                  <a:moveTo>
                    <a:pt x="31" y="1"/>
                  </a:moveTo>
                  <a:lnTo>
                    <a:pt x="1" y="83"/>
                  </a:lnTo>
                  <a:lnTo>
                    <a:pt x="1887" y="4748"/>
                  </a:lnTo>
                  <a:lnTo>
                    <a:pt x="3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914450" y="-2013100"/>
              <a:ext cx="47175" cy="118700"/>
            </a:xfrm>
            <a:custGeom>
              <a:avLst/>
              <a:gdLst/>
              <a:ahLst/>
              <a:cxnLst/>
              <a:rect l="l" t="t" r="r" b="b"/>
              <a:pathLst>
                <a:path w="1887" h="4748" fill="none" extrusionOk="0">
                  <a:moveTo>
                    <a:pt x="1887" y="4748"/>
                  </a:moveTo>
                  <a:lnTo>
                    <a:pt x="1" y="83"/>
                  </a:lnTo>
                  <a:lnTo>
                    <a:pt x="1" y="83"/>
                  </a:lnTo>
                  <a:lnTo>
                    <a:pt x="31" y="1"/>
                  </a:lnTo>
                  <a:lnTo>
                    <a:pt x="1887" y="47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905450" y="-2038300"/>
              <a:ext cx="9800" cy="27275"/>
            </a:xfrm>
            <a:custGeom>
              <a:avLst/>
              <a:gdLst/>
              <a:ahLst/>
              <a:cxnLst/>
              <a:rect l="l" t="t" r="r" b="b"/>
              <a:pathLst>
                <a:path w="392" h="1091" extrusionOk="0">
                  <a:moveTo>
                    <a:pt x="0" y="1"/>
                  </a:moveTo>
                  <a:lnTo>
                    <a:pt x="0" y="294"/>
                  </a:lnTo>
                  <a:lnTo>
                    <a:pt x="35" y="282"/>
                  </a:lnTo>
                  <a:lnTo>
                    <a:pt x="361" y="1091"/>
                  </a:lnTo>
                  <a:lnTo>
                    <a:pt x="391" y="1009"/>
                  </a:lnTo>
                  <a:lnTo>
                    <a:pt x="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4905450" y="-2038300"/>
              <a:ext cx="9800" cy="27275"/>
            </a:xfrm>
            <a:custGeom>
              <a:avLst/>
              <a:gdLst/>
              <a:ahLst/>
              <a:cxnLst/>
              <a:rect l="l" t="t" r="r" b="b"/>
              <a:pathLst>
                <a:path w="392" h="1091" fill="none" extrusionOk="0">
                  <a:moveTo>
                    <a:pt x="361" y="1091"/>
                  </a:moveTo>
                  <a:lnTo>
                    <a:pt x="35" y="282"/>
                  </a:lnTo>
                  <a:lnTo>
                    <a:pt x="0" y="294"/>
                  </a:lnTo>
                  <a:lnTo>
                    <a:pt x="0" y="1"/>
                  </a:lnTo>
                  <a:lnTo>
                    <a:pt x="391" y="1009"/>
                  </a:lnTo>
                  <a:lnTo>
                    <a:pt x="391" y="1009"/>
                  </a:lnTo>
                  <a:lnTo>
                    <a:pt x="361" y="10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4840350" y="-2031250"/>
              <a:ext cx="121275" cy="1590175"/>
            </a:xfrm>
            <a:custGeom>
              <a:avLst/>
              <a:gdLst/>
              <a:ahLst/>
              <a:cxnLst/>
              <a:rect l="l" t="t" r="r" b="b"/>
              <a:pathLst>
                <a:path w="4851" h="63607" extrusionOk="0">
                  <a:moveTo>
                    <a:pt x="2639" y="0"/>
                  </a:moveTo>
                  <a:lnTo>
                    <a:pt x="2604" y="12"/>
                  </a:lnTo>
                  <a:lnTo>
                    <a:pt x="2758" y="49613"/>
                  </a:lnTo>
                  <a:lnTo>
                    <a:pt x="1" y="56797"/>
                  </a:lnTo>
                  <a:lnTo>
                    <a:pt x="753" y="63607"/>
                  </a:lnTo>
                  <a:lnTo>
                    <a:pt x="4499" y="61345"/>
                  </a:lnTo>
                  <a:lnTo>
                    <a:pt x="4851" y="5474"/>
                  </a:lnTo>
                  <a:lnTo>
                    <a:pt x="2965" y="809"/>
                  </a:lnTo>
                  <a:lnTo>
                    <a:pt x="2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4840350" y="-2031250"/>
              <a:ext cx="121275" cy="1590175"/>
            </a:xfrm>
            <a:custGeom>
              <a:avLst/>
              <a:gdLst/>
              <a:ahLst/>
              <a:cxnLst/>
              <a:rect l="l" t="t" r="r" b="b"/>
              <a:pathLst>
                <a:path w="4851" h="63607" fill="none" extrusionOk="0">
                  <a:moveTo>
                    <a:pt x="753" y="63607"/>
                  </a:moveTo>
                  <a:lnTo>
                    <a:pt x="753" y="63607"/>
                  </a:lnTo>
                  <a:lnTo>
                    <a:pt x="1" y="56797"/>
                  </a:lnTo>
                  <a:lnTo>
                    <a:pt x="2758" y="49613"/>
                  </a:lnTo>
                  <a:lnTo>
                    <a:pt x="2604" y="12"/>
                  </a:lnTo>
                  <a:lnTo>
                    <a:pt x="2639" y="0"/>
                  </a:lnTo>
                  <a:lnTo>
                    <a:pt x="2965" y="809"/>
                  </a:lnTo>
                  <a:lnTo>
                    <a:pt x="4851" y="5474"/>
                  </a:lnTo>
                  <a:lnTo>
                    <a:pt x="4499" y="61345"/>
                  </a:lnTo>
                  <a:lnTo>
                    <a:pt x="753" y="636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4840350" y="-2033900"/>
              <a:ext cx="71375" cy="1422600"/>
            </a:xfrm>
            <a:custGeom>
              <a:avLst/>
              <a:gdLst/>
              <a:ahLst/>
              <a:cxnLst/>
              <a:rect l="l" t="t" r="r" b="b"/>
              <a:pathLst>
                <a:path w="2855" h="56904" extrusionOk="0">
                  <a:moveTo>
                    <a:pt x="2604" y="1"/>
                  </a:moveTo>
                  <a:lnTo>
                    <a:pt x="2591" y="141"/>
                  </a:lnTo>
                  <a:lnTo>
                    <a:pt x="2586" y="294"/>
                  </a:lnTo>
                  <a:lnTo>
                    <a:pt x="2582" y="446"/>
                  </a:lnTo>
                  <a:lnTo>
                    <a:pt x="2582" y="598"/>
                  </a:lnTo>
                  <a:lnTo>
                    <a:pt x="2582" y="2356"/>
                  </a:lnTo>
                  <a:lnTo>
                    <a:pt x="2582" y="8756"/>
                  </a:lnTo>
                  <a:lnTo>
                    <a:pt x="2582" y="13210"/>
                  </a:lnTo>
                  <a:lnTo>
                    <a:pt x="2582" y="18320"/>
                  </a:lnTo>
                  <a:lnTo>
                    <a:pt x="2591" y="23969"/>
                  </a:lnTo>
                  <a:lnTo>
                    <a:pt x="2608" y="30040"/>
                  </a:lnTo>
                  <a:lnTo>
                    <a:pt x="2705" y="49744"/>
                  </a:lnTo>
                  <a:lnTo>
                    <a:pt x="744" y="54981"/>
                  </a:lnTo>
                  <a:lnTo>
                    <a:pt x="245" y="56379"/>
                  </a:lnTo>
                  <a:lnTo>
                    <a:pt x="779" y="55075"/>
                  </a:lnTo>
                  <a:lnTo>
                    <a:pt x="2824" y="49953"/>
                  </a:lnTo>
                  <a:lnTo>
                    <a:pt x="2855" y="49953"/>
                  </a:lnTo>
                  <a:lnTo>
                    <a:pt x="2855" y="49836"/>
                  </a:lnTo>
                  <a:lnTo>
                    <a:pt x="2855" y="45570"/>
                  </a:lnTo>
                  <a:lnTo>
                    <a:pt x="2850" y="40788"/>
                  </a:lnTo>
                  <a:lnTo>
                    <a:pt x="2841" y="35584"/>
                  </a:lnTo>
                  <a:lnTo>
                    <a:pt x="2824" y="30028"/>
                  </a:lnTo>
                  <a:lnTo>
                    <a:pt x="2802" y="23957"/>
                  </a:lnTo>
                  <a:lnTo>
                    <a:pt x="2775" y="18320"/>
                  </a:lnTo>
                  <a:lnTo>
                    <a:pt x="2749" y="13210"/>
                  </a:lnTo>
                  <a:lnTo>
                    <a:pt x="2718" y="8756"/>
                  </a:lnTo>
                  <a:lnTo>
                    <a:pt x="2661" y="2356"/>
                  </a:lnTo>
                  <a:lnTo>
                    <a:pt x="2657" y="1852"/>
                  </a:lnTo>
                  <a:lnTo>
                    <a:pt x="2648" y="1395"/>
                  </a:lnTo>
                  <a:lnTo>
                    <a:pt x="2639" y="973"/>
                  </a:lnTo>
                  <a:lnTo>
                    <a:pt x="2635" y="598"/>
                  </a:lnTo>
                  <a:lnTo>
                    <a:pt x="2635" y="446"/>
                  </a:lnTo>
                  <a:lnTo>
                    <a:pt x="2626" y="294"/>
                  </a:lnTo>
                  <a:lnTo>
                    <a:pt x="2617" y="141"/>
                  </a:lnTo>
                  <a:lnTo>
                    <a:pt x="2604" y="1"/>
                  </a:lnTo>
                  <a:close/>
                  <a:moveTo>
                    <a:pt x="245" y="56379"/>
                  </a:moveTo>
                  <a:lnTo>
                    <a:pt x="212" y="56458"/>
                  </a:lnTo>
                  <a:lnTo>
                    <a:pt x="196" y="56495"/>
                  </a:lnTo>
                  <a:lnTo>
                    <a:pt x="212" y="56470"/>
                  </a:lnTo>
                  <a:lnTo>
                    <a:pt x="245" y="56379"/>
                  </a:lnTo>
                  <a:close/>
                  <a:moveTo>
                    <a:pt x="196" y="56495"/>
                  </a:moveTo>
                  <a:lnTo>
                    <a:pt x="159" y="56552"/>
                  </a:lnTo>
                  <a:lnTo>
                    <a:pt x="111" y="56634"/>
                  </a:lnTo>
                  <a:lnTo>
                    <a:pt x="45" y="56763"/>
                  </a:lnTo>
                  <a:lnTo>
                    <a:pt x="5" y="56868"/>
                  </a:lnTo>
                  <a:lnTo>
                    <a:pt x="1" y="56892"/>
                  </a:lnTo>
                  <a:lnTo>
                    <a:pt x="1" y="56903"/>
                  </a:lnTo>
                  <a:lnTo>
                    <a:pt x="58" y="56798"/>
                  </a:lnTo>
                  <a:lnTo>
                    <a:pt x="124" y="56657"/>
                  </a:lnTo>
                  <a:lnTo>
                    <a:pt x="196" y="5649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4923575" y="-1224900"/>
              <a:ext cx="5950" cy="16150"/>
            </a:xfrm>
            <a:custGeom>
              <a:avLst/>
              <a:gdLst/>
              <a:ahLst/>
              <a:cxnLst/>
              <a:rect l="l" t="t" r="r" b="b"/>
              <a:pathLst>
                <a:path w="238" h="646" extrusionOk="0">
                  <a:moveTo>
                    <a:pt x="115" y="1"/>
                  </a:moveTo>
                  <a:lnTo>
                    <a:pt x="93" y="12"/>
                  </a:lnTo>
                  <a:lnTo>
                    <a:pt x="71" y="24"/>
                  </a:lnTo>
                  <a:lnTo>
                    <a:pt x="53" y="59"/>
                  </a:lnTo>
                  <a:lnTo>
                    <a:pt x="36" y="95"/>
                  </a:lnTo>
                  <a:lnTo>
                    <a:pt x="18" y="153"/>
                  </a:lnTo>
                  <a:lnTo>
                    <a:pt x="9" y="200"/>
                  </a:lnTo>
                  <a:lnTo>
                    <a:pt x="1" y="259"/>
                  </a:lnTo>
                  <a:lnTo>
                    <a:pt x="1" y="317"/>
                  </a:lnTo>
                  <a:lnTo>
                    <a:pt x="1" y="388"/>
                  </a:lnTo>
                  <a:lnTo>
                    <a:pt x="9" y="446"/>
                  </a:lnTo>
                  <a:lnTo>
                    <a:pt x="18" y="493"/>
                  </a:lnTo>
                  <a:lnTo>
                    <a:pt x="36" y="552"/>
                  </a:lnTo>
                  <a:lnTo>
                    <a:pt x="58" y="599"/>
                  </a:lnTo>
                  <a:lnTo>
                    <a:pt x="80" y="622"/>
                  </a:lnTo>
                  <a:lnTo>
                    <a:pt x="102" y="634"/>
                  </a:lnTo>
                  <a:lnTo>
                    <a:pt x="124" y="645"/>
                  </a:lnTo>
                  <a:lnTo>
                    <a:pt x="146" y="634"/>
                  </a:lnTo>
                  <a:lnTo>
                    <a:pt x="168" y="622"/>
                  </a:lnTo>
                  <a:lnTo>
                    <a:pt x="190" y="587"/>
                  </a:lnTo>
                  <a:lnTo>
                    <a:pt x="207" y="552"/>
                  </a:lnTo>
                  <a:lnTo>
                    <a:pt x="220" y="493"/>
                  </a:lnTo>
                  <a:lnTo>
                    <a:pt x="234" y="434"/>
                  </a:lnTo>
                  <a:lnTo>
                    <a:pt x="238" y="376"/>
                  </a:lnTo>
                  <a:lnTo>
                    <a:pt x="238" y="317"/>
                  </a:lnTo>
                  <a:lnTo>
                    <a:pt x="238" y="259"/>
                  </a:lnTo>
                  <a:lnTo>
                    <a:pt x="229" y="200"/>
                  </a:lnTo>
                  <a:lnTo>
                    <a:pt x="220" y="141"/>
                  </a:lnTo>
                  <a:lnTo>
                    <a:pt x="203" y="95"/>
                  </a:lnTo>
                  <a:lnTo>
                    <a:pt x="198" y="83"/>
                  </a:lnTo>
                  <a:lnTo>
                    <a:pt x="181" y="48"/>
                  </a:lnTo>
                  <a:lnTo>
                    <a:pt x="159" y="24"/>
                  </a:lnTo>
                  <a:lnTo>
                    <a:pt x="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4925675" y="-908725"/>
              <a:ext cx="5950" cy="16125"/>
            </a:xfrm>
            <a:custGeom>
              <a:avLst/>
              <a:gdLst/>
              <a:ahLst/>
              <a:cxnLst/>
              <a:rect l="l" t="t" r="r" b="b"/>
              <a:pathLst>
                <a:path w="238" h="645" extrusionOk="0">
                  <a:moveTo>
                    <a:pt x="106" y="0"/>
                  </a:moveTo>
                  <a:lnTo>
                    <a:pt x="84" y="12"/>
                  </a:lnTo>
                  <a:lnTo>
                    <a:pt x="62" y="35"/>
                  </a:lnTo>
                  <a:lnTo>
                    <a:pt x="44" y="70"/>
                  </a:lnTo>
                  <a:lnTo>
                    <a:pt x="26" y="117"/>
                  </a:lnTo>
                  <a:lnTo>
                    <a:pt x="13" y="164"/>
                  </a:lnTo>
                  <a:lnTo>
                    <a:pt x="4" y="223"/>
                  </a:lnTo>
                  <a:lnTo>
                    <a:pt x="0" y="293"/>
                  </a:lnTo>
                  <a:lnTo>
                    <a:pt x="0" y="352"/>
                  </a:lnTo>
                  <a:lnTo>
                    <a:pt x="4" y="410"/>
                  </a:lnTo>
                  <a:lnTo>
                    <a:pt x="13" y="469"/>
                  </a:lnTo>
                  <a:lnTo>
                    <a:pt x="26" y="516"/>
                  </a:lnTo>
                  <a:lnTo>
                    <a:pt x="40" y="563"/>
                  </a:lnTo>
                  <a:lnTo>
                    <a:pt x="62" y="598"/>
                  </a:lnTo>
                  <a:lnTo>
                    <a:pt x="84" y="633"/>
                  </a:lnTo>
                  <a:lnTo>
                    <a:pt x="106" y="645"/>
                  </a:lnTo>
                  <a:lnTo>
                    <a:pt x="128" y="645"/>
                  </a:lnTo>
                  <a:lnTo>
                    <a:pt x="150" y="633"/>
                  </a:lnTo>
                  <a:lnTo>
                    <a:pt x="167" y="621"/>
                  </a:lnTo>
                  <a:lnTo>
                    <a:pt x="189" y="586"/>
                  </a:lnTo>
                  <a:lnTo>
                    <a:pt x="207" y="551"/>
                  </a:lnTo>
                  <a:lnTo>
                    <a:pt x="220" y="504"/>
                  </a:lnTo>
                  <a:lnTo>
                    <a:pt x="224" y="469"/>
                  </a:lnTo>
                  <a:lnTo>
                    <a:pt x="233" y="410"/>
                  </a:lnTo>
                  <a:lnTo>
                    <a:pt x="237" y="352"/>
                  </a:lnTo>
                  <a:lnTo>
                    <a:pt x="237" y="293"/>
                  </a:lnTo>
                  <a:lnTo>
                    <a:pt x="233" y="235"/>
                  </a:lnTo>
                  <a:lnTo>
                    <a:pt x="224" y="176"/>
                  </a:lnTo>
                  <a:lnTo>
                    <a:pt x="211" y="117"/>
                  </a:lnTo>
                  <a:lnTo>
                    <a:pt x="198"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4924575" y="-1512050"/>
              <a:ext cx="6050" cy="16150"/>
            </a:xfrm>
            <a:custGeom>
              <a:avLst/>
              <a:gdLst/>
              <a:ahLst/>
              <a:cxnLst/>
              <a:rect l="l" t="t" r="r" b="b"/>
              <a:pathLst>
                <a:path w="242" h="646" extrusionOk="0">
                  <a:moveTo>
                    <a:pt x="119" y="1"/>
                  </a:moveTo>
                  <a:lnTo>
                    <a:pt x="97" y="12"/>
                  </a:lnTo>
                  <a:lnTo>
                    <a:pt x="75" y="24"/>
                  </a:lnTo>
                  <a:lnTo>
                    <a:pt x="53" y="59"/>
                  </a:lnTo>
                  <a:lnTo>
                    <a:pt x="35" y="94"/>
                  </a:lnTo>
                  <a:lnTo>
                    <a:pt x="18" y="141"/>
                  </a:lnTo>
                  <a:lnTo>
                    <a:pt x="9" y="200"/>
                  </a:lnTo>
                  <a:lnTo>
                    <a:pt x="0" y="259"/>
                  </a:lnTo>
                  <a:lnTo>
                    <a:pt x="0" y="317"/>
                  </a:lnTo>
                  <a:lnTo>
                    <a:pt x="0" y="388"/>
                  </a:lnTo>
                  <a:lnTo>
                    <a:pt x="9" y="446"/>
                  </a:lnTo>
                  <a:lnTo>
                    <a:pt x="18" y="493"/>
                  </a:lnTo>
                  <a:lnTo>
                    <a:pt x="35" y="540"/>
                  </a:lnTo>
                  <a:lnTo>
                    <a:pt x="35" y="552"/>
                  </a:lnTo>
                  <a:lnTo>
                    <a:pt x="57" y="598"/>
                  </a:lnTo>
                  <a:lnTo>
                    <a:pt x="75" y="622"/>
                  </a:lnTo>
                  <a:lnTo>
                    <a:pt x="97" y="634"/>
                  </a:lnTo>
                  <a:lnTo>
                    <a:pt x="123" y="645"/>
                  </a:lnTo>
                  <a:lnTo>
                    <a:pt x="145" y="634"/>
                  </a:lnTo>
                  <a:lnTo>
                    <a:pt x="167" y="622"/>
                  </a:lnTo>
                  <a:lnTo>
                    <a:pt x="189" y="587"/>
                  </a:lnTo>
                  <a:lnTo>
                    <a:pt x="207" y="540"/>
                  </a:lnTo>
                  <a:lnTo>
                    <a:pt x="220" y="493"/>
                  </a:lnTo>
                  <a:lnTo>
                    <a:pt x="233" y="446"/>
                  </a:lnTo>
                  <a:lnTo>
                    <a:pt x="238" y="388"/>
                  </a:lnTo>
                  <a:lnTo>
                    <a:pt x="242" y="317"/>
                  </a:lnTo>
                  <a:lnTo>
                    <a:pt x="238" y="259"/>
                  </a:lnTo>
                  <a:lnTo>
                    <a:pt x="233" y="200"/>
                  </a:lnTo>
                  <a:lnTo>
                    <a:pt x="220" y="141"/>
                  </a:lnTo>
                  <a:lnTo>
                    <a:pt x="207" y="94"/>
                  </a:lnTo>
                  <a:lnTo>
                    <a:pt x="185" y="59"/>
                  </a:lnTo>
                  <a:lnTo>
                    <a:pt x="167"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3177525" y="-5526000"/>
              <a:ext cx="209750" cy="569050"/>
            </a:xfrm>
            <a:custGeom>
              <a:avLst/>
              <a:gdLst/>
              <a:ahLst/>
              <a:cxnLst/>
              <a:rect l="l" t="t" r="r" b="b"/>
              <a:pathLst>
                <a:path w="8390" h="22762" extrusionOk="0">
                  <a:moveTo>
                    <a:pt x="4604" y="0"/>
                  </a:moveTo>
                  <a:lnTo>
                    <a:pt x="4564" y="12"/>
                  </a:lnTo>
                  <a:lnTo>
                    <a:pt x="4520" y="24"/>
                  </a:lnTo>
                  <a:lnTo>
                    <a:pt x="4481" y="59"/>
                  </a:lnTo>
                  <a:lnTo>
                    <a:pt x="4437" y="94"/>
                  </a:lnTo>
                  <a:lnTo>
                    <a:pt x="4397" y="153"/>
                  </a:lnTo>
                  <a:lnTo>
                    <a:pt x="4353" y="223"/>
                  </a:lnTo>
                  <a:lnTo>
                    <a:pt x="4314" y="317"/>
                  </a:lnTo>
                  <a:lnTo>
                    <a:pt x="4230" y="481"/>
                  </a:lnTo>
                  <a:lnTo>
                    <a:pt x="4151" y="633"/>
                  </a:lnTo>
                  <a:lnTo>
                    <a:pt x="4076" y="739"/>
                  </a:lnTo>
                  <a:lnTo>
                    <a:pt x="4006" y="832"/>
                  </a:lnTo>
                  <a:lnTo>
                    <a:pt x="3940" y="903"/>
                  </a:lnTo>
                  <a:lnTo>
                    <a:pt x="3878" y="938"/>
                  </a:lnTo>
                  <a:lnTo>
                    <a:pt x="3817" y="973"/>
                  </a:lnTo>
                  <a:lnTo>
                    <a:pt x="3764" y="985"/>
                  </a:lnTo>
                  <a:lnTo>
                    <a:pt x="3676" y="985"/>
                  </a:lnTo>
                  <a:lnTo>
                    <a:pt x="3641" y="973"/>
                  </a:lnTo>
                  <a:lnTo>
                    <a:pt x="3610" y="950"/>
                  </a:lnTo>
                  <a:lnTo>
                    <a:pt x="3566" y="914"/>
                  </a:lnTo>
                  <a:lnTo>
                    <a:pt x="3553" y="903"/>
                  </a:lnTo>
                  <a:lnTo>
                    <a:pt x="3527" y="856"/>
                  </a:lnTo>
                  <a:lnTo>
                    <a:pt x="3443" y="750"/>
                  </a:lnTo>
                  <a:lnTo>
                    <a:pt x="3329" y="610"/>
                  </a:lnTo>
                  <a:lnTo>
                    <a:pt x="3258" y="539"/>
                  </a:lnTo>
                  <a:lnTo>
                    <a:pt x="3179" y="469"/>
                  </a:lnTo>
                  <a:lnTo>
                    <a:pt x="3100" y="399"/>
                  </a:lnTo>
                  <a:lnTo>
                    <a:pt x="3021" y="340"/>
                  </a:lnTo>
                  <a:lnTo>
                    <a:pt x="2937" y="305"/>
                  </a:lnTo>
                  <a:lnTo>
                    <a:pt x="2854" y="282"/>
                  </a:lnTo>
                  <a:lnTo>
                    <a:pt x="2735" y="282"/>
                  </a:lnTo>
                  <a:lnTo>
                    <a:pt x="2696" y="305"/>
                  </a:lnTo>
                  <a:lnTo>
                    <a:pt x="2660" y="328"/>
                  </a:lnTo>
                  <a:lnTo>
                    <a:pt x="2625" y="352"/>
                  </a:lnTo>
                  <a:lnTo>
                    <a:pt x="2590" y="399"/>
                  </a:lnTo>
                  <a:lnTo>
                    <a:pt x="2559" y="446"/>
                  </a:lnTo>
                  <a:lnTo>
                    <a:pt x="2524" y="516"/>
                  </a:lnTo>
                  <a:lnTo>
                    <a:pt x="2485" y="633"/>
                  </a:lnTo>
                  <a:lnTo>
                    <a:pt x="2436" y="797"/>
                  </a:lnTo>
                  <a:lnTo>
                    <a:pt x="2383" y="1008"/>
                  </a:lnTo>
                  <a:lnTo>
                    <a:pt x="2326" y="1243"/>
                  </a:lnTo>
                  <a:lnTo>
                    <a:pt x="2265" y="1524"/>
                  </a:lnTo>
                  <a:lnTo>
                    <a:pt x="2128" y="2157"/>
                  </a:lnTo>
                  <a:lnTo>
                    <a:pt x="1979" y="2883"/>
                  </a:lnTo>
                  <a:lnTo>
                    <a:pt x="1821" y="3692"/>
                  </a:lnTo>
                  <a:lnTo>
                    <a:pt x="1658" y="4536"/>
                  </a:lnTo>
                  <a:lnTo>
                    <a:pt x="1500" y="5403"/>
                  </a:lnTo>
                  <a:lnTo>
                    <a:pt x="1192" y="7079"/>
                  </a:lnTo>
                  <a:lnTo>
                    <a:pt x="932" y="8533"/>
                  </a:lnTo>
                  <a:lnTo>
                    <a:pt x="686" y="9939"/>
                  </a:lnTo>
                  <a:lnTo>
                    <a:pt x="0" y="11381"/>
                  </a:lnTo>
                  <a:lnTo>
                    <a:pt x="3817" y="22761"/>
                  </a:lnTo>
                  <a:lnTo>
                    <a:pt x="4459" y="21402"/>
                  </a:lnTo>
                  <a:lnTo>
                    <a:pt x="5189" y="21906"/>
                  </a:lnTo>
                  <a:lnTo>
                    <a:pt x="6706" y="21156"/>
                  </a:lnTo>
                  <a:lnTo>
                    <a:pt x="8003" y="17511"/>
                  </a:lnTo>
                  <a:lnTo>
                    <a:pt x="7524" y="14791"/>
                  </a:lnTo>
                  <a:lnTo>
                    <a:pt x="8385" y="7841"/>
                  </a:lnTo>
                  <a:lnTo>
                    <a:pt x="8390" y="7747"/>
                  </a:lnTo>
                  <a:lnTo>
                    <a:pt x="8390" y="7490"/>
                  </a:lnTo>
                  <a:lnTo>
                    <a:pt x="8385" y="7326"/>
                  </a:lnTo>
                  <a:lnTo>
                    <a:pt x="8377" y="7126"/>
                  </a:lnTo>
                  <a:lnTo>
                    <a:pt x="8363" y="6915"/>
                  </a:lnTo>
                  <a:lnTo>
                    <a:pt x="8346" y="6704"/>
                  </a:lnTo>
                  <a:lnTo>
                    <a:pt x="8319" y="6482"/>
                  </a:lnTo>
                  <a:lnTo>
                    <a:pt x="8289" y="6259"/>
                  </a:lnTo>
                  <a:lnTo>
                    <a:pt x="8245" y="6036"/>
                  </a:lnTo>
                  <a:lnTo>
                    <a:pt x="8218" y="5931"/>
                  </a:lnTo>
                  <a:lnTo>
                    <a:pt x="8192" y="5837"/>
                  </a:lnTo>
                  <a:lnTo>
                    <a:pt x="8161" y="5743"/>
                  </a:lnTo>
                  <a:lnTo>
                    <a:pt x="8130" y="5649"/>
                  </a:lnTo>
                  <a:lnTo>
                    <a:pt x="8095" y="5567"/>
                  </a:lnTo>
                  <a:lnTo>
                    <a:pt x="8056" y="5497"/>
                  </a:lnTo>
                  <a:lnTo>
                    <a:pt x="8012" y="5427"/>
                  </a:lnTo>
                  <a:lnTo>
                    <a:pt x="7968" y="5368"/>
                  </a:lnTo>
                  <a:lnTo>
                    <a:pt x="7915" y="5321"/>
                  </a:lnTo>
                  <a:lnTo>
                    <a:pt x="7862" y="5286"/>
                  </a:lnTo>
                  <a:lnTo>
                    <a:pt x="7277" y="4911"/>
                  </a:lnTo>
                  <a:lnTo>
                    <a:pt x="7282" y="4829"/>
                  </a:lnTo>
                  <a:lnTo>
                    <a:pt x="7282" y="4735"/>
                  </a:lnTo>
                  <a:lnTo>
                    <a:pt x="7282" y="4606"/>
                  </a:lnTo>
                  <a:lnTo>
                    <a:pt x="7277" y="4454"/>
                  </a:lnTo>
                  <a:lnTo>
                    <a:pt x="7269" y="4278"/>
                  </a:lnTo>
                  <a:lnTo>
                    <a:pt x="7251" y="4091"/>
                  </a:lnTo>
                  <a:lnTo>
                    <a:pt x="7229" y="3880"/>
                  </a:lnTo>
                  <a:lnTo>
                    <a:pt x="7189" y="3669"/>
                  </a:lnTo>
                  <a:lnTo>
                    <a:pt x="7167" y="3552"/>
                  </a:lnTo>
                  <a:lnTo>
                    <a:pt x="7141" y="3446"/>
                  </a:lnTo>
                  <a:lnTo>
                    <a:pt x="7115" y="3329"/>
                  </a:lnTo>
                  <a:lnTo>
                    <a:pt x="7079" y="3223"/>
                  </a:lnTo>
                  <a:lnTo>
                    <a:pt x="7044" y="3106"/>
                  </a:lnTo>
                  <a:lnTo>
                    <a:pt x="7000" y="3001"/>
                  </a:lnTo>
                  <a:lnTo>
                    <a:pt x="6956" y="2895"/>
                  </a:lnTo>
                  <a:lnTo>
                    <a:pt x="6908" y="2790"/>
                  </a:lnTo>
                  <a:lnTo>
                    <a:pt x="6851" y="2684"/>
                  </a:lnTo>
                  <a:lnTo>
                    <a:pt x="6794" y="2590"/>
                  </a:lnTo>
                  <a:lnTo>
                    <a:pt x="6728" y="2497"/>
                  </a:lnTo>
                  <a:lnTo>
                    <a:pt x="6657" y="2403"/>
                  </a:lnTo>
                  <a:lnTo>
                    <a:pt x="6583" y="2321"/>
                  </a:lnTo>
                  <a:lnTo>
                    <a:pt x="6499" y="2251"/>
                  </a:lnTo>
                  <a:lnTo>
                    <a:pt x="5215" y="1102"/>
                  </a:lnTo>
                  <a:lnTo>
                    <a:pt x="5198" y="1032"/>
                  </a:lnTo>
                  <a:lnTo>
                    <a:pt x="5136" y="844"/>
                  </a:lnTo>
                  <a:lnTo>
                    <a:pt x="5096" y="715"/>
                  </a:lnTo>
                  <a:lnTo>
                    <a:pt x="5048" y="586"/>
                  </a:lnTo>
                  <a:lnTo>
                    <a:pt x="4995" y="457"/>
                  </a:lnTo>
                  <a:lnTo>
                    <a:pt x="4934" y="328"/>
                  </a:lnTo>
                  <a:lnTo>
                    <a:pt x="4868" y="211"/>
                  </a:lnTo>
                  <a:lnTo>
                    <a:pt x="4797" y="117"/>
                  </a:lnTo>
                  <a:lnTo>
                    <a:pt x="4758" y="82"/>
                  </a:lnTo>
                  <a:lnTo>
                    <a:pt x="4723" y="47"/>
                  </a:lnTo>
                  <a:lnTo>
                    <a:pt x="4683" y="24"/>
                  </a:lnTo>
                  <a:lnTo>
                    <a:pt x="4644" y="12"/>
                  </a:lnTo>
                  <a:lnTo>
                    <a:pt x="4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3158950" y="-5275475"/>
              <a:ext cx="131600" cy="350750"/>
            </a:xfrm>
            <a:custGeom>
              <a:avLst/>
              <a:gdLst/>
              <a:ahLst/>
              <a:cxnLst/>
              <a:rect l="l" t="t" r="r" b="b"/>
              <a:pathLst>
                <a:path w="5264" h="14030" extrusionOk="0">
                  <a:moveTo>
                    <a:pt x="598" y="0"/>
                  </a:moveTo>
                  <a:lnTo>
                    <a:pt x="537" y="24"/>
                  </a:lnTo>
                  <a:lnTo>
                    <a:pt x="475" y="71"/>
                  </a:lnTo>
                  <a:lnTo>
                    <a:pt x="418" y="117"/>
                  </a:lnTo>
                  <a:lnTo>
                    <a:pt x="361" y="188"/>
                  </a:lnTo>
                  <a:lnTo>
                    <a:pt x="304" y="282"/>
                  </a:lnTo>
                  <a:lnTo>
                    <a:pt x="251" y="375"/>
                  </a:lnTo>
                  <a:lnTo>
                    <a:pt x="202" y="504"/>
                  </a:lnTo>
                  <a:lnTo>
                    <a:pt x="185" y="539"/>
                  </a:lnTo>
                  <a:lnTo>
                    <a:pt x="141" y="668"/>
                  </a:lnTo>
                  <a:lnTo>
                    <a:pt x="106" y="809"/>
                  </a:lnTo>
                  <a:lnTo>
                    <a:pt x="71" y="961"/>
                  </a:lnTo>
                  <a:lnTo>
                    <a:pt x="44" y="1114"/>
                  </a:lnTo>
                  <a:lnTo>
                    <a:pt x="27" y="1266"/>
                  </a:lnTo>
                  <a:lnTo>
                    <a:pt x="9" y="1430"/>
                  </a:lnTo>
                  <a:lnTo>
                    <a:pt x="0" y="1594"/>
                  </a:lnTo>
                  <a:lnTo>
                    <a:pt x="0" y="1758"/>
                  </a:lnTo>
                  <a:lnTo>
                    <a:pt x="0" y="1922"/>
                  </a:lnTo>
                  <a:lnTo>
                    <a:pt x="9" y="2086"/>
                  </a:lnTo>
                  <a:lnTo>
                    <a:pt x="27" y="2251"/>
                  </a:lnTo>
                  <a:lnTo>
                    <a:pt x="44" y="2403"/>
                  </a:lnTo>
                  <a:lnTo>
                    <a:pt x="71" y="2555"/>
                  </a:lnTo>
                  <a:lnTo>
                    <a:pt x="106" y="2696"/>
                  </a:lnTo>
                  <a:lnTo>
                    <a:pt x="141" y="2837"/>
                  </a:lnTo>
                  <a:lnTo>
                    <a:pt x="185" y="2965"/>
                  </a:lnTo>
                  <a:lnTo>
                    <a:pt x="4147" y="13526"/>
                  </a:lnTo>
                  <a:lnTo>
                    <a:pt x="4195" y="13643"/>
                  </a:lnTo>
                  <a:lnTo>
                    <a:pt x="4248" y="13748"/>
                  </a:lnTo>
                  <a:lnTo>
                    <a:pt x="4305" y="13830"/>
                  </a:lnTo>
                  <a:lnTo>
                    <a:pt x="4362" y="13901"/>
                  </a:lnTo>
                  <a:lnTo>
                    <a:pt x="4419" y="13959"/>
                  </a:lnTo>
                  <a:lnTo>
                    <a:pt x="4481" y="13994"/>
                  </a:lnTo>
                  <a:lnTo>
                    <a:pt x="4542" y="14018"/>
                  </a:lnTo>
                  <a:lnTo>
                    <a:pt x="4604" y="14030"/>
                  </a:lnTo>
                  <a:lnTo>
                    <a:pt x="4665" y="14018"/>
                  </a:lnTo>
                  <a:lnTo>
                    <a:pt x="4727" y="13994"/>
                  </a:lnTo>
                  <a:lnTo>
                    <a:pt x="4784" y="13959"/>
                  </a:lnTo>
                  <a:lnTo>
                    <a:pt x="4846" y="13901"/>
                  </a:lnTo>
                  <a:lnTo>
                    <a:pt x="4903" y="13830"/>
                  </a:lnTo>
                  <a:lnTo>
                    <a:pt x="4956" y="13748"/>
                  </a:lnTo>
                  <a:lnTo>
                    <a:pt x="5008" y="13643"/>
                  </a:lnTo>
                  <a:lnTo>
                    <a:pt x="5057" y="13526"/>
                  </a:lnTo>
                  <a:lnTo>
                    <a:pt x="5074" y="13479"/>
                  </a:lnTo>
                  <a:lnTo>
                    <a:pt x="5118" y="13350"/>
                  </a:lnTo>
                  <a:lnTo>
                    <a:pt x="5158" y="13209"/>
                  </a:lnTo>
                  <a:lnTo>
                    <a:pt x="5189" y="13069"/>
                  </a:lnTo>
                  <a:lnTo>
                    <a:pt x="5215" y="12916"/>
                  </a:lnTo>
                  <a:lnTo>
                    <a:pt x="5237" y="12764"/>
                  </a:lnTo>
                  <a:lnTo>
                    <a:pt x="5250" y="12600"/>
                  </a:lnTo>
                  <a:lnTo>
                    <a:pt x="5259" y="12436"/>
                  </a:lnTo>
                  <a:lnTo>
                    <a:pt x="5263" y="12272"/>
                  </a:lnTo>
                  <a:lnTo>
                    <a:pt x="5259" y="12107"/>
                  </a:lnTo>
                  <a:lnTo>
                    <a:pt x="5250" y="11943"/>
                  </a:lnTo>
                  <a:lnTo>
                    <a:pt x="5237" y="11779"/>
                  </a:lnTo>
                  <a:lnTo>
                    <a:pt x="5215" y="11627"/>
                  </a:lnTo>
                  <a:lnTo>
                    <a:pt x="5189" y="11475"/>
                  </a:lnTo>
                  <a:lnTo>
                    <a:pt x="5158" y="11322"/>
                  </a:lnTo>
                  <a:lnTo>
                    <a:pt x="5118" y="11182"/>
                  </a:lnTo>
                  <a:lnTo>
                    <a:pt x="5074" y="11053"/>
                  </a:lnTo>
                  <a:lnTo>
                    <a:pt x="1113" y="504"/>
                  </a:lnTo>
                  <a:lnTo>
                    <a:pt x="1064" y="375"/>
                  </a:lnTo>
                  <a:lnTo>
                    <a:pt x="1011" y="282"/>
                  </a:lnTo>
                  <a:lnTo>
                    <a:pt x="959" y="188"/>
                  </a:lnTo>
                  <a:lnTo>
                    <a:pt x="902" y="117"/>
                  </a:lnTo>
                  <a:lnTo>
                    <a:pt x="840" y="71"/>
                  </a:lnTo>
                  <a:lnTo>
                    <a:pt x="783" y="24"/>
                  </a:lnTo>
                  <a:lnTo>
                    <a:pt x="7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3185550" y="-5264350"/>
              <a:ext cx="102025" cy="268125"/>
            </a:xfrm>
            <a:custGeom>
              <a:avLst/>
              <a:gdLst/>
              <a:ahLst/>
              <a:cxnLst/>
              <a:rect l="l" t="t" r="r" b="b"/>
              <a:pathLst>
                <a:path w="4081" h="10725" extrusionOk="0">
                  <a:moveTo>
                    <a:pt x="0" y="1"/>
                  </a:moveTo>
                  <a:lnTo>
                    <a:pt x="224" y="751"/>
                  </a:lnTo>
                  <a:lnTo>
                    <a:pt x="453" y="1477"/>
                  </a:lnTo>
                  <a:lnTo>
                    <a:pt x="691" y="2204"/>
                  </a:lnTo>
                  <a:lnTo>
                    <a:pt x="928" y="2907"/>
                  </a:lnTo>
                  <a:lnTo>
                    <a:pt x="1179" y="3599"/>
                  </a:lnTo>
                  <a:lnTo>
                    <a:pt x="1429" y="4279"/>
                  </a:lnTo>
                  <a:lnTo>
                    <a:pt x="1689" y="4947"/>
                  </a:lnTo>
                  <a:lnTo>
                    <a:pt x="1948" y="5603"/>
                  </a:lnTo>
                  <a:lnTo>
                    <a:pt x="2199" y="6294"/>
                  </a:lnTo>
                  <a:lnTo>
                    <a:pt x="2449" y="6974"/>
                  </a:lnTo>
                  <a:lnTo>
                    <a:pt x="2709" y="7631"/>
                  </a:lnTo>
                  <a:lnTo>
                    <a:pt x="2973" y="8287"/>
                  </a:lnTo>
                  <a:lnTo>
                    <a:pt x="3241" y="8920"/>
                  </a:lnTo>
                  <a:lnTo>
                    <a:pt x="3513" y="9529"/>
                  </a:lnTo>
                  <a:lnTo>
                    <a:pt x="3795" y="10139"/>
                  </a:lnTo>
                  <a:lnTo>
                    <a:pt x="4081" y="10725"/>
                  </a:lnTo>
                  <a:lnTo>
                    <a:pt x="3856" y="9975"/>
                  </a:lnTo>
                  <a:lnTo>
                    <a:pt x="3623" y="9236"/>
                  </a:lnTo>
                  <a:lnTo>
                    <a:pt x="3390" y="8521"/>
                  </a:lnTo>
                  <a:lnTo>
                    <a:pt x="3148" y="7818"/>
                  </a:lnTo>
                  <a:lnTo>
                    <a:pt x="2902" y="7115"/>
                  </a:lnTo>
                  <a:lnTo>
                    <a:pt x="2647" y="6435"/>
                  </a:lnTo>
                  <a:lnTo>
                    <a:pt x="2392" y="5779"/>
                  </a:lnTo>
                  <a:lnTo>
                    <a:pt x="2128" y="5122"/>
                  </a:lnTo>
                  <a:lnTo>
                    <a:pt x="1882" y="4431"/>
                  </a:lnTo>
                  <a:lnTo>
                    <a:pt x="1627" y="3751"/>
                  </a:lnTo>
                  <a:lnTo>
                    <a:pt x="1368" y="3083"/>
                  </a:lnTo>
                  <a:lnTo>
                    <a:pt x="1104" y="2438"/>
                  </a:lnTo>
                  <a:lnTo>
                    <a:pt x="836" y="1806"/>
                  </a:lnTo>
                  <a:lnTo>
                    <a:pt x="563" y="1184"/>
                  </a:lnTo>
                  <a:lnTo>
                    <a:pt x="282" y="587"/>
                  </a:lnTo>
                  <a:lnTo>
                    <a:pt x="0" y="1"/>
                  </a:lnTo>
                  <a:close/>
                  <a:moveTo>
                    <a:pt x="4081" y="10725"/>
                  </a:moveTo>
                  <a:lnTo>
                    <a:pt x="4081" y="10725"/>
                  </a:lnTo>
                  <a:lnTo>
                    <a:pt x="4081" y="10725"/>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4785500" y="-488550"/>
              <a:ext cx="231200" cy="726675"/>
            </a:xfrm>
            <a:custGeom>
              <a:avLst/>
              <a:gdLst/>
              <a:ahLst/>
              <a:cxnLst/>
              <a:rect l="l" t="t" r="r" b="b"/>
              <a:pathLst>
                <a:path w="9248" h="29067" extrusionOk="0">
                  <a:moveTo>
                    <a:pt x="7432" y="0"/>
                  </a:moveTo>
                  <a:lnTo>
                    <a:pt x="1452" y="1125"/>
                  </a:lnTo>
                  <a:lnTo>
                    <a:pt x="1399" y="2004"/>
                  </a:lnTo>
                  <a:lnTo>
                    <a:pt x="1342" y="2907"/>
                  </a:lnTo>
                  <a:lnTo>
                    <a:pt x="1276" y="3821"/>
                  </a:lnTo>
                  <a:lnTo>
                    <a:pt x="1210" y="4747"/>
                  </a:lnTo>
                  <a:lnTo>
                    <a:pt x="1135" y="5650"/>
                  </a:lnTo>
                  <a:lnTo>
                    <a:pt x="1065" y="6540"/>
                  </a:lnTo>
                  <a:lnTo>
                    <a:pt x="920" y="8205"/>
                  </a:lnTo>
                  <a:lnTo>
                    <a:pt x="788" y="9670"/>
                  </a:lnTo>
                  <a:lnTo>
                    <a:pt x="678" y="10818"/>
                  </a:lnTo>
                  <a:lnTo>
                    <a:pt x="577" y="11838"/>
                  </a:lnTo>
                  <a:lnTo>
                    <a:pt x="577" y="11885"/>
                  </a:lnTo>
                  <a:lnTo>
                    <a:pt x="581" y="12049"/>
                  </a:lnTo>
                  <a:lnTo>
                    <a:pt x="581" y="12342"/>
                  </a:lnTo>
                  <a:lnTo>
                    <a:pt x="577" y="12553"/>
                  </a:lnTo>
                  <a:lnTo>
                    <a:pt x="564" y="12799"/>
                  </a:lnTo>
                  <a:lnTo>
                    <a:pt x="550" y="13092"/>
                  </a:lnTo>
                  <a:lnTo>
                    <a:pt x="529" y="13432"/>
                  </a:lnTo>
                  <a:lnTo>
                    <a:pt x="502" y="13830"/>
                  </a:lnTo>
                  <a:lnTo>
                    <a:pt x="463" y="14288"/>
                  </a:lnTo>
                  <a:lnTo>
                    <a:pt x="419" y="14803"/>
                  </a:lnTo>
                  <a:lnTo>
                    <a:pt x="366" y="15378"/>
                  </a:lnTo>
                  <a:lnTo>
                    <a:pt x="300" y="16010"/>
                  </a:lnTo>
                  <a:lnTo>
                    <a:pt x="221" y="16725"/>
                  </a:lnTo>
                  <a:lnTo>
                    <a:pt x="155" y="17311"/>
                  </a:lnTo>
                  <a:lnTo>
                    <a:pt x="102" y="17851"/>
                  </a:lnTo>
                  <a:lnTo>
                    <a:pt x="58" y="18331"/>
                  </a:lnTo>
                  <a:lnTo>
                    <a:pt x="27" y="18765"/>
                  </a:lnTo>
                  <a:lnTo>
                    <a:pt x="10" y="19151"/>
                  </a:lnTo>
                  <a:lnTo>
                    <a:pt x="5" y="19327"/>
                  </a:lnTo>
                  <a:lnTo>
                    <a:pt x="1" y="19480"/>
                  </a:lnTo>
                  <a:lnTo>
                    <a:pt x="1" y="19632"/>
                  </a:lnTo>
                  <a:lnTo>
                    <a:pt x="5" y="19761"/>
                  </a:lnTo>
                  <a:lnTo>
                    <a:pt x="14" y="19890"/>
                  </a:lnTo>
                  <a:lnTo>
                    <a:pt x="23" y="20007"/>
                  </a:lnTo>
                  <a:lnTo>
                    <a:pt x="36" y="20101"/>
                  </a:lnTo>
                  <a:lnTo>
                    <a:pt x="54" y="20195"/>
                  </a:lnTo>
                  <a:lnTo>
                    <a:pt x="76" y="20277"/>
                  </a:lnTo>
                  <a:lnTo>
                    <a:pt x="98" y="20347"/>
                  </a:lnTo>
                  <a:lnTo>
                    <a:pt x="124" y="20406"/>
                  </a:lnTo>
                  <a:lnTo>
                    <a:pt x="155" y="20452"/>
                  </a:lnTo>
                  <a:lnTo>
                    <a:pt x="186" y="20488"/>
                  </a:lnTo>
                  <a:lnTo>
                    <a:pt x="225" y="20511"/>
                  </a:lnTo>
                  <a:lnTo>
                    <a:pt x="265" y="20523"/>
                  </a:lnTo>
                  <a:lnTo>
                    <a:pt x="309" y="20535"/>
                  </a:lnTo>
                  <a:lnTo>
                    <a:pt x="353" y="20535"/>
                  </a:lnTo>
                  <a:lnTo>
                    <a:pt x="405" y="20523"/>
                  </a:lnTo>
                  <a:lnTo>
                    <a:pt x="458" y="20499"/>
                  </a:lnTo>
                  <a:lnTo>
                    <a:pt x="515" y="20464"/>
                  </a:lnTo>
                  <a:lnTo>
                    <a:pt x="643" y="20370"/>
                  </a:lnTo>
                  <a:lnTo>
                    <a:pt x="700" y="20312"/>
                  </a:lnTo>
                  <a:lnTo>
                    <a:pt x="757" y="20218"/>
                  </a:lnTo>
                  <a:lnTo>
                    <a:pt x="819" y="20101"/>
                  </a:lnTo>
                  <a:lnTo>
                    <a:pt x="876" y="19960"/>
                  </a:lnTo>
                  <a:lnTo>
                    <a:pt x="937" y="19796"/>
                  </a:lnTo>
                  <a:lnTo>
                    <a:pt x="999" y="19597"/>
                  </a:lnTo>
                  <a:lnTo>
                    <a:pt x="1061" y="19398"/>
                  </a:lnTo>
                  <a:lnTo>
                    <a:pt x="1122" y="19175"/>
                  </a:lnTo>
                  <a:lnTo>
                    <a:pt x="1184" y="18929"/>
                  </a:lnTo>
                  <a:lnTo>
                    <a:pt x="1245" y="18671"/>
                  </a:lnTo>
                  <a:lnTo>
                    <a:pt x="1364" y="18132"/>
                  </a:lnTo>
                  <a:lnTo>
                    <a:pt x="1478" y="17569"/>
                  </a:lnTo>
                  <a:lnTo>
                    <a:pt x="1588" y="16995"/>
                  </a:lnTo>
                  <a:lnTo>
                    <a:pt x="1694" y="16421"/>
                  </a:lnTo>
                  <a:lnTo>
                    <a:pt x="1786" y="15870"/>
                  </a:lnTo>
                  <a:lnTo>
                    <a:pt x="1870" y="15354"/>
                  </a:lnTo>
                  <a:lnTo>
                    <a:pt x="1944" y="14897"/>
                  </a:lnTo>
                  <a:lnTo>
                    <a:pt x="2045" y="14217"/>
                  </a:lnTo>
                  <a:lnTo>
                    <a:pt x="2085" y="13971"/>
                  </a:lnTo>
                  <a:lnTo>
                    <a:pt x="2116" y="15225"/>
                  </a:lnTo>
                  <a:lnTo>
                    <a:pt x="2147" y="16573"/>
                  </a:lnTo>
                  <a:lnTo>
                    <a:pt x="2177" y="18202"/>
                  </a:lnTo>
                  <a:lnTo>
                    <a:pt x="2208" y="19948"/>
                  </a:lnTo>
                  <a:lnTo>
                    <a:pt x="2230" y="21660"/>
                  </a:lnTo>
                  <a:lnTo>
                    <a:pt x="2235" y="22468"/>
                  </a:lnTo>
                  <a:lnTo>
                    <a:pt x="2235" y="23207"/>
                  </a:lnTo>
                  <a:lnTo>
                    <a:pt x="2230" y="23863"/>
                  </a:lnTo>
                  <a:lnTo>
                    <a:pt x="2226" y="24414"/>
                  </a:lnTo>
                  <a:lnTo>
                    <a:pt x="2217" y="24883"/>
                  </a:lnTo>
                  <a:lnTo>
                    <a:pt x="2217" y="25094"/>
                  </a:lnTo>
                  <a:lnTo>
                    <a:pt x="2221" y="25281"/>
                  </a:lnTo>
                  <a:lnTo>
                    <a:pt x="2226" y="25457"/>
                  </a:lnTo>
                  <a:lnTo>
                    <a:pt x="2235" y="25621"/>
                  </a:lnTo>
                  <a:lnTo>
                    <a:pt x="2248" y="25774"/>
                  </a:lnTo>
                  <a:lnTo>
                    <a:pt x="2257" y="25914"/>
                  </a:lnTo>
                  <a:lnTo>
                    <a:pt x="2274" y="26031"/>
                  </a:lnTo>
                  <a:lnTo>
                    <a:pt x="2292" y="26149"/>
                  </a:lnTo>
                  <a:lnTo>
                    <a:pt x="2309" y="26242"/>
                  </a:lnTo>
                  <a:lnTo>
                    <a:pt x="2331" y="26336"/>
                  </a:lnTo>
                  <a:lnTo>
                    <a:pt x="2353" y="26418"/>
                  </a:lnTo>
                  <a:lnTo>
                    <a:pt x="2375" y="26489"/>
                  </a:lnTo>
                  <a:lnTo>
                    <a:pt x="2402" y="26547"/>
                  </a:lnTo>
                  <a:lnTo>
                    <a:pt x="2428" y="26594"/>
                  </a:lnTo>
                  <a:lnTo>
                    <a:pt x="2459" y="26641"/>
                  </a:lnTo>
                  <a:lnTo>
                    <a:pt x="2490" y="26676"/>
                  </a:lnTo>
                  <a:lnTo>
                    <a:pt x="2520" y="26699"/>
                  </a:lnTo>
                  <a:lnTo>
                    <a:pt x="2556" y="26723"/>
                  </a:lnTo>
                  <a:lnTo>
                    <a:pt x="2626" y="26746"/>
                  </a:lnTo>
                  <a:lnTo>
                    <a:pt x="2701" y="26746"/>
                  </a:lnTo>
                  <a:lnTo>
                    <a:pt x="2775" y="26735"/>
                  </a:lnTo>
                  <a:lnTo>
                    <a:pt x="2859" y="26711"/>
                  </a:lnTo>
                  <a:lnTo>
                    <a:pt x="3026" y="26641"/>
                  </a:lnTo>
                  <a:lnTo>
                    <a:pt x="3048" y="26629"/>
                  </a:lnTo>
                  <a:lnTo>
                    <a:pt x="3070" y="26606"/>
                  </a:lnTo>
                  <a:lnTo>
                    <a:pt x="3092" y="26571"/>
                  </a:lnTo>
                  <a:lnTo>
                    <a:pt x="3110" y="26524"/>
                  </a:lnTo>
                  <a:lnTo>
                    <a:pt x="3154" y="26406"/>
                  </a:lnTo>
                  <a:lnTo>
                    <a:pt x="3193" y="26242"/>
                  </a:lnTo>
                  <a:lnTo>
                    <a:pt x="3237" y="26055"/>
                  </a:lnTo>
                  <a:lnTo>
                    <a:pt x="3277" y="25832"/>
                  </a:lnTo>
                  <a:lnTo>
                    <a:pt x="3316" y="25586"/>
                  </a:lnTo>
                  <a:lnTo>
                    <a:pt x="3360" y="25305"/>
                  </a:lnTo>
                  <a:lnTo>
                    <a:pt x="3395" y="25012"/>
                  </a:lnTo>
                  <a:lnTo>
                    <a:pt x="3435" y="24695"/>
                  </a:lnTo>
                  <a:lnTo>
                    <a:pt x="3510" y="24027"/>
                  </a:lnTo>
                  <a:lnTo>
                    <a:pt x="3580" y="23312"/>
                  </a:lnTo>
                  <a:lnTo>
                    <a:pt x="3646" y="22586"/>
                  </a:lnTo>
                  <a:lnTo>
                    <a:pt x="3708" y="21859"/>
                  </a:lnTo>
                  <a:lnTo>
                    <a:pt x="3765" y="21167"/>
                  </a:lnTo>
                  <a:lnTo>
                    <a:pt x="3861" y="19972"/>
                  </a:lnTo>
                  <a:lnTo>
                    <a:pt x="3897" y="19515"/>
                  </a:lnTo>
                  <a:lnTo>
                    <a:pt x="3927" y="19175"/>
                  </a:lnTo>
                  <a:lnTo>
                    <a:pt x="3949" y="18987"/>
                  </a:lnTo>
                  <a:lnTo>
                    <a:pt x="3958" y="18952"/>
                  </a:lnTo>
                  <a:lnTo>
                    <a:pt x="3963" y="18964"/>
                  </a:lnTo>
                  <a:lnTo>
                    <a:pt x="3976" y="19116"/>
                  </a:lnTo>
                  <a:lnTo>
                    <a:pt x="3993" y="19433"/>
                  </a:lnTo>
                  <a:lnTo>
                    <a:pt x="4055" y="20452"/>
                  </a:lnTo>
                  <a:lnTo>
                    <a:pt x="4218" y="23418"/>
                  </a:lnTo>
                  <a:lnTo>
                    <a:pt x="4314" y="25023"/>
                  </a:lnTo>
                  <a:lnTo>
                    <a:pt x="4363" y="25785"/>
                  </a:lnTo>
                  <a:lnTo>
                    <a:pt x="4411" y="26489"/>
                  </a:lnTo>
                  <a:lnTo>
                    <a:pt x="4455" y="27121"/>
                  </a:lnTo>
                  <a:lnTo>
                    <a:pt x="4499" y="27649"/>
                  </a:lnTo>
                  <a:lnTo>
                    <a:pt x="4539" y="28047"/>
                  </a:lnTo>
                  <a:lnTo>
                    <a:pt x="4556" y="28200"/>
                  </a:lnTo>
                  <a:lnTo>
                    <a:pt x="4574" y="28305"/>
                  </a:lnTo>
                  <a:lnTo>
                    <a:pt x="4609" y="28481"/>
                  </a:lnTo>
                  <a:lnTo>
                    <a:pt x="4649" y="28633"/>
                  </a:lnTo>
                  <a:lnTo>
                    <a:pt x="4688" y="28762"/>
                  </a:lnTo>
                  <a:lnTo>
                    <a:pt x="4736" y="28868"/>
                  </a:lnTo>
                  <a:lnTo>
                    <a:pt x="4785" y="28950"/>
                  </a:lnTo>
                  <a:lnTo>
                    <a:pt x="4838" y="29008"/>
                  </a:lnTo>
                  <a:lnTo>
                    <a:pt x="4890" y="29055"/>
                  </a:lnTo>
                  <a:lnTo>
                    <a:pt x="4948" y="29067"/>
                  </a:lnTo>
                  <a:lnTo>
                    <a:pt x="5009" y="29067"/>
                  </a:lnTo>
                  <a:lnTo>
                    <a:pt x="5071" y="29044"/>
                  </a:lnTo>
                  <a:lnTo>
                    <a:pt x="5132" y="28997"/>
                  </a:lnTo>
                  <a:lnTo>
                    <a:pt x="5198" y="28926"/>
                  </a:lnTo>
                  <a:lnTo>
                    <a:pt x="5264" y="28833"/>
                  </a:lnTo>
                  <a:lnTo>
                    <a:pt x="5330" y="28715"/>
                  </a:lnTo>
                  <a:lnTo>
                    <a:pt x="5396" y="28586"/>
                  </a:lnTo>
                  <a:lnTo>
                    <a:pt x="5466" y="28422"/>
                  </a:lnTo>
                  <a:lnTo>
                    <a:pt x="5484" y="28375"/>
                  </a:lnTo>
                  <a:lnTo>
                    <a:pt x="5497" y="28317"/>
                  </a:lnTo>
                  <a:lnTo>
                    <a:pt x="5515" y="28247"/>
                  </a:lnTo>
                  <a:lnTo>
                    <a:pt x="5528" y="28165"/>
                  </a:lnTo>
                  <a:lnTo>
                    <a:pt x="5550" y="27977"/>
                  </a:lnTo>
                  <a:lnTo>
                    <a:pt x="5572" y="27754"/>
                  </a:lnTo>
                  <a:lnTo>
                    <a:pt x="5589" y="27485"/>
                  </a:lnTo>
                  <a:lnTo>
                    <a:pt x="5603" y="27192"/>
                  </a:lnTo>
                  <a:lnTo>
                    <a:pt x="5611" y="26875"/>
                  </a:lnTo>
                  <a:lnTo>
                    <a:pt x="5620" y="26524"/>
                  </a:lnTo>
                  <a:lnTo>
                    <a:pt x="5625" y="26160"/>
                  </a:lnTo>
                  <a:lnTo>
                    <a:pt x="5629" y="25774"/>
                  </a:lnTo>
                  <a:lnTo>
                    <a:pt x="5629" y="24953"/>
                  </a:lnTo>
                  <a:lnTo>
                    <a:pt x="5616" y="24098"/>
                  </a:lnTo>
                  <a:lnTo>
                    <a:pt x="5603" y="23218"/>
                  </a:lnTo>
                  <a:lnTo>
                    <a:pt x="5585" y="22363"/>
                  </a:lnTo>
                  <a:lnTo>
                    <a:pt x="5563" y="21531"/>
                  </a:lnTo>
                  <a:lnTo>
                    <a:pt x="5519" y="20089"/>
                  </a:lnTo>
                  <a:lnTo>
                    <a:pt x="5480" y="19069"/>
                  </a:lnTo>
                  <a:lnTo>
                    <a:pt x="5466" y="18694"/>
                  </a:lnTo>
                  <a:lnTo>
                    <a:pt x="5633" y="19738"/>
                  </a:lnTo>
                  <a:lnTo>
                    <a:pt x="5809" y="20828"/>
                  </a:lnTo>
                  <a:lnTo>
                    <a:pt x="6025" y="22117"/>
                  </a:lnTo>
                  <a:lnTo>
                    <a:pt x="6143" y="22797"/>
                  </a:lnTo>
                  <a:lnTo>
                    <a:pt x="6262" y="23465"/>
                  </a:lnTo>
                  <a:lnTo>
                    <a:pt x="6385" y="24109"/>
                  </a:lnTo>
                  <a:lnTo>
                    <a:pt x="6504" y="24707"/>
                  </a:lnTo>
                  <a:lnTo>
                    <a:pt x="6614" y="25258"/>
                  </a:lnTo>
                  <a:lnTo>
                    <a:pt x="6724" y="25727"/>
                  </a:lnTo>
                  <a:lnTo>
                    <a:pt x="6772" y="25926"/>
                  </a:lnTo>
                  <a:lnTo>
                    <a:pt x="6821" y="26113"/>
                  </a:lnTo>
                  <a:lnTo>
                    <a:pt x="6865" y="26254"/>
                  </a:lnTo>
                  <a:lnTo>
                    <a:pt x="6909" y="26371"/>
                  </a:lnTo>
                  <a:lnTo>
                    <a:pt x="6988" y="26571"/>
                  </a:lnTo>
                  <a:lnTo>
                    <a:pt x="7062" y="26735"/>
                  </a:lnTo>
                  <a:lnTo>
                    <a:pt x="7137" y="26875"/>
                  </a:lnTo>
                  <a:lnTo>
                    <a:pt x="7208" y="26992"/>
                  </a:lnTo>
                  <a:lnTo>
                    <a:pt x="7278" y="27063"/>
                  </a:lnTo>
                  <a:lnTo>
                    <a:pt x="7313" y="27098"/>
                  </a:lnTo>
                  <a:lnTo>
                    <a:pt x="7344" y="27121"/>
                  </a:lnTo>
                  <a:lnTo>
                    <a:pt x="7375" y="27133"/>
                  </a:lnTo>
                  <a:lnTo>
                    <a:pt x="7436" y="27133"/>
                  </a:lnTo>
                  <a:lnTo>
                    <a:pt x="7463" y="27121"/>
                  </a:lnTo>
                  <a:lnTo>
                    <a:pt x="7493" y="27098"/>
                  </a:lnTo>
                  <a:lnTo>
                    <a:pt x="7520" y="27075"/>
                  </a:lnTo>
                  <a:lnTo>
                    <a:pt x="7546" y="27028"/>
                  </a:lnTo>
                  <a:lnTo>
                    <a:pt x="7573" y="26981"/>
                  </a:lnTo>
                  <a:lnTo>
                    <a:pt x="7595" y="26922"/>
                  </a:lnTo>
                  <a:lnTo>
                    <a:pt x="7616" y="26864"/>
                  </a:lnTo>
                  <a:lnTo>
                    <a:pt x="7638" y="26782"/>
                  </a:lnTo>
                  <a:lnTo>
                    <a:pt x="7660" y="26699"/>
                  </a:lnTo>
                  <a:lnTo>
                    <a:pt x="7682" y="26606"/>
                  </a:lnTo>
                  <a:lnTo>
                    <a:pt x="7700" y="26500"/>
                  </a:lnTo>
                  <a:lnTo>
                    <a:pt x="7735" y="26254"/>
                  </a:lnTo>
                  <a:lnTo>
                    <a:pt x="7762" y="25973"/>
                  </a:lnTo>
                  <a:lnTo>
                    <a:pt x="7788" y="25645"/>
                  </a:lnTo>
                  <a:lnTo>
                    <a:pt x="7792" y="25445"/>
                  </a:lnTo>
                  <a:lnTo>
                    <a:pt x="7797" y="25223"/>
                  </a:lnTo>
                  <a:lnTo>
                    <a:pt x="7788" y="24953"/>
                  </a:lnTo>
                  <a:lnTo>
                    <a:pt x="7779" y="24648"/>
                  </a:lnTo>
                  <a:lnTo>
                    <a:pt x="7762" y="24320"/>
                  </a:lnTo>
                  <a:lnTo>
                    <a:pt x="7740" y="23957"/>
                  </a:lnTo>
                  <a:lnTo>
                    <a:pt x="7687" y="23172"/>
                  </a:lnTo>
                  <a:lnTo>
                    <a:pt x="7616" y="22316"/>
                  </a:lnTo>
                  <a:lnTo>
                    <a:pt x="7533" y="21402"/>
                  </a:lnTo>
                  <a:lnTo>
                    <a:pt x="7445" y="20476"/>
                  </a:lnTo>
                  <a:lnTo>
                    <a:pt x="7348" y="19538"/>
                  </a:lnTo>
                  <a:lnTo>
                    <a:pt x="7256" y="18624"/>
                  </a:lnTo>
                  <a:lnTo>
                    <a:pt x="7159" y="17757"/>
                  </a:lnTo>
                  <a:lnTo>
                    <a:pt x="6992" y="16257"/>
                  </a:lnTo>
                  <a:lnTo>
                    <a:pt x="6873" y="15213"/>
                  </a:lnTo>
                  <a:lnTo>
                    <a:pt x="6825" y="14827"/>
                  </a:lnTo>
                  <a:lnTo>
                    <a:pt x="6887" y="15155"/>
                  </a:lnTo>
                  <a:lnTo>
                    <a:pt x="7058" y="16022"/>
                  </a:lnTo>
                  <a:lnTo>
                    <a:pt x="7177" y="16608"/>
                  </a:lnTo>
                  <a:lnTo>
                    <a:pt x="7313" y="17253"/>
                  </a:lnTo>
                  <a:lnTo>
                    <a:pt x="7458" y="17944"/>
                  </a:lnTo>
                  <a:lnTo>
                    <a:pt x="7616" y="18671"/>
                  </a:lnTo>
                  <a:lnTo>
                    <a:pt x="7784" y="19386"/>
                  </a:lnTo>
                  <a:lnTo>
                    <a:pt x="7951" y="20077"/>
                  </a:lnTo>
                  <a:lnTo>
                    <a:pt x="8039" y="20406"/>
                  </a:lnTo>
                  <a:lnTo>
                    <a:pt x="8122" y="20722"/>
                  </a:lnTo>
                  <a:lnTo>
                    <a:pt x="8206" y="21027"/>
                  </a:lnTo>
                  <a:lnTo>
                    <a:pt x="8289" y="21308"/>
                  </a:lnTo>
                  <a:lnTo>
                    <a:pt x="8373" y="21566"/>
                  </a:lnTo>
                  <a:lnTo>
                    <a:pt x="8452" y="21800"/>
                  </a:lnTo>
                  <a:lnTo>
                    <a:pt x="8527" y="22000"/>
                  </a:lnTo>
                  <a:lnTo>
                    <a:pt x="8601" y="22175"/>
                  </a:lnTo>
                  <a:lnTo>
                    <a:pt x="8672" y="22316"/>
                  </a:lnTo>
                  <a:lnTo>
                    <a:pt x="8742" y="22422"/>
                  </a:lnTo>
                  <a:lnTo>
                    <a:pt x="8773" y="22457"/>
                  </a:lnTo>
                  <a:lnTo>
                    <a:pt x="8804" y="22492"/>
                  </a:lnTo>
                  <a:lnTo>
                    <a:pt x="8834" y="22504"/>
                  </a:lnTo>
                  <a:lnTo>
                    <a:pt x="8918" y="22504"/>
                  </a:lnTo>
                  <a:lnTo>
                    <a:pt x="8966" y="22480"/>
                  </a:lnTo>
                  <a:lnTo>
                    <a:pt x="9010" y="22445"/>
                  </a:lnTo>
                  <a:lnTo>
                    <a:pt x="9050" y="22398"/>
                  </a:lnTo>
                  <a:lnTo>
                    <a:pt x="9085" y="22339"/>
                  </a:lnTo>
                  <a:lnTo>
                    <a:pt x="9116" y="22269"/>
                  </a:lnTo>
                  <a:lnTo>
                    <a:pt x="9142" y="22199"/>
                  </a:lnTo>
                  <a:lnTo>
                    <a:pt x="9169" y="22105"/>
                  </a:lnTo>
                  <a:lnTo>
                    <a:pt x="9186" y="22011"/>
                  </a:lnTo>
                  <a:lnTo>
                    <a:pt x="9204" y="21918"/>
                  </a:lnTo>
                  <a:lnTo>
                    <a:pt x="9217" y="21812"/>
                  </a:lnTo>
                  <a:lnTo>
                    <a:pt x="9230" y="21695"/>
                  </a:lnTo>
                  <a:lnTo>
                    <a:pt x="9239" y="21589"/>
                  </a:lnTo>
                  <a:lnTo>
                    <a:pt x="9243" y="21472"/>
                  </a:lnTo>
                  <a:lnTo>
                    <a:pt x="9248" y="21226"/>
                  </a:lnTo>
                  <a:lnTo>
                    <a:pt x="9248" y="20992"/>
                  </a:lnTo>
                  <a:lnTo>
                    <a:pt x="9239" y="20757"/>
                  </a:lnTo>
                  <a:lnTo>
                    <a:pt x="9230" y="20546"/>
                  </a:lnTo>
                  <a:lnTo>
                    <a:pt x="9217" y="20347"/>
                  </a:lnTo>
                  <a:lnTo>
                    <a:pt x="9191" y="20054"/>
                  </a:lnTo>
                  <a:lnTo>
                    <a:pt x="9182" y="19948"/>
                  </a:lnTo>
                  <a:lnTo>
                    <a:pt x="8030" y="10092"/>
                  </a:lnTo>
                  <a:lnTo>
                    <a:pt x="74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4836850" y="-311275"/>
              <a:ext cx="67075" cy="110475"/>
            </a:xfrm>
            <a:custGeom>
              <a:avLst/>
              <a:gdLst/>
              <a:ahLst/>
              <a:cxnLst/>
              <a:rect l="l" t="t" r="r" b="b"/>
              <a:pathLst>
                <a:path w="2683" h="4419" extrusionOk="0">
                  <a:moveTo>
                    <a:pt x="2678" y="0"/>
                  </a:moveTo>
                  <a:lnTo>
                    <a:pt x="2674" y="12"/>
                  </a:lnTo>
                  <a:lnTo>
                    <a:pt x="2656" y="82"/>
                  </a:lnTo>
                  <a:lnTo>
                    <a:pt x="2616" y="328"/>
                  </a:lnTo>
                  <a:lnTo>
                    <a:pt x="2551" y="703"/>
                  </a:lnTo>
                  <a:lnTo>
                    <a:pt x="2507" y="938"/>
                  </a:lnTo>
                  <a:lnTo>
                    <a:pt x="2449" y="1184"/>
                  </a:lnTo>
                  <a:lnTo>
                    <a:pt x="2375" y="1524"/>
                  </a:lnTo>
                  <a:lnTo>
                    <a:pt x="2287" y="1840"/>
                  </a:lnTo>
                  <a:lnTo>
                    <a:pt x="2190" y="2145"/>
                  </a:lnTo>
                  <a:lnTo>
                    <a:pt x="2089" y="2438"/>
                  </a:lnTo>
                  <a:lnTo>
                    <a:pt x="1983" y="2708"/>
                  </a:lnTo>
                  <a:lnTo>
                    <a:pt x="1869" y="2954"/>
                  </a:lnTo>
                  <a:lnTo>
                    <a:pt x="1746" y="3188"/>
                  </a:lnTo>
                  <a:lnTo>
                    <a:pt x="1618" y="3387"/>
                  </a:lnTo>
                  <a:lnTo>
                    <a:pt x="1486" y="3575"/>
                  </a:lnTo>
                  <a:lnTo>
                    <a:pt x="1350" y="3739"/>
                  </a:lnTo>
                  <a:lnTo>
                    <a:pt x="1214" y="3868"/>
                  </a:lnTo>
                  <a:lnTo>
                    <a:pt x="1069" y="3973"/>
                  </a:lnTo>
                  <a:lnTo>
                    <a:pt x="924" y="4055"/>
                  </a:lnTo>
                  <a:lnTo>
                    <a:pt x="779" y="4114"/>
                  </a:lnTo>
                  <a:lnTo>
                    <a:pt x="629" y="4149"/>
                  </a:lnTo>
                  <a:lnTo>
                    <a:pt x="484" y="4149"/>
                  </a:lnTo>
                  <a:lnTo>
                    <a:pt x="286" y="4126"/>
                  </a:lnTo>
                  <a:lnTo>
                    <a:pt x="137" y="4102"/>
                  </a:lnTo>
                  <a:lnTo>
                    <a:pt x="0" y="4055"/>
                  </a:lnTo>
                  <a:lnTo>
                    <a:pt x="57" y="4137"/>
                  </a:lnTo>
                  <a:lnTo>
                    <a:pt x="115" y="4196"/>
                  </a:lnTo>
                  <a:lnTo>
                    <a:pt x="172" y="4255"/>
                  </a:lnTo>
                  <a:lnTo>
                    <a:pt x="229" y="4302"/>
                  </a:lnTo>
                  <a:lnTo>
                    <a:pt x="290" y="4337"/>
                  </a:lnTo>
                  <a:lnTo>
                    <a:pt x="348" y="4360"/>
                  </a:lnTo>
                  <a:lnTo>
                    <a:pt x="409" y="4384"/>
                  </a:lnTo>
                  <a:lnTo>
                    <a:pt x="471" y="4395"/>
                  </a:lnTo>
                  <a:lnTo>
                    <a:pt x="554" y="4407"/>
                  </a:lnTo>
                  <a:lnTo>
                    <a:pt x="633" y="4419"/>
                  </a:lnTo>
                  <a:lnTo>
                    <a:pt x="713" y="4419"/>
                  </a:lnTo>
                  <a:lnTo>
                    <a:pt x="796" y="4407"/>
                  </a:lnTo>
                  <a:lnTo>
                    <a:pt x="875" y="4384"/>
                  </a:lnTo>
                  <a:lnTo>
                    <a:pt x="954" y="4360"/>
                  </a:lnTo>
                  <a:lnTo>
                    <a:pt x="1029" y="4337"/>
                  </a:lnTo>
                  <a:lnTo>
                    <a:pt x="1108" y="4290"/>
                  </a:lnTo>
                  <a:lnTo>
                    <a:pt x="1183" y="4243"/>
                  </a:lnTo>
                  <a:lnTo>
                    <a:pt x="1262" y="4184"/>
                  </a:lnTo>
                  <a:lnTo>
                    <a:pt x="1337" y="4126"/>
                  </a:lnTo>
                  <a:lnTo>
                    <a:pt x="1407" y="4055"/>
                  </a:lnTo>
                  <a:lnTo>
                    <a:pt x="1482" y="3973"/>
                  </a:lnTo>
                  <a:lnTo>
                    <a:pt x="1552" y="3891"/>
                  </a:lnTo>
                  <a:lnTo>
                    <a:pt x="1623" y="3798"/>
                  </a:lnTo>
                  <a:lnTo>
                    <a:pt x="1689" y="3704"/>
                  </a:lnTo>
                  <a:lnTo>
                    <a:pt x="1759" y="3598"/>
                  </a:lnTo>
                  <a:lnTo>
                    <a:pt x="1825" y="3481"/>
                  </a:lnTo>
                  <a:lnTo>
                    <a:pt x="1887" y="3364"/>
                  </a:lnTo>
                  <a:lnTo>
                    <a:pt x="1948" y="3235"/>
                  </a:lnTo>
                  <a:lnTo>
                    <a:pt x="2010" y="3106"/>
                  </a:lnTo>
                  <a:lnTo>
                    <a:pt x="2071" y="2977"/>
                  </a:lnTo>
                  <a:lnTo>
                    <a:pt x="2128" y="2825"/>
                  </a:lnTo>
                  <a:lnTo>
                    <a:pt x="2181" y="2672"/>
                  </a:lnTo>
                  <a:lnTo>
                    <a:pt x="2234" y="2520"/>
                  </a:lnTo>
                  <a:lnTo>
                    <a:pt x="2287" y="2356"/>
                  </a:lnTo>
                  <a:lnTo>
                    <a:pt x="2335" y="2192"/>
                  </a:lnTo>
                  <a:lnTo>
                    <a:pt x="2379" y="2028"/>
                  </a:lnTo>
                  <a:lnTo>
                    <a:pt x="2423" y="1840"/>
                  </a:lnTo>
                  <a:lnTo>
                    <a:pt x="2467" y="1664"/>
                  </a:lnTo>
                  <a:lnTo>
                    <a:pt x="2507" y="1477"/>
                  </a:lnTo>
                  <a:lnTo>
                    <a:pt x="2542" y="1278"/>
                  </a:lnTo>
                  <a:lnTo>
                    <a:pt x="2573" y="1125"/>
                  </a:lnTo>
                  <a:lnTo>
                    <a:pt x="2599" y="973"/>
                  </a:lnTo>
                  <a:lnTo>
                    <a:pt x="2621" y="821"/>
                  </a:lnTo>
                  <a:lnTo>
                    <a:pt x="2643" y="656"/>
                  </a:lnTo>
                  <a:lnTo>
                    <a:pt x="2656" y="504"/>
                  </a:lnTo>
                  <a:lnTo>
                    <a:pt x="2669" y="340"/>
                  </a:lnTo>
                  <a:lnTo>
                    <a:pt x="2678" y="164"/>
                  </a:lnTo>
                  <a:lnTo>
                    <a:pt x="268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4919075" y="-308050"/>
              <a:ext cx="36725" cy="67400"/>
            </a:xfrm>
            <a:custGeom>
              <a:avLst/>
              <a:gdLst/>
              <a:ahLst/>
              <a:cxnLst/>
              <a:rect l="l" t="t" r="r" b="b"/>
              <a:pathLst>
                <a:path w="1469" h="2696" extrusionOk="0">
                  <a:moveTo>
                    <a:pt x="9" y="0"/>
                  </a:moveTo>
                  <a:lnTo>
                    <a:pt x="0" y="12"/>
                  </a:lnTo>
                  <a:lnTo>
                    <a:pt x="57" y="270"/>
                  </a:lnTo>
                  <a:lnTo>
                    <a:pt x="123" y="527"/>
                  </a:lnTo>
                  <a:lnTo>
                    <a:pt x="194" y="762"/>
                  </a:lnTo>
                  <a:lnTo>
                    <a:pt x="273" y="996"/>
                  </a:lnTo>
                  <a:lnTo>
                    <a:pt x="352" y="1207"/>
                  </a:lnTo>
                  <a:lnTo>
                    <a:pt x="440" y="1395"/>
                  </a:lnTo>
                  <a:lnTo>
                    <a:pt x="537" y="1582"/>
                  </a:lnTo>
                  <a:lnTo>
                    <a:pt x="633" y="1735"/>
                  </a:lnTo>
                  <a:lnTo>
                    <a:pt x="726" y="1922"/>
                  </a:lnTo>
                  <a:lnTo>
                    <a:pt x="822" y="2086"/>
                  </a:lnTo>
                  <a:lnTo>
                    <a:pt x="924" y="2239"/>
                  </a:lnTo>
                  <a:lnTo>
                    <a:pt x="1029" y="2368"/>
                  </a:lnTo>
                  <a:lnTo>
                    <a:pt x="1135" y="2473"/>
                  </a:lnTo>
                  <a:lnTo>
                    <a:pt x="1245" y="2567"/>
                  </a:lnTo>
                  <a:lnTo>
                    <a:pt x="1355" y="2649"/>
                  </a:lnTo>
                  <a:lnTo>
                    <a:pt x="1469" y="2696"/>
                  </a:lnTo>
                  <a:lnTo>
                    <a:pt x="1284" y="2356"/>
                  </a:lnTo>
                  <a:lnTo>
                    <a:pt x="1099" y="2028"/>
                  </a:lnTo>
                  <a:lnTo>
                    <a:pt x="906" y="1711"/>
                  </a:lnTo>
                  <a:lnTo>
                    <a:pt x="713" y="1418"/>
                  </a:lnTo>
                  <a:lnTo>
                    <a:pt x="567" y="1149"/>
                  </a:lnTo>
                  <a:lnTo>
                    <a:pt x="436" y="879"/>
                  </a:lnTo>
                  <a:lnTo>
                    <a:pt x="216" y="410"/>
                  </a:lnTo>
                  <a:lnTo>
                    <a:pt x="132" y="234"/>
                  </a:lnTo>
                  <a:lnTo>
                    <a:pt x="66" y="94"/>
                  </a:lnTo>
                  <a:lnTo>
                    <a:pt x="22" y="24"/>
                  </a:lnTo>
                  <a:lnTo>
                    <a:pt x="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4808925" y="-532500"/>
              <a:ext cx="172175" cy="87325"/>
            </a:xfrm>
            <a:custGeom>
              <a:avLst/>
              <a:gdLst/>
              <a:ahLst/>
              <a:cxnLst/>
              <a:rect l="l" t="t" r="r" b="b"/>
              <a:pathLst>
                <a:path w="6887" h="3493" extrusionOk="0">
                  <a:moveTo>
                    <a:pt x="642" y="0"/>
                  </a:moveTo>
                  <a:lnTo>
                    <a:pt x="576" y="12"/>
                  </a:lnTo>
                  <a:lnTo>
                    <a:pt x="515" y="35"/>
                  </a:lnTo>
                  <a:lnTo>
                    <a:pt x="453" y="71"/>
                  </a:lnTo>
                  <a:lnTo>
                    <a:pt x="392" y="129"/>
                  </a:lnTo>
                  <a:lnTo>
                    <a:pt x="335" y="211"/>
                  </a:lnTo>
                  <a:lnTo>
                    <a:pt x="282" y="293"/>
                  </a:lnTo>
                  <a:lnTo>
                    <a:pt x="233" y="387"/>
                  </a:lnTo>
                  <a:lnTo>
                    <a:pt x="189" y="504"/>
                  </a:lnTo>
                  <a:lnTo>
                    <a:pt x="146" y="621"/>
                  </a:lnTo>
                  <a:lnTo>
                    <a:pt x="110" y="750"/>
                  </a:lnTo>
                  <a:lnTo>
                    <a:pt x="75" y="903"/>
                  </a:lnTo>
                  <a:lnTo>
                    <a:pt x="49" y="1043"/>
                  </a:lnTo>
                  <a:lnTo>
                    <a:pt x="27" y="1207"/>
                  </a:lnTo>
                  <a:lnTo>
                    <a:pt x="14" y="1371"/>
                  </a:lnTo>
                  <a:lnTo>
                    <a:pt x="0" y="1536"/>
                  </a:lnTo>
                  <a:lnTo>
                    <a:pt x="0" y="1711"/>
                  </a:lnTo>
                  <a:lnTo>
                    <a:pt x="0" y="1782"/>
                  </a:lnTo>
                  <a:lnTo>
                    <a:pt x="0" y="1958"/>
                  </a:lnTo>
                  <a:lnTo>
                    <a:pt x="14" y="2122"/>
                  </a:lnTo>
                  <a:lnTo>
                    <a:pt x="27" y="2286"/>
                  </a:lnTo>
                  <a:lnTo>
                    <a:pt x="49" y="2450"/>
                  </a:lnTo>
                  <a:lnTo>
                    <a:pt x="75" y="2602"/>
                  </a:lnTo>
                  <a:lnTo>
                    <a:pt x="110" y="2743"/>
                  </a:lnTo>
                  <a:lnTo>
                    <a:pt x="146" y="2872"/>
                  </a:lnTo>
                  <a:lnTo>
                    <a:pt x="189" y="2989"/>
                  </a:lnTo>
                  <a:lnTo>
                    <a:pt x="233" y="3106"/>
                  </a:lnTo>
                  <a:lnTo>
                    <a:pt x="282" y="3200"/>
                  </a:lnTo>
                  <a:lnTo>
                    <a:pt x="335" y="3294"/>
                  </a:lnTo>
                  <a:lnTo>
                    <a:pt x="392" y="3364"/>
                  </a:lnTo>
                  <a:lnTo>
                    <a:pt x="453" y="3423"/>
                  </a:lnTo>
                  <a:lnTo>
                    <a:pt x="515" y="3458"/>
                  </a:lnTo>
                  <a:lnTo>
                    <a:pt x="576" y="3481"/>
                  </a:lnTo>
                  <a:lnTo>
                    <a:pt x="642" y="3493"/>
                  </a:lnTo>
                  <a:lnTo>
                    <a:pt x="6244" y="3493"/>
                  </a:lnTo>
                  <a:lnTo>
                    <a:pt x="6310" y="3481"/>
                  </a:lnTo>
                  <a:lnTo>
                    <a:pt x="6376" y="3458"/>
                  </a:lnTo>
                  <a:lnTo>
                    <a:pt x="6438" y="3423"/>
                  </a:lnTo>
                  <a:lnTo>
                    <a:pt x="6495" y="3364"/>
                  </a:lnTo>
                  <a:lnTo>
                    <a:pt x="6552" y="3294"/>
                  </a:lnTo>
                  <a:lnTo>
                    <a:pt x="6605" y="3200"/>
                  </a:lnTo>
                  <a:lnTo>
                    <a:pt x="6653" y="3106"/>
                  </a:lnTo>
                  <a:lnTo>
                    <a:pt x="6701" y="2989"/>
                  </a:lnTo>
                  <a:lnTo>
                    <a:pt x="6741" y="2872"/>
                  </a:lnTo>
                  <a:lnTo>
                    <a:pt x="6776" y="2743"/>
                  </a:lnTo>
                  <a:lnTo>
                    <a:pt x="6811" y="2602"/>
                  </a:lnTo>
                  <a:lnTo>
                    <a:pt x="6838" y="2450"/>
                  </a:lnTo>
                  <a:lnTo>
                    <a:pt x="6860" y="2286"/>
                  </a:lnTo>
                  <a:lnTo>
                    <a:pt x="6877" y="2122"/>
                  </a:lnTo>
                  <a:lnTo>
                    <a:pt x="6886" y="1958"/>
                  </a:lnTo>
                  <a:lnTo>
                    <a:pt x="6886" y="1782"/>
                  </a:lnTo>
                  <a:lnTo>
                    <a:pt x="6886" y="1711"/>
                  </a:lnTo>
                  <a:lnTo>
                    <a:pt x="6886" y="1536"/>
                  </a:lnTo>
                  <a:lnTo>
                    <a:pt x="6877" y="1371"/>
                  </a:lnTo>
                  <a:lnTo>
                    <a:pt x="6860" y="1207"/>
                  </a:lnTo>
                  <a:lnTo>
                    <a:pt x="6838" y="1043"/>
                  </a:lnTo>
                  <a:lnTo>
                    <a:pt x="6811" y="903"/>
                  </a:lnTo>
                  <a:lnTo>
                    <a:pt x="6776" y="750"/>
                  </a:lnTo>
                  <a:lnTo>
                    <a:pt x="6741" y="621"/>
                  </a:lnTo>
                  <a:lnTo>
                    <a:pt x="6701" y="504"/>
                  </a:lnTo>
                  <a:lnTo>
                    <a:pt x="6653" y="387"/>
                  </a:lnTo>
                  <a:lnTo>
                    <a:pt x="6605" y="293"/>
                  </a:lnTo>
                  <a:lnTo>
                    <a:pt x="6552" y="211"/>
                  </a:lnTo>
                  <a:lnTo>
                    <a:pt x="6495" y="129"/>
                  </a:lnTo>
                  <a:lnTo>
                    <a:pt x="6438" y="71"/>
                  </a:lnTo>
                  <a:lnTo>
                    <a:pt x="6376" y="35"/>
                  </a:lnTo>
                  <a:lnTo>
                    <a:pt x="6310" y="12"/>
                  </a:lnTo>
                  <a:lnTo>
                    <a:pt x="62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4823000" y="-456325"/>
              <a:ext cx="144125" cy="19375"/>
            </a:xfrm>
            <a:custGeom>
              <a:avLst/>
              <a:gdLst/>
              <a:ahLst/>
              <a:cxnLst/>
              <a:rect l="l" t="t" r="r" b="b"/>
              <a:pathLst>
                <a:path w="5765" h="775" extrusionOk="0">
                  <a:moveTo>
                    <a:pt x="3601" y="1"/>
                  </a:moveTo>
                  <a:lnTo>
                    <a:pt x="3241" y="12"/>
                  </a:lnTo>
                  <a:lnTo>
                    <a:pt x="2880" y="47"/>
                  </a:lnTo>
                  <a:lnTo>
                    <a:pt x="2520" y="24"/>
                  </a:lnTo>
                  <a:lnTo>
                    <a:pt x="2159" y="24"/>
                  </a:lnTo>
                  <a:lnTo>
                    <a:pt x="1799" y="47"/>
                  </a:lnTo>
                  <a:lnTo>
                    <a:pt x="1438" y="83"/>
                  </a:lnTo>
                  <a:lnTo>
                    <a:pt x="1078" y="141"/>
                  </a:lnTo>
                  <a:lnTo>
                    <a:pt x="717" y="223"/>
                  </a:lnTo>
                  <a:lnTo>
                    <a:pt x="356" y="317"/>
                  </a:lnTo>
                  <a:lnTo>
                    <a:pt x="0" y="434"/>
                  </a:lnTo>
                  <a:lnTo>
                    <a:pt x="356" y="551"/>
                  </a:lnTo>
                  <a:lnTo>
                    <a:pt x="717" y="633"/>
                  </a:lnTo>
                  <a:lnTo>
                    <a:pt x="1078" y="704"/>
                  </a:lnTo>
                  <a:lnTo>
                    <a:pt x="1438" y="751"/>
                  </a:lnTo>
                  <a:lnTo>
                    <a:pt x="1799" y="774"/>
                  </a:lnTo>
                  <a:lnTo>
                    <a:pt x="2159" y="774"/>
                  </a:lnTo>
                  <a:lnTo>
                    <a:pt x="2520" y="762"/>
                  </a:lnTo>
                  <a:lnTo>
                    <a:pt x="2880" y="715"/>
                  </a:lnTo>
                  <a:lnTo>
                    <a:pt x="3241" y="739"/>
                  </a:lnTo>
                  <a:lnTo>
                    <a:pt x="3601" y="751"/>
                  </a:lnTo>
                  <a:lnTo>
                    <a:pt x="3966" y="739"/>
                  </a:lnTo>
                  <a:lnTo>
                    <a:pt x="4327" y="692"/>
                  </a:lnTo>
                  <a:lnTo>
                    <a:pt x="4687" y="633"/>
                  </a:lnTo>
                  <a:lnTo>
                    <a:pt x="5044" y="563"/>
                  </a:lnTo>
                  <a:lnTo>
                    <a:pt x="5404" y="458"/>
                  </a:lnTo>
                  <a:lnTo>
                    <a:pt x="5765" y="329"/>
                  </a:lnTo>
                  <a:lnTo>
                    <a:pt x="5404" y="223"/>
                  </a:lnTo>
                  <a:lnTo>
                    <a:pt x="5044" y="141"/>
                  </a:lnTo>
                  <a:lnTo>
                    <a:pt x="4683" y="71"/>
                  </a:lnTo>
                  <a:lnTo>
                    <a:pt x="4323" y="24"/>
                  </a:lnTo>
                  <a:lnTo>
                    <a:pt x="396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39"/>
          <p:cNvSpPr txBox="1">
            <a:spLocks noGrp="1"/>
          </p:cNvSpPr>
          <p:nvPr>
            <p:ph type="title"/>
          </p:nvPr>
        </p:nvSpPr>
        <p:spPr>
          <a:xfrm>
            <a:off x="236576" y="101914"/>
            <a:ext cx="2764532" cy="8539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i-IN" dirty="0">
                <a:solidFill>
                  <a:schemeClr val="accent2">
                    <a:lumMod val="50000"/>
                  </a:schemeClr>
                </a:solidFill>
                <a:latin typeface="Cambria Math" panose="02040503050406030204" pitchFamily="18" charset="0"/>
                <a:ea typeface="Cambria Math" panose="02040503050406030204" pitchFamily="18" charset="0"/>
              </a:rPr>
              <a:t>WHY ML?</a:t>
            </a:r>
            <a:endParaRPr dirty="0">
              <a:solidFill>
                <a:schemeClr val="accent2">
                  <a:lumMod val="50000"/>
                </a:schemeClr>
              </a:solidFill>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Shape 520"/>
        <p:cNvGrpSpPr/>
        <p:nvPr/>
      </p:nvGrpSpPr>
      <p:grpSpPr>
        <a:xfrm>
          <a:off x="0" y="0"/>
          <a:ext cx="0" cy="0"/>
          <a:chOff x="0" y="0"/>
          <a:chExt cx="0" cy="0"/>
        </a:xfrm>
      </p:grpSpPr>
      <p:sp>
        <p:nvSpPr>
          <p:cNvPr id="533" name="Google Shape;533;p37"/>
          <p:cNvSpPr/>
          <p:nvPr/>
        </p:nvSpPr>
        <p:spPr>
          <a:xfrm>
            <a:off x="8157926" y="197622"/>
            <a:ext cx="781500" cy="78150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F89BF86B-BE30-4BB7-85BA-9ADD0485FD32}"/>
              </a:ext>
            </a:extLst>
          </p:cNvPr>
          <p:cNvSpPr>
            <a:spLocks noGrp="1"/>
          </p:cNvSpPr>
          <p:nvPr>
            <p:ph type="title"/>
          </p:nvPr>
        </p:nvSpPr>
        <p:spPr>
          <a:xfrm>
            <a:off x="445474" y="89078"/>
            <a:ext cx="3421675" cy="781500"/>
          </a:xfrm>
        </p:spPr>
        <p:txBody>
          <a:bodyPr/>
          <a:lstStyle/>
          <a:p>
            <a:r>
              <a:rPr lang="hi-IN" sz="3200" dirty="0">
                <a:latin typeface="Cambria Math" panose="02040503050406030204" pitchFamily="18" charset="0"/>
                <a:ea typeface="Cambria Math" panose="02040503050406030204" pitchFamily="18" charset="0"/>
              </a:rPr>
              <a:t>Types of ML</a:t>
            </a:r>
            <a:endParaRPr lang="en-US" sz="3200" dirty="0">
              <a:latin typeface="Cambria Math" panose="02040503050406030204" pitchFamily="18" charset="0"/>
              <a:ea typeface="Cambria Math" panose="02040503050406030204" pitchFamily="18" charset="0"/>
            </a:endParaRPr>
          </a:p>
        </p:txBody>
      </p:sp>
      <p:pic>
        <p:nvPicPr>
          <p:cNvPr id="25" name="Picture 24">
            <a:extLst>
              <a:ext uri="{FF2B5EF4-FFF2-40B4-BE49-F238E27FC236}">
                <a16:creationId xmlns:a16="http://schemas.microsoft.com/office/drawing/2014/main" id="{36ECF360-18E3-452C-A444-A48E0633D37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0" y="979122"/>
            <a:ext cx="9144000" cy="39667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Shape 796"/>
        <p:cNvGrpSpPr/>
        <p:nvPr/>
      </p:nvGrpSpPr>
      <p:grpSpPr>
        <a:xfrm>
          <a:off x="0" y="0"/>
          <a:ext cx="0" cy="0"/>
          <a:chOff x="0" y="0"/>
          <a:chExt cx="0" cy="0"/>
        </a:xfrm>
      </p:grpSpPr>
      <p:sp>
        <p:nvSpPr>
          <p:cNvPr id="802" name="Google Shape;802;p41"/>
          <p:cNvSpPr txBox="1">
            <a:spLocks noGrp="1"/>
          </p:cNvSpPr>
          <p:nvPr>
            <p:ph type="subTitle" idx="5"/>
          </p:nvPr>
        </p:nvSpPr>
        <p:spPr>
          <a:xfrm>
            <a:off x="171450" y="105750"/>
            <a:ext cx="3589800" cy="1237760"/>
          </a:xfrm>
          <a:prstGeom prst="rect">
            <a:avLst/>
          </a:prstGeom>
        </p:spPr>
        <p:txBody>
          <a:bodyPr spcFirstLastPara="1" wrap="square" lIns="91425" tIns="91425" rIns="91425" bIns="91425" anchor="t" anchorCtr="0">
            <a:noAutofit/>
          </a:bodyPr>
          <a:lstStyle/>
          <a:p>
            <a:pPr marL="0" indent="0">
              <a:spcAft>
                <a:spcPts val="1600"/>
              </a:spcAft>
            </a:pPr>
            <a:r>
              <a:rPr lang="en-US" sz="2800" i="0" dirty="0">
                <a:solidFill>
                  <a:schemeClr val="accent6"/>
                </a:solidFill>
                <a:effectLst/>
                <a:highlight>
                  <a:srgbClr val="008080"/>
                </a:highlight>
                <a:latin typeface="Cambria Math" panose="02040503050406030204" pitchFamily="18" charset="0"/>
                <a:ea typeface="Cambria Math" panose="02040503050406030204" pitchFamily="18" charset="0"/>
              </a:rPr>
              <a:t>Applications of Machine learning</a:t>
            </a:r>
          </a:p>
          <a:p>
            <a:pPr marL="0" lvl="0" indent="0" algn="ctr" rtl="0">
              <a:spcBef>
                <a:spcPts val="0"/>
              </a:spcBef>
              <a:spcAft>
                <a:spcPts val="1600"/>
              </a:spcAft>
              <a:buNone/>
            </a:pPr>
            <a:endParaRPr dirty="0"/>
          </a:p>
        </p:txBody>
      </p:sp>
      <p:pic>
        <p:nvPicPr>
          <p:cNvPr id="2050" name="Picture 2" descr="Applications of Machine learning">
            <a:extLst>
              <a:ext uri="{FF2B5EF4-FFF2-40B4-BE49-F238E27FC236}">
                <a16:creationId xmlns:a16="http://schemas.microsoft.com/office/drawing/2014/main" id="{4B09B9AB-FEBC-4F8E-BBCB-9C6C8F151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034" y="41745"/>
            <a:ext cx="5486400" cy="470388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1" name="Google Shape;4547;p67">
            <a:extLst>
              <a:ext uri="{FF2B5EF4-FFF2-40B4-BE49-F238E27FC236}">
                <a16:creationId xmlns:a16="http://schemas.microsoft.com/office/drawing/2014/main" id="{D46F5F65-BBE7-41AA-A63D-BF3CD674F026}"/>
              </a:ext>
            </a:extLst>
          </p:cNvPr>
          <p:cNvGrpSpPr/>
          <p:nvPr/>
        </p:nvGrpSpPr>
        <p:grpSpPr>
          <a:xfrm>
            <a:off x="335566" y="1717158"/>
            <a:ext cx="2549759" cy="2495327"/>
            <a:chOff x="1787824" y="1247998"/>
            <a:chExt cx="556356" cy="556356"/>
          </a:xfrm>
        </p:grpSpPr>
        <p:sp>
          <p:nvSpPr>
            <p:cNvPr id="22" name="Google Shape;4548;p67">
              <a:extLst>
                <a:ext uri="{FF2B5EF4-FFF2-40B4-BE49-F238E27FC236}">
                  <a16:creationId xmlns:a16="http://schemas.microsoft.com/office/drawing/2014/main" id="{1AEFBA09-FD5A-408E-8B42-DBDC09FCCEB1}"/>
                </a:ext>
              </a:extLst>
            </p:cNvPr>
            <p:cNvSpPr/>
            <p:nvPr/>
          </p:nvSpPr>
          <p:spPr>
            <a:xfrm rot="10800000">
              <a:off x="2011918" y="1473366"/>
              <a:ext cx="105546" cy="105599"/>
            </a:xfrm>
            <a:custGeom>
              <a:avLst/>
              <a:gdLst/>
              <a:ahLst/>
              <a:cxnLst/>
              <a:rect l="l" t="t" r="r" b="b"/>
              <a:pathLst>
                <a:path w="151320" h="151396" extrusionOk="0">
                  <a:moveTo>
                    <a:pt x="74676" y="0"/>
                  </a:moveTo>
                  <a:lnTo>
                    <a:pt x="73708" y="31"/>
                  </a:lnTo>
                  <a:lnTo>
                    <a:pt x="72740" y="62"/>
                  </a:lnTo>
                  <a:lnTo>
                    <a:pt x="71772" y="92"/>
                  </a:lnTo>
                  <a:lnTo>
                    <a:pt x="70804" y="154"/>
                  </a:lnTo>
                  <a:lnTo>
                    <a:pt x="69835" y="215"/>
                  </a:lnTo>
                  <a:lnTo>
                    <a:pt x="68883" y="292"/>
                  </a:lnTo>
                  <a:lnTo>
                    <a:pt x="67914" y="384"/>
                  </a:lnTo>
                  <a:lnTo>
                    <a:pt x="66961" y="492"/>
                  </a:lnTo>
                  <a:lnTo>
                    <a:pt x="66024" y="615"/>
                  </a:lnTo>
                  <a:lnTo>
                    <a:pt x="65071" y="738"/>
                  </a:lnTo>
                  <a:lnTo>
                    <a:pt x="64134" y="876"/>
                  </a:lnTo>
                  <a:lnTo>
                    <a:pt x="63196" y="1014"/>
                  </a:lnTo>
                  <a:lnTo>
                    <a:pt x="62259" y="1183"/>
                  </a:lnTo>
                  <a:lnTo>
                    <a:pt x="61337" y="1353"/>
                  </a:lnTo>
                  <a:lnTo>
                    <a:pt x="60414" y="1537"/>
                  </a:lnTo>
                  <a:lnTo>
                    <a:pt x="59492" y="1737"/>
                  </a:lnTo>
                  <a:lnTo>
                    <a:pt x="58570" y="1937"/>
                  </a:lnTo>
                  <a:lnTo>
                    <a:pt x="57648" y="2152"/>
                  </a:lnTo>
                  <a:lnTo>
                    <a:pt x="56741" y="2382"/>
                  </a:lnTo>
                  <a:lnTo>
                    <a:pt x="55835" y="2628"/>
                  </a:lnTo>
                  <a:lnTo>
                    <a:pt x="54943" y="2874"/>
                  </a:lnTo>
                  <a:lnTo>
                    <a:pt x="54052" y="3135"/>
                  </a:lnTo>
                  <a:lnTo>
                    <a:pt x="53161" y="3397"/>
                  </a:lnTo>
                  <a:lnTo>
                    <a:pt x="52269" y="3689"/>
                  </a:lnTo>
                  <a:lnTo>
                    <a:pt x="51393" y="3981"/>
                  </a:lnTo>
                  <a:lnTo>
                    <a:pt x="50517" y="4273"/>
                  </a:lnTo>
                  <a:lnTo>
                    <a:pt x="49641" y="4595"/>
                  </a:lnTo>
                  <a:lnTo>
                    <a:pt x="48781" y="4918"/>
                  </a:lnTo>
                  <a:lnTo>
                    <a:pt x="47904" y="5256"/>
                  </a:lnTo>
                  <a:lnTo>
                    <a:pt x="47059" y="5594"/>
                  </a:lnTo>
                  <a:lnTo>
                    <a:pt x="46199" y="5948"/>
                  </a:lnTo>
                  <a:lnTo>
                    <a:pt x="45353" y="6317"/>
                  </a:lnTo>
                  <a:lnTo>
                    <a:pt x="44523" y="6685"/>
                  </a:lnTo>
                  <a:lnTo>
                    <a:pt x="43678" y="7070"/>
                  </a:lnTo>
                  <a:lnTo>
                    <a:pt x="42848" y="7469"/>
                  </a:lnTo>
                  <a:lnTo>
                    <a:pt x="42034" y="7869"/>
                  </a:lnTo>
                  <a:lnTo>
                    <a:pt x="41204" y="8284"/>
                  </a:lnTo>
                  <a:lnTo>
                    <a:pt x="40389" y="8699"/>
                  </a:lnTo>
                  <a:lnTo>
                    <a:pt x="39590" y="9129"/>
                  </a:lnTo>
                  <a:lnTo>
                    <a:pt x="38791" y="9575"/>
                  </a:lnTo>
                  <a:lnTo>
                    <a:pt x="37992" y="10020"/>
                  </a:lnTo>
                  <a:lnTo>
                    <a:pt x="37208" y="10481"/>
                  </a:lnTo>
                  <a:lnTo>
                    <a:pt x="36424" y="10958"/>
                  </a:lnTo>
                  <a:lnTo>
                    <a:pt x="35640" y="11434"/>
                  </a:lnTo>
                  <a:lnTo>
                    <a:pt x="34872" y="11926"/>
                  </a:lnTo>
                  <a:lnTo>
                    <a:pt x="34104" y="12418"/>
                  </a:lnTo>
                  <a:lnTo>
                    <a:pt x="33350" y="12925"/>
                  </a:lnTo>
                  <a:lnTo>
                    <a:pt x="32597" y="13448"/>
                  </a:lnTo>
                  <a:lnTo>
                    <a:pt x="31860" y="13970"/>
                  </a:lnTo>
                  <a:lnTo>
                    <a:pt x="31122" y="14493"/>
                  </a:lnTo>
                  <a:lnTo>
                    <a:pt x="30384" y="15031"/>
                  </a:lnTo>
                  <a:lnTo>
                    <a:pt x="29662" y="15584"/>
                  </a:lnTo>
                  <a:lnTo>
                    <a:pt x="28940" y="16137"/>
                  </a:lnTo>
                  <a:lnTo>
                    <a:pt x="28233" y="16706"/>
                  </a:lnTo>
                  <a:lnTo>
                    <a:pt x="27526" y="17290"/>
                  </a:lnTo>
                  <a:lnTo>
                    <a:pt x="26834" y="17858"/>
                  </a:lnTo>
                  <a:lnTo>
                    <a:pt x="26143" y="18458"/>
                  </a:lnTo>
                  <a:lnTo>
                    <a:pt x="25451" y="19057"/>
                  </a:lnTo>
                  <a:lnTo>
                    <a:pt x="24775" y="19656"/>
                  </a:lnTo>
                  <a:lnTo>
                    <a:pt x="24114" y="20271"/>
                  </a:lnTo>
                  <a:lnTo>
                    <a:pt x="23453" y="20901"/>
                  </a:lnTo>
                  <a:lnTo>
                    <a:pt x="22792" y="21531"/>
                  </a:lnTo>
                  <a:lnTo>
                    <a:pt x="22147" y="22162"/>
                  </a:lnTo>
                  <a:lnTo>
                    <a:pt x="21517" y="22807"/>
                  </a:lnTo>
                  <a:lnTo>
                    <a:pt x="20887" y="23468"/>
                  </a:lnTo>
                  <a:lnTo>
                    <a:pt x="20257" y="24129"/>
                  </a:lnTo>
                  <a:lnTo>
                    <a:pt x="19642" y="24790"/>
                  </a:lnTo>
                  <a:lnTo>
                    <a:pt x="19042" y="25466"/>
                  </a:lnTo>
                  <a:lnTo>
                    <a:pt x="18443" y="26157"/>
                  </a:lnTo>
                  <a:lnTo>
                    <a:pt x="17859" y="26849"/>
                  </a:lnTo>
                  <a:lnTo>
                    <a:pt x="17275" y="27540"/>
                  </a:lnTo>
                  <a:lnTo>
                    <a:pt x="16691" y="28247"/>
                  </a:lnTo>
                  <a:lnTo>
                    <a:pt x="16138" y="28954"/>
                  </a:lnTo>
                  <a:lnTo>
                    <a:pt x="15569" y="29677"/>
                  </a:lnTo>
                  <a:lnTo>
                    <a:pt x="15031" y="30399"/>
                  </a:lnTo>
                  <a:lnTo>
                    <a:pt x="14478" y="31137"/>
                  </a:lnTo>
                  <a:lnTo>
                    <a:pt x="13955" y="31874"/>
                  </a:lnTo>
                  <a:lnTo>
                    <a:pt x="13433" y="32612"/>
                  </a:lnTo>
                  <a:lnTo>
                    <a:pt x="12910" y="33365"/>
                  </a:lnTo>
                  <a:lnTo>
                    <a:pt x="12419" y="34134"/>
                  </a:lnTo>
                  <a:lnTo>
                    <a:pt x="11911" y="34887"/>
                  </a:lnTo>
                  <a:lnTo>
                    <a:pt x="11420" y="35670"/>
                  </a:lnTo>
                  <a:lnTo>
                    <a:pt x="10943" y="36439"/>
                  </a:lnTo>
                  <a:lnTo>
                    <a:pt x="10482" y="37223"/>
                  </a:lnTo>
                  <a:lnTo>
                    <a:pt x="10021" y="38022"/>
                  </a:lnTo>
                  <a:lnTo>
                    <a:pt x="9575" y="38806"/>
                  </a:lnTo>
                  <a:lnTo>
                    <a:pt x="9130" y="39605"/>
                  </a:lnTo>
                  <a:lnTo>
                    <a:pt x="8699" y="40419"/>
                  </a:lnTo>
                  <a:lnTo>
                    <a:pt x="8269" y="41234"/>
                  </a:lnTo>
                  <a:lnTo>
                    <a:pt x="7854" y="42048"/>
                  </a:lnTo>
                  <a:lnTo>
                    <a:pt x="7455" y="42878"/>
                  </a:lnTo>
                  <a:lnTo>
                    <a:pt x="7070" y="43708"/>
                  </a:lnTo>
                  <a:lnTo>
                    <a:pt x="6686" y="44538"/>
                  </a:lnTo>
                  <a:lnTo>
                    <a:pt x="6302" y="45383"/>
                  </a:lnTo>
                  <a:lnTo>
                    <a:pt x="5948" y="46229"/>
                  </a:lnTo>
                  <a:lnTo>
                    <a:pt x="5595" y="47074"/>
                  </a:lnTo>
                  <a:lnTo>
                    <a:pt x="5241" y="47935"/>
                  </a:lnTo>
                  <a:lnTo>
                    <a:pt x="4903" y="48795"/>
                  </a:lnTo>
                  <a:lnTo>
                    <a:pt x="4581" y="49671"/>
                  </a:lnTo>
                  <a:lnTo>
                    <a:pt x="4273" y="50532"/>
                  </a:lnTo>
                  <a:lnTo>
                    <a:pt x="3966" y="51408"/>
                  </a:lnTo>
                  <a:lnTo>
                    <a:pt x="3674" y="52299"/>
                  </a:lnTo>
                  <a:lnTo>
                    <a:pt x="3397" y="53191"/>
                  </a:lnTo>
                  <a:lnTo>
                    <a:pt x="3121" y="54082"/>
                  </a:lnTo>
                  <a:lnTo>
                    <a:pt x="2859" y="54973"/>
                  </a:lnTo>
                  <a:lnTo>
                    <a:pt x="2613" y="55865"/>
                  </a:lnTo>
                  <a:lnTo>
                    <a:pt x="2383" y="56771"/>
                  </a:lnTo>
                  <a:lnTo>
                    <a:pt x="2152" y="57678"/>
                  </a:lnTo>
                  <a:lnTo>
                    <a:pt x="1937" y="58600"/>
                  </a:lnTo>
                  <a:lnTo>
                    <a:pt x="1722" y="59522"/>
                  </a:lnTo>
                  <a:lnTo>
                    <a:pt x="1538" y="60445"/>
                  </a:lnTo>
                  <a:lnTo>
                    <a:pt x="1353" y="61367"/>
                  </a:lnTo>
                  <a:lnTo>
                    <a:pt x="1184" y="62289"/>
                  </a:lnTo>
                  <a:lnTo>
                    <a:pt x="1015" y="63226"/>
                  </a:lnTo>
                  <a:lnTo>
                    <a:pt x="861" y="64164"/>
                  </a:lnTo>
                  <a:lnTo>
                    <a:pt x="723" y="65101"/>
                  </a:lnTo>
                  <a:lnTo>
                    <a:pt x="600" y="66054"/>
                  </a:lnTo>
                  <a:lnTo>
                    <a:pt x="493" y="67007"/>
                  </a:lnTo>
                  <a:lnTo>
                    <a:pt x="385" y="67960"/>
                  </a:lnTo>
                  <a:lnTo>
                    <a:pt x="293" y="68913"/>
                  </a:lnTo>
                  <a:lnTo>
                    <a:pt x="216" y="69865"/>
                  </a:lnTo>
                  <a:lnTo>
                    <a:pt x="154" y="70834"/>
                  </a:lnTo>
                  <a:lnTo>
                    <a:pt x="93" y="71802"/>
                  </a:lnTo>
                  <a:lnTo>
                    <a:pt x="47" y="72770"/>
                  </a:lnTo>
                  <a:lnTo>
                    <a:pt x="16" y="73738"/>
                  </a:lnTo>
                  <a:lnTo>
                    <a:pt x="1" y="74722"/>
                  </a:lnTo>
                  <a:lnTo>
                    <a:pt x="1" y="75690"/>
                  </a:lnTo>
                  <a:lnTo>
                    <a:pt x="1" y="76674"/>
                  </a:lnTo>
                  <a:lnTo>
                    <a:pt x="16" y="77642"/>
                  </a:lnTo>
                  <a:lnTo>
                    <a:pt x="47" y="78626"/>
                  </a:lnTo>
                  <a:lnTo>
                    <a:pt x="93" y="79594"/>
                  </a:lnTo>
                  <a:lnTo>
                    <a:pt x="154" y="80562"/>
                  </a:lnTo>
                  <a:lnTo>
                    <a:pt x="216" y="81515"/>
                  </a:lnTo>
                  <a:lnTo>
                    <a:pt x="293" y="82483"/>
                  </a:lnTo>
                  <a:lnTo>
                    <a:pt x="385" y="83436"/>
                  </a:lnTo>
                  <a:lnTo>
                    <a:pt x="493" y="84389"/>
                  </a:lnTo>
                  <a:lnTo>
                    <a:pt x="600" y="85342"/>
                  </a:lnTo>
                  <a:lnTo>
                    <a:pt x="723" y="86279"/>
                  </a:lnTo>
                  <a:lnTo>
                    <a:pt x="861" y="87232"/>
                  </a:lnTo>
                  <a:lnTo>
                    <a:pt x="1015" y="88169"/>
                  </a:lnTo>
                  <a:lnTo>
                    <a:pt x="1184" y="89091"/>
                  </a:lnTo>
                  <a:lnTo>
                    <a:pt x="1353" y="90029"/>
                  </a:lnTo>
                  <a:lnTo>
                    <a:pt x="1538" y="90951"/>
                  </a:lnTo>
                  <a:lnTo>
                    <a:pt x="1722" y="91873"/>
                  </a:lnTo>
                  <a:lnTo>
                    <a:pt x="1937" y="92795"/>
                  </a:lnTo>
                  <a:lnTo>
                    <a:pt x="2152" y="93702"/>
                  </a:lnTo>
                  <a:lnTo>
                    <a:pt x="2383" y="94609"/>
                  </a:lnTo>
                  <a:lnTo>
                    <a:pt x="2613" y="95516"/>
                  </a:lnTo>
                  <a:lnTo>
                    <a:pt x="2859" y="96422"/>
                  </a:lnTo>
                  <a:lnTo>
                    <a:pt x="3121" y="97314"/>
                  </a:lnTo>
                  <a:lnTo>
                    <a:pt x="3397" y="98205"/>
                  </a:lnTo>
                  <a:lnTo>
                    <a:pt x="3674" y="99096"/>
                  </a:lnTo>
                  <a:lnTo>
                    <a:pt x="3966" y="99972"/>
                  </a:lnTo>
                  <a:lnTo>
                    <a:pt x="4273" y="100848"/>
                  </a:lnTo>
                  <a:lnTo>
                    <a:pt x="4581" y="101724"/>
                  </a:lnTo>
                  <a:lnTo>
                    <a:pt x="4903" y="102585"/>
                  </a:lnTo>
                  <a:lnTo>
                    <a:pt x="5241" y="103446"/>
                  </a:lnTo>
                  <a:lnTo>
                    <a:pt x="5595" y="104306"/>
                  </a:lnTo>
                  <a:lnTo>
                    <a:pt x="5948" y="105167"/>
                  </a:lnTo>
                  <a:lnTo>
                    <a:pt x="6302" y="106012"/>
                  </a:lnTo>
                  <a:lnTo>
                    <a:pt x="6686" y="106842"/>
                  </a:lnTo>
                  <a:lnTo>
                    <a:pt x="7070" y="107687"/>
                  </a:lnTo>
                  <a:lnTo>
                    <a:pt x="7455" y="108517"/>
                  </a:lnTo>
                  <a:lnTo>
                    <a:pt x="7854" y="109332"/>
                  </a:lnTo>
                  <a:lnTo>
                    <a:pt x="8269" y="110162"/>
                  </a:lnTo>
                  <a:lnTo>
                    <a:pt x="8699" y="110976"/>
                  </a:lnTo>
                  <a:lnTo>
                    <a:pt x="9130" y="111775"/>
                  </a:lnTo>
                  <a:lnTo>
                    <a:pt x="9575" y="112575"/>
                  </a:lnTo>
                  <a:lnTo>
                    <a:pt x="10021" y="113374"/>
                  </a:lnTo>
                  <a:lnTo>
                    <a:pt x="10482" y="114173"/>
                  </a:lnTo>
                  <a:lnTo>
                    <a:pt x="10943" y="114941"/>
                  </a:lnTo>
                  <a:lnTo>
                    <a:pt x="11420" y="115725"/>
                  </a:lnTo>
                  <a:lnTo>
                    <a:pt x="11911" y="116494"/>
                  </a:lnTo>
                  <a:lnTo>
                    <a:pt x="12419" y="117262"/>
                  </a:lnTo>
                  <a:lnTo>
                    <a:pt x="12910" y="118015"/>
                  </a:lnTo>
                  <a:lnTo>
                    <a:pt x="13433" y="118768"/>
                  </a:lnTo>
                  <a:lnTo>
                    <a:pt x="13955" y="119521"/>
                  </a:lnTo>
                  <a:lnTo>
                    <a:pt x="14478" y="120259"/>
                  </a:lnTo>
                  <a:lnTo>
                    <a:pt x="15031" y="120981"/>
                  </a:lnTo>
                  <a:lnTo>
                    <a:pt x="15569" y="121719"/>
                  </a:lnTo>
                  <a:lnTo>
                    <a:pt x="16138" y="122426"/>
                  </a:lnTo>
                  <a:lnTo>
                    <a:pt x="16691" y="123148"/>
                  </a:lnTo>
                  <a:lnTo>
                    <a:pt x="17275" y="123840"/>
                  </a:lnTo>
                  <a:lnTo>
                    <a:pt x="17859" y="124547"/>
                  </a:lnTo>
                  <a:lnTo>
                    <a:pt x="18443" y="125238"/>
                  </a:lnTo>
                  <a:lnTo>
                    <a:pt x="19042" y="125914"/>
                  </a:lnTo>
                  <a:lnTo>
                    <a:pt x="19642" y="126591"/>
                  </a:lnTo>
                  <a:lnTo>
                    <a:pt x="20257" y="127267"/>
                  </a:lnTo>
                  <a:lnTo>
                    <a:pt x="20887" y="127928"/>
                  </a:lnTo>
                  <a:lnTo>
                    <a:pt x="21517" y="128573"/>
                  </a:lnTo>
                  <a:lnTo>
                    <a:pt x="22147" y="129219"/>
                  </a:lnTo>
                  <a:lnTo>
                    <a:pt x="22792" y="129864"/>
                  </a:lnTo>
                  <a:lnTo>
                    <a:pt x="23453" y="130494"/>
                  </a:lnTo>
                  <a:lnTo>
                    <a:pt x="24114" y="131109"/>
                  </a:lnTo>
                  <a:lnTo>
                    <a:pt x="24775" y="131724"/>
                  </a:lnTo>
                  <a:lnTo>
                    <a:pt x="25451" y="132339"/>
                  </a:lnTo>
                  <a:lnTo>
                    <a:pt x="26143" y="132938"/>
                  </a:lnTo>
                  <a:lnTo>
                    <a:pt x="26834" y="133522"/>
                  </a:lnTo>
                  <a:lnTo>
                    <a:pt x="27526" y="134106"/>
                  </a:lnTo>
                  <a:lnTo>
                    <a:pt x="28233" y="134675"/>
                  </a:lnTo>
                  <a:lnTo>
                    <a:pt x="28940" y="135243"/>
                  </a:lnTo>
                  <a:lnTo>
                    <a:pt x="29662" y="135812"/>
                  </a:lnTo>
                  <a:lnTo>
                    <a:pt x="30384" y="136350"/>
                  </a:lnTo>
                  <a:lnTo>
                    <a:pt x="31122" y="136888"/>
                  </a:lnTo>
                  <a:lnTo>
                    <a:pt x="31860" y="137426"/>
                  </a:lnTo>
                  <a:lnTo>
                    <a:pt x="32597" y="137948"/>
                  </a:lnTo>
                  <a:lnTo>
                    <a:pt x="33350" y="138471"/>
                  </a:lnTo>
                  <a:lnTo>
                    <a:pt x="34104" y="138962"/>
                  </a:lnTo>
                  <a:lnTo>
                    <a:pt x="34872" y="139470"/>
                  </a:lnTo>
                  <a:lnTo>
                    <a:pt x="35640" y="139961"/>
                  </a:lnTo>
                  <a:lnTo>
                    <a:pt x="36424" y="140438"/>
                  </a:lnTo>
                  <a:lnTo>
                    <a:pt x="37208" y="140899"/>
                  </a:lnTo>
                  <a:lnTo>
                    <a:pt x="37992" y="141360"/>
                  </a:lnTo>
                  <a:lnTo>
                    <a:pt x="38791" y="141821"/>
                  </a:lnTo>
                  <a:lnTo>
                    <a:pt x="39590" y="142251"/>
                  </a:lnTo>
                  <a:lnTo>
                    <a:pt x="40389" y="142682"/>
                  </a:lnTo>
                  <a:lnTo>
                    <a:pt x="41204" y="143112"/>
                  </a:lnTo>
                  <a:lnTo>
                    <a:pt x="42034" y="143527"/>
                  </a:lnTo>
                  <a:lnTo>
                    <a:pt x="42848" y="143926"/>
                  </a:lnTo>
                  <a:lnTo>
                    <a:pt x="43678" y="144326"/>
                  </a:lnTo>
                  <a:lnTo>
                    <a:pt x="44523" y="144710"/>
                  </a:lnTo>
                  <a:lnTo>
                    <a:pt x="45353" y="145079"/>
                  </a:lnTo>
                  <a:lnTo>
                    <a:pt x="46199" y="145448"/>
                  </a:lnTo>
                  <a:lnTo>
                    <a:pt x="47059" y="145801"/>
                  </a:lnTo>
                  <a:lnTo>
                    <a:pt x="47904" y="146139"/>
                  </a:lnTo>
                  <a:lnTo>
                    <a:pt x="48781" y="146478"/>
                  </a:lnTo>
                  <a:lnTo>
                    <a:pt x="49641" y="146800"/>
                  </a:lnTo>
                  <a:lnTo>
                    <a:pt x="50517" y="147108"/>
                  </a:lnTo>
                  <a:lnTo>
                    <a:pt x="51393" y="147415"/>
                  </a:lnTo>
                  <a:lnTo>
                    <a:pt x="52269" y="147707"/>
                  </a:lnTo>
                  <a:lnTo>
                    <a:pt x="53161" y="147984"/>
                  </a:lnTo>
                  <a:lnTo>
                    <a:pt x="54052" y="148260"/>
                  </a:lnTo>
                  <a:lnTo>
                    <a:pt x="54943" y="148522"/>
                  </a:lnTo>
                  <a:lnTo>
                    <a:pt x="55835" y="148768"/>
                  </a:lnTo>
                  <a:lnTo>
                    <a:pt x="56741" y="149013"/>
                  </a:lnTo>
                  <a:lnTo>
                    <a:pt x="57648" y="149229"/>
                  </a:lnTo>
                  <a:lnTo>
                    <a:pt x="58570" y="149459"/>
                  </a:lnTo>
                  <a:lnTo>
                    <a:pt x="59492" y="149659"/>
                  </a:lnTo>
                  <a:lnTo>
                    <a:pt x="60414" y="149859"/>
                  </a:lnTo>
                  <a:lnTo>
                    <a:pt x="61337" y="150043"/>
                  </a:lnTo>
                  <a:lnTo>
                    <a:pt x="62259" y="150212"/>
                  </a:lnTo>
                  <a:lnTo>
                    <a:pt x="63196" y="150366"/>
                  </a:lnTo>
                  <a:lnTo>
                    <a:pt x="64134" y="150520"/>
                  </a:lnTo>
                  <a:lnTo>
                    <a:pt x="65071" y="150658"/>
                  </a:lnTo>
                  <a:lnTo>
                    <a:pt x="66024" y="150781"/>
                  </a:lnTo>
                  <a:lnTo>
                    <a:pt x="66961" y="150904"/>
                  </a:lnTo>
                  <a:lnTo>
                    <a:pt x="67914" y="150996"/>
                  </a:lnTo>
                  <a:lnTo>
                    <a:pt x="68883" y="151088"/>
                  </a:lnTo>
                  <a:lnTo>
                    <a:pt x="69835" y="151165"/>
                  </a:lnTo>
                  <a:lnTo>
                    <a:pt x="70804" y="151242"/>
                  </a:lnTo>
                  <a:lnTo>
                    <a:pt x="71772" y="151288"/>
                  </a:lnTo>
                  <a:lnTo>
                    <a:pt x="72740" y="151334"/>
                  </a:lnTo>
                  <a:lnTo>
                    <a:pt x="73708" y="151365"/>
                  </a:lnTo>
                  <a:lnTo>
                    <a:pt x="74676" y="151380"/>
                  </a:lnTo>
                  <a:lnTo>
                    <a:pt x="75660" y="151396"/>
                  </a:lnTo>
                  <a:lnTo>
                    <a:pt x="76567" y="151380"/>
                  </a:lnTo>
                  <a:lnTo>
                    <a:pt x="77474" y="151365"/>
                  </a:lnTo>
                  <a:lnTo>
                    <a:pt x="78365" y="151349"/>
                  </a:lnTo>
                  <a:lnTo>
                    <a:pt x="79256" y="151303"/>
                  </a:lnTo>
                  <a:lnTo>
                    <a:pt x="80148" y="151257"/>
                  </a:lnTo>
                  <a:lnTo>
                    <a:pt x="81039" y="151196"/>
                  </a:lnTo>
                  <a:lnTo>
                    <a:pt x="81930" y="151134"/>
                  </a:lnTo>
                  <a:lnTo>
                    <a:pt x="82822" y="151042"/>
                  </a:lnTo>
                  <a:lnTo>
                    <a:pt x="83713" y="150965"/>
                  </a:lnTo>
                  <a:lnTo>
                    <a:pt x="84605" y="150858"/>
                  </a:lnTo>
                  <a:lnTo>
                    <a:pt x="85511" y="150750"/>
                  </a:lnTo>
                  <a:lnTo>
                    <a:pt x="86387" y="150627"/>
                  </a:lnTo>
                  <a:lnTo>
                    <a:pt x="87279" y="150504"/>
                  </a:lnTo>
                  <a:lnTo>
                    <a:pt x="88170" y="150350"/>
                  </a:lnTo>
                  <a:lnTo>
                    <a:pt x="89046" y="150212"/>
                  </a:lnTo>
                  <a:lnTo>
                    <a:pt x="89922" y="150043"/>
                  </a:lnTo>
                  <a:lnTo>
                    <a:pt x="90798" y="149874"/>
                  </a:lnTo>
                  <a:lnTo>
                    <a:pt x="91659" y="149690"/>
                  </a:lnTo>
                  <a:lnTo>
                    <a:pt x="92519" y="149505"/>
                  </a:lnTo>
                  <a:lnTo>
                    <a:pt x="93380" y="149305"/>
                  </a:lnTo>
                  <a:lnTo>
                    <a:pt x="94241" y="149090"/>
                  </a:lnTo>
                  <a:lnTo>
                    <a:pt x="95101" y="148860"/>
                  </a:lnTo>
                  <a:lnTo>
                    <a:pt x="95947" y="148629"/>
                  </a:lnTo>
                  <a:lnTo>
                    <a:pt x="96792" y="148399"/>
                  </a:lnTo>
                  <a:lnTo>
                    <a:pt x="97637" y="148153"/>
                  </a:lnTo>
                  <a:lnTo>
                    <a:pt x="98467" y="147892"/>
                  </a:lnTo>
                  <a:lnTo>
                    <a:pt x="99312" y="147615"/>
                  </a:lnTo>
                  <a:lnTo>
                    <a:pt x="100142" y="147338"/>
                  </a:lnTo>
                  <a:lnTo>
                    <a:pt x="100957" y="147062"/>
                  </a:lnTo>
                  <a:lnTo>
                    <a:pt x="101787" y="146754"/>
                  </a:lnTo>
                  <a:lnTo>
                    <a:pt x="102601" y="146447"/>
                  </a:lnTo>
                  <a:lnTo>
                    <a:pt x="103400" y="146139"/>
                  </a:lnTo>
                  <a:lnTo>
                    <a:pt x="104215" y="145817"/>
                  </a:lnTo>
                  <a:lnTo>
                    <a:pt x="105014" y="145479"/>
                  </a:lnTo>
                  <a:lnTo>
                    <a:pt x="105813" y="145141"/>
                  </a:lnTo>
                  <a:lnTo>
                    <a:pt x="106612" y="144787"/>
                  </a:lnTo>
                  <a:lnTo>
                    <a:pt x="107396" y="144434"/>
                  </a:lnTo>
                  <a:lnTo>
                    <a:pt x="108180" y="144065"/>
                  </a:lnTo>
                  <a:lnTo>
                    <a:pt x="108964" y="143681"/>
                  </a:lnTo>
                  <a:lnTo>
                    <a:pt x="109732" y="143296"/>
                  </a:lnTo>
                  <a:lnTo>
                    <a:pt x="110501" y="142912"/>
                  </a:lnTo>
                  <a:lnTo>
                    <a:pt x="111269" y="142497"/>
                  </a:lnTo>
                  <a:lnTo>
                    <a:pt x="112022" y="142098"/>
                  </a:lnTo>
                  <a:lnTo>
                    <a:pt x="112775" y="141667"/>
                  </a:lnTo>
                  <a:lnTo>
                    <a:pt x="113528" y="141252"/>
                  </a:lnTo>
                  <a:lnTo>
                    <a:pt x="114266" y="140807"/>
                  </a:lnTo>
                  <a:lnTo>
                    <a:pt x="115004" y="140361"/>
                  </a:lnTo>
                  <a:lnTo>
                    <a:pt x="115726" y="139915"/>
                  </a:lnTo>
                  <a:lnTo>
                    <a:pt x="116464" y="139454"/>
                  </a:lnTo>
                  <a:lnTo>
                    <a:pt x="117170" y="138993"/>
                  </a:lnTo>
                  <a:lnTo>
                    <a:pt x="117893" y="138517"/>
                  </a:lnTo>
                  <a:lnTo>
                    <a:pt x="118600" y="138025"/>
                  </a:lnTo>
                  <a:lnTo>
                    <a:pt x="119307" y="137533"/>
                  </a:lnTo>
                  <a:lnTo>
                    <a:pt x="119998" y="137041"/>
                  </a:lnTo>
                  <a:lnTo>
                    <a:pt x="120690" y="136534"/>
                  </a:lnTo>
                  <a:lnTo>
                    <a:pt x="121381" y="136012"/>
                  </a:lnTo>
                  <a:lnTo>
                    <a:pt x="122058" y="135489"/>
                  </a:lnTo>
                  <a:lnTo>
                    <a:pt x="122734" y="134967"/>
                  </a:lnTo>
                  <a:lnTo>
                    <a:pt x="123395" y="134429"/>
                  </a:lnTo>
                  <a:lnTo>
                    <a:pt x="124056" y="133891"/>
                  </a:lnTo>
                  <a:lnTo>
                    <a:pt x="124716" y="133337"/>
                  </a:lnTo>
                  <a:lnTo>
                    <a:pt x="125362" y="132769"/>
                  </a:lnTo>
                  <a:lnTo>
                    <a:pt x="126007" y="132200"/>
                  </a:lnTo>
                  <a:lnTo>
                    <a:pt x="126638" y="131632"/>
                  </a:lnTo>
                  <a:lnTo>
                    <a:pt x="127268" y="131048"/>
                  </a:lnTo>
                  <a:lnTo>
                    <a:pt x="127882" y="130464"/>
                  </a:lnTo>
                  <a:lnTo>
                    <a:pt x="128497" y="129880"/>
                  </a:lnTo>
                  <a:lnTo>
                    <a:pt x="129112" y="129265"/>
                  </a:lnTo>
                  <a:lnTo>
                    <a:pt x="129711" y="128665"/>
                  </a:lnTo>
                  <a:lnTo>
                    <a:pt x="130311" y="128051"/>
                  </a:lnTo>
                  <a:lnTo>
                    <a:pt x="130895" y="127436"/>
                  </a:lnTo>
                  <a:lnTo>
                    <a:pt x="131479" y="126806"/>
                  </a:lnTo>
                  <a:lnTo>
                    <a:pt x="132047" y="126160"/>
                  </a:lnTo>
                  <a:lnTo>
                    <a:pt x="132616" y="125530"/>
                  </a:lnTo>
                  <a:lnTo>
                    <a:pt x="133169" y="124885"/>
                  </a:lnTo>
                  <a:lnTo>
                    <a:pt x="133722" y="124224"/>
                  </a:lnTo>
                  <a:lnTo>
                    <a:pt x="134276" y="123563"/>
                  </a:lnTo>
                  <a:lnTo>
                    <a:pt x="134814" y="122902"/>
                  </a:lnTo>
                  <a:lnTo>
                    <a:pt x="135336" y="122226"/>
                  </a:lnTo>
                  <a:lnTo>
                    <a:pt x="135859" y="121550"/>
                  </a:lnTo>
                  <a:lnTo>
                    <a:pt x="136381" y="120858"/>
                  </a:lnTo>
                  <a:lnTo>
                    <a:pt x="136888" y="120167"/>
                  </a:lnTo>
                  <a:lnTo>
                    <a:pt x="137395" y="119475"/>
                  </a:lnTo>
                  <a:lnTo>
                    <a:pt x="137887" y="118768"/>
                  </a:lnTo>
                  <a:lnTo>
                    <a:pt x="138364" y="118061"/>
                  </a:lnTo>
                  <a:lnTo>
                    <a:pt x="138840" y="117354"/>
                  </a:lnTo>
                  <a:lnTo>
                    <a:pt x="139317" y="116632"/>
                  </a:lnTo>
                  <a:lnTo>
                    <a:pt x="139778" y="115910"/>
                  </a:lnTo>
                  <a:lnTo>
                    <a:pt x="140223" y="115172"/>
                  </a:lnTo>
                  <a:lnTo>
                    <a:pt x="140669" y="114434"/>
                  </a:lnTo>
                  <a:lnTo>
                    <a:pt x="141115" y="113697"/>
                  </a:lnTo>
                  <a:lnTo>
                    <a:pt x="141530" y="112943"/>
                  </a:lnTo>
                  <a:lnTo>
                    <a:pt x="141960" y="112190"/>
                  </a:lnTo>
                  <a:lnTo>
                    <a:pt x="142375" y="111437"/>
                  </a:lnTo>
                  <a:lnTo>
                    <a:pt x="142774" y="110669"/>
                  </a:lnTo>
                  <a:lnTo>
                    <a:pt x="143174" y="109916"/>
                  </a:lnTo>
                  <a:lnTo>
                    <a:pt x="143558" y="109132"/>
                  </a:lnTo>
                  <a:lnTo>
                    <a:pt x="143927" y="108364"/>
                  </a:lnTo>
                  <a:lnTo>
                    <a:pt x="144296" y="107580"/>
                  </a:lnTo>
                  <a:lnTo>
                    <a:pt x="144665" y="106781"/>
                  </a:lnTo>
                  <a:lnTo>
                    <a:pt x="145018" y="105997"/>
                  </a:lnTo>
                  <a:lnTo>
                    <a:pt x="145356" y="105198"/>
                  </a:lnTo>
                  <a:lnTo>
                    <a:pt x="145694" y="104399"/>
                  </a:lnTo>
                  <a:lnTo>
                    <a:pt x="146017" y="103584"/>
                  </a:lnTo>
                  <a:lnTo>
                    <a:pt x="146325" y="102769"/>
                  </a:lnTo>
                  <a:lnTo>
                    <a:pt x="146632" y="101955"/>
                  </a:lnTo>
                  <a:lnTo>
                    <a:pt x="146939" y="101140"/>
                  </a:lnTo>
                  <a:lnTo>
                    <a:pt x="147231" y="100311"/>
                  </a:lnTo>
                  <a:lnTo>
                    <a:pt x="147508" y="99481"/>
                  </a:lnTo>
                  <a:lnTo>
                    <a:pt x="147769" y="98651"/>
                  </a:lnTo>
                  <a:lnTo>
                    <a:pt x="148031" y="97821"/>
                  </a:lnTo>
                  <a:lnTo>
                    <a:pt x="148292" y="96976"/>
                  </a:lnTo>
                  <a:lnTo>
                    <a:pt x="148522" y="96130"/>
                  </a:lnTo>
                  <a:lnTo>
                    <a:pt x="148753" y="95285"/>
                  </a:lnTo>
                  <a:lnTo>
                    <a:pt x="148983" y="94424"/>
                  </a:lnTo>
                  <a:lnTo>
                    <a:pt x="149199" y="93564"/>
                  </a:lnTo>
                  <a:lnTo>
                    <a:pt x="149398" y="92703"/>
                  </a:lnTo>
                  <a:lnTo>
                    <a:pt x="149598" y="91842"/>
                  </a:lnTo>
                  <a:lnTo>
                    <a:pt x="149767" y="90966"/>
                  </a:lnTo>
                  <a:lnTo>
                    <a:pt x="149952" y="90106"/>
                  </a:lnTo>
                  <a:lnTo>
                    <a:pt x="150105" y="89230"/>
                  </a:lnTo>
                  <a:lnTo>
                    <a:pt x="150259" y="88338"/>
                  </a:lnTo>
                  <a:lnTo>
                    <a:pt x="150413" y="87462"/>
                  </a:lnTo>
                  <a:lnTo>
                    <a:pt x="150536" y="86571"/>
                  </a:lnTo>
                  <a:lnTo>
                    <a:pt x="150659" y="85680"/>
                  </a:lnTo>
                  <a:lnTo>
                    <a:pt x="150781" y="84788"/>
                  </a:lnTo>
                  <a:lnTo>
                    <a:pt x="150874" y="83897"/>
                  </a:lnTo>
                  <a:lnTo>
                    <a:pt x="150966" y="82990"/>
                  </a:lnTo>
                  <a:lnTo>
                    <a:pt x="151043" y="82099"/>
                  </a:lnTo>
                  <a:lnTo>
                    <a:pt x="151120" y="81192"/>
                  </a:lnTo>
                  <a:lnTo>
                    <a:pt x="151181" y="80285"/>
                  </a:lnTo>
                  <a:lnTo>
                    <a:pt x="151227" y="79363"/>
                  </a:lnTo>
                  <a:lnTo>
                    <a:pt x="151258" y="78456"/>
                  </a:lnTo>
                  <a:lnTo>
                    <a:pt x="151289" y="77534"/>
                  </a:lnTo>
                  <a:lnTo>
                    <a:pt x="151304" y="76612"/>
                  </a:lnTo>
                  <a:lnTo>
                    <a:pt x="151319" y="75690"/>
                  </a:lnTo>
                  <a:lnTo>
                    <a:pt x="151304" y="74768"/>
                  </a:lnTo>
                  <a:lnTo>
                    <a:pt x="151289" y="73846"/>
                  </a:lnTo>
                  <a:lnTo>
                    <a:pt x="151258" y="72939"/>
                  </a:lnTo>
                  <a:lnTo>
                    <a:pt x="151227" y="72017"/>
                  </a:lnTo>
                  <a:lnTo>
                    <a:pt x="151181" y="71110"/>
                  </a:lnTo>
                  <a:lnTo>
                    <a:pt x="151120" y="70204"/>
                  </a:lnTo>
                  <a:lnTo>
                    <a:pt x="151043" y="69297"/>
                  </a:lnTo>
                  <a:lnTo>
                    <a:pt x="150966" y="68390"/>
                  </a:lnTo>
                  <a:lnTo>
                    <a:pt x="150874" y="67499"/>
                  </a:lnTo>
                  <a:lnTo>
                    <a:pt x="150781" y="66592"/>
                  </a:lnTo>
                  <a:lnTo>
                    <a:pt x="150659" y="65701"/>
                  </a:lnTo>
                  <a:lnTo>
                    <a:pt x="150536" y="64809"/>
                  </a:lnTo>
                  <a:lnTo>
                    <a:pt x="150413" y="63933"/>
                  </a:lnTo>
                  <a:lnTo>
                    <a:pt x="150259" y="63042"/>
                  </a:lnTo>
                  <a:lnTo>
                    <a:pt x="150105" y="62166"/>
                  </a:lnTo>
                  <a:lnTo>
                    <a:pt x="149952" y="61290"/>
                  </a:lnTo>
                  <a:lnTo>
                    <a:pt x="149767" y="60414"/>
                  </a:lnTo>
                  <a:lnTo>
                    <a:pt x="149598" y="59553"/>
                  </a:lnTo>
                  <a:lnTo>
                    <a:pt x="149398" y="58693"/>
                  </a:lnTo>
                  <a:lnTo>
                    <a:pt x="149199" y="57817"/>
                  </a:lnTo>
                  <a:lnTo>
                    <a:pt x="148983" y="56971"/>
                  </a:lnTo>
                  <a:lnTo>
                    <a:pt x="148753" y="56111"/>
                  </a:lnTo>
                  <a:lnTo>
                    <a:pt x="148522" y="55265"/>
                  </a:lnTo>
                  <a:lnTo>
                    <a:pt x="148292" y="54420"/>
                  </a:lnTo>
                  <a:lnTo>
                    <a:pt x="148031" y="53575"/>
                  </a:lnTo>
                  <a:lnTo>
                    <a:pt x="147769" y="52745"/>
                  </a:lnTo>
                  <a:lnTo>
                    <a:pt x="147508" y="51900"/>
                  </a:lnTo>
                  <a:lnTo>
                    <a:pt x="147231" y="51070"/>
                  </a:lnTo>
                  <a:lnTo>
                    <a:pt x="146939" y="50255"/>
                  </a:lnTo>
                  <a:lnTo>
                    <a:pt x="146632" y="49425"/>
                  </a:lnTo>
                  <a:lnTo>
                    <a:pt x="146325" y="48611"/>
                  </a:lnTo>
                  <a:lnTo>
                    <a:pt x="146017" y="47796"/>
                  </a:lnTo>
                  <a:lnTo>
                    <a:pt x="145694" y="46997"/>
                  </a:lnTo>
                  <a:lnTo>
                    <a:pt x="145356" y="46198"/>
                  </a:lnTo>
                  <a:lnTo>
                    <a:pt x="145018" y="45399"/>
                  </a:lnTo>
                  <a:lnTo>
                    <a:pt x="144665" y="44600"/>
                  </a:lnTo>
                  <a:lnTo>
                    <a:pt x="144296" y="43816"/>
                  </a:lnTo>
                  <a:lnTo>
                    <a:pt x="143927" y="43032"/>
                  </a:lnTo>
                  <a:lnTo>
                    <a:pt x="143558" y="42248"/>
                  </a:lnTo>
                  <a:lnTo>
                    <a:pt x="143174" y="41480"/>
                  </a:lnTo>
                  <a:lnTo>
                    <a:pt x="142774" y="40711"/>
                  </a:lnTo>
                  <a:lnTo>
                    <a:pt x="142375" y="39958"/>
                  </a:lnTo>
                  <a:lnTo>
                    <a:pt x="141960" y="39190"/>
                  </a:lnTo>
                  <a:lnTo>
                    <a:pt x="141530" y="38437"/>
                  </a:lnTo>
                  <a:lnTo>
                    <a:pt x="141115" y="37699"/>
                  </a:lnTo>
                  <a:lnTo>
                    <a:pt x="140669" y="36946"/>
                  </a:lnTo>
                  <a:lnTo>
                    <a:pt x="140223" y="36208"/>
                  </a:lnTo>
                  <a:lnTo>
                    <a:pt x="139778" y="35486"/>
                  </a:lnTo>
                  <a:lnTo>
                    <a:pt x="139317" y="34764"/>
                  </a:lnTo>
                  <a:lnTo>
                    <a:pt x="138840" y="34041"/>
                  </a:lnTo>
                  <a:lnTo>
                    <a:pt x="138364" y="33319"/>
                  </a:lnTo>
                  <a:lnTo>
                    <a:pt x="137887" y="32612"/>
                  </a:lnTo>
                  <a:lnTo>
                    <a:pt x="137395" y="31921"/>
                  </a:lnTo>
                  <a:lnTo>
                    <a:pt x="136888" y="31214"/>
                  </a:lnTo>
                  <a:lnTo>
                    <a:pt x="136381" y="30522"/>
                  </a:lnTo>
                  <a:lnTo>
                    <a:pt x="135859" y="29846"/>
                  </a:lnTo>
                  <a:lnTo>
                    <a:pt x="135336" y="29170"/>
                  </a:lnTo>
                  <a:lnTo>
                    <a:pt x="134814" y="28493"/>
                  </a:lnTo>
                  <a:lnTo>
                    <a:pt x="134276" y="27832"/>
                  </a:lnTo>
                  <a:lnTo>
                    <a:pt x="133722" y="27172"/>
                  </a:lnTo>
                  <a:lnTo>
                    <a:pt x="133169" y="26511"/>
                  </a:lnTo>
                  <a:lnTo>
                    <a:pt x="132616" y="25865"/>
                  </a:lnTo>
                  <a:lnTo>
                    <a:pt x="132047" y="25220"/>
                  </a:lnTo>
                  <a:lnTo>
                    <a:pt x="131479" y="24590"/>
                  </a:lnTo>
                  <a:lnTo>
                    <a:pt x="130895" y="23960"/>
                  </a:lnTo>
                  <a:lnTo>
                    <a:pt x="130311" y="23345"/>
                  </a:lnTo>
                  <a:lnTo>
                    <a:pt x="129711" y="22730"/>
                  </a:lnTo>
                  <a:lnTo>
                    <a:pt x="129112" y="22115"/>
                  </a:lnTo>
                  <a:lnTo>
                    <a:pt x="128497" y="21516"/>
                  </a:lnTo>
                  <a:lnTo>
                    <a:pt x="127882" y="20917"/>
                  </a:lnTo>
                  <a:lnTo>
                    <a:pt x="127268" y="20333"/>
                  </a:lnTo>
                  <a:lnTo>
                    <a:pt x="126638" y="19749"/>
                  </a:lnTo>
                  <a:lnTo>
                    <a:pt x="126007" y="19180"/>
                  </a:lnTo>
                  <a:lnTo>
                    <a:pt x="125362" y="18611"/>
                  </a:lnTo>
                  <a:lnTo>
                    <a:pt x="124716" y="18058"/>
                  </a:lnTo>
                  <a:lnTo>
                    <a:pt x="124056" y="17505"/>
                  </a:lnTo>
                  <a:lnTo>
                    <a:pt x="123395" y="16967"/>
                  </a:lnTo>
                  <a:lnTo>
                    <a:pt x="122734" y="16429"/>
                  </a:lnTo>
                  <a:lnTo>
                    <a:pt x="122058" y="15891"/>
                  </a:lnTo>
                  <a:lnTo>
                    <a:pt x="121381" y="15369"/>
                  </a:lnTo>
                  <a:lnTo>
                    <a:pt x="120690" y="14861"/>
                  </a:lnTo>
                  <a:lnTo>
                    <a:pt x="119998" y="14354"/>
                  </a:lnTo>
                  <a:lnTo>
                    <a:pt x="119307" y="13847"/>
                  </a:lnTo>
                  <a:lnTo>
                    <a:pt x="118600" y="13355"/>
                  </a:lnTo>
                  <a:lnTo>
                    <a:pt x="117893" y="12879"/>
                  </a:lnTo>
                  <a:lnTo>
                    <a:pt x="117170" y="12402"/>
                  </a:lnTo>
                  <a:lnTo>
                    <a:pt x="116464" y="11941"/>
                  </a:lnTo>
                  <a:lnTo>
                    <a:pt x="115726" y="11480"/>
                  </a:lnTo>
                  <a:lnTo>
                    <a:pt x="115004" y="11019"/>
                  </a:lnTo>
                  <a:lnTo>
                    <a:pt x="114266" y="10574"/>
                  </a:lnTo>
                  <a:lnTo>
                    <a:pt x="113528" y="10143"/>
                  </a:lnTo>
                  <a:lnTo>
                    <a:pt x="112775" y="9713"/>
                  </a:lnTo>
                  <a:lnTo>
                    <a:pt x="112022" y="9298"/>
                  </a:lnTo>
                  <a:lnTo>
                    <a:pt x="111269" y="8883"/>
                  </a:lnTo>
                  <a:lnTo>
                    <a:pt x="110501" y="8484"/>
                  </a:lnTo>
                  <a:lnTo>
                    <a:pt x="109732" y="8084"/>
                  </a:lnTo>
                  <a:lnTo>
                    <a:pt x="108964" y="7700"/>
                  </a:lnTo>
                  <a:lnTo>
                    <a:pt x="108180" y="7331"/>
                  </a:lnTo>
                  <a:lnTo>
                    <a:pt x="107396" y="6962"/>
                  </a:lnTo>
                  <a:lnTo>
                    <a:pt x="106612" y="6609"/>
                  </a:lnTo>
                  <a:lnTo>
                    <a:pt x="105813" y="6255"/>
                  </a:lnTo>
                  <a:lnTo>
                    <a:pt x="105014" y="5902"/>
                  </a:lnTo>
                  <a:lnTo>
                    <a:pt x="104215" y="5579"/>
                  </a:lnTo>
                  <a:lnTo>
                    <a:pt x="103400" y="5256"/>
                  </a:lnTo>
                  <a:lnTo>
                    <a:pt x="102601" y="4933"/>
                  </a:lnTo>
                  <a:lnTo>
                    <a:pt x="101787" y="4626"/>
                  </a:lnTo>
                  <a:lnTo>
                    <a:pt x="100957" y="4334"/>
                  </a:lnTo>
                  <a:lnTo>
                    <a:pt x="100142" y="4042"/>
                  </a:lnTo>
                  <a:lnTo>
                    <a:pt x="99312" y="3765"/>
                  </a:lnTo>
                  <a:lnTo>
                    <a:pt x="98467" y="3504"/>
                  </a:lnTo>
                  <a:lnTo>
                    <a:pt x="97637" y="3243"/>
                  </a:lnTo>
                  <a:lnTo>
                    <a:pt x="96792" y="2997"/>
                  </a:lnTo>
                  <a:lnTo>
                    <a:pt x="95947" y="2751"/>
                  </a:lnTo>
                  <a:lnTo>
                    <a:pt x="95101" y="2521"/>
                  </a:lnTo>
                  <a:lnTo>
                    <a:pt x="94241" y="2305"/>
                  </a:lnTo>
                  <a:lnTo>
                    <a:pt x="93380" y="2090"/>
                  </a:lnTo>
                  <a:lnTo>
                    <a:pt x="92519" y="1890"/>
                  </a:lnTo>
                  <a:lnTo>
                    <a:pt x="91659" y="1706"/>
                  </a:lnTo>
                  <a:lnTo>
                    <a:pt x="90798" y="1522"/>
                  </a:lnTo>
                  <a:lnTo>
                    <a:pt x="89922" y="1353"/>
                  </a:lnTo>
                  <a:lnTo>
                    <a:pt x="89046" y="1183"/>
                  </a:lnTo>
                  <a:lnTo>
                    <a:pt x="88170" y="1030"/>
                  </a:lnTo>
                  <a:lnTo>
                    <a:pt x="87279" y="891"/>
                  </a:lnTo>
                  <a:lnTo>
                    <a:pt x="86387" y="768"/>
                  </a:lnTo>
                  <a:lnTo>
                    <a:pt x="85511" y="646"/>
                  </a:lnTo>
                  <a:lnTo>
                    <a:pt x="84605" y="523"/>
                  </a:lnTo>
                  <a:lnTo>
                    <a:pt x="83713" y="430"/>
                  </a:lnTo>
                  <a:lnTo>
                    <a:pt x="82822" y="338"/>
                  </a:lnTo>
                  <a:lnTo>
                    <a:pt x="81930" y="261"/>
                  </a:lnTo>
                  <a:lnTo>
                    <a:pt x="81039" y="184"/>
                  </a:lnTo>
                  <a:lnTo>
                    <a:pt x="80148" y="123"/>
                  </a:lnTo>
                  <a:lnTo>
                    <a:pt x="79256" y="77"/>
                  </a:lnTo>
                  <a:lnTo>
                    <a:pt x="78365" y="46"/>
                  </a:lnTo>
                  <a:lnTo>
                    <a:pt x="77474" y="15"/>
                  </a:lnTo>
                  <a:lnTo>
                    <a:pt x="765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49;p67">
              <a:extLst>
                <a:ext uri="{FF2B5EF4-FFF2-40B4-BE49-F238E27FC236}">
                  <a16:creationId xmlns:a16="http://schemas.microsoft.com/office/drawing/2014/main" id="{A7BE9152-17C6-4DC9-96AC-5B954B45EFC8}"/>
                </a:ext>
              </a:extLst>
            </p:cNvPr>
            <p:cNvSpPr/>
            <p:nvPr/>
          </p:nvSpPr>
          <p:spPr>
            <a:xfrm rot="10800000">
              <a:off x="2011918" y="1473366"/>
              <a:ext cx="105546" cy="105599"/>
            </a:xfrm>
            <a:custGeom>
              <a:avLst/>
              <a:gdLst/>
              <a:ahLst/>
              <a:cxnLst/>
              <a:rect l="l" t="t" r="r" b="b"/>
              <a:pathLst>
                <a:path w="151320" h="151396" fill="none" extrusionOk="0">
                  <a:moveTo>
                    <a:pt x="1" y="75690"/>
                  </a:moveTo>
                  <a:lnTo>
                    <a:pt x="1" y="75690"/>
                  </a:lnTo>
                  <a:lnTo>
                    <a:pt x="1" y="74722"/>
                  </a:lnTo>
                  <a:lnTo>
                    <a:pt x="16" y="73738"/>
                  </a:lnTo>
                  <a:lnTo>
                    <a:pt x="47" y="72770"/>
                  </a:lnTo>
                  <a:lnTo>
                    <a:pt x="93" y="71802"/>
                  </a:lnTo>
                  <a:lnTo>
                    <a:pt x="154" y="70834"/>
                  </a:lnTo>
                  <a:lnTo>
                    <a:pt x="216" y="69865"/>
                  </a:lnTo>
                  <a:lnTo>
                    <a:pt x="293" y="68913"/>
                  </a:lnTo>
                  <a:lnTo>
                    <a:pt x="385" y="67960"/>
                  </a:lnTo>
                  <a:lnTo>
                    <a:pt x="493" y="67007"/>
                  </a:lnTo>
                  <a:lnTo>
                    <a:pt x="600" y="66054"/>
                  </a:lnTo>
                  <a:lnTo>
                    <a:pt x="723" y="65101"/>
                  </a:lnTo>
                  <a:lnTo>
                    <a:pt x="861" y="64164"/>
                  </a:lnTo>
                  <a:lnTo>
                    <a:pt x="1015" y="63226"/>
                  </a:lnTo>
                  <a:lnTo>
                    <a:pt x="1184" y="62289"/>
                  </a:lnTo>
                  <a:lnTo>
                    <a:pt x="1353" y="61367"/>
                  </a:lnTo>
                  <a:lnTo>
                    <a:pt x="1538" y="60445"/>
                  </a:lnTo>
                  <a:lnTo>
                    <a:pt x="1722" y="59522"/>
                  </a:lnTo>
                  <a:lnTo>
                    <a:pt x="1937" y="58600"/>
                  </a:lnTo>
                  <a:lnTo>
                    <a:pt x="2152" y="57678"/>
                  </a:lnTo>
                  <a:lnTo>
                    <a:pt x="2383" y="56771"/>
                  </a:lnTo>
                  <a:lnTo>
                    <a:pt x="2613" y="55865"/>
                  </a:lnTo>
                  <a:lnTo>
                    <a:pt x="2859" y="54973"/>
                  </a:lnTo>
                  <a:lnTo>
                    <a:pt x="3121" y="54082"/>
                  </a:lnTo>
                  <a:lnTo>
                    <a:pt x="3397" y="53191"/>
                  </a:lnTo>
                  <a:lnTo>
                    <a:pt x="3674" y="52299"/>
                  </a:lnTo>
                  <a:lnTo>
                    <a:pt x="3966" y="51408"/>
                  </a:lnTo>
                  <a:lnTo>
                    <a:pt x="4273" y="50532"/>
                  </a:lnTo>
                  <a:lnTo>
                    <a:pt x="4581" y="49671"/>
                  </a:lnTo>
                  <a:lnTo>
                    <a:pt x="4903" y="48795"/>
                  </a:lnTo>
                  <a:lnTo>
                    <a:pt x="5241" y="47935"/>
                  </a:lnTo>
                  <a:lnTo>
                    <a:pt x="5595" y="47074"/>
                  </a:lnTo>
                  <a:lnTo>
                    <a:pt x="5948" y="46229"/>
                  </a:lnTo>
                  <a:lnTo>
                    <a:pt x="6302" y="45383"/>
                  </a:lnTo>
                  <a:lnTo>
                    <a:pt x="6686" y="44538"/>
                  </a:lnTo>
                  <a:lnTo>
                    <a:pt x="7070" y="43708"/>
                  </a:lnTo>
                  <a:lnTo>
                    <a:pt x="7455" y="42878"/>
                  </a:lnTo>
                  <a:lnTo>
                    <a:pt x="7854" y="42048"/>
                  </a:lnTo>
                  <a:lnTo>
                    <a:pt x="8269" y="41234"/>
                  </a:lnTo>
                  <a:lnTo>
                    <a:pt x="8699" y="40419"/>
                  </a:lnTo>
                  <a:lnTo>
                    <a:pt x="9130" y="39605"/>
                  </a:lnTo>
                  <a:lnTo>
                    <a:pt x="9575" y="38806"/>
                  </a:lnTo>
                  <a:lnTo>
                    <a:pt x="10021" y="38022"/>
                  </a:lnTo>
                  <a:lnTo>
                    <a:pt x="10482" y="37223"/>
                  </a:lnTo>
                  <a:lnTo>
                    <a:pt x="10943" y="36439"/>
                  </a:lnTo>
                  <a:lnTo>
                    <a:pt x="11420" y="35670"/>
                  </a:lnTo>
                  <a:lnTo>
                    <a:pt x="11911" y="34887"/>
                  </a:lnTo>
                  <a:lnTo>
                    <a:pt x="12419" y="34134"/>
                  </a:lnTo>
                  <a:lnTo>
                    <a:pt x="12910" y="33365"/>
                  </a:lnTo>
                  <a:lnTo>
                    <a:pt x="13433" y="32612"/>
                  </a:lnTo>
                  <a:lnTo>
                    <a:pt x="13955" y="31874"/>
                  </a:lnTo>
                  <a:lnTo>
                    <a:pt x="14478" y="31137"/>
                  </a:lnTo>
                  <a:lnTo>
                    <a:pt x="15031" y="30399"/>
                  </a:lnTo>
                  <a:lnTo>
                    <a:pt x="15569" y="29677"/>
                  </a:lnTo>
                  <a:lnTo>
                    <a:pt x="16138" y="28954"/>
                  </a:lnTo>
                  <a:lnTo>
                    <a:pt x="16691" y="28247"/>
                  </a:lnTo>
                  <a:lnTo>
                    <a:pt x="17275" y="27540"/>
                  </a:lnTo>
                  <a:lnTo>
                    <a:pt x="17859" y="26849"/>
                  </a:lnTo>
                  <a:lnTo>
                    <a:pt x="18443" y="26157"/>
                  </a:lnTo>
                  <a:lnTo>
                    <a:pt x="19042" y="25466"/>
                  </a:lnTo>
                  <a:lnTo>
                    <a:pt x="19642" y="24790"/>
                  </a:lnTo>
                  <a:lnTo>
                    <a:pt x="20257" y="24129"/>
                  </a:lnTo>
                  <a:lnTo>
                    <a:pt x="20887" y="23468"/>
                  </a:lnTo>
                  <a:lnTo>
                    <a:pt x="21517" y="22807"/>
                  </a:lnTo>
                  <a:lnTo>
                    <a:pt x="22147" y="22162"/>
                  </a:lnTo>
                  <a:lnTo>
                    <a:pt x="22792" y="21531"/>
                  </a:lnTo>
                  <a:lnTo>
                    <a:pt x="23453" y="20901"/>
                  </a:lnTo>
                  <a:lnTo>
                    <a:pt x="24114" y="20271"/>
                  </a:lnTo>
                  <a:lnTo>
                    <a:pt x="24775" y="19656"/>
                  </a:lnTo>
                  <a:lnTo>
                    <a:pt x="25451" y="19057"/>
                  </a:lnTo>
                  <a:lnTo>
                    <a:pt x="26143" y="18458"/>
                  </a:lnTo>
                  <a:lnTo>
                    <a:pt x="26834" y="17858"/>
                  </a:lnTo>
                  <a:lnTo>
                    <a:pt x="27526" y="17290"/>
                  </a:lnTo>
                  <a:lnTo>
                    <a:pt x="28233" y="16706"/>
                  </a:lnTo>
                  <a:lnTo>
                    <a:pt x="28940" y="16137"/>
                  </a:lnTo>
                  <a:lnTo>
                    <a:pt x="29662" y="15584"/>
                  </a:lnTo>
                  <a:lnTo>
                    <a:pt x="30384" y="15031"/>
                  </a:lnTo>
                  <a:lnTo>
                    <a:pt x="31122" y="14493"/>
                  </a:lnTo>
                  <a:lnTo>
                    <a:pt x="31860" y="13970"/>
                  </a:lnTo>
                  <a:lnTo>
                    <a:pt x="32597" y="13448"/>
                  </a:lnTo>
                  <a:lnTo>
                    <a:pt x="33350" y="12925"/>
                  </a:lnTo>
                  <a:lnTo>
                    <a:pt x="34104" y="12418"/>
                  </a:lnTo>
                  <a:lnTo>
                    <a:pt x="34872" y="11926"/>
                  </a:lnTo>
                  <a:lnTo>
                    <a:pt x="35640" y="11434"/>
                  </a:lnTo>
                  <a:lnTo>
                    <a:pt x="36424" y="10958"/>
                  </a:lnTo>
                  <a:lnTo>
                    <a:pt x="37208" y="10481"/>
                  </a:lnTo>
                  <a:lnTo>
                    <a:pt x="37992" y="10020"/>
                  </a:lnTo>
                  <a:lnTo>
                    <a:pt x="38791" y="9575"/>
                  </a:lnTo>
                  <a:lnTo>
                    <a:pt x="39590" y="9129"/>
                  </a:lnTo>
                  <a:lnTo>
                    <a:pt x="40389" y="8699"/>
                  </a:lnTo>
                  <a:lnTo>
                    <a:pt x="41204" y="8284"/>
                  </a:lnTo>
                  <a:lnTo>
                    <a:pt x="42034" y="7869"/>
                  </a:lnTo>
                  <a:lnTo>
                    <a:pt x="42848" y="7469"/>
                  </a:lnTo>
                  <a:lnTo>
                    <a:pt x="43678" y="7070"/>
                  </a:lnTo>
                  <a:lnTo>
                    <a:pt x="44523" y="6685"/>
                  </a:lnTo>
                  <a:lnTo>
                    <a:pt x="45353" y="6317"/>
                  </a:lnTo>
                  <a:lnTo>
                    <a:pt x="46199" y="5948"/>
                  </a:lnTo>
                  <a:lnTo>
                    <a:pt x="47059" y="5594"/>
                  </a:lnTo>
                  <a:lnTo>
                    <a:pt x="47904" y="5256"/>
                  </a:lnTo>
                  <a:lnTo>
                    <a:pt x="48781" y="4918"/>
                  </a:lnTo>
                  <a:lnTo>
                    <a:pt x="49641" y="4595"/>
                  </a:lnTo>
                  <a:lnTo>
                    <a:pt x="50517" y="4273"/>
                  </a:lnTo>
                  <a:lnTo>
                    <a:pt x="51393" y="3981"/>
                  </a:lnTo>
                  <a:lnTo>
                    <a:pt x="52269" y="3689"/>
                  </a:lnTo>
                  <a:lnTo>
                    <a:pt x="53161" y="3397"/>
                  </a:lnTo>
                  <a:lnTo>
                    <a:pt x="54052" y="3135"/>
                  </a:lnTo>
                  <a:lnTo>
                    <a:pt x="54943" y="2874"/>
                  </a:lnTo>
                  <a:lnTo>
                    <a:pt x="55835" y="2628"/>
                  </a:lnTo>
                  <a:lnTo>
                    <a:pt x="56741" y="2382"/>
                  </a:lnTo>
                  <a:lnTo>
                    <a:pt x="57648" y="2152"/>
                  </a:lnTo>
                  <a:lnTo>
                    <a:pt x="58570" y="1937"/>
                  </a:lnTo>
                  <a:lnTo>
                    <a:pt x="59492" y="1737"/>
                  </a:lnTo>
                  <a:lnTo>
                    <a:pt x="60414" y="1537"/>
                  </a:lnTo>
                  <a:lnTo>
                    <a:pt x="61337" y="1353"/>
                  </a:lnTo>
                  <a:lnTo>
                    <a:pt x="62259" y="1183"/>
                  </a:lnTo>
                  <a:lnTo>
                    <a:pt x="63196" y="1014"/>
                  </a:lnTo>
                  <a:lnTo>
                    <a:pt x="64134" y="876"/>
                  </a:lnTo>
                  <a:lnTo>
                    <a:pt x="65071" y="738"/>
                  </a:lnTo>
                  <a:lnTo>
                    <a:pt x="66024" y="615"/>
                  </a:lnTo>
                  <a:lnTo>
                    <a:pt x="66961" y="492"/>
                  </a:lnTo>
                  <a:lnTo>
                    <a:pt x="67914" y="384"/>
                  </a:lnTo>
                  <a:lnTo>
                    <a:pt x="68883" y="292"/>
                  </a:lnTo>
                  <a:lnTo>
                    <a:pt x="69835" y="215"/>
                  </a:lnTo>
                  <a:lnTo>
                    <a:pt x="70804" y="154"/>
                  </a:lnTo>
                  <a:lnTo>
                    <a:pt x="71772" y="92"/>
                  </a:lnTo>
                  <a:lnTo>
                    <a:pt x="72740" y="62"/>
                  </a:lnTo>
                  <a:lnTo>
                    <a:pt x="73708" y="31"/>
                  </a:lnTo>
                  <a:lnTo>
                    <a:pt x="74676" y="0"/>
                  </a:lnTo>
                  <a:lnTo>
                    <a:pt x="75660" y="0"/>
                  </a:lnTo>
                  <a:lnTo>
                    <a:pt x="75660" y="0"/>
                  </a:lnTo>
                  <a:lnTo>
                    <a:pt x="76567" y="0"/>
                  </a:lnTo>
                  <a:lnTo>
                    <a:pt x="77474" y="15"/>
                  </a:lnTo>
                  <a:lnTo>
                    <a:pt x="78365" y="46"/>
                  </a:lnTo>
                  <a:lnTo>
                    <a:pt x="79256" y="77"/>
                  </a:lnTo>
                  <a:lnTo>
                    <a:pt x="80148" y="123"/>
                  </a:lnTo>
                  <a:lnTo>
                    <a:pt x="81039" y="184"/>
                  </a:lnTo>
                  <a:lnTo>
                    <a:pt x="81930" y="261"/>
                  </a:lnTo>
                  <a:lnTo>
                    <a:pt x="82822" y="338"/>
                  </a:lnTo>
                  <a:lnTo>
                    <a:pt x="82822" y="338"/>
                  </a:lnTo>
                  <a:lnTo>
                    <a:pt x="83713" y="430"/>
                  </a:lnTo>
                  <a:lnTo>
                    <a:pt x="84605" y="523"/>
                  </a:lnTo>
                  <a:lnTo>
                    <a:pt x="85511" y="646"/>
                  </a:lnTo>
                  <a:lnTo>
                    <a:pt x="86387" y="768"/>
                  </a:lnTo>
                  <a:lnTo>
                    <a:pt x="87279" y="891"/>
                  </a:lnTo>
                  <a:lnTo>
                    <a:pt x="88170" y="1030"/>
                  </a:lnTo>
                  <a:lnTo>
                    <a:pt x="89046" y="1183"/>
                  </a:lnTo>
                  <a:lnTo>
                    <a:pt x="89922" y="1353"/>
                  </a:lnTo>
                  <a:lnTo>
                    <a:pt x="90798" y="1522"/>
                  </a:lnTo>
                  <a:lnTo>
                    <a:pt x="91659" y="1706"/>
                  </a:lnTo>
                  <a:lnTo>
                    <a:pt x="92519" y="1890"/>
                  </a:lnTo>
                  <a:lnTo>
                    <a:pt x="93380" y="2090"/>
                  </a:lnTo>
                  <a:lnTo>
                    <a:pt x="94241" y="2305"/>
                  </a:lnTo>
                  <a:lnTo>
                    <a:pt x="95101" y="2521"/>
                  </a:lnTo>
                  <a:lnTo>
                    <a:pt x="95947" y="2751"/>
                  </a:lnTo>
                  <a:lnTo>
                    <a:pt x="96792" y="2997"/>
                  </a:lnTo>
                  <a:lnTo>
                    <a:pt x="97637" y="3243"/>
                  </a:lnTo>
                  <a:lnTo>
                    <a:pt x="98467" y="3504"/>
                  </a:lnTo>
                  <a:lnTo>
                    <a:pt x="99312" y="3765"/>
                  </a:lnTo>
                  <a:lnTo>
                    <a:pt x="100142" y="4042"/>
                  </a:lnTo>
                  <a:lnTo>
                    <a:pt x="100957" y="4334"/>
                  </a:lnTo>
                  <a:lnTo>
                    <a:pt x="101787" y="4626"/>
                  </a:lnTo>
                  <a:lnTo>
                    <a:pt x="102601" y="4933"/>
                  </a:lnTo>
                  <a:lnTo>
                    <a:pt x="103400" y="5256"/>
                  </a:lnTo>
                  <a:lnTo>
                    <a:pt x="104215" y="5579"/>
                  </a:lnTo>
                  <a:lnTo>
                    <a:pt x="105014" y="5902"/>
                  </a:lnTo>
                  <a:lnTo>
                    <a:pt x="105813" y="6255"/>
                  </a:lnTo>
                  <a:lnTo>
                    <a:pt x="106612" y="6609"/>
                  </a:lnTo>
                  <a:lnTo>
                    <a:pt x="107396" y="6962"/>
                  </a:lnTo>
                  <a:lnTo>
                    <a:pt x="108180" y="7331"/>
                  </a:lnTo>
                  <a:lnTo>
                    <a:pt x="108964" y="7700"/>
                  </a:lnTo>
                  <a:lnTo>
                    <a:pt x="109732" y="8084"/>
                  </a:lnTo>
                  <a:lnTo>
                    <a:pt x="110501" y="8484"/>
                  </a:lnTo>
                  <a:lnTo>
                    <a:pt x="111269" y="8883"/>
                  </a:lnTo>
                  <a:lnTo>
                    <a:pt x="112022" y="9298"/>
                  </a:lnTo>
                  <a:lnTo>
                    <a:pt x="112775" y="9713"/>
                  </a:lnTo>
                  <a:lnTo>
                    <a:pt x="113528" y="10143"/>
                  </a:lnTo>
                  <a:lnTo>
                    <a:pt x="114266" y="10574"/>
                  </a:lnTo>
                  <a:lnTo>
                    <a:pt x="115004" y="11019"/>
                  </a:lnTo>
                  <a:lnTo>
                    <a:pt x="115726" y="11480"/>
                  </a:lnTo>
                  <a:lnTo>
                    <a:pt x="116464" y="11941"/>
                  </a:lnTo>
                  <a:lnTo>
                    <a:pt x="117170" y="12402"/>
                  </a:lnTo>
                  <a:lnTo>
                    <a:pt x="117893" y="12879"/>
                  </a:lnTo>
                  <a:lnTo>
                    <a:pt x="118600" y="13355"/>
                  </a:lnTo>
                  <a:lnTo>
                    <a:pt x="119307" y="13847"/>
                  </a:lnTo>
                  <a:lnTo>
                    <a:pt x="119998" y="14354"/>
                  </a:lnTo>
                  <a:lnTo>
                    <a:pt x="120690" y="14861"/>
                  </a:lnTo>
                  <a:lnTo>
                    <a:pt x="121381" y="15369"/>
                  </a:lnTo>
                  <a:lnTo>
                    <a:pt x="122058" y="15891"/>
                  </a:lnTo>
                  <a:lnTo>
                    <a:pt x="122734" y="16429"/>
                  </a:lnTo>
                  <a:lnTo>
                    <a:pt x="123395" y="16967"/>
                  </a:lnTo>
                  <a:lnTo>
                    <a:pt x="124056" y="17505"/>
                  </a:lnTo>
                  <a:lnTo>
                    <a:pt x="124716" y="18058"/>
                  </a:lnTo>
                  <a:lnTo>
                    <a:pt x="125362" y="18611"/>
                  </a:lnTo>
                  <a:lnTo>
                    <a:pt x="126007" y="19180"/>
                  </a:lnTo>
                  <a:lnTo>
                    <a:pt x="126638" y="19749"/>
                  </a:lnTo>
                  <a:lnTo>
                    <a:pt x="127268" y="20333"/>
                  </a:lnTo>
                  <a:lnTo>
                    <a:pt x="127882" y="20917"/>
                  </a:lnTo>
                  <a:lnTo>
                    <a:pt x="128497" y="21516"/>
                  </a:lnTo>
                  <a:lnTo>
                    <a:pt x="129112" y="22115"/>
                  </a:lnTo>
                  <a:lnTo>
                    <a:pt x="129711" y="22730"/>
                  </a:lnTo>
                  <a:lnTo>
                    <a:pt x="130311" y="23345"/>
                  </a:lnTo>
                  <a:lnTo>
                    <a:pt x="130895" y="23960"/>
                  </a:lnTo>
                  <a:lnTo>
                    <a:pt x="131479" y="24590"/>
                  </a:lnTo>
                  <a:lnTo>
                    <a:pt x="132047" y="25220"/>
                  </a:lnTo>
                  <a:lnTo>
                    <a:pt x="132616" y="25865"/>
                  </a:lnTo>
                  <a:lnTo>
                    <a:pt x="133169" y="26511"/>
                  </a:lnTo>
                  <a:lnTo>
                    <a:pt x="133722" y="27172"/>
                  </a:lnTo>
                  <a:lnTo>
                    <a:pt x="134276" y="27832"/>
                  </a:lnTo>
                  <a:lnTo>
                    <a:pt x="134814" y="28493"/>
                  </a:lnTo>
                  <a:lnTo>
                    <a:pt x="135336" y="29170"/>
                  </a:lnTo>
                  <a:lnTo>
                    <a:pt x="135859" y="29846"/>
                  </a:lnTo>
                  <a:lnTo>
                    <a:pt x="136381" y="30522"/>
                  </a:lnTo>
                  <a:lnTo>
                    <a:pt x="136888" y="31214"/>
                  </a:lnTo>
                  <a:lnTo>
                    <a:pt x="137395" y="31921"/>
                  </a:lnTo>
                  <a:lnTo>
                    <a:pt x="137887" y="32612"/>
                  </a:lnTo>
                  <a:lnTo>
                    <a:pt x="138364" y="33319"/>
                  </a:lnTo>
                  <a:lnTo>
                    <a:pt x="138840" y="34041"/>
                  </a:lnTo>
                  <a:lnTo>
                    <a:pt x="139317" y="34764"/>
                  </a:lnTo>
                  <a:lnTo>
                    <a:pt x="139778" y="35486"/>
                  </a:lnTo>
                  <a:lnTo>
                    <a:pt x="140223" y="36208"/>
                  </a:lnTo>
                  <a:lnTo>
                    <a:pt x="140669" y="36946"/>
                  </a:lnTo>
                  <a:lnTo>
                    <a:pt x="141115" y="37699"/>
                  </a:lnTo>
                  <a:lnTo>
                    <a:pt x="141530" y="38437"/>
                  </a:lnTo>
                  <a:lnTo>
                    <a:pt x="141960" y="39190"/>
                  </a:lnTo>
                  <a:lnTo>
                    <a:pt x="142375" y="39958"/>
                  </a:lnTo>
                  <a:lnTo>
                    <a:pt x="142774" y="40711"/>
                  </a:lnTo>
                  <a:lnTo>
                    <a:pt x="143174" y="41480"/>
                  </a:lnTo>
                  <a:lnTo>
                    <a:pt x="143558" y="42248"/>
                  </a:lnTo>
                  <a:lnTo>
                    <a:pt x="143927" y="43032"/>
                  </a:lnTo>
                  <a:lnTo>
                    <a:pt x="144296" y="43816"/>
                  </a:lnTo>
                  <a:lnTo>
                    <a:pt x="144665" y="44600"/>
                  </a:lnTo>
                  <a:lnTo>
                    <a:pt x="145018" y="45399"/>
                  </a:lnTo>
                  <a:lnTo>
                    <a:pt x="145356" y="46198"/>
                  </a:lnTo>
                  <a:lnTo>
                    <a:pt x="145694" y="46997"/>
                  </a:lnTo>
                  <a:lnTo>
                    <a:pt x="146017" y="47796"/>
                  </a:lnTo>
                  <a:lnTo>
                    <a:pt x="146325" y="48611"/>
                  </a:lnTo>
                  <a:lnTo>
                    <a:pt x="146632" y="49425"/>
                  </a:lnTo>
                  <a:lnTo>
                    <a:pt x="146939" y="50255"/>
                  </a:lnTo>
                  <a:lnTo>
                    <a:pt x="147231" y="51070"/>
                  </a:lnTo>
                  <a:lnTo>
                    <a:pt x="147508" y="51900"/>
                  </a:lnTo>
                  <a:lnTo>
                    <a:pt x="147769" y="52745"/>
                  </a:lnTo>
                  <a:lnTo>
                    <a:pt x="148031" y="53575"/>
                  </a:lnTo>
                  <a:lnTo>
                    <a:pt x="148292" y="54420"/>
                  </a:lnTo>
                  <a:lnTo>
                    <a:pt x="148522" y="55265"/>
                  </a:lnTo>
                  <a:lnTo>
                    <a:pt x="148753" y="56111"/>
                  </a:lnTo>
                  <a:lnTo>
                    <a:pt x="148983" y="56971"/>
                  </a:lnTo>
                  <a:lnTo>
                    <a:pt x="149199" y="57817"/>
                  </a:lnTo>
                  <a:lnTo>
                    <a:pt x="149398" y="58693"/>
                  </a:lnTo>
                  <a:lnTo>
                    <a:pt x="149598" y="59553"/>
                  </a:lnTo>
                  <a:lnTo>
                    <a:pt x="149767" y="60414"/>
                  </a:lnTo>
                  <a:lnTo>
                    <a:pt x="149952" y="61290"/>
                  </a:lnTo>
                  <a:lnTo>
                    <a:pt x="150105" y="62166"/>
                  </a:lnTo>
                  <a:lnTo>
                    <a:pt x="150259" y="63042"/>
                  </a:lnTo>
                  <a:lnTo>
                    <a:pt x="150413" y="63933"/>
                  </a:lnTo>
                  <a:lnTo>
                    <a:pt x="150536" y="64809"/>
                  </a:lnTo>
                  <a:lnTo>
                    <a:pt x="150659" y="65701"/>
                  </a:lnTo>
                  <a:lnTo>
                    <a:pt x="150781" y="66592"/>
                  </a:lnTo>
                  <a:lnTo>
                    <a:pt x="150874" y="67499"/>
                  </a:lnTo>
                  <a:lnTo>
                    <a:pt x="150966" y="68390"/>
                  </a:lnTo>
                  <a:lnTo>
                    <a:pt x="151043" y="69297"/>
                  </a:lnTo>
                  <a:lnTo>
                    <a:pt x="151120" y="70204"/>
                  </a:lnTo>
                  <a:lnTo>
                    <a:pt x="151181" y="71110"/>
                  </a:lnTo>
                  <a:lnTo>
                    <a:pt x="151227" y="72017"/>
                  </a:lnTo>
                  <a:lnTo>
                    <a:pt x="151258" y="72939"/>
                  </a:lnTo>
                  <a:lnTo>
                    <a:pt x="151289" y="73846"/>
                  </a:lnTo>
                  <a:lnTo>
                    <a:pt x="151304" y="74768"/>
                  </a:lnTo>
                  <a:lnTo>
                    <a:pt x="151319" y="75690"/>
                  </a:lnTo>
                  <a:lnTo>
                    <a:pt x="151319" y="75690"/>
                  </a:lnTo>
                  <a:lnTo>
                    <a:pt x="151304" y="76612"/>
                  </a:lnTo>
                  <a:lnTo>
                    <a:pt x="151289" y="77534"/>
                  </a:lnTo>
                  <a:lnTo>
                    <a:pt x="151258" y="78456"/>
                  </a:lnTo>
                  <a:lnTo>
                    <a:pt x="151227" y="79363"/>
                  </a:lnTo>
                  <a:lnTo>
                    <a:pt x="151181" y="80285"/>
                  </a:lnTo>
                  <a:lnTo>
                    <a:pt x="151120" y="81192"/>
                  </a:lnTo>
                  <a:lnTo>
                    <a:pt x="151043" y="82099"/>
                  </a:lnTo>
                  <a:lnTo>
                    <a:pt x="150966" y="82990"/>
                  </a:lnTo>
                  <a:lnTo>
                    <a:pt x="150874" y="83897"/>
                  </a:lnTo>
                  <a:lnTo>
                    <a:pt x="150781" y="84788"/>
                  </a:lnTo>
                  <a:lnTo>
                    <a:pt x="150659" y="85680"/>
                  </a:lnTo>
                  <a:lnTo>
                    <a:pt x="150536" y="86571"/>
                  </a:lnTo>
                  <a:lnTo>
                    <a:pt x="150413" y="87462"/>
                  </a:lnTo>
                  <a:lnTo>
                    <a:pt x="150259" y="88338"/>
                  </a:lnTo>
                  <a:lnTo>
                    <a:pt x="150105" y="89230"/>
                  </a:lnTo>
                  <a:lnTo>
                    <a:pt x="149952" y="90106"/>
                  </a:lnTo>
                  <a:lnTo>
                    <a:pt x="149767" y="90966"/>
                  </a:lnTo>
                  <a:lnTo>
                    <a:pt x="149598" y="91842"/>
                  </a:lnTo>
                  <a:lnTo>
                    <a:pt x="149398" y="92703"/>
                  </a:lnTo>
                  <a:lnTo>
                    <a:pt x="149199" y="93564"/>
                  </a:lnTo>
                  <a:lnTo>
                    <a:pt x="148983" y="94424"/>
                  </a:lnTo>
                  <a:lnTo>
                    <a:pt x="148753" y="95285"/>
                  </a:lnTo>
                  <a:lnTo>
                    <a:pt x="148522" y="96130"/>
                  </a:lnTo>
                  <a:lnTo>
                    <a:pt x="148292" y="96976"/>
                  </a:lnTo>
                  <a:lnTo>
                    <a:pt x="148031" y="97821"/>
                  </a:lnTo>
                  <a:lnTo>
                    <a:pt x="147769" y="98651"/>
                  </a:lnTo>
                  <a:lnTo>
                    <a:pt x="147508" y="99481"/>
                  </a:lnTo>
                  <a:lnTo>
                    <a:pt x="147231" y="100311"/>
                  </a:lnTo>
                  <a:lnTo>
                    <a:pt x="146939" y="101140"/>
                  </a:lnTo>
                  <a:lnTo>
                    <a:pt x="146632" y="101955"/>
                  </a:lnTo>
                  <a:lnTo>
                    <a:pt x="146325" y="102769"/>
                  </a:lnTo>
                  <a:lnTo>
                    <a:pt x="146017" y="103584"/>
                  </a:lnTo>
                  <a:lnTo>
                    <a:pt x="145694" y="104399"/>
                  </a:lnTo>
                  <a:lnTo>
                    <a:pt x="145356" y="105198"/>
                  </a:lnTo>
                  <a:lnTo>
                    <a:pt x="145018" y="105997"/>
                  </a:lnTo>
                  <a:lnTo>
                    <a:pt x="144665" y="106781"/>
                  </a:lnTo>
                  <a:lnTo>
                    <a:pt x="144296" y="107580"/>
                  </a:lnTo>
                  <a:lnTo>
                    <a:pt x="143927" y="108364"/>
                  </a:lnTo>
                  <a:lnTo>
                    <a:pt x="143558" y="109132"/>
                  </a:lnTo>
                  <a:lnTo>
                    <a:pt x="143174" y="109916"/>
                  </a:lnTo>
                  <a:lnTo>
                    <a:pt x="142774" y="110669"/>
                  </a:lnTo>
                  <a:lnTo>
                    <a:pt x="142375" y="111437"/>
                  </a:lnTo>
                  <a:lnTo>
                    <a:pt x="141960" y="112190"/>
                  </a:lnTo>
                  <a:lnTo>
                    <a:pt x="141530" y="112943"/>
                  </a:lnTo>
                  <a:lnTo>
                    <a:pt x="141115" y="113697"/>
                  </a:lnTo>
                  <a:lnTo>
                    <a:pt x="140669" y="114434"/>
                  </a:lnTo>
                  <a:lnTo>
                    <a:pt x="140223" y="115172"/>
                  </a:lnTo>
                  <a:lnTo>
                    <a:pt x="139778" y="115910"/>
                  </a:lnTo>
                  <a:lnTo>
                    <a:pt x="139317" y="116632"/>
                  </a:lnTo>
                  <a:lnTo>
                    <a:pt x="138840" y="117354"/>
                  </a:lnTo>
                  <a:lnTo>
                    <a:pt x="138364" y="118061"/>
                  </a:lnTo>
                  <a:lnTo>
                    <a:pt x="137887" y="118768"/>
                  </a:lnTo>
                  <a:lnTo>
                    <a:pt x="137395" y="119475"/>
                  </a:lnTo>
                  <a:lnTo>
                    <a:pt x="136888" y="120167"/>
                  </a:lnTo>
                  <a:lnTo>
                    <a:pt x="136381" y="120858"/>
                  </a:lnTo>
                  <a:lnTo>
                    <a:pt x="135859" y="121550"/>
                  </a:lnTo>
                  <a:lnTo>
                    <a:pt x="135336" y="122226"/>
                  </a:lnTo>
                  <a:lnTo>
                    <a:pt x="134814" y="122902"/>
                  </a:lnTo>
                  <a:lnTo>
                    <a:pt x="134276" y="123563"/>
                  </a:lnTo>
                  <a:lnTo>
                    <a:pt x="133722" y="124224"/>
                  </a:lnTo>
                  <a:lnTo>
                    <a:pt x="133169" y="124885"/>
                  </a:lnTo>
                  <a:lnTo>
                    <a:pt x="132616" y="125530"/>
                  </a:lnTo>
                  <a:lnTo>
                    <a:pt x="132047" y="126160"/>
                  </a:lnTo>
                  <a:lnTo>
                    <a:pt x="131479" y="126806"/>
                  </a:lnTo>
                  <a:lnTo>
                    <a:pt x="130895" y="127436"/>
                  </a:lnTo>
                  <a:lnTo>
                    <a:pt x="130311" y="128051"/>
                  </a:lnTo>
                  <a:lnTo>
                    <a:pt x="129711" y="128665"/>
                  </a:lnTo>
                  <a:lnTo>
                    <a:pt x="129112" y="129265"/>
                  </a:lnTo>
                  <a:lnTo>
                    <a:pt x="128497" y="129880"/>
                  </a:lnTo>
                  <a:lnTo>
                    <a:pt x="127882" y="130464"/>
                  </a:lnTo>
                  <a:lnTo>
                    <a:pt x="127268" y="131048"/>
                  </a:lnTo>
                  <a:lnTo>
                    <a:pt x="126638" y="131632"/>
                  </a:lnTo>
                  <a:lnTo>
                    <a:pt x="126007" y="132200"/>
                  </a:lnTo>
                  <a:lnTo>
                    <a:pt x="125362" y="132769"/>
                  </a:lnTo>
                  <a:lnTo>
                    <a:pt x="124716" y="133337"/>
                  </a:lnTo>
                  <a:lnTo>
                    <a:pt x="124056" y="133891"/>
                  </a:lnTo>
                  <a:lnTo>
                    <a:pt x="123395" y="134429"/>
                  </a:lnTo>
                  <a:lnTo>
                    <a:pt x="122734" y="134967"/>
                  </a:lnTo>
                  <a:lnTo>
                    <a:pt x="122058" y="135489"/>
                  </a:lnTo>
                  <a:lnTo>
                    <a:pt x="121381" y="136012"/>
                  </a:lnTo>
                  <a:lnTo>
                    <a:pt x="120690" y="136534"/>
                  </a:lnTo>
                  <a:lnTo>
                    <a:pt x="119998" y="137041"/>
                  </a:lnTo>
                  <a:lnTo>
                    <a:pt x="119307" y="137533"/>
                  </a:lnTo>
                  <a:lnTo>
                    <a:pt x="118600" y="138025"/>
                  </a:lnTo>
                  <a:lnTo>
                    <a:pt x="117893" y="138517"/>
                  </a:lnTo>
                  <a:lnTo>
                    <a:pt x="117170" y="138993"/>
                  </a:lnTo>
                  <a:lnTo>
                    <a:pt x="116464" y="139454"/>
                  </a:lnTo>
                  <a:lnTo>
                    <a:pt x="115726" y="139915"/>
                  </a:lnTo>
                  <a:lnTo>
                    <a:pt x="115004" y="140361"/>
                  </a:lnTo>
                  <a:lnTo>
                    <a:pt x="114266" y="140807"/>
                  </a:lnTo>
                  <a:lnTo>
                    <a:pt x="113528" y="141252"/>
                  </a:lnTo>
                  <a:lnTo>
                    <a:pt x="112775" y="141667"/>
                  </a:lnTo>
                  <a:lnTo>
                    <a:pt x="112022" y="142098"/>
                  </a:lnTo>
                  <a:lnTo>
                    <a:pt x="111269" y="142497"/>
                  </a:lnTo>
                  <a:lnTo>
                    <a:pt x="110501" y="142912"/>
                  </a:lnTo>
                  <a:lnTo>
                    <a:pt x="109732" y="143296"/>
                  </a:lnTo>
                  <a:lnTo>
                    <a:pt x="108964" y="143681"/>
                  </a:lnTo>
                  <a:lnTo>
                    <a:pt x="108180" y="144065"/>
                  </a:lnTo>
                  <a:lnTo>
                    <a:pt x="107396" y="144434"/>
                  </a:lnTo>
                  <a:lnTo>
                    <a:pt x="106612" y="144787"/>
                  </a:lnTo>
                  <a:lnTo>
                    <a:pt x="105813" y="145141"/>
                  </a:lnTo>
                  <a:lnTo>
                    <a:pt x="105014" y="145479"/>
                  </a:lnTo>
                  <a:lnTo>
                    <a:pt x="104215" y="145817"/>
                  </a:lnTo>
                  <a:lnTo>
                    <a:pt x="103400" y="146139"/>
                  </a:lnTo>
                  <a:lnTo>
                    <a:pt x="102601" y="146447"/>
                  </a:lnTo>
                  <a:lnTo>
                    <a:pt x="101787" y="146754"/>
                  </a:lnTo>
                  <a:lnTo>
                    <a:pt x="100957" y="147062"/>
                  </a:lnTo>
                  <a:lnTo>
                    <a:pt x="100142" y="147338"/>
                  </a:lnTo>
                  <a:lnTo>
                    <a:pt x="99312" y="147615"/>
                  </a:lnTo>
                  <a:lnTo>
                    <a:pt x="98467" y="147892"/>
                  </a:lnTo>
                  <a:lnTo>
                    <a:pt x="97637" y="148153"/>
                  </a:lnTo>
                  <a:lnTo>
                    <a:pt x="96792" y="148399"/>
                  </a:lnTo>
                  <a:lnTo>
                    <a:pt x="95947" y="148629"/>
                  </a:lnTo>
                  <a:lnTo>
                    <a:pt x="95101" y="148860"/>
                  </a:lnTo>
                  <a:lnTo>
                    <a:pt x="94241" y="149090"/>
                  </a:lnTo>
                  <a:lnTo>
                    <a:pt x="93380" y="149305"/>
                  </a:lnTo>
                  <a:lnTo>
                    <a:pt x="92519" y="149505"/>
                  </a:lnTo>
                  <a:lnTo>
                    <a:pt x="91659" y="149690"/>
                  </a:lnTo>
                  <a:lnTo>
                    <a:pt x="90798" y="149874"/>
                  </a:lnTo>
                  <a:lnTo>
                    <a:pt x="89922" y="150043"/>
                  </a:lnTo>
                  <a:lnTo>
                    <a:pt x="89046" y="150212"/>
                  </a:lnTo>
                  <a:lnTo>
                    <a:pt x="88170" y="150350"/>
                  </a:lnTo>
                  <a:lnTo>
                    <a:pt x="87279" y="150504"/>
                  </a:lnTo>
                  <a:lnTo>
                    <a:pt x="86387" y="150627"/>
                  </a:lnTo>
                  <a:lnTo>
                    <a:pt x="85511" y="150750"/>
                  </a:lnTo>
                  <a:lnTo>
                    <a:pt x="84605" y="150858"/>
                  </a:lnTo>
                  <a:lnTo>
                    <a:pt x="83713" y="150965"/>
                  </a:lnTo>
                  <a:lnTo>
                    <a:pt x="82822" y="151042"/>
                  </a:lnTo>
                  <a:lnTo>
                    <a:pt x="82822" y="151042"/>
                  </a:lnTo>
                  <a:lnTo>
                    <a:pt x="81930" y="151134"/>
                  </a:lnTo>
                  <a:lnTo>
                    <a:pt x="81039" y="151196"/>
                  </a:lnTo>
                  <a:lnTo>
                    <a:pt x="80148" y="151257"/>
                  </a:lnTo>
                  <a:lnTo>
                    <a:pt x="79256" y="151303"/>
                  </a:lnTo>
                  <a:lnTo>
                    <a:pt x="78365" y="151349"/>
                  </a:lnTo>
                  <a:lnTo>
                    <a:pt x="77474" y="151365"/>
                  </a:lnTo>
                  <a:lnTo>
                    <a:pt x="76567" y="151380"/>
                  </a:lnTo>
                  <a:lnTo>
                    <a:pt x="75660" y="151396"/>
                  </a:lnTo>
                  <a:lnTo>
                    <a:pt x="75660" y="151396"/>
                  </a:lnTo>
                  <a:lnTo>
                    <a:pt x="74676" y="151380"/>
                  </a:lnTo>
                  <a:lnTo>
                    <a:pt x="73708" y="151365"/>
                  </a:lnTo>
                  <a:lnTo>
                    <a:pt x="72740" y="151334"/>
                  </a:lnTo>
                  <a:lnTo>
                    <a:pt x="71772" y="151288"/>
                  </a:lnTo>
                  <a:lnTo>
                    <a:pt x="70804" y="151242"/>
                  </a:lnTo>
                  <a:lnTo>
                    <a:pt x="69835" y="151165"/>
                  </a:lnTo>
                  <a:lnTo>
                    <a:pt x="68883" y="151088"/>
                  </a:lnTo>
                  <a:lnTo>
                    <a:pt x="67914" y="150996"/>
                  </a:lnTo>
                  <a:lnTo>
                    <a:pt x="66961" y="150904"/>
                  </a:lnTo>
                  <a:lnTo>
                    <a:pt x="66024" y="150781"/>
                  </a:lnTo>
                  <a:lnTo>
                    <a:pt x="65071" y="150658"/>
                  </a:lnTo>
                  <a:lnTo>
                    <a:pt x="64134" y="150520"/>
                  </a:lnTo>
                  <a:lnTo>
                    <a:pt x="63196" y="150366"/>
                  </a:lnTo>
                  <a:lnTo>
                    <a:pt x="62259" y="150212"/>
                  </a:lnTo>
                  <a:lnTo>
                    <a:pt x="61337" y="150043"/>
                  </a:lnTo>
                  <a:lnTo>
                    <a:pt x="60414" y="149859"/>
                  </a:lnTo>
                  <a:lnTo>
                    <a:pt x="59492" y="149659"/>
                  </a:lnTo>
                  <a:lnTo>
                    <a:pt x="58570" y="149459"/>
                  </a:lnTo>
                  <a:lnTo>
                    <a:pt x="57648" y="149229"/>
                  </a:lnTo>
                  <a:lnTo>
                    <a:pt x="56741" y="149013"/>
                  </a:lnTo>
                  <a:lnTo>
                    <a:pt x="55835" y="148768"/>
                  </a:lnTo>
                  <a:lnTo>
                    <a:pt x="54943" y="148522"/>
                  </a:lnTo>
                  <a:lnTo>
                    <a:pt x="54052" y="148260"/>
                  </a:lnTo>
                  <a:lnTo>
                    <a:pt x="53161" y="147984"/>
                  </a:lnTo>
                  <a:lnTo>
                    <a:pt x="52269" y="147707"/>
                  </a:lnTo>
                  <a:lnTo>
                    <a:pt x="51393" y="147415"/>
                  </a:lnTo>
                  <a:lnTo>
                    <a:pt x="50517" y="147108"/>
                  </a:lnTo>
                  <a:lnTo>
                    <a:pt x="49641" y="146800"/>
                  </a:lnTo>
                  <a:lnTo>
                    <a:pt x="48781" y="146478"/>
                  </a:lnTo>
                  <a:lnTo>
                    <a:pt x="47904" y="146139"/>
                  </a:lnTo>
                  <a:lnTo>
                    <a:pt x="47059" y="145801"/>
                  </a:lnTo>
                  <a:lnTo>
                    <a:pt x="46199" y="145448"/>
                  </a:lnTo>
                  <a:lnTo>
                    <a:pt x="45353" y="145079"/>
                  </a:lnTo>
                  <a:lnTo>
                    <a:pt x="44523" y="144710"/>
                  </a:lnTo>
                  <a:lnTo>
                    <a:pt x="43678" y="144326"/>
                  </a:lnTo>
                  <a:lnTo>
                    <a:pt x="42848" y="143926"/>
                  </a:lnTo>
                  <a:lnTo>
                    <a:pt x="42034" y="143527"/>
                  </a:lnTo>
                  <a:lnTo>
                    <a:pt x="41204" y="143112"/>
                  </a:lnTo>
                  <a:lnTo>
                    <a:pt x="40389" y="142682"/>
                  </a:lnTo>
                  <a:lnTo>
                    <a:pt x="39590" y="142251"/>
                  </a:lnTo>
                  <a:lnTo>
                    <a:pt x="38791" y="141821"/>
                  </a:lnTo>
                  <a:lnTo>
                    <a:pt x="37992" y="141360"/>
                  </a:lnTo>
                  <a:lnTo>
                    <a:pt x="37208" y="140899"/>
                  </a:lnTo>
                  <a:lnTo>
                    <a:pt x="36424" y="140438"/>
                  </a:lnTo>
                  <a:lnTo>
                    <a:pt x="35640" y="139961"/>
                  </a:lnTo>
                  <a:lnTo>
                    <a:pt x="34872" y="139470"/>
                  </a:lnTo>
                  <a:lnTo>
                    <a:pt x="34104" y="138962"/>
                  </a:lnTo>
                  <a:lnTo>
                    <a:pt x="33350" y="138471"/>
                  </a:lnTo>
                  <a:lnTo>
                    <a:pt x="32597" y="137948"/>
                  </a:lnTo>
                  <a:lnTo>
                    <a:pt x="31860" y="137426"/>
                  </a:lnTo>
                  <a:lnTo>
                    <a:pt x="31122" y="136888"/>
                  </a:lnTo>
                  <a:lnTo>
                    <a:pt x="30384" y="136350"/>
                  </a:lnTo>
                  <a:lnTo>
                    <a:pt x="29662" y="135812"/>
                  </a:lnTo>
                  <a:lnTo>
                    <a:pt x="28940" y="135243"/>
                  </a:lnTo>
                  <a:lnTo>
                    <a:pt x="28233" y="134675"/>
                  </a:lnTo>
                  <a:lnTo>
                    <a:pt x="27526" y="134106"/>
                  </a:lnTo>
                  <a:lnTo>
                    <a:pt x="26834" y="133522"/>
                  </a:lnTo>
                  <a:lnTo>
                    <a:pt x="26143" y="132938"/>
                  </a:lnTo>
                  <a:lnTo>
                    <a:pt x="25451" y="132339"/>
                  </a:lnTo>
                  <a:lnTo>
                    <a:pt x="24775" y="131724"/>
                  </a:lnTo>
                  <a:lnTo>
                    <a:pt x="24114" y="131109"/>
                  </a:lnTo>
                  <a:lnTo>
                    <a:pt x="23453" y="130494"/>
                  </a:lnTo>
                  <a:lnTo>
                    <a:pt x="22792" y="129864"/>
                  </a:lnTo>
                  <a:lnTo>
                    <a:pt x="22147" y="129219"/>
                  </a:lnTo>
                  <a:lnTo>
                    <a:pt x="21517" y="128573"/>
                  </a:lnTo>
                  <a:lnTo>
                    <a:pt x="20887" y="127928"/>
                  </a:lnTo>
                  <a:lnTo>
                    <a:pt x="20257" y="127267"/>
                  </a:lnTo>
                  <a:lnTo>
                    <a:pt x="19642" y="126591"/>
                  </a:lnTo>
                  <a:lnTo>
                    <a:pt x="19042" y="125914"/>
                  </a:lnTo>
                  <a:lnTo>
                    <a:pt x="18443" y="125238"/>
                  </a:lnTo>
                  <a:lnTo>
                    <a:pt x="17859" y="124547"/>
                  </a:lnTo>
                  <a:lnTo>
                    <a:pt x="17275" y="123840"/>
                  </a:lnTo>
                  <a:lnTo>
                    <a:pt x="16691" y="123148"/>
                  </a:lnTo>
                  <a:lnTo>
                    <a:pt x="16138" y="122426"/>
                  </a:lnTo>
                  <a:lnTo>
                    <a:pt x="15569" y="121719"/>
                  </a:lnTo>
                  <a:lnTo>
                    <a:pt x="15031" y="120981"/>
                  </a:lnTo>
                  <a:lnTo>
                    <a:pt x="14478" y="120259"/>
                  </a:lnTo>
                  <a:lnTo>
                    <a:pt x="13955" y="119521"/>
                  </a:lnTo>
                  <a:lnTo>
                    <a:pt x="13433" y="118768"/>
                  </a:lnTo>
                  <a:lnTo>
                    <a:pt x="12910" y="118015"/>
                  </a:lnTo>
                  <a:lnTo>
                    <a:pt x="12419" y="117262"/>
                  </a:lnTo>
                  <a:lnTo>
                    <a:pt x="11911" y="116494"/>
                  </a:lnTo>
                  <a:lnTo>
                    <a:pt x="11420" y="115725"/>
                  </a:lnTo>
                  <a:lnTo>
                    <a:pt x="10943" y="114941"/>
                  </a:lnTo>
                  <a:lnTo>
                    <a:pt x="10482" y="114173"/>
                  </a:lnTo>
                  <a:lnTo>
                    <a:pt x="10021" y="113374"/>
                  </a:lnTo>
                  <a:lnTo>
                    <a:pt x="9575" y="112575"/>
                  </a:lnTo>
                  <a:lnTo>
                    <a:pt x="9130" y="111775"/>
                  </a:lnTo>
                  <a:lnTo>
                    <a:pt x="8699" y="110976"/>
                  </a:lnTo>
                  <a:lnTo>
                    <a:pt x="8269" y="110162"/>
                  </a:lnTo>
                  <a:lnTo>
                    <a:pt x="7854" y="109332"/>
                  </a:lnTo>
                  <a:lnTo>
                    <a:pt x="7455" y="108517"/>
                  </a:lnTo>
                  <a:lnTo>
                    <a:pt x="7070" y="107687"/>
                  </a:lnTo>
                  <a:lnTo>
                    <a:pt x="6686" y="106842"/>
                  </a:lnTo>
                  <a:lnTo>
                    <a:pt x="6302" y="106012"/>
                  </a:lnTo>
                  <a:lnTo>
                    <a:pt x="5948" y="105167"/>
                  </a:lnTo>
                  <a:lnTo>
                    <a:pt x="5595" y="104306"/>
                  </a:lnTo>
                  <a:lnTo>
                    <a:pt x="5241" y="103446"/>
                  </a:lnTo>
                  <a:lnTo>
                    <a:pt x="4903" y="102585"/>
                  </a:lnTo>
                  <a:lnTo>
                    <a:pt x="4581" y="101724"/>
                  </a:lnTo>
                  <a:lnTo>
                    <a:pt x="4273" y="100848"/>
                  </a:lnTo>
                  <a:lnTo>
                    <a:pt x="3966" y="99972"/>
                  </a:lnTo>
                  <a:lnTo>
                    <a:pt x="3674" y="99096"/>
                  </a:lnTo>
                  <a:lnTo>
                    <a:pt x="3397" y="98205"/>
                  </a:lnTo>
                  <a:lnTo>
                    <a:pt x="3121" y="97314"/>
                  </a:lnTo>
                  <a:lnTo>
                    <a:pt x="2859" y="96422"/>
                  </a:lnTo>
                  <a:lnTo>
                    <a:pt x="2613" y="95516"/>
                  </a:lnTo>
                  <a:lnTo>
                    <a:pt x="2383" y="94609"/>
                  </a:lnTo>
                  <a:lnTo>
                    <a:pt x="2152" y="93702"/>
                  </a:lnTo>
                  <a:lnTo>
                    <a:pt x="1937" y="92795"/>
                  </a:lnTo>
                  <a:lnTo>
                    <a:pt x="1722" y="91873"/>
                  </a:lnTo>
                  <a:lnTo>
                    <a:pt x="1538" y="90951"/>
                  </a:lnTo>
                  <a:lnTo>
                    <a:pt x="1353" y="90029"/>
                  </a:lnTo>
                  <a:lnTo>
                    <a:pt x="1184" y="89091"/>
                  </a:lnTo>
                  <a:lnTo>
                    <a:pt x="1015" y="88169"/>
                  </a:lnTo>
                  <a:lnTo>
                    <a:pt x="861" y="87232"/>
                  </a:lnTo>
                  <a:lnTo>
                    <a:pt x="723" y="86279"/>
                  </a:lnTo>
                  <a:lnTo>
                    <a:pt x="600" y="85342"/>
                  </a:lnTo>
                  <a:lnTo>
                    <a:pt x="493" y="84389"/>
                  </a:lnTo>
                  <a:lnTo>
                    <a:pt x="385" y="83436"/>
                  </a:lnTo>
                  <a:lnTo>
                    <a:pt x="293" y="82483"/>
                  </a:lnTo>
                  <a:lnTo>
                    <a:pt x="216" y="81515"/>
                  </a:lnTo>
                  <a:lnTo>
                    <a:pt x="154" y="80562"/>
                  </a:lnTo>
                  <a:lnTo>
                    <a:pt x="93" y="79594"/>
                  </a:lnTo>
                  <a:lnTo>
                    <a:pt x="47" y="78626"/>
                  </a:lnTo>
                  <a:lnTo>
                    <a:pt x="16" y="77642"/>
                  </a:lnTo>
                  <a:lnTo>
                    <a:pt x="1" y="76674"/>
                  </a:lnTo>
                  <a:lnTo>
                    <a:pt x="1" y="75690"/>
                  </a:lnTo>
                  <a:lnTo>
                    <a:pt x="1" y="75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0;p67">
              <a:extLst>
                <a:ext uri="{FF2B5EF4-FFF2-40B4-BE49-F238E27FC236}">
                  <a16:creationId xmlns:a16="http://schemas.microsoft.com/office/drawing/2014/main" id="{6AC0FB78-CD74-4BCA-A563-2EE1334A0F08}"/>
                </a:ext>
              </a:extLst>
            </p:cNvPr>
            <p:cNvSpPr/>
            <p:nvPr/>
          </p:nvSpPr>
          <p:spPr>
            <a:xfrm rot="10800000">
              <a:off x="2117463" y="1526168"/>
              <a:ext cx="1" cy="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1;p67">
              <a:extLst>
                <a:ext uri="{FF2B5EF4-FFF2-40B4-BE49-F238E27FC236}">
                  <a16:creationId xmlns:a16="http://schemas.microsoft.com/office/drawing/2014/main" id="{C3AB0B30-A2D0-4186-82D3-97A3D2307E09}"/>
                </a:ext>
              </a:extLst>
            </p:cNvPr>
            <p:cNvSpPr/>
            <p:nvPr/>
          </p:nvSpPr>
          <p:spPr>
            <a:xfrm rot="10800000">
              <a:off x="2059695" y="1473366"/>
              <a:ext cx="57768" cy="105599"/>
            </a:xfrm>
            <a:custGeom>
              <a:avLst/>
              <a:gdLst/>
              <a:ahLst/>
              <a:cxnLst/>
              <a:rect l="l" t="t" r="r" b="b"/>
              <a:pathLst>
                <a:path w="82822" h="151396" extrusionOk="0">
                  <a:moveTo>
                    <a:pt x="74676" y="0"/>
                  </a:moveTo>
                  <a:lnTo>
                    <a:pt x="73708" y="31"/>
                  </a:lnTo>
                  <a:lnTo>
                    <a:pt x="72740" y="62"/>
                  </a:lnTo>
                  <a:lnTo>
                    <a:pt x="71772" y="92"/>
                  </a:lnTo>
                  <a:lnTo>
                    <a:pt x="70804" y="154"/>
                  </a:lnTo>
                  <a:lnTo>
                    <a:pt x="69835" y="215"/>
                  </a:lnTo>
                  <a:lnTo>
                    <a:pt x="68883" y="292"/>
                  </a:lnTo>
                  <a:lnTo>
                    <a:pt x="67914" y="384"/>
                  </a:lnTo>
                  <a:lnTo>
                    <a:pt x="66961" y="492"/>
                  </a:lnTo>
                  <a:lnTo>
                    <a:pt x="66024" y="615"/>
                  </a:lnTo>
                  <a:lnTo>
                    <a:pt x="65071" y="738"/>
                  </a:lnTo>
                  <a:lnTo>
                    <a:pt x="64134" y="876"/>
                  </a:lnTo>
                  <a:lnTo>
                    <a:pt x="63196" y="1014"/>
                  </a:lnTo>
                  <a:lnTo>
                    <a:pt x="62259" y="1183"/>
                  </a:lnTo>
                  <a:lnTo>
                    <a:pt x="61337" y="1353"/>
                  </a:lnTo>
                  <a:lnTo>
                    <a:pt x="60414" y="1537"/>
                  </a:lnTo>
                  <a:lnTo>
                    <a:pt x="59492" y="1737"/>
                  </a:lnTo>
                  <a:lnTo>
                    <a:pt x="58570" y="1937"/>
                  </a:lnTo>
                  <a:lnTo>
                    <a:pt x="57648" y="2152"/>
                  </a:lnTo>
                  <a:lnTo>
                    <a:pt x="56741" y="2382"/>
                  </a:lnTo>
                  <a:lnTo>
                    <a:pt x="55835" y="2628"/>
                  </a:lnTo>
                  <a:lnTo>
                    <a:pt x="54943" y="2874"/>
                  </a:lnTo>
                  <a:lnTo>
                    <a:pt x="54052" y="3135"/>
                  </a:lnTo>
                  <a:lnTo>
                    <a:pt x="53161" y="3397"/>
                  </a:lnTo>
                  <a:lnTo>
                    <a:pt x="52269" y="3689"/>
                  </a:lnTo>
                  <a:lnTo>
                    <a:pt x="51393" y="3981"/>
                  </a:lnTo>
                  <a:lnTo>
                    <a:pt x="50517" y="4273"/>
                  </a:lnTo>
                  <a:lnTo>
                    <a:pt x="49641" y="4595"/>
                  </a:lnTo>
                  <a:lnTo>
                    <a:pt x="48781" y="4918"/>
                  </a:lnTo>
                  <a:lnTo>
                    <a:pt x="47904" y="5256"/>
                  </a:lnTo>
                  <a:lnTo>
                    <a:pt x="47059" y="5594"/>
                  </a:lnTo>
                  <a:lnTo>
                    <a:pt x="46199" y="5948"/>
                  </a:lnTo>
                  <a:lnTo>
                    <a:pt x="45353" y="6317"/>
                  </a:lnTo>
                  <a:lnTo>
                    <a:pt x="44523" y="6685"/>
                  </a:lnTo>
                  <a:lnTo>
                    <a:pt x="43678" y="7070"/>
                  </a:lnTo>
                  <a:lnTo>
                    <a:pt x="42848" y="7469"/>
                  </a:lnTo>
                  <a:lnTo>
                    <a:pt x="42034" y="7869"/>
                  </a:lnTo>
                  <a:lnTo>
                    <a:pt x="41204" y="8284"/>
                  </a:lnTo>
                  <a:lnTo>
                    <a:pt x="40389" y="8699"/>
                  </a:lnTo>
                  <a:lnTo>
                    <a:pt x="39590" y="9129"/>
                  </a:lnTo>
                  <a:lnTo>
                    <a:pt x="38791" y="9575"/>
                  </a:lnTo>
                  <a:lnTo>
                    <a:pt x="37992" y="10020"/>
                  </a:lnTo>
                  <a:lnTo>
                    <a:pt x="37208" y="10481"/>
                  </a:lnTo>
                  <a:lnTo>
                    <a:pt x="36424" y="10958"/>
                  </a:lnTo>
                  <a:lnTo>
                    <a:pt x="35640" y="11434"/>
                  </a:lnTo>
                  <a:lnTo>
                    <a:pt x="34872" y="11926"/>
                  </a:lnTo>
                  <a:lnTo>
                    <a:pt x="34104" y="12418"/>
                  </a:lnTo>
                  <a:lnTo>
                    <a:pt x="33350" y="12925"/>
                  </a:lnTo>
                  <a:lnTo>
                    <a:pt x="32597" y="13448"/>
                  </a:lnTo>
                  <a:lnTo>
                    <a:pt x="31860" y="13970"/>
                  </a:lnTo>
                  <a:lnTo>
                    <a:pt x="31122" y="14493"/>
                  </a:lnTo>
                  <a:lnTo>
                    <a:pt x="30384" y="15031"/>
                  </a:lnTo>
                  <a:lnTo>
                    <a:pt x="29662" y="15584"/>
                  </a:lnTo>
                  <a:lnTo>
                    <a:pt x="28940" y="16137"/>
                  </a:lnTo>
                  <a:lnTo>
                    <a:pt x="28233" y="16706"/>
                  </a:lnTo>
                  <a:lnTo>
                    <a:pt x="27526" y="17290"/>
                  </a:lnTo>
                  <a:lnTo>
                    <a:pt x="26834" y="17858"/>
                  </a:lnTo>
                  <a:lnTo>
                    <a:pt x="26143" y="18458"/>
                  </a:lnTo>
                  <a:lnTo>
                    <a:pt x="25451" y="19057"/>
                  </a:lnTo>
                  <a:lnTo>
                    <a:pt x="24775" y="19656"/>
                  </a:lnTo>
                  <a:lnTo>
                    <a:pt x="24114" y="20271"/>
                  </a:lnTo>
                  <a:lnTo>
                    <a:pt x="23453" y="20901"/>
                  </a:lnTo>
                  <a:lnTo>
                    <a:pt x="22792" y="21531"/>
                  </a:lnTo>
                  <a:lnTo>
                    <a:pt x="22147" y="22162"/>
                  </a:lnTo>
                  <a:lnTo>
                    <a:pt x="21517" y="22807"/>
                  </a:lnTo>
                  <a:lnTo>
                    <a:pt x="20887" y="23468"/>
                  </a:lnTo>
                  <a:lnTo>
                    <a:pt x="20257" y="24129"/>
                  </a:lnTo>
                  <a:lnTo>
                    <a:pt x="19642" y="24790"/>
                  </a:lnTo>
                  <a:lnTo>
                    <a:pt x="19042" y="25466"/>
                  </a:lnTo>
                  <a:lnTo>
                    <a:pt x="18443" y="26157"/>
                  </a:lnTo>
                  <a:lnTo>
                    <a:pt x="17859" y="26849"/>
                  </a:lnTo>
                  <a:lnTo>
                    <a:pt x="17275" y="27540"/>
                  </a:lnTo>
                  <a:lnTo>
                    <a:pt x="16691" y="28247"/>
                  </a:lnTo>
                  <a:lnTo>
                    <a:pt x="16138" y="28954"/>
                  </a:lnTo>
                  <a:lnTo>
                    <a:pt x="15569" y="29677"/>
                  </a:lnTo>
                  <a:lnTo>
                    <a:pt x="15031" y="30399"/>
                  </a:lnTo>
                  <a:lnTo>
                    <a:pt x="14478" y="31137"/>
                  </a:lnTo>
                  <a:lnTo>
                    <a:pt x="13955" y="31874"/>
                  </a:lnTo>
                  <a:lnTo>
                    <a:pt x="13433" y="32612"/>
                  </a:lnTo>
                  <a:lnTo>
                    <a:pt x="12910" y="33365"/>
                  </a:lnTo>
                  <a:lnTo>
                    <a:pt x="12419" y="34134"/>
                  </a:lnTo>
                  <a:lnTo>
                    <a:pt x="11911" y="34887"/>
                  </a:lnTo>
                  <a:lnTo>
                    <a:pt x="11420" y="35670"/>
                  </a:lnTo>
                  <a:lnTo>
                    <a:pt x="10943" y="36439"/>
                  </a:lnTo>
                  <a:lnTo>
                    <a:pt x="10482" y="37223"/>
                  </a:lnTo>
                  <a:lnTo>
                    <a:pt x="10021" y="38022"/>
                  </a:lnTo>
                  <a:lnTo>
                    <a:pt x="9575" y="38806"/>
                  </a:lnTo>
                  <a:lnTo>
                    <a:pt x="9130" y="39605"/>
                  </a:lnTo>
                  <a:lnTo>
                    <a:pt x="8699" y="40419"/>
                  </a:lnTo>
                  <a:lnTo>
                    <a:pt x="8269" y="41234"/>
                  </a:lnTo>
                  <a:lnTo>
                    <a:pt x="7854" y="42048"/>
                  </a:lnTo>
                  <a:lnTo>
                    <a:pt x="7455" y="42878"/>
                  </a:lnTo>
                  <a:lnTo>
                    <a:pt x="7070" y="43708"/>
                  </a:lnTo>
                  <a:lnTo>
                    <a:pt x="6686" y="44538"/>
                  </a:lnTo>
                  <a:lnTo>
                    <a:pt x="6302" y="45383"/>
                  </a:lnTo>
                  <a:lnTo>
                    <a:pt x="5948" y="46229"/>
                  </a:lnTo>
                  <a:lnTo>
                    <a:pt x="5595" y="47074"/>
                  </a:lnTo>
                  <a:lnTo>
                    <a:pt x="5241" y="47935"/>
                  </a:lnTo>
                  <a:lnTo>
                    <a:pt x="4903" y="48795"/>
                  </a:lnTo>
                  <a:lnTo>
                    <a:pt x="4581" y="49671"/>
                  </a:lnTo>
                  <a:lnTo>
                    <a:pt x="4273" y="50532"/>
                  </a:lnTo>
                  <a:lnTo>
                    <a:pt x="3966" y="51408"/>
                  </a:lnTo>
                  <a:lnTo>
                    <a:pt x="3674" y="52299"/>
                  </a:lnTo>
                  <a:lnTo>
                    <a:pt x="3397" y="53191"/>
                  </a:lnTo>
                  <a:lnTo>
                    <a:pt x="3121" y="54082"/>
                  </a:lnTo>
                  <a:lnTo>
                    <a:pt x="2859" y="54973"/>
                  </a:lnTo>
                  <a:lnTo>
                    <a:pt x="2613" y="55865"/>
                  </a:lnTo>
                  <a:lnTo>
                    <a:pt x="2383" y="56771"/>
                  </a:lnTo>
                  <a:lnTo>
                    <a:pt x="2152" y="57678"/>
                  </a:lnTo>
                  <a:lnTo>
                    <a:pt x="1937" y="58600"/>
                  </a:lnTo>
                  <a:lnTo>
                    <a:pt x="1722" y="59522"/>
                  </a:lnTo>
                  <a:lnTo>
                    <a:pt x="1538" y="60445"/>
                  </a:lnTo>
                  <a:lnTo>
                    <a:pt x="1353" y="61367"/>
                  </a:lnTo>
                  <a:lnTo>
                    <a:pt x="1184" y="62289"/>
                  </a:lnTo>
                  <a:lnTo>
                    <a:pt x="1015" y="63226"/>
                  </a:lnTo>
                  <a:lnTo>
                    <a:pt x="861" y="64164"/>
                  </a:lnTo>
                  <a:lnTo>
                    <a:pt x="723" y="65101"/>
                  </a:lnTo>
                  <a:lnTo>
                    <a:pt x="600" y="66054"/>
                  </a:lnTo>
                  <a:lnTo>
                    <a:pt x="493" y="67007"/>
                  </a:lnTo>
                  <a:lnTo>
                    <a:pt x="385" y="67960"/>
                  </a:lnTo>
                  <a:lnTo>
                    <a:pt x="293" y="68913"/>
                  </a:lnTo>
                  <a:lnTo>
                    <a:pt x="216" y="69865"/>
                  </a:lnTo>
                  <a:lnTo>
                    <a:pt x="154" y="70834"/>
                  </a:lnTo>
                  <a:lnTo>
                    <a:pt x="93" y="71802"/>
                  </a:lnTo>
                  <a:lnTo>
                    <a:pt x="47" y="72770"/>
                  </a:lnTo>
                  <a:lnTo>
                    <a:pt x="16" y="73738"/>
                  </a:lnTo>
                  <a:lnTo>
                    <a:pt x="1" y="74722"/>
                  </a:lnTo>
                  <a:lnTo>
                    <a:pt x="1" y="75690"/>
                  </a:lnTo>
                  <a:lnTo>
                    <a:pt x="1" y="76674"/>
                  </a:lnTo>
                  <a:lnTo>
                    <a:pt x="16" y="77642"/>
                  </a:lnTo>
                  <a:lnTo>
                    <a:pt x="47" y="78626"/>
                  </a:lnTo>
                  <a:lnTo>
                    <a:pt x="93" y="79594"/>
                  </a:lnTo>
                  <a:lnTo>
                    <a:pt x="154" y="80562"/>
                  </a:lnTo>
                  <a:lnTo>
                    <a:pt x="216" y="81515"/>
                  </a:lnTo>
                  <a:lnTo>
                    <a:pt x="293" y="82483"/>
                  </a:lnTo>
                  <a:lnTo>
                    <a:pt x="385" y="83436"/>
                  </a:lnTo>
                  <a:lnTo>
                    <a:pt x="493" y="84389"/>
                  </a:lnTo>
                  <a:lnTo>
                    <a:pt x="600" y="85342"/>
                  </a:lnTo>
                  <a:lnTo>
                    <a:pt x="723" y="86279"/>
                  </a:lnTo>
                  <a:lnTo>
                    <a:pt x="861" y="87232"/>
                  </a:lnTo>
                  <a:lnTo>
                    <a:pt x="1015" y="88169"/>
                  </a:lnTo>
                  <a:lnTo>
                    <a:pt x="1184" y="89091"/>
                  </a:lnTo>
                  <a:lnTo>
                    <a:pt x="1353" y="90029"/>
                  </a:lnTo>
                  <a:lnTo>
                    <a:pt x="1538" y="90951"/>
                  </a:lnTo>
                  <a:lnTo>
                    <a:pt x="1722" y="91873"/>
                  </a:lnTo>
                  <a:lnTo>
                    <a:pt x="1937" y="92795"/>
                  </a:lnTo>
                  <a:lnTo>
                    <a:pt x="2152" y="93702"/>
                  </a:lnTo>
                  <a:lnTo>
                    <a:pt x="2383" y="94609"/>
                  </a:lnTo>
                  <a:lnTo>
                    <a:pt x="2613" y="95516"/>
                  </a:lnTo>
                  <a:lnTo>
                    <a:pt x="2859" y="96422"/>
                  </a:lnTo>
                  <a:lnTo>
                    <a:pt x="3121" y="97314"/>
                  </a:lnTo>
                  <a:lnTo>
                    <a:pt x="3397" y="98205"/>
                  </a:lnTo>
                  <a:lnTo>
                    <a:pt x="3674" y="99096"/>
                  </a:lnTo>
                  <a:lnTo>
                    <a:pt x="3966" y="99972"/>
                  </a:lnTo>
                  <a:lnTo>
                    <a:pt x="4273" y="100848"/>
                  </a:lnTo>
                  <a:lnTo>
                    <a:pt x="4581" y="101724"/>
                  </a:lnTo>
                  <a:lnTo>
                    <a:pt x="4903" y="102585"/>
                  </a:lnTo>
                  <a:lnTo>
                    <a:pt x="5241" y="103446"/>
                  </a:lnTo>
                  <a:lnTo>
                    <a:pt x="5595" y="104306"/>
                  </a:lnTo>
                  <a:lnTo>
                    <a:pt x="5948" y="105167"/>
                  </a:lnTo>
                  <a:lnTo>
                    <a:pt x="6302" y="106012"/>
                  </a:lnTo>
                  <a:lnTo>
                    <a:pt x="6686" y="106842"/>
                  </a:lnTo>
                  <a:lnTo>
                    <a:pt x="7070" y="107687"/>
                  </a:lnTo>
                  <a:lnTo>
                    <a:pt x="7455" y="108517"/>
                  </a:lnTo>
                  <a:lnTo>
                    <a:pt x="7854" y="109332"/>
                  </a:lnTo>
                  <a:lnTo>
                    <a:pt x="8269" y="110162"/>
                  </a:lnTo>
                  <a:lnTo>
                    <a:pt x="8699" y="110976"/>
                  </a:lnTo>
                  <a:lnTo>
                    <a:pt x="9130" y="111775"/>
                  </a:lnTo>
                  <a:lnTo>
                    <a:pt x="9575" y="112575"/>
                  </a:lnTo>
                  <a:lnTo>
                    <a:pt x="10021" y="113374"/>
                  </a:lnTo>
                  <a:lnTo>
                    <a:pt x="10482" y="114173"/>
                  </a:lnTo>
                  <a:lnTo>
                    <a:pt x="10943" y="114941"/>
                  </a:lnTo>
                  <a:lnTo>
                    <a:pt x="11420" y="115725"/>
                  </a:lnTo>
                  <a:lnTo>
                    <a:pt x="11911" y="116494"/>
                  </a:lnTo>
                  <a:lnTo>
                    <a:pt x="12419" y="117262"/>
                  </a:lnTo>
                  <a:lnTo>
                    <a:pt x="12910" y="118015"/>
                  </a:lnTo>
                  <a:lnTo>
                    <a:pt x="13433" y="118768"/>
                  </a:lnTo>
                  <a:lnTo>
                    <a:pt x="13955" y="119521"/>
                  </a:lnTo>
                  <a:lnTo>
                    <a:pt x="14478" y="120259"/>
                  </a:lnTo>
                  <a:lnTo>
                    <a:pt x="15031" y="120981"/>
                  </a:lnTo>
                  <a:lnTo>
                    <a:pt x="15569" y="121719"/>
                  </a:lnTo>
                  <a:lnTo>
                    <a:pt x="16138" y="122426"/>
                  </a:lnTo>
                  <a:lnTo>
                    <a:pt x="16691" y="123148"/>
                  </a:lnTo>
                  <a:lnTo>
                    <a:pt x="17275" y="123840"/>
                  </a:lnTo>
                  <a:lnTo>
                    <a:pt x="17859" y="124547"/>
                  </a:lnTo>
                  <a:lnTo>
                    <a:pt x="18443" y="125238"/>
                  </a:lnTo>
                  <a:lnTo>
                    <a:pt x="19042" y="125914"/>
                  </a:lnTo>
                  <a:lnTo>
                    <a:pt x="19642" y="126591"/>
                  </a:lnTo>
                  <a:lnTo>
                    <a:pt x="20257" y="127267"/>
                  </a:lnTo>
                  <a:lnTo>
                    <a:pt x="20887" y="127928"/>
                  </a:lnTo>
                  <a:lnTo>
                    <a:pt x="21517" y="128573"/>
                  </a:lnTo>
                  <a:lnTo>
                    <a:pt x="22147" y="129219"/>
                  </a:lnTo>
                  <a:lnTo>
                    <a:pt x="22792" y="129864"/>
                  </a:lnTo>
                  <a:lnTo>
                    <a:pt x="23453" y="130494"/>
                  </a:lnTo>
                  <a:lnTo>
                    <a:pt x="24114" y="131109"/>
                  </a:lnTo>
                  <a:lnTo>
                    <a:pt x="24775" y="131724"/>
                  </a:lnTo>
                  <a:lnTo>
                    <a:pt x="25451" y="132339"/>
                  </a:lnTo>
                  <a:lnTo>
                    <a:pt x="26143" y="132938"/>
                  </a:lnTo>
                  <a:lnTo>
                    <a:pt x="26834" y="133522"/>
                  </a:lnTo>
                  <a:lnTo>
                    <a:pt x="27526" y="134106"/>
                  </a:lnTo>
                  <a:lnTo>
                    <a:pt x="28233" y="134675"/>
                  </a:lnTo>
                  <a:lnTo>
                    <a:pt x="28940" y="135243"/>
                  </a:lnTo>
                  <a:lnTo>
                    <a:pt x="29662" y="135812"/>
                  </a:lnTo>
                  <a:lnTo>
                    <a:pt x="30384" y="136350"/>
                  </a:lnTo>
                  <a:lnTo>
                    <a:pt x="31122" y="136888"/>
                  </a:lnTo>
                  <a:lnTo>
                    <a:pt x="31860" y="137426"/>
                  </a:lnTo>
                  <a:lnTo>
                    <a:pt x="32597" y="137948"/>
                  </a:lnTo>
                  <a:lnTo>
                    <a:pt x="33350" y="138471"/>
                  </a:lnTo>
                  <a:lnTo>
                    <a:pt x="34104" y="138962"/>
                  </a:lnTo>
                  <a:lnTo>
                    <a:pt x="34872" y="139470"/>
                  </a:lnTo>
                  <a:lnTo>
                    <a:pt x="35640" y="139961"/>
                  </a:lnTo>
                  <a:lnTo>
                    <a:pt x="36424" y="140438"/>
                  </a:lnTo>
                  <a:lnTo>
                    <a:pt x="37208" y="140899"/>
                  </a:lnTo>
                  <a:lnTo>
                    <a:pt x="37992" y="141360"/>
                  </a:lnTo>
                  <a:lnTo>
                    <a:pt x="38791" y="141821"/>
                  </a:lnTo>
                  <a:lnTo>
                    <a:pt x="39590" y="142251"/>
                  </a:lnTo>
                  <a:lnTo>
                    <a:pt x="40389" y="142682"/>
                  </a:lnTo>
                  <a:lnTo>
                    <a:pt x="41204" y="143112"/>
                  </a:lnTo>
                  <a:lnTo>
                    <a:pt x="42034" y="143527"/>
                  </a:lnTo>
                  <a:lnTo>
                    <a:pt x="42848" y="143926"/>
                  </a:lnTo>
                  <a:lnTo>
                    <a:pt x="43678" y="144326"/>
                  </a:lnTo>
                  <a:lnTo>
                    <a:pt x="44523" y="144710"/>
                  </a:lnTo>
                  <a:lnTo>
                    <a:pt x="45353" y="145079"/>
                  </a:lnTo>
                  <a:lnTo>
                    <a:pt x="46199" y="145448"/>
                  </a:lnTo>
                  <a:lnTo>
                    <a:pt x="47059" y="145801"/>
                  </a:lnTo>
                  <a:lnTo>
                    <a:pt x="47904" y="146139"/>
                  </a:lnTo>
                  <a:lnTo>
                    <a:pt x="48781" y="146478"/>
                  </a:lnTo>
                  <a:lnTo>
                    <a:pt x="49641" y="146800"/>
                  </a:lnTo>
                  <a:lnTo>
                    <a:pt x="50517" y="147108"/>
                  </a:lnTo>
                  <a:lnTo>
                    <a:pt x="51393" y="147415"/>
                  </a:lnTo>
                  <a:lnTo>
                    <a:pt x="52269" y="147707"/>
                  </a:lnTo>
                  <a:lnTo>
                    <a:pt x="53161" y="147984"/>
                  </a:lnTo>
                  <a:lnTo>
                    <a:pt x="54052" y="148260"/>
                  </a:lnTo>
                  <a:lnTo>
                    <a:pt x="54943" y="148522"/>
                  </a:lnTo>
                  <a:lnTo>
                    <a:pt x="55835" y="148768"/>
                  </a:lnTo>
                  <a:lnTo>
                    <a:pt x="56741" y="149013"/>
                  </a:lnTo>
                  <a:lnTo>
                    <a:pt x="57648" y="149229"/>
                  </a:lnTo>
                  <a:lnTo>
                    <a:pt x="58570" y="149459"/>
                  </a:lnTo>
                  <a:lnTo>
                    <a:pt x="59492" y="149659"/>
                  </a:lnTo>
                  <a:lnTo>
                    <a:pt x="60414" y="149859"/>
                  </a:lnTo>
                  <a:lnTo>
                    <a:pt x="61337" y="150043"/>
                  </a:lnTo>
                  <a:lnTo>
                    <a:pt x="62259" y="150212"/>
                  </a:lnTo>
                  <a:lnTo>
                    <a:pt x="63196" y="150366"/>
                  </a:lnTo>
                  <a:lnTo>
                    <a:pt x="64134" y="150520"/>
                  </a:lnTo>
                  <a:lnTo>
                    <a:pt x="65071" y="150658"/>
                  </a:lnTo>
                  <a:lnTo>
                    <a:pt x="66024" y="150781"/>
                  </a:lnTo>
                  <a:lnTo>
                    <a:pt x="66961" y="150904"/>
                  </a:lnTo>
                  <a:lnTo>
                    <a:pt x="67914" y="150996"/>
                  </a:lnTo>
                  <a:lnTo>
                    <a:pt x="68883" y="151088"/>
                  </a:lnTo>
                  <a:lnTo>
                    <a:pt x="69835" y="151165"/>
                  </a:lnTo>
                  <a:lnTo>
                    <a:pt x="70804" y="151242"/>
                  </a:lnTo>
                  <a:lnTo>
                    <a:pt x="71772" y="151288"/>
                  </a:lnTo>
                  <a:lnTo>
                    <a:pt x="72740" y="151334"/>
                  </a:lnTo>
                  <a:lnTo>
                    <a:pt x="73708" y="151365"/>
                  </a:lnTo>
                  <a:lnTo>
                    <a:pt x="74676" y="151380"/>
                  </a:lnTo>
                  <a:lnTo>
                    <a:pt x="75660" y="151396"/>
                  </a:lnTo>
                  <a:lnTo>
                    <a:pt x="76567" y="151380"/>
                  </a:lnTo>
                  <a:lnTo>
                    <a:pt x="77474" y="151365"/>
                  </a:lnTo>
                  <a:lnTo>
                    <a:pt x="78365" y="151349"/>
                  </a:lnTo>
                  <a:lnTo>
                    <a:pt x="79256" y="151303"/>
                  </a:lnTo>
                  <a:lnTo>
                    <a:pt x="80148" y="151257"/>
                  </a:lnTo>
                  <a:lnTo>
                    <a:pt x="81039" y="151196"/>
                  </a:lnTo>
                  <a:lnTo>
                    <a:pt x="81930" y="151134"/>
                  </a:lnTo>
                  <a:lnTo>
                    <a:pt x="82822" y="151042"/>
                  </a:lnTo>
                  <a:lnTo>
                    <a:pt x="81592" y="150335"/>
                  </a:lnTo>
                  <a:lnTo>
                    <a:pt x="80378" y="149613"/>
                  </a:lnTo>
                  <a:lnTo>
                    <a:pt x="79195" y="148875"/>
                  </a:lnTo>
                  <a:lnTo>
                    <a:pt x="78011" y="148107"/>
                  </a:lnTo>
                  <a:lnTo>
                    <a:pt x="76828" y="147323"/>
                  </a:lnTo>
                  <a:lnTo>
                    <a:pt x="75675" y="146524"/>
                  </a:lnTo>
                  <a:lnTo>
                    <a:pt x="74538" y="145694"/>
                  </a:lnTo>
                  <a:lnTo>
                    <a:pt x="73401" y="144864"/>
                  </a:lnTo>
                  <a:lnTo>
                    <a:pt x="72294" y="144003"/>
                  </a:lnTo>
                  <a:lnTo>
                    <a:pt x="71188" y="143127"/>
                  </a:lnTo>
                  <a:lnTo>
                    <a:pt x="70112" y="142236"/>
                  </a:lnTo>
                  <a:lnTo>
                    <a:pt x="69036" y="141329"/>
                  </a:lnTo>
                  <a:lnTo>
                    <a:pt x="67976" y="140407"/>
                  </a:lnTo>
                  <a:lnTo>
                    <a:pt x="66946" y="139470"/>
                  </a:lnTo>
                  <a:lnTo>
                    <a:pt x="65916" y="138517"/>
                  </a:lnTo>
                  <a:lnTo>
                    <a:pt x="64902" y="137533"/>
                  </a:lnTo>
                  <a:lnTo>
                    <a:pt x="63919" y="136550"/>
                  </a:lnTo>
                  <a:lnTo>
                    <a:pt x="62935" y="135535"/>
                  </a:lnTo>
                  <a:lnTo>
                    <a:pt x="61967" y="134521"/>
                  </a:lnTo>
                  <a:lnTo>
                    <a:pt x="61029" y="133476"/>
                  </a:lnTo>
                  <a:lnTo>
                    <a:pt x="60107" y="132431"/>
                  </a:lnTo>
                  <a:lnTo>
                    <a:pt x="59185" y="131355"/>
                  </a:lnTo>
                  <a:lnTo>
                    <a:pt x="58294" y="130279"/>
                  </a:lnTo>
                  <a:lnTo>
                    <a:pt x="57418" y="129173"/>
                  </a:lnTo>
                  <a:lnTo>
                    <a:pt x="56557" y="128066"/>
                  </a:lnTo>
                  <a:lnTo>
                    <a:pt x="55712" y="126944"/>
                  </a:lnTo>
                  <a:lnTo>
                    <a:pt x="54897" y="125807"/>
                  </a:lnTo>
                  <a:lnTo>
                    <a:pt x="54083" y="124654"/>
                  </a:lnTo>
                  <a:lnTo>
                    <a:pt x="53299" y="123486"/>
                  </a:lnTo>
                  <a:lnTo>
                    <a:pt x="52530" y="122303"/>
                  </a:lnTo>
                  <a:lnTo>
                    <a:pt x="51777" y="121104"/>
                  </a:lnTo>
                  <a:lnTo>
                    <a:pt x="51055" y="119905"/>
                  </a:lnTo>
                  <a:lnTo>
                    <a:pt x="50348" y="118676"/>
                  </a:lnTo>
                  <a:lnTo>
                    <a:pt x="49641" y="117446"/>
                  </a:lnTo>
                  <a:lnTo>
                    <a:pt x="48980" y="116202"/>
                  </a:lnTo>
                  <a:lnTo>
                    <a:pt x="48319" y="114941"/>
                  </a:lnTo>
                  <a:lnTo>
                    <a:pt x="47689" y="113681"/>
                  </a:lnTo>
                  <a:lnTo>
                    <a:pt x="47075" y="112406"/>
                  </a:lnTo>
                  <a:lnTo>
                    <a:pt x="46491" y="111099"/>
                  </a:lnTo>
                  <a:lnTo>
                    <a:pt x="45922" y="109808"/>
                  </a:lnTo>
                  <a:lnTo>
                    <a:pt x="45369" y="108487"/>
                  </a:lnTo>
                  <a:lnTo>
                    <a:pt x="44831" y="107165"/>
                  </a:lnTo>
                  <a:lnTo>
                    <a:pt x="44324" y="105828"/>
                  </a:lnTo>
                  <a:lnTo>
                    <a:pt x="43847" y="104491"/>
                  </a:lnTo>
                  <a:lnTo>
                    <a:pt x="43371" y="103123"/>
                  </a:lnTo>
                  <a:lnTo>
                    <a:pt x="42940" y="101755"/>
                  </a:lnTo>
                  <a:lnTo>
                    <a:pt x="42510" y="100387"/>
                  </a:lnTo>
                  <a:lnTo>
                    <a:pt x="42111" y="99004"/>
                  </a:lnTo>
                  <a:lnTo>
                    <a:pt x="41742" y="97606"/>
                  </a:lnTo>
                  <a:lnTo>
                    <a:pt x="41388" y="96207"/>
                  </a:lnTo>
                  <a:lnTo>
                    <a:pt x="41050" y="94793"/>
                  </a:lnTo>
                  <a:lnTo>
                    <a:pt x="40743" y="93364"/>
                  </a:lnTo>
                  <a:lnTo>
                    <a:pt x="40466" y="91935"/>
                  </a:lnTo>
                  <a:lnTo>
                    <a:pt x="40205" y="90490"/>
                  </a:lnTo>
                  <a:lnTo>
                    <a:pt x="39974" y="89045"/>
                  </a:lnTo>
                  <a:lnTo>
                    <a:pt x="39759" y="87601"/>
                  </a:lnTo>
                  <a:lnTo>
                    <a:pt x="39559" y="86125"/>
                  </a:lnTo>
                  <a:lnTo>
                    <a:pt x="39406" y="84665"/>
                  </a:lnTo>
                  <a:lnTo>
                    <a:pt x="39267" y="83190"/>
                  </a:lnTo>
                  <a:lnTo>
                    <a:pt x="39144" y="81699"/>
                  </a:lnTo>
                  <a:lnTo>
                    <a:pt x="39052" y="80208"/>
                  </a:lnTo>
                  <a:lnTo>
                    <a:pt x="38991" y="78718"/>
                  </a:lnTo>
                  <a:lnTo>
                    <a:pt x="38960" y="77212"/>
                  </a:lnTo>
                  <a:lnTo>
                    <a:pt x="38945" y="75690"/>
                  </a:lnTo>
                  <a:lnTo>
                    <a:pt x="38960" y="74184"/>
                  </a:lnTo>
                  <a:lnTo>
                    <a:pt x="38991" y="72678"/>
                  </a:lnTo>
                  <a:lnTo>
                    <a:pt x="39052" y="71187"/>
                  </a:lnTo>
                  <a:lnTo>
                    <a:pt x="39144" y="69696"/>
                  </a:lnTo>
                  <a:lnTo>
                    <a:pt x="39267" y="68206"/>
                  </a:lnTo>
                  <a:lnTo>
                    <a:pt x="39406" y="66730"/>
                  </a:lnTo>
                  <a:lnTo>
                    <a:pt x="39559" y="65255"/>
                  </a:lnTo>
                  <a:lnTo>
                    <a:pt x="39759" y="63795"/>
                  </a:lnTo>
                  <a:lnTo>
                    <a:pt x="39974" y="62335"/>
                  </a:lnTo>
                  <a:lnTo>
                    <a:pt x="40205" y="60890"/>
                  </a:lnTo>
                  <a:lnTo>
                    <a:pt x="40466" y="59461"/>
                  </a:lnTo>
                  <a:lnTo>
                    <a:pt x="40743" y="58032"/>
                  </a:lnTo>
                  <a:lnTo>
                    <a:pt x="41050" y="56602"/>
                  </a:lnTo>
                  <a:lnTo>
                    <a:pt x="41388" y="55188"/>
                  </a:lnTo>
                  <a:lnTo>
                    <a:pt x="41742" y="53790"/>
                  </a:lnTo>
                  <a:lnTo>
                    <a:pt x="42111" y="52391"/>
                  </a:lnTo>
                  <a:lnTo>
                    <a:pt x="42510" y="51008"/>
                  </a:lnTo>
                  <a:lnTo>
                    <a:pt x="42940" y="49625"/>
                  </a:lnTo>
                  <a:lnTo>
                    <a:pt x="43371" y="48257"/>
                  </a:lnTo>
                  <a:lnTo>
                    <a:pt x="43847" y="46905"/>
                  </a:lnTo>
                  <a:lnTo>
                    <a:pt x="44324" y="45568"/>
                  </a:lnTo>
                  <a:lnTo>
                    <a:pt x="44831" y="44231"/>
                  </a:lnTo>
                  <a:lnTo>
                    <a:pt x="45369" y="42894"/>
                  </a:lnTo>
                  <a:lnTo>
                    <a:pt x="45922" y="41587"/>
                  </a:lnTo>
                  <a:lnTo>
                    <a:pt x="46491" y="40281"/>
                  </a:lnTo>
                  <a:lnTo>
                    <a:pt x="47075" y="38990"/>
                  </a:lnTo>
                  <a:lnTo>
                    <a:pt x="47689" y="37714"/>
                  </a:lnTo>
                  <a:lnTo>
                    <a:pt x="48319" y="36439"/>
                  </a:lnTo>
                  <a:lnTo>
                    <a:pt x="48980" y="35194"/>
                  </a:lnTo>
                  <a:lnTo>
                    <a:pt x="49641" y="33949"/>
                  </a:lnTo>
                  <a:lnTo>
                    <a:pt x="50348" y="32704"/>
                  </a:lnTo>
                  <a:lnTo>
                    <a:pt x="51055" y="31490"/>
                  </a:lnTo>
                  <a:lnTo>
                    <a:pt x="51777" y="30291"/>
                  </a:lnTo>
                  <a:lnTo>
                    <a:pt x="52530" y="29093"/>
                  </a:lnTo>
                  <a:lnTo>
                    <a:pt x="53299" y="27909"/>
                  </a:lnTo>
                  <a:lnTo>
                    <a:pt x="54083" y="26741"/>
                  </a:lnTo>
                  <a:lnTo>
                    <a:pt x="54897" y="25589"/>
                  </a:lnTo>
                  <a:lnTo>
                    <a:pt x="55712" y="24451"/>
                  </a:lnTo>
                  <a:lnTo>
                    <a:pt x="56557" y="23330"/>
                  </a:lnTo>
                  <a:lnTo>
                    <a:pt x="57418" y="22208"/>
                  </a:lnTo>
                  <a:lnTo>
                    <a:pt x="58294" y="21116"/>
                  </a:lnTo>
                  <a:lnTo>
                    <a:pt x="59185" y="20025"/>
                  </a:lnTo>
                  <a:lnTo>
                    <a:pt x="60107" y="18965"/>
                  </a:lnTo>
                  <a:lnTo>
                    <a:pt x="61029" y="17904"/>
                  </a:lnTo>
                  <a:lnTo>
                    <a:pt x="61967" y="16875"/>
                  </a:lnTo>
                  <a:lnTo>
                    <a:pt x="62935" y="15845"/>
                  </a:lnTo>
                  <a:lnTo>
                    <a:pt x="63919" y="14846"/>
                  </a:lnTo>
                  <a:lnTo>
                    <a:pt x="64902" y="13862"/>
                  </a:lnTo>
                  <a:lnTo>
                    <a:pt x="65916" y="12879"/>
                  </a:lnTo>
                  <a:lnTo>
                    <a:pt x="66946" y="11926"/>
                  </a:lnTo>
                  <a:lnTo>
                    <a:pt x="67976" y="10989"/>
                  </a:lnTo>
                  <a:lnTo>
                    <a:pt x="69036" y="10051"/>
                  </a:lnTo>
                  <a:lnTo>
                    <a:pt x="70112" y="9144"/>
                  </a:lnTo>
                  <a:lnTo>
                    <a:pt x="71188" y="8253"/>
                  </a:lnTo>
                  <a:lnTo>
                    <a:pt x="72294" y="7377"/>
                  </a:lnTo>
                  <a:lnTo>
                    <a:pt x="73401" y="6532"/>
                  </a:lnTo>
                  <a:lnTo>
                    <a:pt x="74538" y="5686"/>
                  </a:lnTo>
                  <a:lnTo>
                    <a:pt x="75675" y="4872"/>
                  </a:lnTo>
                  <a:lnTo>
                    <a:pt x="76828" y="4073"/>
                  </a:lnTo>
                  <a:lnTo>
                    <a:pt x="78011" y="3289"/>
                  </a:lnTo>
                  <a:lnTo>
                    <a:pt x="79195" y="2521"/>
                  </a:lnTo>
                  <a:lnTo>
                    <a:pt x="80378" y="1783"/>
                  </a:lnTo>
                  <a:lnTo>
                    <a:pt x="81592" y="1045"/>
                  </a:lnTo>
                  <a:lnTo>
                    <a:pt x="82822" y="338"/>
                  </a:lnTo>
                  <a:lnTo>
                    <a:pt x="81930" y="261"/>
                  </a:lnTo>
                  <a:lnTo>
                    <a:pt x="81039" y="184"/>
                  </a:lnTo>
                  <a:lnTo>
                    <a:pt x="80148" y="123"/>
                  </a:lnTo>
                  <a:lnTo>
                    <a:pt x="79256" y="77"/>
                  </a:lnTo>
                  <a:lnTo>
                    <a:pt x="78365" y="46"/>
                  </a:lnTo>
                  <a:lnTo>
                    <a:pt x="77474" y="15"/>
                  </a:lnTo>
                  <a:lnTo>
                    <a:pt x="765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52;p67">
              <a:extLst>
                <a:ext uri="{FF2B5EF4-FFF2-40B4-BE49-F238E27FC236}">
                  <a16:creationId xmlns:a16="http://schemas.microsoft.com/office/drawing/2014/main" id="{B1C355FB-519B-4C6A-8B8D-4A6C0D559956}"/>
                </a:ext>
              </a:extLst>
            </p:cNvPr>
            <p:cNvSpPr/>
            <p:nvPr/>
          </p:nvSpPr>
          <p:spPr>
            <a:xfrm rot="10800000">
              <a:off x="2059695" y="1473366"/>
              <a:ext cx="57768" cy="105599"/>
            </a:xfrm>
            <a:custGeom>
              <a:avLst/>
              <a:gdLst/>
              <a:ahLst/>
              <a:cxnLst/>
              <a:rect l="l" t="t" r="r" b="b"/>
              <a:pathLst>
                <a:path w="82822" h="151396" fill="none" extrusionOk="0">
                  <a:moveTo>
                    <a:pt x="1" y="75690"/>
                  </a:moveTo>
                  <a:lnTo>
                    <a:pt x="1" y="75690"/>
                  </a:lnTo>
                  <a:lnTo>
                    <a:pt x="1" y="74722"/>
                  </a:lnTo>
                  <a:lnTo>
                    <a:pt x="16" y="73738"/>
                  </a:lnTo>
                  <a:lnTo>
                    <a:pt x="47" y="72770"/>
                  </a:lnTo>
                  <a:lnTo>
                    <a:pt x="93" y="71802"/>
                  </a:lnTo>
                  <a:lnTo>
                    <a:pt x="154" y="70834"/>
                  </a:lnTo>
                  <a:lnTo>
                    <a:pt x="216" y="69865"/>
                  </a:lnTo>
                  <a:lnTo>
                    <a:pt x="293" y="68913"/>
                  </a:lnTo>
                  <a:lnTo>
                    <a:pt x="385" y="67960"/>
                  </a:lnTo>
                  <a:lnTo>
                    <a:pt x="493" y="67007"/>
                  </a:lnTo>
                  <a:lnTo>
                    <a:pt x="600" y="66054"/>
                  </a:lnTo>
                  <a:lnTo>
                    <a:pt x="723" y="65101"/>
                  </a:lnTo>
                  <a:lnTo>
                    <a:pt x="861" y="64164"/>
                  </a:lnTo>
                  <a:lnTo>
                    <a:pt x="1015" y="63226"/>
                  </a:lnTo>
                  <a:lnTo>
                    <a:pt x="1184" y="62289"/>
                  </a:lnTo>
                  <a:lnTo>
                    <a:pt x="1353" y="61367"/>
                  </a:lnTo>
                  <a:lnTo>
                    <a:pt x="1538" y="60445"/>
                  </a:lnTo>
                  <a:lnTo>
                    <a:pt x="1722" y="59522"/>
                  </a:lnTo>
                  <a:lnTo>
                    <a:pt x="1937" y="58600"/>
                  </a:lnTo>
                  <a:lnTo>
                    <a:pt x="2152" y="57678"/>
                  </a:lnTo>
                  <a:lnTo>
                    <a:pt x="2383" y="56771"/>
                  </a:lnTo>
                  <a:lnTo>
                    <a:pt x="2613" y="55865"/>
                  </a:lnTo>
                  <a:lnTo>
                    <a:pt x="2859" y="54973"/>
                  </a:lnTo>
                  <a:lnTo>
                    <a:pt x="3121" y="54082"/>
                  </a:lnTo>
                  <a:lnTo>
                    <a:pt x="3397" y="53191"/>
                  </a:lnTo>
                  <a:lnTo>
                    <a:pt x="3674" y="52299"/>
                  </a:lnTo>
                  <a:lnTo>
                    <a:pt x="3966" y="51408"/>
                  </a:lnTo>
                  <a:lnTo>
                    <a:pt x="4273" y="50532"/>
                  </a:lnTo>
                  <a:lnTo>
                    <a:pt x="4581" y="49671"/>
                  </a:lnTo>
                  <a:lnTo>
                    <a:pt x="4903" y="48795"/>
                  </a:lnTo>
                  <a:lnTo>
                    <a:pt x="5241" y="47935"/>
                  </a:lnTo>
                  <a:lnTo>
                    <a:pt x="5595" y="47074"/>
                  </a:lnTo>
                  <a:lnTo>
                    <a:pt x="5948" y="46229"/>
                  </a:lnTo>
                  <a:lnTo>
                    <a:pt x="6302" y="45383"/>
                  </a:lnTo>
                  <a:lnTo>
                    <a:pt x="6686" y="44538"/>
                  </a:lnTo>
                  <a:lnTo>
                    <a:pt x="7070" y="43708"/>
                  </a:lnTo>
                  <a:lnTo>
                    <a:pt x="7455" y="42878"/>
                  </a:lnTo>
                  <a:lnTo>
                    <a:pt x="7854" y="42048"/>
                  </a:lnTo>
                  <a:lnTo>
                    <a:pt x="8269" y="41234"/>
                  </a:lnTo>
                  <a:lnTo>
                    <a:pt x="8699" y="40419"/>
                  </a:lnTo>
                  <a:lnTo>
                    <a:pt x="9130" y="39605"/>
                  </a:lnTo>
                  <a:lnTo>
                    <a:pt x="9575" y="38806"/>
                  </a:lnTo>
                  <a:lnTo>
                    <a:pt x="10021" y="38022"/>
                  </a:lnTo>
                  <a:lnTo>
                    <a:pt x="10482" y="37223"/>
                  </a:lnTo>
                  <a:lnTo>
                    <a:pt x="10943" y="36439"/>
                  </a:lnTo>
                  <a:lnTo>
                    <a:pt x="11420" y="35670"/>
                  </a:lnTo>
                  <a:lnTo>
                    <a:pt x="11911" y="34887"/>
                  </a:lnTo>
                  <a:lnTo>
                    <a:pt x="12419" y="34134"/>
                  </a:lnTo>
                  <a:lnTo>
                    <a:pt x="12910" y="33365"/>
                  </a:lnTo>
                  <a:lnTo>
                    <a:pt x="13433" y="32612"/>
                  </a:lnTo>
                  <a:lnTo>
                    <a:pt x="13955" y="31874"/>
                  </a:lnTo>
                  <a:lnTo>
                    <a:pt x="14478" y="31137"/>
                  </a:lnTo>
                  <a:lnTo>
                    <a:pt x="15031" y="30399"/>
                  </a:lnTo>
                  <a:lnTo>
                    <a:pt x="15569" y="29677"/>
                  </a:lnTo>
                  <a:lnTo>
                    <a:pt x="16138" y="28954"/>
                  </a:lnTo>
                  <a:lnTo>
                    <a:pt x="16691" y="28247"/>
                  </a:lnTo>
                  <a:lnTo>
                    <a:pt x="17275" y="27540"/>
                  </a:lnTo>
                  <a:lnTo>
                    <a:pt x="17859" y="26849"/>
                  </a:lnTo>
                  <a:lnTo>
                    <a:pt x="18443" y="26157"/>
                  </a:lnTo>
                  <a:lnTo>
                    <a:pt x="19042" y="25466"/>
                  </a:lnTo>
                  <a:lnTo>
                    <a:pt x="19642" y="24790"/>
                  </a:lnTo>
                  <a:lnTo>
                    <a:pt x="20257" y="24129"/>
                  </a:lnTo>
                  <a:lnTo>
                    <a:pt x="20887" y="23468"/>
                  </a:lnTo>
                  <a:lnTo>
                    <a:pt x="21517" y="22807"/>
                  </a:lnTo>
                  <a:lnTo>
                    <a:pt x="22147" y="22162"/>
                  </a:lnTo>
                  <a:lnTo>
                    <a:pt x="22792" y="21531"/>
                  </a:lnTo>
                  <a:lnTo>
                    <a:pt x="23453" y="20901"/>
                  </a:lnTo>
                  <a:lnTo>
                    <a:pt x="24114" y="20271"/>
                  </a:lnTo>
                  <a:lnTo>
                    <a:pt x="24775" y="19656"/>
                  </a:lnTo>
                  <a:lnTo>
                    <a:pt x="25451" y="19057"/>
                  </a:lnTo>
                  <a:lnTo>
                    <a:pt x="26143" y="18458"/>
                  </a:lnTo>
                  <a:lnTo>
                    <a:pt x="26834" y="17858"/>
                  </a:lnTo>
                  <a:lnTo>
                    <a:pt x="27526" y="17290"/>
                  </a:lnTo>
                  <a:lnTo>
                    <a:pt x="28233" y="16706"/>
                  </a:lnTo>
                  <a:lnTo>
                    <a:pt x="28940" y="16137"/>
                  </a:lnTo>
                  <a:lnTo>
                    <a:pt x="29662" y="15584"/>
                  </a:lnTo>
                  <a:lnTo>
                    <a:pt x="30384" y="15031"/>
                  </a:lnTo>
                  <a:lnTo>
                    <a:pt x="31122" y="14493"/>
                  </a:lnTo>
                  <a:lnTo>
                    <a:pt x="31860" y="13970"/>
                  </a:lnTo>
                  <a:lnTo>
                    <a:pt x="32597" y="13448"/>
                  </a:lnTo>
                  <a:lnTo>
                    <a:pt x="33350" y="12925"/>
                  </a:lnTo>
                  <a:lnTo>
                    <a:pt x="34104" y="12418"/>
                  </a:lnTo>
                  <a:lnTo>
                    <a:pt x="34872" y="11926"/>
                  </a:lnTo>
                  <a:lnTo>
                    <a:pt x="35640" y="11434"/>
                  </a:lnTo>
                  <a:lnTo>
                    <a:pt x="36424" y="10958"/>
                  </a:lnTo>
                  <a:lnTo>
                    <a:pt x="37208" y="10481"/>
                  </a:lnTo>
                  <a:lnTo>
                    <a:pt x="37992" y="10020"/>
                  </a:lnTo>
                  <a:lnTo>
                    <a:pt x="38791" y="9575"/>
                  </a:lnTo>
                  <a:lnTo>
                    <a:pt x="39590" y="9129"/>
                  </a:lnTo>
                  <a:lnTo>
                    <a:pt x="40389" y="8699"/>
                  </a:lnTo>
                  <a:lnTo>
                    <a:pt x="41204" y="8284"/>
                  </a:lnTo>
                  <a:lnTo>
                    <a:pt x="42034" y="7869"/>
                  </a:lnTo>
                  <a:lnTo>
                    <a:pt x="42848" y="7469"/>
                  </a:lnTo>
                  <a:lnTo>
                    <a:pt x="43678" y="7070"/>
                  </a:lnTo>
                  <a:lnTo>
                    <a:pt x="44523" y="6685"/>
                  </a:lnTo>
                  <a:lnTo>
                    <a:pt x="45353" y="6317"/>
                  </a:lnTo>
                  <a:lnTo>
                    <a:pt x="46199" y="5948"/>
                  </a:lnTo>
                  <a:lnTo>
                    <a:pt x="47059" y="5594"/>
                  </a:lnTo>
                  <a:lnTo>
                    <a:pt x="47904" y="5256"/>
                  </a:lnTo>
                  <a:lnTo>
                    <a:pt x="48781" y="4918"/>
                  </a:lnTo>
                  <a:lnTo>
                    <a:pt x="49641" y="4595"/>
                  </a:lnTo>
                  <a:lnTo>
                    <a:pt x="50517" y="4273"/>
                  </a:lnTo>
                  <a:lnTo>
                    <a:pt x="51393" y="3981"/>
                  </a:lnTo>
                  <a:lnTo>
                    <a:pt x="52269" y="3689"/>
                  </a:lnTo>
                  <a:lnTo>
                    <a:pt x="53161" y="3397"/>
                  </a:lnTo>
                  <a:lnTo>
                    <a:pt x="54052" y="3135"/>
                  </a:lnTo>
                  <a:lnTo>
                    <a:pt x="54943" y="2874"/>
                  </a:lnTo>
                  <a:lnTo>
                    <a:pt x="55835" y="2628"/>
                  </a:lnTo>
                  <a:lnTo>
                    <a:pt x="56741" y="2382"/>
                  </a:lnTo>
                  <a:lnTo>
                    <a:pt x="57648" y="2152"/>
                  </a:lnTo>
                  <a:lnTo>
                    <a:pt x="58570" y="1937"/>
                  </a:lnTo>
                  <a:lnTo>
                    <a:pt x="59492" y="1737"/>
                  </a:lnTo>
                  <a:lnTo>
                    <a:pt x="60414" y="1537"/>
                  </a:lnTo>
                  <a:lnTo>
                    <a:pt x="61337" y="1353"/>
                  </a:lnTo>
                  <a:lnTo>
                    <a:pt x="62259" y="1183"/>
                  </a:lnTo>
                  <a:lnTo>
                    <a:pt x="63196" y="1014"/>
                  </a:lnTo>
                  <a:lnTo>
                    <a:pt x="64134" y="876"/>
                  </a:lnTo>
                  <a:lnTo>
                    <a:pt x="65071" y="738"/>
                  </a:lnTo>
                  <a:lnTo>
                    <a:pt x="66024" y="615"/>
                  </a:lnTo>
                  <a:lnTo>
                    <a:pt x="66961" y="492"/>
                  </a:lnTo>
                  <a:lnTo>
                    <a:pt x="67914" y="384"/>
                  </a:lnTo>
                  <a:lnTo>
                    <a:pt x="68883" y="292"/>
                  </a:lnTo>
                  <a:lnTo>
                    <a:pt x="69835" y="215"/>
                  </a:lnTo>
                  <a:lnTo>
                    <a:pt x="70804" y="154"/>
                  </a:lnTo>
                  <a:lnTo>
                    <a:pt x="71772" y="92"/>
                  </a:lnTo>
                  <a:lnTo>
                    <a:pt x="72740" y="62"/>
                  </a:lnTo>
                  <a:lnTo>
                    <a:pt x="73708" y="31"/>
                  </a:lnTo>
                  <a:lnTo>
                    <a:pt x="74676" y="0"/>
                  </a:lnTo>
                  <a:lnTo>
                    <a:pt x="75660" y="0"/>
                  </a:lnTo>
                  <a:lnTo>
                    <a:pt x="75660" y="0"/>
                  </a:lnTo>
                  <a:lnTo>
                    <a:pt x="76567" y="0"/>
                  </a:lnTo>
                  <a:lnTo>
                    <a:pt x="77474" y="15"/>
                  </a:lnTo>
                  <a:lnTo>
                    <a:pt x="78365" y="46"/>
                  </a:lnTo>
                  <a:lnTo>
                    <a:pt x="79256" y="77"/>
                  </a:lnTo>
                  <a:lnTo>
                    <a:pt x="80148" y="123"/>
                  </a:lnTo>
                  <a:lnTo>
                    <a:pt x="81039" y="184"/>
                  </a:lnTo>
                  <a:lnTo>
                    <a:pt x="81930" y="261"/>
                  </a:lnTo>
                  <a:lnTo>
                    <a:pt x="82822" y="338"/>
                  </a:lnTo>
                  <a:lnTo>
                    <a:pt x="82822" y="338"/>
                  </a:lnTo>
                  <a:lnTo>
                    <a:pt x="81592" y="1045"/>
                  </a:lnTo>
                  <a:lnTo>
                    <a:pt x="80378" y="1783"/>
                  </a:lnTo>
                  <a:lnTo>
                    <a:pt x="79195" y="2521"/>
                  </a:lnTo>
                  <a:lnTo>
                    <a:pt x="78011" y="3289"/>
                  </a:lnTo>
                  <a:lnTo>
                    <a:pt x="76828" y="4073"/>
                  </a:lnTo>
                  <a:lnTo>
                    <a:pt x="75675" y="4872"/>
                  </a:lnTo>
                  <a:lnTo>
                    <a:pt x="74538" y="5686"/>
                  </a:lnTo>
                  <a:lnTo>
                    <a:pt x="73401" y="6532"/>
                  </a:lnTo>
                  <a:lnTo>
                    <a:pt x="72294" y="7377"/>
                  </a:lnTo>
                  <a:lnTo>
                    <a:pt x="71188" y="8253"/>
                  </a:lnTo>
                  <a:lnTo>
                    <a:pt x="70112" y="9144"/>
                  </a:lnTo>
                  <a:lnTo>
                    <a:pt x="69036" y="10051"/>
                  </a:lnTo>
                  <a:lnTo>
                    <a:pt x="67976" y="10989"/>
                  </a:lnTo>
                  <a:lnTo>
                    <a:pt x="66946" y="11926"/>
                  </a:lnTo>
                  <a:lnTo>
                    <a:pt x="65916" y="12879"/>
                  </a:lnTo>
                  <a:lnTo>
                    <a:pt x="64902" y="13862"/>
                  </a:lnTo>
                  <a:lnTo>
                    <a:pt x="63919" y="14846"/>
                  </a:lnTo>
                  <a:lnTo>
                    <a:pt x="62935" y="15845"/>
                  </a:lnTo>
                  <a:lnTo>
                    <a:pt x="61967" y="16875"/>
                  </a:lnTo>
                  <a:lnTo>
                    <a:pt x="61029" y="17904"/>
                  </a:lnTo>
                  <a:lnTo>
                    <a:pt x="60107" y="18965"/>
                  </a:lnTo>
                  <a:lnTo>
                    <a:pt x="59185" y="20025"/>
                  </a:lnTo>
                  <a:lnTo>
                    <a:pt x="58294" y="21116"/>
                  </a:lnTo>
                  <a:lnTo>
                    <a:pt x="57418" y="22208"/>
                  </a:lnTo>
                  <a:lnTo>
                    <a:pt x="56557" y="23330"/>
                  </a:lnTo>
                  <a:lnTo>
                    <a:pt x="55712" y="24451"/>
                  </a:lnTo>
                  <a:lnTo>
                    <a:pt x="54897" y="25589"/>
                  </a:lnTo>
                  <a:lnTo>
                    <a:pt x="54083" y="26741"/>
                  </a:lnTo>
                  <a:lnTo>
                    <a:pt x="53299" y="27909"/>
                  </a:lnTo>
                  <a:lnTo>
                    <a:pt x="52530" y="29093"/>
                  </a:lnTo>
                  <a:lnTo>
                    <a:pt x="51777" y="30291"/>
                  </a:lnTo>
                  <a:lnTo>
                    <a:pt x="51055" y="31490"/>
                  </a:lnTo>
                  <a:lnTo>
                    <a:pt x="50348" y="32704"/>
                  </a:lnTo>
                  <a:lnTo>
                    <a:pt x="49641" y="33949"/>
                  </a:lnTo>
                  <a:lnTo>
                    <a:pt x="48980" y="35194"/>
                  </a:lnTo>
                  <a:lnTo>
                    <a:pt x="48319" y="36439"/>
                  </a:lnTo>
                  <a:lnTo>
                    <a:pt x="47689" y="37714"/>
                  </a:lnTo>
                  <a:lnTo>
                    <a:pt x="47075" y="38990"/>
                  </a:lnTo>
                  <a:lnTo>
                    <a:pt x="46491" y="40281"/>
                  </a:lnTo>
                  <a:lnTo>
                    <a:pt x="45922" y="41587"/>
                  </a:lnTo>
                  <a:lnTo>
                    <a:pt x="45369" y="42894"/>
                  </a:lnTo>
                  <a:lnTo>
                    <a:pt x="44831" y="44231"/>
                  </a:lnTo>
                  <a:lnTo>
                    <a:pt x="44324" y="45568"/>
                  </a:lnTo>
                  <a:lnTo>
                    <a:pt x="43847" y="46905"/>
                  </a:lnTo>
                  <a:lnTo>
                    <a:pt x="43371" y="48257"/>
                  </a:lnTo>
                  <a:lnTo>
                    <a:pt x="42940" y="49625"/>
                  </a:lnTo>
                  <a:lnTo>
                    <a:pt x="42510" y="51008"/>
                  </a:lnTo>
                  <a:lnTo>
                    <a:pt x="42111" y="52391"/>
                  </a:lnTo>
                  <a:lnTo>
                    <a:pt x="41742" y="53790"/>
                  </a:lnTo>
                  <a:lnTo>
                    <a:pt x="41388" y="55188"/>
                  </a:lnTo>
                  <a:lnTo>
                    <a:pt x="41050" y="56602"/>
                  </a:lnTo>
                  <a:lnTo>
                    <a:pt x="40743" y="58032"/>
                  </a:lnTo>
                  <a:lnTo>
                    <a:pt x="40466" y="59461"/>
                  </a:lnTo>
                  <a:lnTo>
                    <a:pt x="40205" y="60890"/>
                  </a:lnTo>
                  <a:lnTo>
                    <a:pt x="39974" y="62335"/>
                  </a:lnTo>
                  <a:lnTo>
                    <a:pt x="39759" y="63795"/>
                  </a:lnTo>
                  <a:lnTo>
                    <a:pt x="39559" y="65255"/>
                  </a:lnTo>
                  <a:lnTo>
                    <a:pt x="39406" y="66730"/>
                  </a:lnTo>
                  <a:lnTo>
                    <a:pt x="39267" y="68206"/>
                  </a:lnTo>
                  <a:lnTo>
                    <a:pt x="39144" y="69696"/>
                  </a:lnTo>
                  <a:lnTo>
                    <a:pt x="39052" y="71187"/>
                  </a:lnTo>
                  <a:lnTo>
                    <a:pt x="38991" y="72678"/>
                  </a:lnTo>
                  <a:lnTo>
                    <a:pt x="38960" y="74184"/>
                  </a:lnTo>
                  <a:lnTo>
                    <a:pt x="38945" y="75690"/>
                  </a:lnTo>
                  <a:lnTo>
                    <a:pt x="38945" y="75690"/>
                  </a:lnTo>
                  <a:lnTo>
                    <a:pt x="38960" y="77212"/>
                  </a:lnTo>
                  <a:lnTo>
                    <a:pt x="38991" y="78718"/>
                  </a:lnTo>
                  <a:lnTo>
                    <a:pt x="39052" y="80208"/>
                  </a:lnTo>
                  <a:lnTo>
                    <a:pt x="39144" y="81699"/>
                  </a:lnTo>
                  <a:lnTo>
                    <a:pt x="39267" y="83190"/>
                  </a:lnTo>
                  <a:lnTo>
                    <a:pt x="39406" y="84665"/>
                  </a:lnTo>
                  <a:lnTo>
                    <a:pt x="39559" y="86125"/>
                  </a:lnTo>
                  <a:lnTo>
                    <a:pt x="39759" y="87601"/>
                  </a:lnTo>
                  <a:lnTo>
                    <a:pt x="39974" y="89045"/>
                  </a:lnTo>
                  <a:lnTo>
                    <a:pt x="40205" y="90490"/>
                  </a:lnTo>
                  <a:lnTo>
                    <a:pt x="40466" y="91935"/>
                  </a:lnTo>
                  <a:lnTo>
                    <a:pt x="40743" y="93364"/>
                  </a:lnTo>
                  <a:lnTo>
                    <a:pt x="41050" y="94793"/>
                  </a:lnTo>
                  <a:lnTo>
                    <a:pt x="41388" y="96207"/>
                  </a:lnTo>
                  <a:lnTo>
                    <a:pt x="41742" y="97606"/>
                  </a:lnTo>
                  <a:lnTo>
                    <a:pt x="42111" y="99004"/>
                  </a:lnTo>
                  <a:lnTo>
                    <a:pt x="42510" y="100387"/>
                  </a:lnTo>
                  <a:lnTo>
                    <a:pt x="42940" y="101755"/>
                  </a:lnTo>
                  <a:lnTo>
                    <a:pt x="43371" y="103123"/>
                  </a:lnTo>
                  <a:lnTo>
                    <a:pt x="43847" y="104491"/>
                  </a:lnTo>
                  <a:lnTo>
                    <a:pt x="44324" y="105828"/>
                  </a:lnTo>
                  <a:lnTo>
                    <a:pt x="44831" y="107165"/>
                  </a:lnTo>
                  <a:lnTo>
                    <a:pt x="45369" y="108487"/>
                  </a:lnTo>
                  <a:lnTo>
                    <a:pt x="45922" y="109808"/>
                  </a:lnTo>
                  <a:lnTo>
                    <a:pt x="46491" y="111099"/>
                  </a:lnTo>
                  <a:lnTo>
                    <a:pt x="47075" y="112406"/>
                  </a:lnTo>
                  <a:lnTo>
                    <a:pt x="47689" y="113681"/>
                  </a:lnTo>
                  <a:lnTo>
                    <a:pt x="48319" y="114941"/>
                  </a:lnTo>
                  <a:lnTo>
                    <a:pt x="48980" y="116202"/>
                  </a:lnTo>
                  <a:lnTo>
                    <a:pt x="49641" y="117446"/>
                  </a:lnTo>
                  <a:lnTo>
                    <a:pt x="50348" y="118676"/>
                  </a:lnTo>
                  <a:lnTo>
                    <a:pt x="51055" y="119905"/>
                  </a:lnTo>
                  <a:lnTo>
                    <a:pt x="51777" y="121104"/>
                  </a:lnTo>
                  <a:lnTo>
                    <a:pt x="52530" y="122303"/>
                  </a:lnTo>
                  <a:lnTo>
                    <a:pt x="53299" y="123486"/>
                  </a:lnTo>
                  <a:lnTo>
                    <a:pt x="54083" y="124654"/>
                  </a:lnTo>
                  <a:lnTo>
                    <a:pt x="54897" y="125807"/>
                  </a:lnTo>
                  <a:lnTo>
                    <a:pt x="55712" y="126944"/>
                  </a:lnTo>
                  <a:lnTo>
                    <a:pt x="56557" y="128066"/>
                  </a:lnTo>
                  <a:lnTo>
                    <a:pt x="57418" y="129173"/>
                  </a:lnTo>
                  <a:lnTo>
                    <a:pt x="58294" y="130279"/>
                  </a:lnTo>
                  <a:lnTo>
                    <a:pt x="59185" y="131355"/>
                  </a:lnTo>
                  <a:lnTo>
                    <a:pt x="60107" y="132431"/>
                  </a:lnTo>
                  <a:lnTo>
                    <a:pt x="61029" y="133476"/>
                  </a:lnTo>
                  <a:lnTo>
                    <a:pt x="61967" y="134521"/>
                  </a:lnTo>
                  <a:lnTo>
                    <a:pt x="62935" y="135535"/>
                  </a:lnTo>
                  <a:lnTo>
                    <a:pt x="63919" y="136550"/>
                  </a:lnTo>
                  <a:lnTo>
                    <a:pt x="64902" y="137533"/>
                  </a:lnTo>
                  <a:lnTo>
                    <a:pt x="65916" y="138517"/>
                  </a:lnTo>
                  <a:lnTo>
                    <a:pt x="66946" y="139470"/>
                  </a:lnTo>
                  <a:lnTo>
                    <a:pt x="67976" y="140407"/>
                  </a:lnTo>
                  <a:lnTo>
                    <a:pt x="69036" y="141329"/>
                  </a:lnTo>
                  <a:lnTo>
                    <a:pt x="70112" y="142236"/>
                  </a:lnTo>
                  <a:lnTo>
                    <a:pt x="71188" y="143127"/>
                  </a:lnTo>
                  <a:lnTo>
                    <a:pt x="72294" y="144003"/>
                  </a:lnTo>
                  <a:lnTo>
                    <a:pt x="73401" y="144864"/>
                  </a:lnTo>
                  <a:lnTo>
                    <a:pt x="74538" y="145694"/>
                  </a:lnTo>
                  <a:lnTo>
                    <a:pt x="75675" y="146524"/>
                  </a:lnTo>
                  <a:lnTo>
                    <a:pt x="76828" y="147323"/>
                  </a:lnTo>
                  <a:lnTo>
                    <a:pt x="78011" y="148107"/>
                  </a:lnTo>
                  <a:lnTo>
                    <a:pt x="79195" y="148875"/>
                  </a:lnTo>
                  <a:lnTo>
                    <a:pt x="80378" y="149613"/>
                  </a:lnTo>
                  <a:lnTo>
                    <a:pt x="81592" y="150335"/>
                  </a:lnTo>
                  <a:lnTo>
                    <a:pt x="82822" y="151042"/>
                  </a:lnTo>
                  <a:lnTo>
                    <a:pt x="82822" y="151042"/>
                  </a:lnTo>
                  <a:lnTo>
                    <a:pt x="81930" y="151134"/>
                  </a:lnTo>
                  <a:lnTo>
                    <a:pt x="81039" y="151196"/>
                  </a:lnTo>
                  <a:lnTo>
                    <a:pt x="80148" y="151257"/>
                  </a:lnTo>
                  <a:lnTo>
                    <a:pt x="79256" y="151303"/>
                  </a:lnTo>
                  <a:lnTo>
                    <a:pt x="78365" y="151349"/>
                  </a:lnTo>
                  <a:lnTo>
                    <a:pt x="77474" y="151365"/>
                  </a:lnTo>
                  <a:lnTo>
                    <a:pt x="76567" y="151380"/>
                  </a:lnTo>
                  <a:lnTo>
                    <a:pt x="75660" y="151396"/>
                  </a:lnTo>
                  <a:lnTo>
                    <a:pt x="75660" y="151396"/>
                  </a:lnTo>
                  <a:lnTo>
                    <a:pt x="74676" y="151380"/>
                  </a:lnTo>
                  <a:lnTo>
                    <a:pt x="73708" y="151365"/>
                  </a:lnTo>
                  <a:lnTo>
                    <a:pt x="72740" y="151334"/>
                  </a:lnTo>
                  <a:lnTo>
                    <a:pt x="71772" y="151288"/>
                  </a:lnTo>
                  <a:lnTo>
                    <a:pt x="70804" y="151242"/>
                  </a:lnTo>
                  <a:lnTo>
                    <a:pt x="69835" y="151165"/>
                  </a:lnTo>
                  <a:lnTo>
                    <a:pt x="68883" y="151088"/>
                  </a:lnTo>
                  <a:lnTo>
                    <a:pt x="67914" y="150996"/>
                  </a:lnTo>
                  <a:lnTo>
                    <a:pt x="66961" y="150904"/>
                  </a:lnTo>
                  <a:lnTo>
                    <a:pt x="66024" y="150781"/>
                  </a:lnTo>
                  <a:lnTo>
                    <a:pt x="65071" y="150658"/>
                  </a:lnTo>
                  <a:lnTo>
                    <a:pt x="64134" y="150520"/>
                  </a:lnTo>
                  <a:lnTo>
                    <a:pt x="63196" y="150366"/>
                  </a:lnTo>
                  <a:lnTo>
                    <a:pt x="62259" y="150212"/>
                  </a:lnTo>
                  <a:lnTo>
                    <a:pt x="61337" y="150043"/>
                  </a:lnTo>
                  <a:lnTo>
                    <a:pt x="60414" y="149859"/>
                  </a:lnTo>
                  <a:lnTo>
                    <a:pt x="59492" y="149659"/>
                  </a:lnTo>
                  <a:lnTo>
                    <a:pt x="58570" y="149459"/>
                  </a:lnTo>
                  <a:lnTo>
                    <a:pt x="57648" y="149229"/>
                  </a:lnTo>
                  <a:lnTo>
                    <a:pt x="56741" y="149013"/>
                  </a:lnTo>
                  <a:lnTo>
                    <a:pt x="55835" y="148768"/>
                  </a:lnTo>
                  <a:lnTo>
                    <a:pt x="54943" y="148522"/>
                  </a:lnTo>
                  <a:lnTo>
                    <a:pt x="54052" y="148260"/>
                  </a:lnTo>
                  <a:lnTo>
                    <a:pt x="53161" y="147984"/>
                  </a:lnTo>
                  <a:lnTo>
                    <a:pt x="52269" y="147707"/>
                  </a:lnTo>
                  <a:lnTo>
                    <a:pt x="51393" y="147415"/>
                  </a:lnTo>
                  <a:lnTo>
                    <a:pt x="50517" y="147108"/>
                  </a:lnTo>
                  <a:lnTo>
                    <a:pt x="49641" y="146800"/>
                  </a:lnTo>
                  <a:lnTo>
                    <a:pt x="48781" y="146478"/>
                  </a:lnTo>
                  <a:lnTo>
                    <a:pt x="47904" y="146139"/>
                  </a:lnTo>
                  <a:lnTo>
                    <a:pt x="47059" y="145801"/>
                  </a:lnTo>
                  <a:lnTo>
                    <a:pt x="46199" y="145448"/>
                  </a:lnTo>
                  <a:lnTo>
                    <a:pt x="45353" y="145079"/>
                  </a:lnTo>
                  <a:lnTo>
                    <a:pt x="44523" y="144710"/>
                  </a:lnTo>
                  <a:lnTo>
                    <a:pt x="43678" y="144326"/>
                  </a:lnTo>
                  <a:lnTo>
                    <a:pt x="42848" y="143926"/>
                  </a:lnTo>
                  <a:lnTo>
                    <a:pt x="42034" y="143527"/>
                  </a:lnTo>
                  <a:lnTo>
                    <a:pt x="41204" y="143112"/>
                  </a:lnTo>
                  <a:lnTo>
                    <a:pt x="40389" y="142682"/>
                  </a:lnTo>
                  <a:lnTo>
                    <a:pt x="39590" y="142251"/>
                  </a:lnTo>
                  <a:lnTo>
                    <a:pt x="38791" y="141821"/>
                  </a:lnTo>
                  <a:lnTo>
                    <a:pt x="37992" y="141360"/>
                  </a:lnTo>
                  <a:lnTo>
                    <a:pt x="37208" y="140899"/>
                  </a:lnTo>
                  <a:lnTo>
                    <a:pt x="36424" y="140438"/>
                  </a:lnTo>
                  <a:lnTo>
                    <a:pt x="35640" y="139961"/>
                  </a:lnTo>
                  <a:lnTo>
                    <a:pt x="34872" y="139470"/>
                  </a:lnTo>
                  <a:lnTo>
                    <a:pt x="34104" y="138962"/>
                  </a:lnTo>
                  <a:lnTo>
                    <a:pt x="33350" y="138471"/>
                  </a:lnTo>
                  <a:lnTo>
                    <a:pt x="32597" y="137948"/>
                  </a:lnTo>
                  <a:lnTo>
                    <a:pt x="31860" y="137426"/>
                  </a:lnTo>
                  <a:lnTo>
                    <a:pt x="31122" y="136888"/>
                  </a:lnTo>
                  <a:lnTo>
                    <a:pt x="30384" y="136350"/>
                  </a:lnTo>
                  <a:lnTo>
                    <a:pt x="29662" y="135812"/>
                  </a:lnTo>
                  <a:lnTo>
                    <a:pt x="28940" y="135243"/>
                  </a:lnTo>
                  <a:lnTo>
                    <a:pt x="28233" y="134675"/>
                  </a:lnTo>
                  <a:lnTo>
                    <a:pt x="27526" y="134106"/>
                  </a:lnTo>
                  <a:lnTo>
                    <a:pt x="26834" y="133522"/>
                  </a:lnTo>
                  <a:lnTo>
                    <a:pt x="26143" y="132938"/>
                  </a:lnTo>
                  <a:lnTo>
                    <a:pt x="25451" y="132339"/>
                  </a:lnTo>
                  <a:lnTo>
                    <a:pt x="24775" y="131724"/>
                  </a:lnTo>
                  <a:lnTo>
                    <a:pt x="24114" y="131109"/>
                  </a:lnTo>
                  <a:lnTo>
                    <a:pt x="23453" y="130494"/>
                  </a:lnTo>
                  <a:lnTo>
                    <a:pt x="22792" y="129864"/>
                  </a:lnTo>
                  <a:lnTo>
                    <a:pt x="22147" y="129219"/>
                  </a:lnTo>
                  <a:lnTo>
                    <a:pt x="21517" y="128573"/>
                  </a:lnTo>
                  <a:lnTo>
                    <a:pt x="20887" y="127928"/>
                  </a:lnTo>
                  <a:lnTo>
                    <a:pt x="20257" y="127267"/>
                  </a:lnTo>
                  <a:lnTo>
                    <a:pt x="19642" y="126591"/>
                  </a:lnTo>
                  <a:lnTo>
                    <a:pt x="19042" y="125914"/>
                  </a:lnTo>
                  <a:lnTo>
                    <a:pt x="18443" y="125238"/>
                  </a:lnTo>
                  <a:lnTo>
                    <a:pt x="17859" y="124547"/>
                  </a:lnTo>
                  <a:lnTo>
                    <a:pt x="17275" y="123840"/>
                  </a:lnTo>
                  <a:lnTo>
                    <a:pt x="16691" y="123148"/>
                  </a:lnTo>
                  <a:lnTo>
                    <a:pt x="16138" y="122426"/>
                  </a:lnTo>
                  <a:lnTo>
                    <a:pt x="15569" y="121719"/>
                  </a:lnTo>
                  <a:lnTo>
                    <a:pt x="15031" y="120981"/>
                  </a:lnTo>
                  <a:lnTo>
                    <a:pt x="14478" y="120259"/>
                  </a:lnTo>
                  <a:lnTo>
                    <a:pt x="13955" y="119521"/>
                  </a:lnTo>
                  <a:lnTo>
                    <a:pt x="13433" y="118768"/>
                  </a:lnTo>
                  <a:lnTo>
                    <a:pt x="12910" y="118015"/>
                  </a:lnTo>
                  <a:lnTo>
                    <a:pt x="12419" y="117262"/>
                  </a:lnTo>
                  <a:lnTo>
                    <a:pt x="11911" y="116494"/>
                  </a:lnTo>
                  <a:lnTo>
                    <a:pt x="11420" y="115725"/>
                  </a:lnTo>
                  <a:lnTo>
                    <a:pt x="10943" y="114941"/>
                  </a:lnTo>
                  <a:lnTo>
                    <a:pt x="10482" y="114173"/>
                  </a:lnTo>
                  <a:lnTo>
                    <a:pt x="10021" y="113374"/>
                  </a:lnTo>
                  <a:lnTo>
                    <a:pt x="9575" y="112575"/>
                  </a:lnTo>
                  <a:lnTo>
                    <a:pt x="9130" y="111775"/>
                  </a:lnTo>
                  <a:lnTo>
                    <a:pt x="8699" y="110976"/>
                  </a:lnTo>
                  <a:lnTo>
                    <a:pt x="8269" y="110162"/>
                  </a:lnTo>
                  <a:lnTo>
                    <a:pt x="7854" y="109332"/>
                  </a:lnTo>
                  <a:lnTo>
                    <a:pt x="7455" y="108517"/>
                  </a:lnTo>
                  <a:lnTo>
                    <a:pt x="7070" y="107687"/>
                  </a:lnTo>
                  <a:lnTo>
                    <a:pt x="6686" y="106842"/>
                  </a:lnTo>
                  <a:lnTo>
                    <a:pt x="6302" y="106012"/>
                  </a:lnTo>
                  <a:lnTo>
                    <a:pt x="5948" y="105167"/>
                  </a:lnTo>
                  <a:lnTo>
                    <a:pt x="5595" y="104306"/>
                  </a:lnTo>
                  <a:lnTo>
                    <a:pt x="5241" y="103446"/>
                  </a:lnTo>
                  <a:lnTo>
                    <a:pt x="4903" y="102585"/>
                  </a:lnTo>
                  <a:lnTo>
                    <a:pt x="4581" y="101724"/>
                  </a:lnTo>
                  <a:lnTo>
                    <a:pt x="4273" y="100848"/>
                  </a:lnTo>
                  <a:lnTo>
                    <a:pt x="3966" y="99972"/>
                  </a:lnTo>
                  <a:lnTo>
                    <a:pt x="3674" y="99096"/>
                  </a:lnTo>
                  <a:lnTo>
                    <a:pt x="3397" y="98205"/>
                  </a:lnTo>
                  <a:lnTo>
                    <a:pt x="3121" y="97314"/>
                  </a:lnTo>
                  <a:lnTo>
                    <a:pt x="2859" y="96422"/>
                  </a:lnTo>
                  <a:lnTo>
                    <a:pt x="2613" y="95516"/>
                  </a:lnTo>
                  <a:lnTo>
                    <a:pt x="2383" y="94609"/>
                  </a:lnTo>
                  <a:lnTo>
                    <a:pt x="2152" y="93702"/>
                  </a:lnTo>
                  <a:lnTo>
                    <a:pt x="1937" y="92795"/>
                  </a:lnTo>
                  <a:lnTo>
                    <a:pt x="1722" y="91873"/>
                  </a:lnTo>
                  <a:lnTo>
                    <a:pt x="1538" y="90951"/>
                  </a:lnTo>
                  <a:lnTo>
                    <a:pt x="1353" y="90029"/>
                  </a:lnTo>
                  <a:lnTo>
                    <a:pt x="1184" y="89091"/>
                  </a:lnTo>
                  <a:lnTo>
                    <a:pt x="1015" y="88169"/>
                  </a:lnTo>
                  <a:lnTo>
                    <a:pt x="861" y="87232"/>
                  </a:lnTo>
                  <a:lnTo>
                    <a:pt x="723" y="86279"/>
                  </a:lnTo>
                  <a:lnTo>
                    <a:pt x="600" y="85342"/>
                  </a:lnTo>
                  <a:lnTo>
                    <a:pt x="493" y="84389"/>
                  </a:lnTo>
                  <a:lnTo>
                    <a:pt x="385" y="83436"/>
                  </a:lnTo>
                  <a:lnTo>
                    <a:pt x="293" y="82483"/>
                  </a:lnTo>
                  <a:lnTo>
                    <a:pt x="216" y="81515"/>
                  </a:lnTo>
                  <a:lnTo>
                    <a:pt x="154" y="80562"/>
                  </a:lnTo>
                  <a:lnTo>
                    <a:pt x="93" y="79594"/>
                  </a:lnTo>
                  <a:lnTo>
                    <a:pt x="47" y="78626"/>
                  </a:lnTo>
                  <a:lnTo>
                    <a:pt x="16" y="77642"/>
                  </a:lnTo>
                  <a:lnTo>
                    <a:pt x="1" y="76674"/>
                  </a:lnTo>
                  <a:lnTo>
                    <a:pt x="1" y="75690"/>
                  </a:lnTo>
                  <a:lnTo>
                    <a:pt x="1" y="75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53;p67">
              <a:extLst>
                <a:ext uri="{FF2B5EF4-FFF2-40B4-BE49-F238E27FC236}">
                  <a16:creationId xmlns:a16="http://schemas.microsoft.com/office/drawing/2014/main" id="{263EAD31-B9E1-4BC6-8DDB-F8E5A27DF2DB}"/>
                </a:ext>
              </a:extLst>
            </p:cNvPr>
            <p:cNvSpPr/>
            <p:nvPr/>
          </p:nvSpPr>
          <p:spPr>
            <a:xfrm rot="10800000">
              <a:off x="2117463" y="1526168"/>
              <a:ext cx="1" cy="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54;p67">
              <a:extLst>
                <a:ext uri="{FF2B5EF4-FFF2-40B4-BE49-F238E27FC236}">
                  <a16:creationId xmlns:a16="http://schemas.microsoft.com/office/drawing/2014/main" id="{04B13F14-04AF-45B9-B691-39723E7AE30B}"/>
                </a:ext>
              </a:extLst>
            </p:cNvPr>
            <p:cNvSpPr/>
            <p:nvPr/>
          </p:nvSpPr>
          <p:spPr>
            <a:xfrm rot="10800000">
              <a:off x="1795952" y="1402332"/>
              <a:ext cx="39095" cy="39127"/>
            </a:xfrm>
            <a:custGeom>
              <a:avLst/>
              <a:gdLst/>
              <a:ahLst/>
              <a:cxnLst/>
              <a:rect l="l" t="t" r="r" b="b"/>
              <a:pathLst>
                <a:path w="56050" h="56096" extrusionOk="0">
                  <a:moveTo>
                    <a:pt x="28018" y="0"/>
                  </a:moveTo>
                  <a:lnTo>
                    <a:pt x="27295" y="16"/>
                  </a:lnTo>
                  <a:lnTo>
                    <a:pt x="26573" y="46"/>
                  </a:lnTo>
                  <a:lnTo>
                    <a:pt x="25866" y="93"/>
                  </a:lnTo>
                  <a:lnTo>
                    <a:pt x="25159" y="154"/>
                  </a:lnTo>
                  <a:lnTo>
                    <a:pt x="24452" y="231"/>
                  </a:lnTo>
                  <a:lnTo>
                    <a:pt x="23745" y="323"/>
                  </a:lnTo>
                  <a:lnTo>
                    <a:pt x="23054" y="446"/>
                  </a:lnTo>
                  <a:lnTo>
                    <a:pt x="22377" y="569"/>
                  </a:lnTo>
                  <a:lnTo>
                    <a:pt x="21686" y="723"/>
                  </a:lnTo>
                  <a:lnTo>
                    <a:pt x="21010" y="892"/>
                  </a:lnTo>
                  <a:lnTo>
                    <a:pt x="20349" y="1076"/>
                  </a:lnTo>
                  <a:lnTo>
                    <a:pt x="19688" y="1261"/>
                  </a:lnTo>
                  <a:lnTo>
                    <a:pt x="19027" y="1476"/>
                  </a:lnTo>
                  <a:lnTo>
                    <a:pt x="18382" y="1706"/>
                  </a:lnTo>
                  <a:lnTo>
                    <a:pt x="17736" y="1952"/>
                  </a:lnTo>
                  <a:lnTo>
                    <a:pt x="17106" y="2213"/>
                  </a:lnTo>
                  <a:lnTo>
                    <a:pt x="16491" y="2490"/>
                  </a:lnTo>
                  <a:lnTo>
                    <a:pt x="15877" y="2767"/>
                  </a:lnTo>
                  <a:lnTo>
                    <a:pt x="15262" y="3074"/>
                  </a:lnTo>
                  <a:lnTo>
                    <a:pt x="14662" y="3397"/>
                  </a:lnTo>
                  <a:lnTo>
                    <a:pt x="14063" y="3719"/>
                  </a:lnTo>
                  <a:lnTo>
                    <a:pt x="13494" y="4073"/>
                  </a:lnTo>
                  <a:lnTo>
                    <a:pt x="12910" y="4426"/>
                  </a:lnTo>
                  <a:lnTo>
                    <a:pt x="12357" y="4795"/>
                  </a:lnTo>
                  <a:lnTo>
                    <a:pt x="11789" y="5179"/>
                  </a:lnTo>
                  <a:lnTo>
                    <a:pt x="11251" y="5579"/>
                  </a:lnTo>
                  <a:lnTo>
                    <a:pt x="10713" y="5994"/>
                  </a:lnTo>
                  <a:lnTo>
                    <a:pt x="10190" y="6409"/>
                  </a:lnTo>
                  <a:lnTo>
                    <a:pt x="9683" y="6839"/>
                  </a:lnTo>
                  <a:lnTo>
                    <a:pt x="9176" y="7285"/>
                  </a:lnTo>
                  <a:lnTo>
                    <a:pt x="8684" y="7746"/>
                  </a:lnTo>
                  <a:lnTo>
                    <a:pt x="8208" y="8222"/>
                  </a:lnTo>
                  <a:lnTo>
                    <a:pt x="7731" y="8699"/>
                  </a:lnTo>
                  <a:lnTo>
                    <a:pt x="7270" y="9191"/>
                  </a:lnTo>
                  <a:lnTo>
                    <a:pt x="6824" y="9698"/>
                  </a:lnTo>
                  <a:lnTo>
                    <a:pt x="6394" y="10205"/>
                  </a:lnTo>
                  <a:lnTo>
                    <a:pt x="5979" y="10728"/>
                  </a:lnTo>
                  <a:lnTo>
                    <a:pt x="5564" y="11265"/>
                  </a:lnTo>
                  <a:lnTo>
                    <a:pt x="5165" y="11819"/>
                  </a:lnTo>
                  <a:lnTo>
                    <a:pt x="4780" y="12372"/>
                  </a:lnTo>
                  <a:lnTo>
                    <a:pt x="4412" y="12941"/>
                  </a:lnTo>
                  <a:lnTo>
                    <a:pt x="4058" y="13509"/>
                  </a:lnTo>
                  <a:lnTo>
                    <a:pt x="3705" y="14093"/>
                  </a:lnTo>
                  <a:lnTo>
                    <a:pt x="3382" y="14677"/>
                  </a:lnTo>
                  <a:lnTo>
                    <a:pt x="3059" y="15277"/>
                  </a:lnTo>
                  <a:lnTo>
                    <a:pt x="2752" y="15891"/>
                  </a:lnTo>
                  <a:lnTo>
                    <a:pt x="2475" y="16506"/>
                  </a:lnTo>
                  <a:lnTo>
                    <a:pt x="2199" y="17136"/>
                  </a:lnTo>
                  <a:lnTo>
                    <a:pt x="1937" y="17766"/>
                  </a:lnTo>
                  <a:lnTo>
                    <a:pt x="1691" y="18412"/>
                  </a:lnTo>
                  <a:lnTo>
                    <a:pt x="1461" y="19057"/>
                  </a:lnTo>
                  <a:lnTo>
                    <a:pt x="1261" y="19703"/>
                  </a:lnTo>
                  <a:lnTo>
                    <a:pt x="1061" y="20364"/>
                  </a:lnTo>
                  <a:lnTo>
                    <a:pt x="877" y="21040"/>
                  </a:lnTo>
                  <a:lnTo>
                    <a:pt x="708" y="21716"/>
                  </a:lnTo>
                  <a:lnTo>
                    <a:pt x="569" y="22392"/>
                  </a:lnTo>
                  <a:lnTo>
                    <a:pt x="431" y="23084"/>
                  </a:lnTo>
                  <a:lnTo>
                    <a:pt x="324" y="23775"/>
                  </a:lnTo>
                  <a:lnTo>
                    <a:pt x="216" y="24482"/>
                  </a:lnTo>
                  <a:lnTo>
                    <a:pt x="139" y="25174"/>
                  </a:lnTo>
                  <a:lnTo>
                    <a:pt x="78" y="25896"/>
                  </a:lnTo>
                  <a:lnTo>
                    <a:pt x="32" y="26603"/>
                  </a:lnTo>
                  <a:lnTo>
                    <a:pt x="1" y="27326"/>
                  </a:lnTo>
                  <a:lnTo>
                    <a:pt x="1" y="28048"/>
                  </a:lnTo>
                  <a:lnTo>
                    <a:pt x="1" y="28770"/>
                  </a:lnTo>
                  <a:lnTo>
                    <a:pt x="32" y="29493"/>
                  </a:lnTo>
                  <a:lnTo>
                    <a:pt x="78" y="30199"/>
                  </a:lnTo>
                  <a:lnTo>
                    <a:pt x="139" y="30922"/>
                  </a:lnTo>
                  <a:lnTo>
                    <a:pt x="216" y="31613"/>
                  </a:lnTo>
                  <a:lnTo>
                    <a:pt x="324" y="32320"/>
                  </a:lnTo>
                  <a:lnTo>
                    <a:pt x="431" y="33012"/>
                  </a:lnTo>
                  <a:lnTo>
                    <a:pt x="569" y="33703"/>
                  </a:lnTo>
                  <a:lnTo>
                    <a:pt x="708" y="34380"/>
                  </a:lnTo>
                  <a:lnTo>
                    <a:pt x="877" y="35056"/>
                  </a:lnTo>
                  <a:lnTo>
                    <a:pt x="1061" y="35732"/>
                  </a:lnTo>
                  <a:lnTo>
                    <a:pt x="1261" y="36393"/>
                  </a:lnTo>
                  <a:lnTo>
                    <a:pt x="1461" y="37038"/>
                  </a:lnTo>
                  <a:lnTo>
                    <a:pt x="1691" y="37684"/>
                  </a:lnTo>
                  <a:lnTo>
                    <a:pt x="1937" y="38329"/>
                  </a:lnTo>
                  <a:lnTo>
                    <a:pt x="2199" y="38960"/>
                  </a:lnTo>
                  <a:lnTo>
                    <a:pt x="2475" y="39590"/>
                  </a:lnTo>
                  <a:lnTo>
                    <a:pt x="2752" y="40204"/>
                  </a:lnTo>
                  <a:lnTo>
                    <a:pt x="3059" y="40819"/>
                  </a:lnTo>
                  <a:lnTo>
                    <a:pt x="3382" y="41418"/>
                  </a:lnTo>
                  <a:lnTo>
                    <a:pt x="3705" y="42002"/>
                  </a:lnTo>
                  <a:lnTo>
                    <a:pt x="4058" y="42587"/>
                  </a:lnTo>
                  <a:lnTo>
                    <a:pt x="4412" y="43171"/>
                  </a:lnTo>
                  <a:lnTo>
                    <a:pt x="4780" y="43724"/>
                  </a:lnTo>
                  <a:lnTo>
                    <a:pt x="5165" y="44277"/>
                  </a:lnTo>
                  <a:lnTo>
                    <a:pt x="5564" y="44830"/>
                  </a:lnTo>
                  <a:lnTo>
                    <a:pt x="5979" y="45368"/>
                  </a:lnTo>
                  <a:lnTo>
                    <a:pt x="6394" y="45891"/>
                  </a:lnTo>
                  <a:lnTo>
                    <a:pt x="6824" y="46398"/>
                  </a:lnTo>
                  <a:lnTo>
                    <a:pt x="7270" y="46905"/>
                  </a:lnTo>
                  <a:lnTo>
                    <a:pt x="7731" y="47397"/>
                  </a:lnTo>
                  <a:lnTo>
                    <a:pt x="8208" y="47873"/>
                  </a:lnTo>
                  <a:lnTo>
                    <a:pt x="8684" y="48350"/>
                  </a:lnTo>
                  <a:lnTo>
                    <a:pt x="9176" y="48811"/>
                  </a:lnTo>
                  <a:lnTo>
                    <a:pt x="9683" y="49256"/>
                  </a:lnTo>
                  <a:lnTo>
                    <a:pt x="10190" y="49687"/>
                  </a:lnTo>
                  <a:lnTo>
                    <a:pt x="10713" y="50117"/>
                  </a:lnTo>
                  <a:lnTo>
                    <a:pt x="11251" y="50517"/>
                  </a:lnTo>
                  <a:lnTo>
                    <a:pt x="11789" y="50916"/>
                  </a:lnTo>
                  <a:lnTo>
                    <a:pt x="12357" y="51300"/>
                  </a:lnTo>
                  <a:lnTo>
                    <a:pt x="12910" y="51669"/>
                  </a:lnTo>
                  <a:lnTo>
                    <a:pt x="13494" y="52038"/>
                  </a:lnTo>
                  <a:lnTo>
                    <a:pt x="14063" y="52376"/>
                  </a:lnTo>
                  <a:lnTo>
                    <a:pt x="14662" y="52699"/>
                  </a:lnTo>
                  <a:lnTo>
                    <a:pt x="15262" y="53022"/>
                  </a:lnTo>
                  <a:lnTo>
                    <a:pt x="15877" y="53329"/>
                  </a:lnTo>
                  <a:lnTo>
                    <a:pt x="16491" y="53621"/>
                  </a:lnTo>
                  <a:lnTo>
                    <a:pt x="17106" y="53882"/>
                  </a:lnTo>
                  <a:lnTo>
                    <a:pt x="17736" y="54144"/>
                  </a:lnTo>
                  <a:lnTo>
                    <a:pt x="18382" y="54390"/>
                  </a:lnTo>
                  <a:lnTo>
                    <a:pt x="19027" y="54620"/>
                  </a:lnTo>
                  <a:lnTo>
                    <a:pt x="19688" y="54835"/>
                  </a:lnTo>
                  <a:lnTo>
                    <a:pt x="20349" y="55020"/>
                  </a:lnTo>
                  <a:lnTo>
                    <a:pt x="21010" y="55204"/>
                  </a:lnTo>
                  <a:lnTo>
                    <a:pt x="21686" y="55373"/>
                  </a:lnTo>
                  <a:lnTo>
                    <a:pt x="22377" y="55527"/>
                  </a:lnTo>
                  <a:lnTo>
                    <a:pt x="23054" y="55650"/>
                  </a:lnTo>
                  <a:lnTo>
                    <a:pt x="23745" y="55773"/>
                  </a:lnTo>
                  <a:lnTo>
                    <a:pt x="24452" y="55865"/>
                  </a:lnTo>
                  <a:lnTo>
                    <a:pt x="25159" y="55942"/>
                  </a:lnTo>
                  <a:lnTo>
                    <a:pt x="25866" y="56003"/>
                  </a:lnTo>
                  <a:lnTo>
                    <a:pt x="26573" y="56049"/>
                  </a:lnTo>
                  <a:lnTo>
                    <a:pt x="27295" y="56080"/>
                  </a:lnTo>
                  <a:lnTo>
                    <a:pt x="28018" y="56095"/>
                  </a:lnTo>
                  <a:lnTo>
                    <a:pt x="28740" y="56080"/>
                  </a:lnTo>
                  <a:lnTo>
                    <a:pt x="29462" y="56049"/>
                  </a:lnTo>
                  <a:lnTo>
                    <a:pt x="30185" y="56003"/>
                  </a:lnTo>
                  <a:lnTo>
                    <a:pt x="30892" y="55942"/>
                  </a:lnTo>
                  <a:lnTo>
                    <a:pt x="31599" y="55865"/>
                  </a:lnTo>
                  <a:lnTo>
                    <a:pt x="32290" y="55773"/>
                  </a:lnTo>
                  <a:lnTo>
                    <a:pt x="32982" y="55650"/>
                  </a:lnTo>
                  <a:lnTo>
                    <a:pt x="33673" y="55527"/>
                  </a:lnTo>
                  <a:lnTo>
                    <a:pt x="34350" y="55373"/>
                  </a:lnTo>
                  <a:lnTo>
                    <a:pt x="35026" y="55204"/>
                  </a:lnTo>
                  <a:lnTo>
                    <a:pt x="35702" y="55020"/>
                  </a:lnTo>
                  <a:lnTo>
                    <a:pt x="36363" y="54835"/>
                  </a:lnTo>
                  <a:lnTo>
                    <a:pt x="37008" y="54620"/>
                  </a:lnTo>
                  <a:lnTo>
                    <a:pt x="37654" y="54390"/>
                  </a:lnTo>
                  <a:lnTo>
                    <a:pt x="38299" y="54144"/>
                  </a:lnTo>
                  <a:lnTo>
                    <a:pt x="38929" y="53882"/>
                  </a:lnTo>
                  <a:lnTo>
                    <a:pt x="39559" y="53621"/>
                  </a:lnTo>
                  <a:lnTo>
                    <a:pt x="40174" y="53329"/>
                  </a:lnTo>
                  <a:lnTo>
                    <a:pt x="40774" y="53022"/>
                  </a:lnTo>
                  <a:lnTo>
                    <a:pt x="41388" y="52699"/>
                  </a:lnTo>
                  <a:lnTo>
                    <a:pt x="41972" y="52376"/>
                  </a:lnTo>
                  <a:lnTo>
                    <a:pt x="42556" y="52038"/>
                  </a:lnTo>
                  <a:lnTo>
                    <a:pt x="43125" y="51669"/>
                  </a:lnTo>
                  <a:lnTo>
                    <a:pt x="43694" y="51300"/>
                  </a:lnTo>
                  <a:lnTo>
                    <a:pt x="44247" y="50916"/>
                  </a:lnTo>
                  <a:lnTo>
                    <a:pt x="44785" y="50517"/>
                  </a:lnTo>
                  <a:lnTo>
                    <a:pt x="45323" y="50117"/>
                  </a:lnTo>
                  <a:lnTo>
                    <a:pt x="45845" y="49687"/>
                  </a:lnTo>
                  <a:lnTo>
                    <a:pt x="46368" y="49256"/>
                  </a:lnTo>
                  <a:lnTo>
                    <a:pt x="46860" y="48811"/>
                  </a:lnTo>
                  <a:lnTo>
                    <a:pt x="47351" y="48350"/>
                  </a:lnTo>
                  <a:lnTo>
                    <a:pt x="47843" y="47873"/>
                  </a:lnTo>
                  <a:lnTo>
                    <a:pt x="48304" y="47397"/>
                  </a:lnTo>
                  <a:lnTo>
                    <a:pt x="48765" y="46905"/>
                  </a:lnTo>
                  <a:lnTo>
                    <a:pt x="49211" y="46398"/>
                  </a:lnTo>
                  <a:lnTo>
                    <a:pt x="49641" y="45891"/>
                  </a:lnTo>
                  <a:lnTo>
                    <a:pt x="50072" y="45368"/>
                  </a:lnTo>
                  <a:lnTo>
                    <a:pt x="50487" y="44830"/>
                  </a:lnTo>
                  <a:lnTo>
                    <a:pt x="50871" y="44277"/>
                  </a:lnTo>
                  <a:lnTo>
                    <a:pt x="51255" y="43724"/>
                  </a:lnTo>
                  <a:lnTo>
                    <a:pt x="51639" y="43171"/>
                  </a:lnTo>
                  <a:lnTo>
                    <a:pt x="51993" y="42587"/>
                  </a:lnTo>
                  <a:lnTo>
                    <a:pt x="52331" y="42002"/>
                  </a:lnTo>
                  <a:lnTo>
                    <a:pt x="52669" y="41418"/>
                  </a:lnTo>
                  <a:lnTo>
                    <a:pt x="52976" y="40819"/>
                  </a:lnTo>
                  <a:lnTo>
                    <a:pt x="53284" y="40204"/>
                  </a:lnTo>
                  <a:lnTo>
                    <a:pt x="53576" y="39590"/>
                  </a:lnTo>
                  <a:lnTo>
                    <a:pt x="53852" y="38960"/>
                  </a:lnTo>
                  <a:lnTo>
                    <a:pt x="54098" y="38329"/>
                  </a:lnTo>
                  <a:lnTo>
                    <a:pt x="54344" y="37684"/>
                  </a:lnTo>
                  <a:lnTo>
                    <a:pt x="54575" y="37038"/>
                  </a:lnTo>
                  <a:lnTo>
                    <a:pt x="54790" y="36393"/>
                  </a:lnTo>
                  <a:lnTo>
                    <a:pt x="54989" y="35732"/>
                  </a:lnTo>
                  <a:lnTo>
                    <a:pt x="55159" y="35056"/>
                  </a:lnTo>
                  <a:lnTo>
                    <a:pt x="55328" y="34380"/>
                  </a:lnTo>
                  <a:lnTo>
                    <a:pt x="55481" y="33703"/>
                  </a:lnTo>
                  <a:lnTo>
                    <a:pt x="55604" y="33012"/>
                  </a:lnTo>
                  <a:lnTo>
                    <a:pt x="55727" y="32320"/>
                  </a:lnTo>
                  <a:lnTo>
                    <a:pt x="55819" y="31613"/>
                  </a:lnTo>
                  <a:lnTo>
                    <a:pt x="55896" y="30922"/>
                  </a:lnTo>
                  <a:lnTo>
                    <a:pt x="55958" y="30199"/>
                  </a:lnTo>
                  <a:lnTo>
                    <a:pt x="56004" y="29493"/>
                  </a:lnTo>
                  <a:lnTo>
                    <a:pt x="56035" y="28770"/>
                  </a:lnTo>
                  <a:lnTo>
                    <a:pt x="56050" y="28048"/>
                  </a:lnTo>
                  <a:lnTo>
                    <a:pt x="56035" y="27326"/>
                  </a:lnTo>
                  <a:lnTo>
                    <a:pt x="56004" y="26603"/>
                  </a:lnTo>
                  <a:lnTo>
                    <a:pt x="55958" y="25896"/>
                  </a:lnTo>
                  <a:lnTo>
                    <a:pt x="55896" y="25174"/>
                  </a:lnTo>
                  <a:lnTo>
                    <a:pt x="55819" y="24482"/>
                  </a:lnTo>
                  <a:lnTo>
                    <a:pt x="55727" y="23775"/>
                  </a:lnTo>
                  <a:lnTo>
                    <a:pt x="55604" y="23084"/>
                  </a:lnTo>
                  <a:lnTo>
                    <a:pt x="55481" y="22392"/>
                  </a:lnTo>
                  <a:lnTo>
                    <a:pt x="55328" y="21716"/>
                  </a:lnTo>
                  <a:lnTo>
                    <a:pt x="55159" y="21040"/>
                  </a:lnTo>
                  <a:lnTo>
                    <a:pt x="54989" y="20364"/>
                  </a:lnTo>
                  <a:lnTo>
                    <a:pt x="54790" y="19703"/>
                  </a:lnTo>
                  <a:lnTo>
                    <a:pt x="54575" y="19057"/>
                  </a:lnTo>
                  <a:lnTo>
                    <a:pt x="54344" y="18412"/>
                  </a:lnTo>
                  <a:lnTo>
                    <a:pt x="54098" y="17766"/>
                  </a:lnTo>
                  <a:lnTo>
                    <a:pt x="53852" y="17136"/>
                  </a:lnTo>
                  <a:lnTo>
                    <a:pt x="53576" y="16506"/>
                  </a:lnTo>
                  <a:lnTo>
                    <a:pt x="53284" y="15891"/>
                  </a:lnTo>
                  <a:lnTo>
                    <a:pt x="52976" y="15277"/>
                  </a:lnTo>
                  <a:lnTo>
                    <a:pt x="52669" y="14677"/>
                  </a:lnTo>
                  <a:lnTo>
                    <a:pt x="52331" y="14093"/>
                  </a:lnTo>
                  <a:lnTo>
                    <a:pt x="51993" y="13509"/>
                  </a:lnTo>
                  <a:lnTo>
                    <a:pt x="51639" y="12941"/>
                  </a:lnTo>
                  <a:lnTo>
                    <a:pt x="51255" y="12372"/>
                  </a:lnTo>
                  <a:lnTo>
                    <a:pt x="50871" y="11819"/>
                  </a:lnTo>
                  <a:lnTo>
                    <a:pt x="50487" y="11265"/>
                  </a:lnTo>
                  <a:lnTo>
                    <a:pt x="50072" y="10728"/>
                  </a:lnTo>
                  <a:lnTo>
                    <a:pt x="49641" y="10205"/>
                  </a:lnTo>
                  <a:lnTo>
                    <a:pt x="49211" y="9698"/>
                  </a:lnTo>
                  <a:lnTo>
                    <a:pt x="48765" y="9191"/>
                  </a:lnTo>
                  <a:lnTo>
                    <a:pt x="48304" y="8699"/>
                  </a:lnTo>
                  <a:lnTo>
                    <a:pt x="47843" y="8222"/>
                  </a:lnTo>
                  <a:lnTo>
                    <a:pt x="47351" y="7746"/>
                  </a:lnTo>
                  <a:lnTo>
                    <a:pt x="46860" y="7285"/>
                  </a:lnTo>
                  <a:lnTo>
                    <a:pt x="46368" y="6839"/>
                  </a:lnTo>
                  <a:lnTo>
                    <a:pt x="45845" y="6409"/>
                  </a:lnTo>
                  <a:lnTo>
                    <a:pt x="45323" y="5994"/>
                  </a:lnTo>
                  <a:lnTo>
                    <a:pt x="44785" y="5579"/>
                  </a:lnTo>
                  <a:lnTo>
                    <a:pt x="44247" y="5179"/>
                  </a:lnTo>
                  <a:lnTo>
                    <a:pt x="43694" y="4795"/>
                  </a:lnTo>
                  <a:lnTo>
                    <a:pt x="43125" y="4426"/>
                  </a:lnTo>
                  <a:lnTo>
                    <a:pt x="42556" y="4073"/>
                  </a:lnTo>
                  <a:lnTo>
                    <a:pt x="41972" y="3719"/>
                  </a:lnTo>
                  <a:lnTo>
                    <a:pt x="41388" y="3397"/>
                  </a:lnTo>
                  <a:lnTo>
                    <a:pt x="40774" y="3074"/>
                  </a:lnTo>
                  <a:lnTo>
                    <a:pt x="40174" y="2767"/>
                  </a:lnTo>
                  <a:lnTo>
                    <a:pt x="39559" y="2490"/>
                  </a:lnTo>
                  <a:lnTo>
                    <a:pt x="38929" y="2213"/>
                  </a:lnTo>
                  <a:lnTo>
                    <a:pt x="38299" y="1952"/>
                  </a:lnTo>
                  <a:lnTo>
                    <a:pt x="37654" y="1706"/>
                  </a:lnTo>
                  <a:lnTo>
                    <a:pt x="37008" y="1476"/>
                  </a:lnTo>
                  <a:lnTo>
                    <a:pt x="36363" y="1261"/>
                  </a:lnTo>
                  <a:lnTo>
                    <a:pt x="35702" y="1076"/>
                  </a:lnTo>
                  <a:lnTo>
                    <a:pt x="35026" y="892"/>
                  </a:lnTo>
                  <a:lnTo>
                    <a:pt x="34350" y="723"/>
                  </a:lnTo>
                  <a:lnTo>
                    <a:pt x="33673" y="569"/>
                  </a:lnTo>
                  <a:lnTo>
                    <a:pt x="32982" y="446"/>
                  </a:lnTo>
                  <a:lnTo>
                    <a:pt x="32290" y="323"/>
                  </a:lnTo>
                  <a:lnTo>
                    <a:pt x="31599" y="231"/>
                  </a:lnTo>
                  <a:lnTo>
                    <a:pt x="30892" y="154"/>
                  </a:lnTo>
                  <a:lnTo>
                    <a:pt x="30185" y="93"/>
                  </a:lnTo>
                  <a:lnTo>
                    <a:pt x="29462" y="46"/>
                  </a:lnTo>
                  <a:lnTo>
                    <a:pt x="28740" y="16"/>
                  </a:lnTo>
                  <a:lnTo>
                    <a:pt x="280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55;p67">
              <a:extLst>
                <a:ext uri="{FF2B5EF4-FFF2-40B4-BE49-F238E27FC236}">
                  <a16:creationId xmlns:a16="http://schemas.microsoft.com/office/drawing/2014/main" id="{EB21C9A0-BDCC-4B8E-9017-90F38EFC3243}"/>
                </a:ext>
              </a:extLst>
            </p:cNvPr>
            <p:cNvSpPr/>
            <p:nvPr/>
          </p:nvSpPr>
          <p:spPr>
            <a:xfrm rot="10800000">
              <a:off x="1795952" y="1402332"/>
              <a:ext cx="39095" cy="39127"/>
            </a:xfrm>
            <a:custGeom>
              <a:avLst/>
              <a:gdLst/>
              <a:ahLst/>
              <a:cxnLst/>
              <a:rect l="l" t="t" r="r" b="b"/>
              <a:pathLst>
                <a:path w="56050" h="56096" fill="none" extrusionOk="0">
                  <a:moveTo>
                    <a:pt x="1" y="28048"/>
                  </a:moveTo>
                  <a:lnTo>
                    <a:pt x="1" y="28048"/>
                  </a:lnTo>
                  <a:lnTo>
                    <a:pt x="1" y="27326"/>
                  </a:lnTo>
                  <a:lnTo>
                    <a:pt x="32" y="26603"/>
                  </a:lnTo>
                  <a:lnTo>
                    <a:pt x="78" y="25896"/>
                  </a:lnTo>
                  <a:lnTo>
                    <a:pt x="139" y="25174"/>
                  </a:lnTo>
                  <a:lnTo>
                    <a:pt x="216" y="24482"/>
                  </a:lnTo>
                  <a:lnTo>
                    <a:pt x="324" y="23775"/>
                  </a:lnTo>
                  <a:lnTo>
                    <a:pt x="431" y="23084"/>
                  </a:lnTo>
                  <a:lnTo>
                    <a:pt x="569" y="22392"/>
                  </a:lnTo>
                  <a:lnTo>
                    <a:pt x="708" y="21716"/>
                  </a:lnTo>
                  <a:lnTo>
                    <a:pt x="877" y="21040"/>
                  </a:lnTo>
                  <a:lnTo>
                    <a:pt x="1061" y="20364"/>
                  </a:lnTo>
                  <a:lnTo>
                    <a:pt x="1261" y="19703"/>
                  </a:lnTo>
                  <a:lnTo>
                    <a:pt x="1461" y="19057"/>
                  </a:lnTo>
                  <a:lnTo>
                    <a:pt x="1691" y="18412"/>
                  </a:lnTo>
                  <a:lnTo>
                    <a:pt x="1937" y="17766"/>
                  </a:lnTo>
                  <a:lnTo>
                    <a:pt x="2199" y="17136"/>
                  </a:lnTo>
                  <a:lnTo>
                    <a:pt x="2475" y="16506"/>
                  </a:lnTo>
                  <a:lnTo>
                    <a:pt x="2752" y="15891"/>
                  </a:lnTo>
                  <a:lnTo>
                    <a:pt x="3059" y="15277"/>
                  </a:lnTo>
                  <a:lnTo>
                    <a:pt x="3382" y="14677"/>
                  </a:lnTo>
                  <a:lnTo>
                    <a:pt x="3705" y="14093"/>
                  </a:lnTo>
                  <a:lnTo>
                    <a:pt x="4058" y="13509"/>
                  </a:lnTo>
                  <a:lnTo>
                    <a:pt x="4412" y="12941"/>
                  </a:lnTo>
                  <a:lnTo>
                    <a:pt x="4780" y="12372"/>
                  </a:lnTo>
                  <a:lnTo>
                    <a:pt x="5165" y="11819"/>
                  </a:lnTo>
                  <a:lnTo>
                    <a:pt x="5564" y="11265"/>
                  </a:lnTo>
                  <a:lnTo>
                    <a:pt x="5979" y="10728"/>
                  </a:lnTo>
                  <a:lnTo>
                    <a:pt x="6394" y="10205"/>
                  </a:lnTo>
                  <a:lnTo>
                    <a:pt x="6824" y="9698"/>
                  </a:lnTo>
                  <a:lnTo>
                    <a:pt x="7270" y="9191"/>
                  </a:lnTo>
                  <a:lnTo>
                    <a:pt x="7731" y="8699"/>
                  </a:lnTo>
                  <a:lnTo>
                    <a:pt x="8208" y="8222"/>
                  </a:lnTo>
                  <a:lnTo>
                    <a:pt x="8684" y="7746"/>
                  </a:lnTo>
                  <a:lnTo>
                    <a:pt x="9176" y="7285"/>
                  </a:lnTo>
                  <a:lnTo>
                    <a:pt x="9683" y="6839"/>
                  </a:lnTo>
                  <a:lnTo>
                    <a:pt x="10190" y="6409"/>
                  </a:lnTo>
                  <a:lnTo>
                    <a:pt x="10713" y="5994"/>
                  </a:lnTo>
                  <a:lnTo>
                    <a:pt x="11251" y="5579"/>
                  </a:lnTo>
                  <a:lnTo>
                    <a:pt x="11789" y="5179"/>
                  </a:lnTo>
                  <a:lnTo>
                    <a:pt x="12357" y="4795"/>
                  </a:lnTo>
                  <a:lnTo>
                    <a:pt x="12910" y="4426"/>
                  </a:lnTo>
                  <a:lnTo>
                    <a:pt x="13494" y="4073"/>
                  </a:lnTo>
                  <a:lnTo>
                    <a:pt x="14063" y="3719"/>
                  </a:lnTo>
                  <a:lnTo>
                    <a:pt x="14662" y="3397"/>
                  </a:lnTo>
                  <a:lnTo>
                    <a:pt x="15262" y="3074"/>
                  </a:lnTo>
                  <a:lnTo>
                    <a:pt x="15877" y="2767"/>
                  </a:lnTo>
                  <a:lnTo>
                    <a:pt x="16491" y="2490"/>
                  </a:lnTo>
                  <a:lnTo>
                    <a:pt x="17106" y="2213"/>
                  </a:lnTo>
                  <a:lnTo>
                    <a:pt x="17736" y="1952"/>
                  </a:lnTo>
                  <a:lnTo>
                    <a:pt x="18382" y="1706"/>
                  </a:lnTo>
                  <a:lnTo>
                    <a:pt x="19027" y="1476"/>
                  </a:lnTo>
                  <a:lnTo>
                    <a:pt x="19688" y="1261"/>
                  </a:lnTo>
                  <a:lnTo>
                    <a:pt x="20349" y="1076"/>
                  </a:lnTo>
                  <a:lnTo>
                    <a:pt x="21010" y="892"/>
                  </a:lnTo>
                  <a:lnTo>
                    <a:pt x="21686" y="723"/>
                  </a:lnTo>
                  <a:lnTo>
                    <a:pt x="22377" y="569"/>
                  </a:lnTo>
                  <a:lnTo>
                    <a:pt x="23054" y="446"/>
                  </a:lnTo>
                  <a:lnTo>
                    <a:pt x="23745" y="323"/>
                  </a:lnTo>
                  <a:lnTo>
                    <a:pt x="24452" y="231"/>
                  </a:lnTo>
                  <a:lnTo>
                    <a:pt x="25159" y="154"/>
                  </a:lnTo>
                  <a:lnTo>
                    <a:pt x="25866" y="93"/>
                  </a:lnTo>
                  <a:lnTo>
                    <a:pt x="26573" y="46"/>
                  </a:lnTo>
                  <a:lnTo>
                    <a:pt x="27295" y="16"/>
                  </a:lnTo>
                  <a:lnTo>
                    <a:pt x="28018" y="0"/>
                  </a:lnTo>
                  <a:lnTo>
                    <a:pt x="28018" y="0"/>
                  </a:lnTo>
                  <a:lnTo>
                    <a:pt x="28740" y="16"/>
                  </a:lnTo>
                  <a:lnTo>
                    <a:pt x="29462" y="46"/>
                  </a:lnTo>
                  <a:lnTo>
                    <a:pt x="30185" y="93"/>
                  </a:lnTo>
                  <a:lnTo>
                    <a:pt x="30892" y="154"/>
                  </a:lnTo>
                  <a:lnTo>
                    <a:pt x="31599" y="231"/>
                  </a:lnTo>
                  <a:lnTo>
                    <a:pt x="32290" y="323"/>
                  </a:lnTo>
                  <a:lnTo>
                    <a:pt x="32982" y="446"/>
                  </a:lnTo>
                  <a:lnTo>
                    <a:pt x="33673" y="569"/>
                  </a:lnTo>
                  <a:lnTo>
                    <a:pt x="34350" y="723"/>
                  </a:lnTo>
                  <a:lnTo>
                    <a:pt x="35026" y="892"/>
                  </a:lnTo>
                  <a:lnTo>
                    <a:pt x="35702" y="1076"/>
                  </a:lnTo>
                  <a:lnTo>
                    <a:pt x="36363" y="1261"/>
                  </a:lnTo>
                  <a:lnTo>
                    <a:pt x="37008" y="1476"/>
                  </a:lnTo>
                  <a:lnTo>
                    <a:pt x="37654" y="1706"/>
                  </a:lnTo>
                  <a:lnTo>
                    <a:pt x="38299" y="1952"/>
                  </a:lnTo>
                  <a:lnTo>
                    <a:pt x="38929" y="2213"/>
                  </a:lnTo>
                  <a:lnTo>
                    <a:pt x="39559" y="2490"/>
                  </a:lnTo>
                  <a:lnTo>
                    <a:pt x="40174" y="2767"/>
                  </a:lnTo>
                  <a:lnTo>
                    <a:pt x="40774" y="3074"/>
                  </a:lnTo>
                  <a:lnTo>
                    <a:pt x="41388" y="3397"/>
                  </a:lnTo>
                  <a:lnTo>
                    <a:pt x="41972" y="3719"/>
                  </a:lnTo>
                  <a:lnTo>
                    <a:pt x="42556" y="4073"/>
                  </a:lnTo>
                  <a:lnTo>
                    <a:pt x="43125" y="4426"/>
                  </a:lnTo>
                  <a:lnTo>
                    <a:pt x="43694" y="4795"/>
                  </a:lnTo>
                  <a:lnTo>
                    <a:pt x="44247" y="5179"/>
                  </a:lnTo>
                  <a:lnTo>
                    <a:pt x="44785" y="5579"/>
                  </a:lnTo>
                  <a:lnTo>
                    <a:pt x="45323" y="5994"/>
                  </a:lnTo>
                  <a:lnTo>
                    <a:pt x="45845" y="6409"/>
                  </a:lnTo>
                  <a:lnTo>
                    <a:pt x="46368" y="6839"/>
                  </a:lnTo>
                  <a:lnTo>
                    <a:pt x="46860" y="7285"/>
                  </a:lnTo>
                  <a:lnTo>
                    <a:pt x="47351" y="7746"/>
                  </a:lnTo>
                  <a:lnTo>
                    <a:pt x="47843" y="8222"/>
                  </a:lnTo>
                  <a:lnTo>
                    <a:pt x="48304" y="8699"/>
                  </a:lnTo>
                  <a:lnTo>
                    <a:pt x="48765" y="9191"/>
                  </a:lnTo>
                  <a:lnTo>
                    <a:pt x="49211" y="9698"/>
                  </a:lnTo>
                  <a:lnTo>
                    <a:pt x="49641" y="10205"/>
                  </a:lnTo>
                  <a:lnTo>
                    <a:pt x="50072" y="10728"/>
                  </a:lnTo>
                  <a:lnTo>
                    <a:pt x="50487" y="11265"/>
                  </a:lnTo>
                  <a:lnTo>
                    <a:pt x="50871" y="11819"/>
                  </a:lnTo>
                  <a:lnTo>
                    <a:pt x="51255" y="12372"/>
                  </a:lnTo>
                  <a:lnTo>
                    <a:pt x="51639" y="12941"/>
                  </a:lnTo>
                  <a:lnTo>
                    <a:pt x="51993" y="13509"/>
                  </a:lnTo>
                  <a:lnTo>
                    <a:pt x="52331" y="14093"/>
                  </a:lnTo>
                  <a:lnTo>
                    <a:pt x="52669" y="14677"/>
                  </a:lnTo>
                  <a:lnTo>
                    <a:pt x="52976" y="15277"/>
                  </a:lnTo>
                  <a:lnTo>
                    <a:pt x="53284" y="15891"/>
                  </a:lnTo>
                  <a:lnTo>
                    <a:pt x="53576" y="16506"/>
                  </a:lnTo>
                  <a:lnTo>
                    <a:pt x="53852" y="17136"/>
                  </a:lnTo>
                  <a:lnTo>
                    <a:pt x="54098" y="17766"/>
                  </a:lnTo>
                  <a:lnTo>
                    <a:pt x="54344" y="18412"/>
                  </a:lnTo>
                  <a:lnTo>
                    <a:pt x="54575" y="19057"/>
                  </a:lnTo>
                  <a:lnTo>
                    <a:pt x="54790" y="19703"/>
                  </a:lnTo>
                  <a:lnTo>
                    <a:pt x="54989" y="20364"/>
                  </a:lnTo>
                  <a:lnTo>
                    <a:pt x="55159" y="21040"/>
                  </a:lnTo>
                  <a:lnTo>
                    <a:pt x="55328" y="21716"/>
                  </a:lnTo>
                  <a:lnTo>
                    <a:pt x="55481" y="22392"/>
                  </a:lnTo>
                  <a:lnTo>
                    <a:pt x="55604" y="23084"/>
                  </a:lnTo>
                  <a:lnTo>
                    <a:pt x="55727" y="23775"/>
                  </a:lnTo>
                  <a:lnTo>
                    <a:pt x="55819" y="24482"/>
                  </a:lnTo>
                  <a:lnTo>
                    <a:pt x="55896" y="25174"/>
                  </a:lnTo>
                  <a:lnTo>
                    <a:pt x="55958" y="25896"/>
                  </a:lnTo>
                  <a:lnTo>
                    <a:pt x="56004" y="26603"/>
                  </a:lnTo>
                  <a:lnTo>
                    <a:pt x="56035" y="27326"/>
                  </a:lnTo>
                  <a:lnTo>
                    <a:pt x="56050" y="28048"/>
                  </a:lnTo>
                  <a:lnTo>
                    <a:pt x="56050" y="28048"/>
                  </a:lnTo>
                  <a:lnTo>
                    <a:pt x="56035" y="28770"/>
                  </a:lnTo>
                  <a:lnTo>
                    <a:pt x="56004" y="29493"/>
                  </a:lnTo>
                  <a:lnTo>
                    <a:pt x="55958" y="30199"/>
                  </a:lnTo>
                  <a:lnTo>
                    <a:pt x="55896" y="30922"/>
                  </a:lnTo>
                  <a:lnTo>
                    <a:pt x="55819" y="31613"/>
                  </a:lnTo>
                  <a:lnTo>
                    <a:pt x="55727" y="32320"/>
                  </a:lnTo>
                  <a:lnTo>
                    <a:pt x="55604" y="33012"/>
                  </a:lnTo>
                  <a:lnTo>
                    <a:pt x="55481" y="33703"/>
                  </a:lnTo>
                  <a:lnTo>
                    <a:pt x="55328" y="34380"/>
                  </a:lnTo>
                  <a:lnTo>
                    <a:pt x="55159" y="35056"/>
                  </a:lnTo>
                  <a:lnTo>
                    <a:pt x="54989" y="35732"/>
                  </a:lnTo>
                  <a:lnTo>
                    <a:pt x="54790" y="36393"/>
                  </a:lnTo>
                  <a:lnTo>
                    <a:pt x="54575" y="37038"/>
                  </a:lnTo>
                  <a:lnTo>
                    <a:pt x="54344" y="37684"/>
                  </a:lnTo>
                  <a:lnTo>
                    <a:pt x="54098" y="38329"/>
                  </a:lnTo>
                  <a:lnTo>
                    <a:pt x="53852" y="38960"/>
                  </a:lnTo>
                  <a:lnTo>
                    <a:pt x="53576" y="39590"/>
                  </a:lnTo>
                  <a:lnTo>
                    <a:pt x="53284" y="40204"/>
                  </a:lnTo>
                  <a:lnTo>
                    <a:pt x="52976" y="40819"/>
                  </a:lnTo>
                  <a:lnTo>
                    <a:pt x="52669" y="41418"/>
                  </a:lnTo>
                  <a:lnTo>
                    <a:pt x="52331" y="42002"/>
                  </a:lnTo>
                  <a:lnTo>
                    <a:pt x="51993" y="42587"/>
                  </a:lnTo>
                  <a:lnTo>
                    <a:pt x="51639" y="43171"/>
                  </a:lnTo>
                  <a:lnTo>
                    <a:pt x="51255" y="43724"/>
                  </a:lnTo>
                  <a:lnTo>
                    <a:pt x="50871" y="44277"/>
                  </a:lnTo>
                  <a:lnTo>
                    <a:pt x="50487" y="44830"/>
                  </a:lnTo>
                  <a:lnTo>
                    <a:pt x="50072" y="45368"/>
                  </a:lnTo>
                  <a:lnTo>
                    <a:pt x="49641" y="45891"/>
                  </a:lnTo>
                  <a:lnTo>
                    <a:pt x="49211" y="46398"/>
                  </a:lnTo>
                  <a:lnTo>
                    <a:pt x="48765" y="46905"/>
                  </a:lnTo>
                  <a:lnTo>
                    <a:pt x="48304" y="47397"/>
                  </a:lnTo>
                  <a:lnTo>
                    <a:pt x="47843" y="47873"/>
                  </a:lnTo>
                  <a:lnTo>
                    <a:pt x="47351" y="48350"/>
                  </a:lnTo>
                  <a:lnTo>
                    <a:pt x="46860" y="48811"/>
                  </a:lnTo>
                  <a:lnTo>
                    <a:pt x="46368" y="49256"/>
                  </a:lnTo>
                  <a:lnTo>
                    <a:pt x="45845" y="49687"/>
                  </a:lnTo>
                  <a:lnTo>
                    <a:pt x="45323" y="50117"/>
                  </a:lnTo>
                  <a:lnTo>
                    <a:pt x="44785" y="50517"/>
                  </a:lnTo>
                  <a:lnTo>
                    <a:pt x="44247" y="50916"/>
                  </a:lnTo>
                  <a:lnTo>
                    <a:pt x="43694" y="51300"/>
                  </a:lnTo>
                  <a:lnTo>
                    <a:pt x="43125" y="51669"/>
                  </a:lnTo>
                  <a:lnTo>
                    <a:pt x="42556" y="52038"/>
                  </a:lnTo>
                  <a:lnTo>
                    <a:pt x="41972" y="52376"/>
                  </a:lnTo>
                  <a:lnTo>
                    <a:pt x="41388" y="52699"/>
                  </a:lnTo>
                  <a:lnTo>
                    <a:pt x="40774" y="53022"/>
                  </a:lnTo>
                  <a:lnTo>
                    <a:pt x="40174" y="53329"/>
                  </a:lnTo>
                  <a:lnTo>
                    <a:pt x="39559" y="53621"/>
                  </a:lnTo>
                  <a:lnTo>
                    <a:pt x="38929" y="53882"/>
                  </a:lnTo>
                  <a:lnTo>
                    <a:pt x="38299" y="54144"/>
                  </a:lnTo>
                  <a:lnTo>
                    <a:pt x="37654" y="54390"/>
                  </a:lnTo>
                  <a:lnTo>
                    <a:pt x="37008" y="54620"/>
                  </a:lnTo>
                  <a:lnTo>
                    <a:pt x="36363" y="54835"/>
                  </a:lnTo>
                  <a:lnTo>
                    <a:pt x="35702" y="55020"/>
                  </a:lnTo>
                  <a:lnTo>
                    <a:pt x="35026" y="55204"/>
                  </a:lnTo>
                  <a:lnTo>
                    <a:pt x="34350" y="55373"/>
                  </a:lnTo>
                  <a:lnTo>
                    <a:pt x="33673" y="55527"/>
                  </a:lnTo>
                  <a:lnTo>
                    <a:pt x="32982" y="55650"/>
                  </a:lnTo>
                  <a:lnTo>
                    <a:pt x="32290" y="55773"/>
                  </a:lnTo>
                  <a:lnTo>
                    <a:pt x="31599" y="55865"/>
                  </a:lnTo>
                  <a:lnTo>
                    <a:pt x="30892" y="55942"/>
                  </a:lnTo>
                  <a:lnTo>
                    <a:pt x="30185" y="56003"/>
                  </a:lnTo>
                  <a:lnTo>
                    <a:pt x="29462" y="56049"/>
                  </a:lnTo>
                  <a:lnTo>
                    <a:pt x="28740" y="56080"/>
                  </a:lnTo>
                  <a:lnTo>
                    <a:pt x="28018" y="56095"/>
                  </a:lnTo>
                  <a:lnTo>
                    <a:pt x="28018" y="56095"/>
                  </a:lnTo>
                  <a:lnTo>
                    <a:pt x="27295" y="56080"/>
                  </a:lnTo>
                  <a:lnTo>
                    <a:pt x="26573" y="56049"/>
                  </a:lnTo>
                  <a:lnTo>
                    <a:pt x="25866" y="56003"/>
                  </a:lnTo>
                  <a:lnTo>
                    <a:pt x="25159" y="55942"/>
                  </a:lnTo>
                  <a:lnTo>
                    <a:pt x="24452" y="55865"/>
                  </a:lnTo>
                  <a:lnTo>
                    <a:pt x="23745" y="55773"/>
                  </a:lnTo>
                  <a:lnTo>
                    <a:pt x="23054" y="55650"/>
                  </a:lnTo>
                  <a:lnTo>
                    <a:pt x="22377" y="55527"/>
                  </a:lnTo>
                  <a:lnTo>
                    <a:pt x="21686" y="55373"/>
                  </a:lnTo>
                  <a:lnTo>
                    <a:pt x="21010" y="55204"/>
                  </a:lnTo>
                  <a:lnTo>
                    <a:pt x="20349" y="55020"/>
                  </a:lnTo>
                  <a:lnTo>
                    <a:pt x="19688" y="54835"/>
                  </a:lnTo>
                  <a:lnTo>
                    <a:pt x="19027" y="54620"/>
                  </a:lnTo>
                  <a:lnTo>
                    <a:pt x="18382" y="54390"/>
                  </a:lnTo>
                  <a:lnTo>
                    <a:pt x="17736" y="54144"/>
                  </a:lnTo>
                  <a:lnTo>
                    <a:pt x="17106" y="53882"/>
                  </a:lnTo>
                  <a:lnTo>
                    <a:pt x="16491" y="53621"/>
                  </a:lnTo>
                  <a:lnTo>
                    <a:pt x="15877" y="53329"/>
                  </a:lnTo>
                  <a:lnTo>
                    <a:pt x="15262" y="53022"/>
                  </a:lnTo>
                  <a:lnTo>
                    <a:pt x="14662" y="52699"/>
                  </a:lnTo>
                  <a:lnTo>
                    <a:pt x="14063" y="52376"/>
                  </a:lnTo>
                  <a:lnTo>
                    <a:pt x="13494" y="52038"/>
                  </a:lnTo>
                  <a:lnTo>
                    <a:pt x="12910" y="51669"/>
                  </a:lnTo>
                  <a:lnTo>
                    <a:pt x="12357" y="51300"/>
                  </a:lnTo>
                  <a:lnTo>
                    <a:pt x="11789" y="50916"/>
                  </a:lnTo>
                  <a:lnTo>
                    <a:pt x="11251" y="50517"/>
                  </a:lnTo>
                  <a:lnTo>
                    <a:pt x="10713" y="50117"/>
                  </a:lnTo>
                  <a:lnTo>
                    <a:pt x="10190" y="49687"/>
                  </a:lnTo>
                  <a:lnTo>
                    <a:pt x="9683" y="49256"/>
                  </a:lnTo>
                  <a:lnTo>
                    <a:pt x="9176" y="48811"/>
                  </a:lnTo>
                  <a:lnTo>
                    <a:pt x="8684" y="48350"/>
                  </a:lnTo>
                  <a:lnTo>
                    <a:pt x="8208" y="47873"/>
                  </a:lnTo>
                  <a:lnTo>
                    <a:pt x="7731" y="47397"/>
                  </a:lnTo>
                  <a:lnTo>
                    <a:pt x="7270" y="46905"/>
                  </a:lnTo>
                  <a:lnTo>
                    <a:pt x="6824" y="46398"/>
                  </a:lnTo>
                  <a:lnTo>
                    <a:pt x="6394" y="45891"/>
                  </a:lnTo>
                  <a:lnTo>
                    <a:pt x="5979" y="45368"/>
                  </a:lnTo>
                  <a:lnTo>
                    <a:pt x="5564" y="44830"/>
                  </a:lnTo>
                  <a:lnTo>
                    <a:pt x="5165" y="44277"/>
                  </a:lnTo>
                  <a:lnTo>
                    <a:pt x="4780" y="43724"/>
                  </a:lnTo>
                  <a:lnTo>
                    <a:pt x="4412" y="43171"/>
                  </a:lnTo>
                  <a:lnTo>
                    <a:pt x="4058" y="42587"/>
                  </a:lnTo>
                  <a:lnTo>
                    <a:pt x="3705" y="42002"/>
                  </a:lnTo>
                  <a:lnTo>
                    <a:pt x="3382" y="41418"/>
                  </a:lnTo>
                  <a:lnTo>
                    <a:pt x="3059" y="40819"/>
                  </a:lnTo>
                  <a:lnTo>
                    <a:pt x="2752" y="40204"/>
                  </a:lnTo>
                  <a:lnTo>
                    <a:pt x="2475" y="39590"/>
                  </a:lnTo>
                  <a:lnTo>
                    <a:pt x="2199" y="38960"/>
                  </a:lnTo>
                  <a:lnTo>
                    <a:pt x="1937" y="38329"/>
                  </a:lnTo>
                  <a:lnTo>
                    <a:pt x="1691" y="37684"/>
                  </a:lnTo>
                  <a:lnTo>
                    <a:pt x="1461" y="37038"/>
                  </a:lnTo>
                  <a:lnTo>
                    <a:pt x="1261" y="36393"/>
                  </a:lnTo>
                  <a:lnTo>
                    <a:pt x="1061" y="35732"/>
                  </a:lnTo>
                  <a:lnTo>
                    <a:pt x="877" y="35056"/>
                  </a:lnTo>
                  <a:lnTo>
                    <a:pt x="708" y="34380"/>
                  </a:lnTo>
                  <a:lnTo>
                    <a:pt x="569" y="33703"/>
                  </a:lnTo>
                  <a:lnTo>
                    <a:pt x="431" y="33012"/>
                  </a:lnTo>
                  <a:lnTo>
                    <a:pt x="324" y="32320"/>
                  </a:lnTo>
                  <a:lnTo>
                    <a:pt x="216" y="31613"/>
                  </a:lnTo>
                  <a:lnTo>
                    <a:pt x="139" y="30922"/>
                  </a:lnTo>
                  <a:lnTo>
                    <a:pt x="78" y="30199"/>
                  </a:lnTo>
                  <a:lnTo>
                    <a:pt x="32" y="29493"/>
                  </a:lnTo>
                  <a:lnTo>
                    <a:pt x="1" y="28770"/>
                  </a:lnTo>
                  <a:lnTo>
                    <a:pt x="1" y="28048"/>
                  </a:lnTo>
                  <a:lnTo>
                    <a:pt x="1" y="280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56;p67">
              <a:extLst>
                <a:ext uri="{FF2B5EF4-FFF2-40B4-BE49-F238E27FC236}">
                  <a16:creationId xmlns:a16="http://schemas.microsoft.com/office/drawing/2014/main" id="{80659012-6246-4986-8524-976D3FF6A255}"/>
                </a:ext>
              </a:extLst>
            </p:cNvPr>
            <p:cNvSpPr/>
            <p:nvPr/>
          </p:nvSpPr>
          <p:spPr>
            <a:xfrm rot="10800000">
              <a:off x="1835046" y="1421894"/>
              <a:ext cx="1" cy="1"/>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57;p67">
              <a:extLst>
                <a:ext uri="{FF2B5EF4-FFF2-40B4-BE49-F238E27FC236}">
                  <a16:creationId xmlns:a16="http://schemas.microsoft.com/office/drawing/2014/main" id="{0E11E916-3DCF-4378-BB18-B4316410E08D}"/>
                </a:ext>
              </a:extLst>
            </p:cNvPr>
            <p:cNvSpPr/>
            <p:nvPr/>
          </p:nvSpPr>
          <p:spPr>
            <a:xfrm rot="10800000">
              <a:off x="2296938" y="1614514"/>
              <a:ext cx="39095" cy="39116"/>
            </a:xfrm>
            <a:custGeom>
              <a:avLst/>
              <a:gdLst/>
              <a:ahLst/>
              <a:cxnLst/>
              <a:rect l="l" t="t" r="r" b="b"/>
              <a:pathLst>
                <a:path w="56050" h="56080" extrusionOk="0">
                  <a:moveTo>
                    <a:pt x="28033" y="0"/>
                  </a:moveTo>
                  <a:lnTo>
                    <a:pt x="27311" y="16"/>
                  </a:lnTo>
                  <a:lnTo>
                    <a:pt x="26588" y="31"/>
                  </a:lnTo>
                  <a:lnTo>
                    <a:pt x="25881" y="77"/>
                  </a:lnTo>
                  <a:lnTo>
                    <a:pt x="25159" y="139"/>
                  </a:lnTo>
                  <a:lnTo>
                    <a:pt x="24467" y="231"/>
                  </a:lnTo>
                  <a:lnTo>
                    <a:pt x="23760" y="323"/>
                  </a:lnTo>
                  <a:lnTo>
                    <a:pt x="23069" y="431"/>
                  </a:lnTo>
                  <a:lnTo>
                    <a:pt x="22377" y="569"/>
                  </a:lnTo>
                  <a:lnTo>
                    <a:pt x="21701" y="723"/>
                  </a:lnTo>
                  <a:lnTo>
                    <a:pt x="21025" y="876"/>
                  </a:lnTo>
                  <a:lnTo>
                    <a:pt x="20364" y="1061"/>
                  </a:lnTo>
                  <a:lnTo>
                    <a:pt x="19688" y="1260"/>
                  </a:lnTo>
                  <a:lnTo>
                    <a:pt x="19042" y="1476"/>
                  </a:lnTo>
                  <a:lnTo>
                    <a:pt x="18397" y="1706"/>
                  </a:lnTo>
                  <a:lnTo>
                    <a:pt x="17751" y="1952"/>
                  </a:lnTo>
                  <a:lnTo>
                    <a:pt x="17121" y="2198"/>
                  </a:lnTo>
                  <a:lnTo>
                    <a:pt x="16491" y="2475"/>
                  </a:lnTo>
                  <a:lnTo>
                    <a:pt x="15876" y="2767"/>
                  </a:lnTo>
                  <a:lnTo>
                    <a:pt x="15277" y="3074"/>
                  </a:lnTo>
                  <a:lnTo>
                    <a:pt x="14678" y="3381"/>
                  </a:lnTo>
                  <a:lnTo>
                    <a:pt x="14078" y="3719"/>
                  </a:lnTo>
                  <a:lnTo>
                    <a:pt x="13494" y="4058"/>
                  </a:lnTo>
                  <a:lnTo>
                    <a:pt x="12926" y="4411"/>
                  </a:lnTo>
                  <a:lnTo>
                    <a:pt x="12357" y="4795"/>
                  </a:lnTo>
                  <a:lnTo>
                    <a:pt x="11804" y="5179"/>
                  </a:lnTo>
                  <a:lnTo>
                    <a:pt x="11266" y="5564"/>
                  </a:lnTo>
                  <a:lnTo>
                    <a:pt x="10728" y="5979"/>
                  </a:lnTo>
                  <a:lnTo>
                    <a:pt x="10205" y="6409"/>
                  </a:lnTo>
                  <a:lnTo>
                    <a:pt x="9683" y="6839"/>
                  </a:lnTo>
                  <a:lnTo>
                    <a:pt x="9191" y="7285"/>
                  </a:lnTo>
                  <a:lnTo>
                    <a:pt x="8699" y="7746"/>
                  </a:lnTo>
                  <a:lnTo>
                    <a:pt x="8207" y="8207"/>
                  </a:lnTo>
                  <a:lnTo>
                    <a:pt x="7746" y="8699"/>
                  </a:lnTo>
                  <a:lnTo>
                    <a:pt x="7285" y="9191"/>
                  </a:lnTo>
                  <a:lnTo>
                    <a:pt x="6840" y="9682"/>
                  </a:lnTo>
                  <a:lnTo>
                    <a:pt x="6409" y="10205"/>
                  </a:lnTo>
                  <a:lnTo>
                    <a:pt x="5979" y="10727"/>
                  </a:lnTo>
                  <a:lnTo>
                    <a:pt x="5564" y="11265"/>
                  </a:lnTo>
                  <a:lnTo>
                    <a:pt x="5180" y="11803"/>
                  </a:lnTo>
                  <a:lnTo>
                    <a:pt x="4796" y="12357"/>
                  </a:lnTo>
                  <a:lnTo>
                    <a:pt x="4427" y="12925"/>
                  </a:lnTo>
                  <a:lnTo>
                    <a:pt x="4058" y="13494"/>
                  </a:lnTo>
                  <a:lnTo>
                    <a:pt x="3720" y="14078"/>
                  </a:lnTo>
                  <a:lnTo>
                    <a:pt x="3382" y="14677"/>
                  </a:lnTo>
                  <a:lnTo>
                    <a:pt x="3074" y="15277"/>
                  </a:lnTo>
                  <a:lnTo>
                    <a:pt x="2767" y="15891"/>
                  </a:lnTo>
                  <a:lnTo>
                    <a:pt x="2475" y="16506"/>
                  </a:lnTo>
                  <a:lnTo>
                    <a:pt x="2214" y="17121"/>
                  </a:lnTo>
                  <a:lnTo>
                    <a:pt x="1952" y="17766"/>
                  </a:lnTo>
                  <a:lnTo>
                    <a:pt x="1707" y="18396"/>
                  </a:lnTo>
                  <a:lnTo>
                    <a:pt x="1476" y="19042"/>
                  </a:lnTo>
                  <a:lnTo>
                    <a:pt x="1261" y="19703"/>
                  </a:lnTo>
                  <a:lnTo>
                    <a:pt x="1061" y="20364"/>
                  </a:lnTo>
                  <a:lnTo>
                    <a:pt x="892" y="21040"/>
                  </a:lnTo>
                  <a:lnTo>
                    <a:pt x="723" y="21716"/>
                  </a:lnTo>
                  <a:lnTo>
                    <a:pt x="569" y="22392"/>
                  </a:lnTo>
                  <a:lnTo>
                    <a:pt x="446" y="23084"/>
                  </a:lnTo>
                  <a:lnTo>
                    <a:pt x="323" y="23775"/>
                  </a:lnTo>
                  <a:lnTo>
                    <a:pt x="231" y="24467"/>
                  </a:lnTo>
                  <a:lnTo>
                    <a:pt x="154" y="25174"/>
                  </a:lnTo>
                  <a:lnTo>
                    <a:pt x="93" y="25881"/>
                  </a:lnTo>
                  <a:lnTo>
                    <a:pt x="47" y="26603"/>
                  </a:lnTo>
                  <a:lnTo>
                    <a:pt x="16" y="27325"/>
                  </a:lnTo>
                  <a:lnTo>
                    <a:pt x="1" y="28048"/>
                  </a:lnTo>
                  <a:lnTo>
                    <a:pt x="16" y="28770"/>
                  </a:lnTo>
                  <a:lnTo>
                    <a:pt x="47" y="29492"/>
                  </a:lnTo>
                  <a:lnTo>
                    <a:pt x="93" y="30199"/>
                  </a:lnTo>
                  <a:lnTo>
                    <a:pt x="154" y="30906"/>
                  </a:lnTo>
                  <a:lnTo>
                    <a:pt x="231" y="31613"/>
                  </a:lnTo>
                  <a:lnTo>
                    <a:pt x="323" y="32320"/>
                  </a:lnTo>
                  <a:lnTo>
                    <a:pt x="446" y="33012"/>
                  </a:lnTo>
                  <a:lnTo>
                    <a:pt x="569" y="33688"/>
                  </a:lnTo>
                  <a:lnTo>
                    <a:pt x="723" y="34380"/>
                  </a:lnTo>
                  <a:lnTo>
                    <a:pt x="892" y="35056"/>
                  </a:lnTo>
                  <a:lnTo>
                    <a:pt x="1061" y="35717"/>
                  </a:lnTo>
                  <a:lnTo>
                    <a:pt x="1261" y="36378"/>
                  </a:lnTo>
                  <a:lnTo>
                    <a:pt x="1476" y="37038"/>
                  </a:lnTo>
                  <a:lnTo>
                    <a:pt x="1707" y="37684"/>
                  </a:lnTo>
                  <a:lnTo>
                    <a:pt x="1952" y="38329"/>
                  </a:lnTo>
                  <a:lnTo>
                    <a:pt x="2214" y="38959"/>
                  </a:lnTo>
                  <a:lnTo>
                    <a:pt x="2475" y="39590"/>
                  </a:lnTo>
                  <a:lnTo>
                    <a:pt x="2767" y="40204"/>
                  </a:lnTo>
                  <a:lnTo>
                    <a:pt x="3074" y="40804"/>
                  </a:lnTo>
                  <a:lnTo>
                    <a:pt x="3382" y="41403"/>
                  </a:lnTo>
                  <a:lnTo>
                    <a:pt x="3720" y="42002"/>
                  </a:lnTo>
                  <a:lnTo>
                    <a:pt x="4058" y="42586"/>
                  </a:lnTo>
                  <a:lnTo>
                    <a:pt x="4427" y="43155"/>
                  </a:lnTo>
                  <a:lnTo>
                    <a:pt x="4796" y="43724"/>
                  </a:lnTo>
                  <a:lnTo>
                    <a:pt x="5180" y="44277"/>
                  </a:lnTo>
                  <a:lnTo>
                    <a:pt x="5564" y="44815"/>
                  </a:lnTo>
                  <a:lnTo>
                    <a:pt x="5979" y="45353"/>
                  </a:lnTo>
                  <a:lnTo>
                    <a:pt x="6409" y="45875"/>
                  </a:lnTo>
                  <a:lnTo>
                    <a:pt x="6840" y="46398"/>
                  </a:lnTo>
                  <a:lnTo>
                    <a:pt x="7285" y="46905"/>
                  </a:lnTo>
                  <a:lnTo>
                    <a:pt x="7746" y="47397"/>
                  </a:lnTo>
                  <a:lnTo>
                    <a:pt x="8207" y="47873"/>
                  </a:lnTo>
                  <a:lnTo>
                    <a:pt x="8699" y="48334"/>
                  </a:lnTo>
                  <a:lnTo>
                    <a:pt x="9191" y="48795"/>
                  </a:lnTo>
                  <a:lnTo>
                    <a:pt x="9683" y="49241"/>
                  </a:lnTo>
                  <a:lnTo>
                    <a:pt x="10205" y="49687"/>
                  </a:lnTo>
                  <a:lnTo>
                    <a:pt x="10728" y="50102"/>
                  </a:lnTo>
                  <a:lnTo>
                    <a:pt x="11266" y="50517"/>
                  </a:lnTo>
                  <a:lnTo>
                    <a:pt x="11804" y="50916"/>
                  </a:lnTo>
                  <a:lnTo>
                    <a:pt x="12357" y="51300"/>
                  </a:lnTo>
                  <a:lnTo>
                    <a:pt x="12926" y="51669"/>
                  </a:lnTo>
                  <a:lnTo>
                    <a:pt x="13494" y="52023"/>
                  </a:lnTo>
                  <a:lnTo>
                    <a:pt x="14078" y="52376"/>
                  </a:lnTo>
                  <a:lnTo>
                    <a:pt x="14678" y="52699"/>
                  </a:lnTo>
                  <a:lnTo>
                    <a:pt x="15277" y="53022"/>
                  </a:lnTo>
                  <a:lnTo>
                    <a:pt x="15876" y="53314"/>
                  </a:lnTo>
                  <a:lnTo>
                    <a:pt x="16491" y="53606"/>
                  </a:lnTo>
                  <a:lnTo>
                    <a:pt x="17121" y="53882"/>
                  </a:lnTo>
                  <a:lnTo>
                    <a:pt x="17751" y="54144"/>
                  </a:lnTo>
                  <a:lnTo>
                    <a:pt x="18397" y="54389"/>
                  </a:lnTo>
                  <a:lnTo>
                    <a:pt x="19042" y="54605"/>
                  </a:lnTo>
                  <a:lnTo>
                    <a:pt x="19688" y="54820"/>
                  </a:lnTo>
                  <a:lnTo>
                    <a:pt x="20364" y="55020"/>
                  </a:lnTo>
                  <a:lnTo>
                    <a:pt x="21025" y="55204"/>
                  </a:lnTo>
                  <a:lnTo>
                    <a:pt x="21701" y="55373"/>
                  </a:lnTo>
                  <a:lnTo>
                    <a:pt x="22377" y="55511"/>
                  </a:lnTo>
                  <a:lnTo>
                    <a:pt x="23069" y="55650"/>
                  </a:lnTo>
                  <a:lnTo>
                    <a:pt x="23760" y="55757"/>
                  </a:lnTo>
                  <a:lnTo>
                    <a:pt x="24467" y="55865"/>
                  </a:lnTo>
                  <a:lnTo>
                    <a:pt x="25159" y="55942"/>
                  </a:lnTo>
                  <a:lnTo>
                    <a:pt x="25881" y="56003"/>
                  </a:lnTo>
                  <a:lnTo>
                    <a:pt x="26588" y="56049"/>
                  </a:lnTo>
                  <a:lnTo>
                    <a:pt x="27311" y="56080"/>
                  </a:lnTo>
                  <a:lnTo>
                    <a:pt x="28755" y="56080"/>
                  </a:lnTo>
                  <a:lnTo>
                    <a:pt x="29478" y="56049"/>
                  </a:lnTo>
                  <a:lnTo>
                    <a:pt x="30184" y="56003"/>
                  </a:lnTo>
                  <a:lnTo>
                    <a:pt x="30891" y="55942"/>
                  </a:lnTo>
                  <a:lnTo>
                    <a:pt x="31598" y="55865"/>
                  </a:lnTo>
                  <a:lnTo>
                    <a:pt x="32305" y="55757"/>
                  </a:lnTo>
                  <a:lnTo>
                    <a:pt x="32997" y="55650"/>
                  </a:lnTo>
                  <a:lnTo>
                    <a:pt x="33673" y="55511"/>
                  </a:lnTo>
                  <a:lnTo>
                    <a:pt x="34365" y="55373"/>
                  </a:lnTo>
                  <a:lnTo>
                    <a:pt x="35041" y="55204"/>
                  </a:lnTo>
                  <a:lnTo>
                    <a:pt x="35702" y="55020"/>
                  </a:lnTo>
                  <a:lnTo>
                    <a:pt x="36363" y="54820"/>
                  </a:lnTo>
                  <a:lnTo>
                    <a:pt x="37023" y="54605"/>
                  </a:lnTo>
                  <a:lnTo>
                    <a:pt x="37669" y="54389"/>
                  </a:lnTo>
                  <a:lnTo>
                    <a:pt x="38314" y="54144"/>
                  </a:lnTo>
                  <a:lnTo>
                    <a:pt x="38945" y="53882"/>
                  </a:lnTo>
                  <a:lnTo>
                    <a:pt x="39559" y="53606"/>
                  </a:lnTo>
                  <a:lnTo>
                    <a:pt x="40189" y="53314"/>
                  </a:lnTo>
                  <a:lnTo>
                    <a:pt x="40789" y="53022"/>
                  </a:lnTo>
                  <a:lnTo>
                    <a:pt x="41388" y="52699"/>
                  </a:lnTo>
                  <a:lnTo>
                    <a:pt x="41988" y="52376"/>
                  </a:lnTo>
                  <a:lnTo>
                    <a:pt x="42572" y="52023"/>
                  </a:lnTo>
                  <a:lnTo>
                    <a:pt x="43140" y="51669"/>
                  </a:lnTo>
                  <a:lnTo>
                    <a:pt x="43709" y="51300"/>
                  </a:lnTo>
                  <a:lnTo>
                    <a:pt x="44262" y="50916"/>
                  </a:lnTo>
                  <a:lnTo>
                    <a:pt x="44800" y="50517"/>
                  </a:lnTo>
                  <a:lnTo>
                    <a:pt x="45338" y="50102"/>
                  </a:lnTo>
                  <a:lnTo>
                    <a:pt x="45860" y="49687"/>
                  </a:lnTo>
                  <a:lnTo>
                    <a:pt x="46368" y="49241"/>
                  </a:lnTo>
                  <a:lnTo>
                    <a:pt x="46875" y="48795"/>
                  </a:lnTo>
                  <a:lnTo>
                    <a:pt x="47367" y="48334"/>
                  </a:lnTo>
                  <a:lnTo>
                    <a:pt x="47843" y="47873"/>
                  </a:lnTo>
                  <a:lnTo>
                    <a:pt x="48319" y="47397"/>
                  </a:lnTo>
                  <a:lnTo>
                    <a:pt x="48780" y="46905"/>
                  </a:lnTo>
                  <a:lnTo>
                    <a:pt x="49226" y="46398"/>
                  </a:lnTo>
                  <a:lnTo>
                    <a:pt x="49656" y="45875"/>
                  </a:lnTo>
                  <a:lnTo>
                    <a:pt x="50087" y="45353"/>
                  </a:lnTo>
                  <a:lnTo>
                    <a:pt x="50486" y="44815"/>
                  </a:lnTo>
                  <a:lnTo>
                    <a:pt x="50886" y="44277"/>
                  </a:lnTo>
                  <a:lnTo>
                    <a:pt x="51270" y="43724"/>
                  </a:lnTo>
                  <a:lnTo>
                    <a:pt x="51639" y="43155"/>
                  </a:lnTo>
                  <a:lnTo>
                    <a:pt x="51992" y="42586"/>
                  </a:lnTo>
                  <a:lnTo>
                    <a:pt x="52346" y="42002"/>
                  </a:lnTo>
                  <a:lnTo>
                    <a:pt x="52669" y="41403"/>
                  </a:lnTo>
                  <a:lnTo>
                    <a:pt x="52991" y="40804"/>
                  </a:lnTo>
                  <a:lnTo>
                    <a:pt x="53299" y="40204"/>
                  </a:lnTo>
                  <a:lnTo>
                    <a:pt x="53575" y="39590"/>
                  </a:lnTo>
                  <a:lnTo>
                    <a:pt x="53852" y="38959"/>
                  </a:lnTo>
                  <a:lnTo>
                    <a:pt x="54113" y="38329"/>
                  </a:lnTo>
                  <a:lnTo>
                    <a:pt x="54359" y="37684"/>
                  </a:lnTo>
                  <a:lnTo>
                    <a:pt x="54590" y="37038"/>
                  </a:lnTo>
                  <a:lnTo>
                    <a:pt x="54790" y="36378"/>
                  </a:lnTo>
                  <a:lnTo>
                    <a:pt x="54989" y="35717"/>
                  </a:lnTo>
                  <a:lnTo>
                    <a:pt x="55174" y="35056"/>
                  </a:lnTo>
                  <a:lnTo>
                    <a:pt x="55343" y="34380"/>
                  </a:lnTo>
                  <a:lnTo>
                    <a:pt x="55481" y="33688"/>
                  </a:lnTo>
                  <a:lnTo>
                    <a:pt x="55619" y="33012"/>
                  </a:lnTo>
                  <a:lnTo>
                    <a:pt x="55727" y="32320"/>
                  </a:lnTo>
                  <a:lnTo>
                    <a:pt x="55835" y="31613"/>
                  </a:lnTo>
                  <a:lnTo>
                    <a:pt x="55911" y="30906"/>
                  </a:lnTo>
                  <a:lnTo>
                    <a:pt x="55973" y="30199"/>
                  </a:lnTo>
                  <a:lnTo>
                    <a:pt x="56019" y="29492"/>
                  </a:lnTo>
                  <a:lnTo>
                    <a:pt x="56050" y="28770"/>
                  </a:lnTo>
                  <a:lnTo>
                    <a:pt x="56050" y="28048"/>
                  </a:lnTo>
                  <a:lnTo>
                    <a:pt x="56050" y="27325"/>
                  </a:lnTo>
                  <a:lnTo>
                    <a:pt x="56019" y="26603"/>
                  </a:lnTo>
                  <a:lnTo>
                    <a:pt x="55973" y="25881"/>
                  </a:lnTo>
                  <a:lnTo>
                    <a:pt x="55911" y="25174"/>
                  </a:lnTo>
                  <a:lnTo>
                    <a:pt x="55835" y="24467"/>
                  </a:lnTo>
                  <a:lnTo>
                    <a:pt x="55727" y="23775"/>
                  </a:lnTo>
                  <a:lnTo>
                    <a:pt x="55619" y="23084"/>
                  </a:lnTo>
                  <a:lnTo>
                    <a:pt x="55481" y="22392"/>
                  </a:lnTo>
                  <a:lnTo>
                    <a:pt x="55343" y="21716"/>
                  </a:lnTo>
                  <a:lnTo>
                    <a:pt x="55174" y="21040"/>
                  </a:lnTo>
                  <a:lnTo>
                    <a:pt x="54989" y="20364"/>
                  </a:lnTo>
                  <a:lnTo>
                    <a:pt x="54790" y="19703"/>
                  </a:lnTo>
                  <a:lnTo>
                    <a:pt x="54590" y="19042"/>
                  </a:lnTo>
                  <a:lnTo>
                    <a:pt x="54359" y="18396"/>
                  </a:lnTo>
                  <a:lnTo>
                    <a:pt x="54113" y="17766"/>
                  </a:lnTo>
                  <a:lnTo>
                    <a:pt x="53852" y="17121"/>
                  </a:lnTo>
                  <a:lnTo>
                    <a:pt x="53575" y="16506"/>
                  </a:lnTo>
                  <a:lnTo>
                    <a:pt x="53299" y="15891"/>
                  </a:lnTo>
                  <a:lnTo>
                    <a:pt x="52991" y="15277"/>
                  </a:lnTo>
                  <a:lnTo>
                    <a:pt x="52669" y="14677"/>
                  </a:lnTo>
                  <a:lnTo>
                    <a:pt x="52346" y="14078"/>
                  </a:lnTo>
                  <a:lnTo>
                    <a:pt x="51992" y="13494"/>
                  </a:lnTo>
                  <a:lnTo>
                    <a:pt x="51639" y="12925"/>
                  </a:lnTo>
                  <a:lnTo>
                    <a:pt x="51270" y="12357"/>
                  </a:lnTo>
                  <a:lnTo>
                    <a:pt x="50886" y="11803"/>
                  </a:lnTo>
                  <a:lnTo>
                    <a:pt x="50486" y="11265"/>
                  </a:lnTo>
                  <a:lnTo>
                    <a:pt x="50087" y="10727"/>
                  </a:lnTo>
                  <a:lnTo>
                    <a:pt x="49656" y="10205"/>
                  </a:lnTo>
                  <a:lnTo>
                    <a:pt x="49226" y="9682"/>
                  </a:lnTo>
                  <a:lnTo>
                    <a:pt x="48780" y="9191"/>
                  </a:lnTo>
                  <a:lnTo>
                    <a:pt x="48319" y="8699"/>
                  </a:lnTo>
                  <a:lnTo>
                    <a:pt x="47843" y="8207"/>
                  </a:lnTo>
                  <a:lnTo>
                    <a:pt x="47367" y="7746"/>
                  </a:lnTo>
                  <a:lnTo>
                    <a:pt x="46875" y="7285"/>
                  </a:lnTo>
                  <a:lnTo>
                    <a:pt x="46368" y="6839"/>
                  </a:lnTo>
                  <a:lnTo>
                    <a:pt x="45860" y="6409"/>
                  </a:lnTo>
                  <a:lnTo>
                    <a:pt x="45338" y="5979"/>
                  </a:lnTo>
                  <a:lnTo>
                    <a:pt x="44800" y="5564"/>
                  </a:lnTo>
                  <a:lnTo>
                    <a:pt x="44262" y="5179"/>
                  </a:lnTo>
                  <a:lnTo>
                    <a:pt x="43709" y="4795"/>
                  </a:lnTo>
                  <a:lnTo>
                    <a:pt x="43140" y="4411"/>
                  </a:lnTo>
                  <a:lnTo>
                    <a:pt x="42572" y="4058"/>
                  </a:lnTo>
                  <a:lnTo>
                    <a:pt x="41988" y="3719"/>
                  </a:lnTo>
                  <a:lnTo>
                    <a:pt x="41388" y="3381"/>
                  </a:lnTo>
                  <a:lnTo>
                    <a:pt x="40789" y="3074"/>
                  </a:lnTo>
                  <a:lnTo>
                    <a:pt x="40189" y="2767"/>
                  </a:lnTo>
                  <a:lnTo>
                    <a:pt x="39559" y="2475"/>
                  </a:lnTo>
                  <a:lnTo>
                    <a:pt x="38945" y="2198"/>
                  </a:lnTo>
                  <a:lnTo>
                    <a:pt x="38314" y="1952"/>
                  </a:lnTo>
                  <a:lnTo>
                    <a:pt x="37669" y="1706"/>
                  </a:lnTo>
                  <a:lnTo>
                    <a:pt x="37023" y="1476"/>
                  </a:lnTo>
                  <a:lnTo>
                    <a:pt x="36363" y="1260"/>
                  </a:lnTo>
                  <a:lnTo>
                    <a:pt x="35702" y="1061"/>
                  </a:lnTo>
                  <a:lnTo>
                    <a:pt x="35041" y="876"/>
                  </a:lnTo>
                  <a:lnTo>
                    <a:pt x="34365" y="723"/>
                  </a:lnTo>
                  <a:lnTo>
                    <a:pt x="33673" y="569"/>
                  </a:lnTo>
                  <a:lnTo>
                    <a:pt x="32997" y="431"/>
                  </a:lnTo>
                  <a:lnTo>
                    <a:pt x="32305" y="323"/>
                  </a:lnTo>
                  <a:lnTo>
                    <a:pt x="31598" y="231"/>
                  </a:lnTo>
                  <a:lnTo>
                    <a:pt x="30891" y="139"/>
                  </a:lnTo>
                  <a:lnTo>
                    <a:pt x="30184" y="77"/>
                  </a:lnTo>
                  <a:lnTo>
                    <a:pt x="29478" y="31"/>
                  </a:lnTo>
                  <a:lnTo>
                    <a:pt x="28755" y="16"/>
                  </a:lnTo>
                  <a:lnTo>
                    <a:pt x="280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58;p67">
              <a:extLst>
                <a:ext uri="{FF2B5EF4-FFF2-40B4-BE49-F238E27FC236}">
                  <a16:creationId xmlns:a16="http://schemas.microsoft.com/office/drawing/2014/main" id="{75DC2A31-1E8E-4AB6-93FB-553C345D7370}"/>
                </a:ext>
              </a:extLst>
            </p:cNvPr>
            <p:cNvSpPr/>
            <p:nvPr/>
          </p:nvSpPr>
          <p:spPr>
            <a:xfrm rot="10800000">
              <a:off x="2296938" y="1614514"/>
              <a:ext cx="39095" cy="39116"/>
            </a:xfrm>
            <a:custGeom>
              <a:avLst/>
              <a:gdLst/>
              <a:ahLst/>
              <a:cxnLst/>
              <a:rect l="l" t="t" r="r" b="b"/>
              <a:pathLst>
                <a:path w="56050" h="56080" fill="none" extrusionOk="0">
                  <a:moveTo>
                    <a:pt x="1" y="28048"/>
                  </a:moveTo>
                  <a:lnTo>
                    <a:pt x="1" y="28048"/>
                  </a:lnTo>
                  <a:lnTo>
                    <a:pt x="16" y="27325"/>
                  </a:lnTo>
                  <a:lnTo>
                    <a:pt x="47" y="26603"/>
                  </a:lnTo>
                  <a:lnTo>
                    <a:pt x="93" y="25881"/>
                  </a:lnTo>
                  <a:lnTo>
                    <a:pt x="154" y="25174"/>
                  </a:lnTo>
                  <a:lnTo>
                    <a:pt x="231" y="24467"/>
                  </a:lnTo>
                  <a:lnTo>
                    <a:pt x="323" y="23775"/>
                  </a:lnTo>
                  <a:lnTo>
                    <a:pt x="446" y="23084"/>
                  </a:lnTo>
                  <a:lnTo>
                    <a:pt x="569" y="22392"/>
                  </a:lnTo>
                  <a:lnTo>
                    <a:pt x="723" y="21716"/>
                  </a:lnTo>
                  <a:lnTo>
                    <a:pt x="892" y="21040"/>
                  </a:lnTo>
                  <a:lnTo>
                    <a:pt x="1061" y="20364"/>
                  </a:lnTo>
                  <a:lnTo>
                    <a:pt x="1261" y="19703"/>
                  </a:lnTo>
                  <a:lnTo>
                    <a:pt x="1476" y="19042"/>
                  </a:lnTo>
                  <a:lnTo>
                    <a:pt x="1707" y="18396"/>
                  </a:lnTo>
                  <a:lnTo>
                    <a:pt x="1952" y="17766"/>
                  </a:lnTo>
                  <a:lnTo>
                    <a:pt x="2214" y="17121"/>
                  </a:lnTo>
                  <a:lnTo>
                    <a:pt x="2475" y="16506"/>
                  </a:lnTo>
                  <a:lnTo>
                    <a:pt x="2767" y="15891"/>
                  </a:lnTo>
                  <a:lnTo>
                    <a:pt x="3074" y="15277"/>
                  </a:lnTo>
                  <a:lnTo>
                    <a:pt x="3382" y="14677"/>
                  </a:lnTo>
                  <a:lnTo>
                    <a:pt x="3720" y="14078"/>
                  </a:lnTo>
                  <a:lnTo>
                    <a:pt x="4058" y="13494"/>
                  </a:lnTo>
                  <a:lnTo>
                    <a:pt x="4427" y="12925"/>
                  </a:lnTo>
                  <a:lnTo>
                    <a:pt x="4796" y="12357"/>
                  </a:lnTo>
                  <a:lnTo>
                    <a:pt x="5180" y="11803"/>
                  </a:lnTo>
                  <a:lnTo>
                    <a:pt x="5564" y="11265"/>
                  </a:lnTo>
                  <a:lnTo>
                    <a:pt x="5979" y="10727"/>
                  </a:lnTo>
                  <a:lnTo>
                    <a:pt x="6409" y="10205"/>
                  </a:lnTo>
                  <a:lnTo>
                    <a:pt x="6840" y="9682"/>
                  </a:lnTo>
                  <a:lnTo>
                    <a:pt x="7285" y="9191"/>
                  </a:lnTo>
                  <a:lnTo>
                    <a:pt x="7746" y="8699"/>
                  </a:lnTo>
                  <a:lnTo>
                    <a:pt x="8207" y="8207"/>
                  </a:lnTo>
                  <a:lnTo>
                    <a:pt x="8699" y="7746"/>
                  </a:lnTo>
                  <a:lnTo>
                    <a:pt x="9191" y="7285"/>
                  </a:lnTo>
                  <a:lnTo>
                    <a:pt x="9683" y="6839"/>
                  </a:lnTo>
                  <a:lnTo>
                    <a:pt x="10205" y="6409"/>
                  </a:lnTo>
                  <a:lnTo>
                    <a:pt x="10728" y="5979"/>
                  </a:lnTo>
                  <a:lnTo>
                    <a:pt x="11266" y="5564"/>
                  </a:lnTo>
                  <a:lnTo>
                    <a:pt x="11804" y="5179"/>
                  </a:lnTo>
                  <a:lnTo>
                    <a:pt x="12357" y="4795"/>
                  </a:lnTo>
                  <a:lnTo>
                    <a:pt x="12926" y="4411"/>
                  </a:lnTo>
                  <a:lnTo>
                    <a:pt x="13494" y="4058"/>
                  </a:lnTo>
                  <a:lnTo>
                    <a:pt x="14078" y="3719"/>
                  </a:lnTo>
                  <a:lnTo>
                    <a:pt x="14678" y="3381"/>
                  </a:lnTo>
                  <a:lnTo>
                    <a:pt x="15277" y="3074"/>
                  </a:lnTo>
                  <a:lnTo>
                    <a:pt x="15876" y="2767"/>
                  </a:lnTo>
                  <a:lnTo>
                    <a:pt x="16491" y="2475"/>
                  </a:lnTo>
                  <a:lnTo>
                    <a:pt x="17121" y="2198"/>
                  </a:lnTo>
                  <a:lnTo>
                    <a:pt x="17751" y="1952"/>
                  </a:lnTo>
                  <a:lnTo>
                    <a:pt x="18397" y="1706"/>
                  </a:lnTo>
                  <a:lnTo>
                    <a:pt x="19042" y="1476"/>
                  </a:lnTo>
                  <a:lnTo>
                    <a:pt x="19688" y="1260"/>
                  </a:lnTo>
                  <a:lnTo>
                    <a:pt x="20364" y="1061"/>
                  </a:lnTo>
                  <a:lnTo>
                    <a:pt x="21025" y="876"/>
                  </a:lnTo>
                  <a:lnTo>
                    <a:pt x="21701" y="723"/>
                  </a:lnTo>
                  <a:lnTo>
                    <a:pt x="22377" y="569"/>
                  </a:lnTo>
                  <a:lnTo>
                    <a:pt x="23069" y="431"/>
                  </a:lnTo>
                  <a:lnTo>
                    <a:pt x="23760" y="323"/>
                  </a:lnTo>
                  <a:lnTo>
                    <a:pt x="24467" y="231"/>
                  </a:lnTo>
                  <a:lnTo>
                    <a:pt x="25159" y="139"/>
                  </a:lnTo>
                  <a:lnTo>
                    <a:pt x="25881" y="77"/>
                  </a:lnTo>
                  <a:lnTo>
                    <a:pt x="26588" y="31"/>
                  </a:lnTo>
                  <a:lnTo>
                    <a:pt x="27311" y="16"/>
                  </a:lnTo>
                  <a:lnTo>
                    <a:pt x="28033" y="0"/>
                  </a:lnTo>
                  <a:lnTo>
                    <a:pt x="28033" y="0"/>
                  </a:lnTo>
                  <a:lnTo>
                    <a:pt x="28755" y="16"/>
                  </a:lnTo>
                  <a:lnTo>
                    <a:pt x="29478" y="31"/>
                  </a:lnTo>
                  <a:lnTo>
                    <a:pt x="30184" y="77"/>
                  </a:lnTo>
                  <a:lnTo>
                    <a:pt x="30891" y="139"/>
                  </a:lnTo>
                  <a:lnTo>
                    <a:pt x="31598" y="231"/>
                  </a:lnTo>
                  <a:lnTo>
                    <a:pt x="32305" y="323"/>
                  </a:lnTo>
                  <a:lnTo>
                    <a:pt x="32997" y="431"/>
                  </a:lnTo>
                  <a:lnTo>
                    <a:pt x="33673" y="569"/>
                  </a:lnTo>
                  <a:lnTo>
                    <a:pt x="34365" y="723"/>
                  </a:lnTo>
                  <a:lnTo>
                    <a:pt x="35041" y="876"/>
                  </a:lnTo>
                  <a:lnTo>
                    <a:pt x="35702" y="1061"/>
                  </a:lnTo>
                  <a:lnTo>
                    <a:pt x="36363" y="1260"/>
                  </a:lnTo>
                  <a:lnTo>
                    <a:pt x="37023" y="1476"/>
                  </a:lnTo>
                  <a:lnTo>
                    <a:pt x="37669" y="1706"/>
                  </a:lnTo>
                  <a:lnTo>
                    <a:pt x="38314" y="1952"/>
                  </a:lnTo>
                  <a:lnTo>
                    <a:pt x="38945" y="2198"/>
                  </a:lnTo>
                  <a:lnTo>
                    <a:pt x="39559" y="2475"/>
                  </a:lnTo>
                  <a:lnTo>
                    <a:pt x="40189" y="2767"/>
                  </a:lnTo>
                  <a:lnTo>
                    <a:pt x="40789" y="3074"/>
                  </a:lnTo>
                  <a:lnTo>
                    <a:pt x="41388" y="3381"/>
                  </a:lnTo>
                  <a:lnTo>
                    <a:pt x="41988" y="3719"/>
                  </a:lnTo>
                  <a:lnTo>
                    <a:pt x="42572" y="4058"/>
                  </a:lnTo>
                  <a:lnTo>
                    <a:pt x="43140" y="4411"/>
                  </a:lnTo>
                  <a:lnTo>
                    <a:pt x="43709" y="4795"/>
                  </a:lnTo>
                  <a:lnTo>
                    <a:pt x="44262" y="5179"/>
                  </a:lnTo>
                  <a:lnTo>
                    <a:pt x="44800" y="5564"/>
                  </a:lnTo>
                  <a:lnTo>
                    <a:pt x="45338" y="5979"/>
                  </a:lnTo>
                  <a:lnTo>
                    <a:pt x="45860" y="6409"/>
                  </a:lnTo>
                  <a:lnTo>
                    <a:pt x="46368" y="6839"/>
                  </a:lnTo>
                  <a:lnTo>
                    <a:pt x="46875" y="7285"/>
                  </a:lnTo>
                  <a:lnTo>
                    <a:pt x="47367" y="7746"/>
                  </a:lnTo>
                  <a:lnTo>
                    <a:pt x="47843" y="8207"/>
                  </a:lnTo>
                  <a:lnTo>
                    <a:pt x="48319" y="8699"/>
                  </a:lnTo>
                  <a:lnTo>
                    <a:pt x="48780" y="9191"/>
                  </a:lnTo>
                  <a:lnTo>
                    <a:pt x="49226" y="9682"/>
                  </a:lnTo>
                  <a:lnTo>
                    <a:pt x="49656" y="10205"/>
                  </a:lnTo>
                  <a:lnTo>
                    <a:pt x="50087" y="10727"/>
                  </a:lnTo>
                  <a:lnTo>
                    <a:pt x="50486" y="11265"/>
                  </a:lnTo>
                  <a:lnTo>
                    <a:pt x="50886" y="11803"/>
                  </a:lnTo>
                  <a:lnTo>
                    <a:pt x="51270" y="12357"/>
                  </a:lnTo>
                  <a:lnTo>
                    <a:pt x="51639" y="12925"/>
                  </a:lnTo>
                  <a:lnTo>
                    <a:pt x="51992" y="13494"/>
                  </a:lnTo>
                  <a:lnTo>
                    <a:pt x="52346" y="14078"/>
                  </a:lnTo>
                  <a:lnTo>
                    <a:pt x="52669" y="14677"/>
                  </a:lnTo>
                  <a:lnTo>
                    <a:pt x="52991" y="15277"/>
                  </a:lnTo>
                  <a:lnTo>
                    <a:pt x="53299" y="15891"/>
                  </a:lnTo>
                  <a:lnTo>
                    <a:pt x="53575" y="16506"/>
                  </a:lnTo>
                  <a:lnTo>
                    <a:pt x="53852" y="17121"/>
                  </a:lnTo>
                  <a:lnTo>
                    <a:pt x="54113" y="17766"/>
                  </a:lnTo>
                  <a:lnTo>
                    <a:pt x="54359" y="18396"/>
                  </a:lnTo>
                  <a:lnTo>
                    <a:pt x="54590" y="19042"/>
                  </a:lnTo>
                  <a:lnTo>
                    <a:pt x="54790" y="19703"/>
                  </a:lnTo>
                  <a:lnTo>
                    <a:pt x="54989" y="20364"/>
                  </a:lnTo>
                  <a:lnTo>
                    <a:pt x="55174" y="21040"/>
                  </a:lnTo>
                  <a:lnTo>
                    <a:pt x="55343" y="21716"/>
                  </a:lnTo>
                  <a:lnTo>
                    <a:pt x="55481" y="22392"/>
                  </a:lnTo>
                  <a:lnTo>
                    <a:pt x="55619" y="23084"/>
                  </a:lnTo>
                  <a:lnTo>
                    <a:pt x="55727" y="23775"/>
                  </a:lnTo>
                  <a:lnTo>
                    <a:pt x="55835" y="24467"/>
                  </a:lnTo>
                  <a:lnTo>
                    <a:pt x="55911" y="25174"/>
                  </a:lnTo>
                  <a:lnTo>
                    <a:pt x="55973" y="25881"/>
                  </a:lnTo>
                  <a:lnTo>
                    <a:pt x="56019" y="26603"/>
                  </a:lnTo>
                  <a:lnTo>
                    <a:pt x="56050" y="27325"/>
                  </a:lnTo>
                  <a:lnTo>
                    <a:pt x="56050" y="28048"/>
                  </a:lnTo>
                  <a:lnTo>
                    <a:pt x="56050" y="28048"/>
                  </a:lnTo>
                  <a:lnTo>
                    <a:pt x="56050" y="28770"/>
                  </a:lnTo>
                  <a:lnTo>
                    <a:pt x="56019" y="29492"/>
                  </a:lnTo>
                  <a:lnTo>
                    <a:pt x="55973" y="30199"/>
                  </a:lnTo>
                  <a:lnTo>
                    <a:pt x="55911" y="30906"/>
                  </a:lnTo>
                  <a:lnTo>
                    <a:pt x="55835" y="31613"/>
                  </a:lnTo>
                  <a:lnTo>
                    <a:pt x="55727" y="32320"/>
                  </a:lnTo>
                  <a:lnTo>
                    <a:pt x="55619" y="33012"/>
                  </a:lnTo>
                  <a:lnTo>
                    <a:pt x="55481" y="33688"/>
                  </a:lnTo>
                  <a:lnTo>
                    <a:pt x="55343" y="34380"/>
                  </a:lnTo>
                  <a:lnTo>
                    <a:pt x="55174" y="35056"/>
                  </a:lnTo>
                  <a:lnTo>
                    <a:pt x="54989" y="35717"/>
                  </a:lnTo>
                  <a:lnTo>
                    <a:pt x="54790" y="36378"/>
                  </a:lnTo>
                  <a:lnTo>
                    <a:pt x="54590" y="37038"/>
                  </a:lnTo>
                  <a:lnTo>
                    <a:pt x="54359" y="37684"/>
                  </a:lnTo>
                  <a:lnTo>
                    <a:pt x="54113" y="38329"/>
                  </a:lnTo>
                  <a:lnTo>
                    <a:pt x="53852" y="38959"/>
                  </a:lnTo>
                  <a:lnTo>
                    <a:pt x="53575" y="39590"/>
                  </a:lnTo>
                  <a:lnTo>
                    <a:pt x="53299" y="40204"/>
                  </a:lnTo>
                  <a:lnTo>
                    <a:pt x="52991" y="40804"/>
                  </a:lnTo>
                  <a:lnTo>
                    <a:pt x="52669" y="41403"/>
                  </a:lnTo>
                  <a:lnTo>
                    <a:pt x="52346" y="42002"/>
                  </a:lnTo>
                  <a:lnTo>
                    <a:pt x="51992" y="42586"/>
                  </a:lnTo>
                  <a:lnTo>
                    <a:pt x="51639" y="43155"/>
                  </a:lnTo>
                  <a:lnTo>
                    <a:pt x="51270" y="43724"/>
                  </a:lnTo>
                  <a:lnTo>
                    <a:pt x="50886" y="44277"/>
                  </a:lnTo>
                  <a:lnTo>
                    <a:pt x="50486" y="44815"/>
                  </a:lnTo>
                  <a:lnTo>
                    <a:pt x="50087" y="45353"/>
                  </a:lnTo>
                  <a:lnTo>
                    <a:pt x="49656" y="45875"/>
                  </a:lnTo>
                  <a:lnTo>
                    <a:pt x="49226" y="46398"/>
                  </a:lnTo>
                  <a:lnTo>
                    <a:pt x="48780" y="46905"/>
                  </a:lnTo>
                  <a:lnTo>
                    <a:pt x="48319" y="47397"/>
                  </a:lnTo>
                  <a:lnTo>
                    <a:pt x="47843" y="47873"/>
                  </a:lnTo>
                  <a:lnTo>
                    <a:pt x="47367" y="48334"/>
                  </a:lnTo>
                  <a:lnTo>
                    <a:pt x="46875" y="48795"/>
                  </a:lnTo>
                  <a:lnTo>
                    <a:pt x="46368" y="49241"/>
                  </a:lnTo>
                  <a:lnTo>
                    <a:pt x="45860" y="49687"/>
                  </a:lnTo>
                  <a:lnTo>
                    <a:pt x="45338" y="50102"/>
                  </a:lnTo>
                  <a:lnTo>
                    <a:pt x="44800" y="50517"/>
                  </a:lnTo>
                  <a:lnTo>
                    <a:pt x="44262" y="50916"/>
                  </a:lnTo>
                  <a:lnTo>
                    <a:pt x="43709" y="51300"/>
                  </a:lnTo>
                  <a:lnTo>
                    <a:pt x="43140" y="51669"/>
                  </a:lnTo>
                  <a:lnTo>
                    <a:pt x="42572" y="52023"/>
                  </a:lnTo>
                  <a:lnTo>
                    <a:pt x="41988" y="52376"/>
                  </a:lnTo>
                  <a:lnTo>
                    <a:pt x="41388" y="52699"/>
                  </a:lnTo>
                  <a:lnTo>
                    <a:pt x="40789" y="53022"/>
                  </a:lnTo>
                  <a:lnTo>
                    <a:pt x="40189" y="53314"/>
                  </a:lnTo>
                  <a:lnTo>
                    <a:pt x="39559" y="53606"/>
                  </a:lnTo>
                  <a:lnTo>
                    <a:pt x="38945" y="53882"/>
                  </a:lnTo>
                  <a:lnTo>
                    <a:pt x="38314" y="54144"/>
                  </a:lnTo>
                  <a:lnTo>
                    <a:pt x="37669" y="54389"/>
                  </a:lnTo>
                  <a:lnTo>
                    <a:pt x="37023" y="54605"/>
                  </a:lnTo>
                  <a:lnTo>
                    <a:pt x="36363" y="54820"/>
                  </a:lnTo>
                  <a:lnTo>
                    <a:pt x="35702" y="55020"/>
                  </a:lnTo>
                  <a:lnTo>
                    <a:pt x="35041" y="55204"/>
                  </a:lnTo>
                  <a:lnTo>
                    <a:pt x="34365" y="55373"/>
                  </a:lnTo>
                  <a:lnTo>
                    <a:pt x="33673" y="55511"/>
                  </a:lnTo>
                  <a:lnTo>
                    <a:pt x="32997" y="55650"/>
                  </a:lnTo>
                  <a:lnTo>
                    <a:pt x="32305" y="55757"/>
                  </a:lnTo>
                  <a:lnTo>
                    <a:pt x="31598" y="55865"/>
                  </a:lnTo>
                  <a:lnTo>
                    <a:pt x="30891" y="55942"/>
                  </a:lnTo>
                  <a:lnTo>
                    <a:pt x="30184" y="56003"/>
                  </a:lnTo>
                  <a:lnTo>
                    <a:pt x="29478" y="56049"/>
                  </a:lnTo>
                  <a:lnTo>
                    <a:pt x="28755" y="56080"/>
                  </a:lnTo>
                  <a:lnTo>
                    <a:pt x="28033" y="56080"/>
                  </a:lnTo>
                  <a:lnTo>
                    <a:pt x="28033" y="56080"/>
                  </a:lnTo>
                  <a:lnTo>
                    <a:pt x="27311" y="56080"/>
                  </a:lnTo>
                  <a:lnTo>
                    <a:pt x="26588" y="56049"/>
                  </a:lnTo>
                  <a:lnTo>
                    <a:pt x="25881" y="56003"/>
                  </a:lnTo>
                  <a:lnTo>
                    <a:pt x="25159" y="55942"/>
                  </a:lnTo>
                  <a:lnTo>
                    <a:pt x="24467" y="55865"/>
                  </a:lnTo>
                  <a:lnTo>
                    <a:pt x="23760" y="55757"/>
                  </a:lnTo>
                  <a:lnTo>
                    <a:pt x="23069" y="55650"/>
                  </a:lnTo>
                  <a:lnTo>
                    <a:pt x="22377" y="55511"/>
                  </a:lnTo>
                  <a:lnTo>
                    <a:pt x="21701" y="55373"/>
                  </a:lnTo>
                  <a:lnTo>
                    <a:pt x="21025" y="55204"/>
                  </a:lnTo>
                  <a:lnTo>
                    <a:pt x="20364" y="55020"/>
                  </a:lnTo>
                  <a:lnTo>
                    <a:pt x="19688" y="54820"/>
                  </a:lnTo>
                  <a:lnTo>
                    <a:pt x="19042" y="54605"/>
                  </a:lnTo>
                  <a:lnTo>
                    <a:pt x="18397" y="54389"/>
                  </a:lnTo>
                  <a:lnTo>
                    <a:pt x="17751" y="54144"/>
                  </a:lnTo>
                  <a:lnTo>
                    <a:pt x="17121" y="53882"/>
                  </a:lnTo>
                  <a:lnTo>
                    <a:pt x="16491" y="53606"/>
                  </a:lnTo>
                  <a:lnTo>
                    <a:pt x="15876" y="53314"/>
                  </a:lnTo>
                  <a:lnTo>
                    <a:pt x="15277" y="53022"/>
                  </a:lnTo>
                  <a:lnTo>
                    <a:pt x="14678" y="52699"/>
                  </a:lnTo>
                  <a:lnTo>
                    <a:pt x="14078" y="52376"/>
                  </a:lnTo>
                  <a:lnTo>
                    <a:pt x="13494" y="52023"/>
                  </a:lnTo>
                  <a:lnTo>
                    <a:pt x="12926" y="51669"/>
                  </a:lnTo>
                  <a:lnTo>
                    <a:pt x="12357" y="51300"/>
                  </a:lnTo>
                  <a:lnTo>
                    <a:pt x="11804" y="50916"/>
                  </a:lnTo>
                  <a:lnTo>
                    <a:pt x="11266" y="50517"/>
                  </a:lnTo>
                  <a:lnTo>
                    <a:pt x="10728" y="50102"/>
                  </a:lnTo>
                  <a:lnTo>
                    <a:pt x="10205" y="49687"/>
                  </a:lnTo>
                  <a:lnTo>
                    <a:pt x="9683" y="49241"/>
                  </a:lnTo>
                  <a:lnTo>
                    <a:pt x="9191" y="48795"/>
                  </a:lnTo>
                  <a:lnTo>
                    <a:pt x="8699" y="48334"/>
                  </a:lnTo>
                  <a:lnTo>
                    <a:pt x="8207" y="47873"/>
                  </a:lnTo>
                  <a:lnTo>
                    <a:pt x="7746" y="47397"/>
                  </a:lnTo>
                  <a:lnTo>
                    <a:pt x="7285" y="46905"/>
                  </a:lnTo>
                  <a:lnTo>
                    <a:pt x="6840" y="46398"/>
                  </a:lnTo>
                  <a:lnTo>
                    <a:pt x="6409" y="45875"/>
                  </a:lnTo>
                  <a:lnTo>
                    <a:pt x="5979" y="45353"/>
                  </a:lnTo>
                  <a:lnTo>
                    <a:pt x="5564" y="44815"/>
                  </a:lnTo>
                  <a:lnTo>
                    <a:pt x="5180" y="44277"/>
                  </a:lnTo>
                  <a:lnTo>
                    <a:pt x="4796" y="43724"/>
                  </a:lnTo>
                  <a:lnTo>
                    <a:pt x="4427" y="43155"/>
                  </a:lnTo>
                  <a:lnTo>
                    <a:pt x="4058" y="42586"/>
                  </a:lnTo>
                  <a:lnTo>
                    <a:pt x="3720" y="42002"/>
                  </a:lnTo>
                  <a:lnTo>
                    <a:pt x="3382" y="41403"/>
                  </a:lnTo>
                  <a:lnTo>
                    <a:pt x="3074" y="40804"/>
                  </a:lnTo>
                  <a:lnTo>
                    <a:pt x="2767" y="40204"/>
                  </a:lnTo>
                  <a:lnTo>
                    <a:pt x="2475" y="39590"/>
                  </a:lnTo>
                  <a:lnTo>
                    <a:pt x="2214" y="38959"/>
                  </a:lnTo>
                  <a:lnTo>
                    <a:pt x="1952" y="38329"/>
                  </a:lnTo>
                  <a:lnTo>
                    <a:pt x="1707" y="37684"/>
                  </a:lnTo>
                  <a:lnTo>
                    <a:pt x="1476" y="37038"/>
                  </a:lnTo>
                  <a:lnTo>
                    <a:pt x="1261" y="36378"/>
                  </a:lnTo>
                  <a:lnTo>
                    <a:pt x="1061" y="35717"/>
                  </a:lnTo>
                  <a:lnTo>
                    <a:pt x="892" y="35056"/>
                  </a:lnTo>
                  <a:lnTo>
                    <a:pt x="723" y="34380"/>
                  </a:lnTo>
                  <a:lnTo>
                    <a:pt x="569" y="33688"/>
                  </a:lnTo>
                  <a:lnTo>
                    <a:pt x="446" y="33012"/>
                  </a:lnTo>
                  <a:lnTo>
                    <a:pt x="323" y="32320"/>
                  </a:lnTo>
                  <a:lnTo>
                    <a:pt x="231" y="31613"/>
                  </a:lnTo>
                  <a:lnTo>
                    <a:pt x="154" y="30906"/>
                  </a:lnTo>
                  <a:lnTo>
                    <a:pt x="93" y="30199"/>
                  </a:lnTo>
                  <a:lnTo>
                    <a:pt x="47" y="29492"/>
                  </a:lnTo>
                  <a:lnTo>
                    <a:pt x="16" y="28770"/>
                  </a:lnTo>
                  <a:lnTo>
                    <a:pt x="1" y="28048"/>
                  </a:lnTo>
                  <a:lnTo>
                    <a:pt x="1" y="280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59;p67">
              <a:extLst>
                <a:ext uri="{FF2B5EF4-FFF2-40B4-BE49-F238E27FC236}">
                  <a16:creationId xmlns:a16="http://schemas.microsoft.com/office/drawing/2014/main" id="{BC67AF20-1038-4E04-9B74-0CD676016E33}"/>
                </a:ext>
              </a:extLst>
            </p:cNvPr>
            <p:cNvSpPr/>
            <p:nvPr/>
          </p:nvSpPr>
          <p:spPr>
            <a:xfrm rot="10800000">
              <a:off x="2336032" y="1634065"/>
              <a:ext cx="1" cy="1"/>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0;p67">
              <a:extLst>
                <a:ext uri="{FF2B5EF4-FFF2-40B4-BE49-F238E27FC236}">
                  <a16:creationId xmlns:a16="http://schemas.microsoft.com/office/drawing/2014/main" id="{A1CD77A2-0A22-4DDB-BB6C-78B8E094F1E7}"/>
                </a:ext>
              </a:extLst>
            </p:cNvPr>
            <p:cNvSpPr/>
            <p:nvPr/>
          </p:nvSpPr>
          <p:spPr>
            <a:xfrm rot="10800000">
              <a:off x="1859081" y="1659441"/>
              <a:ext cx="39095" cy="39116"/>
            </a:xfrm>
            <a:custGeom>
              <a:avLst/>
              <a:gdLst/>
              <a:ahLst/>
              <a:cxnLst/>
              <a:rect l="l" t="t" r="r" b="b"/>
              <a:pathLst>
                <a:path w="56050" h="56081" extrusionOk="0">
                  <a:moveTo>
                    <a:pt x="28033" y="1"/>
                  </a:moveTo>
                  <a:lnTo>
                    <a:pt x="27310" y="16"/>
                  </a:lnTo>
                  <a:lnTo>
                    <a:pt x="26588" y="31"/>
                  </a:lnTo>
                  <a:lnTo>
                    <a:pt x="25866" y="78"/>
                  </a:lnTo>
                  <a:lnTo>
                    <a:pt x="25159" y="154"/>
                  </a:lnTo>
                  <a:lnTo>
                    <a:pt x="24452" y="231"/>
                  </a:lnTo>
                  <a:lnTo>
                    <a:pt x="23760" y="323"/>
                  </a:lnTo>
                  <a:lnTo>
                    <a:pt x="23069" y="446"/>
                  </a:lnTo>
                  <a:lnTo>
                    <a:pt x="22377" y="569"/>
                  </a:lnTo>
                  <a:lnTo>
                    <a:pt x="21701" y="723"/>
                  </a:lnTo>
                  <a:lnTo>
                    <a:pt x="21025" y="892"/>
                  </a:lnTo>
                  <a:lnTo>
                    <a:pt x="20348" y="1061"/>
                  </a:lnTo>
                  <a:lnTo>
                    <a:pt x="19688" y="1261"/>
                  </a:lnTo>
                  <a:lnTo>
                    <a:pt x="19042" y="1476"/>
                  </a:lnTo>
                  <a:lnTo>
                    <a:pt x="18397" y="1707"/>
                  </a:lnTo>
                  <a:lnTo>
                    <a:pt x="17751" y="1952"/>
                  </a:lnTo>
                  <a:lnTo>
                    <a:pt x="17121" y="2214"/>
                  </a:lnTo>
                  <a:lnTo>
                    <a:pt x="16491" y="2475"/>
                  </a:lnTo>
                  <a:lnTo>
                    <a:pt x="15876" y="2767"/>
                  </a:lnTo>
                  <a:lnTo>
                    <a:pt x="15262" y="3074"/>
                  </a:lnTo>
                  <a:lnTo>
                    <a:pt x="14662" y="3382"/>
                  </a:lnTo>
                  <a:lnTo>
                    <a:pt x="14078" y="3720"/>
                  </a:lnTo>
                  <a:lnTo>
                    <a:pt x="13494" y="4058"/>
                  </a:lnTo>
                  <a:lnTo>
                    <a:pt x="12925" y="4427"/>
                  </a:lnTo>
                  <a:lnTo>
                    <a:pt x="12357" y="4796"/>
                  </a:lnTo>
                  <a:lnTo>
                    <a:pt x="11804" y="5180"/>
                  </a:lnTo>
                  <a:lnTo>
                    <a:pt x="11266" y="5579"/>
                  </a:lnTo>
                  <a:lnTo>
                    <a:pt x="10728" y="5979"/>
                  </a:lnTo>
                  <a:lnTo>
                    <a:pt x="10205" y="6409"/>
                  </a:lnTo>
                  <a:lnTo>
                    <a:pt x="9683" y="6840"/>
                  </a:lnTo>
                  <a:lnTo>
                    <a:pt x="9191" y="7285"/>
                  </a:lnTo>
                  <a:lnTo>
                    <a:pt x="8699" y="7746"/>
                  </a:lnTo>
                  <a:lnTo>
                    <a:pt x="8207" y="8223"/>
                  </a:lnTo>
                  <a:lnTo>
                    <a:pt x="7746" y="8699"/>
                  </a:lnTo>
                  <a:lnTo>
                    <a:pt x="7285" y="9191"/>
                  </a:lnTo>
                  <a:lnTo>
                    <a:pt x="6840" y="9698"/>
                  </a:lnTo>
                  <a:lnTo>
                    <a:pt x="6409" y="10205"/>
                  </a:lnTo>
                  <a:lnTo>
                    <a:pt x="5979" y="10728"/>
                  </a:lnTo>
                  <a:lnTo>
                    <a:pt x="5564" y="11266"/>
                  </a:lnTo>
                  <a:lnTo>
                    <a:pt x="5180" y="11819"/>
                  </a:lnTo>
                  <a:lnTo>
                    <a:pt x="4796" y="12372"/>
                  </a:lnTo>
                  <a:lnTo>
                    <a:pt x="4411" y="12926"/>
                  </a:lnTo>
                  <a:lnTo>
                    <a:pt x="4058" y="13510"/>
                  </a:lnTo>
                  <a:lnTo>
                    <a:pt x="3720" y="14094"/>
                  </a:lnTo>
                  <a:lnTo>
                    <a:pt x="3382" y="14678"/>
                  </a:lnTo>
                  <a:lnTo>
                    <a:pt x="3074" y="15277"/>
                  </a:lnTo>
                  <a:lnTo>
                    <a:pt x="2767" y="15892"/>
                  </a:lnTo>
                  <a:lnTo>
                    <a:pt x="2475" y="16506"/>
                  </a:lnTo>
                  <a:lnTo>
                    <a:pt x="2198" y="17137"/>
                  </a:lnTo>
                  <a:lnTo>
                    <a:pt x="1952" y="17767"/>
                  </a:lnTo>
                  <a:lnTo>
                    <a:pt x="1706" y="18397"/>
                  </a:lnTo>
                  <a:lnTo>
                    <a:pt x="1476" y="19058"/>
                  </a:lnTo>
                  <a:lnTo>
                    <a:pt x="1261" y="19703"/>
                  </a:lnTo>
                  <a:lnTo>
                    <a:pt x="1061" y="20364"/>
                  </a:lnTo>
                  <a:lnTo>
                    <a:pt x="892" y="21040"/>
                  </a:lnTo>
                  <a:lnTo>
                    <a:pt x="723" y="21716"/>
                  </a:lnTo>
                  <a:lnTo>
                    <a:pt x="569" y="22393"/>
                  </a:lnTo>
                  <a:lnTo>
                    <a:pt x="446" y="23084"/>
                  </a:lnTo>
                  <a:lnTo>
                    <a:pt x="323" y="23776"/>
                  </a:lnTo>
                  <a:lnTo>
                    <a:pt x="231" y="24467"/>
                  </a:lnTo>
                  <a:lnTo>
                    <a:pt x="154" y="25174"/>
                  </a:lnTo>
                  <a:lnTo>
                    <a:pt x="77" y="25881"/>
                  </a:lnTo>
                  <a:lnTo>
                    <a:pt x="47" y="26604"/>
                  </a:lnTo>
                  <a:lnTo>
                    <a:pt x="16" y="27326"/>
                  </a:lnTo>
                  <a:lnTo>
                    <a:pt x="1" y="28048"/>
                  </a:lnTo>
                  <a:lnTo>
                    <a:pt x="16" y="28771"/>
                  </a:lnTo>
                  <a:lnTo>
                    <a:pt x="47" y="29493"/>
                  </a:lnTo>
                  <a:lnTo>
                    <a:pt x="77" y="30200"/>
                  </a:lnTo>
                  <a:lnTo>
                    <a:pt x="154" y="30907"/>
                  </a:lnTo>
                  <a:lnTo>
                    <a:pt x="231" y="31614"/>
                  </a:lnTo>
                  <a:lnTo>
                    <a:pt x="323" y="32321"/>
                  </a:lnTo>
                  <a:lnTo>
                    <a:pt x="446" y="33012"/>
                  </a:lnTo>
                  <a:lnTo>
                    <a:pt x="569" y="33704"/>
                  </a:lnTo>
                  <a:lnTo>
                    <a:pt x="723" y="34380"/>
                  </a:lnTo>
                  <a:lnTo>
                    <a:pt x="892" y="35056"/>
                  </a:lnTo>
                  <a:lnTo>
                    <a:pt x="1061" y="35717"/>
                  </a:lnTo>
                  <a:lnTo>
                    <a:pt x="1261" y="36378"/>
                  </a:lnTo>
                  <a:lnTo>
                    <a:pt x="1476" y="37039"/>
                  </a:lnTo>
                  <a:lnTo>
                    <a:pt x="1706" y="37684"/>
                  </a:lnTo>
                  <a:lnTo>
                    <a:pt x="1952" y="38330"/>
                  </a:lnTo>
                  <a:lnTo>
                    <a:pt x="2198" y="38960"/>
                  </a:lnTo>
                  <a:lnTo>
                    <a:pt x="2475" y="39590"/>
                  </a:lnTo>
                  <a:lnTo>
                    <a:pt x="2767" y="40205"/>
                  </a:lnTo>
                  <a:lnTo>
                    <a:pt x="3074" y="40804"/>
                  </a:lnTo>
                  <a:lnTo>
                    <a:pt x="3382" y="41419"/>
                  </a:lnTo>
                  <a:lnTo>
                    <a:pt x="3720" y="42003"/>
                  </a:lnTo>
                  <a:lnTo>
                    <a:pt x="4058" y="42587"/>
                  </a:lnTo>
                  <a:lnTo>
                    <a:pt x="4411" y="43156"/>
                  </a:lnTo>
                  <a:lnTo>
                    <a:pt x="4796" y="43724"/>
                  </a:lnTo>
                  <a:lnTo>
                    <a:pt x="5180" y="44277"/>
                  </a:lnTo>
                  <a:lnTo>
                    <a:pt x="5564" y="44831"/>
                  </a:lnTo>
                  <a:lnTo>
                    <a:pt x="5979" y="45353"/>
                  </a:lnTo>
                  <a:lnTo>
                    <a:pt x="6409" y="45876"/>
                  </a:lnTo>
                  <a:lnTo>
                    <a:pt x="6840" y="46398"/>
                  </a:lnTo>
                  <a:lnTo>
                    <a:pt x="7285" y="46905"/>
                  </a:lnTo>
                  <a:lnTo>
                    <a:pt x="7746" y="47397"/>
                  </a:lnTo>
                  <a:lnTo>
                    <a:pt x="8207" y="47874"/>
                  </a:lnTo>
                  <a:lnTo>
                    <a:pt x="8699" y="48350"/>
                  </a:lnTo>
                  <a:lnTo>
                    <a:pt x="9191" y="48796"/>
                  </a:lnTo>
                  <a:lnTo>
                    <a:pt x="9683" y="49257"/>
                  </a:lnTo>
                  <a:lnTo>
                    <a:pt x="10205" y="49687"/>
                  </a:lnTo>
                  <a:lnTo>
                    <a:pt x="10728" y="50102"/>
                  </a:lnTo>
                  <a:lnTo>
                    <a:pt x="11266" y="50517"/>
                  </a:lnTo>
                  <a:lnTo>
                    <a:pt x="11804" y="50917"/>
                  </a:lnTo>
                  <a:lnTo>
                    <a:pt x="12357" y="51301"/>
                  </a:lnTo>
                  <a:lnTo>
                    <a:pt x="12925" y="51670"/>
                  </a:lnTo>
                  <a:lnTo>
                    <a:pt x="13494" y="52023"/>
                  </a:lnTo>
                  <a:lnTo>
                    <a:pt x="14078" y="52377"/>
                  </a:lnTo>
                  <a:lnTo>
                    <a:pt x="14662" y="52699"/>
                  </a:lnTo>
                  <a:lnTo>
                    <a:pt x="15262" y="53022"/>
                  </a:lnTo>
                  <a:lnTo>
                    <a:pt x="15876" y="53314"/>
                  </a:lnTo>
                  <a:lnTo>
                    <a:pt x="16491" y="53606"/>
                  </a:lnTo>
                  <a:lnTo>
                    <a:pt x="17121" y="53883"/>
                  </a:lnTo>
                  <a:lnTo>
                    <a:pt x="17751" y="54144"/>
                  </a:lnTo>
                  <a:lnTo>
                    <a:pt x="18397" y="54390"/>
                  </a:lnTo>
                  <a:lnTo>
                    <a:pt x="19042" y="54620"/>
                  </a:lnTo>
                  <a:lnTo>
                    <a:pt x="19688" y="54820"/>
                  </a:lnTo>
                  <a:lnTo>
                    <a:pt x="20348" y="55020"/>
                  </a:lnTo>
                  <a:lnTo>
                    <a:pt x="21025" y="55204"/>
                  </a:lnTo>
                  <a:lnTo>
                    <a:pt x="21701" y="55374"/>
                  </a:lnTo>
                  <a:lnTo>
                    <a:pt x="22377" y="55512"/>
                  </a:lnTo>
                  <a:lnTo>
                    <a:pt x="23069" y="55650"/>
                  </a:lnTo>
                  <a:lnTo>
                    <a:pt x="23760" y="55758"/>
                  </a:lnTo>
                  <a:lnTo>
                    <a:pt x="24452" y="55865"/>
                  </a:lnTo>
                  <a:lnTo>
                    <a:pt x="25159" y="55942"/>
                  </a:lnTo>
                  <a:lnTo>
                    <a:pt x="25866" y="56004"/>
                  </a:lnTo>
                  <a:lnTo>
                    <a:pt x="26588" y="56050"/>
                  </a:lnTo>
                  <a:lnTo>
                    <a:pt x="27310" y="56080"/>
                  </a:lnTo>
                  <a:lnTo>
                    <a:pt x="28755" y="56080"/>
                  </a:lnTo>
                  <a:lnTo>
                    <a:pt x="29477" y="56050"/>
                  </a:lnTo>
                  <a:lnTo>
                    <a:pt x="30184" y="56004"/>
                  </a:lnTo>
                  <a:lnTo>
                    <a:pt x="30891" y="55942"/>
                  </a:lnTo>
                  <a:lnTo>
                    <a:pt x="31598" y="55865"/>
                  </a:lnTo>
                  <a:lnTo>
                    <a:pt x="32305" y="55758"/>
                  </a:lnTo>
                  <a:lnTo>
                    <a:pt x="32997" y="55650"/>
                  </a:lnTo>
                  <a:lnTo>
                    <a:pt x="33673" y="55512"/>
                  </a:lnTo>
                  <a:lnTo>
                    <a:pt x="34365" y="55374"/>
                  </a:lnTo>
                  <a:lnTo>
                    <a:pt x="35041" y="55204"/>
                  </a:lnTo>
                  <a:lnTo>
                    <a:pt x="35702" y="55020"/>
                  </a:lnTo>
                  <a:lnTo>
                    <a:pt x="36363" y="54820"/>
                  </a:lnTo>
                  <a:lnTo>
                    <a:pt x="37023" y="54620"/>
                  </a:lnTo>
                  <a:lnTo>
                    <a:pt x="37669" y="54390"/>
                  </a:lnTo>
                  <a:lnTo>
                    <a:pt x="38314" y="54144"/>
                  </a:lnTo>
                  <a:lnTo>
                    <a:pt x="38944" y="53883"/>
                  </a:lnTo>
                  <a:lnTo>
                    <a:pt x="39559" y="53606"/>
                  </a:lnTo>
                  <a:lnTo>
                    <a:pt x="40189" y="53314"/>
                  </a:lnTo>
                  <a:lnTo>
                    <a:pt x="40789" y="53022"/>
                  </a:lnTo>
                  <a:lnTo>
                    <a:pt x="41388" y="52699"/>
                  </a:lnTo>
                  <a:lnTo>
                    <a:pt x="41987" y="52377"/>
                  </a:lnTo>
                  <a:lnTo>
                    <a:pt x="42571" y="52023"/>
                  </a:lnTo>
                  <a:lnTo>
                    <a:pt x="43140" y="51670"/>
                  </a:lnTo>
                  <a:lnTo>
                    <a:pt x="43709" y="51301"/>
                  </a:lnTo>
                  <a:lnTo>
                    <a:pt x="44262" y="50917"/>
                  </a:lnTo>
                  <a:lnTo>
                    <a:pt x="44800" y="50517"/>
                  </a:lnTo>
                  <a:lnTo>
                    <a:pt x="45338" y="50102"/>
                  </a:lnTo>
                  <a:lnTo>
                    <a:pt x="45860" y="49687"/>
                  </a:lnTo>
                  <a:lnTo>
                    <a:pt x="46367" y="49257"/>
                  </a:lnTo>
                  <a:lnTo>
                    <a:pt x="46875" y="48796"/>
                  </a:lnTo>
                  <a:lnTo>
                    <a:pt x="47366" y="48350"/>
                  </a:lnTo>
                  <a:lnTo>
                    <a:pt x="47843" y="47874"/>
                  </a:lnTo>
                  <a:lnTo>
                    <a:pt x="48319" y="47397"/>
                  </a:lnTo>
                  <a:lnTo>
                    <a:pt x="48780" y="46905"/>
                  </a:lnTo>
                  <a:lnTo>
                    <a:pt x="49226" y="46398"/>
                  </a:lnTo>
                  <a:lnTo>
                    <a:pt x="49656" y="45876"/>
                  </a:lnTo>
                  <a:lnTo>
                    <a:pt x="50087" y="45353"/>
                  </a:lnTo>
                  <a:lnTo>
                    <a:pt x="50486" y="44831"/>
                  </a:lnTo>
                  <a:lnTo>
                    <a:pt x="50886" y="44277"/>
                  </a:lnTo>
                  <a:lnTo>
                    <a:pt x="51270" y="43724"/>
                  </a:lnTo>
                  <a:lnTo>
                    <a:pt x="51639" y="43156"/>
                  </a:lnTo>
                  <a:lnTo>
                    <a:pt x="51992" y="42587"/>
                  </a:lnTo>
                  <a:lnTo>
                    <a:pt x="52346" y="42003"/>
                  </a:lnTo>
                  <a:lnTo>
                    <a:pt x="52669" y="41419"/>
                  </a:lnTo>
                  <a:lnTo>
                    <a:pt x="52991" y="40804"/>
                  </a:lnTo>
                  <a:lnTo>
                    <a:pt x="53299" y="40205"/>
                  </a:lnTo>
                  <a:lnTo>
                    <a:pt x="53575" y="39590"/>
                  </a:lnTo>
                  <a:lnTo>
                    <a:pt x="53852" y="38960"/>
                  </a:lnTo>
                  <a:lnTo>
                    <a:pt x="54113" y="38330"/>
                  </a:lnTo>
                  <a:lnTo>
                    <a:pt x="54359" y="37684"/>
                  </a:lnTo>
                  <a:lnTo>
                    <a:pt x="54590" y="37039"/>
                  </a:lnTo>
                  <a:lnTo>
                    <a:pt x="54789" y="36378"/>
                  </a:lnTo>
                  <a:lnTo>
                    <a:pt x="54989" y="35717"/>
                  </a:lnTo>
                  <a:lnTo>
                    <a:pt x="55174" y="35056"/>
                  </a:lnTo>
                  <a:lnTo>
                    <a:pt x="55343" y="34380"/>
                  </a:lnTo>
                  <a:lnTo>
                    <a:pt x="55481" y="33704"/>
                  </a:lnTo>
                  <a:lnTo>
                    <a:pt x="55619" y="33012"/>
                  </a:lnTo>
                  <a:lnTo>
                    <a:pt x="55727" y="32321"/>
                  </a:lnTo>
                  <a:lnTo>
                    <a:pt x="55834" y="31614"/>
                  </a:lnTo>
                  <a:lnTo>
                    <a:pt x="55911" y="30907"/>
                  </a:lnTo>
                  <a:lnTo>
                    <a:pt x="55973" y="30200"/>
                  </a:lnTo>
                  <a:lnTo>
                    <a:pt x="56019" y="29493"/>
                  </a:lnTo>
                  <a:lnTo>
                    <a:pt x="56050" y="28771"/>
                  </a:lnTo>
                  <a:lnTo>
                    <a:pt x="56050" y="28048"/>
                  </a:lnTo>
                  <a:lnTo>
                    <a:pt x="56050" y="27326"/>
                  </a:lnTo>
                  <a:lnTo>
                    <a:pt x="56019" y="26604"/>
                  </a:lnTo>
                  <a:lnTo>
                    <a:pt x="55973" y="25881"/>
                  </a:lnTo>
                  <a:lnTo>
                    <a:pt x="55911" y="25174"/>
                  </a:lnTo>
                  <a:lnTo>
                    <a:pt x="55834" y="24467"/>
                  </a:lnTo>
                  <a:lnTo>
                    <a:pt x="55727" y="23776"/>
                  </a:lnTo>
                  <a:lnTo>
                    <a:pt x="55619" y="23084"/>
                  </a:lnTo>
                  <a:lnTo>
                    <a:pt x="55481" y="22393"/>
                  </a:lnTo>
                  <a:lnTo>
                    <a:pt x="55343" y="21716"/>
                  </a:lnTo>
                  <a:lnTo>
                    <a:pt x="55174" y="21040"/>
                  </a:lnTo>
                  <a:lnTo>
                    <a:pt x="54989" y="20364"/>
                  </a:lnTo>
                  <a:lnTo>
                    <a:pt x="54789" y="19703"/>
                  </a:lnTo>
                  <a:lnTo>
                    <a:pt x="54590" y="19058"/>
                  </a:lnTo>
                  <a:lnTo>
                    <a:pt x="54359" y="18397"/>
                  </a:lnTo>
                  <a:lnTo>
                    <a:pt x="54113" y="17767"/>
                  </a:lnTo>
                  <a:lnTo>
                    <a:pt x="53852" y="17137"/>
                  </a:lnTo>
                  <a:lnTo>
                    <a:pt x="53575" y="16506"/>
                  </a:lnTo>
                  <a:lnTo>
                    <a:pt x="53299" y="15892"/>
                  </a:lnTo>
                  <a:lnTo>
                    <a:pt x="52991" y="15277"/>
                  </a:lnTo>
                  <a:lnTo>
                    <a:pt x="52669" y="14678"/>
                  </a:lnTo>
                  <a:lnTo>
                    <a:pt x="52346" y="14094"/>
                  </a:lnTo>
                  <a:lnTo>
                    <a:pt x="51992" y="13510"/>
                  </a:lnTo>
                  <a:lnTo>
                    <a:pt x="51639" y="12926"/>
                  </a:lnTo>
                  <a:lnTo>
                    <a:pt x="51270" y="12372"/>
                  </a:lnTo>
                  <a:lnTo>
                    <a:pt x="50886" y="11819"/>
                  </a:lnTo>
                  <a:lnTo>
                    <a:pt x="50486" y="11266"/>
                  </a:lnTo>
                  <a:lnTo>
                    <a:pt x="50087" y="10728"/>
                  </a:lnTo>
                  <a:lnTo>
                    <a:pt x="49656" y="10205"/>
                  </a:lnTo>
                  <a:lnTo>
                    <a:pt x="49226" y="9698"/>
                  </a:lnTo>
                  <a:lnTo>
                    <a:pt x="48780" y="9191"/>
                  </a:lnTo>
                  <a:lnTo>
                    <a:pt x="48319" y="8699"/>
                  </a:lnTo>
                  <a:lnTo>
                    <a:pt x="47843" y="8223"/>
                  </a:lnTo>
                  <a:lnTo>
                    <a:pt x="47366" y="7746"/>
                  </a:lnTo>
                  <a:lnTo>
                    <a:pt x="46875" y="7285"/>
                  </a:lnTo>
                  <a:lnTo>
                    <a:pt x="46367" y="6840"/>
                  </a:lnTo>
                  <a:lnTo>
                    <a:pt x="45860" y="6409"/>
                  </a:lnTo>
                  <a:lnTo>
                    <a:pt x="45338" y="5979"/>
                  </a:lnTo>
                  <a:lnTo>
                    <a:pt x="44800" y="5579"/>
                  </a:lnTo>
                  <a:lnTo>
                    <a:pt x="44262" y="5180"/>
                  </a:lnTo>
                  <a:lnTo>
                    <a:pt x="43709" y="4796"/>
                  </a:lnTo>
                  <a:lnTo>
                    <a:pt x="43140" y="4427"/>
                  </a:lnTo>
                  <a:lnTo>
                    <a:pt x="42571" y="4058"/>
                  </a:lnTo>
                  <a:lnTo>
                    <a:pt x="41987" y="3720"/>
                  </a:lnTo>
                  <a:lnTo>
                    <a:pt x="41388" y="3382"/>
                  </a:lnTo>
                  <a:lnTo>
                    <a:pt x="40789" y="3074"/>
                  </a:lnTo>
                  <a:lnTo>
                    <a:pt x="40189" y="2767"/>
                  </a:lnTo>
                  <a:lnTo>
                    <a:pt x="39559" y="2475"/>
                  </a:lnTo>
                  <a:lnTo>
                    <a:pt x="38944" y="2214"/>
                  </a:lnTo>
                  <a:lnTo>
                    <a:pt x="38314" y="1952"/>
                  </a:lnTo>
                  <a:lnTo>
                    <a:pt x="37669" y="1707"/>
                  </a:lnTo>
                  <a:lnTo>
                    <a:pt x="37023" y="1476"/>
                  </a:lnTo>
                  <a:lnTo>
                    <a:pt x="36363" y="1261"/>
                  </a:lnTo>
                  <a:lnTo>
                    <a:pt x="35702" y="1061"/>
                  </a:lnTo>
                  <a:lnTo>
                    <a:pt x="35041" y="892"/>
                  </a:lnTo>
                  <a:lnTo>
                    <a:pt x="34365" y="723"/>
                  </a:lnTo>
                  <a:lnTo>
                    <a:pt x="33673" y="569"/>
                  </a:lnTo>
                  <a:lnTo>
                    <a:pt x="32997" y="446"/>
                  </a:lnTo>
                  <a:lnTo>
                    <a:pt x="32305" y="323"/>
                  </a:lnTo>
                  <a:lnTo>
                    <a:pt x="31598" y="231"/>
                  </a:lnTo>
                  <a:lnTo>
                    <a:pt x="30891" y="154"/>
                  </a:lnTo>
                  <a:lnTo>
                    <a:pt x="30184" y="78"/>
                  </a:lnTo>
                  <a:lnTo>
                    <a:pt x="29477" y="31"/>
                  </a:lnTo>
                  <a:lnTo>
                    <a:pt x="28755" y="16"/>
                  </a:lnTo>
                  <a:lnTo>
                    <a:pt x="280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1;p67">
              <a:extLst>
                <a:ext uri="{FF2B5EF4-FFF2-40B4-BE49-F238E27FC236}">
                  <a16:creationId xmlns:a16="http://schemas.microsoft.com/office/drawing/2014/main" id="{FAFA3BA1-9445-4EA9-A59C-7F38C0BC2890}"/>
                </a:ext>
              </a:extLst>
            </p:cNvPr>
            <p:cNvSpPr/>
            <p:nvPr/>
          </p:nvSpPr>
          <p:spPr>
            <a:xfrm rot="10800000">
              <a:off x="1859081" y="1659441"/>
              <a:ext cx="39095" cy="39116"/>
            </a:xfrm>
            <a:custGeom>
              <a:avLst/>
              <a:gdLst/>
              <a:ahLst/>
              <a:cxnLst/>
              <a:rect l="l" t="t" r="r" b="b"/>
              <a:pathLst>
                <a:path w="56050" h="56081" fill="none" extrusionOk="0">
                  <a:moveTo>
                    <a:pt x="1" y="28048"/>
                  </a:moveTo>
                  <a:lnTo>
                    <a:pt x="1" y="28048"/>
                  </a:lnTo>
                  <a:lnTo>
                    <a:pt x="16" y="27326"/>
                  </a:lnTo>
                  <a:lnTo>
                    <a:pt x="47" y="26604"/>
                  </a:lnTo>
                  <a:lnTo>
                    <a:pt x="77" y="25881"/>
                  </a:lnTo>
                  <a:lnTo>
                    <a:pt x="154" y="25174"/>
                  </a:lnTo>
                  <a:lnTo>
                    <a:pt x="231" y="24467"/>
                  </a:lnTo>
                  <a:lnTo>
                    <a:pt x="323" y="23776"/>
                  </a:lnTo>
                  <a:lnTo>
                    <a:pt x="446" y="23084"/>
                  </a:lnTo>
                  <a:lnTo>
                    <a:pt x="569" y="22393"/>
                  </a:lnTo>
                  <a:lnTo>
                    <a:pt x="723" y="21716"/>
                  </a:lnTo>
                  <a:lnTo>
                    <a:pt x="892" y="21040"/>
                  </a:lnTo>
                  <a:lnTo>
                    <a:pt x="1061" y="20364"/>
                  </a:lnTo>
                  <a:lnTo>
                    <a:pt x="1261" y="19703"/>
                  </a:lnTo>
                  <a:lnTo>
                    <a:pt x="1476" y="19058"/>
                  </a:lnTo>
                  <a:lnTo>
                    <a:pt x="1706" y="18397"/>
                  </a:lnTo>
                  <a:lnTo>
                    <a:pt x="1952" y="17767"/>
                  </a:lnTo>
                  <a:lnTo>
                    <a:pt x="2198" y="17137"/>
                  </a:lnTo>
                  <a:lnTo>
                    <a:pt x="2475" y="16506"/>
                  </a:lnTo>
                  <a:lnTo>
                    <a:pt x="2767" y="15892"/>
                  </a:lnTo>
                  <a:lnTo>
                    <a:pt x="3074" y="15277"/>
                  </a:lnTo>
                  <a:lnTo>
                    <a:pt x="3382" y="14678"/>
                  </a:lnTo>
                  <a:lnTo>
                    <a:pt x="3720" y="14094"/>
                  </a:lnTo>
                  <a:lnTo>
                    <a:pt x="4058" y="13510"/>
                  </a:lnTo>
                  <a:lnTo>
                    <a:pt x="4411" y="12926"/>
                  </a:lnTo>
                  <a:lnTo>
                    <a:pt x="4796" y="12372"/>
                  </a:lnTo>
                  <a:lnTo>
                    <a:pt x="5180" y="11819"/>
                  </a:lnTo>
                  <a:lnTo>
                    <a:pt x="5564" y="11266"/>
                  </a:lnTo>
                  <a:lnTo>
                    <a:pt x="5979" y="10728"/>
                  </a:lnTo>
                  <a:lnTo>
                    <a:pt x="6409" y="10205"/>
                  </a:lnTo>
                  <a:lnTo>
                    <a:pt x="6840" y="9698"/>
                  </a:lnTo>
                  <a:lnTo>
                    <a:pt x="7285" y="9191"/>
                  </a:lnTo>
                  <a:lnTo>
                    <a:pt x="7746" y="8699"/>
                  </a:lnTo>
                  <a:lnTo>
                    <a:pt x="8207" y="8223"/>
                  </a:lnTo>
                  <a:lnTo>
                    <a:pt x="8699" y="7746"/>
                  </a:lnTo>
                  <a:lnTo>
                    <a:pt x="9191" y="7285"/>
                  </a:lnTo>
                  <a:lnTo>
                    <a:pt x="9683" y="6840"/>
                  </a:lnTo>
                  <a:lnTo>
                    <a:pt x="10205" y="6409"/>
                  </a:lnTo>
                  <a:lnTo>
                    <a:pt x="10728" y="5979"/>
                  </a:lnTo>
                  <a:lnTo>
                    <a:pt x="11266" y="5579"/>
                  </a:lnTo>
                  <a:lnTo>
                    <a:pt x="11804" y="5180"/>
                  </a:lnTo>
                  <a:lnTo>
                    <a:pt x="12357" y="4796"/>
                  </a:lnTo>
                  <a:lnTo>
                    <a:pt x="12925" y="4427"/>
                  </a:lnTo>
                  <a:lnTo>
                    <a:pt x="13494" y="4058"/>
                  </a:lnTo>
                  <a:lnTo>
                    <a:pt x="14078" y="3720"/>
                  </a:lnTo>
                  <a:lnTo>
                    <a:pt x="14662" y="3382"/>
                  </a:lnTo>
                  <a:lnTo>
                    <a:pt x="15262" y="3074"/>
                  </a:lnTo>
                  <a:lnTo>
                    <a:pt x="15876" y="2767"/>
                  </a:lnTo>
                  <a:lnTo>
                    <a:pt x="16491" y="2475"/>
                  </a:lnTo>
                  <a:lnTo>
                    <a:pt x="17121" y="2214"/>
                  </a:lnTo>
                  <a:lnTo>
                    <a:pt x="17751" y="1952"/>
                  </a:lnTo>
                  <a:lnTo>
                    <a:pt x="18397" y="1707"/>
                  </a:lnTo>
                  <a:lnTo>
                    <a:pt x="19042" y="1476"/>
                  </a:lnTo>
                  <a:lnTo>
                    <a:pt x="19688" y="1261"/>
                  </a:lnTo>
                  <a:lnTo>
                    <a:pt x="20348" y="1061"/>
                  </a:lnTo>
                  <a:lnTo>
                    <a:pt x="21025" y="892"/>
                  </a:lnTo>
                  <a:lnTo>
                    <a:pt x="21701" y="723"/>
                  </a:lnTo>
                  <a:lnTo>
                    <a:pt x="22377" y="569"/>
                  </a:lnTo>
                  <a:lnTo>
                    <a:pt x="23069" y="446"/>
                  </a:lnTo>
                  <a:lnTo>
                    <a:pt x="23760" y="323"/>
                  </a:lnTo>
                  <a:lnTo>
                    <a:pt x="24452" y="231"/>
                  </a:lnTo>
                  <a:lnTo>
                    <a:pt x="25159" y="154"/>
                  </a:lnTo>
                  <a:lnTo>
                    <a:pt x="25866" y="78"/>
                  </a:lnTo>
                  <a:lnTo>
                    <a:pt x="26588" y="31"/>
                  </a:lnTo>
                  <a:lnTo>
                    <a:pt x="27310" y="16"/>
                  </a:lnTo>
                  <a:lnTo>
                    <a:pt x="28033" y="1"/>
                  </a:lnTo>
                  <a:lnTo>
                    <a:pt x="28033" y="1"/>
                  </a:lnTo>
                  <a:lnTo>
                    <a:pt x="28755" y="16"/>
                  </a:lnTo>
                  <a:lnTo>
                    <a:pt x="29477" y="31"/>
                  </a:lnTo>
                  <a:lnTo>
                    <a:pt x="30184" y="78"/>
                  </a:lnTo>
                  <a:lnTo>
                    <a:pt x="30891" y="154"/>
                  </a:lnTo>
                  <a:lnTo>
                    <a:pt x="31598" y="231"/>
                  </a:lnTo>
                  <a:lnTo>
                    <a:pt x="32305" y="323"/>
                  </a:lnTo>
                  <a:lnTo>
                    <a:pt x="32997" y="446"/>
                  </a:lnTo>
                  <a:lnTo>
                    <a:pt x="33673" y="569"/>
                  </a:lnTo>
                  <a:lnTo>
                    <a:pt x="34365" y="723"/>
                  </a:lnTo>
                  <a:lnTo>
                    <a:pt x="35041" y="892"/>
                  </a:lnTo>
                  <a:lnTo>
                    <a:pt x="35702" y="1061"/>
                  </a:lnTo>
                  <a:lnTo>
                    <a:pt x="36363" y="1261"/>
                  </a:lnTo>
                  <a:lnTo>
                    <a:pt x="37023" y="1476"/>
                  </a:lnTo>
                  <a:lnTo>
                    <a:pt x="37669" y="1707"/>
                  </a:lnTo>
                  <a:lnTo>
                    <a:pt x="38314" y="1952"/>
                  </a:lnTo>
                  <a:lnTo>
                    <a:pt x="38944" y="2214"/>
                  </a:lnTo>
                  <a:lnTo>
                    <a:pt x="39559" y="2475"/>
                  </a:lnTo>
                  <a:lnTo>
                    <a:pt x="40189" y="2767"/>
                  </a:lnTo>
                  <a:lnTo>
                    <a:pt x="40789" y="3074"/>
                  </a:lnTo>
                  <a:lnTo>
                    <a:pt x="41388" y="3382"/>
                  </a:lnTo>
                  <a:lnTo>
                    <a:pt x="41987" y="3720"/>
                  </a:lnTo>
                  <a:lnTo>
                    <a:pt x="42571" y="4058"/>
                  </a:lnTo>
                  <a:lnTo>
                    <a:pt x="43140" y="4427"/>
                  </a:lnTo>
                  <a:lnTo>
                    <a:pt x="43709" y="4796"/>
                  </a:lnTo>
                  <a:lnTo>
                    <a:pt x="44262" y="5180"/>
                  </a:lnTo>
                  <a:lnTo>
                    <a:pt x="44800" y="5579"/>
                  </a:lnTo>
                  <a:lnTo>
                    <a:pt x="45338" y="5979"/>
                  </a:lnTo>
                  <a:lnTo>
                    <a:pt x="45860" y="6409"/>
                  </a:lnTo>
                  <a:lnTo>
                    <a:pt x="46367" y="6840"/>
                  </a:lnTo>
                  <a:lnTo>
                    <a:pt x="46875" y="7285"/>
                  </a:lnTo>
                  <a:lnTo>
                    <a:pt x="47366" y="7746"/>
                  </a:lnTo>
                  <a:lnTo>
                    <a:pt x="47843" y="8223"/>
                  </a:lnTo>
                  <a:lnTo>
                    <a:pt x="48319" y="8699"/>
                  </a:lnTo>
                  <a:lnTo>
                    <a:pt x="48780" y="9191"/>
                  </a:lnTo>
                  <a:lnTo>
                    <a:pt x="49226" y="9698"/>
                  </a:lnTo>
                  <a:lnTo>
                    <a:pt x="49656" y="10205"/>
                  </a:lnTo>
                  <a:lnTo>
                    <a:pt x="50087" y="10728"/>
                  </a:lnTo>
                  <a:lnTo>
                    <a:pt x="50486" y="11266"/>
                  </a:lnTo>
                  <a:lnTo>
                    <a:pt x="50886" y="11819"/>
                  </a:lnTo>
                  <a:lnTo>
                    <a:pt x="51270" y="12372"/>
                  </a:lnTo>
                  <a:lnTo>
                    <a:pt x="51639" y="12926"/>
                  </a:lnTo>
                  <a:lnTo>
                    <a:pt x="51992" y="13510"/>
                  </a:lnTo>
                  <a:lnTo>
                    <a:pt x="52346" y="14094"/>
                  </a:lnTo>
                  <a:lnTo>
                    <a:pt x="52669" y="14678"/>
                  </a:lnTo>
                  <a:lnTo>
                    <a:pt x="52991" y="15277"/>
                  </a:lnTo>
                  <a:lnTo>
                    <a:pt x="53299" y="15892"/>
                  </a:lnTo>
                  <a:lnTo>
                    <a:pt x="53575" y="16506"/>
                  </a:lnTo>
                  <a:lnTo>
                    <a:pt x="53852" y="17137"/>
                  </a:lnTo>
                  <a:lnTo>
                    <a:pt x="54113" y="17767"/>
                  </a:lnTo>
                  <a:lnTo>
                    <a:pt x="54359" y="18397"/>
                  </a:lnTo>
                  <a:lnTo>
                    <a:pt x="54590" y="19058"/>
                  </a:lnTo>
                  <a:lnTo>
                    <a:pt x="54789" y="19703"/>
                  </a:lnTo>
                  <a:lnTo>
                    <a:pt x="54989" y="20364"/>
                  </a:lnTo>
                  <a:lnTo>
                    <a:pt x="55174" y="21040"/>
                  </a:lnTo>
                  <a:lnTo>
                    <a:pt x="55343" y="21716"/>
                  </a:lnTo>
                  <a:lnTo>
                    <a:pt x="55481" y="22393"/>
                  </a:lnTo>
                  <a:lnTo>
                    <a:pt x="55619" y="23084"/>
                  </a:lnTo>
                  <a:lnTo>
                    <a:pt x="55727" y="23776"/>
                  </a:lnTo>
                  <a:lnTo>
                    <a:pt x="55834" y="24467"/>
                  </a:lnTo>
                  <a:lnTo>
                    <a:pt x="55911" y="25174"/>
                  </a:lnTo>
                  <a:lnTo>
                    <a:pt x="55973" y="25881"/>
                  </a:lnTo>
                  <a:lnTo>
                    <a:pt x="56019" y="26604"/>
                  </a:lnTo>
                  <a:lnTo>
                    <a:pt x="56050" y="27326"/>
                  </a:lnTo>
                  <a:lnTo>
                    <a:pt x="56050" y="28048"/>
                  </a:lnTo>
                  <a:lnTo>
                    <a:pt x="56050" y="28048"/>
                  </a:lnTo>
                  <a:lnTo>
                    <a:pt x="56050" y="28771"/>
                  </a:lnTo>
                  <a:lnTo>
                    <a:pt x="56019" y="29493"/>
                  </a:lnTo>
                  <a:lnTo>
                    <a:pt x="55973" y="30200"/>
                  </a:lnTo>
                  <a:lnTo>
                    <a:pt x="55911" y="30907"/>
                  </a:lnTo>
                  <a:lnTo>
                    <a:pt x="55834" y="31614"/>
                  </a:lnTo>
                  <a:lnTo>
                    <a:pt x="55727" y="32321"/>
                  </a:lnTo>
                  <a:lnTo>
                    <a:pt x="55619" y="33012"/>
                  </a:lnTo>
                  <a:lnTo>
                    <a:pt x="55481" y="33704"/>
                  </a:lnTo>
                  <a:lnTo>
                    <a:pt x="55343" y="34380"/>
                  </a:lnTo>
                  <a:lnTo>
                    <a:pt x="55174" y="35056"/>
                  </a:lnTo>
                  <a:lnTo>
                    <a:pt x="54989" y="35717"/>
                  </a:lnTo>
                  <a:lnTo>
                    <a:pt x="54789" y="36378"/>
                  </a:lnTo>
                  <a:lnTo>
                    <a:pt x="54590" y="37039"/>
                  </a:lnTo>
                  <a:lnTo>
                    <a:pt x="54359" y="37684"/>
                  </a:lnTo>
                  <a:lnTo>
                    <a:pt x="54113" y="38330"/>
                  </a:lnTo>
                  <a:lnTo>
                    <a:pt x="53852" y="38960"/>
                  </a:lnTo>
                  <a:lnTo>
                    <a:pt x="53575" y="39590"/>
                  </a:lnTo>
                  <a:lnTo>
                    <a:pt x="53299" y="40205"/>
                  </a:lnTo>
                  <a:lnTo>
                    <a:pt x="52991" y="40804"/>
                  </a:lnTo>
                  <a:lnTo>
                    <a:pt x="52669" y="41419"/>
                  </a:lnTo>
                  <a:lnTo>
                    <a:pt x="52346" y="42003"/>
                  </a:lnTo>
                  <a:lnTo>
                    <a:pt x="51992" y="42587"/>
                  </a:lnTo>
                  <a:lnTo>
                    <a:pt x="51639" y="43156"/>
                  </a:lnTo>
                  <a:lnTo>
                    <a:pt x="51270" y="43724"/>
                  </a:lnTo>
                  <a:lnTo>
                    <a:pt x="50886" y="44277"/>
                  </a:lnTo>
                  <a:lnTo>
                    <a:pt x="50486" y="44831"/>
                  </a:lnTo>
                  <a:lnTo>
                    <a:pt x="50087" y="45353"/>
                  </a:lnTo>
                  <a:lnTo>
                    <a:pt x="49656" y="45876"/>
                  </a:lnTo>
                  <a:lnTo>
                    <a:pt x="49226" y="46398"/>
                  </a:lnTo>
                  <a:lnTo>
                    <a:pt x="48780" y="46905"/>
                  </a:lnTo>
                  <a:lnTo>
                    <a:pt x="48319" y="47397"/>
                  </a:lnTo>
                  <a:lnTo>
                    <a:pt x="47843" y="47874"/>
                  </a:lnTo>
                  <a:lnTo>
                    <a:pt x="47366" y="48350"/>
                  </a:lnTo>
                  <a:lnTo>
                    <a:pt x="46875" y="48796"/>
                  </a:lnTo>
                  <a:lnTo>
                    <a:pt x="46367" y="49257"/>
                  </a:lnTo>
                  <a:lnTo>
                    <a:pt x="45860" y="49687"/>
                  </a:lnTo>
                  <a:lnTo>
                    <a:pt x="45338" y="50102"/>
                  </a:lnTo>
                  <a:lnTo>
                    <a:pt x="44800" y="50517"/>
                  </a:lnTo>
                  <a:lnTo>
                    <a:pt x="44262" y="50917"/>
                  </a:lnTo>
                  <a:lnTo>
                    <a:pt x="43709" y="51301"/>
                  </a:lnTo>
                  <a:lnTo>
                    <a:pt x="43140" y="51670"/>
                  </a:lnTo>
                  <a:lnTo>
                    <a:pt x="42571" y="52023"/>
                  </a:lnTo>
                  <a:lnTo>
                    <a:pt x="41987" y="52377"/>
                  </a:lnTo>
                  <a:lnTo>
                    <a:pt x="41388" y="52699"/>
                  </a:lnTo>
                  <a:lnTo>
                    <a:pt x="40789" y="53022"/>
                  </a:lnTo>
                  <a:lnTo>
                    <a:pt x="40189" y="53314"/>
                  </a:lnTo>
                  <a:lnTo>
                    <a:pt x="39559" y="53606"/>
                  </a:lnTo>
                  <a:lnTo>
                    <a:pt x="38944" y="53883"/>
                  </a:lnTo>
                  <a:lnTo>
                    <a:pt x="38314" y="54144"/>
                  </a:lnTo>
                  <a:lnTo>
                    <a:pt x="37669" y="54390"/>
                  </a:lnTo>
                  <a:lnTo>
                    <a:pt x="37023" y="54620"/>
                  </a:lnTo>
                  <a:lnTo>
                    <a:pt x="36363" y="54820"/>
                  </a:lnTo>
                  <a:lnTo>
                    <a:pt x="35702" y="55020"/>
                  </a:lnTo>
                  <a:lnTo>
                    <a:pt x="35041" y="55204"/>
                  </a:lnTo>
                  <a:lnTo>
                    <a:pt x="34365" y="55374"/>
                  </a:lnTo>
                  <a:lnTo>
                    <a:pt x="33673" y="55512"/>
                  </a:lnTo>
                  <a:lnTo>
                    <a:pt x="32997" y="55650"/>
                  </a:lnTo>
                  <a:lnTo>
                    <a:pt x="32305" y="55758"/>
                  </a:lnTo>
                  <a:lnTo>
                    <a:pt x="31598" y="55865"/>
                  </a:lnTo>
                  <a:lnTo>
                    <a:pt x="30891" y="55942"/>
                  </a:lnTo>
                  <a:lnTo>
                    <a:pt x="30184" y="56004"/>
                  </a:lnTo>
                  <a:lnTo>
                    <a:pt x="29477" y="56050"/>
                  </a:lnTo>
                  <a:lnTo>
                    <a:pt x="28755" y="56080"/>
                  </a:lnTo>
                  <a:lnTo>
                    <a:pt x="28033" y="56080"/>
                  </a:lnTo>
                  <a:lnTo>
                    <a:pt x="28033" y="56080"/>
                  </a:lnTo>
                  <a:lnTo>
                    <a:pt x="27310" y="56080"/>
                  </a:lnTo>
                  <a:lnTo>
                    <a:pt x="26588" y="56050"/>
                  </a:lnTo>
                  <a:lnTo>
                    <a:pt x="25866" y="56004"/>
                  </a:lnTo>
                  <a:lnTo>
                    <a:pt x="25159" y="55942"/>
                  </a:lnTo>
                  <a:lnTo>
                    <a:pt x="24452" y="55865"/>
                  </a:lnTo>
                  <a:lnTo>
                    <a:pt x="23760" y="55758"/>
                  </a:lnTo>
                  <a:lnTo>
                    <a:pt x="23069" y="55650"/>
                  </a:lnTo>
                  <a:lnTo>
                    <a:pt x="22377" y="55512"/>
                  </a:lnTo>
                  <a:lnTo>
                    <a:pt x="21701" y="55374"/>
                  </a:lnTo>
                  <a:lnTo>
                    <a:pt x="21025" y="55204"/>
                  </a:lnTo>
                  <a:lnTo>
                    <a:pt x="20348" y="55020"/>
                  </a:lnTo>
                  <a:lnTo>
                    <a:pt x="19688" y="54820"/>
                  </a:lnTo>
                  <a:lnTo>
                    <a:pt x="19042" y="54620"/>
                  </a:lnTo>
                  <a:lnTo>
                    <a:pt x="18397" y="54390"/>
                  </a:lnTo>
                  <a:lnTo>
                    <a:pt x="17751" y="54144"/>
                  </a:lnTo>
                  <a:lnTo>
                    <a:pt x="17121" y="53883"/>
                  </a:lnTo>
                  <a:lnTo>
                    <a:pt x="16491" y="53606"/>
                  </a:lnTo>
                  <a:lnTo>
                    <a:pt x="15876" y="53314"/>
                  </a:lnTo>
                  <a:lnTo>
                    <a:pt x="15262" y="53022"/>
                  </a:lnTo>
                  <a:lnTo>
                    <a:pt x="14662" y="52699"/>
                  </a:lnTo>
                  <a:lnTo>
                    <a:pt x="14078" y="52377"/>
                  </a:lnTo>
                  <a:lnTo>
                    <a:pt x="13494" y="52023"/>
                  </a:lnTo>
                  <a:lnTo>
                    <a:pt x="12925" y="51670"/>
                  </a:lnTo>
                  <a:lnTo>
                    <a:pt x="12357" y="51301"/>
                  </a:lnTo>
                  <a:lnTo>
                    <a:pt x="11804" y="50917"/>
                  </a:lnTo>
                  <a:lnTo>
                    <a:pt x="11266" y="50517"/>
                  </a:lnTo>
                  <a:lnTo>
                    <a:pt x="10728" y="50102"/>
                  </a:lnTo>
                  <a:lnTo>
                    <a:pt x="10205" y="49687"/>
                  </a:lnTo>
                  <a:lnTo>
                    <a:pt x="9683" y="49257"/>
                  </a:lnTo>
                  <a:lnTo>
                    <a:pt x="9191" y="48796"/>
                  </a:lnTo>
                  <a:lnTo>
                    <a:pt x="8699" y="48350"/>
                  </a:lnTo>
                  <a:lnTo>
                    <a:pt x="8207" y="47874"/>
                  </a:lnTo>
                  <a:lnTo>
                    <a:pt x="7746" y="47397"/>
                  </a:lnTo>
                  <a:lnTo>
                    <a:pt x="7285" y="46905"/>
                  </a:lnTo>
                  <a:lnTo>
                    <a:pt x="6840" y="46398"/>
                  </a:lnTo>
                  <a:lnTo>
                    <a:pt x="6409" y="45876"/>
                  </a:lnTo>
                  <a:lnTo>
                    <a:pt x="5979" y="45353"/>
                  </a:lnTo>
                  <a:lnTo>
                    <a:pt x="5564" y="44831"/>
                  </a:lnTo>
                  <a:lnTo>
                    <a:pt x="5180" y="44277"/>
                  </a:lnTo>
                  <a:lnTo>
                    <a:pt x="4796" y="43724"/>
                  </a:lnTo>
                  <a:lnTo>
                    <a:pt x="4411" y="43156"/>
                  </a:lnTo>
                  <a:lnTo>
                    <a:pt x="4058" y="42587"/>
                  </a:lnTo>
                  <a:lnTo>
                    <a:pt x="3720" y="42003"/>
                  </a:lnTo>
                  <a:lnTo>
                    <a:pt x="3382" y="41419"/>
                  </a:lnTo>
                  <a:lnTo>
                    <a:pt x="3074" y="40804"/>
                  </a:lnTo>
                  <a:lnTo>
                    <a:pt x="2767" y="40205"/>
                  </a:lnTo>
                  <a:lnTo>
                    <a:pt x="2475" y="39590"/>
                  </a:lnTo>
                  <a:lnTo>
                    <a:pt x="2198" y="38960"/>
                  </a:lnTo>
                  <a:lnTo>
                    <a:pt x="1952" y="38330"/>
                  </a:lnTo>
                  <a:lnTo>
                    <a:pt x="1706" y="37684"/>
                  </a:lnTo>
                  <a:lnTo>
                    <a:pt x="1476" y="37039"/>
                  </a:lnTo>
                  <a:lnTo>
                    <a:pt x="1261" y="36378"/>
                  </a:lnTo>
                  <a:lnTo>
                    <a:pt x="1061" y="35717"/>
                  </a:lnTo>
                  <a:lnTo>
                    <a:pt x="892" y="35056"/>
                  </a:lnTo>
                  <a:lnTo>
                    <a:pt x="723" y="34380"/>
                  </a:lnTo>
                  <a:lnTo>
                    <a:pt x="569" y="33704"/>
                  </a:lnTo>
                  <a:lnTo>
                    <a:pt x="446" y="33012"/>
                  </a:lnTo>
                  <a:lnTo>
                    <a:pt x="323" y="32321"/>
                  </a:lnTo>
                  <a:lnTo>
                    <a:pt x="231" y="31614"/>
                  </a:lnTo>
                  <a:lnTo>
                    <a:pt x="154" y="30907"/>
                  </a:lnTo>
                  <a:lnTo>
                    <a:pt x="77" y="30200"/>
                  </a:lnTo>
                  <a:lnTo>
                    <a:pt x="47" y="29493"/>
                  </a:lnTo>
                  <a:lnTo>
                    <a:pt x="16" y="28771"/>
                  </a:lnTo>
                  <a:lnTo>
                    <a:pt x="1" y="28048"/>
                  </a:lnTo>
                  <a:lnTo>
                    <a:pt x="1" y="280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62;p67">
              <a:extLst>
                <a:ext uri="{FF2B5EF4-FFF2-40B4-BE49-F238E27FC236}">
                  <a16:creationId xmlns:a16="http://schemas.microsoft.com/office/drawing/2014/main" id="{BAD62FCD-ED26-440D-B0D1-5D9700D7B2E9}"/>
                </a:ext>
              </a:extLst>
            </p:cNvPr>
            <p:cNvSpPr/>
            <p:nvPr/>
          </p:nvSpPr>
          <p:spPr>
            <a:xfrm rot="10800000">
              <a:off x="1898176" y="1678993"/>
              <a:ext cx="1" cy="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63;p67">
              <a:extLst>
                <a:ext uri="{FF2B5EF4-FFF2-40B4-BE49-F238E27FC236}">
                  <a16:creationId xmlns:a16="http://schemas.microsoft.com/office/drawing/2014/main" id="{411AA11B-0966-4FB3-954C-86A4E900E467}"/>
                </a:ext>
              </a:extLst>
            </p:cNvPr>
            <p:cNvSpPr/>
            <p:nvPr/>
          </p:nvSpPr>
          <p:spPr>
            <a:xfrm rot="10800000">
              <a:off x="2212507" y="1352377"/>
              <a:ext cx="39106" cy="39116"/>
            </a:xfrm>
            <a:custGeom>
              <a:avLst/>
              <a:gdLst/>
              <a:ahLst/>
              <a:cxnLst/>
              <a:rect l="l" t="t" r="r" b="b"/>
              <a:pathLst>
                <a:path w="56066" h="56080" extrusionOk="0">
                  <a:moveTo>
                    <a:pt x="27311" y="0"/>
                  </a:moveTo>
                  <a:lnTo>
                    <a:pt x="26588" y="31"/>
                  </a:lnTo>
                  <a:lnTo>
                    <a:pt x="25882" y="77"/>
                  </a:lnTo>
                  <a:lnTo>
                    <a:pt x="25175" y="138"/>
                  </a:lnTo>
                  <a:lnTo>
                    <a:pt x="24468" y="215"/>
                  </a:lnTo>
                  <a:lnTo>
                    <a:pt x="23761" y="323"/>
                  </a:lnTo>
                  <a:lnTo>
                    <a:pt x="23069" y="430"/>
                  </a:lnTo>
                  <a:lnTo>
                    <a:pt x="22378" y="569"/>
                  </a:lnTo>
                  <a:lnTo>
                    <a:pt x="21701" y="707"/>
                  </a:lnTo>
                  <a:lnTo>
                    <a:pt x="21025" y="876"/>
                  </a:lnTo>
                  <a:lnTo>
                    <a:pt x="20364" y="1060"/>
                  </a:lnTo>
                  <a:lnTo>
                    <a:pt x="19703" y="1260"/>
                  </a:lnTo>
                  <a:lnTo>
                    <a:pt x="19043" y="1475"/>
                  </a:lnTo>
                  <a:lnTo>
                    <a:pt x="18397" y="1691"/>
                  </a:lnTo>
                  <a:lnTo>
                    <a:pt x="17752" y="1936"/>
                  </a:lnTo>
                  <a:lnTo>
                    <a:pt x="17121" y="2198"/>
                  </a:lnTo>
                  <a:lnTo>
                    <a:pt x="16491" y="2474"/>
                  </a:lnTo>
                  <a:lnTo>
                    <a:pt x="15877" y="2766"/>
                  </a:lnTo>
                  <a:lnTo>
                    <a:pt x="15277" y="3058"/>
                  </a:lnTo>
                  <a:lnTo>
                    <a:pt x="14678" y="3381"/>
                  </a:lnTo>
                  <a:lnTo>
                    <a:pt x="14078" y="3719"/>
                  </a:lnTo>
                  <a:lnTo>
                    <a:pt x="13494" y="4057"/>
                  </a:lnTo>
                  <a:lnTo>
                    <a:pt x="12926" y="4411"/>
                  </a:lnTo>
                  <a:lnTo>
                    <a:pt x="12357" y="4780"/>
                  </a:lnTo>
                  <a:lnTo>
                    <a:pt x="11804" y="5164"/>
                  </a:lnTo>
                  <a:lnTo>
                    <a:pt x="11266" y="5563"/>
                  </a:lnTo>
                  <a:lnTo>
                    <a:pt x="10728" y="5978"/>
                  </a:lnTo>
                  <a:lnTo>
                    <a:pt x="10206" y="6393"/>
                  </a:lnTo>
                  <a:lnTo>
                    <a:pt x="9698" y="6839"/>
                  </a:lnTo>
                  <a:lnTo>
                    <a:pt x="9191" y="7285"/>
                  </a:lnTo>
                  <a:lnTo>
                    <a:pt x="8700" y="7746"/>
                  </a:lnTo>
                  <a:lnTo>
                    <a:pt x="8208" y="8207"/>
                  </a:lnTo>
                  <a:lnTo>
                    <a:pt x="7747" y="8699"/>
                  </a:lnTo>
                  <a:lnTo>
                    <a:pt x="7286" y="9190"/>
                  </a:lnTo>
                  <a:lnTo>
                    <a:pt x="6840" y="9682"/>
                  </a:lnTo>
                  <a:lnTo>
                    <a:pt x="6410" y="10205"/>
                  </a:lnTo>
                  <a:lnTo>
                    <a:pt x="5979" y="10727"/>
                  </a:lnTo>
                  <a:lnTo>
                    <a:pt x="5580" y="11265"/>
                  </a:lnTo>
                  <a:lnTo>
                    <a:pt x="5180" y="11803"/>
                  </a:lnTo>
                  <a:lnTo>
                    <a:pt x="4796" y="12356"/>
                  </a:lnTo>
                  <a:lnTo>
                    <a:pt x="4427" y="12925"/>
                  </a:lnTo>
                  <a:lnTo>
                    <a:pt x="4058" y="13494"/>
                  </a:lnTo>
                  <a:lnTo>
                    <a:pt x="3720" y="14078"/>
                  </a:lnTo>
                  <a:lnTo>
                    <a:pt x="3382" y="14677"/>
                  </a:lnTo>
                  <a:lnTo>
                    <a:pt x="3075" y="15276"/>
                  </a:lnTo>
                  <a:lnTo>
                    <a:pt x="2767" y="15876"/>
                  </a:lnTo>
                  <a:lnTo>
                    <a:pt x="2475" y="16506"/>
                  </a:lnTo>
                  <a:lnTo>
                    <a:pt x="2214" y="17121"/>
                  </a:lnTo>
                  <a:lnTo>
                    <a:pt x="1953" y="17751"/>
                  </a:lnTo>
                  <a:lnTo>
                    <a:pt x="1707" y="18396"/>
                  </a:lnTo>
                  <a:lnTo>
                    <a:pt x="1476" y="19042"/>
                  </a:lnTo>
                  <a:lnTo>
                    <a:pt x="1261" y="19703"/>
                  </a:lnTo>
                  <a:lnTo>
                    <a:pt x="1077" y="20363"/>
                  </a:lnTo>
                  <a:lnTo>
                    <a:pt x="892" y="21024"/>
                  </a:lnTo>
                  <a:lnTo>
                    <a:pt x="723" y="21700"/>
                  </a:lnTo>
                  <a:lnTo>
                    <a:pt x="570" y="22392"/>
                  </a:lnTo>
                  <a:lnTo>
                    <a:pt x="447" y="23068"/>
                  </a:lnTo>
                  <a:lnTo>
                    <a:pt x="324" y="23775"/>
                  </a:lnTo>
                  <a:lnTo>
                    <a:pt x="231" y="24467"/>
                  </a:lnTo>
                  <a:lnTo>
                    <a:pt x="155" y="25174"/>
                  </a:lnTo>
                  <a:lnTo>
                    <a:pt x="93" y="25881"/>
                  </a:lnTo>
                  <a:lnTo>
                    <a:pt x="47" y="26588"/>
                  </a:lnTo>
                  <a:lnTo>
                    <a:pt x="16" y="27310"/>
                  </a:lnTo>
                  <a:lnTo>
                    <a:pt x="1" y="28032"/>
                  </a:lnTo>
                  <a:lnTo>
                    <a:pt x="16" y="28755"/>
                  </a:lnTo>
                  <a:lnTo>
                    <a:pt x="47" y="29477"/>
                  </a:lnTo>
                  <a:lnTo>
                    <a:pt x="93" y="30199"/>
                  </a:lnTo>
                  <a:lnTo>
                    <a:pt x="155" y="30906"/>
                  </a:lnTo>
                  <a:lnTo>
                    <a:pt x="231" y="31613"/>
                  </a:lnTo>
                  <a:lnTo>
                    <a:pt x="324" y="32305"/>
                  </a:lnTo>
                  <a:lnTo>
                    <a:pt x="447" y="32996"/>
                  </a:lnTo>
                  <a:lnTo>
                    <a:pt x="570" y="33688"/>
                  </a:lnTo>
                  <a:lnTo>
                    <a:pt x="723" y="34364"/>
                  </a:lnTo>
                  <a:lnTo>
                    <a:pt x="892" y="35040"/>
                  </a:lnTo>
                  <a:lnTo>
                    <a:pt x="1077" y="35717"/>
                  </a:lnTo>
                  <a:lnTo>
                    <a:pt x="1261" y="36377"/>
                  </a:lnTo>
                  <a:lnTo>
                    <a:pt x="1476" y="37038"/>
                  </a:lnTo>
                  <a:lnTo>
                    <a:pt x="1707" y="37684"/>
                  </a:lnTo>
                  <a:lnTo>
                    <a:pt x="1953" y="38314"/>
                  </a:lnTo>
                  <a:lnTo>
                    <a:pt x="2214" y="38959"/>
                  </a:lnTo>
                  <a:lnTo>
                    <a:pt x="2475" y="39574"/>
                  </a:lnTo>
                  <a:lnTo>
                    <a:pt x="2767" y="40189"/>
                  </a:lnTo>
                  <a:lnTo>
                    <a:pt x="3075" y="40804"/>
                  </a:lnTo>
                  <a:lnTo>
                    <a:pt x="3382" y="41403"/>
                  </a:lnTo>
                  <a:lnTo>
                    <a:pt x="3720" y="42002"/>
                  </a:lnTo>
                  <a:lnTo>
                    <a:pt x="4058" y="42586"/>
                  </a:lnTo>
                  <a:lnTo>
                    <a:pt x="4427" y="43155"/>
                  </a:lnTo>
                  <a:lnTo>
                    <a:pt x="4796" y="43724"/>
                  </a:lnTo>
                  <a:lnTo>
                    <a:pt x="5180" y="44277"/>
                  </a:lnTo>
                  <a:lnTo>
                    <a:pt x="5580" y="44815"/>
                  </a:lnTo>
                  <a:lnTo>
                    <a:pt x="5979" y="45353"/>
                  </a:lnTo>
                  <a:lnTo>
                    <a:pt x="6410" y="45875"/>
                  </a:lnTo>
                  <a:lnTo>
                    <a:pt x="6840" y="46382"/>
                  </a:lnTo>
                  <a:lnTo>
                    <a:pt x="7286" y="46889"/>
                  </a:lnTo>
                  <a:lnTo>
                    <a:pt x="7747" y="47381"/>
                  </a:lnTo>
                  <a:lnTo>
                    <a:pt x="8208" y="47873"/>
                  </a:lnTo>
                  <a:lnTo>
                    <a:pt x="8700" y="48334"/>
                  </a:lnTo>
                  <a:lnTo>
                    <a:pt x="9191" y="48795"/>
                  </a:lnTo>
                  <a:lnTo>
                    <a:pt x="9698" y="49241"/>
                  </a:lnTo>
                  <a:lnTo>
                    <a:pt x="10206" y="49671"/>
                  </a:lnTo>
                  <a:lnTo>
                    <a:pt x="10728" y="50101"/>
                  </a:lnTo>
                  <a:lnTo>
                    <a:pt x="11266" y="50516"/>
                  </a:lnTo>
                  <a:lnTo>
                    <a:pt x="11804" y="50901"/>
                  </a:lnTo>
                  <a:lnTo>
                    <a:pt x="12357" y="51285"/>
                  </a:lnTo>
                  <a:lnTo>
                    <a:pt x="12926" y="51669"/>
                  </a:lnTo>
                  <a:lnTo>
                    <a:pt x="13494" y="52023"/>
                  </a:lnTo>
                  <a:lnTo>
                    <a:pt x="14078" y="52361"/>
                  </a:lnTo>
                  <a:lnTo>
                    <a:pt x="14678" y="52699"/>
                  </a:lnTo>
                  <a:lnTo>
                    <a:pt x="15277" y="53006"/>
                  </a:lnTo>
                  <a:lnTo>
                    <a:pt x="15877" y="53313"/>
                  </a:lnTo>
                  <a:lnTo>
                    <a:pt x="16491" y="53605"/>
                  </a:lnTo>
                  <a:lnTo>
                    <a:pt x="17121" y="53882"/>
                  </a:lnTo>
                  <a:lnTo>
                    <a:pt x="17752" y="54128"/>
                  </a:lnTo>
                  <a:lnTo>
                    <a:pt x="18397" y="54374"/>
                  </a:lnTo>
                  <a:lnTo>
                    <a:pt x="19043" y="54604"/>
                  </a:lnTo>
                  <a:lnTo>
                    <a:pt x="19703" y="54820"/>
                  </a:lnTo>
                  <a:lnTo>
                    <a:pt x="20364" y="55019"/>
                  </a:lnTo>
                  <a:lnTo>
                    <a:pt x="21025" y="55204"/>
                  </a:lnTo>
                  <a:lnTo>
                    <a:pt x="21701" y="55358"/>
                  </a:lnTo>
                  <a:lnTo>
                    <a:pt x="22378" y="55511"/>
                  </a:lnTo>
                  <a:lnTo>
                    <a:pt x="23069" y="55634"/>
                  </a:lnTo>
                  <a:lnTo>
                    <a:pt x="23761" y="55757"/>
                  </a:lnTo>
                  <a:lnTo>
                    <a:pt x="24468" y="55849"/>
                  </a:lnTo>
                  <a:lnTo>
                    <a:pt x="25175" y="55942"/>
                  </a:lnTo>
                  <a:lnTo>
                    <a:pt x="25882" y="56003"/>
                  </a:lnTo>
                  <a:lnTo>
                    <a:pt x="26588" y="56049"/>
                  </a:lnTo>
                  <a:lnTo>
                    <a:pt x="27311" y="56064"/>
                  </a:lnTo>
                  <a:lnTo>
                    <a:pt x="28033" y="56080"/>
                  </a:lnTo>
                  <a:lnTo>
                    <a:pt x="28755" y="56064"/>
                  </a:lnTo>
                  <a:lnTo>
                    <a:pt x="29478" y="56049"/>
                  </a:lnTo>
                  <a:lnTo>
                    <a:pt x="30185" y="56003"/>
                  </a:lnTo>
                  <a:lnTo>
                    <a:pt x="30892" y="55942"/>
                  </a:lnTo>
                  <a:lnTo>
                    <a:pt x="31599" y="55849"/>
                  </a:lnTo>
                  <a:lnTo>
                    <a:pt x="32306" y="55757"/>
                  </a:lnTo>
                  <a:lnTo>
                    <a:pt x="32997" y="55634"/>
                  </a:lnTo>
                  <a:lnTo>
                    <a:pt x="33673" y="55511"/>
                  </a:lnTo>
                  <a:lnTo>
                    <a:pt x="34365" y="55358"/>
                  </a:lnTo>
                  <a:lnTo>
                    <a:pt x="35041" y="55204"/>
                  </a:lnTo>
                  <a:lnTo>
                    <a:pt x="35702" y="55019"/>
                  </a:lnTo>
                  <a:lnTo>
                    <a:pt x="36363" y="54820"/>
                  </a:lnTo>
                  <a:lnTo>
                    <a:pt x="37024" y="54604"/>
                  </a:lnTo>
                  <a:lnTo>
                    <a:pt x="37669" y="54374"/>
                  </a:lnTo>
                  <a:lnTo>
                    <a:pt x="38315" y="54128"/>
                  </a:lnTo>
                  <a:lnTo>
                    <a:pt x="38945" y="53882"/>
                  </a:lnTo>
                  <a:lnTo>
                    <a:pt x="39560" y="53605"/>
                  </a:lnTo>
                  <a:lnTo>
                    <a:pt x="40174" y="53313"/>
                  </a:lnTo>
                  <a:lnTo>
                    <a:pt x="40789" y="53006"/>
                  </a:lnTo>
                  <a:lnTo>
                    <a:pt x="41388" y="52699"/>
                  </a:lnTo>
                  <a:lnTo>
                    <a:pt x="41988" y="52361"/>
                  </a:lnTo>
                  <a:lnTo>
                    <a:pt x="42556" y="52023"/>
                  </a:lnTo>
                  <a:lnTo>
                    <a:pt x="43140" y="51669"/>
                  </a:lnTo>
                  <a:lnTo>
                    <a:pt x="43694" y="51285"/>
                  </a:lnTo>
                  <a:lnTo>
                    <a:pt x="44262" y="50901"/>
                  </a:lnTo>
                  <a:lnTo>
                    <a:pt x="44800" y="50516"/>
                  </a:lnTo>
                  <a:lnTo>
                    <a:pt x="45338" y="50101"/>
                  </a:lnTo>
                  <a:lnTo>
                    <a:pt x="45861" y="49671"/>
                  </a:lnTo>
                  <a:lnTo>
                    <a:pt x="46368" y="49241"/>
                  </a:lnTo>
                  <a:lnTo>
                    <a:pt x="46875" y="48795"/>
                  </a:lnTo>
                  <a:lnTo>
                    <a:pt x="47367" y="48334"/>
                  </a:lnTo>
                  <a:lnTo>
                    <a:pt x="47843" y="47873"/>
                  </a:lnTo>
                  <a:lnTo>
                    <a:pt x="48320" y="47381"/>
                  </a:lnTo>
                  <a:lnTo>
                    <a:pt x="48781" y="46889"/>
                  </a:lnTo>
                  <a:lnTo>
                    <a:pt x="49226" y="46382"/>
                  </a:lnTo>
                  <a:lnTo>
                    <a:pt x="49657" y="45875"/>
                  </a:lnTo>
                  <a:lnTo>
                    <a:pt x="50087" y="45353"/>
                  </a:lnTo>
                  <a:lnTo>
                    <a:pt x="50487" y="44815"/>
                  </a:lnTo>
                  <a:lnTo>
                    <a:pt x="50886" y="44277"/>
                  </a:lnTo>
                  <a:lnTo>
                    <a:pt x="51270" y="43724"/>
                  </a:lnTo>
                  <a:lnTo>
                    <a:pt x="51639" y="43155"/>
                  </a:lnTo>
                  <a:lnTo>
                    <a:pt x="51993" y="42586"/>
                  </a:lnTo>
                  <a:lnTo>
                    <a:pt x="52346" y="42002"/>
                  </a:lnTo>
                  <a:lnTo>
                    <a:pt x="52669" y="41403"/>
                  </a:lnTo>
                  <a:lnTo>
                    <a:pt x="52992" y="40804"/>
                  </a:lnTo>
                  <a:lnTo>
                    <a:pt x="53299" y="40189"/>
                  </a:lnTo>
                  <a:lnTo>
                    <a:pt x="53576" y="39574"/>
                  </a:lnTo>
                  <a:lnTo>
                    <a:pt x="53852" y="38959"/>
                  </a:lnTo>
                  <a:lnTo>
                    <a:pt x="54114" y="38314"/>
                  </a:lnTo>
                  <a:lnTo>
                    <a:pt x="54359" y="37684"/>
                  </a:lnTo>
                  <a:lnTo>
                    <a:pt x="54590" y="37038"/>
                  </a:lnTo>
                  <a:lnTo>
                    <a:pt x="54805" y="36377"/>
                  </a:lnTo>
                  <a:lnTo>
                    <a:pt x="54990" y="35717"/>
                  </a:lnTo>
                  <a:lnTo>
                    <a:pt x="55174" y="35040"/>
                  </a:lnTo>
                  <a:lnTo>
                    <a:pt x="55343" y="34364"/>
                  </a:lnTo>
                  <a:lnTo>
                    <a:pt x="55497" y="33688"/>
                  </a:lnTo>
                  <a:lnTo>
                    <a:pt x="55620" y="32996"/>
                  </a:lnTo>
                  <a:lnTo>
                    <a:pt x="55743" y="32305"/>
                  </a:lnTo>
                  <a:lnTo>
                    <a:pt x="55835" y="31613"/>
                  </a:lnTo>
                  <a:lnTo>
                    <a:pt x="55912" y="30906"/>
                  </a:lnTo>
                  <a:lnTo>
                    <a:pt x="55973" y="30199"/>
                  </a:lnTo>
                  <a:lnTo>
                    <a:pt x="56019" y="29477"/>
                  </a:lnTo>
                  <a:lnTo>
                    <a:pt x="56050" y="28755"/>
                  </a:lnTo>
                  <a:lnTo>
                    <a:pt x="56065" y="28032"/>
                  </a:lnTo>
                  <a:lnTo>
                    <a:pt x="56050" y="27310"/>
                  </a:lnTo>
                  <a:lnTo>
                    <a:pt x="56019" y="26588"/>
                  </a:lnTo>
                  <a:lnTo>
                    <a:pt x="55973" y="25881"/>
                  </a:lnTo>
                  <a:lnTo>
                    <a:pt x="55912" y="25174"/>
                  </a:lnTo>
                  <a:lnTo>
                    <a:pt x="55835" y="24467"/>
                  </a:lnTo>
                  <a:lnTo>
                    <a:pt x="55743" y="23775"/>
                  </a:lnTo>
                  <a:lnTo>
                    <a:pt x="55620" y="23068"/>
                  </a:lnTo>
                  <a:lnTo>
                    <a:pt x="55497" y="22392"/>
                  </a:lnTo>
                  <a:lnTo>
                    <a:pt x="55343" y="21700"/>
                  </a:lnTo>
                  <a:lnTo>
                    <a:pt x="55174" y="21024"/>
                  </a:lnTo>
                  <a:lnTo>
                    <a:pt x="54990" y="20363"/>
                  </a:lnTo>
                  <a:lnTo>
                    <a:pt x="54805" y="19703"/>
                  </a:lnTo>
                  <a:lnTo>
                    <a:pt x="54590" y="19042"/>
                  </a:lnTo>
                  <a:lnTo>
                    <a:pt x="54359" y="18396"/>
                  </a:lnTo>
                  <a:lnTo>
                    <a:pt x="54114" y="17751"/>
                  </a:lnTo>
                  <a:lnTo>
                    <a:pt x="53852" y="17121"/>
                  </a:lnTo>
                  <a:lnTo>
                    <a:pt x="53576" y="16506"/>
                  </a:lnTo>
                  <a:lnTo>
                    <a:pt x="53299" y="15876"/>
                  </a:lnTo>
                  <a:lnTo>
                    <a:pt x="52992" y="15276"/>
                  </a:lnTo>
                  <a:lnTo>
                    <a:pt x="52669" y="14677"/>
                  </a:lnTo>
                  <a:lnTo>
                    <a:pt x="52346" y="14078"/>
                  </a:lnTo>
                  <a:lnTo>
                    <a:pt x="51993" y="13494"/>
                  </a:lnTo>
                  <a:lnTo>
                    <a:pt x="51639" y="12925"/>
                  </a:lnTo>
                  <a:lnTo>
                    <a:pt x="51270" y="12356"/>
                  </a:lnTo>
                  <a:lnTo>
                    <a:pt x="50886" y="11803"/>
                  </a:lnTo>
                  <a:lnTo>
                    <a:pt x="50487" y="11265"/>
                  </a:lnTo>
                  <a:lnTo>
                    <a:pt x="50087" y="10727"/>
                  </a:lnTo>
                  <a:lnTo>
                    <a:pt x="49657" y="10205"/>
                  </a:lnTo>
                  <a:lnTo>
                    <a:pt x="49226" y="9682"/>
                  </a:lnTo>
                  <a:lnTo>
                    <a:pt x="48781" y="9190"/>
                  </a:lnTo>
                  <a:lnTo>
                    <a:pt x="48320" y="8699"/>
                  </a:lnTo>
                  <a:lnTo>
                    <a:pt x="47843" y="8207"/>
                  </a:lnTo>
                  <a:lnTo>
                    <a:pt x="47367" y="7746"/>
                  </a:lnTo>
                  <a:lnTo>
                    <a:pt x="46875" y="7285"/>
                  </a:lnTo>
                  <a:lnTo>
                    <a:pt x="46368" y="6839"/>
                  </a:lnTo>
                  <a:lnTo>
                    <a:pt x="45861" y="6393"/>
                  </a:lnTo>
                  <a:lnTo>
                    <a:pt x="45338" y="5978"/>
                  </a:lnTo>
                  <a:lnTo>
                    <a:pt x="44800" y="5563"/>
                  </a:lnTo>
                  <a:lnTo>
                    <a:pt x="44262" y="5164"/>
                  </a:lnTo>
                  <a:lnTo>
                    <a:pt x="43694" y="4780"/>
                  </a:lnTo>
                  <a:lnTo>
                    <a:pt x="43140" y="4411"/>
                  </a:lnTo>
                  <a:lnTo>
                    <a:pt x="42556" y="4057"/>
                  </a:lnTo>
                  <a:lnTo>
                    <a:pt x="41988" y="3719"/>
                  </a:lnTo>
                  <a:lnTo>
                    <a:pt x="41388" y="3381"/>
                  </a:lnTo>
                  <a:lnTo>
                    <a:pt x="40789" y="3058"/>
                  </a:lnTo>
                  <a:lnTo>
                    <a:pt x="40174" y="2766"/>
                  </a:lnTo>
                  <a:lnTo>
                    <a:pt x="39560" y="2474"/>
                  </a:lnTo>
                  <a:lnTo>
                    <a:pt x="38945" y="2198"/>
                  </a:lnTo>
                  <a:lnTo>
                    <a:pt x="38315" y="1936"/>
                  </a:lnTo>
                  <a:lnTo>
                    <a:pt x="37669" y="1691"/>
                  </a:lnTo>
                  <a:lnTo>
                    <a:pt x="37024" y="1475"/>
                  </a:lnTo>
                  <a:lnTo>
                    <a:pt x="36363" y="1260"/>
                  </a:lnTo>
                  <a:lnTo>
                    <a:pt x="35702" y="1060"/>
                  </a:lnTo>
                  <a:lnTo>
                    <a:pt x="35041" y="876"/>
                  </a:lnTo>
                  <a:lnTo>
                    <a:pt x="34365" y="707"/>
                  </a:lnTo>
                  <a:lnTo>
                    <a:pt x="33673" y="569"/>
                  </a:lnTo>
                  <a:lnTo>
                    <a:pt x="32997" y="430"/>
                  </a:lnTo>
                  <a:lnTo>
                    <a:pt x="32306" y="323"/>
                  </a:lnTo>
                  <a:lnTo>
                    <a:pt x="31599" y="215"/>
                  </a:lnTo>
                  <a:lnTo>
                    <a:pt x="30892" y="138"/>
                  </a:lnTo>
                  <a:lnTo>
                    <a:pt x="30185" y="77"/>
                  </a:lnTo>
                  <a:lnTo>
                    <a:pt x="29478" y="31"/>
                  </a:lnTo>
                  <a:lnTo>
                    <a:pt x="28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64;p67">
              <a:extLst>
                <a:ext uri="{FF2B5EF4-FFF2-40B4-BE49-F238E27FC236}">
                  <a16:creationId xmlns:a16="http://schemas.microsoft.com/office/drawing/2014/main" id="{F1913CA4-99D6-4137-A367-CC3BAB0D7EA6}"/>
                </a:ext>
              </a:extLst>
            </p:cNvPr>
            <p:cNvSpPr/>
            <p:nvPr/>
          </p:nvSpPr>
          <p:spPr>
            <a:xfrm rot="10800000">
              <a:off x="2212507" y="1352377"/>
              <a:ext cx="39106" cy="39116"/>
            </a:xfrm>
            <a:custGeom>
              <a:avLst/>
              <a:gdLst/>
              <a:ahLst/>
              <a:cxnLst/>
              <a:rect l="l" t="t" r="r" b="b"/>
              <a:pathLst>
                <a:path w="56066" h="56080" fill="none" extrusionOk="0">
                  <a:moveTo>
                    <a:pt x="1" y="28032"/>
                  </a:moveTo>
                  <a:lnTo>
                    <a:pt x="1" y="28032"/>
                  </a:lnTo>
                  <a:lnTo>
                    <a:pt x="16" y="27310"/>
                  </a:lnTo>
                  <a:lnTo>
                    <a:pt x="47" y="26588"/>
                  </a:lnTo>
                  <a:lnTo>
                    <a:pt x="93" y="25881"/>
                  </a:lnTo>
                  <a:lnTo>
                    <a:pt x="155" y="25174"/>
                  </a:lnTo>
                  <a:lnTo>
                    <a:pt x="231" y="24467"/>
                  </a:lnTo>
                  <a:lnTo>
                    <a:pt x="324" y="23775"/>
                  </a:lnTo>
                  <a:lnTo>
                    <a:pt x="447" y="23068"/>
                  </a:lnTo>
                  <a:lnTo>
                    <a:pt x="570" y="22392"/>
                  </a:lnTo>
                  <a:lnTo>
                    <a:pt x="723" y="21700"/>
                  </a:lnTo>
                  <a:lnTo>
                    <a:pt x="892" y="21024"/>
                  </a:lnTo>
                  <a:lnTo>
                    <a:pt x="1077" y="20363"/>
                  </a:lnTo>
                  <a:lnTo>
                    <a:pt x="1261" y="19703"/>
                  </a:lnTo>
                  <a:lnTo>
                    <a:pt x="1476" y="19042"/>
                  </a:lnTo>
                  <a:lnTo>
                    <a:pt x="1707" y="18396"/>
                  </a:lnTo>
                  <a:lnTo>
                    <a:pt x="1953" y="17751"/>
                  </a:lnTo>
                  <a:lnTo>
                    <a:pt x="2214" y="17121"/>
                  </a:lnTo>
                  <a:lnTo>
                    <a:pt x="2475" y="16506"/>
                  </a:lnTo>
                  <a:lnTo>
                    <a:pt x="2767" y="15876"/>
                  </a:lnTo>
                  <a:lnTo>
                    <a:pt x="3075" y="15276"/>
                  </a:lnTo>
                  <a:lnTo>
                    <a:pt x="3382" y="14677"/>
                  </a:lnTo>
                  <a:lnTo>
                    <a:pt x="3720" y="14078"/>
                  </a:lnTo>
                  <a:lnTo>
                    <a:pt x="4058" y="13494"/>
                  </a:lnTo>
                  <a:lnTo>
                    <a:pt x="4427" y="12925"/>
                  </a:lnTo>
                  <a:lnTo>
                    <a:pt x="4796" y="12356"/>
                  </a:lnTo>
                  <a:lnTo>
                    <a:pt x="5180" y="11803"/>
                  </a:lnTo>
                  <a:lnTo>
                    <a:pt x="5580" y="11265"/>
                  </a:lnTo>
                  <a:lnTo>
                    <a:pt x="5979" y="10727"/>
                  </a:lnTo>
                  <a:lnTo>
                    <a:pt x="6410" y="10205"/>
                  </a:lnTo>
                  <a:lnTo>
                    <a:pt x="6840" y="9682"/>
                  </a:lnTo>
                  <a:lnTo>
                    <a:pt x="7286" y="9190"/>
                  </a:lnTo>
                  <a:lnTo>
                    <a:pt x="7747" y="8699"/>
                  </a:lnTo>
                  <a:lnTo>
                    <a:pt x="8208" y="8207"/>
                  </a:lnTo>
                  <a:lnTo>
                    <a:pt x="8700" y="7746"/>
                  </a:lnTo>
                  <a:lnTo>
                    <a:pt x="9191" y="7285"/>
                  </a:lnTo>
                  <a:lnTo>
                    <a:pt x="9698" y="6839"/>
                  </a:lnTo>
                  <a:lnTo>
                    <a:pt x="10206" y="6393"/>
                  </a:lnTo>
                  <a:lnTo>
                    <a:pt x="10728" y="5978"/>
                  </a:lnTo>
                  <a:lnTo>
                    <a:pt x="11266" y="5563"/>
                  </a:lnTo>
                  <a:lnTo>
                    <a:pt x="11804" y="5164"/>
                  </a:lnTo>
                  <a:lnTo>
                    <a:pt x="12357" y="4780"/>
                  </a:lnTo>
                  <a:lnTo>
                    <a:pt x="12926" y="4411"/>
                  </a:lnTo>
                  <a:lnTo>
                    <a:pt x="13494" y="4057"/>
                  </a:lnTo>
                  <a:lnTo>
                    <a:pt x="14078" y="3719"/>
                  </a:lnTo>
                  <a:lnTo>
                    <a:pt x="14678" y="3381"/>
                  </a:lnTo>
                  <a:lnTo>
                    <a:pt x="15277" y="3058"/>
                  </a:lnTo>
                  <a:lnTo>
                    <a:pt x="15877" y="2766"/>
                  </a:lnTo>
                  <a:lnTo>
                    <a:pt x="16491" y="2474"/>
                  </a:lnTo>
                  <a:lnTo>
                    <a:pt x="17121" y="2198"/>
                  </a:lnTo>
                  <a:lnTo>
                    <a:pt x="17752" y="1936"/>
                  </a:lnTo>
                  <a:lnTo>
                    <a:pt x="18397" y="1691"/>
                  </a:lnTo>
                  <a:lnTo>
                    <a:pt x="19043" y="1475"/>
                  </a:lnTo>
                  <a:lnTo>
                    <a:pt x="19703" y="1260"/>
                  </a:lnTo>
                  <a:lnTo>
                    <a:pt x="20364" y="1060"/>
                  </a:lnTo>
                  <a:lnTo>
                    <a:pt x="21025" y="876"/>
                  </a:lnTo>
                  <a:lnTo>
                    <a:pt x="21701" y="707"/>
                  </a:lnTo>
                  <a:lnTo>
                    <a:pt x="22378" y="569"/>
                  </a:lnTo>
                  <a:lnTo>
                    <a:pt x="23069" y="430"/>
                  </a:lnTo>
                  <a:lnTo>
                    <a:pt x="23761" y="323"/>
                  </a:lnTo>
                  <a:lnTo>
                    <a:pt x="24468" y="215"/>
                  </a:lnTo>
                  <a:lnTo>
                    <a:pt x="25175" y="138"/>
                  </a:lnTo>
                  <a:lnTo>
                    <a:pt x="25882" y="77"/>
                  </a:lnTo>
                  <a:lnTo>
                    <a:pt x="26588" y="31"/>
                  </a:lnTo>
                  <a:lnTo>
                    <a:pt x="27311" y="0"/>
                  </a:lnTo>
                  <a:lnTo>
                    <a:pt x="28033" y="0"/>
                  </a:lnTo>
                  <a:lnTo>
                    <a:pt x="28033" y="0"/>
                  </a:lnTo>
                  <a:lnTo>
                    <a:pt x="28755" y="0"/>
                  </a:lnTo>
                  <a:lnTo>
                    <a:pt x="29478" y="31"/>
                  </a:lnTo>
                  <a:lnTo>
                    <a:pt x="30185" y="77"/>
                  </a:lnTo>
                  <a:lnTo>
                    <a:pt x="30892" y="138"/>
                  </a:lnTo>
                  <a:lnTo>
                    <a:pt x="31599" y="215"/>
                  </a:lnTo>
                  <a:lnTo>
                    <a:pt x="32306" y="323"/>
                  </a:lnTo>
                  <a:lnTo>
                    <a:pt x="32997" y="430"/>
                  </a:lnTo>
                  <a:lnTo>
                    <a:pt x="33673" y="569"/>
                  </a:lnTo>
                  <a:lnTo>
                    <a:pt x="34365" y="707"/>
                  </a:lnTo>
                  <a:lnTo>
                    <a:pt x="35041" y="876"/>
                  </a:lnTo>
                  <a:lnTo>
                    <a:pt x="35702" y="1060"/>
                  </a:lnTo>
                  <a:lnTo>
                    <a:pt x="36363" y="1260"/>
                  </a:lnTo>
                  <a:lnTo>
                    <a:pt x="37024" y="1475"/>
                  </a:lnTo>
                  <a:lnTo>
                    <a:pt x="37669" y="1691"/>
                  </a:lnTo>
                  <a:lnTo>
                    <a:pt x="38315" y="1936"/>
                  </a:lnTo>
                  <a:lnTo>
                    <a:pt x="38945" y="2198"/>
                  </a:lnTo>
                  <a:lnTo>
                    <a:pt x="39560" y="2474"/>
                  </a:lnTo>
                  <a:lnTo>
                    <a:pt x="40174" y="2766"/>
                  </a:lnTo>
                  <a:lnTo>
                    <a:pt x="40789" y="3058"/>
                  </a:lnTo>
                  <a:lnTo>
                    <a:pt x="41388" y="3381"/>
                  </a:lnTo>
                  <a:lnTo>
                    <a:pt x="41988" y="3719"/>
                  </a:lnTo>
                  <a:lnTo>
                    <a:pt x="42556" y="4057"/>
                  </a:lnTo>
                  <a:lnTo>
                    <a:pt x="43140" y="4411"/>
                  </a:lnTo>
                  <a:lnTo>
                    <a:pt x="43694" y="4780"/>
                  </a:lnTo>
                  <a:lnTo>
                    <a:pt x="44262" y="5164"/>
                  </a:lnTo>
                  <a:lnTo>
                    <a:pt x="44800" y="5563"/>
                  </a:lnTo>
                  <a:lnTo>
                    <a:pt x="45338" y="5978"/>
                  </a:lnTo>
                  <a:lnTo>
                    <a:pt x="45861" y="6393"/>
                  </a:lnTo>
                  <a:lnTo>
                    <a:pt x="46368" y="6839"/>
                  </a:lnTo>
                  <a:lnTo>
                    <a:pt x="46875" y="7285"/>
                  </a:lnTo>
                  <a:lnTo>
                    <a:pt x="47367" y="7746"/>
                  </a:lnTo>
                  <a:lnTo>
                    <a:pt x="47843" y="8207"/>
                  </a:lnTo>
                  <a:lnTo>
                    <a:pt x="48320" y="8699"/>
                  </a:lnTo>
                  <a:lnTo>
                    <a:pt x="48781" y="9190"/>
                  </a:lnTo>
                  <a:lnTo>
                    <a:pt x="49226" y="9682"/>
                  </a:lnTo>
                  <a:lnTo>
                    <a:pt x="49657" y="10205"/>
                  </a:lnTo>
                  <a:lnTo>
                    <a:pt x="50087" y="10727"/>
                  </a:lnTo>
                  <a:lnTo>
                    <a:pt x="50487" y="11265"/>
                  </a:lnTo>
                  <a:lnTo>
                    <a:pt x="50886" y="11803"/>
                  </a:lnTo>
                  <a:lnTo>
                    <a:pt x="51270" y="12356"/>
                  </a:lnTo>
                  <a:lnTo>
                    <a:pt x="51639" y="12925"/>
                  </a:lnTo>
                  <a:lnTo>
                    <a:pt x="51993" y="13494"/>
                  </a:lnTo>
                  <a:lnTo>
                    <a:pt x="52346" y="14078"/>
                  </a:lnTo>
                  <a:lnTo>
                    <a:pt x="52669" y="14677"/>
                  </a:lnTo>
                  <a:lnTo>
                    <a:pt x="52992" y="15276"/>
                  </a:lnTo>
                  <a:lnTo>
                    <a:pt x="53299" y="15876"/>
                  </a:lnTo>
                  <a:lnTo>
                    <a:pt x="53576" y="16506"/>
                  </a:lnTo>
                  <a:lnTo>
                    <a:pt x="53852" y="17121"/>
                  </a:lnTo>
                  <a:lnTo>
                    <a:pt x="54114" y="17751"/>
                  </a:lnTo>
                  <a:lnTo>
                    <a:pt x="54359" y="18396"/>
                  </a:lnTo>
                  <a:lnTo>
                    <a:pt x="54590" y="19042"/>
                  </a:lnTo>
                  <a:lnTo>
                    <a:pt x="54805" y="19703"/>
                  </a:lnTo>
                  <a:lnTo>
                    <a:pt x="54990" y="20363"/>
                  </a:lnTo>
                  <a:lnTo>
                    <a:pt x="55174" y="21024"/>
                  </a:lnTo>
                  <a:lnTo>
                    <a:pt x="55343" y="21700"/>
                  </a:lnTo>
                  <a:lnTo>
                    <a:pt x="55497" y="22392"/>
                  </a:lnTo>
                  <a:lnTo>
                    <a:pt x="55620" y="23068"/>
                  </a:lnTo>
                  <a:lnTo>
                    <a:pt x="55743" y="23775"/>
                  </a:lnTo>
                  <a:lnTo>
                    <a:pt x="55835" y="24467"/>
                  </a:lnTo>
                  <a:lnTo>
                    <a:pt x="55912" y="25174"/>
                  </a:lnTo>
                  <a:lnTo>
                    <a:pt x="55973" y="25881"/>
                  </a:lnTo>
                  <a:lnTo>
                    <a:pt x="56019" y="26588"/>
                  </a:lnTo>
                  <a:lnTo>
                    <a:pt x="56050" y="27310"/>
                  </a:lnTo>
                  <a:lnTo>
                    <a:pt x="56065" y="28032"/>
                  </a:lnTo>
                  <a:lnTo>
                    <a:pt x="56065" y="28032"/>
                  </a:lnTo>
                  <a:lnTo>
                    <a:pt x="56050" y="28755"/>
                  </a:lnTo>
                  <a:lnTo>
                    <a:pt x="56019" y="29477"/>
                  </a:lnTo>
                  <a:lnTo>
                    <a:pt x="55973" y="30199"/>
                  </a:lnTo>
                  <a:lnTo>
                    <a:pt x="55912" y="30906"/>
                  </a:lnTo>
                  <a:lnTo>
                    <a:pt x="55835" y="31613"/>
                  </a:lnTo>
                  <a:lnTo>
                    <a:pt x="55743" y="32305"/>
                  </a:lnTo>
                  <a:lnTo>
                    <a:pt x="55620" y="32996"/>
                  </a:lnTo>
                  <a:lnTo>
                    <a:pt x="55497" y="33688"/>
                  </a:lnTo>
                  <a:lnTo>
                    <a:pt x="55343" y="34364"/>
                  </a:lnTo>
                  <a:lnTo>
                    <a:pt x="55174" y="35040"/>
                  </a:lnTo>
                  <a:lnTo>
                    <a:pt x="54990" y="35717"/>
                  </a:lnTo>
                  <a:lnTo>
                    <a:pt x="54805" y="36377"/>
                  </a:lnTo>
                  <a:lnTo>
                    <a:pt x="54590" y="37038"/>
                  </a:lnTo>
                  <a:lnTo>
                    <a:pt x="54359" y="37684"/>
                  </a:lnTo>
                  <a:lnTo>
                    <a:pt x="54114" y="38314"/>
                  </a:lnTo>
                  <a:lnTo>
                    <a:pt x="53852" y="38959"/>
                  </a:lnTo>
                  <a:lnTo>
                    <a:pt x="53576" y="39574"/>
                  </a:lnTo>
                  <a:lnTo>
                    <a:pt x="53299" y="40189"/>
                  </a:lnTo>
                  <a:lnTo>
                    <a:pt x="52992" y="40804"/>
                  </a:lnTo>
                  <a:lnTo>
                    <a:pt x="52669" y="41403"/>
                  </a:lnTo>
                  <a:lnTo>
                    <a:pt x="52346" y="42002"/>
                  </a:lnTo>
                  <a:lnTo>
                    <a:pt x="51993" y="42586"/>
                  </a:lnTo>
                  <a:lnTo>
                    <a:pt x="51639" y="43155"/>
                  </a:lnTo>
                  <a:lnTo>
                    <a:pt x="51270" y="43724"/>
                  </a:lnTo>
                  <a:lnTo>
                    <a:pt x="50886" y="44277"/>
                  </a:lnTo>
                  <a:lnTo>
                    <a:pt x="50487" y="44815"/>
                  </a:lnTo>
                  <a:lnTo>
                    <a:pt x="50087" y="45353"/>
                  </a:lnTo>
                  <a:lnTo>
                    <a:pt x="49657" y="45875"/>
                  </a:lnTo>
                  <a:lnTo>
                    <a:pt x="49226" y="46382"/>
                  </a:lnTo>
                  <a:lnTo>
                    <a:pt x="48781" y="46889"/>
                  </a:lnTo>
                  <a:lnTo>
                    <a:pt x="48320" y="47381"/>
                  </a:lnTo>
                  <a:lnTo>
                    <a:pt x="47843" y="47873"/>
                  </a:lnTo>
                  <a:lnTo>
                    <a:pt x="47367" y="48334"/>
                  </a:lnTo>
                  <a:lnTo>
                    <a:pt x="46875" y="48795"/>
                  </a:lnTo>
                  <a:lnTo>
                    <a:pt x="46368" y="49241"/>
                  </a:lnTo>
                  <a:lnTo>
                    <a:pt x="45861" y="49671"/>
                  </a:lnTo>
                  <a:lnTo>
                    <a:pt x="45338" y="50101"/>
                  </a:lnTo>
                  <a:lnTo>
                    <a:pt x="44800" y="50516"/>
                  </a:lnTo>
                  <a:lnTo>
                    <a:pt x="44262" y="50901"/>
                  </a:lnTo>
                  <a:lnTo>
                    <a:pt x="43694" y="51285"/>
                  </a:lnTo>
                  <a:lnTo>
                    <a:pt x="43140" y="51669"/>
                  </a:lnTo>
                  <a:lnTo>
                    <a:pt x="42556" y="52023"/>
                  </a:lnTo>
                  <a:lnTo>
                    <a:pt x="41988" y="52361"/>
                  </a:lnTo>
                  <a:lnTo>
                    <a:pt x="41388" y="52699"/>
                  </a:lnTo>
                  <a:lnTo>
                    <a:pt x="40789" y="53006"/>
                  </a:lnTo>
                  <a:lnTo>
                    <a:pt x="40174" y="53313"/>
                  </a:lnTo>
                  <a:lnTo>
                    <a:pt x="39560" y="53605"/>
                  </a:lnTo>
                  <a:lnTo>
                    <a:pt x="38945" y="53882"/>
                  </a:lnTo>
                  <a:lnTo>
                    <a:pt x="38315" y="54128"/>
                  </a:lnTo>
                  <a:lnTo>
                    <a:pt x="37669" y="54374"/>
                  </a:lnTo>
                  <a:lnTo>
                    <a:pt x="37024" y="54604"/>
                  </a:lnTo>
                  <a:lnTo>
                    <a:pt x="36363" y="54820"/>
                  </a:lnTo>
                  <a:lnTo>
                    <a:pt x="35702" y="55019"/>
                  </a:lnTo>
                  <a:lnTo>
                    <a:pt x="35041" y="55204"/>
                  </a:lnTo>
                  <a:lnTo>
                    <a:pt x="34365" y="55358"/>
                  </a:lnTo>
                  <a:lnTo>
                    <a:pt x="33673" y="55511"/>
                  </a:lnTo>
                  <a:lnTo>
                    <a:pt x="32997" y="55634"/>
                  </a:lnTo>
                  <a:lnTo>
                    <a:pt x="32306" y="55757"/>
                  </a:lnTo>
                  <a:lnTo>
                    <a:pt x="31599" y="55849"/>
                  </a:lnTo>
                  <a:lnTo>
                    <a:pt x="30892" y="55942"/>
                  </a:lnTo>
                  <a:lnTo>
                    <a:pt x="30185" y="56003"/>
                  </a:lnTo>
                  <a:lnTo>
                    <a:pt x="29478" y="56049"/>
                  </a:lnTo>
                  <a:lnTo>
                    <a:pt x="28755" y="56064"/>
                  </a:lnTo>
                  <a:lnTo>
                    <a:pt x="28033" y="56080"/>
                  </a:lnTo>
                  <a:lnTo>
                    <a:pt x="28033" y="56080"/>
                  </a:lnTo>
                  <a:lnTo>
                    <a:pt x="27311" y="56064"/>
                  </a:lnTo>
                  <a:lnTo>
                    <a:pt x="26588" y="56049"/>
                  </a:lnTo>
                  <a:lnTo>
                    <a:pt x="25882" y="56003"/>
                  </a:lnTo>
                  <a:lnTo>
                    <a:pt x="25175" y="55942"/>
                  </a:lnTo>
                  <a:lnTo>
                    <a:pt x="24468" y="55849"/>
                  </a:lnTo>
                  <a:lnTo>
                    <a:pt x="23761" y="55757"/>
                  </a:lnTo>
                  <a:lnTo>
                    <a:pt x="23069" y="55634"/>
                  </a:lnTo>
                  <a:lnTo>
                    <a:pt x="22378" y="55511"/>
                  </a:lnTo>
                  <a:lnTo>
                    <a:pt x="21701" y="55358"/>
                  </a:lnTo>
                  <a:lnTo>
                    <a:pt x="21025" y="55204"/>
                  </a:lnTo>
                  <a:lnTo>
                    <a:pt x="20364" y="55019"/>
                  </a:lnTo>
                  <a:lnTo>
                    <a:pt x="19703" y="54820"/>
                  </a:lnTo>
                  <a:lnTo>
                    <a:pt x="19043" y="54604"/>
                  </a:lnTo>
                  <a:lnTo>
                    <a:pt x="18397" y="54374"/>
                  </a:lnTo>
                  <a:lnTo>
                    <a:pt x="17752" y="54128"/>
                  </a:lnTo>
                  <a:lnTo>
                    <a:pt x="17121" y="53882"/>
                  </a:lnTo>
                  <a:lnTo>
                    <a:pt x="16491" y="53605"/>
                  </a:lnTo>
                  <a:lnTo>
                    <a:pt x="15877" y="53313"/>
                  </a:lnTo>
                  <a:lnTo>
                    <a:pt x="15277" y="53006"/>
                  </a:lnTo>
                  <a:lnTo>
                    <a:pt x="14678" y="52699"/>
                  </a:lnTo>
                  <a:lnTo>
                    <a:pt x="14078" y="52361"/>
                  </a:lnTo>
                  <a:lnTo>
                    <a:pt x="13494" y="52023"/>
                  </a:lnTo>
                  <a:lnTo>
                    <a:pt x="12926" y="51669"/>
                  </a:lnTo>
                  <a:lnTo>
                    <a:pt x="12357" y="51285"/>
                  </a:lnTo>
                  <a:lnTo>
                    <a:pt x="11804" y="50901"/>
                  </a:lnTo>
                  <a:lnTo>
                    <a:pt x="11266" y="50516"/>
                  </a:lnTo>
                  <a:lnTo>
                    <a:pt x="10728" y="50101"/>
                  </a:lnTo>
                  <a:lnTo>
                    <a:pt x="10206" y="49671"/>
                  </a:lnTo>
                  <a:lnTo>
                    <a:pt x="9698" y="49241"/>
                  </a:lnTo>
                  <a:lnTo>
                    <a:pt x="9191" y="48795"/>
                  </a:lnTo>
                  <a:lnTo>
                    <a:pt x="8700" y="48334"/>
                  </a:lnTo>
                  <a:lnTo>
                    <a:pt x="8208" y="47873"/>
                  </a:lnTo>
                  <a:lnTo>
                    <a:pt x="7747" y="47381"/>
                  </a:lnTo>
                  <a:lnTo>
                    <a:pt x="7286" y="46889"/>
                  </a:lnTo>
                  <a:lnTo>
                    <a:pt x="6840" y="46382"/>
                  </a:lnTo>
                  <a:lnTo>
                    <a:pt x="6410" y="45875"/>
                  </a:lnTo>
                  <a:lnTo>
                    <a:pt x="5979" y="45353"/>
                  </a:lnTo>
                  <a:lnTo>
                    <a:pt x="5580" y="44815"/>
                  </a:lnTo>
                  <a:lnTo>
                    <a:pt x="5180" y="44277"/>
                  </a:lnTo>
                  <a:lnTo>
                    <a:pt x="4796" y="43724"/>
                  </a:lnTo>
                  <a:lnTo>
                    <a:pt x="4427" y="43155"/>
                  </a:lnTo>
                  <a:lnTo>
                    <a:pt x="4058" y="42586"/>
                  </a:lnTo>
                  <a:lnTo>
                    <a:pt x="3720" y="42002"/>
                  </a:lnTo>
                  <a:lnTo>
                    <a:pt x="3382" y="41403"/>
                  </a:lnTo>
                  <a:lnTo>
                    <a:pt x="3075" y="40804"/>
                  </a:lnTo>
                  <a:lnTo>
                    <a:pt x="2767" y="40189"/>
                  </a:lnTo>
                  <a:lnTo>
                    <a:pt x="2475" y="39574"/>
                  </a:lnTo>
                  <a:lnTo>
                    <a:pt x="2214" y="38959"/>
                  </a:lnTo>
                  <a:lnTo>
                    <a:pt x="1953" y="38314"/>
                  </a:lnTo>
                  <a:lnTo>
                    <a:pt x="1707" y="37684"/>
                  </a:lnTo>
                  <a:lnTo>
                    <a:pt x="1476" y="37038"/>
                  </a:lnTo>
                  <a:lnTo>
                    <a:pt x="1261" y="36377"/>
                  </a:lnTo>
                  <a:lnTo>
                    <a:pt x="1077" y="35717"/>
                  </a:lnTo>
                  <a:lnTo>
                    <a:pt x="892" y="35040"/>
                  </a:lnTo>
                  <a:lnTo>
                    <a:pt x="723" y="34364"/>
                  </a:lnTo>
                  <a:lnTo>
                    <a:pt x="570" y="33688"/>
                  </a:lnTo>
                  <a:lnTo>
                    <a:pt x="447" y="32996"/>
                  </a:lnTo>
                  <a:lnTo>
                    <a:pt x="324" y="32305"/>
                  </a:lnTo>
                  <a:lnTo>
                    <a:pt x="231" y="31613"/>
                  </a:lnTo>
                  <a:lnTo>
                    <a:pt x="155" y="30906"/>
                  </a:lnTo>
                  <a:lnTo>
                    <a:pt x="93" y="30199"/>
                  </a:lnTo>
                  <a:lnTo>
                    <a:pt x="47" y="29477"/>
                  </a:lnTo>
                  <a:lnTo>
                    <a:pt x="16" y="28755"/>
                  </a:lnTo>
                  <a:lnTo>
                    <a:pt x="1" y="28032"/>
                  </a:lnTo>
                  <a:lnTo>
                    <a:pt x="1" y="280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65;p67">
              <a:extLst>
                <a:ext uri="{FF2B5EF4-FFF2-40B4-BE49-F238E27FC236}">
                  <a16:creationId xmlns:a16="http://schemas.microsoft.com/office/drawing/2014/main" id="{715B1329-7C57-4996-9BB8-337AE3BAF4CA}"/>
                </a:ext>
              </a:extLst>
            </p:cNvPr>
            <p:cNvSpPr/>
            <p:nvPr/>
          </p:nvSpPr>
          <p:spPr>
            <a:xfrm rot="10800000">
              <a:off x="2251613" y="1371939"/>
              <a:ext cx="1" cy="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6;p67">
              <a:extLst>
                <a:ext uri="{FF2B5EF4-FFF2-40B4-BE49-F238E27FC236}">
                  <a16:creationId xmlns:a16="http://schemas.microsoft.com/office/drawing/2014/main" id="{679CBEF2-E685-4290-B339-E22240FE9D10}"/>
                </a:ext>
              </a:extLst>
            </p:cNvPr>
            <p:cNvSpPr/>
            <p:nvPr/>
          </p:nvSpPr>
          <p:spPr>
            <a:xfrm rot="10800000">
              <a:off x="2003772" y="1465219"/>
              <a:ext cx="121850" cy="121903"/>
            </a:xfrm>
            <a:custGeom>
              <a:avLst/>
              <a:gdLst/>
              <a:ahLst/>
              <a:cxnLst/>
              <a:rect l="l" t="t" r="r" b="b"/>
              <a:pathLst>
                <a:path w="174695" h="174772" extrusionOk="0">
                  <a:moveTo>
                    <a:pt x="87355" y="1"/>
                  </a:moveTo>
                  <a:lnTo>
                    <a:pt x="86233" y="16"/>
                  </a:lnTo>
                  <a:lnTo>
                    <a:pt x="85096" y="31"/>
                  </a:lnTo>
                  <a:lnTo>
                    <a:pt x="83989" y="62"/>
                  </a:lnTo>
                  <a:lnTo>
                    <a:pt x="82867" y="124"/>
                  </a:lnTo>
                  <a:lnTo>
                    <a:pt x="81746" y="185"/>
                  </a:lnTo>
                  <a:lnTo>
                    <a:pt x="80639" y="262"/>
                  </a:lnTo>
                  <a:lnTo>
                    <a:pt x="79532" y="354"/>
                  </a:lnTo>
                  <a:lnTo>
                    <a:pt x="78441" y="462"/>
                  </a:lnTo>
                  <a:lnTo>
                    <a:pt x="77335" y="569"/>
                  </a:lnTo>
                  <a:lnTo>
                    <a:pt x="76244" y="708"/>
                  </a:lnTo>
                  <a:lnTo>
                    <a:pt x="75152" y="846"/>
                  </a:lnTo>
                  <a:lnTo>
                    <a:pt x="74077" y="1015"/>
                  </a:lnTo>
                  <a:lnTo>
                    <a:pt x="72985" y="1184"/>
                  </a:lnTo>
                  <a:lnTo>
                    <a:pt x="71910" y="1368"/>
                  </a:lnTo>
                  <a:lnTo>
                    <a:pt x="70849" y="1568"/>
                  </a:lnTo>
                  <a:lnTo>
                    <a:pt x="69773" y="1783"/>
                  </a:lnTo>
                  <a:lnTo>
                    <a:pt x="68713" y="2014"/>
                  </a:lnTo>
                  <a:lnTo>
                    <a:pt x="67653" y="2244"/>
                  </a:lnTo>
                  <a:lnTo>
                    <a:pt x="66608" y="2490"/>
                  </a:lnTo>
                  <a:lnTo>
                    <a:pt x="65547" y="2767"/>
                  </a:lnTo>
                  <a:lnTo>
                    <a:pt x="64502" y="3028"/>
                  </a:lnTo>
                  <a:lnTo>
                    <a:pt x="63472" y="3320"/>
                  </a:lnTo>
                  <a:lnTo>
                    <a:pt x="62443" y="3628"/>
                  </a:lnTo>
                  <a:lnTo>
                    <a:pt x="61413" y="3935"/>
                  </a:lnTo>
                  <a:lnTo>
                    <a:pt x="60383" y="4258"/>
                  </a:lnTo>
                  <a:lnTo>
                    <a:pt x="59369" y="4596"/>
                  </a:lnTo>
                  <a:lnTo>
                    <a:pt x="58355" y="4949"/>
                  </a:lnTo>
                  <a:lnTo>
                    <a:pt x="57356" y="5318"/>
                  </a:lnTo>
                  <a:lnTo>
                    <a:pt x="56357" y="5687"/>
                  </a:lnTo>
                  <a:lnTo>
                    <a:pt x="55358" y="6071"/>
                  </a:lnTo>
                  <a:lnTo>
                    <a:pt x="54374" y="6471"/>
                  </a:lnTo>
                  <a:lnTo>
                    <a:pt x="53391" y="6886"/>
                  </a:lnTo>
                  <a:lnTo>
                    <a:pt x="52407" y="7301"/>
                  </a:lnTo>
                  <a:lnTo>
                    <a:pt x="51439" y="7731"/>
                  </a:lnTo>
                  <a:lnTo>
                    <a:pt x="50486" y="8177"/>
                  </a:lnTo>
                  <a:lnTo>
                    <a:pt x="49518" y="8638"/>
                  </a:lnTo>
                  <a:lnTo>
                    <a:pt x="48565" y="9099"/>
                  </a:lnTo>
                  <a:lnTo>
                    <a:pt x="47627" y="9575"/>
                  </a:lnTo>
                  <a:lnTo>
                    <a:pt x="46690" y="10067"/>
                  </a:lnTo>
                  <a:lnTo>
                    <a:pt x="45752" y="10574"/>
                  </a:lnTo>
                  <a:lnTo>
                    <a:pt x="44830" y="11081"/>
                  </a:lnTo>
                  <a:lnTo>
                    <a:pt x="43908" y="11604"/>
                  </a:lnTo>
                  <a:lnTo>
                    <a:pt x="43001" y="12126"/>
                  </a:lnTo>
                  <a:lnTo>
                    <a:pt x="42095" y="12680"/>
                  </a:lnTo>
                  <a:lnTo>
                    <a:pt x="41203" y="13233"/>
                  </a:lnTo>
                  <a:lnTo>
                    <a:pt x="40312" y="13786"/>
                  </a:lnTo>
                  <a:lnTo>
                    <a:pt x="39436" y="14370"/>
                  </a:lnTo>
                  <a:lnTo>
                    <a:pt x="38560" y="14954"/>
                  </a:lnTo>
                  <a:lnTo>
                    <a:pt x="37684" y="15538"/>
                  </a:lnTo>
                  <a:lnTo>
                    <a:pt x="36823" y="16153"/>
                  </a:lnTo>
                  <a:lnTo>
                    <a:pt x="35978" y="16768"/>
                  </a:lnTo>
                  <a:lnTo>
                    <a:pt x="35133" y="17382"/>
                  </a:lnTo>
                  <a:lnTo>
                    <a:pt x="34288" y="18028"/>
                  </a:lnTo>
                  <a:lnTo>
                    <a:pt x="33458" y="18673"/>
                  </a:lnTo>
                  <a:lnTo>
                    <a:pt x="32643" y="19319"/>
                  </a:lnTo>
                  <a:lnTo>
                    <a:pt x="31829" y="19980"/>
                  </a:lnTo>
                  <a:lnTo>
                    <a:pt x="31029" y="20656"/>
                  </a:lnTo>
                  <a:lnTo>
                    <a:pt x="30230" y="21348"/>
                  </a:lnTo>
                  <a:lnTo>
                    <a:pt x="29431" y="22039"/>
                  </a:lnTo>
                  <a:lnTo>
                    <a:pt x="28663" y="22731"/>
                  </a:lnTo>
                  <a:lnTo>
                    <a:pt x="27879" y="23438"/>
                  </a:lnTo>
                  <a:lnTo>
                    <a:pt x="27126" y="24160"/>
                  </a:lnTo>
                  <a:lnTo>
                    <a:pt x="26373" y="24898"/>
                  </a:lnTo>
                  <a:lnTo>
                    <a:pt x="25620" y="25635"/>
                  </a:lnTo>
                  <a:lnTo>
                    <a:pt x="24882" y="26373"/>
                  </a:lnTo>
                  <a:lnTo>
                    <a:pt x="24160" y="27126"/>
                  </a:lnTo>
                  <a:lnTo>
                    <a:pt x="23437" y="27895"/>
                  </a:lnTo>
                  <a:lnTo>
                    <a:pt x="22730" y="28663"/>
                  </a:lnTo>
                  <a:lnTo>
                    <a:pt x="22023" y="29447"/>
                  </a:lnTo>
                  <a:lnTo>
                    <a:pt x="21332" y="30231"/>
                  </a:lnTo>
                  <a:lnTo>
                    <a:pt x="20656" y="31030"/>
                  </a:lnTo>
                  <a:lnTo>
                    <a:pt x="19979" y="31844"/>
                  </a:lnTo>
                  <a:lnTo>
                    <a:pt x="19319" y="32659"/>
                  </a:lnTo>
                  <a:lnTo>
                    <a:pt x="18658" y="33473"/>
                  </a:lnTo>
                  <a:lnTo>
                    <a:pt x="18012" y="34303"/>
                  </a:lnTo>
                  <a:lnTo>
                    <a:pt x="17382" y="35148"/>
                  </a:lnTo>
                  <a:lnTo>
                    <a:pt x="16767" y="35994"/>
                  </a:lnTo>
                  <a:lnTo>
                    <a:pt x="16153" y="36839"/>
                  </a:lnTo>
                  <a:lnTo>
                    <a:pt x="15538" y="37700"/>
                  </a:lnTo>
                  <a:lnTo>
                    <a:pt x="14954" y="38576"/>
                  </a:lnTo>
                  <a:lnTo>
                    <a:pt x="14370" y="39436"/>
                  </a:lnTo>
                  <a:lnTo>
                    <a:pt x="13786" y="40328"/>
                  </a:lnTo>
                  <a:lnTo>
                    <a:pt x="13233" y="41219"/>
                  </a:lnTo>
                  <a:lnTo>
                    <a:pt x="12679" y="42110"/>
                  </a:lnTo>
                  <a:lnTo>
                    <a:pt x="12126" y="43017"/>
                  </a:lnTo>
                  <a:lnTo>
                    <a:pt x="11604" y="43924"/>
                  </a:lnTo>
                  <a:lnTo>
                    <a:pt x="11081" y="44846"/>
                  </a:lnTo>
                  <a:lnTo>
                    <a:pt x="10574" y="45768"/>
                  </a:lnTo>
                  <a:lnTo>
                    <a:pt x="10067" y="46706"/>
                  </a:lnTo>
                  <a:lnTo>
                    <a:pt x="9575" y="47643"/>
                  </a:lnTo>
                  <a:lnTo>
                    <a:pt x="9098" y="48596"/>
                  </a:lnTo>
                  <a:lnTo>
                    <a:pt x="8637" y="49533"/>
                  </a:lnTo>
                  <a:lnTo>
                    <a:pt x="8176" y="50502"/>
                  </a:lnTo>
                  <a:lnTo>
                    <a:pt x="7731" y="51470"/>
                  </a:lnTo>
                  <a:lnTo>
                    <a:pt x="7300" y="52438"/>
                  </a:lnTo>
                  <a:lnTo>
                    <a:pt x="6885" y="53406"/>
                  </a:lnTo>
                  <a:lnTo>
                    <a:pt x="6470" y="54390"/>
                  </a:lnTo>
                  <a:lnTo>
                    <a:pt x="6071" y="55389"/>
                  </a:lnTo>
                  <a:lnTo>
                    <a:pt x="5687" y="56372"/>
                  </a:lnTo>
                  <a:lnTo>
                    <a:pt x="5318" y="57371"/>
                  </a:lnTo>
                  <a:lnTo>
                    <a:pt x="4949" y="58386"/>
                  </a:lnTo>
                  <a:lnTo>
                    <a:pt x="4611" y="59400"/>
                  </a:lnTo>
                  <a:lnTo>
                    <a:pt x="4273" y="60414"/>
                  </a:lnTo>
                  <a:lnTo>
                    <a:pt x="3935" y="61429"/>
                  </a:lnTo>
                  <a:lnTo>
                    <a:pt x="3627" y="62458"/>
                  </a:lnTo>
                  <a:lnTo>
                    <a:pt x="3320" y="63503"/>
                  </a:lnTo>
                  <a:lnTo>
                    <a:pt x="3043" y="64533"/>
                  </a:lnTo>
                  <a:lnTo>
                    <a:pt x="2767" y="65578"/>
                  </a:lnTo>
                  <a:lnTo>
                    <a:pt x="2505" y="66623"/>
                  </a:lnTo>
                  <a:lnTo>
                    <a:pt x="2244" y="67684"/>
                  </a:lnTo>
                  <a:lnTo>
                    <a:pt x="2014" y="68744"/>
                  </a:lnTo>
                  <a:lnTo>
                    <a:pt x="1783" y="69805"/>
                  </a:lnTo>
                  <a:lnTo>
                    <a:pt x="1568" y="70865"/>
                  </a:lnTo>
                  <a:lnTo>
                    <a:pt x="1368" y="71941"/>
                  </a:lnTo>
                  <a:lnTo>
                    <a:pt x="1184" y="73017"/>
                  </a:lnTo>
                  <a:lnTo>
                    <a:pt x="1015" y="74108"/>
                  </a:lnTo>
                  <a:lnTo>
                    <a:pt x="861" y="75183"/>
                  </a:lnTo>
                  <a:lnTo>
                    <a:pt x="707" y="76275"/>
                  </a:lnTo>
                  <a:lnTo>
                    <a:pt x="584" y="77366"/>
                  </a:lnTo>
                  <a:lnTo>
                    <a:pt x="461" y="78472"/>
                  </a:lnTo>
                  <a:lnTo>
                    <a:pt x="354" y="79579"/>
                  </a:lnTo>
                  <a:lnTo>
                    <a:pt x="262" y="80685"/>
                  </a:lnTo>
                  <a:lnTo>
                    <a:pt x="185" y="81792"/>
                  </a:lnTo>
                  <a:lnTo>
                    <a:pt x="123" y="82899"/>
                  </a:lnTo>
                  <a:lnTo>
                    <a:pt x="77" y="84020"/>
                  </a:lnTo>
                  <a:lnTo>
                    <a:pt x="31" y="85142"/>
                  </a:lnTo>
                  <a:lnTo>
                    <a:pt x="16" y="86264"/>
                  </a:lnTo>
                  <a:lnTo>
                    <a:pt x="0" y="87386"/>
                  </a:lnTo>
                  <a:lnTo>
                    <a:pt x="16" y="88523"/>
                  </a:lnTo>
                  <a:lnTo>
                    <a:pt x="31" y="89645"/>
                  </a:lnTo>
                  <a:lnTo>
                    <a:pt x="77" y="90767"/>
                  </a:lnTo>
                  <a:lnTo>
                    <a:pt x="123" y="91874"/>
                  </a:lnTo>
                  <a:lnTo>
                    <a:pt x="185" y="92996"/>
                  </a:lnTo>
                  <a:lnTo>
                    <a:pt x="262" y="94102"/>
                  </a:lnTo>
                  <a:lnTo>
                    <a:pt x="354" y="95209"/>
                  </a:lnTo>
                  <a:lnTo>
                    <a:pt x="461" y="96315"/>
                  </a:lnTo>
                  <a:lnTo>
                    <a:pt x="584" y="97406"/>
                  </a:lnTo>
                  <a:lnTo>
                    <a:pt x="707" y="98498"/>
                  </a:lnTo>
                  <a:lnTo>
                    <a:pt x="861" y="99589"/>
                  </a:lnTo>
                  <a:lnTo>
                    <a:pt x="1015" y="100680"/>
                  </a:lnTo>
                  <a:lnTo>
                    <a:pt x="1184" y="101756"/>
                  </a:lnTo>
                  <a:lnTo>
                    <a:pt x="1368" y="102831"/>
                  </a:lnTo>
                  <a:lnTo>
                    <a:pt x="1568" y="103907"/>
                  </a:lnTo>
                  <a:lnTo>
                    <a:pt x="1783" y="104983"/>
                  </a:lnTo>
                  <a:lnTo>
                    <a:pt x="2014" y="106044"/>
                  </a:lnTo>
                  <a:lnTo>
                    <a:pt x="2244" y="107104"/>
                  </a:lnTo>
                  <a:lnTo>
                    <a:pt x="2505" y="108149"/>
                  </a:lnTo>
                  <a:lnTo>
                    <a:pt x="2767" y="109209"/>
                  </a:lnTo>
                  <a:lnTo>
                    <a:pt x="3043" y="110239"/>
                  </a:lnTo>
                  <a:lnTo>
                    <a:pt x="3320" y="111284"/>
                  </a:lnTo>
                  <a:lnTo>
                    <a:pt x="3627" y="112314"/>
                  </a:lnTo>
                  <a:lnTo>
                    <a:pt x="3935" y="113344"/>
                  </a:lnTo>
                  <a:lnTo>
                    <a:pt x="4273" y="114373"/>
                  </a:lnTo>
                  <a:lnTo>
                    <a:pt x="4611" y="115388"/>
                  </a:lnTo>
                  <a:lnTo>
                    <a:pt x="4949" y="116402"/>
                  </a:lnTo>
                  <a:lnTo>
                    <a:pt x="5318" y="117401"/>
                  </a:lnTo>
                  <a:lnTo>
                    <a:pt x="5687" y="118400"/>
                  </a:lnTo>
                  <a:lnTo>
                    <a:pt x="6071" y="119399"/>
                  </a:lnTo>
                  <a:lnTo>
                    <a:pt x="6470" y="120382"/>
                  </a:lnTo>
                  <a:lnTo>
                    <a:pt x="6885" y="121366"/>
                  </a:lnTo>
                  <a:lnTo>
                    <a:pt x="7300" y="122350"/>
                  </a:lnTo>
                  <a:lnTo>
                    <a:pt x="7731" y="123318"/>
                  </a:lnTo>
                  <a:lnTo>
                    <a:pt x="8176" y="124286"/>
                  </a:lnTo>
                  <a:lnTo>
                    <a:pt x="8637" y="125239"/>
                  </a:lnTo>
                  <a:lnTo>
                    <a:pt x="9098" y="126192"/>
                  </a:lnTo>
                  <a:lnTo>
                    <a:pt x="9575" y="127129"/>
                  </a:lnTo>
                  <a:lnTo>
                    <a:pt x="10067" y="128082"/>
                  </a:lnTo>
                  <a:lnTo>
                    <a:pt x="10558" y="129004"/>
                  </a:lnTo>
                  <a:lnTo>
                    <a:pt x="11081" y="129926"/>
                  </a:lnTo>
                  <a:lnTo>
                    <a:pt x="11604" y="130848"/>
                  </a:lnTo>
                  <a:lnTo>
                    <a:pt x="12126" y="131755"/>
                  </a:lnTo>
                  <a:lnTo>
                    <a:pt x="12664" y="132662"/>
                  </a:lnTo>
                  <a:lnTo>
                    <a:pt x="13217" y="133569"/>
                  </a:lnTo>
                  <a:lnTo>
                    <a:pt x="13786" y="134460"/>
                  </a:lnTo>
                  <a:lnTo>
                    <a:pt x="14355" y="135336"/>
                  </a:lnTo>
                  <a:lnTo>
                    <a:pt x="14939" y="136212"/>
                  </a:lnTo>
                  <a:lnTo>
                    <a:pt x="15538" y="137073"/>
                  </a:lnTo>
                  <a:lnTo>
                    <a:pt x="16137" y="137933"/>
                  </a:lnTo>
                  <a:lnTo>
                    <a:pt x="16752" y="138794"/>
                  </a:lnTo>
                  <a:lnTo>
                    <a:pt x="17382" y="139639"/>
                  </a:lnTo>
                  <a:lnTo>
                    <a:pt x="18012" y="140469"/>
                  </a:lnTo>
                  <a:lnTo>
                    <a:pt x="18658" y="141299"/>
                  </a:lnTo>
                  <a:lnTo>
                    <a:pt x="19319" y="142129"/>
                  </a:lnTo>
                  <a:lnTo>
                    <a:pt x="19979" y="142943"/>
                  </a:lnTo>
                  <a:lnTo>
                    <a:pt x="20656" y="143743"/>
                  </a:lnTo>
                  <a:lnTo>
                    <a:pt x="21332" y="144542"/>
                  </a:lnTo>
                  <a:lnTo>
                    <a:pt x="22023" y="145325"/>
                  </a:lnTo>
                  <a:lnTo>
                    <a:pt x="22730" y="146109"/>
                  </a:lnTo>
                  <a:lnTo>
                    <a:pt x="23437" y="146878"/>
                  </a:lnTo>
                  <a:lnTo>
                    <a:pt x="24160" y="147646"/>
                  </a:lnTo>
                  <a:lnTo>
                    <a:pt x="24882" y="148399"/>
                  </a:lnTo>
                  <a:lnTo>
                    <a:pt x="25620" y="149152"/>
                  </a:lnTo>
                  <a:lnTo>
                    <a:pt x="26357" y="149890"/>
                  </a:lnTo>
                  <a:lnTo>
                    <a:pt x="27126" y="150612"/>
                  </a:lnTo>
                  <a:lnTo>
                    <a:pt x="27879" y="151335"/>
                  </a:lnTo>
                  <a:lnTo>
                    <a:pt x="28647" y="152042"/>
                  </a:lnTo>
                  <a:lnTo>
                    <a:pt x="29431" y="152749"/>
                  </a:lnTo>
                  <a:lnTo>
                    <a:pt x="30230" y="153440"/>
                  </a:lnTo>
                  <a:lnTo>
                    <a:pt x="31014" y="154116"/>
                  </a:lnTo>
                  <a:lnTo>
                    <a:pt x="31829" y="154793"/>
                  </a:lnTo>
                  <a:lnTo>
                    <a:pt x="32643" y="155453"/>
                  </a:lnTo>
                  <a:lnTo>
                    <a:pt x="33458" y="156114"/>
                  </a:lnTo>
                  <a:lnTo>
                    <a:pt x="34288" y="156760"/>
                  </a:lnTo>
                  <a:lnTo>
                    <a:pt x="35133" y="157390"/>
                  </a:lnTo>
                  <a:lnTo>
                    <a:pt x="35978" y="158020"/>
                  </a:lnTo>
                  <a:lnTo>
                    <a:pt x="36823" y="158635"/>
                  </a:lnTo>
                  <a:lnTo>
                    <a:pt x="37684" y="159234"/>
                  </a:lnTo>
                  <a:lnTo>
                    <a:pt x="38545" y="159833"/>
                  </a:lnTo>
                  <a:lnTo>
                    <a:pt x="39421" y="160417"/>
                  </a:lnTo>
                  <a:lnTo>
                    <a:pt x="40312" y="160986"/>
                  </a:lnTo>
                  <a:lnTo>
                    <a:pt x="41203" y="161555"/>
                  </a:lnTo>
                  <a:lnTo>
                    <a:pt x="42095" y="162108"/>
                  </a:lnTo>
                  <a:lnTo>
                    <a:pt x="43001" y="162646"/>
                  </a:lnTo>
                  <a:lnTo>
                    <a:pt x="43908" y="163184"/>
                  </a:lnTo>
                  <a:lnTo>
                    <a:pt x="44830" y="163691"/>
                  </a:lnTo>
                  <a:lnTo>
                    <a:pt x="45752" y="164213"/>
                  </a:lnTo>
                  <a:lnTo>
                    <a:pt x="46690" y="164705"/>
                  </a:lnTo>
                  <a:lnTo>
                    <a:pt x="47627" y="165197"/>
                  </a:lnTo>
                  <a:lnTo>
                    <a:pt x="48565" y="165673"/>
                  </a:lnTo>
                  <a:lnTo>
                    <a:pt x="49518" y="166134"/>
                  </a:lnTo>
                  <a:lnTo>
                    <a:pt x="50471" y="166596"/>
                  </a:lnTo>
                  <a:lnTo>
                    <a:pt x="51439" y="167041"/>
                  </a:lnTo>
                  <a:lnTo>
                    <a:pt x="52407" y="167472"/>
                  </a:lnTo>
                  <a:lnTo>
                    <a:pt x="53391" y="167887"/>
                  </a:lnTo>
                  <a:lnTo>
                    <a:pt x="54374" y="168301"/>
                  </a:lnTo>
                  <a:lnTo>
                    <a:pt x="55358" y="168701"/>
                  </a:lnTo>
                  <a:lnTo>
                    <a:pt x="56357" y="169085"/>
                  </a:lnTo>
                  <a:lnTo>
                    <a:pt x="57356" y="169454"/>
                  </a:lnTo>
                  <a:lnTo>
                    <a:pt x="58355" y="169823"/>
                  </a:lnTo>
                  <a:lnTo>
                    <a:pt x="59369" y="170176"/>
                  </a:lnTo>
                  <a:lnTo>
                    <a:pt x="60383" y="170515"/>
                  </a:lnTo>
                  <a:lnTo>
                    <a:pt x="61413" y="170837"/>
                  </a:lnTo>
                  <a:lnTo>
                    <a:pt x="62443" y="171145"/>
                  </a:lnTo>
                  <a:lnTo>
                    <a:pt x="63472" y="171452"/>
                  </a:lnTo>
                  <a:lnTo>
                    <a:pt x="64502" y="171744"/>
                  </a:lnTo>
                  <a:lnTo>
                    <a:pt x="65547" y="172021"/>
                  </a:lnTo>
                  <a:lnTo>
                    <a:pt x="66592" y="172282"/>
                  </a:lnTo>
                  <a:lnTo>
                    <a:pt x="67653" y="172528"/>
                  </a:lnTo>
                  <a:lnTo>
                    <a:pt x="68713" y="172774"/>
                  </a:lnTo>
                  <a:lnTo>
                    <a:pt x="69773" y="172989"/>
                  </a:lnTo>
                  <a:lnTo>
                    <a:pt x="70834" y="173204"/>
                  </a:lnTo>
                  <a:lnTo>
                    <a:pt x="71910" y="173404"/>
                  </a:lnTo>
                  <a:lnTo>
                    <a:pt x="72985" y="173588"/>
                  </a:lnTo>
                  <a:lnTo>
                    <a:pt x="74077" y="173757"/>
                  </a:lnTo>
                  <a:lnTo>
                    <a:pt x="75152" y="173926"/>
                  </a:lnTo>
                  <a:lnTo>
                    <a:pt x="76244" y="174065"/>
                  </a:lnTo>
                  <a:lnTo>
                    <a:pt x="77335" y="174203"/>
                  </a:lnTo>
                  <a:lnTo>
                    <a:pt x="78441" y="174326"/>
                  </a:lnTo>
                  <a:lnTo>
                    <a:pt x="79532" y="174418"/>
                  </a:lnTo>
                  <a:lnTo>
                    <a:pt x="80639" y="174510"/>
                  </a:lnTo>
                  <a:lnTo>
                    <a:pt x="81746" y="174587"/>
                  </a:lnTo>
                  <a:lnTo>
                    <a:pt x="82867" y="174664"/>
                  </a:lnTo>
                  <a:lnTo>
                    <a:pt x="83989" y="174710"/>
                  </a:lnTo>
                  <a:lnTo>
                    <a:pt x="85096" y="174741"/>
                  </a:lnTo>
                  <a:lnTo>
                    <a:pt x="86233" y="174756"/>
                  </a:lnTo>
                  <a:lnTo>
                    <a:pt x="87355" y="174772"/>
                  </a:lnTo>
                  <a:lnTo>
                    <a:pt x="88339" y="174772"/>
                  </a:lnTo>
                  <a:lnTo>
                    <a:pt x="89322" y="174756"/>
                  </a:lnTo>
                  <a:lnTo>
                    <a:pt x="90321" y="174726"/>
                  </a:lnTo>
                  <a:lnTo>
                    <a:pt x="91305" y="174679"/>
                  </a:lnTo>
                  <a:lnTo>
                    <a:pt x="92273" y="174633"/>
                  </a:lnTo>
                  <a:lnTo>
                    <a:pt x="93257" y="174572"/>
                  </a:lnTo>
                  <a:lnTo>
                    <a:pt x="94240" y="174510"/>
                  </a:lnTo>
                  <a:lnTo>
                    <a:pt x="95224" y="174418"/>
                  </a:lnTo>
                  <a:lnTo>
                    <a:pt x="96192" y="174326"/>
                  </a:lnTo>
                  <a:lnTo>
                    <a:pt x="97160" y="174234"/>
                  </a:lnTo>
                  <a:lnTo>
                    <a:pt x="98144" y="174111"/>
                  </a:lnTo>
                  <a:lnTo>
                    <a:pt x="99112" y="173988"/>
                  </a:lnTo>
                  <a:lnTo>
                    <a:pt x="100080" y="173850"/>
                  </a:lnTo>
                  <a:lnTo>
                    <a:pt x="101033" y="173711"/>
                  </a:lnTo>
                  <a:lnTo>
                    <a:pt x="102001" y="173558"/>
                  </a:lnTo>
                  <a:lnTo>
                    <a:pt x="102970" y="173388"/>
                  </a:lnTo>
                  <a:lnTo>
                    <a:pt x="103922" y="173204"/>
                  </a:lnTo>
                  <a:lnTo>
                    <a:pt x="104875" y="173020"/>
                  </a:lnTo>
                  <a:lnTo>
                    <a:pt x="105843" y="172820"/>
                  </a:lnTo>
                  <a:lnTo>
                    <a:pt x="106796" y="172605"/>
                  </a:lnTo>
                  <a:lnTo>
                    <a:pt x="107734" y="172374"/>
                  </a:lnTo>
                  <a:lnTo>
                    <a:pt x="108687" y="172144"/>
                  </a:lnTo>
                  <a:lnTo>
                    <a:pt x="109624" y="171913"/>
                  </a:lnTo>
                  <a:lnTo>
                    <a:pt x="110577" y="171652"/>
                  </a:lnTo>
                  <a:lnTo>
                    <a:pt x="111514" y="171391"/>
                  </a:lnTo>
                  <a:lnTo>
                    <a:pt x="112452" y="171114"/>
                  </a:lnTo>
                  <a:lnTo>
                    <a:pt x="113389" y="170822"/>
                  </a:lnTo>
                  <a:lnTo>
                    <a:pt x="114311" y="170530"/>
                  </a:lnTo>
                  <a:lnTo>
                    <a:pt x="115249" y="170223"/>
                  </a:lnTo>
                  <a:lnTo>
                    <a:pt x="116171" y="169900"/>
                  </a:lnTo>
                  <a:lnTo>
                    <a:pt x="117093" y="169577"/>
                  </a:lnTo>
                  <a:lnTo>
                    <a:pt x="118015" y="169239"/>
                  </a:lnTo>
                  <a:lnTo>
                    <a:pt x="118569" y="169008"/>
                  </a:lnTo>
                  <a:lnTo>
                    <a:pt x="119106" y="168763"/>
                  </a:lnTo>
                  <a:lnTo>
                    <a:pt x="119629" y="168486"/>
                  </a:lnTo>
                  <a:lnTo>
                    <a:pt x="120136" y="168194"/>
                  </a:lnTo>
                  <a:lnTo>
                    <a:pt x="120613" y="167871"/>
                  </a:lnTo>
                  <a:lnTo>
                    <a:pt x="121089" y="167533"/>
                  </a:lnTo>
                  <a:lnTo>
                    <a:pt x="121519" y="167164"/>
                  </a:lnTo>
                  <a:lnTo>
                    <a:pt x="121950" y="166780"/>
                  </a:lnTo>
                  <a:lnTo>
                    <a:pt x="122349" y="166380"/>
                  </a:lnTo>
                  <a:lnTo>
                    <a:pt x="122733" y="165965"/>
                  </a:lnTo>
                  <a:lnTo>
                    <a:pt x="123087" y="165520"/>
                  </a:lnTo>
                  <a:lnTo>
                    <a:pt x="123425" y="165074"/>
                  </a:lnTo>
                  <a:lnTo>
                    <a:pt x="123748" y="164613"/>
                  </a:lnTo>
                  <a:lnTo>
                    <a:pt x="124040" y="164137"/>
                  </a:lnTo>
                  <a:lnTo>
                    <a:pt x="124301" y="163645"/>
                  </a:lnTo>
                  <a:lnTo>
                    <a:pt x="124547" y="163138"/>
                  </a:lnTo>
                  <a:lnTo>
                    <a:pt x="124762" y="162615"/>
                  </a:lnTo>
                  <a:lnTo>
                    <a:pt x="124962" y="162093"/>
                  </a:lnTo>
                  <a:lnTo>
                    <a:pt x="125131" y="161555"/>
                  </a:lnTo>
                  <a:lnTo>
                    <a:pt x="125269" y="161017"/>
                  </a:lnTo>
                  <a:lnTo>
                    <a:pt x="125392" y="160464"/>
                  </a:lnTo>
                  <a:lnTo>
                    <a:pt x="125484" y="159910"/>
                  </a:lnTo>
                  <a:lnTo>
                    <a:pt x="125546" y="159342"/>
                  </a:lnTo>
                  <a:lnTo>
                    <a:pt x="125592" y="158773"/>
                  </a:lnTo>
                  <a:lnTo>
                    <a:pt x="125592" y="158204"/>
                  </a:lnTo>
                  <a:lnTo>
                    <a:pt x="125577" y="157636"/>
                  </a:lnTo>
                  <a:lnTo>
                    <a:pt x="125531" y="157052"/>
                  </a:lnTo>
                  <a:lnTo>
                    <a:pt x="125454" y="156483"/>
                  </a:lnTo>
                  <a:lnTo>
                    <a:pt x="125346" y="155914"/>
                  </a:lnTo>
                  <a:lnTo>
                    <a:pt x="125208" y="155330"/>
                  </a:lnTo>
                  <a:lnTo>
                    <a:pt x="125039" y="154762"/>
                  </a:lnTo>
                  <a:lnTo>
                    <a:pt x="124854" y="154193"/>
                  </a:lnTo>
                  <a:lnTo>
                    <a:pt x="124624" y="153640"/>
                  </a:lnTo>
                  <a:lnTo>
                    <a:pt x="124378" y="153102"/>
                  </a:lnTo>
                  <a:lnTo>
                    <a:pt x="124101" y="152579"/>
                  </a:lnTo>
                  <a:lnTo>
                    <a:pt x="123794" y="152072"/>
                  </a:lnTo>
                  <a:lnTo>
                    <a:pt x="123487" y="151580"/>
                  </a:lnTo>
                  <a:lnTo>
                    <a:pt x="123133" y="151119"/>
                  </a:lnTo>
                  <a:lnTo>
                    <a:pt x="122780" y="150674"/>
                  </a:lnTo>
                  <a:lnTo>
                    <a:pt x="122395" y="150259"/>
                  </a:lnTo>
                  <a:lnTo>
                    <a:pt x="121996" y="149859"/>
                  </a:lnTo>
                  <a:lnTo>
                    <a:pt x="121581" y="149475"/>
                  </a:lnTo>
                  <a:lnTo>
                    <a:pt x="121135" y="149106"/>
                  </a:lnTo>
                  <a:lnTo>
                    <a:pt x="120689" y="148783"/>
                  </a:lnTo>
                  <a:lnTo>
                    <a:pt x="120228" y="148461"/>
                  </a:lnTo>
                  <a:lnTo>
                    <a:pt x="119737" y="148169"/>
                  </a:lnTo>
                  <a:lnTo>
                    <a:pt x="119245" y="147907"/>
                  </a:lnTo>
                  <a:lnTo>
                    <a:pt x="118738" y="147662"/>
                  </a:lnTo>
                  <a:lnTo>
                    <a:pt x="118230" y="147431"/>
                  </a:lnTo>
                  <a:lnTo>
                    <a:pt x="117708" y="147247"/>
                  </a:lnTo>
                  <a:lnTo>
                    <a:pt x="117170" y="147078"/>
                  </a:lnTo>
                  <a:lnTo>
                    <a:pt x="116632" y="146924"/>
                  </a:lnTo>
                  <a:lnTo>
                    <a:pt x="116079" y="146816"/>
                  </a:lnTo>
                  <a:lnTo>
                    <a:pt x="115510" y="146724"/>
                  </a:lnTo>
                  <a:lnTo>
                    <a:pt x="114957" y="146647"/>
                  </a:lnTo>
                  <a:lnTo>
                    <a:pt x="114388" y="146616"/>
                  </a:lnTo>
                  <a:lnTo>
                    <a:pt x="113820" y="146601"/>
                  </a:lnTo>
                  <a:lnTo>
                    <a:pt x="113251" y="146632"/>
                  </a:lnTo>
                  <a:lnTo>
                    <a:pt x="112667" y="146678"/>
                  </a:lnTo>
                  <a:lnTo>
                    <a:pt x="112098" y="146755"/>
                  </a:lnTo>
                  <a:lnTo>
                    <a:pt x="111514" y="146862"/>
                  </a:lnTo>
                  <a:lnTo>
                    <a:pt x="110946" y="146985"/>
                  </a:lnTo>
                  <a:lnTo>
                    <a:pt x="110377" y="147154"/>
                  </a:lnTo>
                  <a:lnTo>
                    <a:pt x="109809" y="147354"/>
                  </a:lnTo>
                  <a:lnTo>
                    <a:pt x="108456" y="147846"/>
                  </a:lnTo>
                  <a:lnTo>
                    <a:pt x="107104" y="148292"/>
                  </a:lnTo>
                  <a:lnTo>
                    <a:pt x="105736" y="148722"/>
                  </a:lnTo>
                  <a:lnTo>
                    <a:pt x="104368" y="149122"/>
                  </a:lnTo>
                  <a:lnTo>
                    <a:pt x="102985" y="149475"/>
                  </a:lnTo>
                  <a:lnTo>
                    <a:pt x="101586" y="149813"/>
                  </a:lnTo>
                  <a:lnTo>
                    <a:pt x="100203" y="150120"/>
                  </a:lnTo>
                  <a:lnTo>
                    <a:pt x="98789" y="150382"/>
                  </a:lnTo>
                  <a:lnTo>
                    <a:pt x="97391" y="150628"/>
                  </a:lnTo>
                  <a:lnTo>
                    <a:pt x="95961" y="150827"/>
                  </a:lnTo>
                  <a:lnTo>
                    <a:pt x="94548" y="150996"/>
                  </a:lnTo>
                  <a:lnTo>
                    <a:pt x="93118" y="151150"/>
                  </a:lnTo>
                  <a:lnTo>
                    <a:pt x="91689" y="151258"/>
                  </a:lnTo>
                  <a:lnTo>
                    <a:pt x="90244" y="151335"/>
                  </a:lnTo>
                  <a:lnTo>
                    <a:pt x="88800" y="151381"/>
                  </a:lnTo>
                  <a:lnTo>
                    <a:pt x="87355" y="151396"/>
                  </a:lnTo>
                  <a:lnTo>
                    <a:pt x="86525" y="151396"/>
                  </a:lnTo>
                  <a:lnTo>
                    <a:pt x="85711" y="151381"/>
                  </a:lnTo>
                  <a:lnTo>
                    <a:pt x="84881" y="151350"/>
                  </a:lnTo>
                  <a:lnTo>
                    <a:pt x="84066" y="151319"/>
                  </a:lnTo>
                  <a:lnTo>
                    <a:pt x="83252" y="151273"/>
                  </a:lnTo>
                  <a:lnTo>
                    <a:pt x="82437" y="151212"/>
                  </a:lnTo>
                  <a:lnTo>
                    <a:pt x="81623" y="151150"/>
                  </a:lnTo>
                  <a:lnTo>
                    <a:pt x="80823" y="151073"/>
                  </a:lnTo>
                  <a:lnTo>
                    <a:pt x="80024" y="150981"/>
                  </a:lnTo>
                  <a:lnTo>
                    <a:pt x="79210" y="150889"/>
                  </a:lnTo>
                  <a:lnTo>
                    <a:pt x="78411" y="150781"/>
                  </a:lnTo>
                  <a:lnTo>
                    <a:pt x="77627" y="150658"/>
                  </a:lnTo>
                  <a:lnTo>
                    <a:pt x="76828" y="150535"/>
                  </a:lnTo>
                  <a:lnTo>
                    <a:pt x="76044" y="150397"/>
                  </a:lnTo>
                  <a:lnTo>
                    <a:pt x="75260" y="150259"/>
                  </a:lnTo>
                  <a:lnTo>
                    <a:pt x="74476" y="150105"/>
                  </a:lnTo>
                  <a:lnTo>
                    <a:pt x="73692" y="149936"/>
                  </a:lnTo>
                  <a:lnTo>
                    <a:pt x="72924" y="149767"/>
                  </a:lnTo>
                  <a:lnTo>
                    <a:pt x="72156" y="149583"/>
                  </a:lnTo>
                  <a:lnTo>
                    <a:pt x="71387" y="149383"/>
                  </a:lnTo>
                  <a:lnTo>
                    <a:pt x="70619" y="149183"/>
                  </a:lnTo>
                  <a:lnTo>
                    <a:pt x="69866" y="148968"/>
                  </a:lnTo>
                  <a:lnTo>
                    <a:pt x="69097" y="148753"/>
                  </a:lnTo>
                  <a:lnTo>
                    <a:pt x="68344" y="148522"/>
                  </a:lnTo>
                  <a:lnTo>
                    <a:pt x="67607" y="148276"/>
                  </a:lnTo>
                  <a:lnTo>
                    <a:pt x="66853" y="148030"/>
                  </a:lnTo>
                  <a:lnTo>
                    <a:pt x="66116" y="147769"/>
                  </a:lnTo>
                  <a:lnTo>
                    <a:pt x="65378" y="147508"/>
                  </a:lnTo>
                  <a:lnTo>
                    <a:pt x="64640" y="147231"/>
                  </a:lnTo>
                  <a:lnTo>
                    <a:pt x="63918" y="146955"/>
                  </a:lnTo>
                  <a:lnTo>
                    <a:pt x="63196" y="146663"/>
                  </a:lnTo>
                  <a:lnTo>
                    <a:pt x="62473" y="146371"/>
                  </a:lnTo>
                  <a:lnTo>
                    <a:pt x="61751" y="146048"/>
                  </a:lnTo>
                  <a:lnTo>
                    <a:pt x="61044" y="145740"/>
                  </a:lnTo>
                  <a:lnTo>
                    <a:pt x="60337" y="145418"/>
                  </a:lnTo>
                  <a:lnTo>
                    <a:pt x="59646" y="145080"/>
                  </a:lnTo>
                  <a:lnTo>
                    <a:pt x="58939" y="144741"/>
                  </a:lnTo>
                  <a:lnTo>
                    <a:pt x="58247" y="144388"/>
                  </a:lnTo>
                  <a:lnTo>
                    <a:pt x="57571" y="144035"/>
                  </a:lnTo>
                  <a:lnTo>
                    <a:pt x="56879" y="143666"/>
                  </a:lnTo>
                  <a:lnTo>
                    <a:pt x="56203" y="143297"/>
                  </a:lnTo>
                  <a:lnTo>
                    <a:pt x="55527" y="142913"/>
                  </a:lnTo>
                  <a:lnTo>
                    <a:pt x="54866" y="142513"/>
                  </a:lnTo>
                  <a:lnTo>
                    <a:pt x="54205" y="142129"/>
                  </a:lnTo>
                  <a:lnTo>
                    <a:pt x="53544" y="141714"/>
                  </a:lnTo>
                  <a:lnTo>
                    <a:pt x="52899" y="141299"/>
                  </a:lnTo>
                  <a:lnTo>
                    <a:pt x="52253" y="140884"/>
                  </a:lnTo>
                  <a:lnTo>
                    <a:pt x="51608" y="140454"/>
                  </a:lnTo>
                  <a:lnTo>
                    <a:pt x="50978" y="140023"/>
                  </a:lnTo>
                  <a:lnTo>
                    <a:pt x="50348" y="139578"/>
                  </a:lnTo>
                  <a:lnTo>
                    <a:pt x="49103" y="138671"/>
                  </a:lnTo>
                  <a:lnTo>
                    <a:pt x="47873" y="137733"/>
                  </a:lnTo>
                  <a:lnTo>
                    <a:pt x="46675" y="136765"/>
                  </a:lnTo>
                  <a:lnTo>
                    <a:pt x="45507" y="135766"/>
                  </a:lnTo>
                  <a:lnTo>
                    <a:pt x="44354" y="134752"/>
                  </a:lnTo>
                  <a:lnTo>
                    <a:pt x="43232" y="133707"/>
                  </a:lnTo>
                  <a:lnTo>
                    <a:pt x="42141" y="132631"/>
                  </a:lnTo>
                  <a:lnTo>
                    <a:pt x="41065" y="131540"/>
                  </a:lnTo>
                  <a:lnTo>
                    <a:pt x="40020" y="130403"/>
                  </a:lnTo>
                  <a:lnTo>
                    <a:pt x="38990" y="129265"/>
                  </a:lnTo>
                  <a:lnTo>
                    <a:pt x="38007" y="128082"/>
                  </a:lnTo>
                  <a:lnTo>
                    <a:pt x="37038" y="126883"/>
                  </a:lnTo>
                  <a:lnTo>
                    <a:pt x="36101" y="125669"/>
                  </a:lnTo>
                  <a:lnTo>
                    <a:pt x="35194" y="124424"/>
                  </a:lnTo>
                  <a:lnTo>
                    <a:pt x="34749" y="123794"/>
                  </a:lnTo>
                  <a:lnTo>
                    <a:pt x="34318" y="123149"/>
                  </a:lnTo>
                  <a:lnTo>
                    <a:pt x="33888" y="122519"/>
                  </a:lnTo>
                  <a:lnTo>
                    <a:pt x="33473" y="121873"/>
                  </a:lnTo>
                  <a:lnTo>
                    <a:pt x="33058" y="121212"/>
                  </a:lnTo>
                  <a:lnTo>
                    <a:pt x="32658" y="120551"/>
                  </a:lnTo>
                  <a:lnTo>
                    <a:pt x="32259" y="119891"/>
                  </a:lnTo>
                  <a:lnTo>
                    <a:pt x="31859" y="119230"/>
                  </a:lnTo>
                  <a:lnTo>
                    <a:pt x="31475" y="118554"/>
                  </a:lnTo>
                  <a:lnTo>
                    <a:pt x="31106" y="117877"/>
                  </a:lnTo>
                  <a:lnTo>
                    <a:pt x="30737" y="117201"/>
                  </a:lnTo>
                  <a:lnTo>
                    <a:pt x="30384" y="116509"/>
                  </a:lnTo>
                  <a:lnTo>
                    <a:pt x="30030" y="115818"/>
                  </a:lnTo>
                  <a:lnTo>
                    <a:pt x="29692" y="115111"/>
                  </a:lnTo>
                  <a:lnTo>
                    <a:pt x="29354" y="114419"/>
                  </a:lnTo>
                  <a:lnTo>
                    <a:pt x="29031" y="113712"/>
                  </a:lnTo>
                  <a:lnTo>
                    <a:pt x="28724" y="113005"/>
                  </a:lnTo>
                  <a:lnTo>
                    <a:pt x="28417" y="112283"/>
                  </a:lnTo>
                  <a:lnTo>
                    <a:pt x="28109" y="111561"/>
                  </a:lnTo>
                  <a:lnTo>
                    <a:pt x="27817" y="110839"/>
                  </a:lnTo>
                  <a:lnTo>
                    <a:pt x="27541" y="110116"/>
                  </a:lnTo>
                  <a:lnTo>
                    <a:pt x="27264" y="109378"/>
                  </a:lnTo>
                  <a:lnTo>
                    <a:pt x="27003" y="108641"/>
                  </a:lnTo>
                  <a:lnTo>
                    <a:pt x="26742" y="107903"/>
                  </a:lnTo>
                  <a:lnTo>
                    <a:pt x="26496" y="107150"/>
                  </a:lnTo>
                  <a:lnTo>
                    <a:pt x="26250" y="106412"/>
                  </a:lnTo>
                  <a:lnTo>
                    <a:pt x="26035" y="105659"/>
                  </a:lnTo>
                  <a:lnTo>
                    <a:pt x="25804" y="104891"/>
                  </a:lnTo>
                  <a:lnTo>
                    <a:pt x="25589" y="104138"/>
                  </a:lnTo>
                  <a:lnTo>
                    <a:pt x="25389" y="103369"/>
                  </a:lnTo>
                  <a:lnTo>
                    <a:pt x="25205" y="102601"/>
                  </a:lnTo>
                  <a:lnTo>
                    <a:pt x="25020" y="101833"/>
                  </a:lnTo>
                  <a:lnTo>
                    <a:pt x="24836" y="101049"/>
                  </a:lnTo>
                  <a:lnTo>
                    <a:pt x="24682" y="100280"/>
                  </a:lnTo>
                  <a:lnTo>
                    <a:pt x="24528" y="99497"/>
                  </a:lnTo>
                  <a:lnTo>
                    <a:pt x="24375" y="98713"/>
                  </a:lnTo>
                  <a:lnTo>
                    <a:pt x="24236" y="97914"/>
                  </a:lnTo>
                  <a:lnTo>
                    <a:pt x="24114" y="97130"/>
                  </a:lnTo>
                  <a:lnTo>
                    <a:pt x="23991" y="96331"/>
                  </a:lnTo>
                  <a:lnTo>
                    <a:pt x="23898" y="95531"/>
                  </a:lnTo>
                  <a:lnTo>
                    <a:pt x="23791" y="94732"/>
                  </a:lnTo>
                  <a:lnTo>
                    <a:pt x="23714" y="93933"/>
                  </a:lnTo>
                  <a:lnTo>
                    <a:pt x="23637" y="93119"/>
                  </a:lnTo>
                  <a:lnTo>
                    <a:pt x="23560" y="92304"/>
                  </a:lnTo>
                  <a:lnTo>
                    <a:pt x="23499" y="91490"/>
                  </a:lnTo>
                  <a:lnTo>
                    <a:pt x="23453" y="90675"/>
                  </a:lnTo>
                  <a:lnTo>
                    <a:pt x="23422" y="89860"/>
                  </a:lnTo>
                  <a:lnTo>
                    <a:pt x="23391" y="89046"/>
                  </a:lnTo>
                  <a:lnTo>
                    <a:pt x="23376" y="88216"/>
                  </a:lnTo>
                  <a:lnTo>
                    <a:pt x="23376" y="87386"/>
                  </a:lnTo>
                  <a:lnTo>
                    <a:pt x="23376" y="86572"/>
                  </a:lnTo>
                  <a:lnTo>
                    <a:pt x="23391" y="85742"/>
                  </a:lnTo>
                  <a:lnTo>
                    <a:pt x="23422" y="84927"/>
                  </a:lnTo>
                  <a:lnTo>
                    <a:pt x="23453" y="84097"/>
                  </a:lnTo>
                  <a:lnTo>
                    <a:pt x="23499" y="83283"/>
                  </a:lnTo>
                  <a:lnTo>
                    <a:pt x="23560" y="82468"/>
                  </a:lnTo>
                  <a:lnTo>
                    <a:pt x="23637" y="81669"/>
                  </a:lnTo>
                  <a:lnTo>
                    <a:pt x="23714" y="80854"/>
                  </a:lnTo>
                  <a:lnTo>
                    <a:pt x="23791" y="80055"/>
                  </a:lnTo>
                  <a:lnTo>
                    <a:pt x="23898" y="79256"/>
                  </a:lnTo>
                  <a:lnTo>
                    <a:pt x="23991" y="78457"/>
                  </a:lnTo>
                  <a:lnTo>
                    <a:pt x="24114" y="77658"/>
                  </a:lnTo>
                  <a:lnTo>
                    <a:pt x="24236" y="76859"/>
                  </a:lnTo>
                  <a:lnTo>
                    <a:pt x="24375" y="76075"/>
                  </a:lnTo>
                  <a:lnTo>
                    <a:pt x="24528" y="75291"/>
                  </a:lnTo>
                  <a:lnTo>
                    <a:pt x="24682" y="74507"/>
                  </a:lnTo>
                  <a:lnTo>
                    <a:pt x="24836" y="73723"/>
                  </a:lnTo>
                  <a:lnTo>
                    <a:pt x="25020" y="72955"/>
                  </a:lnTo>
                  <a:lnTo>
                    <a:pt x="25205" y="72187"/>
                  </a:lnTo>
                  <a:lnTo>
                    <a:pt x="25389" y="71418"/>
                  </a:lnTo>
                  <a:lnTo>
                    <a:pt x="25589" y="70650"/>
                  </a:lnTo>
                  <a:lnTo>
                    <a:pt x="25804" y="69881"/>
                  </a:lnTo>
                  <a:lnTo>
                    <a:pt x="26035" y="69128"/>
                  </a:lnTo>
                  <a:lnTo>
                    <a:pt x="26250" y="68375"/>
                  </a:lnTo>
                  <a:lnTo>
                    <a:pt x="26496" y="67622"/>
                  </a:lnTo>
                  <a:lnTo>
                    <a:pt x="26742" y="66884"/>
                  </a:lnTo>
                  <a:lnTo>
                    <a:pt x="27003" y="66147"/>
                  </a:lnTo>
                  <a:lnTo>
                    <a:pt x="27264" y="65409"/>
                  </a:lnTo>
                  <a:lnTo>
                    <a:pt x="27541" y="64671"/>
                  </a:lnTo>
                  <a:lnTo>
                    <a:pt x="27817" y="63949"/>
                  </a:lnTo>
                  <a:lnTo>
                    <a:pt x="28109" y="63211"/>
                  </a:lnTo>
                  <a:lnTo>
                    <a:pt x="28417" y="62504"/>
                  </a:lnTo>
                  <a:lnTo>
                    <a:pt x="28724" y="61782"/>
                  </a:lnTo>
                  <a:lnTo>
                    <a:pt x="29031" y="61075"/>
                  </a:lnTo>
                  <a:lnTo>
                    <a:pt x="29354" y="60368"/>
                  </a:lnTo>
                  <a:lnTo>
                    <a:pt x="29692" y="59661"/>
                  </a:lnTo>
                  <a:lnTo>
                    <a:pt x="30030" y="58970"/>
                  </a:lnTo>
                  <a:lnTo>
                    <a:pt x="30384" y="58278"/>
                  </a:lnTo>
                  <a:lnTo>
                    <a:pt x="30737" y="57587"/>
                  </a:lnTo>
                  <a:lnTo>
                    <a:pt x="31106" y="56910"/>
                  </a:lnTo>
                  <a:lnTo>
                    <a:pt x="31475" y="56234"/>
                  </a:lnTo>
                  <a:lnTo>
                    <a:pt x="31859" y="55558"/>
                  </a:lnTo>
                  <a:lnTo>
                    <a:pt x="32259" y="54882"/>
                  </a:lnTo>
                  <a:lnTo>
                    <a:pt x="32658" y="54221"/>
                  </a:lnTo>
                  <a:lnTo>
                    <a:pt x="33058" y="53560"/>
                  </a:lnTo>
                  <a:lnTo>
                    <a:pt x="33473" y="52914"/>
                  </a:lnTo>
                  <a:lnTo>
                    <a:pt x="33888" y="52269"/>
                  </a:lnTo>
                  <a:lnTo>
                    <a:pt x="34318" y="51624"/>
                  </a:lnTo>
                  <a:lnTo>
                    <a:pt x="34749" y="50993"/>
                  </a:lnTo>
                  <a:lnTo>
                    <a:pt x="35194" y="50363"/>
                  </a:lnTo>
                  <a:lnTo>
                    <a:pt x="36101" y="49118"/>
                  </a:lnTo>
                  <a:lnTo>
                    <a:pt x="37038" y="47889"/>
                  </a:lnTo>
                  <a:lnTo>
                    <a:pt x="38007" y="46690"/>
                  </a:lnTo>
                  <a:lnTo>
                    <a:pt x="38990" y="45522"/>
                  </a:lnTo>
                  <a:lnTo>
                    <a:pt x="40020" y="44370"/>
                  </a:lnTo>
                  <a:lnTo>
                    <a:pt x="41065" y="43248"/>
                  </a:lnTo>
                  <a:lnTo>
                    <a:pt x="42141" y="42157"/>
                  </a:lnTo>
                  <a:lnTo>
                    <a:pt x="43232" y="41081"/>
                  </a:lnTo>
                  <a:lnTo>
                    <a:pt x="44354" y="40036"/>
                  </a:lnTo>
                  <a:lnTo>
                    <a:pt x="45507" y="39006"/>
                  </a:lnTo>
                  <a:lnTo>
                    <a:pt x="46675" y="38022"/>
                  </a:lnTo>
                  <a:lnTo>
                    <a:pt x="47873" y="37054"/>
                  </a:lnTo>
                  <a:lnTo>
                    <a:pt x="49103" y="36117"/>
                  </a:lnTo>
                  <a:lnTo>
                    <a:pt x="50348" y="35210"/>
                  </a:lnTo>
                  <a:lnTo>
                    <a:pt x="50978" y="34764"/>
                  </a:lnTo>
                  <a:lnTo>
                    <a:pt x="51608" y="34334"/>
                  </a:lnTo>
                  <a:lnTo>
                    <a:pt x="52253" y="33904"/>
                  </a:lnTo>
                  <a:lnTo>
                    <a:pt x="52899" y="33473"/>
                  </a:lnTo>
                  <a:lnTo>
                    <a:pt x="53544" y="33058"/>
                  </a:lnTo>
                  <a:lnTo>
                    <a:pt x="54205" y="32659"/>
                  </a:lnTo>
                  <a:lnTo>
                    <a:pt x="54866" y="32259"/>
                  </a:lnTo>
                  <a:lnTo>
                    <a:pt x="55527" y="31875"/>
                  </a:lnTo>
                  <a:lnTo>
                    <a:pt x="56203" y="31491"/>
                  </a:lnTo>
                  <a:lnTo>
                    <a:pt x="56879" y="31122"/>
                  </a:lnTo>
                  <a:lnTo>
                    <a:pt x="57571" y="30753"/>
                  </a:lnTo>
                  <a:lnTo>
                    <a:pt x="58247" y="30400"/>
                  </a:lnTo>
                  <a:lnTo>
                    <a:pt x="58939" y="30046"/>
                  </a:lnTo>
                  <a:lnTo>
                    <a:pt x="59646" y="29708"/>
                  </a:lnTo>
                  <a:lnTo>
                    <a:pt x="60337" y="29370"/>
                  </a:lnTo>
                  <a:lnTo>
                    <a:pt x="61044" y="29047"/>
                  </a:lnTo>
                  <a:lnTo>
                    <a:pt x="61751" y="28724"/>
                  </a:lnTo>
                  <a:lnTo>
                    <a:pt x="62473" y="28417"/>
                  </a:lnTo>
                  <a:lnTo>
                    <a:pt x="63196" y="28125"/>
                  </a:lnTo>
                  <a:lnTo>
                    <a:pt x="63918" y="27833"/>
                  </a:lnTo>
                  <a:lnTo>
                    <a:pt x="64640" y="27541"/>
                  </a:lnTo>
                  <a:lnTo>
                    <a:pt x="65378" y="27264"/>
                  </a:lnTo>
                  <a:lnTo>
                    <a:pt x="66116" y="27003"/>
                  </a:lnTo>
                  <a:lnTo>
                    <a:pt x="66853" y="26742"/>
                  </a:lnTo>
                  <a:lnTo>
                    <a:pt x="67607" y="26496"/>
                  </a:lnTo>
                  <a:lnTo>
                    <a:pt x="68344" y="26265"/>
                  </a:lnTo>
                  <a:lnTo>
                    <a:pt x="69097" y="26035"/>
                  </a:lnTo>
                  <a:lnTo>
                    <a:pt x="69866" y="25820"/>
                  </a:lnTo>
                  <a:lnTo>
                    <a:pt x="70619" y="25605"/>
                  </a:lnTo>
                  <a:lnTo>
                    <a:pt x="71387" y="25405"/>
                  </a:lnTo>
                  <a:lnTo>
                    <a:pt x="72156" y="25205"/>
                  </a:lnTo>
                  <a:lnTo>
                    <a:pt x="72924" y="25021"/>
                  </a:lnTo>
                  <a:lnTo>
                    <a:pt x="73692" y="24852"/>
                  </a:lnTo>
                  <a:lnTo>
                    <a:pt x="74476" y="24682"/>
                  </a:lnTo>
                  <a:lnTo>
                    <a:pt x="75260" y="24529"/>
                  </a:lnTo>
                  <a:lnTo>
                    <a:pt x="76044" y="24375"/>
                  </a:lnTo>
                  <a:lnTo>
                    <a:pt x="76828" y="24252"/>
                  </a:lnTo>
                  <a:lnTo>
                    <a:pt x="77627" y="24114"/>
                  </a:lnTo>
                  <a:lnTo>
                    <a:pt x="78411" y="24006"/>
                  </a:lnTo>
                  <a:lnTo>
                    <a:pt x="79210" y="23899"/>
                  </a:lnTo>
                  <a:lnTo>
                    <a:pt x="80024" y="23791"/>
                  </a:lnTo>
                  <a:lnTo>
                    <a:pt x="80823" y="23714"/>
                  </a:lnTo>
                  <a:lnTo>
                    <a:pt x="81623" y="23637"/>
                  </a:lnTo>
                  <a:lnTo>
                    <a:pt x="82437" y="23561"/>
                  </a:lnTo>
                  <a:lnTo>
                    <a:pt x="83252" y="23514"/>
                  </a:lnTo>
                  <a:lnTo>
                    <a:pt x="84066" y="23468"/>
                  </a:lnTo>
                  <a:lnTo>
                    <a:pt x="84881" y="23422"/>
                  </a:lnTo>
                  <a:lnTo>
                    <a:pt x="85711" y="23407"/>
                  </a:lnTo>
                  <a:lnTo>
                    <a:pt x="86525" y="23392"/>
                  </a:lnTo>
                  <a:lnTo>
                    <a:pt x="87355" y="23376"/>
                  </a:lnTo>
                  <a:lnTo>
                    <a:pt x="88185" y="23392"/>
                  </a:lnTo>
                  <a:lnTo>
                    <a:pt x="89000" y="23407"/>
                  </a:lnTo>
                  <a:lnTo>
                    <a:pt x="89829" y="23422"/>
                  </a:lnTo>
                  <a:lnTo>
                    <a:pt x="90644" y="23468"/>
                  </a:lnTo>
                  <a:lnTo>
                    <a:pt x="91458" y="23514"/>
                  </a:lnTo>
                  <a:lnTo>
                    <a:pt x="92273" y="23561"/>
                  </a:lnTo>
                  <a:lnTo>
                    <a:pt x="93072" y="23637"/>
                  </a:lnTo>
                  <a:lnTo>
                    <a:pt x="93887" y="23714"/>
                  </a:lnTo>
                  <a:lnTo>
                    <a:pt x="94686" y="23791"/>
                  </a:lnTo>
                  <a:lnTo>
                    <a:pt x="95485" y="23899"/>
                  </a:lnTo>
                  <a:lnTo>
                    <a:pt x="96284" y="24006"/>
                  </a:lnTo>
                  <a:lnTo>
                    <a:pt x="97083" y="24114"/>
                  </a:lnTo>
                  <a:lnTo>
                    <a:pt x="97883" y="24252"/>
                  </a:lnTo>
                  <a:lnTo>
                    <a:pt x="98666" y="24375"/>
                  </a:lnTo>
                  <a:lnTo>
                    <a:pt x="99450" y="24529"/>
                  </a:lnTo>
                  <a:lnTo>
                    <a:pt x="100234" y="24682"/>
                  </a:lnTo>
                  <a:lnTo>
                    <a:pt x="101018" y="24852"/>
                  </a:lnTo>
                  <a:lnTo>
                    <a:pt x="101786" y="25021"/>
                  </a:lnTo>
                  <a:lnTo>
                    <a:pt x="102555" y="25205"/>
                  </a:lnTo>
                  <a:lnTo>
                    <a:pt x="103323" y="25405"/>
                  </a:lnTo>
                  <a:lnTo>
                    <a:pt x="104091" y="25605"/>
                  </a:lnTo>
                  <a:lnTo>
                    <a:pt x="104844" y="25820"/>
                  </a:lnTo>
                  <a:lnTo>
                    <a:pt x="105613" y="26035"/>
                  </a:lnTo>
                  <a:lnTo>
                    <a:pt x="106366" y="26265"/>
                  </a:lnTo>
                  <a:lnTo>
                    <a:pt x="107104" y="26496"/>
                  </a:lnTo>
                  <a:lnTo>
                    <a:pt x="107857" y="26742"/>
                  </a:lnTo>
                  <a:lnTo>
                    <a:pt x="108594" y="27003"/>
                  </a:lnTo>
                  <a:lnTo>
                    <a:pt x="109332" y="27264"/>
                  </a:lnTo>
                  <a:lnTo>
                    <a:pt x="110070" y="27541"/>
                  </a:lnTo>
                  <a:lnTo>
                    <a:pt x="110792" y="27833"/>
                  </a:lnTo>
                  <a:lnTo>
                    <a:pt x="111514" y="28125"/>
                  </a:lnTo>
                  <a:lnTo>
                    <a:pt x="112237" y="28417"/>
                  </a:lnTo>
                  <a:lnTo>
                    <a:pt x="112944" y="28724"/>
                  </a:lnTo>
                  <a:lnTo>
                    <a:pt x="113666" y="29047"/>
                  </a:lnTo>
                  <a:lnTo>
                    <a:pt x="114373" y="29370"/>
                  </a:lnTo>
                  <a:lnTo>
                    <a:pt x="115065" y="29708"/>
                  </a:lnTo>
                  <a:lnTo>
                    <a:pt x="115772" y="30046"/>
                  </a:lnTo>
                  <a:lnTo>
                    <a:pt x="116463" y="30400"/>
                  </a:lnTo>
                  <a:lnTo>
                    <a:pt x="117139" y="30753"/>
                  </a:lnTo>
                  <a:lnTo>
                    <a:pt x="117831" y="31122"/>
                  </a:lnTo>
                  <a:lnTo>
                    <a:pt x="118507" y="31491"/>
                  </a:lnTo>
                  <a:lnTo>
                    <a:pt x="119183" y="31875"/>
                  </a:lnTo>
                  <a:lnTo>
                    <a:pt x="119844" y="32259"/>
                  </a:lnTo>
                  <a:lnTo>
                    <a:pt x="120505" y="32659"/>
                  </a:lnTo>
                  <a:lnTo>
                    <a:pt x="121166" y="33058"/>
                  </a:lnTo>
                  <a:lnTo>
                    <a:pt x="121811" y="33473"/>
                  </a:lnTo>
                  <a:lnTo>
                    <a:pt x="122457" y="33904"/>
                  </a:lnTo>
                  <a:lnTo>
                    <a:pt x="123102" y="34334"/>
                  </a:lnTo>
                  <a:lnTo>
                    <a:pt x="123732" y="34764"/>
                  </a:lnTo>
                  <a:lnTo>
                    <a:pt x="124363" y="35210"/>
                  </a:lnTo>
                  <a:lnTo>
                    <a:pt x="125607" y="36117"/>
                  </a:lnTo>
                  <a:lnTo>
                    <a:pt x="126837" y="37054"/>
                  </a:lnTo>
                  <a:lnTo>
                    <a:pt x="128036" y="38022"/>
                  </a:lnTo>
                  <a:lnTo>
                    <a:pt x="129204" y="39006"/>
                  </a:lnTo>
                  <a:lnTo>
                    <a:pt x="130356" y="40036"/>
                  </a:lnTo>
                  <a:lnTo>
                    <a:pt x="131478" y="41081"/>
                  </a:lnTo>
                  <a:lnTo>
                    <a:pt x="132569" y="42157"/>
                  </a:lnTo>
                  <a:lnTo>
                    <a:pt x="133645" y="43248"/>
                  </a:lnTo>
                  <a:lnTo>
                    <a:pt x="134690" y="44370"/>
                  </a:lnTo>
                  <a:lnTo>
                    <a:pt x="135720" y="45522"/>
                  </a:lnTo>
                  <a:lnTo>
                    <a:pt x="136703" y="46690"/>
                  </a:lnTo>
                  <a:lnTo>
                    <a:pt x="137672" y="47889"/>
                  </a:lnTo>
                  <a:lnTo>
                    <a:pt x="138609" y="49118"/>
                  </a:lnTo>
                  <a:lnTo>
                    <a:pt x="139516" y="50363"/>
                  </a:lnTo>
                  <a:lnTo>
                    <a:pt x="139962" y="50993"/>
                  </a:lnTo>
                  <a:lnTo>
                    <a:pt x="140392" y="51624"/>
                  </a:lnTo>
                  <a:lnTo>
                    <a:pt x="140822" y="52269"/>
                  </a:lnTo>
                  <a:lnTo>
                    <a:pt x="141237" y="52914"/>
                  </a:lnTo>
                  <a:lnTo>
                    <a:pt x="141652" y="53560"/>
                  </a:lnTo>
                  <a:lnTo>
                    <a:pt x="142052" y="54221"/>
                  </a:lnTo>
                  <a:lnTo>
                    <a:pt x="142451" y="54882"/>
                  </a:lnTo>
                  <a:lnTo>
                    <a:pt x="142851" y="55558"/>
                  </a:lnTo>
                  <a:lnTo>
                    <a:pt x="143220" y="56234"/>
                  </a:lnTo>
                  <a:lnTo>
                    <a:pt x="143604" y="56910"/>
                  </a:lnTo>
                  <a:lnTo>
                    <a:pt x="143973" y="57587"/>
                  </a:lnTo>
                  <a:lnTo>
                    <a:pt x="144326" y="58278"/>
                  </a:lnTo>
                  <a:lnTo>
                    <a:pt x="144680" y="58970"/>
                  </a:lnTo>
                  <a:lnTo>
                    <a:pt x="145018" y="59661"/>
                  </a:lnTo>
                  <a:lnTo>
                    <a:pt x="145341" y="60368"/>
                  </a:lnTo>
                  <a:lnTo>
                    <a:pt x="145679" y="61075"/>
                  </a:lnTo>
                  <a:lnTo>
                    <a:pt x="145986" y="61782"/>
                  </a:lnTo>
                  <a:lnTo>
                    <a:pt x="146293" y="62504"/>
                  </a:lnTo>
                  <a:lnTo>
                    <a:pt x="146601" y="63211"/>
                  </a:lnTo>
                  <a:lnTo>
                    <a:pt x="146893" y="63949"/>
                  </a:lnTo>
                  <a:lnTo>
                    <a:pt x="147169" y="64671"/>
                  </a:lnTo>
                  <a:lnTo>
                    <a:pt x="147446" y="65409"/>
                  </a:lnTo>
                  <a:lnTo>
                    <a:pt x="147707" y="66147"/>
                  </a:lnTo>
                  <a:lnTo>
                    <a:pt x="147969" y="66884"/>
                  </a:lnTo>
                  <a:lnTo>
                    <a:pt x="148214" y="67622"/>
                  </a:lnTo>
                  <a:lnTo>
                    <a:pt x="148445" y="68375"/>
                  </a:lnTo>
                  <a:lnTo>
                    <a:pt x="148676" y="69128"/>
                  </a:lnTo>
                  <a:lnTo>
                    <a:pt x="148906" y="69881"/>
                  </a:lnTo>
                  <a:lnTo>
                    <a:pt x="149121" y="70650"/>
                  </a:lnTo>
                  <a:lnTo>
                    <a:pt x="149321" y="71418"/>
                  </a:lnTo>
                  <a:lnTo>
                    <a:pt x="149505" y="72187"/>
                  </a:lnTo>
                  <a:lnTo>
                    <a:pt x="149690" y="72955"/>
                  </a:lnTo>
                  <a:lnTo>
                    <a:pt x="149859" y="73723"/>
                  </a:lnTo>
                  <a:lnTo>
                    <a:pt x="150028" y="74507"/>
                  </a:lnTo>
                  <a:lnTo>
                    <a:pt x="150182" y="75291"/>
                  </a:lnTo>
                  <a:lnTo>
                    <a:pt x="150335" y="76075"/>
                  </a:lnTo>
                  <a:lnTo>
                    <a:pt x="150474" y="76859"/>
                  </a:lnTo>
                  <a:lnTo>
                    <a:pt x="150597" y="77658"/>
                  </a:lnTo>
                  <a:lnTo>
                    <a:pt x="150704" y="78457"/>
                  </a:lnTo>
                  <a:lnTo>
                    <a:pt x="150812" y="79256"/>
                  </a:lnTo>
                  <a:lnTo>
                    <a:pt x="150919" y="80055"/>
                  </a:lnTo>
                  <a:lnTo>
                    <a:pt x="150996" y="80854"/>
                  </a:lnTo>
                  <a:lnTo>
                    <a:pt x="151073" y="81669"/>
                  </a:lnTo>
                  <a:lnTo>
                    <a:pt x="151150" y="82468"/>
                  </a:lnTo>
                  <a:lnTo>
                    <a:pt x="151196" y="83283"/>
                  </a:lnTo>
                  <a:lnTo>
                    <a:pt x="151257" y="84097"/>
                  </a:lnTo>
                  <a:lnTo>
                    <a:pt x="151288" y="84927"/>
                  </a:lnTo>
                  <a:lnTo>
                    <a:pt x="151319" y="85742"/>
                  </a:lnTo>
                  <a:lnTo>
                    <a:pt x="151334" y="86572"/>
                  </a:lnTo>
                  <a:lnTo>
                    <a:pt x="151334" y="87386"/>
                  </a:lnTo>
                  <a:lnTo>
                    <a:pt x="151334" y="88324"/>
                  </a:lnTo>
                  <a:lnTo>
                    <a:pt x="151304" y="89261"/>
                  </a:lnTo>
                  <a:lnTo>
                    <a:pt x="151273" y="90199"/>
                  </a:lnTo>
                  <a:lnTo>
                    <a:pt x="151227" y="91136"/>
                  </a:lnTo>
                  <a:lnTo>
                    <a:pt x="151165" y="92058"/>
                  </a:lnTo>
                  <a:lnTo>
                    <a:pt x="151104" y="92980"/>
                  </a:lnTo>
                  <a:lnTo>
                    <a:pt x="151012" y="93902"/>
                  </a:lnTo>
                  <a:lnTo>
                    <a:pt x="150919" y="94824"/>
                  </a:lnTo>
                  <a:lnTo>
                    <a:pt x="150796" y="95747"/>
                  </a:lnTo>
                  <a:lnTo>
                    <a:pt x="150673" y="96653"/>
                  </a:lnTo>
                  <a:lnTo>
                    <a:pt x="150535" y="97575"/>
                  </a:lnTo>
                  <a:lnTo>
                    <a:pt x="150381" y="98482"/>
                  </a:lnTo>
                  <a:lnTo>
                    <a:pt x="150228" y="99389"/>
                  </a:lnTo>
                  <a:lnTo>
                    <a:pt x="150043" y="100280"/>
                  </a:lnTo>
                  <a:lnTo>
                    <a:pt x="149859" y="101187"/>
                  </a:lnTo>
                  <a:lnTo>
                    <a:pt x="149659" y="102078"/>
                  </a:lnTo>
                  <a:lnTo>
                    <a:pt x="149444" y="102970"/>
                  </a:lnTo>
                  <a:lnTo>
                    <a:pt x="149213" y="103861"/>
                  </a:lnTo>
                  <a:lnTo>
                    <a:pt x="148968" y="104753"/>
                  </a:lnTo>
                  <a:lnTo>
                    <a:pt x="148706" y="105629"/>
                  </a:lnTo>
                  <a:lnTo>
                    <a:pt x="148445" y="106505"/>
                  </a:lnTo>
                  <a:lnTo>
                    <a:pt x="148168" y="107381"/>
                  </a:lnTo>
                  <a:lnTo>
                    <a:pt x="147876" y="108257"/>
                  </a:lnTo>
                  <a:lnTo>
                    <a:pt x="147569" y="109117"/>
                  </a:lnTo>
                  <a:lnTo>
                    <a:pt x="147246" y="109978"/>
                  </a:lnTo>
                  <a:lnTo>
                    <a:pt x="146908" y="110839"/>
                  </a:lnTo>
                  <a:lnTo>
                    <a:pt x="146570" y="111699"/>
                  </a:lnTo>
                  <a:lnTo>
                    <a:pt x="146201" y="112544"/>
                  </a:lnTo>
                  <a:lnTo>
                    <a:pt x="145832" y="113405"/>
                  </a:lnTo>
                  <a:lnTo>
                    <a:pt x="145448" y="114250"/>
                  </a:lnTo>
                  <a:lnTo>
                    <a:pt x="145064" y="115080"/>
                  </a:lnTo>
                  <a:lnTo>
                    <a:pt x="144649" y="115925"/>
                  </a:lnTo>
                  <a:lnTo>
                    <a:pt x="144388" y="116463"/>
                  </a:lnTo>
                  <a:lnTo>
                    <a:pt x="144173" y="117017"/>
                  </a:lnTo>
                  <a:lnTo>
                    <a:pt x="143973" y="117570"/>
                  </a:lnTo>
                  <a:lnTo>
                    <a:pt x="143804" y="118139"/>
                  </a:lnTo>
                  <a:lnTo>
                    <a:pt x="143665" y="118692"/>
                  </a:lnTo>
                  <a:lnTo>
                    <a:pt x="143573" y="119260"/>
                  </a:lnTo>
                  <a:lnTo>
                    <a:pt x="143481" y="119829"/>
                  </a:lnTo>
                  <a:lnTo>
                    <a:pt x="143435" y="120398"/>
                  </a:lnTo>
                  <a:lnTo>
                    <a:pt x="143419" y="120966"/>
                  </a:lnTo>
                  <a:lnTo>
                    <a:pt x="143419" y="121535"/>
                  </a:lnTo>
                  <a:lnTo>
                    <a:pt x="143450" y="122104"/>
                  </a:lnTo>
                  <a:lnTo>
                    <a:pt x="143512" y="122657"/>
                  </a:lnTo>
                  <a:lnTo>
                    <a:pt x="143604" y="123210"/>
                  </a:lnTo>
                  <a:lnTo>
                    <a:pt x="143712" y="123763"/>
                  </a:lnTo>
                  <a:lnTo>
                    <a:pt x="143850" y="124301"/>
                  </a:lnTo>
                  <a:lnTo>
                    <a:pt x="144019" y="124839"/>
                  </a:lnTo>
                  <a:lnTo>
                    <a:pt x="144219" y="125377"/>
                  </a:lnTo>
                  <a:lnTo>
                    <a:pt x="144434" y="125884"/>
                  </a:lnTo>
                  <a:lnTo>
                    <a:pt x="144664" y="126391"/>
                  </a:lnTo>
                  <a:lnTo>
                    <a:pt x="144926" y="126899"/>
                  </a:lnTo>
                  <a:lnTo>
                    <a:pt x="145218" y="127375"/>
                  </a:lnTo>
                  <a:lnTo>
                    <a:pt x="145540" y="127851"/>
                  </a:lnTo>
                  <a:lnTo>
                    <a:pt x="145863" y="128297"/>
                  </a:lnTo>
                  <a:lnTo>
                    <a:pt x="146232" y="128743"/>
                  </a:lnTo>
                  <a:lnTo>
                    <a:pt x="146616" y="129173"/>
                  </a:lnTo>
                  <a:lnTo>
                    <a:pt x="147016" y="129573"/>
                  </a:lnTo>
                  <a:lnTo>
                    <a:pt x="147446" y="129957"/>
                  </a:lnTo>
                  <a:lnTo>
                    <a:pt x="147892" y="130326"/>
                  </a:lnTo>
                  <a:lnTo>
                    <a:pt x="148353" y="130679"/>
                  </a:lnTo>
                  <a:lnTo>
                    <a:pt x="148845" y="131002"/>
                  </a:lnTo>
                  <a:lnTo>
                    <a:pt x="149352" y="131309"/>
                  </a:lnTo>
                  <a:lnTo>
                    <a:pt x="149890" y="131601"/>
                  </a:lnTo>
                  <a:lnTo>
                    <a:pt x="150428" y="131847"/>
                  </a:lnTo>
                  <a:lnTo>
                    <a:pt x="150981" y="132078"/>
                  </a:lnTo>
                  <a:lnTo>
                    <a:pt x="151549" y="132262"/>
                  </a:lnTo>
                  <a:lnTo>
                    <a:pt x="152103" y="132431"/>
                  </a:lnTo>
                  <a:lnTo>
                    <a:pt x="152671" y="132570"/>
                  </a:lnTo>
                  <a:lnTo>
                    <a:pt x="153240" y="132677"/>
                  </a:lnTo>
                  <a:lnTo>
                    <a:pt x="153809" y="132754"/>
                  </a:lnTo>
                  <a:lnTo>
                    <a:pt x="154377" y="132800"/>
                  </a:lnTo>
                  <a:lnTo>
                    <a:pt x="154931" y="132816"/>
                  </a:lnTo>
                  <a:lnTo>
                    <a:pt x="155499" y="132816"/>
                  </a:lnTo>
                  <a:lnTo>
                    <a:pt x="156068" y="132785"/>
                  </a:lnTo>
                  <a:lnTo>
                    <a:pt x="156621" y="132723"/>
                  </a:lnTo>
                  <a:lnTo>
                    <a:pt x="157174" y="132631"/>
                  </a:lnTo>
                  <a:lnTo>
                    <a:pt x="157728" y="132524"/>
                  </a:lnTo>
                  <a:lnTo>
                    <a:pt x="158281" y="132385"/>
                  </a:lnTo>
                  <a:lnTo>
                    <a:pt x="158803" y="132216"/>
                  </a:lnTo>
                  <a:lnTo>
                    <a:pt x="159341" y="132032"/>
                  </a:lnTo>
                  <a:lnTo>
                    <a:pt x="159848" y="131801"/>
                  </a:lnTo>
                  <a:lnTo>
                    <a:pt x="160356" y="131571"/>
                  </a:lnTo>
                  <a:lnTo>
                    <a:pt x="160863" y="131309"/>
                  </a:lnTo>
                  <a:lnTo>
                    <a:pt x="161339" y="131017"/>
                  </a:lnTo>
                  <a:lnTo>
                    <a:pt x="161816" y="130710"/>
                  </a:lnTo>
                  <a:lnTo>
                    <a:pt x="162261" y="130372"/>
                  </a:lnTo>
                  <a:lnTo>
                    <a:pt x="162707" y="130003"/>
                  </a:lnTo>
                  <a:lnTo>
                    <a:pt x="163137" y="129619"/>
                  </a:lnTo>
                  <a:lnTo>
                    <a:pt x="163537" y="129219"/>
                  </a:lnTo>
                  <a:lnTo>
                    <a:pt x="163921" y="128789"/>
                  </a:lnTo>
                  <a:lnTo>
                    <a:pt x="164290" y="128343"/>
                  </a:lnTo>
                  <a:lnTo>
                    <a:pt x="164643" y="127882"/>
                  </a:lnTo>
                  <a:lnTo>
                    <a:pt x="164966" y="127390"/>
                  </a:lnTo>
                  <a:lnTo>
                    <a:pt x="165274" y="126883"/>
                  </a:lnTo>
                  <a:lnTo>
                    <a:pt x="165566" y="126345"/>
                  </a:lnTo>
                  <a:lnTo>
                    <a:pt x="166119" y="125208"/>
                  </a:lnTo>
                  <a:lnTo>
                    <a:pt x="166657" y="124055"/>
                  </a:lnTo>
                  <a:lnTo>
                    <a:pt x="167179" y="122903"/>
                  </a:lnTo>
                  <a:lnTo>
                    <a:pt x="167686" y="121735"/>
                  </a:lnTo>
                  <a:lnTo>
                    <a:pt x="168178" y="120582"/>
                  </a:lnTo>
                  <a:lnTo>
                    <a:pt x="168655" y="119414"/>
                  </a:lnTo>
                  <a:lnTo>
                    <a:pt x="169116" y="118231"/>
                  </a:lnTo>
                  <a:lnTo>
                    <a:pt x="169546" y="117047"/>
                  </a:lnTo>
                  <a:lnTo>
                    <a:pt x="169961" y="115864"/>
                  </a:lnTo>
                  <a:lnTo>
                    <a:pt x="170361" y="114681"/>
                  </a:lnTo>
                  <a:lnTo>
                    <a:pt x="170745" y="113482"/>
                  </a:lnTo>
                  <a:lnTo>
                    <a:pt x="171114" y="112283"/>
                  </a:lnTo>
                  <a:lnTo>
                    <a:pt x="171467" y="111084"/>
                  </a:lnTo>
                  <a:lnTo>
                    <a:pt x="171805" y="109870"/>
                  </a:lnTo>
                  <a:lnTo>
                    <a:pt x="172113" y="108656"/>
                  </a:lnTo>
                  <a:lnTo>
                    <a:pt x="172405" y="107442"/>
                  </a:lnTo>
                  <a:lnTo>
                    <a:pt x="172681" y="106213"/>
                  </a:lnTo>
                  <a:lnTo>
                    <a:pt x="172942" y="104983"/>
                  </a:lnTo>
                  <a:lnTo>
                    <a:pt x="173188" y="103754"/>
                  </a:lnTo>
                  <a:lnTo>
                    <a:pt x="173404" y="102524"/>
                  </a:lnTo>
                  <a:lnTo>
                    <a:pt x="173619" y="101279"/>
                  </a:lnTo>
                  <a:lnTo>
                    <a:pt x="173803" y="100034"/>
                  </a:lnTo>
                  <a:lnTo>
                    <a:pt x="173972" y="98790"/>
                  </a:lnTo>
                  <a:lnTo>
                    <a:pt x="174126" y="97545"/>
                  </a:lnTo>
                  <a:lnTo>
                    <a:pt x="174264" y="96284"/>
                  </a:lnTo>
                  <a:lnTo>
                    <a:pt x="174372" y="95024"/>
                  </a:lnTo>
                  <a:lnTo>
                    <a:pt x="174479" y="93764"/>
                  </a:lnTo>
                  <a:lnTo>
                    <a:pt x="174556" y="92488"/>
                  </a:lnTo>
                  <a:lnTo>
                    <a:pt x="174618" y="91228"/>
                  </a:lnTo>
                  <a:lnTo>
                    <a:pt x="174664" y="89953"/>
                  </a:lnTo>
                  <a:lnTo>
                    <a:pt x="174694" y="88677"/>
                  </a:lnTo>
                  <a:lnTo>
                    <a:pt x="174694" y="87386"/>
                  </a:lnTo>
                  <a:lnTo>
                    <a:pt x="174694" y="86264"/>
                  </a:lnTo>
                  <a:lnTo>
                    <a:pt x="174679" y="85142"/>
                  </a:lnTo>
                  <a:lnTo>
                    <a:pt x="174633" y="84020"/>
                  </a:lnTo>
                  <a:lnTo>
                    <a:pt x="174587" y="82899"/>
                  </a:lnTo>
                  <a:lnTo>
                    <a:pt x="174525" y="81792"/>
                  </a:lnTo>
                  <a:lnTo>
                    <a:pt x="174449" y="80670"/>
                  </a:lnTo>
                  <a:lnTo>
                    <a:pt x="174356" y="79564"/>
                  </a:lnTo>
                  <a:lnTo>
                    <a:pt x="174249" y="78472"/>
                  </a:lnTo>
                  <a:lnTo>
                    <a:pt x="174126" y="77366"/>
                  </a:lnTo>
                  <a:lnTo>
                    <a:pt x="174003" y="76275"/>
                  </a:lnTo>
                  <a:lnTo>
                    <a:pt x="173849" y="75183"/>
                  </a:lnTo>
                  <a:lnTo>
                    <a:pt x="173696" y="74092"/>
                  </a:lnTo>
                  <a:lnTo>
                    <a:pt x="173526" y="73017"/>
                  </a:lnTo>
                  <a:lnTo>
                    <a:pt x="173342" y="71941"/>
                  </a:lnTo>
                  <a:lnTo>
                    <a:pt x="173142" y="70865"/>
                  </a:lnTo>
                  <a:lnTo>
                    <a:pt x="172927" y="69805"/>
                  </a:lnTo>
                  <a:lnTo>
                    <a:pt x="172697" y="68744"/>
                  </a:lnTo>
                  <a:lnTo>
                    <a:pt x="172466" y="67684"/>
                  </a:lnTo>
                  <a:lnTo>
                    <a:pt x="172205" y="66623"/>
                  </a:lnTo>
                  <a:lnTo>
                    <a:pt x="171944" y="65578"/>
                  </a:lnTo>
                  <a:lnTo>
                    <a:pt x="171667" y="64533"/>
                  </a:lnTo>
                  <a:lnTo>
                    <a:pt x="171390" y="63488"/>
                  </a:lnTo>
                  <a:lnTo>
                    <a:pt x="171083" y="62458"/>
                  </a:lnTo>
                  <a:lnTo>
                    <a:pt x="170775" y="61429"/>
                  </a:lnTo>
                  <a:lnTo>
                    <a:pt x="170437" y="60414"/>
                  </a:lnTo>
                  <a:lnTo>
                    <a:pt x="170099" y="59385"/>
                  </a:lnTo>
                  <a:lnTo>
                    <a:pt x="169761" y="58386"/>
                  </a:lnTo>
                  <a:lnTo>
                    <a:pt x="169392" y="57371"/>
                  </a:lnTo>
                  <a:lnTo>
                    <a:pt x="169023" y="56372"/>
                  </a:lnTo>
                  <a:lnTo>
                    <a:pt x="168639" y="55373"/>
                  </a:lnTo>
                  <a:lnTo>
                    <a:pt x="168240" y="54390"/>
                  </a:lnTo>
                  <a:lnTo>
                    <a:pt x="167825" y="53406"/>
                  </a:lnTo>
                  <a:lnTo>
                    <a:pt x="167410" y="52423"/>
                  </a:lnTo>
                  <a:lnTo>
                    <a:pt x="166979" y="51454"/>
                  </a:lnTo>
                  <a:lnTo>
                    <a:pt x="166534" y="50502"/>
                  </a:lnTo>
                  <a:lnTo>
                    <a:pt x="166073" y="49533"/>
                  </a:lnTo>
                  <a:lnTo>
                    <a:pt x="165612" y="48581"/>
                  </a:lnTo>
                  <a:lnTo>
                    <a:pt x="165135" y="47643"/>
                  </a:lnTo>
                  <a:lnTo>
                    <a:pt x="164643" y="46706"/>
                  </a:lnTo>
                  <a:lnTo>
                    <a:pt x="164152" y="45768"/>
                  </a:lnTo>
                  <a:lnTo>
                    <a:pt x="163629" y="44846"/>
                  </a:lnTo>
                  <a:lnTo>
                    <a:pt x="163107" y="43924"/>
                  </a:lnTo>
                  <a:lnTo>
                    <a:pt x="162584" y="43017"/>
                  </a:lnTo>
                  <a:lnTo>
                    <a:pt x="162046" y="42110"/>
                  </a:lnTo>
                  <a:lnTo>
                    <a:pt x="161493" y="41219"/>
                  </a:lnTo>
                  <a:lnTo>
                    <a:pt x="160924" y="40328"/>
                  </a:lnTo>
                  <a:lnTo>
                    <a:pt x="160356" y="39436"/>
                  </a:lnTo>
                  <a:lnTo>
                    <a:pt x="159772" y="38560"/>
                  </a:lnTo>
                  <a:lnTo>
                    <a:pt x="159172" y="37700"/>
                  </a:lnTo>
                  <a:lnTo>
                    <a:pt x="158573" y="36839"/>
                  </a:lnTo>
                  <a:lnTo>
                    <a:pt x="157958" y="35978"/>
                  </a:lnTo>
                  <a:lnTo>
                    <a:pt x="157328" y="35133"/>
                  </a:lnTo>
                  <a:lnTo>
                    <a:pt x="156698" y="34303"/>
                  </a:lnTo>
                  <a:lnTo>
                    <a:pt x="156052" y="33473"/>
                  </a:lnTo>
                  <a:lnTo>
                    <a:pt x="155392" y="32643"/>
                  </a:lnTo>
                  <a:lnTo>
                    <a:pt x="154731" y="31829"/>
                  </a:lnTo>
                  <a:lnTo>
                    <a:pt x="154055" y="31030"/>
                  </a:lnTo>
                  <a:lnTo>
                    <a:pt x="153378" y="30231"/>
                  </a:lnTo>
                  <a:lnTo>
                    <a:pt x="152687" y="29447"/>
                  </a:lnTo>
                  <a:lnTo>
                    <a:pt x="151980" y="28663"/>
                  </a:lnTo>
                  <a:lnTo>
                    <a:pt x="151273" y="27895"/>
                  </a:lnTo>
                  <a:lnTo>
                    <a:pt x="150551" y="27126"/>
                  </a:lnTo>
                  <a:lnTo>
                    <a:pt x="149828" y="26373"/>
                  </a:lnTo>
                  <a:lnTo>
                    <a:pt x="149090" y="25620"/>
                  </a:lnTo>
                  <a:lnTo>
                    <a:pt x="148337" y="24882"/>
                  </a:lnTo>
                  <a:lnTo>
                    <a:pt x="147584" y="24160"/>
                  </a:lnTo>
                  <a:lnTo>
                    <a:pt x="146831" y="23438"/>
                  </a:lnTo>
                  <a:lnTo>
                    <a:pt x="146048" y="22731"/>
                  </a:lnTo>
                  <a:lnTo>
                    <a:pt x="145279" y="22024"/>
                  </a:lnTo>
                  <a:lnTo>
                    <a:pt x="144480" y="21332"/>
                  </a:lnTo>
                  <a:lnTo>
                    <a:pt x="143696" y="20656"/>
                  </a:lnTo>
                  <a:lnTo>
                    <a:pt x="142882" y="19980"/>
                  </a:lnTo>
                  <a:lnTo>
                    <a:pt x="142067" y="19319"/>
                  </a:lnTo>
                  <a:lnTo>
                    <a:pt x="141253" y="18658"/>
                  </a:lnTo>
                  <a:lnTo>
                    <a:pt x="140423" y="18028"/>
                  </a:lnTo>
                  <a:lnTo>
                    <a:pt x="139577" y="17382"/>
                  </a:lnTo>
                  <a:lnTo>
                    <a:pt x="138732" y="16768"/>
                  </a:lnTo>
                  <a:lnTo>
                    <a:pt x="137887" y="16153"/>
                  </a:lnTo>
                  <a:lnTo>
                    <a:pt x="137026" y="15538"/>
                  </a:lnTo>
                  <a:lnTo>
                    <a:pt x="136150" y="14954"/>
                  </a:lnTo>
                  <a:lnTo>
                    <a:pt x="135290" y="14370"/>
                  </a:lnTo>
                  <a:lnTo>
                    <a:pt x="134398" y="13786"/>
                  </a:lnTo>
                  <a:lnTo>
                    <a:pt x="133507" y="13218"/>
                  </a:lnTo>
                  <a:lnTo>
                    <a:pt x="132615" y="12680"/>
                  </a:lnTo>
                  <a:lnTo>
                    <a:pt x="131709" y="12126"/>
                  </a:lnTo>
                  <a:lnTo>
                    <a:pt x="130802" y="11604"/>
                  </a:lnTo>
                  <a:lnTo>
                    <a:pt x="129880" y="11081"/>
                  </a:lnTo>
                  <a:lnTo>
                    <a:pt x="128958" y="10559"/>
                  </a:lnTo>
                  <a:lnTo>
                    <a:pt x="128020" y="10067"/>
                  </a:lnTo>
                  <a:lnTo>
                    <a:pt x="127083" y="9575"/>
                  </a:lnTo>
                  <a:lnTo>
                    <a:pt x="126145" y="9099"/>
                  </a:lnTo>
                  <a:lnTo>
                    <a:pt x="125192" y="8638"/>
                  </a:lnTo>
                  <a:lnTo>
                    <a:pt x="124240" y="8177"/>
                  </a:lnTo>
                  <a:lnTo>
                    <a:pt x="123271" y="7731"/>
                  </a:lnTo>
                  <a:lnTo>
                    <a:pt x="122303" y="7301"/>
                  </a:lnTo>
                  <a:lnTo>
                    <a:pt x="121320" y="6886"/>
                  </a:lnTo>
                  <a:lnTo>
                    <a:pt x="120336" y="6471"/>
                  </a:lnTo>
                  <a:lnTo>
                    <a:pt x="119352" y="6071"/>
                  </a:lnTo>
                  <a:lnTo>
                    <a:pt x="118353" y="5687"/>
                  </a:lnTo>
                  <a:lnTo>
                    <a:pt x="117354" y="5318"/>
                  </a:lnTo>
                  <a:lnTo>
                    <a:pt x="116356" y="4949"/>
                  </a:lnTo>
                  <a:lnTo>
                    <a:pt x="115341" y="4596"/>
                  </a:lnTo>
                  <a:lnTo>
                    <a:pt x="114327" y="4258"/>
                  </a:lnTo>
                  <a:lnTo>
                    <a:pt x="113297" y="3935"/>
                  </a:lnTo>
                  <a:lnTo>
                    <a:pt x="112267" y="3628"/>
                  </a:lnTo>
                  <a:lnTo>
                    <a:pt x="111238" y="3320"/>
                  </a:lnTo>
                  <a:lnTo>
                    <a:pt x="110208" y="3028"/>
                  </a:lnTo>
                  <a:lnTo>
                    <a:pt x="109163" y="2752"/>
                  </a:lnTo>
                  <a:lnTo>
                    <a:pt x="108103" y="2490"/>
                  </a:lnTo>
                  <a:lnTo>
                    <a:pt x="107058" y="2244"/>
                  </a:lnTo>
                  <a:lnTo>
                    <a:pt x="105997" y="2014"/>
                  </a:lnTo>
                  <a:lnTo>
                    <a:pt x="104937" y="1783"/>
                  </a:lnTo>
                  <a:lnTo>
                    <a:pt x="103861" y="1568"/>
                  </a:lnTo>
                  <a:lnTo>
                    <a:pt x="102800" y="1368"/>
                  </a:lnTo>
                  <a:lnTo>
                    <a:pt x="101725" y="1184"/>
                  </a:lnTo>
                  <a:lnTo>
                    <a:pt x="100633" y="1015"/>
                  </a:lnTo>
                  <a:lnTo>
                    <a:pt x="99558" y="846"/>
                  </a:lnTo>
                  <a:lnTo>
                    <a:pt x="98467" y="708"/>
                  </a:lnTo>
                  <a:lnTo>
                    <a:pt x="97375" y="569"/>
                  </a:lnTo>
                  <a:lnTo>
                    <a:pt x="96269" y="462"/>
                  </a:lnTo>
                  <a:lnTo>
                    <a:pt x="95178" y="354"/>
                  </a:lnTo>
                  <a:lnTo>
                    <a:pt x="94071" y="262"/>
                  </a:lnTo>
                  <a:lnTo>
                    <a:pt x="92949" y="185"/>
                  </a:lnTo>
                  <a:lnTo>
                    <a:pt x="91843" y="124"/>
                  </a:lnTo>
                  <a:lnTo>
                    <a:pt x="90721" y="62"/>
                  </a:lnTo>
                  <a:lnTo>
                    <a:pt x="89599" y="31"/>
                  </a:lnTo>
                  <a:lnTo>
                    <a:pt x="88477" y="16"/>
                  </a:lnTo>
                  <a:lnTo>
                    <a:pt x="873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67;p67">
              <a:extLst>
                <a:ext uri="{FF2B5EF4-FFF2-40B4-BE49-F238E27FC236}">
                  <a16:creationId xmlns:a16="http://schemas.microsoft.com/office/drawing/2014/main" id="{21A1628A-9A11-451F-8113-E6F37C48B3AB}"/>
                </a:ext>
              </a:extLst>
            </p:cNvPr>
            <p:cNvSpPr/>
            <p:nvPr/>
          </p:nvSpPr>
          <p:spPr>
            <a:xfrm rot="10800000">
              <a:off x="2064688" y="1465214"/>
              <a:ext cx="1" cy="1"/>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68;p67">
              <a:extLst>
                <a:ext uri="{FF2B5EF4-FFF2-40B4-BE49-F238E27FC236}">
                  <a16:creationId xmlns:a16="http://schemas.microsoft.com/office/drawing/2014/main" id="{74002E73-ECAD-446A-8646-74F266886957}"/>
                </a:ext>
              </a:extLst>
            </p:cNvPr>
            <p:cNvSpPr/>
            <p:nvPr/>
          </p:nvSpPr>
          <p:spPr>
            <a:xfrm rot="10800000">
              <a:off x="1787824" y="1247998"/>
              <a:ext cx="556356" cy="556356"/>
            </a:xfrm>
            <a:custGeom>
              <a:avLst/>
              <a:gdLst/>
              <a:ahLst/>
              <a:cxnLst/>
              <a:rect l="l" t="t" r="r" b="b"/>
              <a:pathLst>
                <a:path w="797643" h="797643" extrusionOk="0">
                  <a:moveTo>
                    <a:pt x="667441" y="163353"/>
                  </a:moveTo>
                  <a:lnTo>
                    <a:pt x="667856" y="163368"/>
                  </a:lnTo>
                  <a:lnTo>
                    <a:pt x="668271" y="163384"/>
                  </a:lnTo>
                  <a:lnTo>
                    <a:pt x="668686" y="163399"/>
                  </a:lnTo>
                  <a:lnTo>
                    <a:pt x="669101" y="163445"/>
                  </a:lnTo>
                  <a:lnTo>
                    <a:pt x="669516" y="163491"/>
                  </a:lnTo>
                  <a:lnTo>
                    <a:pt x="669930" y="163553"/>
                  </a:lnTo>
                  <a:lnTo>
                    <a:pt x="670330" y="163614"/>
                  </a:lnTo>
                  <a:lnTo>
                    <a:pt x="670730" y="163691"/>
                  </a:lnTo>
                  <a:lnTo>
                    <a:pt x="671129" y="163783"/>
                  </a:lnTo>
                  <a:lnTo>
                    <a:pt x="671513" y="163875"/>
                  </a:lnTo>
                  <a:lnTo>
                    <a:pt x="671913" y="163983"/>
                  </a:lnTo>
                  <a:lnTo>
                    <a:pt x="672297" y="164090"/>
                  </a:lnTo>
                  <a:lnTo>
                    <a:pt x="672681" y="164213"/>
                  </a:lnTo>
                  <a:lnTo>
                    <a:pt x="673050" y="164352"/>
                  </a:lnTo>
                  <a:lnTo>
                    <a:pt x="673419" y="164490"/>
                  </a:lnTo>
                  <a:lnTo>
                    <a:pt x="673788" y="164644"/>
                  </a:lnTo>
                  <a:lnTo>
                    <a:pt x="674157" y="164813"/>
                  </a:lnTo>
                  <a:lnTo>
                    <a:pt x="674510" y="164966"/>
                  </a:lnTo>
                  <a:lnTo>
                    <a:pt x="674879" y="165151"/>
                  </a:lnTo>
                  <a:lnTo>
                    <a:pt x="675217" y="165335"/>
                  </a:lnTo>
                  <a:lnTo>
                    <a:pt x="675571" y="165535"/>
                  </a:lnTo>
                  <a:lnTo>
                    <a:pt x="675909" y="165735"/>
                  </a:lnTo>
                  <a:lnTo>
                    <a:pt x="676247" y="165935"/>
                  </a:lnTo>
                  <a:lnTo>
                    <a:pt x="676570" y="166150"/>
                  </a:lnTo>
                  <a:lnTo>
                    <a:pt x="676892" y="166380"/>
                  </a:lnTo>
                  <a:lnTo>
                    <a:pt x="677215" y="166611"/>
                  </a:lnTo>
                  <a:lnTo>
                    <a:pt x="677523" y="166857"/>
                  </a:lnTo>
                  <a:lnTo>
                    <a:pt x="677830" y="167103"/>
                  </a:lnTo>
                  <a:lnTo>
                    <a:pt x="678122" y="167349"/>
                  </a:lnTo>
                  <a:lnTo>
                    <a:pt x="678414" y="167610"/>
                  </a:lnTo>
                  <a:lnTo>
                    <a:pt x="678706" y="167886"/>
                  </a:lnTo>
                  <a:lnTo>
                    <a:pt x="678983" y="168148"/>
                  </a:lnTo>
                  <a:lnTo>
                    <a:pt x="679259" y="168440"/>
                  </a:lnTo>
                  <a:lnTo>
                    <a:pt x="679536" y="168716"/>
                  </a:lnTo>
                  <a:lnTo>
                    <a:pt x="679797" y="169008"/>
                  </a:lnTo>
                  <a:lnTo>
                    <a:pt x="680043" y="169316"/>
                  </a:lnTo>
                  <a:lnTo>
                    <a:pt x="680289" y="169623"/>
                  </a:lnTo>
                  <a:lnTo>
                    <a:pt x="680535" y="169931"/>
                  </a:lnTo>
                  <a:lnTo>
                    <a:pt x="680765" y="170253"/>
                  </a:lnTo>
                  <a:lnTo>
                    <a:pt x="680980" y="170576"/>
                  </a:lnTo>
                  <a:lnTo>
                    <a:pt x="681196" y="170899"/>
                  </a:lnTo>
                  <a:lnTo>
                    <a:pt x="681411" y="171237"/>
                  </a:lnTo>
                  <a:lnTo>
                    <a:pt x="681611" y="171575"/>
                  </a:lnTo>
                  <a:lnTo>
                    <a:pt x="681810" y="171928"/>
                  </a:lnTo>
                  <a:lnTo>
                    <a:pt x="681995" y="172282"/>
                  </a:lnTo>
                  <a:lnTo>
                    <a:pt x="682164" y="172635"/>
                  </a:lnTo>
                  <a:lnTo>
                    <a:pt x="682333" y="172989"/>
                  </a:lnTo>
                  <a:lnTo>
                    <a:pt x="682502" y="173358"/>
                  </a:lnTo>
                  <a:lnTo>
                    <a:pt x="682640" y="173727"/>
                  </a:lnTo>
                  <a:lnTo>
                    <a:pt x="682794" y="174095"/>
                  </a:lnTo>
                  <a:lnTo>
                    <a:pt x="682917" y="174480"/>
                  </a:lnTo>
                  <a:lnTo>
                    <a:pt x="683040" y="174864"/>
                  </a:lnTo>
                  <a:lnTo>
                    <a:pt x="683163" y="175248"/>
                  </a:lnTo>
                  <a:lnTo>
                    <a:pt x="683270" y="175632"/>
                  </a:lnTo>
                  <a:lnTo>
                    <a:pt x="683363" y="176032"/>
                  </a:lnTo>
                  <a:lnTo>
                    <a:pt x="683455" y="176416"/>
                  </a:lnTo>
                  <a:lnTo>
                    <a:pt x="683532" y="176831"/>
                  </a:lnTo>
                  <a:lnTo>
                    <a:pt x="683593" y="177231"/>
                  </a:lnTo>
                  <a:lnTo>
                    <a:pt x="683655" y="177630"/>
                  </a:lnTo>
                  <a:lnTo>
                    <a:pt x="683701" y="178045"/>
                  </a:lnTo>
                  <a:lnTo>
                    <a:pt x="683731" y="178460"/>
                  </a:lnTo>
                  <a:lnTo>
                    <a:pt x="683762" y="178875"/>
                  </a:lnTo>
                  <a:lnTo>
                    <a:pt x="683778" y="179290"/>
                  </a:lnTo>
                  <a:lnTo>
                    <a:pt x="683778" y="179720"/>
                  </a:lnTo>
                  <a:lnTo>
                    <a:pt x="683778" y="180135"/>
                  </a:lnTo>
                  <a:lnTo>
                    <a:pt x="683762" y="180550"/>
                  </a:lnTo>
                  <a:lnTo>
                    <a:pt x="683731" y="180980"/>
                  </a:lnTo>
                  <a:lnTo>
                    <a:pt x="683701" y="181380"/>
                  </a:lnTo>
                  <a:lnTo>
                    <a:pt x="683655" y="181795"/>
                  </a:lnTo>
                  <a:lnTo>
                    <a:pt x="683593" y="182210"/>
                  </a:lnTo>
                  <a:lnTo>
                    <a:pt x="683532" y="182610"/>
                  </a:lnTo>
                  <a:lnTo>
                    <a:pt x="683455" y="183009"/>
                  </a:lnTo>
                  <a:lnTo>
                    <a:pt x="683363" y="183409"/>
                  </a:lnTo>
                  <a:lnTo>
                    <a:pt x="683270" y="183793"/>
                  </a:lnTo>
                  <a:lnTo>
                    <a:pt x="683163" y="184193"/>
                  </a:lnTo>
                  <a:lnTo>
                    <a:pt x="683040" y="184577"/>
                  </a:lnTo>
                  <a:lnTo>
                    <a:pt x="682917" y="184961"/>
                  </a:lnTo>
                  <a:lnTo>
                    <a:pt x="682794" y="185330"/>
                  </a:lnTo>
                  <a:lnTo>
                    <a:pt x="682640" y="185714"/>
                  </a:lnTo>
                  <a:lnTo>
                    <a:pt x="682502" y="186083"/>
                  </a:lnTo>
                  <a:lnTo>
                    <a:pt x="682333" y="186436"/>
                  </a:lnTo>
                  <a:lnTo>
                    <a:pt x="682164" y="186805"/>
                  </a:lnTo>
                  <a:lnTo>
                    <a:pt x="681995" y="187159"/>
                  </a:lnTo>
                  <a:lnTo>
                    <a:pt x="681810" y="187512"/>
                  </a:lnTo>
                  <a:lnTo>
                    <a:pt x="681611" y="187850"/>
                  </a:lnTo>
                  <a:lnTo>
                    <a:pt x="681411" y="188188"/>
                  </a:lnTo>
                  <a:lnTo>
                    <a:pt x="681196" y="188526"/>
                  </a:lnTo>
                  <a:lnTo>
                    <a:pt x="680980" y="188849"/>
                  </a:lnTo>
                  <a:lnTo>
                    <a:pt x="680765" y="189187"/>
                  </a:lnTo>
                  <a:lnTo>
                    <a:pt x="680535" y="189495"/>
                  </a:lnTo>
                  <a:lnTo>
                    <a:pt x="680289" y="189817"/>
                  </a:lnTo>
                  <a:lnTo>
                    <a:pt x="680043" y="190109"/>
                  </a:lnTo>
                  <a:lnTo>
                    <a:pt x="679797" y="190417"/>
                  </a:lnTo>
                  <a:lnTo>
                    <a:pt x="679536" y="190709"/>
                  </a:lnTo>
                  <a:lnTo>
                    <a:pt x="679259" y="191001"/>
                  </a:lnTo>
                  <a:lnTo>
                    <a:pt x="678983" y="191277"/>
                  </a:lnTo>
                  <a:lnTo>
                    <a:pt x="678706" y="191554"/>
                  </a:lnTo>
                  <a:lnTo>
                    <a:pt x="678414" y="191815"/>
                  </a:lnTo>
                  <a:lnTo>
                    <a:pt x="678122" y="192077"/>
                  </a:lnTo>
                  <a:lnTo>
                    <a:pt x="677830" y="192338"/>
                  </a:lnTo>
                  <a:lnTo>
                    <a:pt x="677523" y="192584"/>
                  </a:lnTo>
                  <a:lnTo>
                    <a:pt x="677215" y="192814"/>
                  </a:lnTo>
                  <a:lnTo>
                    <a:pt x="676892" y="193060"/>
                  </a:lnTo>
                  <a:lnTo>
                    <a:pt x="676570" y="193275"/>
                  </a:lnTo>
                  <a:lnTo>
                    <a:pt x="676247" y="193490"/>
                  </a:lnTo>
                  <a:lnTo>
                    <a:pt x="675909" y="193706"/>
                  </a:lnTo>
                  <a:lnTo>
                    <a:pt x="675571" y="193905"/>
                  </a:lnTo>
                  <a:lnTo>
                    <a:pt x="675217" y="194090"/>
                  </a:lnTo>
                  <a:lnTo>
                    <a:pt x="674879" y="194290"/>
                  </a:lnTo>
                  <a:lnTo>
                    <a:pt x="674510" y="194459"/>
                  </a:lnTo>
                  <a:lnTo>
                    <a:pt x="674157" y="194628"/>
                  </a:lnTo>
                  <a:lnTo>
                    <a:pt x="673788" y="194781"/>
                  </a:lnTo>
                  <a:lnTo>
                    <a:pt x="673419" y="194935"/>
                  </a:lnTo>
                  <a:lnTo>
                    <a:pt x="673050" y="195073"/>
                  </a:lnTo>
                  <a:lnTo>
                    <a:pt x="672681" y="195212"/>
                  </a:lnTo>
                  <a:lnTo>
                    <a:pt x="672297" y="195335"/>
                  </a:lnTo>
                  <a:lnTo>
                    <a:pt x="671913" y="195458"/>
                  </a:lnTo>
                  <a:lnTo>
                    <a:pt x="671513" y="195565"/>
                  </a:lnTo>
                  <a:lnTo>
                    <a:pt x="671129" y="195657"/>
                  </a:lnTo>
                  <a:lnTo>
                    <a:pt x="670730" y="195734"/>
                  </a:lnTo>
                  <a:lnTo>
                    <a:pt x="670330" y="195811"/>
                  </a:lnTo>
                  <a:lnTo>
                    <a:pt x="669930" y="195888"/>
                  </a:lnTo>
                  <a:lnTo>
                    <a:pt x="669516" y="195949"/>
                  </a:lnTo>
                  <a:lnTo>
                    <a:pt x="669101" y="195996"/>
                  </a:lnTo>
                  <a:lnTo>
                    <a:pt x="668686" y="196026"/>
                  </a:lnTo>
                  <a:lnTo>
                    <a:pt x="668271" y="196057"/>
                  </a:lnTo>
                  <a:lnTo>
                    <a:pt x="667856" y="196072"/>
                  </a:lnTo>
                  <a:lnTo>
                    <a:pt x="667010" y="196072"/>
                  </a:lnTo>
                  <a:lnTo>
                    <a:pt x="666596" y="196057"/>
                  </a:lnTo>
                  <a:lnTo>
                    <a:pt x="666181" y="196026"/>
                  </a:lnTo>
                  <a:lnTo>
                    <a:pt x="665766" y="195996"/>
                  </a:lnTo>
                  <a:lnTo>
                    <a:pt x="665351" y="195949"/>
                  </a:lnTo>
                  <a:lnTo>
                    <a:pt x="664951" y="195888"/>
                  </a:lnTo>
                  <a:lnTo>
                    <a:pt x="664552" y="195811"/>
                  </a:lnTo>
                  <a:lnTo>
                    <a:pt x="664152" y="195734"/>
                  </a:lnTo>
                  <a:lnTo>
                    <a:pt x="663752" y="195657"/>
                  </a:lnTo>
                  <a:lnTo>
                    <a:pt x="663353" y="195565"/>
                  </a:lnTo>
                  <a:lnTo>
                    <a:pt x="662969" y="195458"/>
                  </a:lnTo>
                  <a:lnTo>
                    <a:pt x="662584" y="195335"/>
                  </a:lnTo>
                  <a:lnTo>
                    <a:pt x="662200" y="195212"/>
                  </a:lnTo>
                  <a:lnTo>
                    <a:pt x="661816" y="195073"/>
                  </a:lnTo>
                  <a:lnTo>
                    <a:pt x="661447" y="194935"/>
                  </a:lnTo>
                  <a:lnTo>
                    <a:pt x="661078" y="194781"/>
                  </a:lnTo>
                  <a:lnTo>
                    <a:pt x="660725" y="194628"/>
                  </a:lnTo>
                  <a:lnTo>
                    <a:pt x="660356" y="194459"/>
                  </a:lnTo>
                  <a:lnTo>
                    <a:pt x="660002" y="194290"/>
                  </a:lnTo>
                  <a:lnTo>
                    <a:pt x="659649" y="194090"/>
                  </a:lnTo>
                  <a:lnTo>
                    <a:pt x="659311" y="193905"/>
                  </a:lnTo>
                  <a:lnTo>
                    <a:pt x="658973" y="193706"/>
                  </a:lnTo>
                  <a:lnTo>
                    <a:pt x="658635" y="193490"/>
                  </a:lnTo>
                  <a:lnTo>
                    <a:pt x="658312" y="193275"/>
                  </a:lnTo>
                  <a:lnTo>
                    <a:pt x="657989" y="193060"/>
                  </a:lnTo>
                  <a:lnTo>
                    <a:pt x="657666" y="192814"/>
                  </a:lnTo>
                  <a:lnTo>
                    <a:pt x="657359" y="192584"/>
                  </a:lnTo>
                  <a:lnTo>
                    <a:pt x="657052" y="192338"/>
                  </a:lnTo>
                  <a:lnTo>
                    <a:pt x="656744" y="192077"/>
                  </a:lnTo>
                  <a:lnTo>
                    <a:pt x="656452" y="191815"/>
                  </a:lnTo>
                  <a:lnTo>
                    <a:pt x="656160" y="191554"/>
                  </a:lnTo>
                  <a:lnTo>
                    <a:pt x="655884" y="191277"/>
                  </a:lnTo>
                  <a:lnTo>
                    <a:pt x="655607" y="191001"/>
                  </a:lnTo>
                  <a:lnTo>
                    <a:pt x="655346" y="190709"/>
                  </a:lnTo>
                  <a:lnTo>
                    <a:pt x="655084" y="190417"/>
                  </a:lnTo>
                  <a:lnTo>
                    <a:pt x="654839" y="190109"/>
                  </a:lnTo>
                  <a:lnTo>
                    <a:pt x="654577" y="189817"/>
                  </a:lnTo>
                  <a:lnTo>
                    <a:pt x="654347" y="189495"/>
                  </a:lnTo>
                  <a:lnTo>
                    <a:pt x="654116" y="189187"/>
                  </a:lnTo>
                  <a:lnTo>
                    <a:pt x="653886" y="188849"/>
                  </a:lnTo>
                  <a:lnTo>
                    <a:pt x="653671" y="188526"/>
                  </a:lnTo>
                  <a:lnTo>
                    <a:pt x="653471" y="188188"/>
                  </a:lnTo>
                  <a:lnTo>
                    <a:pt x="653256" y="187850"/>
                  </a:lnTo>
                  <a:lnTo>
                    <a:pt x="653071" y="187512"/>
                  </a:lnTo>
                  <a:lnTo>
                    <a:pt x="652887" y="187159"/>
                  </a:lnTo>
                  <a:lnTo>
                    <a:pt x="652702" y="186805"/>
                  </a:lnTo>
                  <a:lnTo>
                    <a:pt x="652549" y="186436"/>
                  </a:lnTo>
                  <a:lnTo>
                    <a:pt x="652380" y="186083"/>
                  </a:lnTo>
                  <a:lnTo>
                    <a:pt x="652226" y="185714"/>
                  </a:lnTo>
                  <a:lnTo>
                    <a:pt x="652088" y="185330"/>
                  </a:lnTo>
                  <a:lnTo>
                    <a:pt x="651949" y="184961"/>
                  </a:lnTo>
                  <a:lnTo>
                    <a:pt x="651826" y="184577"/>
                  </a:lnTo>
                  <a:lnTo>
                    <a:pt x="651719" y="184193"/>
                  </a:lnTo>
                  <a:lnTo>
                    <a:pt x="651611" y="183793"/>
                  </a:lnTo>
                  <a:lnTo>
                    <a:pt x="651519" y="183409"/>
                  </a:lnTo>
                  <a:lnTo>
                    <a:pt x="651427" y="183009"/>
                  </a:lnTo>
                  <a:lnTo>
                    <a:pt x="651350" y="182610"/>
                  </a:lnTo>
                  <a:lnTo>
                    <a:pt x="651288" y="182210"/>
                  </a:lnTo>
                  <a:lnTo>
                    <a:pt x="651227" y="181795"/>
                  </a:lnTo>
                  <a:lnTo>
                    <a:pt x="651181" y="181380"/>
                  </a:lnTo>
                  <a:lnTo>
                    <a:pt x="651150" y="180980"/>
                  </a:lnTo>
                  <a:lnTo>
                    <a:pt x="651119" y="180550"/>
                  </a:lnTo>
                  <a:lnTo>
                    <a:pt x="651104" y="180135"/>
                  </a:lnTo>
                  <a:lnTo>
                    <a:pt x="651089" y="179720"/>
                  </a:lnTo>
                  <a:lnTo>
                    <a:pt x="651104" y="179290"/>
                  </a:lnTo>
                  <a:lnTo>
                    <a:pt x="651119" y="178875"/>
                  </a:lnTo>
                  <a:lnTo>
                    <a:pt x="651150" y="178460"/>
                  </a:lnTo>
                  <a:lnTo>
                    <a:pt x="651181" y="178045"/>
                  </a:lnTo>
                  <a:lnTo>
                    <a:pt x="651227" y="177630"/>
                  </a:lnTo>
                  <a:lnTo>
                    <a:pt x="651288" y="177231"/>
                  </a:lnTo>
                  <a:lnTo>
                    <a:pt x="651350" y="176831"/>
                  </a:lnTo>
                  <a:lnTo>
                    <a:pt x="651427" y="176416"/>
                  </a:lnTo>
                  <a:lnTo>
                    <a:pt x="651519" y="176032"/>
                  </a:lnTo>
                  <a:lnTo>
                    <a:pt x="651611" y="175632"/>
                  </a:lnTo>
                  <a:lnTo>
                    <a:pt x="651719" y="175248"/>
                  </a:lnTo>
                  <a:lnTo>
                    <a:pt x="651826" y="174864"/>
                  </a:lnTo>
                  <a:lnTo>
                    <a:pt x="651949" y="174480"/>
                  </a:lnTo>
                  <a:lnTo>
                    <a:pt x="652088" y="174095"/>
                  </a:lnTo>
                  <a:lnTo>
                    <a:pt x="652226" y="173727"/>
                  </a:lnTo>
                  <a:lnTo>
                    <a:pt x="652380" y="173358"/>
                  </a:lnTo>
                  <a:lnTo>
                    <a:pt x="652549" y="172989"/>
                  </a:lnTo>
                  <a:lnTo>
                    <a:pt x="652702" y="172635"/>
                  </a:lnTo>
                  <a:lnTo>
                    <a:pt x="652887" y="172282"/>
                  </a:lnTo>
                  <a:lnTo>
                    <a:pt x="653071" y="171928"/>
                  </a:lnTo>
                  <a:lnTo>
                    <a:pt x="653256" y="171575"/>
                  </a:lnTo>
                  <a:lnTo>
                    <a:pt x="653471" y="171237"/>
                  </a:lnTo>
                  <a:lnTo>
                    <a:pt x="653671" y="170899"/>
                  </a:lnTo>
                  <a:lnTo>
                    <a:pt x="653886" y="170576"/>
                  </a:lnTo>
                  <a:lnTo>
                    <a:pt x="654116" y="170253"/>
                  </a:lnTo>
                  <a:lnTo>
                    <a:pt x="654347" y="169931"/>
                  </a:lnTo>
                  <a:lnTo>
                    <a:pt x="654577" y="169623"/>
                  </a:lnTo>
                  <a:lnTo>
                    <a:pt x="654839" y="169316"/>
                  </a:lnTo>
                  <a:lnTo>
                    <a:pt x="655084" y="169008"/>
                  </a:lnTo>
                  <a:lnTo>
                    <a:pt x="655346" y="168716"/>
                  </a:lnTo>
                  <a:lnTo>
                    <a:pt x="655607" y="168440"/>
                  </a:lnTo>
                  <a:lnTo>
                    <a:pt x="655884" y="168148"/>
                  </a:lnTo>
                  <a:lnTo>
                    <a:pt x="656160" y="167886"/>
                  </a:lnTo>
                  <a:lnTo>
                    <a:pt x="656452" y="167610"/>
                  </a:lnTo>
                  <a:lnTo>
                    <a:pt x="656744" y="167349"/>
                  </a:lnTo>
                  <a:lnTo>
                    <a:pt x="657052" y="167103"/>
                  </a:lnTo>
                  <a:lnTo>
                    <a:pt x="657359" y="166857"/>
                  </a:lnTo>
                  <a:lnTo>
                    <a:pt x="657666" y="166611"/>
                  </a:lnTo>
                  <a:lnTo>
                    <a:pt x="657989" y="166380"/>
                  </a:lnTo>
                  <a:lnTo>
                    <a:pt x="658312" y="166150"/>
                  </a:lnTo>
                  <a:lnTo>
                    <a:pt x="658635" y="165935"/>
                  </a:lnTo>
                  <a:lnTo>
                    <a:pt x="658973" y="165735"/>
                  </a:lnTo>
                  <a:lnTo>
                    <a:pt x="659311" y="165535"/>
                  </a:lnTo>
                  <a:lnTo>
                    <a:pt x="659649" y="165335"/>
                  </a:lnTo>
                  <a:lnTo>
                    <a:pt x="660002" y="165151"/>
                  </a:lnTo>
                  <a:lnTo>
                    <a:pt x="660356" y="164966"/>
                  </a:lnTo>
                  <a:lnTo>
                    <a:pt x="660725" y="164813"/>
                  </a:lnTo>
                  <a:lnTo>
                    <a:pt x="661078" y="164644"/>
                  </a:lnTo>
                  <a:lnTo>
                    <a:pt x="661447" y="164490"/>
                  </a:lnTo>
                  <a:lnTo>
                    <a:pt x="661816" y="164352"/>
                  </a:lnTo>
                  <a:lnTo>
                    <a:pt x="662200" y="164213"/>
                  </a:lnTo>
                  <a:lnTo>
                    <a:pt x="662584" y="164090"/>
                  </a:lnTo>
                  <a:lnTo>
                    <a:pt x="662969" y="163983"/>
                  </a:lnTo>
                  <a:lnTo>
                    <a:pt x="663353" y="163875"/>
                  </a:lnTo>
                  <a:lnTo>
                    <a:pt x="663752" y="163783"/>
                  </a:lnTo>
                  <a:lnTo>
                    <a:pt x="664152" y="163691"/>
                  </a:lnTo>
                  <a:lnTo>
                    <a:pt x="664552" y="163614"/>
                  </a:lnTo>
                  <a:lnTo>
                    <a:pt x="664951" y="163553"/>
                  </a:lnTo>
                  <a:lnTo>
                    <a:pt x="665351" y="163491"/>
                  </a:lnTo>
                  <a:lnTo>
                    <a:pt x="665766" y="163445"/>
                  </a:lnTo>
                  <a:lnTo>
                    <a:pt x="666181" y="163399"/>
                  </a:lnTo>
                  <a:lnTo>
                    <a:pt x="666596" y="163384"/>
                  </a:lnTo>
                  <a:lnTo>
                    <a:pt x="667010" y="163368"/>
                  </a:lnTo>
                  <a:lnTo>
                    <a:pt x="667441" y="163353"/>
                  </a:lnTo>
                  <a:close/>
                  <a:moveTo>
                    <a:pt x="39713" y="227762"/>
                  </a:moveTo>
                  <a:lnTo>
                    <a:pt x="40128" y="227778"/>
                  </a:lnTo>
                  <a:lnTo>
                    <a:pt x="40543" y="227793"/>
                  </a:lnTo>
                  <a:lnTo>
                    <a:pt x="40973" y="227808"/>
                  </a:lnTo>
                  <a:lnTo>
                    <a:pt x="41373" y="227855"/>
                  </a:lnTo>
                  <a:lnTo>
                    <a:pt x="41788" y="227901"/>
                  </a:lnTo>
                  <a:lnTo>
                    <a:pt x="42203" y="227962"/>
                  </a:lnTo>
                  <a:lnTo>
                    <a:pt x="42602" y="228024"/>
                  </a:lnTo>
                  <a:lnTo>
                    <a:pt x="43002" y="228100"/>
                  </a:lnTo>
                  <a:lnTo>
                    <a:pt x="43401" y="228193"/>
                  </a:lnTo>
                  <a:lnTo>
                    <a:pt x="43786" y="228285"/>
                  </a:lnTo>
                  <a:lnTo>
                    <a:pt x="44185" y="228392"/>
                  </a:lnTo>
                  <a:lnTo>
                    <a:pt x="44569" y="228500"/>
                  </a:lnTo>
                  <a:lnTo>
                    <a:pt x="44954" y="228623"/>
                  </a:lnTo>
                  <a:lnTo>
                    <a:pt x="45322" y="228761"/>
                  </a:lnTo>
                  <a:lnTo>
                    <a:pt x="45691" y="228900"/>
                  </a:lnTo>
                  <a:lnTo>
                    <a:pt x="46060" y="229053"/>
                  </a:lnTo>
                  <a:lnTo>
                    <a:pt x="46429" y="229207"/>
                  </a:lnTo>
                  <a:lnTo>
                    <a:pt x="46798" y="229376"/>
                  </a:lnTo>
                  <a:lnTo>
                    <a:pt x="47151" y="229560"/>
                  </a:lnTo>
                  <a:lnTo>
                    <a:pt x="47489" y="229745"/>
                  </a:lnTo>
                  <a:lnTo>
                    <a:pt x="47843" y="229929"/>
                  </a:lnTo>
                  <a:lnTo>
                    <a:pt x="48181" y="230144"/>
                  </a:lnTo>
                  <a:lnTo>
                    <a:pt x="48519" y="230344"/>
                  </a:lnTo>
                  <a:lnTo>
                    <a:pt x="48842" y="230559"/>
                  </a:lnTo>
                  <a:lnTo>
                    <a:pt x="49165" y="230790"/>
                  </a:lnTo>
                  <a:lnTo>
                    <a:pt x="49487" y="231020"/>
                  </a:lnTo>
                  <a:lnTo>
                    <a:pt x="49795" y="231266"/>
                  </a:lnTo>
                  <a:lnTo>
                    <a:pt x="50102" y="231512"/>
                  </a:lnTo>
                  <a:lnTo>
                    <a:pt x="50394" y="231758"/>
                  </a:lnTo>
                  <a:lnTo>
                    <a:pt x="50701" y="232019"/>
                  </a:lnTo>
                  <a:lnTo>
                    <a:pt x="50978" y="232281"/>
                  </a:lnTo>
                  <a:lnTo>
                    <a:pt x="51255" y="232557"/>
                  </a:lnTo>
                  <a:lnTo>
                    <a:pt x="51531" y="232849"/>
                  </a:lnTo>
                  <a:lnTo>
                    <a:pt x="51808" y="233126"/>
                  </a:lnTo>
                  <a:lnTo>
                    <a:pt x="52069" y="233418"/>
                  </a:lnTo>
                  <a:lnTo>
                    <a:pt x="52315" y="233725"/>
                  </a:lnTo>
                  <a:lnTo>
                    <a:pt x="52561" y="234033"/>
                  </a:lnTo>
                  <a:lnTo>
                    <a:pt x="52807" y="234340"/>
                  </a:lnTo>
                  <a:lnTo>
                    <a:pt x="53037" y="234663"/>
                  </a:lnTo>
                  <a:lnTo>
                    <a:pt x="53253" y="234986"/>
                  </a:lnTo>
                  <a:lnTo>
                    <a:pt x="53468" y="235308"/>
                  </a:lnTo>
                  <a:lnTo>
                    <a:pt x="53683" y="235646"/>
                  </a:lnTo>
                  <a:lnTo>
                    <a:pt x="53883" y="235984"/>
                  </a:lnTo>
                  <a:lnTo>
                    <a:pt x="54082" y="236338"/>
                  </a:lnTo>
                  <a:lnTo>
                    <a:pt x="54267" y="236676"/>
                  </a:lnTo>
                  <a:lnTo>
                    <a:pt x="54436" y="237045"/>
                  </a:lnTo>
                  <a:lnTo>
                    <a:pt x="54605" y="237398"/>
                  </a:lnTo>
                  <a:lnTo>
                    <a:pt x="54759" y="237767"/>
                  </a:lnTo>
                  <a:lnTo>
                    <a:pt x="54912" y="238136"/>
                  </a:lnTo>
                  <a:lnTo>
                    <a:pt x="55066" y="238505"/>
                  </a:lnTo>
                  <a:lnTo>
                    <a:pt x="55189" y="238889"/>
                  </a:lnTo>
                  <a:lnTo>
                    <a:pt x="55312" y="239258"/>
                  </a:lnTo>
                  <a:lnTo>
                    <a:pt x="55435" y="239658"/>
                  </a:lnTo>
                  <a:lnTo>
                    <a:pt x="55542" y="240042"/>
                  </a:lnTo>
                  <a:lnTo>
                    <a:pt x="55635" y="240441"/>
                  </a:lnTo>
                  <a:lnTo>
                    <a:pt x="55727" y="240826"/>
                  </a:lnTo>
                  <a:lnTo>
                    <a:pt x="55804" y="241225"/>
                  </a:lnTo>
                  <a:lnTo>
                    <a:pt x="55865" y="241640"/>
                  </a:lnTo>
                  <a:lnTo>
                    <a:pt x="55927" y="242040"/>
                  </a:lnTo>
                  <a:lnTo>
                    <a:pt x="55973" y="242455"/>
                  </a:lnTo>
                  <a:lnTo>
                    <a:pt x="56004" y="242870"/>
                  </a:lnTo>
                  <a:lnTo>
                    <a:pt x="56034" y="243285"/>
                  </a:lnTo>
                  <a:lnTo>
                    <a:pt x="56050" y="243699"/>
                  </a:lnTo>
                  <a:lnTo>
                    <a:pt x="56050" y="244130"/>
                  </a:lnTo>
                  <a:lnTo>
                    <a:pt x="56050" y="244545"/>
                  </a:lnTo>
                  <a:lnTo>
                    <a:pt x="56034" y="244960"/>
                  </a:lnTo>
                  <a:lnTo>
                    <a:pt x="56004" y="245375"/>
                  </a:lnTo>
                  <a:lnTo>
                    <a:pt x="55973" y="245790"/>
                  </a:lnTo>
                  <a:lnTo>
                    <a:pt x="55927" y="246205"/>
                  </a:lnTo>
                  <a:lnTo>
                    <a:pt x="55865" y="246604"/>
                  </a:lnTo>
                  <a:lnTo>
                    <a:pt x="55804" y="247019"/>
                  </a:lnTo>
                  <a:lnTo>
                    <a:pt x="55727" y="247419"/>
                  </a:lnTo>
                  <a:lnTo>
                    <a:pt x="55635" y="247818"/>
                  </a:lnTo>
                  <a:lnTo>
                    <a:pt x="55542" y="248202"/>
                  </a:lnTo>
                  <a:lnTo>
                    <a:pt x="55435" y="248602"/>
                  </a:lnTo>
                  <a:lnTo>
                    <a:pt x="55312" y="248986"/>
                  </a:lnTo>
                  <a:lnTo>
                    <a:pt x="55189" y="249370"/>
                  </a:lnTo>
                  <a:lnTo>
                    <a:pt x="55066" y="249739"/>
                  </a:lnTo>
                  <a:lnTo>
                    <a:pt x="54912" y="250108"/>
                  </a:lnTo>
                  <a:lnTo>
                    <a:pt x="54759" y="250477"/>
                  </a:lnTo>
                  <a:lnTo>
                    <a:pt x="54605" y="250846"/>
                  </a:lnTo>
                  <a:lnTo>
                    <a:pt x="54436" y="251215"/>
                  </a:lnTo>
                  <a:lnTo>
                    <a:pt x="54267" y="251568"/>
                  </a:lnTo>
                  <a:lnTo>
                    <a:pt x="54082" y="251906"/>
                  </a:lnTo>
                  <a:lnTo>
                    <a:pt x="53883" y="252260"/>
                  </a:lnTo>
                  <a:lnTo>
                    <a:pt x="53683" y="252598"/>
                  </a:lnTo>
                  <a:lnTo>
                    <a:pt x="53468" y="252936"/>
                  </a:lnTo>
                  <a:lnTo>
                    <a:pt x="53253" y="253259"/>
                  </a:lnTo>
                  <a:lnTo>
                    <a:pt x="53037" y="253581"/>
                  </a:lnTo>
                  <a:lnTo>
                    <a:pt x="52807" y="253904"/>
                  </a:lnTo>
                  <a:lnTo>
                    <a:pt x="52561" y="254212"/>
                  </a:lnTo>
                  <a:lnTo>
                    <a:pt x="52315" y="254519"/>
                  </a:lnTo>
                  <a:lnTo>
                    <a:pt x="52069" y="254826"/>
                  </a:lnTo>
                  <a:lnTo>
                    <a:pt x="51808" y="255118"/>
                  </a:lnTo>
                  <a:lnTo>
                    <a:pt x="51531" y="255410"/>
                  </a:lnTo>
                  <a:lnTo>
                    <a:pt x="51255" y="255687"/>
                  </a:lnTo>
                  <a:lnTo>
                    <a:pt x="50978" y="255964"/>
                  </a:lnTo>
                  <a:lnTo>
                    <a:pt x="50701" y="256225"/>
                  </a:lnTo>
                  <a:lnTo>
                    <a:pt x="50394" y="256486"/>
                  </a:lnTo>
                  <a:lnTo>
                    <a:pt x="50102" y="256747"/>
                  </a:lnTo>
                  <a:lnTo>
                    <a:pt x="49795" y="256993"/>
                  </a:lnTo>
                  <a:lnTo>
                    <a:pt x="49487" y="257224"/>
                  </a:lnTo>
                  <a:lnTo>
                    <a:pt x="49165" y="257454"/>
                  </a:lnTo>
                  <a:lnTo>
                    <a:pt x="48842" y="257685"/>
                  </a:lnTo>
                  <a:lnTo>
                    <a:pt x="48519" y="257900"/>
                  </a:lnTo>
                  <a:lnTo>
                    <a:pt x="48181" y="258115"/>
                  </a:lnTo>
                  <a:lnTo>
                    <a:pt x="47843" y="258315"/>
                  </a:lnTo>
                  <a:lnTo>
                    <a:pt x="47489" y="258499"/>
                  </a:lnTo>
                  <a:lnTo>
                    <a:pt x="47151" y="258684"/>
                  </a:lnTo>
                  <a:lnTo>
                    <a:pt x="46798" y="258868"/>
                  </a:lnTo>
                  <a:lnTo>
                    <a:pt x="46429" y="259037"/>
                  </a:lnTo>
                  <a:lnTo>
                    <a:pt x="46060" y="259191"/>
                  </a:lnTo>
                  <a:lnTo>
                    <a:pt x="45691" y="259345"/>
                  </a:lnTo>
                  <a:lnTo>
                    <a:pt x="45322" y="259483"/>
                  </a:lnTo>
                  <a:lnTo>
                    <a:pt x="44954" y="259621"/>
                  </a:lnTo>
                  <a:lnTo>
                    <a:pt x="44569" y="259744"/>
                  </a:lnTo>
                  <a:lnTo>
                    <a:pt x="44185" y="259867"/>
                  </a:lnTo>
                  <a:lnTo>
                    <a:pt x="43786" y="259959"/>
                  </a:lnTo>
                  <a:lnTo>
                    <a:pt x="43401" y="260067"/>
                  </a:lnTo>
                  <a:lnTo>
                    <a:pt x="43002" y="260144"/>
                  </a:lnTo>
                  <a:lnTo>
                    <a:pt x="42602" y="260221"/>
                  </a:lnTo>
                  <a:lnTo>
                    <a:pt x="42203" y="260298"/>
                  </a:lnTo>
                  <a:lnTo>
                    <a:pt x="41788" y="260344"/>
                  </a:lnTo>
                  <a:lnTo>
                    <a:pt x="41373" y="260390"/>
                  </a:lnTo>
                  <a:lnTo>
                    <a:pt x="40973" y="260436"/>
                  </a:lnTo>
                  <a:lnTo>
                    <a:pt x="40543" y="260467"/>
                  </a:lnTo>
                  <a:lnTo>
                    <a:pt x="40128" y="260482"/>
                  </a:lnTo>
                  <a:lnTo>
                    <a:pt x="39283" y="260482"/>
                  </a:lnTo>
                  <a:lnTo>
                    <a:pt x="38868" y="260467"/>
                  </a:lnTo>
                  <a:lnTo>
                    <a:pt x="38453" y="260436"/>
                  </a:lnTo>
                  <a:lnTo>
                    <a:pt x="38038" y="260390"/>
                  </a:lnTo>
                  <a:lnTo>
                    <a:pt x="37638" y="260344"/>
                  </a:lnTo>
                  <a:lnTo>
                    <a:pt x="37223" y="260298"/>
                  </a:lnTo>
                  <a:lnTo>
                    <a:pt x="36824" y="260221"/>
                  </a:lnTo>
                  <a:lnTo>
                    <a:pt x="36424" y="260144"/>
                  </a:lnTo>
                  <a:lnTo>
                    <a:pt x="36024" y="260067"/>
                  </a:lnTo>
                  <a:lnTo>
                    <a:pt x="35640" y="259959"/>
                  </a:lnTo>
                  <a:lnTo>
                    <a:pt x="35241" y="259867"/>
                  </a:lnTo>
                  <a:lnTo>
                    <a:pt x="34856" y="259744"/>
                  </a:lnTo>
                  <a:lnTo>
                    <a:pt x="34472" y="259621"/>
                  </a:lnTo>
                  <a:lnTo>
                    <a:pt x="34103" y="259483"/>
                  </a:lnTo>
                  <a:lnTo>
                    <a:pt x="33719" y="259345"/>
                  </a:lnTo>
                  <a:lnTo>
                    <a:pt x="33350" y="259191"/>
                  </a:lnTo>
                  <a:lnTo>
                    <a:pt x="32997" y="259037"/>
                  </a:lnTo>
                  <a:lnTo>
                    <a:pt x="32628" y="258868"/>
                  </a:lnTo>
                  <a:lnTo>
                    <a:pt x="32275" y="258684"/>
                  </a:lnTo>
                  <a:lnTo>
                    <a:pt x="31936" y="258499"/>
                  </a:lnTo>
                  <a:lnTo>
                    <a:pt x="31583" y="258315"/>
                  </a:lnTo>
                  <a:lnTo>
                    <a:pt x="31245" y="258115"/>
                  </a:lnTo>
                  <a:lnTo>
                    <a:pt x="30907" y="257900"/>
                  </a:lnTo>
                  <a:lnTo>
                    <a:pt x="30584" y="257685"/>
                  </a:lnTo>
                  <a:lnTo>
                    <a:pt x="30261" y="257454"/>
                  </a:lnTo>
                  <a:lnTo>
                    <a:pt x="29939" y="257224"/>
                  </a:lnTo>
                  <a:lnTo>
                    <a:pt x="29631" y="256993"/>
                  </a:lnTo>
                  <a:lnTo>
                    <a:pt x="29324" y="256747"/>
                  </a:lnTo>
                  <a:lnTo>
                    <a:pt x="29016" y="256486"/>
                  </a:lnTo>
                  <a:lnTo>
                    <a:pt x="28724" y="256225"/>
                  </a:lnTo>
                  <a:lnTo>
                    <a:pt x="28448" y="255964"/>
                  </a:lnTo>
                  <a:lnTo>
                    <a:pt x="28156" y="255687"/>
                  </a:lnTo>
                  <a:lnTo>
                    <a:pt x="27894" y="255410"/>
                  </a:lnTo>
                  <a:lnTo>
                    <a:pt x="27618" y="255118"/>
                  </a:lnTo>
                  <a:lnTo>
                    <a:pt x="27357" y="254826"/>
                  </a:lnTo>
                  <a:lnTo>
                    <a:pt x="27111" y="254519"/>
                  </a:lnTo>
                  <a:lnTo>
                    <a:pt x="26865" y="254212"/>
                  </a:lnTo>
                  <a:lnTo>
                    <a:pt x="26619" y="253904"/>
                  </a:lnTo>
                  <a:lnTo>
                    <a:pt x="26388" y="253581"/>
                  </a:lnTo>
                  <a:lnTo>
                    <a:pt x="26158" y="253259"/>
                  </a:lnTo>
                  <a:lnTo>
                    <a:pt x="25943" y="252936"/>
                  </a:lnTo>
                  <a:lnTo>
                    <a:pt x="25743" y="252598"/>
                  </a:lnTo>
                  <a:lnTo>
                    <a:pt x="25543" y="252260"/>
                  </a:lnTo>
                  <a:lnTo>
                    <a:pt x="25343" y="251906"/>
                  </a:lnTo>
                  <a:lnTo>
                    <a:pt x="25159" y="251568"/>
                  </a:lnTo>
                  <a:lnTo>
                    <a:pt x="24990" y="251215"/>
                  </a:lnTo>
                  <a:lnTo>
                    <a:pt x="24821" y="250846"/>
                  </a:lnTo>
                  <a:lnTo>
                    <a:pt x="24652" y="250477"/>
                  </a:lnTo>
                  <a:lnTo>
                    <a:pt x="24498" y="250108"/>
                  </a:lnTo>
                  <a:lnTo>
                    <a:pt x="24360" y="249739"/>
                  </a:lnTo>
                  <a:lnTo>
                    <a:pt x="24237" y="249370"/>
                  </a:lnTo>
                  <a:lnTo>
                    <a:pt x="24098" y="248986"/>
                  </a:lnTo>
                  <a:lnTo>
                    <a:pt x="23991" y="248602"/>
                  </a:lnTo>
                  <a:lnTo>
                    <a:pt x="23883" y="248202"/>
                  </a:lnTo>
                  <a:lnTo>
                    <a:pt x="23791" y="247818"/>
                  </a:lnTo>
                  <a:lnTo>
                    <a:pt x="23699" y="247419"/>
                  </a:lnTo>
                  <a:lnTo>
                    <a:pt x="23622" y="247019"/>
                  </a:lnTo>
                  <a:lnTo>
                    <a:pt x="23561" y="246604"/>
                  </a:lnTo>
                  <a:lnTo>
                    <a:pt x="23499" y="246205"/>
                  </a:lnTo>
                  <a:lnTo>
                    <a:pt x="23453" y="245790"/>
                  </a:lnTo>
                  <a:lnTo>
                    <a:pt x="23422" y="245375"/>
                  </a:lnTo>
                  <a:lnTo>
                    <a:pt x="23392" y="244960"/>
                  </a:lnTo>
                  <a:lnTo>
                    <a:pt x="23376" y="244545"/>
                  </a:lnTo>
                  <a:lnTo>
                    <a:pt x="23376" y="244130"/>
                  </a:lnTo>
                  <a:lnTo>
                    <a:pt x="23376" y="243699"/>
                  </a:lnTo>
                  <a:lnTo>
                    <a:pt x="23392" y="243285"/>
                  </a:lnTo>
                  <a:lnTo>
                    <a:pt x="23422" y="242870"/>
                  </a:lnTo>
                  <a:lnTo>
                    <a:pt x="23453" y="242455"/>
                  </a:lnTo>
                  <a:lnTo>
                    <a:pt x="23499" y="242040"/>
                  </a:lnTo>
                  <a:lnTo>
                    <a:pt x="23561" y="241640"/>
                  </a:lnTo>
                  <a:lnTo>
                    <a:pt x="23622" y="241225"/>
                  </a:lnTo>
                  <a:lnTo>
                    <a:pt x="23699" y="240826"/>
                  </a:lnTo>
                  <a:lnTo>
                    <a:pt x="23791" y="240441"/>
                  </a:lnTo>
                  <a:lnTo>
                    <a:pt x="23883" y="240042"/>
                  </a:lnTo>
                  <a:lnTo>
                    <a:pt x="23991" y="239658"/>
                  </a:lnTo>
                  <a:lnTo>
                    <a:pt x="24098" y="239258"/>
                  </a:lnTo>
                  <a:lnTo>
                    <a:pt x="24237" y="238889"/>
                  </a:lnTo>
                  <a:lnTo>
                    <a:pt x="24360" y="238505"/>
                  </a:lnTo>
                  <a:lnTo>
                    <a:pt x="24498" y="238136"/>
                  </a:lnTo>
                  <a:lnTo>
                    <a:pt x="24652" y="237767"/>
                  </a:lnTo>
                  <a:lnTo>
                    <a:pt x="24821" y="237398"/>
                  </a:lnTo>
                  <a:lnTo>
                    <a:pt x="24990" y="237045"/>
                  </a:lnTo>
                  <a:lnTo>
                    <a:pt x="25159" y="236676"/>
                  </a:lnTo>
                  <a:lnTo>
                    <a:pt x="25343" y="236338"/>
                  </a:lnTo>
                  <a:lnTo>
                    <a:pt x="25543" y="235984"/>
                  </a:lnTo>
                  <a:lnTo>
                    <a:pt x="25743" y="235646"/>
                  </a:lnTo>
                  <a:lnTo>
                    <a:pt x="25943" y="235308"/>
                  </a:lnTo>
                  <a:lnTo>
                    <a:pt x="26158" y="234986"/>
                  </a:lnTo>
                  <a:lnTo>
                    <a:pt x="26388" y="234663"/>
                  </a:lnTo>
                  <a:lnTo>
                    <a:pt x="26619" y="234340"/>
                  </a:lnTo>
                  <a:lnTo>
                    <a:pt x="26865" y="234033"/>
                  </a:lnTo>
                  <a:lnTo>
                    <a:pt x="27111" y="233725"/>
                  </a:lnTo>
                  <a:lnTo>
                    <a:pt x="27357" y="233418"/>
                  </a:lnTo>
                  <a:lnTo>
                    <a:pt x="27618" y="233126"/>
                  </a:lnTo>
                  <a:lnTo>
                    <a:pt x="27894" y="232849"/>
                  </a:lnTo>
                  <a:lnTo>
                    <a:pt x="28156" y="232557"/>
                  </a:lnTo>
                  <a:lnTo>
                    <a:pt x="28448" y="232281"/>
                  </a:lnTo>
                  <a:lnTo>
                    <a:pt x="28724" y="232019"/>
                  </a:lnTo>
                  <a:lnTo>
                    <a:pt x="29016" y="231758"/>
                  </a:lnTo>
                  <a:lnTo>
                    <a:pt x="29324" y="231512"/>
                  </a:lnTo>
                  <a:lnTo>
                    <a:pt x="29631" y="231266"/>
                  </a:lnTo>
                  <a:lnTo>
                    <a:pt x="29939" y="231020"/>
                  </a:lnTo>
                  <a:lnTo>
                    <a:pt x="30261" y="230790"/>
                  </a:lnTo>
                  <a:lnTo>
                    <a:pt x="30584" y="230559"/>
                  </a:lnTo>
                  <a:lnTo>
                    <a:pt x="30907" y="230344"/>
                  </a:lnTo>
                  <a:lnTo>
                    <a:pt x="31245" y="230144"/>
                  </a:lnTo>
                  <a:lnTo>
                    <a:pt x="31583" y="229929"/>
                  </a:lnTo>
                  <a:lnTo>
                    <a:pt x="31936" y="229745"/>
                  </a:lnTo>
                  <a:lnTo>
                    <a:pt x="32275" y="229560"/>
                  </a:lnTo>
                  <a:lnTo>
                    <a:pt x="32628" y="229376"/>
                  </a:lnTo>
                  <a:lnTo>
                    <a:pt x="32997" y="229207"/>
                  </a:lnTo>
                  <a:lnTo>
                    <a:pt x="33350" y="229053"/>
                  </a:lnTo>
                  <a:lnTo>
                    <a:pt x="33719" y="228900"/>
                  </a:lnTo>
                  <a:lnTo>
                    <a:pt x="34103" y="228761"/>
                  </a:lnTo>
                  <a:lnTo>
                    <a:pt x="34472" y="228623"/>
                  </a:lnTo>
                  <a:lnTo>
                    <a:pt x="34856" y="228500"/>
                  </a:lnTo>
                  <a:lnTo>
                    <a:pt x="35241" y="228392"/>
                  </a:lnTo>
                  <a:lnTo>
                    <a:pt x="35640" y="228285"/>
                  </a:lnTo>
                  <a:lnTo>
                    <a:pt x="36024" y="228193"/>
                  </a:lnTo>
                  <a:lnTo>
                    <a:pt x="36424" y="228100"/>
                  </a:lnTo>
                  <a:lnTo>
                    <a:pt x="36824" y="228024"/>
                  </a:lnTo>
                  <a:lnTo>
                    <a:pt x="37223" y="227962"/>
                  </a:lnTo>
                  <a:lnTo>
                    <a:pt x="37638" y="227901"/>
                  </a:lnTo>
                  <a:lnTo>
                    <a:pt x="38038" y="227855"/>
                  </a:lnTo>
                  <a:lnTo>
                    <a:pt x="38453" y="227808"/>
                  </a:lnTo>
                  <a:lnTo>
                    <a:pt x="38868" y="227793"/>
                  </a:lnTo>
                  <a:lnTo>
                    <a:pt x="39283" y="227778"/>
                  </a:lnTo>
                  <a:lnTo>
                    <a:pt x="39713" y="227762"/>
                  </a:lnTo>
                  <a:close/>
                  <a:moveTo>
                    <a:pt x="527433" y="199822"/>
                  </a:moveTo>
                  <a:lnTo>
                    <a:pt x="528571" y="204387"/>
                  </a:lnTo>
                  <a:lnTo>
                    <a:pt x="529693" y="208997"/>
                  </a:lnTo>
                  <a:lnTo>
                    <a:pt x="530784" y="213623"/>
                  </a:lnTo>
                  <a:lnTo>
                    <a:pt x="531860" y="218295"/>
                  </a:lnTo>
                  <a:lnTo>
                    <a:pt x="532889" y="223013"/>
                  </a:lnTo>
                  <a:lnTo>
                    <a:pt x="533904" y="227747"/>
                  </a:lnTo>
                  <a:lnTo>
                    <a:pt x="534887" y="232527"/>
                  </a:lnTo>
                  <a:lnTo>
                    <a:pt x="535840" y="237337"/>
                  </a:lnTo>
                  <a:lnTo>
                    <a:pt x="536762" y="242163"/>
                  </a:lnTo>
                  <a:lnTo>
                    <a:pt x="537669" y="247034"/>
                  </a:lnTo>
                  <a:lnTo>
                    <a:pt x="538530" y="251937"/>
                  </a:lnTo>
                  <a:lnTo>
                    <a:pt x="539375" y="256855"/>
                  </a:lnTo>
                  <a:lnTo>
                    <a:pt x="540189" y="261819"/>
                  </a:lnTo>
                  <a:lnTo>
                    <a:pt x="540973" y="266798"/>
                  </a:lnTo>
                  <a:lnTo>
                    <a:pt x="541726" y="271809"/>
                  </a:lnTo>
                  <a:lnTo>
                    <a:pt x="542464" y="276834"/>
                  </a:lnTo>
                  <a:lnTo>
                    <a:pt x="538345" y="274513"/>
                  </a:lnTo>
                  <a:lnTo>
                    <a:pt x="534211" y="272193"/>
                  </a:lnTo>
                  <a:lnTo>
                    <a:pt x="530061" y="269887"/>
                  </a:lnTo>
                  <a:lnTo>
                    <a:pt x="525881" y="267598"/>
                  </a:lnTo>
                  <a:lnTo>
                    <a:pt x="521686" y="265323"/>
                  </a:lnTo>
                  <a:lnTo>
                    <a:pt x="517459" y="263079"/>
                  </a:lnTo>
                  <a:lnTo>
                    <a:pt x="513218" y="260835"/>
                  </a:lnTo>
                  <a:lnTo>
                    <a:pt x="508945" y="258607"/>
                  </a:lnTo>
                  <a:lnTo>
                    <a:pt x="504657" y="256409"/>
                  </a:lnTo>
                  <a:lnTo>
                    <a:pt x="500339" y="254212"/>
                  </a:lnTo>
                  <a:lnTo>
                    <a:pt x="496005" y="252045"/>
                  </a:lnTo>
                  <a:lnTo>
                    <a:pt x="491655" y="249893"/>
                  </a:lnTo>
                  <a:lnTo>
                    <a:pt x="487275" y="247757"/>
                  </a:lnTo>
                  <a:lnTo>
                    <a:pt x="482895" y="245636"/>
                  </a:lnTo>
                  <a:lnTo>
                    <a:pt x="478469" y="243530"/>
                  </a:lnTo>
                  <a:lnTo>
                    <a:pt x="474043" y="241456"/>
                  </a:lnTo>
                  <a:lnTo>
                    <a:pt x="469094" y="239166"/>
                  </a:lnTo>
                  <a:lnTo>
                    <a:pt x="464146" y="236907"/>
                  </a:lnTo>
                  <a:lnTo>
                    <a:pt x="459197" y="234694"/>
                  </a:lnTo>
                  <a:lnTo>
                    <a:pt x="454248" y="232496"/>
                  </a:lnTo>
                  <a:lnTo>
                    <a:pt x="449284" y="230344"/>
                  </a:lnTo>
                  <a:lnTo>
                    <a:pt x="444336" y="228223"/>
                  </a:lnTo>
                  <a:lnTo>
                    <a:pt x="439387" y="226133"/>
                  </a:lnTo>
                  <a:lnTo>
                    <a:pt x="434438" y="224074"/>
                  </a:lnTo>
                  <a:lnTo>
                    <a:pt x="437420" y="223106"/>
                  </a:lnTo>
                  <a:lnTo>
                    <a:pt x="440401" y="222137"/>
                  </a:lnTo>
                  <a:lnTo>
                    <a:pt x="443383" y="221200"/>
                  </a:lnTo>
                  <a:lnTo>
                    <a:pt x="446349" y="220262"/>
                  </a:lnTo>
                  <a:lnTo>
                    <a:pt x="449315" y="219340"/>
                  </a:lnTo>
                  <a:lnTo>
                    <a:pt x="452281" y="218434"/>
                  </a:lnTo>
                  <a:lnTo>
                    <a:pt x="455247" y="217542"/>
                  </a:lnTo>
                  <a:lnTo>
                    <a:pt x="458198" y="216666"/>
                  </a:lnTo>
                  <a:lnTo>
                    <a:pt x="461149" y="215806"/>
                  </a:lnTo>
                  <a:lnTo>
                    <a:pt x="464100" y="214945"/>
                  </a:lnTo>
                  <a:lnTo>
                    <a:pt x="467050" y="214115"/>
                  </a:lnTo>
                  <a:lnTo>
                    <a:pt x="469986" y="213285"/>
                  </a:lnTo>
                  <a:lnTo>
                    <a:pt x="472921" y="212486"/>
                  </a:lnTo>
                  <a:lnTo>
                    <a:pt x="475841" y="211687"/>
                  </a:lnTo>
                  <a:lnTo>
                    <a:pt x="478761" y="210903"/>
                  </a:lnTo>
                  <a:lnTo>
                    <a:pt x="481681" y="210135"/>
                  </a:lnTo>
                  <a:lnTo>
                    <a:pt x="484586" y="209382"/>
                  </a:lnTo>
                  <a:lnTo>
                    <a:pt x="487491" y="208644"/>
                  </a:lnTo>
                  <a:lnTo>
                    <a:pt x="490395" y="207922"/>
                  </a:lnTo>
                  <a:lnTo>
                    <a:pt x="493285" y="207215"/>
                  </a:lnTo>
                  <a:lnTo>
                    <a:pt x="496174" y="206523"/>
                  </a:lnTo>
                  <a:lnTo>
                    <a:pt x="499048" y="205831"/>
                  </a:lnTo>
                  <a:lnTo>
                    <a:pt x="501922" y="205171"/>
                  </a:lnTo>
                  <a:lnTo>
                    <a:pt x="504780" y="204510"/>
                  </a:lnTo>
                  <a:lnTo>
                    <a:pt x="507639" y="203880"/>
                  </a:lnTo>
                  <a:lnTo>
                    <a:pt x="510497" y="203249"/>
                  </a:lnTo>
                  <a:lnTo>
                    <a:pt x="513340" y="202650"/>
                  </a:lnTo>
                  <a:lnTo>
                    <a:pt x="516168" y="202051"/>
                  </a:lnTo>
                  <a:lnTo>
                    <a:pt x="518996" y="201467"/>
                  </a:lnTo>
                  <a:lnTo>
                    <a:pt x="521824" y="200913"/>
                  </a:lnTo>
                  <a:lnTo>
                    <a:pt x="524621" y="200360"/>
                  </a:lnTo>
                  <a:lnTo>
                    <a:pt x="527433" y="199822"/>
                  </a:lnTo>
                  <a:close/>
                  <a:moveTo>
                    <a:pt x="273868" y="199638"/>
                  </a:moveTo>
                  <a:lnTo>
                    <a:pt x="276696" y="200160"/>
                  </a:lnTo>
                  <a:lnTo>
                    <a:pt x="279524" y="200714"/>
                  </a:lnTo>
                  <a:lnTo>
                    <a:pt x="282351" y="201282"/>
                  </a:lnTo>
                  <a:lnTo>
                    <a:pt x="285195" y="201851"/>
                  </a:lnTo>
                  <a:lnTo>
                    <a:pt x="288038" y="202450"/>
                  </a:lnTo>
                  <a:lnTo>
                    <a:pt x="290896" y="203065"/>
                  </a:lnTo>
                  <a:lnTo>
                    <a:pt x="293755" y="203680"/>
                  </a:lnTo>
                  <a:lnTo>
                    <a:pt x="296613" y="204325"/>
                  </a:lnTo>
                  <a:lnTo>
                    <a:pt x="299503" y="204971"/>
                  </a:lnTo>
                  <a:lnTo>
                    <a:pt x="302377" y="205647"/>
                  </a:lnTo>
                  <a:lnTo>
                    <a:pt x="305266" y="206323"/>
                  </a:lnTo>
                  <a:lnTo>
                    <a:pt x="308155" y="207015"/>
                  </a:lnTo>
                  <a:lnTo>
                    <a:pt x="311060" y="207722"/>
                  </a:lnTo>
                  <a:lnTo>
                    <a:pt x="313964" y="208459"/>
                  </a:lnTo>
                  <a:lnTo>
                    <a:pt x="316869" y="209197"/>
                  </a:lnTo>
                  <a:lnTo>
                    <a:pt x="319789" y="209950"/>
                  </a:lnTo>
                  <a:lnTo>
                    <a:pt x="322724" y="210719"/>
                  </a:lnTo>
                  <a:lnTo>
                    <a:pt x="325645" y="211502"/>
                  </a:lnTo>
                  <a:lnTo>
                    <a:pt x="328580" y="212302"/>
                  </a:lnTo>
                  <a:lnTo>
                    <a:pt x="331515" y="213116"/>
                  </a:lnTo>
                  <a:lnTo>
                    <a:pt x="334466" y="213946"/>
                  </a:lnTo>
                  <a:lnTo>
                    <a:pt x="337417" y="214776"/>
                  </a:lnTo>
                  <a:lnTo>
                    <a:pt x="340368" y="215637"/>
                  </a:lnTo>
                  <a:lnTo>
                    <a:pt x="343334" y="216513"/>
                  </a:lnTo>
                  <a:lnTo>
                    <a:pt x="346300" y="217389"/>
                  </a:lnTo>
                  <a:lnTo>
                    <a:pt x="349266" y="218295"/>
                  </a:lnTo>
                  <a:lnTo>
                    <a:pt x="352232" y="219202"/>
                  </a:lnTo>
                  <a:lnTo>
                    <a:pt x="355214" y="220124"/>
                  </a:lnTo>
                  <a:lnTo>
                    <a:pt x="358195" y="221077"/>
                  </a:lnTo>
                  <a:lnTo>
                    <a:pt x="361177" y="222030"/>
                  </a:lnTo>
                  <a:lnTo>
                    <a:pt x="364173" y="222998"/>
                  </a:lnTo>
                  <a:lnTo>
                    <a:pt x="367155" y="223982"/>
                  </a:lnTo>
                  <a:lnTo>
                    <a:pt x="362191" y="226041"/>
                  </a:lnTo>
                  <a:lnTo>
                    <a:pt x="357211" y="228147"/>
                  </a:lnTo>
                  <a:lnTo>
                    <a:pt x="352232" y="230267"/>
                  </a:lnTo>
                  <a:lnTo>
                    <a:pt x="347253" y="232450"/>
                  </a:lnTo>
                  <a:lnTo>
                    <a:pt x="342273" y="234647"/>
                  </a:lnTo>
                  <a:lnTo>
                    <a:pt x="337294" y="236876"/>
                  </a:lnTo>
                  <a:lnTo>
                    <a:pt x="332314" y="239150"/>
                  </a:lnTo>
                  <a:lnTo>
                    <a:pt x="327335" y="241456"/>
                  </a:lnTo>
                  <a:lnTo>
                    <a:pt x="322894" y="243546"/>
                  </a:lnTo>
                  <a:lnTo>
                    <a:pt x="318467" y="245651"/>
                  </a:lnTo>
                  <a:lnTo>
                    <a:pt x="314072" y="247772"/>
                  </a:lnTo>
                  <a:lnTo>
                    <a:pt x="309692" y="249908"/>
                  </a:lnTo>
                  <a:lnTo>
                    <a:pt x="305327" y="252075"/>
                  </a:lnTo>
                  <a:lnTo>
                    <a:pt x="300978" y="254242"/>
                  </a:lnTo>
                  <a:lnTo>
                    <a:pt x="296659" y="256440"/>
                  </a:lnTo>
                  <a:lnTo>
                    <a:pt x="292356" y="258653"/>
                  </a:lnTo>
                  <a:lnTo>
                    <a:pt x="288084" y="260882"/>
                  </a:lnTo>
                  <a:lnTo>
                    <a:pt x="283827" y="263125"/>
                  </a:lnTo>
                  <a:lnTo>
                    <a:pt x="279585" y="265384"/>
                  </a:lnTo>
                  <a:lnTo>
                    <a:pt x="275374" y="267659"/>
                  </a:lnTo>
                  <a:lnTo>
                    <a:pt x="271194" y="269964"/>
                  </a:lnTo>
                  <a:lnTo>
                    <a:pt x="267014" y="272270"/>
                  </a:lnTo>
                  <a:lnTo>
                    <a:pt x="262879" y="274590"/>
                  </a:lnTo>
                  <a:lnTo>
                    <a:pt x="258761" y="276942"/>
                  </a:lnTo>
                  <a:lnTo>
                    <a:pt x="258761" y="276942"/>
                  </a:lnTo>
                  <a:lnTo>
                    <a:pt x="259483" y="271885"/>
                  </a:lnTo>
                  <a:lnTo>
                    <a:pt x="260236" y="266860"/>
                  </a:lnTo>
                  <a:lnTo>
                    <a:pt x="261020" y="261850"/>
                  </a:lnTo>
                  <a:lnTo>
                    <a:pt x="261834" y="256886"/>
                  </a:lnTo>
                  <a:lnTo>
                    <a:pt x="262680" y="251937"/>
                  </a:lnTo>
                  <a:lnTo>
                    <a:pt x="263556" y="247019"/>
                  </a:lnTo>
                  <a:lnTo>
                    <a:pt x="264462" y="242132"/>
                  </a:lnTo>
                  <a:lnTo>
                    <a:pt x="265400" y="237275"/>
                  </a:lnTo>
                  <a:lnTo>
                    <a:pt x="266353" y="232465"/>
                  </a:lnTo>
                  <a:lnTo>
                    <a:pt x="267336" y="227670"/>
                  </a:lnTo>
                  <a:lnTo>
                    <a:pt x="268366" y="222906"/>
                  </a:lnTo>
                  <a:lnTo>
                    <a:pt x="269411" y="218188"/>
                  </a:lnTo>
                  <a:lnTo>
                    <a:pt x="270487" y="213500"/>
                  </a:lnTo>
                  <a:lnTo>
                    <a:pt x="271578" y="208844"/>
                  </a:lnTo>
                  <a:lnTo>
                    <a:pt x="272715" y="204218"/>
                  </a:lnTo>
                  <a:lnTo>
                    <a:pt x="273868" y="199638"/>
                  </a:lnTo>
                  <a:close/>
                  <a:moveTo>
                    <a:pt x="617923" y="190724"/>
                  </a:moveTo>
                  <a:lnTo>
                    <a:pt x="620244" y="190740"/>
                  </a:lnTo>
                  <a:lnTo>
                    <a:pt x="622534" y="190786"/>
                  </a:lnTo>
                  <a:lnTo>
                    <a:pt x="624824" y="190832"/>
                  </a:lnTo>
                  <a:lnTo>
                    <a:pt x="627098" y="190893"/>
                  </a:lnTo>
                  <a:lnTo>
                    <a:pt x="629358" y="190970"/>
                  </a:lnTo>
                  <a:lnTo>
                    <a:pt x="629588" y="191738"/>
                  </a:lnTo>
                  <a:lnTo>
                    <a:pt x="629849" y="192492"/>
                  </a:lnTo>
                  <a:lnTo>
                    <a:pt x="630111" y="193260"/>
                  </a:lnTo>
                  <a:lnTo>
                    <a:pt x="630387" y="193998"/>
                  </a:lnTo>
                  <a:lnTo>
                    <a:pt x="630679" y="194735"/>
                  </a:lnTo>
                  <a:lnTo>
                    <a:pt x="630987" y="195473"/>
                  </a:lnTo>
                  <a:lnTo>
                    <a:pt x="631309" y="196195"/>
                  </a:lnTo>
                  <a:lnTo>
                    <a:pt x="631647" y="196918"/>
                  </a:lnTo>
                  <a:lnTo>
                    <a:pt x="632001" y="197625"/>
                  </a:lnTo>
                  <a:lnTo>
                    <a:pt x="632370" y="198332"/>
                  </a:lnTo>
                  <a:lnTo>
                    <a:pt x="632754" y="199023"/>
                  </a:lnTo>
                  <a:lnTo>
                    <a:pt x="633138" y="199699"/>
                  </a:lnTo>
                  <a:lnTo>
                    <a:pt x="633538" y="200376"/>
                  </a:lnTo>
                  <a:lnTo>
                    <a:pt x="633953" y="201052"/>
                  </a:lnTo>
                  <a:lnTo>
                    <a:pt x="634383" y="201713"/>
                  </a:lnTo>
                  <a:lnTo>
                    <a:pt x="634829" y="202358"/>
                  </a:lnTo>
                  <a:lnTo>
                    <a:pt x="635290" y="202988"/>
                  </a:lnTo>
                  <a:lnTo>
                    <a:pt x="635751" y="203618"/>
                  </a:lnTo>
                  <a:lnTo>
                    <a:pt x="636227" y="204248"/>
                  </a:lnTo>
                  <a:lnTo>
                    <a:pt x="636719" y="204863"/>
                  </a:lnTo>
                  <a:lnTo>
                    <a:pt x="637226" y="205463"/>
                  </a:lnTo>
                  <a:lnTo>
                    <a:pt x="637733" y="206047"/>
                  </a:lnTo>
                  <a:lnTo>
                    <a:pt x="638271" y="206631"/>
                  </a:lnTo>
                  <a:lnTo>
                    <a:pt x="638809" y="207199"/>
                  </a:lnTo>
                  <a:lnTo>
                    <a:pt x="639347" y="207768"/>
                  </a:lnTo>
                  <a:lnTo>
                    <a:pt x="639916" y="208306"/>
                  </a:lnTo>
                  <a:lnTo>
                    <a:pt x="640484" y="208844"/>
                  </a:lnTo>
                  <a:lnTo>
                    <a:pt x="641053" y="209382"/>
                  </a:lnTo>
                  <a:lnTo>
                    <a:pt x="641652" y="209889"/>
                  </a:lnTo>
                  <a:lnTo>
                    <a:pt x="642252" y="210396"/>
                  </a:lnTo>
                  <a:lnTo>
                    <a:pt x="642851" y="210888"/>
                  </a:lnTo>
                  <a:lnTo>
                    <a:pt x="643481" y="211364"/>
                  </a:lnTo>
                  <a:lnTo>
                    <a:pt x="644111" y="211841"/>
                  </a:lnTo>
                  <a:lnTo>
                    <a:pt x="644741" y="212302"/>
                  </a:lnTo>
                  <a:lnTo>
                    <a:pt x="645387" y="212747"/>
                  </a:lnTo>
                  <a:lnTo>
                    <a:pt x="646048" y="213178"/>
                  </a:lnTo>
                  <a:lnTo>
                    <a:pt x="646724" y="213593"/>
                  </a:lnTo>
                  <a:lnTo>
                    <a:pt x="647385" y="213992"/>
                  </a:lnTo>
                  <a:lnTo>
                    <a:pt x="648076" y="214392"/>
                  </a:lnTo>
                  <a:lnTo>
                    <a:pt x="648768" y="214776"/>
                  </a:lnTo>
                  <a:lnTo>
                    <a:pt x="649460" y="215129"/>
                  </a:lnTo>
                  <a:lnTo>
                    <a:pt x="650182" y="215483"/>
                  </a:lnTo>
                  <a:lnTo>
                    <a:pt x="650889" y="215821"/>
                  </a:lnTo>
                  <a:lnTo>
                    <a:pt x="651611" y="216144"/>
                  </a:lnTo>
                  <a:lnTo>
                    <a:pt x="652349" y="216466"/>
                  </a:lnTo>
                  <a:lnTo>
                    <a:pt x="653087" y="216758"/>
                  </a:lnTo>
                  <a:lnTo>
                    <a:pt x="653824" y="217035"/>
                  </a:lnTo>
                  <a:lnTo>
                    <a:pt x="654577" y="217312"/>
                  </a:lnTo>
                  <a:lnTo>
                    <a:pt x="655346" y="217558"/>
                  </a:lnTo>
                  <a:lnTo>
                    <a:pt x="656114" y="217788"/>
                  </a:lnTo>
                  <a:lnTo>
                    <a:pt x="656883" y="218019"/>
                  </a:lnTo>
                  <a:lnTo>
                    <a:pt x="657666" y="218218"/>
                  </a:lnTo>
                  <a:lnTo>
                    <a:pt x="658450" y="218418"/>
                  </a:lnTo>
                  <a:lnTo>
                    <a:pt x="659234" y="218587"/>
                  </a:lnTo>
                  <a:lnTo>
                    <a:pt x="660033" y="218756"/>
                  </a:lnTo>
                  <a:lnTo>
                    <a:pt x="660832" y="218895"/>
                  </a:lnTo>
                  <a:lnTo>
                    <a:pt x="661647" y="219018"/>
                  </a:lnTo>
                  <a:lnTo>
                    <a:pt x="662461" y="219125"/>
                  </a:lnTo>
                  <a:lnTo>
                    <a:pt x="663276" y="219233"/>
                  </a:lnTo>
                  <a:lnTo>
                    <a:pt x="664106" y="219310"/>
                  </a:lnTo>
                  <a:lnTo>
                    <a:pt x="664920" y="219371"/>
                  </a:lnTo>
                  <a:lnTo>
                    <a:pt x="665766" y="219402"/>
                  </a:lnTo>
                  <a:lnTo>
                    <a:pt x="666596" y="219433"/>
                  </a:lnTo>
                  <a:lnTo>
                    <a:pt x="667441" y="219448"/>
                  </a:lnTo>
                  <a:lnTo>
                    <a:pt x="668624" y="219433"/>
                  </a:lnTo>
                  <a:lnTo>
                    <a:pt x="669808" y="219371"/>
                  </a:lnTo>
                  <a:lnTo>
                    <a:pt x="670976" y="219279"/>
                  </a:lnTo>
                  <a:lnTo>
                    <a:pt x="672144" y="219171"/>
                  </a:lnTo>
                  <a:lnTo>
                    <a:pt x="673296" y="219018"/>
                  </a:lnTo>
                  <a:lnTo>
                    <a:pt x="674433" y="218818"/>
                  </a:lnTo>
                  <a:lnTo>
                    <a:pt x="675571" y="218603"/>
                  </a:lnTo>
                  <a:lnTo>
                    <a:pt x="676693" y="218357"/>
                  </a:lnTo>
                  <a:lnTo>
                    <a:pt x="677799" y="218065"/>
                  </a:lnTo>
                  <a:lnTo>
                    <a:pt x="678890" y="217757"/>
                  </a:lnTo>
                  <a:lnTo>
                    <a:pt x="679966" y="217419"/>
                  </a:lnTo>
                  <a:lnTo>
                    <a:pt x="681042" y="217035"/>
                  </a:lnTo>
                  <a:lnTo>
                    <a:pt x="682087" y="216635"/>
                  </a:lnTo>
                  <a:lnTo>
                    <a:pt x="683132" y="216205"/>
                  </a:lnTo>
                  <a:lnTo>
                    <a:pt x="684162" y="215744"/>
                  </a:lnTo>
                  <a:lnTo>
                    <a:pt x="685161" y="215252"/>
                  </a:lnTo>
                  <a:lnTo>
                    <a:pt x="686160" y="214745"/>
                  </a:lnTo>
                  <a:lnTo>
                    <a:pt x="687128" y="214192"/>
                  </a:lnTo>
                  <a:lnTo>
                    <a:pt x="688096" y="213623"/>
                  </a:lnTo>
                  <a:lnTo>
                    <a:pt x="689034" y="213039"/>
                  </a:lnTo>
                  <a:lnTo>
                    <a:pt x="689956" y="212409"/>
                  </a:lnTo>
                  <a:lnTo>
                    <a:pt x="690862" y="211764"/>
                  </a:lnTo>
                  <a:lnTo>
                    <a:pt x="691754" y="211103"/>
                  </a:lnTo>
                  <a:lnTo>
                    <a:pt x="692614" y="210411"/>
                  </a:lnTo>
                  <a:lnTo>
                    <a:pt x="693460" y="209689"/>
                  </a:lnTo>
                  <a:lnTo>
                    <a:pt x="694290" y="208951"/>
                  </a:lnTo>
                  <a:lnTo>
                    <a:pt x="695089" y="208183"/>
                  </a:lnTo>
                  <a:lnTo>
                    <a:pt x="695873" y="207399"/>
                  </a:lnTo>
                  <a:lnTo>
                    <a:pt x="696641" y="206600"/>
                  </a:lnTo>
                  <a:lnTo>
                    <a:pt x="697379" y="205770"/>
                  </a:lnTo>
                  <a:lnTo>
                    <a:pt x="698101" y="204925"/>
                  </a:lnTo>
                  <a:lnTo>
                    <a:pt x="698793" y="204064"/>
                  </a:lnTo>
                  <a:lnTo>
                    <a:pt x="700714" y="204863"/>
                  </a:lnTo>
                  <a:lnTo>
                    <a:pt x="702589" y="205678"/>
                  </a:lnTo>
                  <a:lnTo>
                    <a:pt x="704417" y="206523"/>
                  </a:lnTo>
                  <a:lnTo>
                    <a:pt x="706231" y="207384"/>
                  </a:lnTo>
                  <a:lnTo>
                    <a:pt x="707983" y="208275"/>
                  </a:lnTo>
                  <a:lnTo>
                    <a:pt x="709704" y="209182"/>
                  </a:lnTo>
                  <a:lnTo>
                    <a:pt x="710565" y="209643"/>
                  </a:lnTo>
                  <a:lnTo>
                    <a:pt x="711395" y="210119"/>
                  </a:lnTo>
                  <a:lnTo>
                    <a:pt x="712225" y="210580"/>
                  </a:lnTo>
                  <a:lnTo>
                    <a:pt x="713039" y="211057"/>
                  </a:lnTo>
                  <a:lnTo>
                    <a:pt x="713854" y="211549"/>
                  </a:lnTo>
                  <a:lnTo>
                    <a:pt x="714653" y="212040"/>
                  </a:lnTo>
                  <a:lnTo>
                    <a:pt x="715437" y="212532"/>
                  </a:lnTo>
                  <a:lnTo>
                    <a:pt x="716221" y="213024"/>
                  </a:lnTo>
                  <a:lnTo>
                    <a:pt x="716989" y="213531"/>
                  </a:lnTo>
                  <a:lnTo>
                    <a:pt x="717742" y="214038"/>
                  </a:lnTo>
                  <a:lnTo>
                    <a:pt x="718495" y="214561"/>
                  </a:lnTo>
                  <a:lnTo>
                    <a:pt x="719233" y="215083"/>
                  </a:lnTo>
                  <a:lnTo>
                    <a:pt x="719970" y="215606"/>
                  </a:lnTo>
                  <a:lnTo>
                    <a:pt x="720693" y="216128"/>
                  </a:lnTo>
                  <a:lnTo>
                    <a:pt x="721400" y="216666"/>
                  </a:lnTo>
                  <a:lnTo>
                    <a:pt x="722107" y="217204"/>
                  </a:lnTo>
                  <a:lnTo>
                    <a:pt x="722798" y="217757"/>
                  </a:lnTo>
                  <a:lnTo>
                    <a:pt x="723474" y="218311"/>
                  </a:lnTo>
                  <a:lnTo>
                    <a:pt x="724151" y="218864"/>
                  </a:lnTo>
                  <a:lnTo>
                    <a:pt x="724812" y="219433"/>
                  </a:lnTo>
                  <a:lnTo>
                    <a:pt x="725472" y="220001"/>
                  </a:lnTo>
                  <a:lnTo>
                    <a:pt x="726102" y="220570"/>
                  </a:lnTo>
                  <a:lnTo>
                    <a:pt x="726748" y="221138"/>
                  </a:lnTo>
                  <a:lnTo>
                    <a:pt x="727363" y="221722"/>
                  </a:lnTo>
                  <a:lnTo>
                    <a:pt x="727977" y="222322"/>
                  </a:lnTo>
                  <a:lnTo>
                    <a:pt x="728577" y="222906"/>
                  </a:lnTo>
                  <a:lnTo>
                    <a:pt x="729176" y="223505"/>
                  </a:lnTo>
                  <a:lnTo>
                    <a:pt x="729760" y="224120"/>
                  </a:lnTo>
                  <a:lnTo>
                    <a:pt x="730329" y="224719"/>
                  </a:lnTo>
                  <a:lnTo>
                    <a:pt x="730897" y="225334"/>
                  </a:lnTo>
                  <a:lnTo>
                    <a:pt x="731451" y="225949"/>
                  </a:lnTo>
                  <a:lnTo>
                    <a:pt x="731989" y="226579"/>
                  </a:lnTo>
                  <a:lnTo>
                    <a:pt x="732527" y="227209"/>
                  </a:lnTo>
                  <a:lnTo>
                    <a:pt x="733049" y="227839"/>
                  </a:lnTo>
                  <a:lnTo>
                    <a:pt x="733572" y="228485"/>
                  </a:lnTo>
                  <a:lnTo>
                    <a:pt x="734079" y="229130"/>
                  </a:lnTo>
                  <a:lnTo>
                    <a:pt x="734571" y="229776"/>
                  </a:lnTo>
                  <a:lnTo>
                    <a:pt x="735047" y="230436"/>
                  </a:lnTo>
                  <a:lnTo>
                    <a:pt x="735523" y="231097"/>
                  </a:lnTo>
                  <a:lnTo>
                    <a:pt x="735984" y="231758"/>
                  </a:lnTo>
                  <a:lnTo>
                    <a:pt x="736446" y="232434"/>
                  </a:lnTo>
                  <a:lnTo>
                    <a:pt x="736891" y="233111"/>
                  </a:lnTo>
                  <a:lnTo>
                    <a:pt x="737322" y="233787"/>
                  </a:lnTo>
                  <a:lnTo>
                    <a:pt x="737752" y="234478"/>
                  </a:lnTo>
                  <a:lnTo>
                    <a:pt x="738167" y="235170"/>
                  </a:lnTo>
                  <a:lnTo>
                    <a:pt x="738566" y="235862"/>
                  </a:lnTo>
                  <a:lnTo>
                    <a:pt x="738966" y="236553"/>
                  </a:lnTo>
                  <a:lnTo>
                    <a:pt x="739350" y="237260"/>
                  </a:lnTo>
                  <a:lnTo>
                    <a:pt x="739719" y="237982"/>
                  </a:lnTo>
                  <a:lnTo>
                    <a:pt x="740088" y="238689"/>
                  </a:lnTo>
                  <a:lnTo>
                    <a:pt x="740441" y="239412"/>
                  </a:lnTo>
                  <a:lnTo>
                    <a:pt x="740795" y="240134"/>
                  </a:lnTo>
                  <a:lnTo>
                    <a:pt x="741148" y="240949"/>
                  </a:lnTo>
                  <a:lnTo>
                    <a:pt x="741517" y="241748"/>
                  </a:lnTo>
                  <a:lnTo>
                    <a:pt x="741855" y="242562"/>
                  </a:lnTo>
                  <a:lnTo>
                    <a:pt x="742178" y="243392"/>
                  </a:lnTo>
                  <a:lnTo>
                    <a:pt x="742501" y="244222"/>
                  </a:lnTo>
                  <a:lnTo>
                    <a:pt x="742793" y="245052"/>
                  </a:lnTo>
                  <a:lnTo>
                    <a:pt x="743085" y="245897"/>
                  </a:lnTo>
                  <a:lnTo>
                    <a:pt x="743361" y="246742"/>
                  </a:lnTo>
                  <a:lnTo>
                    <a:pt x="743623" y="247588"/>
                  </a:lnTo>
                  <a:lnTo>
                    <a:pt x="743884" y="248448"/>
                  </a:lnTo>
                  <a:lnTo>
                    <a:pt x="744114" y="249309"/>
                  </a:lnTo>
                  <a:lnTo>
                    <a:pt x="744345" y="250170"/>
                  </a:lnTo>
                  <a:lnTo>
                    <a:pt x="744560" y="251046"/>
                  </a:lnTo>
                  <a:lnTo>
                    <a:pt x="744760" y="251922"/>
                  </a:lnTo>
                  <a:lnTo>
                    <a:pt x="744944" y="252813"/>
                  </a:lnTo>
                  <a:lnTo>
                    <a:pt x="745129" y="253704"/>
                  </a:lnTo>
                  <a:lnTo>
                    <a:pt x="745298" y="254596"/>
                  </a:lnTo>
                  <a:lnTo>
                    <a:pt x="745436" y="255487"/>
                  </a:lnTo>
                  <a:lnTo>
                    <a:pt x="745574" y="256394"/>
                  </a:lnTo>
                  <a:lnTo>
                    <a:pt x="745713" y="257316"/>
                  </a:lnTo>
                  <a:lnTo>
                    <a:pt x="745820" y="258223"/>
                  </a:lnTo>
                  <a:lnTo>
                    <a:pt x="745913" y="259145"/>
                  </a:lnTo>
                  <a:lnTo>
                    <a:pt x="746005" y="260082"/>
                  </a:lnTo>
                  <a:lnTo>
                    <a:pt x="746082" y="261004"/>
                  </a:lnTo>
                  <a:lnTo>
                    <a:pt x="746143" y="261942"/>
                  </a:lnTo>
                  <a:lnTo>
                    <a:pt x="746205" y="262879"/>
                  </a:lnTo>
                  <a:lnTo>
                    <a:pt x="746235" y="263832"/>
                  </a:lnTo>
                  <a:lnTo>
                    <a:pt x="746266" y="264785"/>
                  </a:lnTo>
                  <a:lnTo>
                    <a:pt x="746281" y="265738"/>
                  </a:lnTo>
                  <a:lnTo>
                    <a:pt x="746281" y="266706"/>
                  </a:lnTo>
                  <a:lnTo>
                    <a:pt x="746266" y="267674"/>
                  </a:lnTo>
                  <a:lnTo>
                    <a:pt x="746235" y="268643"/>
                  </a:lnTo>
                  <a:lnTo>
                    <a:pt x="746205" y="269626"/>
                  </a:lnTo>
                  <a:lnTo>
                    <a:pt x="746158" y="270610"/>
                  </a:lnTo>
                  <a:lnTo>
                    <a:pt x="746097" y="271593"/>
                  </a:lnTo>
                  <a:lnTo>
                    <a:pt x="746020" y="272577"/>
                  </a:lnTo>
                  <a:lnTo>
                    <a:pt x="745943" y="273576"/>
                  </a:lnTo>
                  <a:lnTo>
                    <a:pt x="745836" y="274575"/>
                  </a:lnTo>
                  <a:lnTo>
                    <a:pt x="745728" y="275589"/>
                  </a:lnTo>
                  <a:lnTo>
                    <a:pt x="745605" y="276588"/>
                  </a:lnTo>
                  <a:lnTo>
                    <a:pt x="745467" y="277602"/>
                  </a:lnTo>
                  <a:lnTo>
                    <a:pt x="745329" y="278632"/>
                  </a:lnTo>
                  <a:lnTo>
                    <a:pt x="745159" y="279646"/>
                  </a:lnTo>
                  <a:lnTo>
                    <a:pt x="744990" y="280676"/>
                  </a:lnTo>
                  <a:lnTo>
                    <a:pt x="744806" y="281706"/>
                  </a:lnTo>
                  <a:lnTo>
                    <a:pt x="744606" y="282751"/>
                  </a:lnTo>
                  <a:lnTo>
                    <a:pt x="744406" y="283796"/>
                  </a:lnTo>
                  <a:lnTo>
                    <a:pt x="744191" y="284841"/>
                  </a:lnTo>
                  <a:lnTo>
                    <a:pt x="743961" y="285886"/>
                  </a:lnTo>
                  <a:lnTo>
                    <a:pt x="743715" y="286931"/>
                  </a:lnTo>
                  <a:lnTo>
                    <a:pt x="743454" y="287992"/>
                  </a:lnTo>
                  <a:lnTo>
                    <a:pt x="743177" y="289052"/>
                  </a:lnTo>
                  <a:lnTo>
                    <a:pt x="742900" y="290128"/>
                  </a:lnTo>
                  <a:lnTo>
                    <a:pt x="742608" y="291188"/>
                  </a:lnTo>
                  <a:lnTo>
                    <a:pt x="742301" y="292264"/>
                  </a:lnTo>
                  <a:lnTo>
                    <a:pt x="741994" y="293340"/>
                  </a:lnTo>
                  <a:lnTo>
                    <a:pt x="741655" y="294431"/>
                  </a:lnTo>
                  <a:lnTo>
                    <a:pt x="741317" y="295522"/>
                  </a:lnTo>
                  <a:lnTo>
                    <a:pt x="740964" y="296598"/>
                  </a:lnTo>
                  <a:lnTo>
                    <a:pt x="740595" y="297705"/>
                  </a:lnTo>
                  <a:lnTo>
                    <a:pt x="740226" y="298796"/>
                  </a:lnTo>
                  <a:lnTo>
                    <a:pt x="739827" y="299902"/>
                  </a:lnTo>
                  <a:lnTo>
                    <a:pt x="739427" y="301009"/>
                  </a:lnTo>
                  <a:lnTo>
                    <a:pt x="739027" y="302115"/>
                  </a:lnTo>
                  <a:lnTo>
                    <a:pt x="738597" y="303222"/>
                  </a:lnTo>
                  <a:lnTo>
                    <a:pt x="738151" y="304344"/>
                  </a:lnTo>
                  <a:lnTo>
                    <a:pt x="737706" y="305466"/>
                  </a:lnTo>
                  <a:lnTo>
                    <a:pt x="737245" y="306588"/>
                  </a:lnTo>
                  <a:lnTo>
                    <a:pt x="736784" y="307709"/>
                  </a:lnTo>
                  <a:lnTo>
                    <a:pt x="736292" y="308847"/>
                  </a:lnTo>
                  <a:lnTo>
                    <a:pt x="735800" y="309969"/>
                  </a:lnTo>
                  <a:lnTo>
                    <a:pt x="735293" y="311106"/>
                  </a:lnTo>
                  <a:lnTo>
                    <a:pt x="734770" y="312259"/>
                  </a:lnTo>
                  <a:lnTo>
                    <a:pt x="734232" y="313396"/>
                  </a:lnTo>
                  <a:lnTo>
                    <a:pt x="733695" y="314548"/>
                  </a:lnTo>
                  <a:lnTo>
                    <a:pt x="733141" y="315686"/>
                  </a:lnTo>
                  <a:lnTo>
                    <a:pt x="731989" y="318006"/>
                  </a:lnTo>
                  <a:lnTo>
                    <a:pt x="730805" y="320327"/>
                  </a:lnTo>
                  <a:lnTo>
                    <a:pt x="729560" y="322663"/>
                  </a:lnTo>
                  <a:lnTo>
                    <a:pt x="728269" y="324999"/>
                  </a:lnTo>
                  <a:lnTo>
                    <a:pt x="726948" y="327366"/>
                  </a:lnTo>
                  <a:lnTo>
                    <a:pt x="725565" y="329733"/>
                  </a:lnTo>
                  <a:lnTo>
                    <a:pt x="724135" y="332115"/>
                  </a:lnTo>
                  <a:lnTo>
                    <a:pt x="722675" y="334512"/>
                  </a:lnTo>
                  <a:lnTo>
                    <a:pt x="721154" y="336910"/>
                  </a:lnTo>
                  <a:lnTo>
                    <a:pt x="719586" y="339323"/>
                  </a:lnTo>
                  <a:lnTo>
                    <a:pt x="717973" y="341735"/>
                  </a:lnTo>
                  <a:lnTo>
                    <a:pt x="716328" y="344179"/>
                  </a:lnTo>
                  <a:lnTo>
                    <a:pt x="714622" y="346607"/>
                  </a:lnTo>
                  <a:lnTo>
                    <a:pt x="712870" y="349066"/>
                  </a:lnTo>
                  <a:lnTo>
                    <a:pt x="711087" y="351525"/>
                  </a:lnTo>
                  <a:lnTo>
                    <a:pt x="709243" y="353984"/>
                  </a:lnTo>
                  <a:lnTo>
                    <a:pt x="707353" y="356458"/>
                  </a:lnTo>
                  <a:lnTo>
                    <a:pt x="705432" y="358948"/>
                  </a:lnTo>
                  <a:lnTo>
                    <a:pt x="703465" y="361438"/>
                  </a:lnTo>
                  <a:lnTo>
                    <a:pt x="701436" y="363928"/>
                  </a:lnTo>
                  <a:lnTo>
                    <a:pt x="699377" y="366433"/>
                  </a:lnTo>
                  <a:lnTo>
                    <a:pt x="697271" y="368953"/>
                  </a:lnTo>
                  <a:lnTo>
                    <a:pt x="695120" y="371473"/>
                  </a:lnTo>
                  <a:lnTo>
                    <a:pt x="692922" y="373994"/>
                  </a:lnTo>
                  <a:lnTo>
                    <a:pt x="690678" y="376514"/>
                  </a:lnTo>
                  <a:lnTo>
                    <a:pt x="688403" y="379050"/>
                  </a:lnTo>
                  <a:lnTo>
                    <a:pt x="686990" y="380587"/>
                  </a:lnTo>
                  <a:lnTo>
                    <a:pt x="685560" y="382109"/>
                  </a:lnTo>
                  <a:lnTo>
                    <a:pt x="682225" y="378881"/>
                  </a:lnTo>
                  <a:lnTo>
                    <a:pt x="680519" y="377267"/>
                  </a:lnTo>
                  <a:lnTo>
                    <a:pt x="678798" y="375638"/>
                  </a:lnTo>
                  <a:lnTo>
                    <a:pt x="675832" y="372887"/>
                  </a:lnTo>
                  <a:lnTo>
                    <a:pt x="672835" y="370121"/>
                  </a:lnTo>
                  <a:lnTo>
                    <a:pt x="669808" y="367370"/>
                  </a:lnTo>
                  <a:lnTo>
                    <a:pt x="666734" y="364634"/>
                  </a:lnTo>
                  <a:lnTo>
                    <a:pt x="663629" y="361914"/>
                  </a:lnTo>
                  <a:lnTo>
                    <a:pt x="660494" y="359179"/>
                  </a:lnTo>
                  <a:lnTo>
                    <a:pt x="657313" y="356474"/>
                  </a:lnTo>
                  <a:lnTo>
                    <a:pt x="654116" y="353769"/>
                  </a:lnTo>
                  <a:lnTo>
                    <a:pt x="650889" y="351079"/>
                  </a:lnTo>
                  <a:lnTo>
                    <a:pt x="647615" y="348390"/>
                  </a:lnTo>
                  <a:lnTo>
                    <a:pt x="644311" y="345716"/>
                  </a:lnTo>
                  <a:lnTo>
                    <a:pt x="640976" y="343042"/>
                  </a:lnTo>
                  <a:lnTo>
                    <a:pt x="637626" y="340398"/>
                  </a:lnTo>
                  <a:lnTo>
                    <a:pt x="634229" y="337740"/>
                  </a:lnTo>
                  <a:lnTo>
                    <a:pt x="630802" y="335112"/>
                  </a:lnTo>
                  <a:lnTo>
                    <a:pt x="627344" y="332484"/>
                  </a:lnTo>
                  <a:lnTo>
                    <a:pt x="623856" y="329871"/>
                  </a:lnTo>
                  <a:lnTo>
                    <a:pt x="620352" y="327274"/>
                  </a:lnTo>
                  <a:lnTo>
                    <a:pt x="616801" y="324676"/>
                  </a:lnTo>
                  <a:lnTo>
                    <a:pt x="613221" y="322094"/>
                  </a:lnTo>
                  <a:lnTo>
                    <a:pt x="609624" y="319528"/>
                  </a:lnTo>
                  <a:lnTo>
                    <a:pt x="605997" y="316977"/>
                  </a:lnTo>
                  <a:lnTo>
                    <a:pt x="602324" y="314425"/>
                  </a:lnTo>
                  <a:lnTo>
                    <a:pt x="598636" y="311905"/>
                  </a:lnTo>
                  <a:lnTo>
                    <a:pt x="594932" y="309385"/>
                  </a:lnTo>
                  <a:lnTo>
                    <a:pt x="591182" y="306880"/>
                  </a:lnTo>
                  <a:lnTo>
                    <a:pt x="587401" y="304374"/>
                  </a:lnTo>
                  <a:lnTo>
                    <a:pt x="583605" y="301900"/>
                  </a:lnTo>
                  <a:lnTo>
                    <a:pt x="579779" y="299426"/>
                  </a:lnTo>
                  <a:lnTo>
                    <a:pt x="575937" y="296967"/>
                  </a:lnTo>
                  <a:lnTo>
                    <a:pt x="572048" y="294539"/>
                  </a:lnTo>
                  <a:lnTo>
                    <a:pt x="568145" y="292110"/>
                  </a:lnTo>
                  <a:lnTo>
                    <a:pt x="567776" y="288944"/>
                  </a:lnTo>
                  <a:lnTo>
                    <a:pt x="567376" y="285779"/>
                  </a:lnTo>
                  <a:lnTo>
                    <a:pt x="566977" y="282643"/>
                  </a:lnTo>
                  <a:lnTo>
                    <a:pt x="566577" y="279493"/>
                  </a:lnTo>
                  <a:lnTo>
                    <a:pt x="566147" y="276373"/>
                  </a:lnTo>
                  <a:lnTo>
                    <a:pt x="565716" y="273253"/>
                  </a:lnTo>
                  <a:lnTo>
                    <a:pt x="565271" y="270149"/>
                  </a:lnTo>
                  <a:lnTo>
                    <a:pt x="564825" y="267044"/>
                  </a:lnTo>
                  <a:lnTo>
                    <a:pt x="564349" y="263955"/>
                  </a:lnTo>
                  <a:lnTo>
                    <a:pt x="563872" y="260882"/>
                  </a:lnTo>
                  <a:lnTo>
                    <a:pt x="563396" y="257808"/>
                  </a:lnTo>
                  <a:lnTo>
                    <a:pt x="562889" y="254749"/>
                  </a:lnTo>
                  <a:lnTo>
                    <a:pt x="562381" y="251706"/>
                  </a:lnTo>
                  <a:lnTo>
                    <a:pt x="561859" y="248664"/>
                  </a:lnTo>
                  <a:lnTo>
                    <a:pt x="561336" y="245636"/>
                  </a:lnTo>
                  <a:lnTo>
                    <a:pt x="560799" y="242624"/>
                  </a:lnTo>
                  <a:lnTo>
                    <a:pt x="560245" y="239611"/>
                  </a:lnTo>
                  <a:lnTo>
                    <a:pt x="559677" y="236615"/>
                  </a:lnTo>
                  <a:lnTo>
                    <a:pt x="559108" y="233633"/>
                  </a:lnTo>
                  <a:lnTo>
                    <a:pt x="558524" y="230667"/>
                  </a:lnTo>
                  <a:lnTo>
                    <a:pt x="557925" y="227701"/>
                  </a:lnTo>
                  <a:lnTo>
                    <a:pt x="557325" y="224750"/>
                  </a:lnTo>
                  <a:lnTo>
                    <a:pt x="556710" y="221815"/>
                  </a:lnTo>
                  <a:lnTo>
                    <a:pt x="556080" y="218895"/>
                  </a:lnTo>
                  <a:lnTo>
                    <a:pt x="555435" y="215975"/>
                  </a:lnTo>
                  <a:lnTo>
                    <a:pt x="554789" y="213070"/>
                  </a:lnTo>
                  <a:lnTo>
                    <a:pt x="554144" y="210181"/>
                  </a:lnTo>
                  <a:lnTo>
                    <a:pt x="553468" y="207307"/>
                  </a:lnTo>
                  <a:lnTo>
                    <a:pt x="552792" y="204433"/>
                  </a:lnTo>
                  <a:lnTo>
                    <a:pt x="552100" y="201590"/>
                  </a:lnTo>
                  <a:lnTo>
                    <a:pt x="551408" y="198747"/>
                  </a:lnTo>
                  <a:lnTo>
                    <a:pt x="550686" y="195919"/>
                  </a:lnTo>
                  <a:lnTo>
                    <a:pt x="553329" y="195534"/>
                  </a:lnTo>
                  <a:lnTo>
                    <a:pt x="555942" y="195166"/>
                  </a:lnTo>
                  <a:lnTo>
                    <a:pt x="558570" y="194812"/>
                  </a:lnTo>
                  <a:lnTo>
                    <a:pt x="561167" y="194474"/>
                  </a:lnTo>
                  <a:lnTo>
                    <a:pt x="563765" y="194151"/>
                  </a:lnTo>
                  <a:lnTo>
                    <a:pt x="566347" y="193844"/>
                  </a:lnTo>
                  <a:lnTo>
                    <a:pt x="568913" y="193537"/>
                  </a:lnTo>
                  <a:lnTo>
                    <a:pt x="571480" y="193260"/>
                  </a:lnTo>
                  <a:lnTo>
                    <a:pt x="574031" y="192999"/>
                  </a:lnTo>
                  <a:lnTo>
                    <a:pt x="576567" y="192737"/>
                  </a:lnTo>
                  <a:lnTo>
                    <a:pt x="579102" y="192507"/>
                  </a:lnTo>
                  <a:lnTo>
                    <a:pt x="581623" y="192276"/>
                  </a:lnTo>
                  <a:lnTo>
                    <a:pt x="584128" y="192077"/>
                  </a:lnTo>
                  <a:lnTo>
                    <a:pt x="586618" y="191877"/>
                  </a:lnTo>
                  <a:lnTo>
                    <a:pt x="589107" y="191708"/>
                  </a:lnTo>
                  <a:lnTo>
                    <a:pt x="591566" y="191539"/>
                  </a:lnTo>
                  <a:lnTo>
                    <a:pt x="594025" y="191385"/>
                  </a:lnTo>
                  <a:lnTo>
                    <a:pt x="596484" y="191262"/>
                  </a:lnTo>
                  <a:lnTo>
                    <a:pt x="598912" y="191139"/>
                  </a:lnTo>
                  <a:lnTo>
                    <a:pt x="601341" y="191032"/>
                  </a:lnTo>
                  <a:lnTo>
                    <a:pt x="603738" y="190939"/>
                  </a:lnTo>
                  <a:lnTo>
                    <a:pt x="606136" y="190878"/>
                  </a:lnTo>
                  <a:lnTo>
                    <a:pt x="608518" y="190816"/>
                  </a:lnTo>
                  <a:lnTo>
                    <a:pt x="610885" y="190770"/>
                  </a:lnTo>
                  <a:lnTo>
                    <a:pt x="613251" y="190740"/>
                  </a:lnTo>
                  <a:lnTo>
                    <a:pt x="615587" y="190724"/>
                  </a:lnTo>
                  <a:close/>
                  <a:moveTo>
                    <a:pt x="230298" y="321633"/>
                  </a:moveTo>
                  <a:lnTo>
                    <a:pt x="229914" y="326351"/>
                  </a:lnTo>
                  <a:lnTo>
                    <a:pt x="229560" y="331100"/>
                  </a:lnTo>
                  <a:lnTo>
                    <a:pt x="229222" y="335849"/>
                  </a:lnTo>
                  <a:lnTo>
                    <a:pt x="228915" y="340629"/>
                  </a:lnTo>
                  <a:lnTo>
                    <a:pt x="228638" y="345408"/>
                  </a:lnTo>
                  <a:lnTo>
                    <a:pt x="228377" y="350203"/>
                  </a:lnTo>
                  <a:lnTo>
                    <a:pt x="228147" y="355014"/>
                  </a:lnTo>
                  <a:lnTo>
                    <a:pt x="227931" y="359840"/>
                  </a:lnTo>
                  <a:lnTo>
                    <a:pt x="227747" y="364665"/>
                  </a:lnTo>
                  <a:lnTo>
                    <a:pt x="227593" y="369522"/>
                  </a:lnTo>
                  <a:lnTo>
                    <a:pt x="227455" y="374378"/>
                  </a:lnTo>
                  <a:lnTo>
                    <a:pt x="227332" y="379250"/>
                  </a:lnTo>
                  <a:lnTo>
                    <a:pt x="227255" y="384122"/>
                  </a:lnTo>
                  <a:lnTo>
                    <a:pt x="227194" y="389009"/>
                  </a:lnTo>
                  <a:lnTo>
                    <a:pt x="227148" y="393912"/>
                  </a:lnTo>
                  <a:lnTo>
                    <a:pt x="227132" y="398814"/>
                  </a:lnTo>
                  <a:lnTo>
                    <a:pt x="227148" y="403701"/>
                  </a:lnTo>
                  <a:lnTo>
                    <a:pt x="227194" y="408589"/>
                  </a:lnTo>
                  <a:lnTo>
                    <a:pt x="227255" y="413460"/>
                  </a:lnTo>
                  <a:lnTo>
                    <a:pt x="227347" y="418332"/>
                  </a:lnTo>
                  <a:lnTo>
                    <a:pt x="227470" y="423189"/>
                  </a:lnTo>
                  <a:lnTo>
                    <a:pt x="227609" y="428030"/>
                  </a:lnTo>
                  <a:lnTo>
                    <a:pt x="227778" y="432871"/>
                  </a:lnTo>
                  <a:lnTo>
                    <a:pt x="227962" y="437697"/>
                  </a:lnTo>
                  <a:lnTo>
                    <a:pt x="228177" y="442522"/>
                  </a:lnTo>
                  <a:lnTo>
                    <a:pt x="228423" y="447333"/>
                  </a:lnTo>
                  <a:lnTo>
                    <a:pt x="228684" y="452128"/>
                  </a:lnTo>
                  <a:lnTo>
                    <a:pt x="228976" y="456907"/>
                  </a:lnTo>
                  <a:lnTo>
                    <a:pt x="229299" y="461687"/>
                  </a:lnTo>
                  <a:lnTo>
                    <a:pt x="229637" y="466436"/>
                  </a:lnTo>
                  <a:lnTo>
                    <a:pt x="230006" y="471185"/>
                  </a:lnTo>
                  <a:lnTo>
                    <a:pt x="230390" y="475918"/>
                  </a:lnTo>
                  <a:lnTo>
                    <a:pt x="226856" y="473613"/>
                  </a:lnTo>
                  <a:lnTo>
                    <a:pt x="223352" y="471292"/>
                  </a:lnTo>
                  <a:lnTo>
                    <a:pt x="219863" y="468956"/>
                  </a:lnTo>
                  <a:lnTo>
                    <a:pt x="216420" y="466620"/>
                  </a:lnTo>
                  <a:lnTo>
                    <a:pt x="212993" y="464269"/>
                  </a:lnTo>
                  <a:lnTo>
                    <a:pt x="209597" y="461917"/>
                  </a:lnTo>
                  <a:lnTo>
                    <a:pt x="206231" y="459551"/>
                  </a:lnTo>
                  <a:lnTo>
                    <a:pt x="202881" y="457184"/>
                  </a:lnTo>
                  <a:lnTo>
                    <a:pt x="199576" y="454817"/>
                  </a:lnTo>
                  <a:lnTo>
                    <a:pt x="196288" y="452435"/>
                  </a:lnTo>
                  <a:lnTo>
                    <a:pt x="193045" y="450037"/>
                  </a:lnTo>
                  <a:lnTo>
                    <a:pt x="189817" y="447640"/>
                  </a:lnTo>
                  <a:lnTo>
                    <a:pt x="186636" y="445242"/>
                  </a:lnTo>
                  <a:lnTo>
                    <a:pt x="183470" y="442830"/>
                  </a:lnTo>
                  <a:lnTo>
                    <a:pt x="180335" y="440417"/>
                  </a:lnTo>
                  <a:lnTo>
                    <a:pt x="177246" y="438004"/>
                  </a:lnTo>
                  <a:lnTo>
                    <a:pt x="174172" y="435576"/>
                  </a:lnTo>
                  <a:lnTo>
                    <a:pt x="171129" y="433147"/>
                  </a:lnTo>
                  <a:lnTo>
                    <a:pt x="168132" y="430719"/>
                  </a:lnTo>
                  <a:lnTo>
                    <a:pt x="165166" y="428276"/>
                  </a:lnTo>
                  <a:lnTo>
                    <a:pt x="162216" y="425847"/>
                  </a:lnTo>
                  <a:lnTo>
                    <a:pt x="159311" y="423404"/>
                  </a:lnTo>
                  <a:lnTo>
                    <a:pt x="156437" y="420945"/>
                  </a:lnTo>
                  <a:lnTo>
                    <a:pt x="153594" y="418501"/>
                  </a:lnTo>
                  <a:lnTo>
                    <a:pt x="150797" y="416058"/>
                  </a:lnTo>
                  <a:lnTo>
                    <a:pt x="148015" y="413599"/>
                  </a:lnTo>
                  <a:lnTo>
                    <a:pt x="145279" y="411140"/>
                  </a:lnTo>
                  <a:lnTo>
                    <a:pt x="142575" y="408681"/>
                  </a:lnTo>
                  <a:lnTo>
                    <a:pt x="139916" y="406222"/>
                  </a:lnTo>
                  <a:lnTo>
                    <a:pt x="137288" y="403763"/>
                  </a:lnTo>
                  <a:lnTo>
                    <a:pt x="134675" y="401304"/>
                  </a:lnTo>
                  <a:lnTo>
                    <a:pt x="132124" y="398829"/>
                  </a:lnTo>
                  <a:lnTo>
                    <a:pt x="134721" y="396324"/>
                  </a:lnTo>
                  <a:lnTo>
                    <a:pt x="137349" y="393819"/>
                  </a:lnTo>
                  <a:lnTo>
                    <a:pt x="140008" y="391314"/>
                  </a:lnTo>
                  <a:lnTo>
                    <a:pt x="142713" y="388809"/>
                  </a:lnTo>
                  <a:lnTo>
                    <a:pt x="145433" y="386319"/>
                  </a:lnTo>
                  <a:lnTo>
                    <a:pt x="148199" y="383830"/>
                  </a:lnTo>
                  <a:lnTo>
                    <a:pt x="150996" y="381355"/>
                  </a:lnTo>
                  <a:lnTo>
                    <a:pt x="153824" y="378866"/>
                  </a:lnTo>
                  <a:lnTo>
                    <a:pt x="156667" y="376407"/>
                  </a:lnTo>
                  <a:lnTo>
                    <a:pt x="159557" y="373932"/>
                  </a:lnTo>
                  <a:lnTo>
                    <a:pt x="162477" y="371473"/>
                  </a:lnTo>
                  <a:lnTo>
                    <a:pt x="165428" y="369030"/>
                  </a:lnTo>
                  <a:lnTo>
                    <a:pt x="168394" y="366586"/>
                  </a:lnTo>
                  <a:lnTo>
                    <a:pt x="171406" y="364143"/>
                  </a:lnTo>
                  <a:lnTo>
                    <a:pt x="174449" y="361714"/>
                  </a:lnTo>
                  <a:lnTo>
                    <a:pt x="177507" y="359286"/>
                  </a:lnTo>
                  <a:lnTo>
                    <a:pt x="180596" y="356873"/>
                  </a:lnTo>
                  <a:lnTo>
                    <a:pt x="183716" y="354461"/>
                  </a:lnTo>
                  <a:lnTo>
                    <a:pt x="186882" y="352048"/>
                  </a:lnTo>
                  <a:lnTo>
                    <a:pt x="190048" y="349666"/>
                  </a:lnTo>
                  <a:lnTo>
                    <a:pt x="193260" y="347268"/>
                  </a:lnTo>
                  <a:lnTo>
                    <a:pt x="196503" y="344901"/>
                  </a:lnTo>
                  <a:lnTo>
                    <a:pt x="199761" y="342535"/>
                  </a:lnTo>
                  <a:lnTo>
                    <a:pt x="203050" y="340168"/>
                  </a:lnTo>
                  <a:lnTo>
                    <a:pt x="206354" y="337816"/>
                  </a:lnTo>
                  <a:lnTo>
                    <a:pt x="209704" y="335480"/>
                  </a:lnTo>
                  <a:lnTo>
                    <a:pt x="213070" y="333144"/>
                  </a:lnTo>
                  <a:lnTo>
                    <a:pt x="216466" y="330824"/>
                  </a:lnTo>
                  <a:lnTo>
                    <a:pt x="219878" y="328503"/>
                  </a:lnTo>
                  <a:lnTo>
                    <a:pt x="223336" y="326213"/>
                  </a:lnTo>
                  <a:lnTo>
                    <a:pt x="226794" y="323908"/>
                  </a:lnTo>
                  <a:lnTo>
                    <a:pt x="230298" y="321633"/>
                  </a:lnTo>
                  <a:close/>
                  <a:moveTo>
                    <a:pt x="571080" y="321618"/>
                  </a:moveTo>
                  <a:lnTo>
                    <a:pt x="574292" y="323723"/>
                  </a:lnTo>
                  <a:lnTo>
                    <a:pt x="577473" y="325829"/>
                  </a:lnTo>
                  <a:lnTo>
                    <a:pt x="580655" y="327934"/>
                  </a:lnTo>
                  <a:lnTo>
                    <a:pt x="583790" y="330055"/>
                  </a:lnTo>
                  <a:lnTo>
                    <a:pt x="586925" y="332192"/>
                  </a:lnTo>
                  <a:lnTo>
                    <a:pt x="590029" y="334328"/>
                  </a:lnTo>
                  <a:lnTo>
                    <a:pt x="593119" y="336479"/>
                  </a:lnTo>
                  <a:lnTo>
                    <a:pt x="596177" y="338646"/>
                  </a:lnTo>
                  <a:lnTo>
                    <a:pt x="599220" y="340813"/>
                  </a:lnTo>
                  <a:lnTo>
                    <a:pt x="602232" y="342980"/>
                  </a:lnTo>
                  <a:lnTo>
                    <a:pt x="605229" y="345163"/>
                  </a:lnTo>
                  <a:lnTo>
                    <a:pt x="608210" y="347360"/>
                  </a:lnTo>
                  <a:lnTo>
                    <a:pt x="611161" y="349558"/>
                  </a:lnTo>
                  <a:lnTo>
                    <a:pt x="614097" y="351756"/>
                  </a:lnTo>
                  <a:lnTo>
                    <a:pt x="617001" y="353969"/>
                  </a:lnTo>
                  <a:lnTo>
                    <a:pt x="619891" y="356197"/>
                  </a:lnTo>
                  <a:lnTo>
                    <a:pt x="622749" y="358426"/>
                  </a:lnTo>
                  <a:lnTo>
                    <a:pt x="625592" y="360669"/>
                  </a:lnTo>
                  <a:lnTo>
                    <a:pt x="628405" y="362913"/>
                  </a:lnTo>
                  <a:lnTo>
                    <a:pt x="631202" y="365157"/>
                  </a:lnTo>
                  <a:lnTo>
                    <a:pt x="633968" y="367416"/>
                  </a:lnTo>
                  <a:lnTo>
                    <a:pt x="636719" y="369675"/>
                  </a:lnTo>
                  <a:lnTo>
                    <a:pt x="639439" y="371950"/>
                  </a:lnTo>
                  <a:lnTo>
                    <a:pt x="642129" y="374240"/>
                  </a:lnTo>
                  <a:lnTo>
                    <a:pt x="644803" y="376514"/>
                  </a:lnTo>
                  <a:lnTo>
                    <a:pt x="647462" y="378804"/>
                  </a:lnTo>
                  <a:lnTo>
                    <a:pt x="650074" y="381110"/>
                  </a:lnTo>
                  <a:lnTo>
                    <a:pt x="652672" y="383415"/>
                  </a:lnTo>
                  <a:lnTo>
                    <a:pt x="655254" y="385720"/>
                  </a:lnTo>
                  <a:lnTo>
                    <a:pt x="657789" y="388041"/>
                  </a:lnTo>
                  <a:lnTo>
                    <a:pt x="660310" y="390361"/>
                  </a:lnTo>
                  <a:lnTo>
                    <a:pt x="662815" y="392682"/>
                  </a:lnTo>
                  <a:lnTo>
                    <a:pt x="664444" y="394219"/>
                  </a:lnTo>
                  <a:lnTo>
                    <a:pt x="666058" y="395756"/>
                  </a:lnTo>
                  <a:lnTo>
                    <a:pt x="669239" y="398829"/>
                  </a:lnTo>
                  <a:lnTo>
                    <a:pt x="666626" y="401335"/>
                  </a:lnTo>
                  <a:lnTo>
                    <a:pt x="663998" y="403840"/>
                  </a:lnTo>
                  <a:lnTo>
                    <a:pt x="661339" y="406345"/>
                  </a:lnTo>
                  <a:lnTo>
                    <a:pt x="658650" y="408850"/>
                  </a:lnTo>
                  <a:lnTo>
                    <a:pt x="655914" y="411339"/>
                  </a:lnTo>
                  <a:lnTo>
                    <a:pt x="653148" y="413829"/>
                  </a:lnTo>
                  <a:lnTo>
                    <a:pt x="650366" y="416304"/>
                  </a:lnTo>
                  <a:lnTo>
                    <a:pt x="647539" y="418778"/>
                  </a:lnTo>
                  <a:lnTo>
                    <a:pt x="644680" y="421252"/>
                  </a:lnTo>
                  <a:lnTo>
                    <a:pt x="641806" y="423727"/>
                  </a:lnTo>
                  <a:lnTo>
                    <a:pt x="638886" y="426170"/>
                  </a:lnTo>
                  <a:lnTo>
                    <a:pt x="635935" y="428629"/>
                  </a:lnTo>
                  <a:lnTo>
                    <a:pt x="632954" y="431073"/>
                  </a:lnTo>
                  <a:lnTo>
                    <a:pt x="629957" y="433516"/>
                  </a:lnTo>
                  <a:lnTo>
                    <a:pt x="626914" y="435945"/>
                  </a:lnTo>
                  <a:lnTo>
                    <a:pt x="623856" y="438373"/>
                  </a:lnTo>
                  <a:lnTo>
                    <a:pt x="620767" y="440786"/>
                  </a:lnTo>
                  <a:lnTo>
                    <a:pt x="617631" y="443198"/>
                  </a:lnTo>
                  <a:lnTo>
                    <a:pt x="614481" y="445596"/>
                  </a:lnTo>
                  <a:lnTo>
                    <a:pt x="611315" y="447993"/>
                  </a:lnTo>
                  <a:lnTo>
                    <a:pt x="608103" y="450376"/>
                  </a:lnTo>
                  <a:lnTo>
                    <a:pt x="604860" y="452742"/>
                  </a:lnTo>
                  <a:lnTo>
                    <a:pt x="601602" y="455109"/>
                  </a:lnTo>
                  <a:lnTo>
                    <a:pt x="598313" y="457476"/>
                  </a:lnTo>
                  <a:lnTo>
                    <a:pt x="595009" y="459827"/>
                  </a:lnTo>
                  <a:lnTo>
                    <a:pt x="591659" y="462163"/>
                  </a:lnTo>
                  <a:lnTo>
                    <a:pt x="588293" y="464499"/>
                  </a:lnTo>
                  <a:lnTo>
                    <a:pt x="584896" y="466820"/>
                  </a:lnTo>
                  <a:lnTo>
                    <a:pt x="581485" y="469125"/>
                  </a:lnTo>
                  <a:lnTo>
                    <a:pt x="578042" y="471430"/>
                  </a:lnTo>
                  <a:lnTo>
                    <a:pt x="574569" y="473720"/>
                  </a:lnTo>
                  <a:lnTo>
                    <a:pt x="571080" y="476010"/>
                  </a:lnTo>
                  <a:lnTo>
                    <a:pt x="571449" y="471277"/>
                  </a:lnTo>
                  <a:lnTo>
                    <a:pt x="571818" y="466543"/>
                  </a:lnTo>
                  <a:lnTo>
                    <a:pt x="572140" y="461779"/>
                  </a:lnTo>
                  <a:lnTo>
                    <a:pt x="572448" y="457015"/>
                  </a:lnTo>
                  <a:lnTo>
                    <a:pt x="572740" y="452235"/>
                  </a:lnTo>
                  <a:lnTo>
                    <a:pt x="573001" y="447440"/>
                  </a:lnTo>
                  <a:lnTo>
                    <a:pt x="573232" y="442630"/>
                  </a:lnTo>
                  <a:lnTo>
                    <a:pt x="573447" y="437804"/>
                  </a:lnTo>
                  <a:lnTo>
                    <a:pt x="573631" y="432963"/>
                  </a:lnTo>
                  <a:lnTo>
                    <a:pt x="573785" y="428122"/>
                  </a:lnTo>
                  <a:lnTo>
                    <a:pt x="573923" y="423265"/>
                  </a:lnTo>
                  <a:lnTo>
                    <a:pt x="574046" y="418394"/>
                  </a:lnTo>
                  <a:lnTo>
                    <a:pt x="574123" y="413522"/>
                  </a:lnTo>
                  <a:lnTo>
                    <a:pt x="574185" y="408619"/>
                  </a:lnTo>
                  <a:lnTo>
                    <a:pt x="574231" y="403732"/>
                  </a:lnTo>
                  <a:lnTo>
                    <a:pt x="574246" y="398814"/>
                  </a:lnTo>
                  <a:lnTo>
                    <a:pt x="574231" y="393896"/>
                  </a:lnTo>
                  <a:lnTo>
                    <a:pt x="574185" y="388994"/>
                  </a:lnTo>
                  <a:lnTo>
                    <a:pt x="574123" y="384106"/>
                  </a:lnTo>
                  <a:lnTo>
                    <a:pt x="574046" y="379219"/>
                  </a:lnTo>
                  <a:lnTo>
                    <a:pt x="573923" y="374347"/>
                  </a:lnTo>
                  <a:lnTo>
                    <a:pt x="573785" y="369491"/>
                  </a:lnTo>
                  <a:lnTo>
                    <a:pt x="573631" y="364634"/>
                  </a:lnTo>
                  <a:lnTo>
                    <a:pt x="573447" y="359793"/>
                  </a:lnTo>
                  <a:lnTo>
                    <a:pt x="573232" y="354983"/>
                  </a:lnTo>
                  <a:lnTo>
                    <a:pt x="573001" y="350173"/>
                  </a:lnTo>
                  <a:lnTo>
                    <a:pt x="572740" y="345378"/>
                  </a:lnTo>
                  <a:lnTo>
                    <a:pt x="572463" y="340598"/>
                  </a:lnTo>
                  <a:lnTo>
                    <a:pt x="572156" y="335834"/>
                  </a:lnTo>
                  <a:lnTo>
                    <a:pt x="571818" y="331085"/>
                  </a:lnTo>
                  <a:lnTo>
                    <a:pt x="571464" y="326336"/>
                  </a:lnTo>
                  <a:lnTo>
                    <a:pt x="571080" y="321618"/>
                  </a:lnTo>
                  <a:close/>
                  <a:moveTo>
                    <a:pt x="400812" y="235908"/>
                  </a:moveTo>
                  <a:lnTo>
                    <a:pt x="404762" y="237414"/>
                  </a:lnTo>
                  <a:lnTo>
                    <a:pt x="408711" y="238935"/>
                  </a:lnTo>
                  <a:lnTo>
                    <a:pt x="412661" y="240472"/>
                  </a:lnTo>
                  <a:lnTo>
                    <a:pt x="416611" y="242055"/>
                  </a:lnTo>
                  <a:lnTo>
                    <a:pt x="420576" y="243638"/>
                  </a:lnTo>
                  <a:lnTo>
                    <a:pt x="424526" y="245252"/>
                  </a:lnTo>
                  <a:lnTo>
                    <a:pt x="428491" y="246896"/>
                  </a:lnTo>
                  <a:lnTo>
                    <a:pt x="432456" y="248556"/>
                  </a:lnTo>
                  <a:lnTo>
                    <a:pt x="436406" y="250231"/>
                  </a:lnTo>
                  <a:lnTo>
                    <a:pt x="440371" y="251937"/>
                  </a:lnTo>
                  <a:lnTo>
                    <a:pt x="444336" y="253674"/>
                  </a:lnTo>
                  <a:lnTo>
                    <a:pt x="448301" y="255410"/>
                  </a:lnTo>
                  <a:lnTo>
                    <a:pt x="452266" y="257193"/>
                  </a:lnTo>
                  <a:lnTo>
                    <a:pt x="456231" y="258976"/>
                  </a:lnTo>
                  <a:lnTo>
                    <a:pt x="460196" y="260789"/>
                  </a:lnTo>
                  <a:lnTo>
                    <a:pt x="464161" y="262634"/>
                  </a:lnTo>
                  <a:lnTo>
                    <a:pt x="466835" y="263894"/>
                  </a:lnTo>
                  <a:lnTo>
                    <a:pt x="469525" y="265154"/>
                  </a:lnTo>
                  <a:lnTo>
                    <a:pt x="472199" y="266430"/>
                  </a:lnTo>
                  <a:lnTo>
                    <a:pt x="474858" y="267705"/>
                  </a:lnTo>
                  <a:lnTo>
                    <a:pt x="477516" y="268996"/>
                  </a:lnTo>
                  <a:lnTo>
                    <a:pt x="480160" y="270287"/>
                  </a:lnTo>
                  <a:lnTo>
                    <a:pt x="482803" y="271578"/>
                  </a:lnTo>
                  <a:lnTo>
                    <a:pt x="485431" y="272884"/>
                  </a:lnTo>
                  <a:lnTo>
                    <a:pt x="488059" y="274191"/>
                  </a:lnTo>
                  <a:lnTo>
                    <a:pt x="490672" y="275512"/>
                  </a:lnTo>
                  <a:lnTo>
                    <a:pt x="493285" y="276834"/>
                  </a:lnTo>
                  <a:lnTo>
                    <a:pt x="495882" y="278171"/>
                  </a:lnTo>
                  <a:lnTo>
                    <a:pt x="498464" y="279508"/>
                  </a:lnTo>
                  <a:lnTo>
                    <a:pt x="501046" y="280845"/>
                  </a:lnTo>
                  <a:lnTo>
                    <a:pt x="503628" y="282198"/>
                  </a:lnTo>
                  <a:lnTo>
                    <a:pt x="506194" y="283550"/>
                  </a:lnTo>
                  <a:lnTo>
                    <a:pt x="508745" y="284903"/>
                  </a:lnTo>
                  <a:lnTo>
                    <a:pt x="511296" y="286270"/>
                  </a:lnTo>
                  <a:lnTo>
                    <a:pt x="513832" y="287638"/>
                  </a:lnTo>
                  <a:lnTo>
                    <a:pt x="516368" y="289021"/>
                  </a:lnTo>
                  <a:lnTo>
                    <a:pt x="518889" y="290404"/>
                  </a:lnTo>
                  <a:lnTo>
                    <a:pt x="521409" y="291803"/>
                  </a:lnTo>
                  <a:lnTo>
                    <a:pt x="523914" y="293186"/>
                  </a:lnTo>
                  <a:lnTo>
                    <a:pt x="526404" y="294585"/>
                  </a:lnTo>
                  <a:lnTo>
                    <a:pt x="528893" y="295999"/>
                  </a:lnTo>
                  <a:lnTo>
                    <a:pt x="531368" y="297413"/>
                  </a:lnTo>
                  <a:lnTo>
                    <a:pt x="533842" y="298826"/>
                  </a:lnTo>
                  <a:lnTo>
                    <a:pt x="536301" y="300256"/>
                  </a:lnTo>
                  <a:lnTo>
                    <a:pt x="538745" y="301670"/>
                  </a:lnTo>
                  <a:lnTo>
                    <a:pt x="541188" y="303114"/>
                  </a:lnTo>
                  <a:lnTo>
                    <a:pt x="543616" y="304544"/>
                  </a:lnTo>
                  <a:lnTo>
                    <a:pt x="546029" y="305988"/>
                  </a:lnTo>
                  <a:lnTo>
                    <a:pt x="546321" y="308816"/>
                  </a:lnTo>
                  <a:lnTo>
                    <a:pt x="546613" y="311659"/>
                  </a:lnTo>
                  <a:lnTo>
                    <a:pt x="546890" y="314502"/>
                  </a:lnTo>
                  <a:lnTo>
                    <a:pt x="547151" y="317346"/>
                  </a:lnTo>
                  <a:lnTo>
                    <a:pt x="547413" y="320204"/>
                  </a:lnTo>
                  <a:lnTo>
                    <a:pt x="547658" y="323063"/>
                  </a:lnTo>
                  <a:lnTo>
                    <a:pt x="547904" y="325921"/>
                  </a:lnTo>
                  <a:lnTo>
                    <a:pt x="548135" y="328795"/>
                  </a:lnTo>
                  <a:lnTo>
                    <a:pt x="548350" y="331669"/>
                  </a:lnTo>
                  <a:lnTo>
                    <a:pt x="548565" y="334543"/>
                  </a:lnTo>
                  <a:lnTo>
                    <a:pt x="548765" y="337417"/>
                  </a:lnTo>
                  <a:lnTo>
                    <a:pt x="548965" y="340306"/>
                  </a:lnTo>
                  <a:lnTo>
                    <a:pt x="549149" y="343195"/>
                  </a:lnTo>
                  <a:lnTo>
                    <a:pt x="549318" y="346100"/>
                  </a:lnTo>
                  <a:lnTo>
                    <a:pt x="549487" y="349005"/>
                  </a:lnTo>
                  <a:lnTo>
                    <a:pt x="549641" y="351894"/>
                  </a:lnTo>
                  <a:lnTo>
                    <a:pt x="549795" y="354814"/>
                  </a:lnTo>
                  <a:lnTo>
                    <a:pt x="549933" y="357719"/>
                  </a:lnTo>
                  <a:lnTo>
                    <a:pt x="550056" y="360639"/>
                  </a:lnTo>
                  <a:lnTo>
                    <a:pt x="550179" y="363559"/>
                  </a:lnTo>
                  <a:lnTo>
                    <a:pt x="550286" y="366479"/>
                  </a:lnTo>
                  <a:lnTo>
                    <a:pt x="550394" y="369399"/>
                  </a:lnTo>
                  <a:lnTo>
                    <a:pt x="550486" y="372334"/>
                  </a:lnTo>
                  <a:lnTo>
                    <a:pt x="550563" y="375270"/>
                  </a:lnTo>
                  <a:lnTo>
                    <a:pt x="550640" y="378205"/>
                  </a:lnTo>
                  <a:lnTo>
                    <a:pt x="550701" y="381140"/>
                  </a:lnTo>
                  <a:lnTo>
                    <a:pt x="550747" y="384076"/>
                  </a:lnTo>
                  <a:lnTo>
                    <a:pt x="550794" y="387026"/>
                  </a:lnTo>
                  <a:lnTo>
                    <a:pt x="550824" y="389962"/>
                  </a:lnTo>
                  <a:lnTo>
                    <a:pt x="550855" y="392913"/>
                  </a:lnTo>
                  <a:lnTo>
                    <a:pt x="550870" y="395863"/>
                  </a:lnTo>
                  <a:lnTo>
                    <a:pt x="550870" y="398814"/>
                  </a:lnTo>
                  <a:lnTo>
                    <a:pt x="550870" y="401796"/>
                  </a:lnTo>
                  <a:lnTo>
                    <a:pt x="550855" y="404762"/>
                  </a:lnTo>
                  <a:lnTo>
                    <a:pt x="550824" y="407712"/>
                  </a:lnTo>
                  <a:lnTo>
                    <a:pt x="550794" y="410679"/>
                  </a:lnTo>
                  <a:lnTo>
                    <a:pt x="550747" y="413629"/>
                  </a:lnTo>
                  <a:lnTo>
                    <a:pt x="550701" y="416580"/>
                  </a:lnTo>
                  <a:lnTo>
                    <a:pt x="550640" y="419531"/>
                  </a:lnTo>
                  <a:lnTo>
                    <a:pt x="550578" y="422466"/>
                  </a:lnTo>
                  <a:lnTo>
                    <a:pt x="550486" y="425402"/>
                  </a:lnTo>
                  <a:lnTo>
                    <a:pt x="550409" y="428337"/>
                  </a:lnTo>
                  <a:lnTo>
                    <a:pt x="550302" y="431272"/>
                  </a:lnTo>
                  <a:lnTo>
                    <a:pt x="550194" y="434192"/>
                  </a:lnTo>
                  <a:lnTo>
                    <a:pt x="550087" y="437113"/>
                  </a:lnTo>
                  <a:lnTo>
                    <a:pt x="549964" y="440017"/>
                  </a:lnTo>
                  <a:lnTo>
                    <a:pt x="549825" y="442937"/>
                  </a:lnTo>
                  <a:lnTo>
                    <a:pt x="549687" y="445842"/>
                  </a:lnTo>
                  <a:lnTo>
                    <a:pt x="549533" y="448731"/>
                  </a:lnTo>
                  <a:lnTo>
                    <a:pt x="549364" y="451636"/>
                  </a:lnTo>
                  <a:lnTo>
                    <a:pt x="549195" y="454525"/>
                  </a:lnTo>
                  <a:lnTo>
                    <a:pt x="549026" y="457399"/>
                  </a:lnTo>
                  <a:lnTo>
                    <a:pt x="548826" y="460288"/>
                  </a:lnTo>
                  <a:lnTo>
                    <a:pt x="548627" y="463147"/>
                  </a:lnTo>
                  <a:lnTo>
                    <a:pt x="548427" y="466021"/>
                  </a:lnTo>
                  <a:lnTo>
                    <a:pt x="548212" y="468879"/>
                  </a:lnTo>
                  <a:lnTo>
                    <a:pt x="547981" y="471738"/>
                  </a:lnTo>
                  <a:lnTo>
                    <a:pt x="547751" y="474581"/>
                  </a:lnTo>
                  <a:lnTo>
                    <a:pt x="547505" y="477424"/>
                  </a:lnTo>
                  <a:lnTo>
                    <a:pt x="547259" y="480267"/>
                  </a:lnTo>
                  <a:lnTo>
                    <a:pt x="546998" y="483095"/>
                  </a:lnTo>
                  <a:lnTo>
                    <a:pt x="546736" y="485923"/>
                  </a:lnTo>
                  <a:lnTo>
                    <a:pt x="546460" y="488735"/>
                  </a:lnTo>
                  <a:lnTo>
                    <a:pt x="546168" y="491548"/>
                  </a:lnTo>
                  <a:lnTo>
                    <a:pt x="543739" y="492993"/>
                  </a:lnTo>
                  <a:lnTo>
                    <a:pt x="541311" y="494437"/>
                  </a:lnTo>
                  <a:lnTo>
                    <a:pt x="538868" y="495882"/>
                  </a:lnTo>
                  <a:lnTo>
                    <a:pt x="536409" y="497311"/>
                  </a:lnTo>
                  <a:lnTo>
                    <a:pt x="533950" y="498740"/>
                  </a:lnTo>
                  <a:lnTo>
                    <a:pt x="531475" y="500154"/>
                  </a:lnTo>
                  <a:lnTo>
                    <a:pt x="528986" y="501568"/>
                  </a:lnTo>
                  <a:lnTo>
                    <a:pt x="526496" y="502982"/>
                  </a:lnTo>
                  <a:lnTo>
                    <a:pt x="523991" y="504381"/>
                  </a:lnTo>
                  <a:lnTo>
                    <a:pt x="521486" y="505779"/>
                  </a:lnTo>
                  <a:lnTo>
                    <a:pt x="518965" y="507178"/>
                  </a:lnTo>
                  <a:lnTo>
                    <a:pt x="516445" y="508561"/>
                  </a:lnTo>
                  <a:lnTo>
                    <a:pt x="513909" y="509944"/>
                  </a:lnTo>
                  <a:lnTo>
                    <a:pt x="511358" y="511327"/>
                  </a:lnTo>
                  <a:lnTo>
                    <a:pt x="508807" y="512695"/>
                  </a:lnTo>
                  <a:lnTo>
                    <a:pt x="506240" y="514047"/>
                  </a:lnTo>
                  <a:lnTo>
                    <a:pt x="503674" y="515415"/>
                  </a:lnTo>
                  <a:lnTo>
                    <a:pt x="501092" y="516768"/>
                  </a:lnTo>
                  <a:lnTo>
                    <a:pt x="498510" y="518105"/>
                  </a:lnTo>
                  <a:lnTo>
                    <a:pt x="495913" y="519442"/>
                  </a:lnTo>
                  <a:lnTo>
                    <a:pt x="493315" y="520779"/>
                  </a:lnTo>
                  <a:lnTo>
                    <a:pt x="490703" y="522101"/>
                  </a:lnTo>
                  <a:lnTo>
                    <a:pt x="488075" y="523422"/>
                  </a:lnTo>
                  <a:lnTo>
                    <a:pt x="485447" y="524744"/>
                  </a:lnTo>
                  <a:lnTo>
                    <a:pt x="482819" y="526050"/>
                  </a:lnTo>
                  <a:lnTo>
                    <a:pt x="480175" y="527341"/>
                  </a:lnTo>
                  <a:lnTo>
                    <a:pt x="477516" y="528632"/>
                  </a:lnTo>
                  <a:lnTo>
                    <a:pt x="474858" y="529923"/>
                  </a:lnTo>
                  <a:lnTo>
                    <a:pt x="472199" y="531199"/>
                  </a:lnTo>
                  <a:lnTo>
                    <a:pt x="469525" y="532474"/>
                  </a:lnTo>
                  <a:lnTo>
                    <a:pt x="466851" y="533750"/>
                  </a:lnTo>
                  <a:lnTo>
                    <a:pt x="464161" y="535010"/>
                  </a:lnTo>
                  <a:lnTo>
                    <a:pt x="460196" y="536839"/>
                  </a:lnTo>
                  <a:lnTo>
                    <a:pt x="456246" y="538652"/>
                  </a:lnTo>
                  <a:lnTo>
                    <a:pt x="452281" y="540435"/>
                  </a:lnTo>
                  <a:lnTo>
                    <a:pt x="448316" y="542203"/>
                  </a:lnTo>
                  <a:lnTo>
                    <a:pt x="444351" y="543955"/>
                  </a:lnTo>
                  <a:lnTo>
                    <a:pt x="440386" y="545676"/>
                  </a:lnTo>
                  <a:lnTo>
                    <a:pt x="436421" y="547382"/>
                  </a:lnTo>
                  <a:lnTo>
                    <a:pt x="432440" y="549072"/>
                  </a:lnTo>
                  <a:lnTo>
                    <a:pt x="428475" y="550732"/>
                  </a:lnTo>
                  <a:lnTo>
                    <a:pt x="424495" y="552361"/>
                  </a:lnTo>
                  <a:lnTo>
                    <a:pt x="420514" y="553990"/>
                  </a:lnTo>
                  <a:lnTo>
                    <a:pt x="416549" y="555573"/>
                  </a:lnTo>
                  <a:lnTo>
                    <a:pt x="412569" y="557156"/>
                  </a:lnTo>
                  <a:lnTo>
                    <a:pt x="408589" y="558693"/>
                  </a:lnTo>
                  <a:lnTo>
                    <a:pt x="404623" y="560230"/>
                  </a:lnTo>
                  <a:lnTo>
                    <a:pt x="400643" y="561736"/>
                  </a:lnTo>
                  <a:lnTo>
                    <a:pt x="396693" y="560230"/>
                  </a:lnTo>
                  <a:lnTo>
                    <a:pt x="392728" y="558708"/>
                  </a:lnTo>
                  <a:lnTo>
                    <a:pt x="388763" y="557156"/>
                  </a:lnTo>
                  <a:lnTo>
                    <a:pt x="384798" y="555589"/>
                  </a:lnTo>
                  <a:lnTo>
                    <a:pt x="380833" y="553990"/>
                  </a:lnTo>
                  <a:lnTo>
                    <a:pt x="376868" y="552377"/>
                  </a:lnTo>
                  <a:lnTo>
                    <a:pt x="372903" y="550732"/>
                  </a:lnTo>
                  <a:lnTo>
                    <a:pt x="368922" y="549072"/>
                  </a:lnTo>
                  <a:lnTo>
                    <a:pt x="364957" y="547397"/>
                  </a:lnTo>
                  <a:lnTo>
                    <a:pt x="360992" y="545691"/>
                  </a:lnTo>
                  <a:lnTo>
                    <a:pt x="357027" y="543970"/>
                  </a:lnTo>
                  <a:lnTo>
                    <a:pt x="353062" y="542218"/>
                  </a:lnTo>
                  <a:lnTo>
                    <a:pt x="349097" y="540451"/>
                  </a:lnTo>
                  <a:lnTo>
                    <a:pt x="345132" y="538652"/>
                  </a:lnTo>
                  <a:lnTo>
                    <a:pt x="341182" y="536839"/>
                  </a:lnTo>
                  <a:lnTo>
                    <a:pt x="337217" y="535010"/>
                  </a:lnTo>
                  <a:lnTo>
                    <a:pt x="334528" y="533750"/>
                  </a:lnTo>
                  <a:lnTo>
                    <a:pt x="331838" y="532474"/>
                  </a:lnTo>
                  <a:lnTo>
                    <a:pt x="329164" y="531199"/>
                  </a:lnTo>
                  <a:lnTo>
                    <a:pt x="326490" y="529923"/>
                  </a:lnTo>
                  <a:lnTo>
                    <a:pt x="323831" y="528632"/>
                  </a:lnTo>
                  <a:lnTo>
                    <a:pt x="321172" y="527326"/>
                  </a:lnTo>
                  <a:lnTo>
                    <a:pt x="318529" y="526020"/>
                  </a:lnTo>
                  <a:lnTo>
                    <a:pt x="315901" y="524713"/>
                  </a:lnTo>
                  <a:lnTo>
                    <a:pt x="313273" y="523407"/>
                  </a:lnTo>
                  <a:lnTo>
                    <a:pt x="310645" y="522085"/>
                  </a:lnTo>
                  <a:lnTo>
                    <a:pt x="308032" y="520748"/>
                  </a:lnTo>
                  <a:lnTo>
                    <a:pt x="305435" y="519411"/>
                  </a:lnTo>
                  <a:lnTo>
                    <a:pt x="302838" y="518074"/>
                  </a:lnTo>
                  <a:lnTo>
                    <a:pt x="300256" y="516722"/>
                  </a:lnTo>
                  <a:lnTo>
                    <a:pt x="297674" y="515369"/>
                  </a:lnTo>
                  <a:lnTo>
                    <a:pt x="295107" y="514017"/>
                  </a:lnTo>
                  <a:lnTo>
                    <a:pt x="292556" y="512649"/>
                  </a:lnTo>
                  <a:lnTo>
                    <a:pt x="290005" y="511266"/>
                  </a:lnTo>
                  <a:lnTo>
                    <a:pt x="287469" y="509898"/>
                  </a:lnTo>
                  <a:lnTo>
                    <a:pt x="284933" y="508515"/>
                  </a:lnTo>
                  <a:lnTo>
                    <a:pt x="282413" y="507116"/>
                  </a:lnTo>
                  <a:lnTo>
                    <a:pt x="279892" y="505733"/>
                  </a:lnTo>
                  <a:lnTo>
                    <a:pt x="277403" y="504334"/>
                  </a:lnTo>
                  <a:lnTo>
                    <a:pt x="274898" y="502921"/>
                  </a:lnTo>
                  <a:lnTo>
                    <a:pt x="272423" y="501507"/>
                  </a:lnTo>
                  <a:lnTo>
                    <a:pt x="269949" y="500093"/>
                  </a:lnTo>
                  <a:lnTo>
                    <a:pt x="267475" y="498679"/>
                  </a:lnTo>
                  <a:lnTo>
                    <a:pt x="265031" y="497250"/>
                  </a:lnTo>
                  <a:lnTo>
                    <a:pt x="262587" y="495820"/>
                  </a:lnTo>
                  <a:lnTo>
                    <a:pt x="260144" y="494376"/>
                  </a:lnTo>
                  <a:lnTo>
                    <a:pt x="257716" y="492946"/>
                  </a:lnTo>
                  <a:lnTo>
                    <a:pt x="255303" y="491502"/>
                  </a:lnTo>
                  <a:lnTo>
                    <a:pt x="255011" y="488674"/>
                  </a:lnTo>
                  <a:lnTo>
                    <a:pt x="254734" y="485862"/>
                  </a:lnTo>
                  <a:lnTo>
                    <a:pt x="254457" y="483034"/>
                  </a:lnTo>
                  <a:lnTo>
                    <a:pt x="254196" y="480191"/>
                  </a:lnTo>
                  <a:lnTo>
                    <a:pt x="253950" y="477347"/>
                  </a:lnTo>
                  <a:lnTo>
                    <a:pt x="253704" y="474504"/>
                  </a:lnTo>
                  <a:lnTo>
                    <a:pt x="253458" y="471661"/>
                  </a:lnTo>
                  <a:lnTo>
                    <a:pt x="253228" y="468802"/>
                  </a:lnTo>
                  <a:lnTo>
                    <a:pt x="253013" y="465929"/>
                  </a:lnTo>
                  <a:lnTo>
                    <a:pt x="252798" y="463070"/>
                  </a:lnTo>
                  <a:lnTo>
                    <a:pt x="252598" y="460196"/>
                  </a:lnTo>
                  <a:lnTo>
                    <a:pt x="252413" y="457307"/>
                  </a:lnTo>
                  <a:lnTo>
                    <a:pt x="252229" y="454433"/>
                  </a:lnTo>
                  <a:lnTo>
                    <a:pt x="252045" y="451544"/>
                  </a:lnTo>
                  <a:lnTo>
                    <a:pt x="251891" y="448639"/>
                  </a:lnTo>
                  <a:lnTo>
                    <a:pt x="251722" y="445750"/>
                  </a:lnTo>
                  <a:lnTo>
                    <a:pt x="251584" y="442845"/>
                  </a:lnTo>
                  <a:lnTo>
                    <a:pt x="251445" y="439940"/>
                  </a:lnTo>
                  <a:lnTo>
                    <a:pt x="251322" y="437020"/>
                  </a:lnTo>
                  <a:lnTo>
                    <a:pt x="251199" y="434100"/>
                  </a:lnTo>
                  <a:lnTo>
                    <a:pt x="251092" y="431180"/>
                  </a:lnTo>
                  <a:lnTo>
                    <a:pt x="250984" y="428260"/>
                  </a:lnTo>
                  <a:lnTo>
                    <a:pt x="250892" y="425325"/>
                  </a:lnTo>
                  <a:lnTo>
                    <a:pt x="250815" y="422405"/>
                  </a:lnTo>
                  <a:lnTo>
                    <a:pt x="250738" y="419469"/>
                  </a:lnTo>
                  <a:lnTo>
                    <a:pt x="250677" y="416519"/>
                  </a:lnTo>
                  <a:lnTo>
                    <a:pt x="250631" y="413583"/>
                  </a:lnTo>
                  <a:lnTo>
                    <a:pt x="250585" y="410633"/>
                  </a:lnTo>
                  <a:lnTo>
                    <a:pt x="250554" y="407682"/>
                  </a:lnTo>
                  <a:lnTo>
                    <a:pt x="250523" y="404731"/>
                  </a:lnTo>
                  <a:lnTo>
                    <a:pt x="250508" y="401780"/>
                  </a:lnTo>
                  <a:lnTo>
                    <a:pt x="250508" y="398814"/>
                  </a:lnTo>
                  <a:lnTo>
                    <a:pt x="250508" y="395848"/>
                  </a:lnTo>
                  <a:lnTo>
                    <a:pt x="250523" y="392882"/>
                  </a:lnTo>
                  <a:lnTo>
                    <a:pt x="250554" y="389916"/>
                  </a:lnTo>
                  <a:lnTo>
                    <a:pt x="250585" y="386965"/>
                  </a:lnTo>
                  <a:lnTo>
                    <a:pt x="250615" y="384014"/>
                  </a:lnTo>
                  <a:lnTo>
                    <a:pt x="250677" y="381063"/>
                  </a:lnTo>
                  <a:lnTo>
                    <a:pt x="250738" y="378113"/>
                  </a:lnTo>
                  <a:lnTo>
                    <a:pt x="250800" y="375177"/>
                  </a:lnTo>
                  <a:lnTo>
                    <a:pt x="250877" y="372227"/>
                  </a:lnTo>
                  <a:lnTo>
                    <a:pt x="250969" y="369307"/>
                  </a:lnTo>
                  <a:lnTo>
                    <a:pt x="251076" y="366371"/>
                  </a:lnTo>
                  <a:lnTo>
                    <a:pt x="251169" y="363451"/>
                  </a:lnTo>
                  <a:lnTo>
                    <a:pt x="251292" y="360531"/>
                  </a:lnTo>
                  <a:lnTo>
                    <a:pt x="251414" y="357611"/>
                  </a:lnTo>
                  <a:lnTo>
                    <a:pt x="251553" y="354706"/>
                  </a:lnTo>
                  <a:lnTo>
                    <a:pt x="251691" y="351802"/>
                  </a:lnTo>
                  <a:lnTo>
                    <a:pt x="251845" y="348897"/>
                  </a:lnTo>
                  <a:lnTo>
                    <a:pt x="252014" y="346008"/>
                  </a:lnTo>
                  <a:lnTo>
                    <a:pt x="252183" y="343119"/>
                  </a:lnTo>
                  <a:lnTo>
                    <a:pt x="252352" y="340229"/>
                  </a:lnTo>
                  <a:lnTo>
                    <a:pt x="252552" y="337355"/>
                  </a:lnTo>
                  <a:lnTo>
                    <a:pt x="252736" y="334481"/>
                  </a:lnTo>
                  <a:lnTo>
                    <a:pt x="252951" y="331623"/>
                  </a:lnTo>
                  <a:lnTo>
                    <a:pt x="253166" y="328764"/>
                  </a:lnTo>
                  <a:lnTo>
                    <a:pt x="253397" y="325906"/>
                  </a:lnTo>
                  <a:lnTo>
                    <a:pt x="253628" y="323047"/>
                  </a:lnTo>
                  <a:lnTo>
                    <a:pt x="253858" y="320204"/>
                  </a:lnTo>
                  <a:lnTo>
                    <a:pt x="254119" y="317376"/>
                  </a:lnTo>
                  <a:lnTo>
                    <a:pt x="254381" y="314548"/>
                  </a:lnTo>
                  <a:lnTo>
                    <a:pt x="254642" y="311721"/>
                  </a:lnTo>
                  <a:lnTo>
                    <a:pt x="254919" y="308908"/>
                  </a:lnTo>
                  <a:lnTo>
                    <a:pt x="255211" y="306096"/>
                  </a:lnTo>
                  <a:lnTo>
                    <a:pt x="257639" y="304636"/>
                  </a:lnTo>
                  <a:lnTo>
                    <a:pt x="260067" y="303206"/>
                  </a:lnTo>
                  <a:lnTo>
                    <a:pt x="262511" y="301762"/>
                  </a:lnTo>
                  <a:lnTo>
                    <a:pt x="264970" y="300333"/>
                  </a:lnTo>
                  <a:lnTo>
                    <a:pt x="267428" y="298903"/>
                  </a:lnTo>
                  <a:lnTo>
                    <a:pt x="269903" y="297489"/>
                  </a:lnTo>
                  <a:lnTo>
                    <a:pt x="272393" y="296060"/>
                  </a:lnTo>
                  <a:lnTo>
                    <a:pt x="274882" y="294662"/>
                  </a:lnTo>
                  <a:lnTo>
                    <a:pt x="277372" y="293248"/>
                  </a:lnTo>
                  <a:lnTo>
                    <a:pt x="279892" y="291849"/>
                  </a:lnTo>
                  <a:lnTo>
                    <a:pt x="282413" y="290466"/>
                  </a:lnTo>
                  <a:lnTo>
                    <a:pt x="284933" y="289067"/>
                  </a:lnTo>
                  <a:lnTo>
                    <a:pt x="287469" y="287700"/>
                  </a:lnTo>
                  <a:lnTo>
                    <a:pt x="290020" y="286316"/>
                  </a:lnTo>
                  <a:lnTo>
                    <a:pt x="292571" y="284949"/>
                  </a:lnTo>
                  <a:lnTo>
                    <a:pt x="295123" y="283581"/>
                  </a:lnTo>
                  <a:lnTo>
                    <a:pt x="297705" y="282228"/>
                  </a:lnTo>
                  <a:lnTo>
                    <a:pt x="300286" y="280876"/>
                  </a:lnTo>
                  <a:lnTo>
                    <a:pt x="302868" y="279524"/>
                  </a:lnTo>
                  <a:lnTo>
                    <a:pt x="305466" y="278186"/>
                  </a:lnTo>
                  <a:lnTo>
                    <a:pt x="308063" y="276865"/>
                  </a:lnTo>
                  <a:lnTo>
                    <a:pt x="310676" y="275528"/>
                  </a:lnTo>
                  <a:lnTo>
                    <a:pt x="313304" y="274206"/>
                  </a:lnTo>
                  <a:lnTo>
                    <a:pt x="315932" y="272900"/>
                  </a:lnTo>
                  <a:lnTo>
                    <a:pt x="318560" y="271593"/>
                  </a:lnTo>
                  <a:lnTo>
                    <a:pt x="321203" y="270287"/>
                  </a:lnTo>
                  <a:lnTo>
                    <a:pt x="323862" y="268996"/>
                  </a:lnTo>
                  <a:lnTo>
                    <a:pt x="326521" y="267705"/>
                  </a:lnTo>
                  <a:lnTo>
                    <a:pt x="329179" y="266430"/>
                  </a:lnTo>
                  <a:lnTo>
                    <a:pt x="331853" y="265154"/>
                  </a:lnTo>
                  <a:lnTo>
                    <a:pt x="334528" y="263894"/>
                  </a:lnTo>
                  <a:lnTo>
                    <a:pt x="337217" y="262634"/>
                  </a:lnTo>
                  <a:lnTo>
                    <a:pt x="341182" y="260805"/>
                  </a:lnTo>
                  <a:lnTo>
                    <a:pt x="345147" y="258991"/>
                  </a:lnTo>
                  <a:lnTo>
                    <a:pt x="349112" y="257193"/>
                  </a:lnTo>
                  <a:lnTo>
                    <a:pt x="353077" y="255426"/>
                  </a:lnTo>
                  <a:lnTo>
                    <a:pt x="357042" y="253674"/>
                  </a:lnTo>
                  <a:lnTo>
                    <a:pt x="361023" y="251952"/>
                  </a:lnTo>
                  <a:lnTo>
                    <a:pt x="365003" y="250246"/>
                  </a:lnTo>
                  <a:lnTo>
                    <a:pt x="368984" y="248571"/>
                  </a:lnTo>
                  <a:lnTo>
                    <a:pt x="372964" y="246912"/>
                  </a:lnTo>
                  <a:lnTo>
                    <a:pt x="376945" y="245267"/>
                  </a:lnTo>
                  <a:lnTo>
                    <a:pt x="380925" y="243653"/>
                  </a:lnTo>
                  <a:lnTo>
                    <a:pt x="384906" y="242055"/>
                  </a:lnTo>
                  <a:lnTo>
                    <a:pt x="388886" y="240487"/>
                  </a:lnTo>
                  <a:lnTo>
                    <a:pt x="392866" y="238935"/>
                  </a:lnTo>
                  <a:lnTo>
                    <a:pt x="396847" y="237414"/>
                  </a:lnTo>
                  <a:lnTo>
                    <a:pt x="400812" y="235908"/>
                  </a:lnTo>
                  <a:close/>
                  <a:moveTo>
                    <a:pt x="758361" y="531952"/>
                  </a:moveTo>
                  <a:lnTo>
                    <a:pt x="758776" y="531967"/>
                  </a:lnTo>
                  <a:lnTo>
                    <a:pt x="759191" y="531998"/>
                  </a:lnTo>
                  <a:lnTo>
                    <a:pt x="759606" y="532029"/>
                  </a:lnTo>
                  <a:lnTo>
                    <a:pt x="760005" y="532075"/>
                  </a:lnTo>
                  <a:lnTo>
                    <a:pt x="760420" y="532136"/>
                  </a:lnTo>
                  <a:lnTo>
                    <a:pt x="760820" y="532198"/>
                  </a:lnTo>
                  <a:lnTo>
                    <a:pt x="761220" y="532275"/>
                  </a:lnTo>
                  <a:lnTo>
                    <a:pt x="761619" y="532367"/>
                  </a:lnTo>
                  <a:lnTo>
                    <a:pt x="762019" y="532459"/>
                  </a:lnTo>
                  <a:lnTo>
                    <a:pt x="762403" y="532567"/>
                  </a:lnTo>
                  <a:lnTo>
                    <a:pt x="762787" y="532689"/>
                  </a:lnTo>
                  <a:lnTo>
                    <a:pt x="763171" y="532812"/>
                  </a:lnTo>
                  <a:lnTo>
                    <a:pt x="763540" y="532935"/>
                  </a:lnTo>
                  <a:lnTo>
                    <a:pt x="763924" y="533089"/>
                  </a:lnTo>
                  <a:lnTo>
                    <a:pt x="764293" y="533227"/>
                  </a:lnTo>
                  <a:lnTo>
                    <a:pt x="764647" y="533396"/>
                  </a:lnTo>
                  <a:lnTo>
                    <a:pt x="765016" y="533565"/>
                  </a:lnTo>
                  <a:lnTo>
                    <a:pt x="765369" y="533735"/>
                  </a:lnTo>
                  <a:lnTo>
                    <a:pt x="765723" y="533919"/>
                  </a:lnTo>
                  <a:lnTo>
                    <a:pt x="766061" y="534119"/>
                  </a:lnTo>
                  <a:lnTo>
                    <a:pt x="766399" y="534319"/>
                  </a:lnTo>
                  <a:lnTo>
                    <a:pt x="766737" y="534534"/>
                  </a:lnTo>
                  <a:lnTo>
                    <a:pt x="767060" y="534749"/>
                  </a:lnTo>
                  <a:lnTo>
                    <a:pt x="767382" y="534964"/>
                  </a:lnTo>
                  <a:lnTo>
                    <a:pt x="767705" y="535195"/>
                  </a:lnTo>
                  <a:lnTo>
                    <a:pt x="768012" y="535440"/>
                  </a:lnTo>
                  <a:lnTo>
                    <a:pt x="768320" y="535686"/>
                  </a:lnTo>
                  <a:lnTo>
                    <a:pt x="768627" y="535932"/>
                  </a:lnTo>
                  <a:lnTo>
                    <a:pt x="768919" y="536193"/>
                  </a:lnTo>
                  <a:lnTo>
                    <a:pt x="769196" y="536470"/>
                  </a:lnTo>
                  <a:lnTo>
                    <a:pt x="769488" y="536747"/>
                  </a:lnTo>
                  <a:lnTo>
                    <a:pt x="769749" y="537023"/>
                  </a:lnTo>
                  <a:lnTo>
                    <a:pt x="770026" y="537315"/>
                  </a:lnTo>
                  <a:lnTo>
                    <a:pt x="770287" y="537607"/>
                  </a:lnTo>
                  <a:lnTo>
                    <a:pt x="770533" y="537899"/>
                  </a:lnTo>
                  <a:lnTo>
                    <a:pt x="770779" y="538207"/>
                  </a:lnTo>
                  <a:lnTo>
                    <a:pt x="771025" y="538530"/>
                  </a:lnTo>
                  <a:lnTo>
                    <a:pt x="771255" y="538837"/>
                  </a:lnTo>
                  <a:lnTo>
                    <a:pt x="771486" y="539160"/>
                  </a:lnTo>
                  <a:lnTo>
                    <a:pt x="771701" y="539498"/>
                  </a:lnTo>
                  <a:lnTo>
                    <a:pt x="771901" y="539820"/>
                  </a:lnTo>
                  <a:lnTo>
                    <a:pt x="772101" y="540174"/>
                  </a:lnTo>
                  <a:lnTo>
                    <a:pt x="772300" y="540512"/>
                  </a:lnTo>
                  <a:lnTo>
                    <a:pt x="772485" y="540866"/>
                  </a:lnTo>
                  <a:lnTo>
                    <a:pt x="772654" y="541219"/>
                  </a:lnTo>
                  <a:lnTo>
                    <a:pt x="772823" y="541572"/>
                  </a:lnTo>
                  <a:lnTo>
                    <a:pt x="772992" y="541941"/>
                  </a:lnTo>
                  <a:lnTo>
                    <a:pt x="773146" y="542310"/>
                  </a:lnTo>
                  <a:lnTo>
                    <a:pt x="773284" y="542679"/>
                  </a:lnTo>
                  <a:lnTo>
                    <a:pt x="773422" y="543063"/>
                  </a:lnTo>
                  <a:lnTo>
                    <a:pt x="773545" y="543447"/>
                  </a:lnTo>
                  <a:lnTo>
                    <a:pt x="773653" y="543832"/>
                  </a:lnTo>
                  <a:lnTo>
                    <a:pt x="773760" y="544216"/>
                  </a:lnTo>
                  <a:lnTo>
                    <a:pt x="773853" y="544615"/>
                  </a:lnTo>
                  <a:lnTo>
                    <a:pt x="773945" y="545015"/>
                  </a:lnTo>
                  <a:lnTo>
                    <a:pt x="774022" y="545415"/>
                  </a:lnTo>
                  <a:lnTo>
                    <a:pt x="774083" y="545814"/>
                  </a:lnTo>
                  <a:lnTo>
                    <a:pt x="774145" y="546229"/>
                  </a:lnTo>
                  <a:lnTo>
                    <a:pt x="774191" y="546629"/>
                  </a:lnTo>
                  <a:lnTo>
                    <a:pt x="774221" y="547044"/>
                  </a:lnTo>
                  <a:lnTo>
                    <a:pt x="774252" y="547459"/>
                  </a:lnTo>
                  <a:lnTo>
                    <a:pt x="774267" y="547889"/>
                  </a:lnTo>
                  <a:lnTo>
                    <a:pt x="774283" y="548304"/>
                  </a:lnTo>
                  <a:lnTo>
                    <a:pt x="774267" y="548719"/>
                  </a:lnTo>
                  <a:lnTo>
                    <a:pt x="774252" y="549149"/>
                  </a:lnTo>
                  <a:lnTo>
                    <a:pt x="774221" y="549564"/>
                  </a:lnTo>
                  <a:lnTo>
                    <a:pt x="774191" y="549979"/>
                  </a:lnTo>
                  <a:lnTo>
                    <a:pt x="774145" y="550379"/>
                  </a:lnTo>
                  <a:lnTo>
                    <a:pt x="774083" y="550794"/>
                  </a:lnTo>
                  <a:lnTo>
                    <a:pt x="774022" y="551193"/>
                  </a:lnTo>
                  <a:lnTo>
                    <a:pt x="773945" y="551593"/>
                  </a:lnTo>
                  <a:lnTo>
                    <a:pt x="773853" y="551992"/>
                  </a:lnTo>
                  <a:lnTo>
                    <a:pt x="773760" y="552392"/>
                  </a:lnTo>
                  <a:lnTo>
                    <a:pt x="773653" y="552776"/>
                  </a:lnTo>
                  <a:lnTo>
                    <a:pt x="773545" y="553160"/>
                  </a:lnTo>
                  <a:lnTo>
                    <a:pt x="773422" y="553545"/>
                  </a:lnTo>
                  <a:lnTo>
                    <a:pt x="773284" y="553929"/>
                  </a:lnTo>
                  <a:lnTo>
                    <a:pt x="773146" y="554298"/>
                  </a:lnTo>
                  <a:lnTo>
                    <a:pt x="772992" y="554666"/>
                  </a:lnTo>
                  <a:lnTo>
                    <a:pt x="772823" y="555035"/>
                  </a:lnTo>
                  <a:lnTo>
                    <a:pt x="772654" y="555389"/>
                  </a:lnTo>
                  <a:lnTo>
                    <a:pt x="772485" y="555742"/>
                  </a:lnTo>
                  <a:lnTo>
                    <a:pt x="772300" y="556096"/>
                  </a:lnTo>
                  <a:lnTo>
                    <a:pt x="772101" y="556434"/>
                  </a:lnTo>
                  <a:lnTo>
                    <a:pt x="771901" y="556772"/>
                  </a:lnTo>
                  <a:lnTo>
                    <a:pt x="771701" y="557110"/>
                  </a:lnTo>
                  <a:lnTo>
                    <a:pt x="771486" y="557448"/>
                  </a:lnTo>
                  <a:lnTo>
                    <a:pt x="771255" y="557771"/>
                  </a:lnTo>
                  <a:lnTo>
                    <a:pt x="771025" y="558078"/>
                  </a:lnTo>
                  <a:lnTo>
                    <a:pt x="770779" y="558401"/>
                  </a:lnTo>
                  <a:lnTo>
                    <a:pt x="770533" y="558708"/>
                  </a:lnTo>
                  <a:lnTo>
                    <a:pt x="770287" y="559000"/>
                  </a:lnTo>
                  <a:lnTo>
                    <a:pt x="770026" y="559292"/>
                  </a:lnTo>
                  <a:lnTo>
                    <a:pt x="769749" y="559584"/>
                  </a:lnTo>
                  <a:lnTo>
                    <a:pt x="769488" y="559861"/>
                  </a:lnTo>
                  <a:lnTo>
                    <a:pt x="769196" y="560138"/>
                  </a:lnTo>
                  <a:lnTo>
                    <a:pt x="768919" y="560399"/>
                  </a:lnTo>
                  <a:lnTo>
                    <a:pt x="768627" y="560660"/>
                  </a:lnTo>
                  <a:lnTo>
                    <a:pt x="768320" y="560921"/>
                  </a:lnTo>
                  <a:lnTo>
                    <a:pt x="768012" y="561167"/>
                  </a:lnTo>
                  <a:lnTo>
                    <a:pt x="767705" y="561413"/>
                  </a:lnTo>
                  <a:lnTo>
                    <a:pt x="767382" y="561644"/>
                  </a:lnTo>
                  <a:lnTo>
                    <a:pt x="767060" y="561859"/>
                  </a:lnTo>
                  <a:lnTo>
                    <a:pt x="766737" y="562074"/>
                  </a:lnTo>
                  <a:lnTo>
                    <a:pt x="766399" y="562289"/>
                  </a:lnTo>
                  <a:lnTo>
                    <a:pt x="766061" y="562489"/>
                  </a:lnTo>
                  <a:lnTo>
                    <a:pt x="765723" y="562689"/>
                  </a:lnTo>
                  <a:lnTo>
                    <a:pt x="765369" y="562873"/>
                  </a:lnTo>
                  <a:lnTo>
                    <a:pt x="765016" y="563042"/>
                  </a:lnTo>
                  <a:lnTo>
                    <a:pt x="764647" y="563211"/>
                  </a:lnTo>
                  <a:lnTo>
                    <a:pt x="764293" y="563380"/>
                  </a:lnTo>
                  <a:lnTo>
                    <a:pt x="763924" y="563519"/>
                  </a:lnTo>
                  <a:lnTo>
                    <a:pt x="763540" y="563672"/>
                  </a:lnTo>
                  <a:lnTo>
                    <a:pt x="763171" y="563795"/>
                  </a:lnTo>
                  <a:lnTo>
                    <a:pt x="762787" y="563918"/>
                  </a:lnTo>
                  <a:lnTo>
                    <a:pt x="762403" y="564041"/>
                  </a:lnTo>
                  <a:lnTo>
                    <a:pt x="762019" y="564149"/>
                  </a:lnTo>
                  <a:lnTo>
                    <a:pt x="761619" y="564241"/>
                  </a:lnTo>
                  <a:lnTo>
                    <a:pt x="761220" y="564333"/>
                  </a:lnTo>
                  <a:lnTo>
                    <a:pt x="760820" y="564410"/>
                  </a:lnTo>
                  <a:lnTo>
                    <a:pt x="760420" y="564472"/>
                  </a:lnTo>
                  <a:lnTo>
                    <a:pt x="760005" y="564533"/>
                  </a:lnTo>
                  <a:lnTo>
                    <a:pt x="759606" y="564579"/>
                  </a:lnTo>
                  <a:lnTo>
                    <a:pt x="759191" y="564610"/>
                  </a:lnTo>
                  <a:lnTo>
                    <a:pt x="758776" y="564641"/>
                  </a:lnTo>
                  <a:lnTo>
                    <a:pt x="758361" y="564656"/>
                  </a:lnTo>
                  <a:lnTo>
                    <a:pt x="757516" y="564656"/>
                  </a:lnTo>
                  <a:lnTo>
                    <a:pt x="757101" y="564641"/>
                  </a:lnTo>
                  <a:lnTo>
                    <a:pt x="756671" y="564610"/>
                  </a:lnTo>
                  <a:lnTo>
                    <a:pt x="756271" y="564579"/>
                  </a:lnTo>
                  <a:lnTo>
                    <a:pt x="755856" y="564533"/>
                  </a:lnTo>
                  <a:lnTo>
                    <a:pt x="755441" y="564472"/>
                  </a:lnTo>
                  <a:lnTo>
                    <a:pt x="755041" y="564410"/>
                  </a:lnTo>
                  <a:lnTo>
                    <a:pt x="754642" y="564333"/>
                  </a:lnTo>
                  <a:lnTo>
                    <a:pt x="754242" y="564241"/>
                  </a:lnTo>
                  <a:lnTo>
                    <a:pt x="753858" y="564149"/>
                  </a:lnTo>
                  <a:lnTo>
                    <a:pt x="753458" y="564041"/>
                  </a:lnTo>
                  <a:lnTo>
                    <a:pt x="753074" y="563918"/>
                  </a:lnTo>
                  <a:lnTo>
                    <a:pt x="752690" y="563795"/>
                  </a:lnTo>
                  <a:lnTo>
                    <a:pt x="752321" y="563672"/>
                  </a:lnTo>
                  <a:lnTo>
                    <a:pt x="751952" y="563519"/>
                  </a:lnTo>
                  <a:lnTo>
                    <a:pt x="751584" y="563380"/>
                  </a:lnTo>
                  <a:lnTo>
                    <a:pt x="751215" y="563211"/>
                  </a:lnTo>
                  <a:lnTo>
                    <a:pt x="750861" y="563042"/>
                  </a:lnTo>
                  <a:lnTo>
                    <a:pt x="750492" y="562873"/>
                  </a:lnTo>
                  <a:lnTo>
                    <a:pt x="750154" y="562689"/>
                  </a:lnTo>
                  <a:lnTo>
                    <a:pt x="749801" y="562489"/>
                  </a:lnTo>
                  <a:lnTo>
                    <a:pt x="749463" y="562289"/>
                  </a:lnTo>
                  <a:lnTo>
                    <a:pt x="749125" y="562074"/>
                  </a:lnTo>
                  <a:lnTo>
                    <a:pt x="748802" y="561859"/>
                  </a:lnTo>
                  <a:lnTo>
                    <a:pt x="748479" y="561644"/>
                  </a:lnTo>
                  <a:lnTo>
                    <a:pt x="748156" y="561413"/>
                  </a:lnTo>
                  <a:lnTo>
                    <a:pt x="747849" y="561167"/>
                  </a:lnTo>
                  <a:lnTo>
                    <a:pt x="747542" y="560921"/>
                  </a:lnTo>
                  <a:lnTo>
                    <a:pt x="747250" y="560660"/>
                  </a:lnTo>
                  <a:lnTo>
                    <a:pt x="746958" y="560399"/>
                  </a:lnTo>
                  <a:lnTo>
                    <a:pt x="746666" y="560138"/>
                  </a:lnTo>
                  <a:lnTo>
                    <a:pt x="746389" y="559861"/>
                  </a:lnTo>
                  <a:lnTo>
                    <a:pt x="746112" y="559584"/>
                  </a:lnTo>
                  <a:lnTo>
                    <a:pt x="745836" y="559292"/>
                  </a:lnTo>
                  <a:lnTo>
                    <a:pt x="745574" y="559000"/>
                  </a:lnTo>
                  <a:lnTo>
                    <a:pt x="745329" y="558708"/>
                  </a:lnTo>
                  <a:lnTo>
                    <a:pt x="745083" y="558401"/>
                  </a:lnTo>
                  <a:lnTo>
                    <a:pt x="744837" y="558078"/>
                  </a:lnTo>
                  <a:lnTo>
                    <a:pt x="744606" y="557771"/>
                  </a:lnTo>
                  <a:lnTo>
                    <a:pt x="744391" y="557448"/>
                  </a:lnTo>
                  <a:lnTo>
                    <a:pt x="744176" y="557110"/>
                  </a:lnTo>
                  <a:lnTo>
                    <a:pt x="743961" y="556772"/>
                  </a:lnTo>
                  <a:lnTo>
                    <a:pt x="743761" y="556434"/>
                  </a:lnTo>
                  <a:lnTo>
                    <a:pt x="743561" y="556096"/>
                  </a:lnTo>
                  <a:lnTo>
                    <a:pt x="743377" y="555742"/>
                  </a:lnTo>
                  <a:lnTo>
                    <a:pt x="743208" y="555389"/>
                  </a:lnTo>
                  <a:lnTo>
                    <a:pt x="743039" y="555035"/>
                  </a:lnTo>
                  <a:lnTo>
                    <a:pt x="742885" y="554666"/>
                  </a:lnTo>
                  <a:lnTo>
                    <a:pt x="742731" y="554298"/>
                  </a:lnTo>
                  <a:lnTo>
                    <a:pt x="742593" y="553929"/>
                  </a:lnTo>
                  <a:lnTo>
                    <a:pt x="742455" y="553545"/>
                  </a:lnTo>
                  <a:lnTo>
                    <a:pt x="742332" y="553160"/>
                  </a:lnTo>
                  <a:lnTo>
                    <a:pt x="742209" y="552776"/>
                  </a:lnTo>
                  <a:lnTo>
                    <a:pt x="742101" y="552392"/>
                  </a:lnTo>
                  <a:lnTo>
                    <a:pt x="742009" y="551992"/>
                  </a:lnTo>
                  <a:lnTo>
                    <a:pt x="741932" y="551593"/>
                  </a:lnTo>
                  <a:lnTo>
                    <a:pt x="741855" y="551193"/>
                  </a:lnTo>
                  <a:lnTo>
                    <a:pt x="741778" y="550794"/>
                  </a:lnTo>
                  <a:lnTo>
                    <a:pt x="741717" y="550379"/>
                  </a:lnTo>
                  <a:lnTo>
                    <a:pt x="741671" y="549979"/>
                  </a:lnTo>
                  <a:lnTo>
                    <a:pt x="741640" y="549564"/>
                  </a:lnTo>
                  <a:lnTo>
                    <a:pt x="741609" y="549149"/>
                  </a:lnTo>
                  <a:lnTo>
                    <a:pt x="741594" y="548719"/>
                  </a:lnTo>
                  <a:lnTo>
                    <a:pt x="741594" y="548304"/>
                  </a:lnTo>
                  <a:lnTo>
                    <a:pt x="741594" y="547889"/>
                  </a:lnTo>
                  <a:lnTo>
                    <a:pt x="741609" y="547459"/>
                  </a:lnTo>
                  <a:lnTo>
                    <a:pt x="741640" y="547044"/>
                  </a:lnTo>
                  <a:lnTo>
                    <a:pt x="741671" y="546629"/>
                  </a:lnTo>
                  <a:lnTo>
                    <a:pt x="741717" y="546229"/>
                  </a:lnTo>
                  <a:lnTo>
                    <a:pt x="741778" y="545814"/>
                  </a:lnTo>
                  <a:lnTo>
                    <a:pt x="741855" y="545415"/>
                  </a:lnTo>
                  <a:lnTo>
                    <a:pt x="741932" y="545015"/>
                  </a:lnTo>
                  <a:lnTo>
                    <a:pt x="742009" y="544615"/>
                  </a:lnTo>
                  <a:lnTo>
                    <a:pt x="742101" y="544216"/>
                  </a:lnTo>
                  <a:lnTo>
                    <a:pt x="742209" y="543832"/>
                  </a:lnTo>
                  <a:lnTo>
                    <a:pt x="742332" y="543447"/>
                  </a:lnTo>
                  <a:lnTo>
                    <a:pt x="742455" y="543063"/>
                  </a:lnTo>
                  <a:lnTo>
                    <a:pt x="742593" y="542679"/>
                  </a:lnTo>
                  <a:lnTo>
                    <a:pt x="742731" y="542310"/>
                  </a:lnTo>
                  <a:lnTo>
                    <a:pt x="742885" y="541941"/>
                  </a:lnTo>
                  <a:lnTo>
                    <a:pt x="743039" y="541572"/>
                  </a:lnTo>
                  <a:lnTo>
                    <a:pt x="743208" y="541219"/>
                  </a:lnTo>
                  <a:lnTo>
                    <a:pt x="743377" y="540866"/>
                  </a:lnTo>
                  <a:lnTo>
                    <a:pt x="743561" y="540512"/>
                  </a:lnTo>
                  <a:lnTo>
                    <a:pt x="743761" y="540174"/>
                  </a:lnTo>
                  <a:lnTo>
                    <a:pt x="743961" y="539820"/>
                  </a:lnTo>
                  <a:lnTo>
                    <a:pt x="744176" y="539498"/>
                  </a:lnTo>
                  <a:lnTo>
                    <a:pt x="744391" y="539160"/>
                  </a:lnTo>
                  <a:lnTo>
                    <a:pt x="744606" y="538837"/>
                  </a:lnTo>
                  <a:lnTo>
                    <a:pt x="744837" y="538530"/>
                  </a:lnTo>
                  <a:lnTo>
                    <a:pt x="745083" y="538207"/>
                  </a:lnTo>
                  <a:lnTo>
                    <a:pt x="745329" y="537899"/>
                  </a:lnTo>
                  <a:lnTo>
                    <a:pt x="745574" y="537607"/>
                  </a:lnTo>
                  <a:lnTo>
                    <a:pt x="745836" y="537315"/>
                  </a:lnTo>
                  <a:lnTo>
                    <a:pt x="746112" y="537023"/>
                  </a:lnTo>
                  <a:lnTo>
                    <a:pt x="746389" y="536747"/>
                  </a:lnTo>
                  <a:lnTo>
                    <a:pt x="746666" y="536470"/>
                  </a:lnTo>
                  <a:lnTo>
                    <a:pt x="746958" y="536193"/>
                  </a:lnTo>
                  <a:lnTo>
                    <a:pt x="747250" y="535932"/>
                  </a:lnTo>
                  <a:lnTo>
                    <a:pt x="747542" y="535686"/>
                  </a:lnTo>
                  <a:lnTo>
                    <a:pt x="747849" y="535440"/>
                  </a:lnTo>
                  <a:lnTo>
                    <a:pt x="748156" y="535195"/>
                  </a:lnTo>
                  <a:lnTo>
                    <a:pt x="748479" y="534964"/>
                  </a:lnTo>
                  <a:lnTo>
                    <a:pt x="748802" y="534749"/>
                  </a:lnTo>
                  <a:lnTo>
                    <a:pt x="749125" y="534534"/>
                  </a:lnTo>
                  <a:lnTo>
                    <a:pt x="749463" y="534319"/>
                  </a:lnTo>
                  <a:lnTo>
                    <a:pt x="749801" y="534119"/>
                  </a:lnTo>
                  <a:lnTo>
                    <a:pt x="750154" y="533919"/>
                  </a:lnTo>
                  <a:lnTo>
                    <a:pt x="750492" y="533735"/>
                  </a:lnTo>
                  <a:lnTo>
                    <a:pt x="750861" y="533565"/>
                  </a:lnTo>
                  <a:lnTo>
                    <a:pt x="751215" y="533396"/>
                  </a:lnTo>
                  <a:lnTo>
                    <a:pt x="751584" y="533227"/>
                  </a:lnTo>
                  <a:lnTo>
                    <a:pt x="751952" y="533089"/>
                  </a:lnTo>
                  <a:lnTo>
                    <a:pt x="752321" y="532935"/>
                  </a:lnTo>
                  <a:lnTo>
                    <a:pt x="752690" y="532812"/>
                  </a:lnTo>
                  <a:lnTo>
                    <a:pt x="753074" y="532689"/>
                  </a:lnTo>
                  <a:lnTo>
                    <a:pt x="753458" y="532567"/>
                  </a:lnTo>
                  <a:lnTo>
                    <a:pt x="753858" y="532459"/>
                  </a:lnTo>
                  <a:lnTo>
                    <a:pt x="754242" y="532367"/>
                  </a:lnTo>
                  <a:lnTo>
                    <a:pt x="754642" y="532275"/>
                  </a:lnTo>
                  <a:lnTo>
                    <a:pt x="755041" y="532198"/>
                  </a:lnTo>
                  <a:lnTo>
                    <a:pt x="755441" y="532136"/>
                  </a:lnTo>
                  <a:lnTo>
                    <a:pt x="755856" y="532075"/>
                  </a:lnTo>
                  <a:lnTo>
                    <a:pt x="756271" y="532029"/>
                  </a:lnTo>
                  <a:lnTo>
                    <a:pt x="756671" y="531998"/>
                  </a:lnTo>
                  <a:lnTo>
                    <a:pt x="757101" y="531967"/>
                  </a:lnTo>
                  <a:lnTo>
                    <a:pt x="757516" y="531952"/>
                  </a:lnTo>
                  <a:close/>
                  <a:moveTo>
                    <a:pt x="258884" y="520748"/>
                  </a:moveTo>
                  <a:lnTo>
                    <a:pt x="262972" y="523069"/>
                  </a:lnTo>
                  <a:lnTo>
                    <a:pt x="267090" y="525389"/>
                  </a:lnTo>
                  <a:lnTo>
                    <a:pt x="271240" y="527695"/>
                  </a:lnTo>
                  <a:lnTo>
                    <a:pt x="275405" y="529969"/>
                  </a:lnTo>
                  <a:lnTo>
                    <a:pt x="279600" y="532244"/>
                  </a:lnTo>
                  <a:lnTo>
                    <a:pt x="283811" y="534503"/>
                  </a:lnTo>
                  <a:lnTo>
                    <a:pt x="288068" y="536747"/>
                  </a:lnTo>
                  <a:lnTo>
                    <a:pt x="292326" y="538960"/>
                  </a:lnTo>
                  <a:lnTo>
                    <a:pt x="296629" y="541173"/>
                  </a:lnTo>
                  <a:lnTo>
                    <a:pt x="300947" y="543371"/>
                  </a:lnTo>
                  <a:lnTo>
                    <a:pt x="305281" y="545553"/>
                  </a:lnTo>
                  <a:lnTo>
                    <a:pt x="309646" y="547705"/>
                  </a:lnTo>
                  <a:lnTo>
                    <a:pt x="314041" y="549856"/>
                  </a:lnTo>
                  <a:lnTo>
                    <a:pt x="318452" y="551977"/>
                  </a:lnTo>
                  <a:lnTo>
                    <a:pt x="322878" y="554082"/>
                  </a:lnTo>
                  <a:lnTo>
                    <a:pt x="327335" y="556188"/>
                  </a:lnTo>
                  <a:lnTo>
                    <a:pt x="332314" y="558493"/>
                  </a:lnTo>
                  <a:lnTo>
                    <a:pt x="337278" y="560752"/>
                  </a:lnTo>
                  <a:lnTo>
                    <a:pt x="342243" y="562981"/>
                  </a:lnTo>
                  <a:lnTo>
                    <a:pt x="347207" y="565179"/>
                  </a:lnTo>
                  <a:lnTo>
                    <a:pt x="352155" y="567330"/>
                  </a:lnTo>
                  <a:lnTo>
                    <a:pt x="357104" y="569451"/>
                  </a:lnTo>
                  <a:lnTo>
                    <a:pt x="362053" y="571541"/>
                  </a:lnTo>
                  <a:lnTo>
                    <a:pt x="366986" y="573585"/>
                  </a:lnTo>
                  <a:lnTo>
                    <a:pt x="364004" y="574569"/>
                  </a:lnTo>
                  <a:lnTo>
                    <a:pt x="361023" y="575522"/>
                  </a:lnTo>
                  <a:lnTo>
                    <a:pt x="358057" y="576474"/>
                  </a:lnTo>
                  <a:lnTo>
                    <a:pt x="355075" y="577412"/>
                  </a:lnTo>
                  <a:lnTo>
                    <a:pt x="352109" y="578334"/>
                  </a:lnTo>
                  <a:lnTo>
                    <a:pt x="349143" y="579241"/>
                  </a:lnTo>
                  <a:lnTo>
                    <a:pt x="346192" y="580132"/>
                  </a:lnTo>
                  <a:lnTo>
                    <a:pt x="343226" y="581008"/>
                  </a:lnTo>
                  <a:lnTo>
                    <a:pt x="340275" y="581869"/>
                  </a:lnTo>
                  <a:lnTo>
                    <a:pt x="337325" y="582729"/>
                  </a:lnTo>
                  <a:lnTo>
                    <a:pt x="334389" y="583559"/>
                  </a:lnTo>
                  <a:lnTo>
                    <a:pt x="331454" y="584389"/>
                  </a:lnTo>
                  <a:lnTo>
                    <a:pt x="328518" y="585204"/>
                  </a:lnTo>
                  <a:lnTo>
                    <a:pt x="325583" y="585988"/>
                  </a:lnTo>
                  <a:lnTo>
                    <a:pt x="322663" y="586771"/>
                  </a:lnTo>
                  <a:lnTo>
                    <a:pt x="319743" y="587540"/>
                  </a:lnTo>
                  <a:lnTo>
                    <a:pt x="316838" y="588293"/>
                  </a:lnTo>
                  <a:lnTo>
                    <a:pt x="313934" y="589031"/>
                  </a:lnTo>
                  <a:lnTo>
                    <a:pt x="311029" y="589753"/>
                  </a:lnTo>
                  <a:lnTo>
                    <a:pt x="308140" y="590475"/>
                  </a:lnTo>
                  <a:lnTo>
                    <a:pt x="305250" y="591167"/>
                  </a:lnTo>
                  <a:lnTo>
                    <a:pt x="302377" y="591843"/>
                  </a:lnTo>
                  <a:lnTo>
                    <a:pt x="299487" y="592519"/>
                  </a:lnTo>
                  <a:lnTo>
                    <a:pt x="296629" y="593165"/>
                  </a:lnTo>
                  <a:lnTo>
                    <a:pt x="293770" y="593810"/>
                  </a:lnTo>
                  <a:lnTo>
                    <a:pt x="290912" y="594425"/>
                  </a:lnTo>
                  <a:lnTo>
                    <a:pt x="288068" y="595040"/>
                  </a:lnTo>
                  <a:lnTo>
                    <a:pt x="285225" y="595639"/>
                  </a:lnTo>
                  <a:lnTo>
                    <a:pt x="282397" y="596208"/>
                  </a:lnTo>
                  <a:lnTo>
                    <a:pt x="279570" y="596776"/>
                  </a:lnTo>
                  <a:lnTo>
                    <a:pt x="276757" y="597330"/>
                  </a:lnTo>
                  <a:lnTo>
                    <a:pt x="273960" y="597867"/>
                  </a:lnTo>
                  <a:lnTo>
                    <a:pt x="272807" y="593303"/>
                  </a:lnTo>
                  <a:lnTo>
                    <a:pt x="271686" y="588692"/>
                  </a:lnTo>
                  <a:lnTo>
                    <a:pt x="270594" y="584066"/>
                  </a:lnTo>
                  <a:lnTo>
                    <a:pt x="269519" y="579379"/>
                  </a:lnTo>
                  <a:lnTo>
                    <a:pt x="268489" y="574676"/>
                  </a:lnTo>
                  <a:lnTo>
                    <a:pt x="267475" y="569927"/>
                  </a:lnTo>
                  <a:lnTo>
                    <a:pt x="266491" y="565148"/>
                  </a:lnTo>
                  <a:lnTo>
                    <a:pt x="265523" y="560337"/>
                  </a:lnTo>
                  <a:lnTo>
                    <a:pt x="264601" y="555496"/>
                  </a:lnTo>
                  <a:lnTo>
                    <a:pt x="263694" y="550625"/>
                  </a:lnTo>
                  <a:lnTo>
                    <a:pt x="262818" y="545722"/>
                  </a:lnTo>
                  <a:lnTo>
                    <a:pt x="261973" y="540789"/>
                  </a:lnTo>
                  <a:lnTo>
                    <a:pt x="261158" y="535825"/>
                  </a:lnTo>
                  <a:lnTo>
                    <a:pt x="260374" y="530830"/>
                  </a:lnTo>
                  <a:lnTo>
                    <a:pt x="259606" y="525804"/>
                  </a:lnTo>
                  <a:lnTo>
                    <a:pt x="258884" y="520748"/>
                  </a:lnTo>
                  <a:close/>
                  <a:moveTo>
                    <a:pt x="542618" y="520702"/>
                  </a:moveTo>
                  <a:lnTo>
                    <a:pt x="541880" y="525758"/>
                  </a:lnTo>
                  <a:lnTo>
                    <a:pt x="541127" y="530784"/>
                  </a:lnTo>
                  <a:lnTo>
                    <a:pt x="540343" y="535779"/>
                  </a:lnTo>
                  <a:lnTo>
                    <a:pt x="539528" y="540743"/>
                  </a:lnTo>
                  <a:lnTo>
                    <a:pt x="538683" y="545691"/>
                  </a:lnTo>
                  <a:lnTo>
                    <a:pt x="537823" y="550594"/>
                  </a:lnTo>
                  <a:lnTo>
                    <a:pt x="536916" y="555481"/>
                  </a:lnTo>
                  <a:lnTo>
                    <a:pt x="535994" y="560322"/>
                  </a:lnTo>
                  <a:lnTo>
                    <a:pt x="535025" y="565148"/>
                  </a:lnTo>
                  <a:lnTo>
                    <a:pt x="534042" y="569927"/>
                  </a:lnTo>
                  <a:lnTo>
                    <a:pt x="533028" y="574692"/>
                  </a:lnTo>
                  <a:lnTo>
                    <a:pt x="531983" y="579410"/>
                  </a:lnTo>
                  <a:lnTo>
                    <a:pt x="530907" y="584097"/>
                  </a:lnTo>
                  <a:lnTo>
                    <a:pt x="529800" y="588739"/>
                  </a:lnTo>
                  <a:lnTo>
                    <a:pt x="528678" y="593364"/>
                  </a:lnTo>
                  <a:lnTo>
                    <a:pt x="527526" y="597944"/>
                  </a:lnTo>
                  <a:lnTo>
                    <a:pt x="524698" y="597406"/>
                  </a:lnTo>
                  <a:lnTo>
                    <a:pt x="521870" y="596868"/>
                  </a:lnTo>
                  <a:lnTo>
                    <a:pt x="519042" y="596300"/>
                  </a:lnTo>
                  <a:lnTo>
                    <a:pt x="516199" y="595716"/>
                  </a:lnTo>
                  <a:lnTo>
                    <a:pt x="513340" y="595116"/>
                  </a:lnTo>
                  <a:lnTo>
                    <a:pt x="510497" y="594517"/>
                  </a:lnTo>
                  <a:lnTo>
                    <a:pt x="507623" y="593887"/>
                  </a:lnTo>
                  <a:lnTo>
                    <a:pt x="504765" y="593257"/>
                  </a:lnTo>
                  <a:lnTo>
                    <a:pt x="501876" y="592596"/>
                  </a:lnTo>
                  <a:lnTo>
                    <a:pt x="499002" y="591935"/>
                  </a:lnTo>
                  <a:lnTo>
                    <a:pt x="496112" y="591244"/>
                  </a:lnTo>
                  <a:lnTo>
                    <a:pt x="493223" y="590552"/>
                  </a:lnTo>
                  <a:lnTo>
                    <a:pt x="490318" y="589845"/>
                  </a:lnTo>
                  <a:lnTo>
                    <a:pt x="487414" y="589107"/>
                  </a:lnTo>
                  <a:lnTo>
                    <a:pt x="484494" y="588370"/>
                  </a:lnTo>
                  <a:lnTo>
                    <a:pt x="481574" y="587617"/>
                  </a:lnTo>
                  <a:lnTo>
                    <a:pt x="478654" y="586848"/>
                  </a:lnTo>
                  <a:lnTo>
                    <a:pt x="475718" y="586064"/>
                  </a:lnTo>
                  <a:lnTo>
                    <a:pt x="472783" y="585265"/>
                  </a:lnTo>
                  <a:lnTo>
                    <a:pt x="469847" y="584451"/>
                  </a:lnTo>
                  <a:lnTo>
                    <a:pt x="466912" y="583621"/>
                  </a:lnTo>
                  <a:lnTo>
                    <a:pt x="463961" y="582791"/>
                  </a:lnTo>
                  <a:lnTo>
                    <a:pt x="460995" y="581930"/>
                  </a:lnTo>
                  <a:lnTo>
                    <a:pt x="458044" y="581070"/>
                  </a:lnTo>
                  <a:lnTo>
                    <a:pt x="455078" y="580178"/>
                  </a:lnTo>
                  <a:lnTo>
                    <a:pt x="452112" y="579287"/>
                  </a:lnTo>
                  <a:lnTo>
                    <a:pt x="449146" y="578380"/>
                  </a:lnTo>
                  <a:lnTo>
                    <a:pt x="446165" y="577443"/>
                  </a:lnTo>
                  <a:lnTo>
                    <a:pt x="443198" y="576505"/>
                  </a:lnTo>
                  <a:lnTo>
                    <a:pt x="440217" y="575552"/>
                  </a:lnTo>
                  <a:lnTo>
                    <a:pt x="437235" y="574584"/>
                  </a:lnTo>
                  <a:lnTo>
                    <a:pt x="434239" y="573616"/>
                  </a:lnTo>
                  <a:lnTo>
                    <a:pt x="439233" y="571541"/>
                  </a:lnTo>
                  <a:lnTo>
                    <a:pt x="444213" y="569451"/>
                  </a:lnTo>
                  <a:lnTo>
                    <a:pt x="449192" y="567315"/>
                  </a:lnTo>
                  <a:lnTo>
                    <a:pt x="454172" y="565163"/>
                  </a:lnTo>
                  <a:lnTo>
                    <a:pt x="459151" y="562965"/>
                  </a:lnTo>
                  <a:lnTo>
                    <a:pt x="464115" y="560737"/>
                  </a:lnTo>
                  <a:lnTo>
                    <a:pt x="469079" y="558478"/>
                  </a:lnTo>
                  <a:lnTo>
                    <a:pt x="474043" y="556188"/>
                  </a:lnTo>
                  <a:lnTo>
                    <a:pt x="478485" y="554098"/>
                  </a:lnTo>
                  <a:lnTo>
                    <a:pt x="482895" y="551992"/>
                  </a:lnTo>
                  <a:lnTo>
                    <a:pt x="487306" y="549871"/>
                  </a:lnTo>
                  <a:lnTo>
                    <a:pt x="491686" y="547735"/>
                  </a:lnTo>
                  <a:lnTo>
                    <a:pt x="496051" y="545568"/>
                  </a:lnTo>
                  <a:lnTo>
                    <a:pt x="500385" y="543386"/>
                  </a:lnTo>
                  <a:lnTo>
                    <a:pt x="504719" y="541204"/>
                  </a:lnTo>
                  <a:lnTo>
                    <a:pt x="509007" y="538991"/>
                  </a:lnTo>
                  <a:lnTo>
                    <a:pt x="513294" y="536762"/>
                  </a:lnTo>
                  <a:lnTo>
                    <a:pt x="517551" y="534518"/>
                  </a:lnTo>
                  <a:lnTo>
                    <a:pt x="521778" y="532244"/>
                  </a:lnTo>
                  <a:lnTo>
                    <a:pt x="525989" y="529969"/>
                  </a:lnTo>
                  <a:lnTo>
                    <a:pt x="530184" y="527679"/>
                  </a:lnTo>
                  <a:lnTo>
                    <a:pt x="534349" y="525374"/>
                  </a:lnTo>
                  <a:lnTo>
                    <a:pt x="538499" y="523038"/>
                  </a:lnTo>
                  <a:lnTo>
                    <a:pt x="542618" y="520702"/>
                  </a:lnTo>
                  <a:close/>
                  <a:moveTo>
                    <a:pt x="115818" y="415520"/>
                  </a:moveTo>
                  <a:lnTo>
                    <a:pt x="118830" y="418440"/>
                  </a:lnTo>
                  <a:lnTo>
                    <a:pt x="121904" y="421344"/>
                  </a:lnTo>
                  <a:lnTo>
                    <a:pt x="125008" y="424264"/>
                  </a:lnTo>
                  <a:lnTo>
                    <a:pt x="128159" y="427169"/>
                  </a:lnTo>
                  <a:lnTo>
                    <a:pt x="131371" y="430058"/>
                  </a:lnTo>
                  <a:lnTo>
                    <a:pt x="134614" y="432963"/>
                  </a:lnTo>
                  <a:lnTo>
                    <a:pt x="137902" y="435852"/>
                  </a:lnTo>
                  <a:lnTo>
                    <a:pt x="141237" y="438742"/>
                  </a:lnTo>
                  <a:lnTo>
                    <a:pt x="144619" y="441615"/>
                  </a:lnTo>
                  <a:lnTo>
                    <a:pt x="148030" y="444489"/>
                  </a:lnTo>
                  <a:lnTo>
                    <a:pt x="151504" y="447363"/>
                  </a:lnTo>
                  <a:lnTo>
                    <a:pt x="155008" y="450222"/>
                  </a:lnTo>
                  <a:lnTo>
                    <a:pt x="158542" y="453080"/>
                  </a:lnTo>
                  <a:lnTo>
                    <a:pt x="162139" y="455939"/>
                  </a:lnTo>
                  <a:lnTo>
                    <a:pt x="165766" y="458767"/>
                  </a:lnTo>
                  <a:lnTo>
                    <a:pt x="169439" y="461610"/>
                  </a:lnTo>
                  <a:lnTo>
                    <a:pt x="173143" y="464438"/>
                  </a:lnTo>
                  <a:lnTo>
                    <a:pt x="176892" y="467250"/>
                  </a:lnTo>
                  <a:lnTo>
                    <a:pt x="180688" y="470063"/>
                  </a:lnTo>
                  <a:lnTo>
                    <a:pt x="184515" y="472860"/>
                  </a:lnTo>
                  <a:lnTo>
                    <a:pt x="188388" y="475641"/>
                  </a:lnTo>
                  <a:lnTo>
                    <a:pt x="192292" y="478423"/>
                  </a:lnTo>
                  <a:lnTo>
                    <a:pt x="196241" y="481189"/>
                  </a:lnTo>
                  <a:lnTo>
                    <a:pt x="200222" y="483956"/>
                  </a:lnTo>
                  <a:lnTo>
                    <a:pt x="204248" y="486691"/>
                  </a:lnTo>
                  <a:lnTo>
                    <a:pt x="208306" y="489427"/>
                  </a:lnTo>
                  <a:lnTo>
                    <a:pt x="212394" y="492163"/>
                  </a:lnTo>
                  <a:lnTo>
                    <a:pt x="216528" y="494867"/>
                  </a:lnTo>
                  <a:lnTo>
                    <a:pt x="220693" y="497572"/>
                  </a:lnTo>
                  <a:lnTo>
                    <a:pt x="224888" y="500246"/>
                  </a:lnTo>
                  <a:lnTo>
                    <a:pt x="229130" y="502921"/>
                  </a:lnTo>
                  <a:lnTo>
                    <a:pt x="233403" y="505579"/>
                  </a:lnTo>
                  <a:lnTo>
                    <a:pt x="233787" y="508745"/>
                  </a:lnTo>
                  <a:lnTo>
                    <a:pt x="234171" y="511896"/>
                  </a:lnTo>
                  <a:lnTo>
                    <a:pt x="234586" y="515046"/>
                  </a:lnTo>
                  <a:lnTo>
                    <a:pt x="235001" y="518182"/>
                  </a:lnTo>
                  <a:lnTo>
                    <a:pt x="235431" y="521301"/>
                  </a:lnTo>
                  <a:lnTo>
                    <a:pt x="235862" y="524421"/>
                  </a:lnTo>
                  <a:lnTo>
                    <a:pt x="236307" y="527541"/>
                  </a:lnTo>
                  <a:lnTo>
                    <a:pt x="236768" y="530630"/>
                  </a:lnTo>
                  <a:lnTo>
                    <a:pt x="237245" y="533719"/>
                  </a:lnTo>
                  <a:lnTo>
                    <a:pt x="237721" y="536808"/>
                  </a:lnTo>
                  <a:lnTo>
                    <a:pt x="238213" y="539867"/>
                  </a:lnTo>
                  <a:lnTo>
                    <a:pt x="238705" y="542940"/>
                  </a:lnTo>
                  <a:lnTo>
                    <a:pt x="239227" y="545983"/>
                  </a:lnTo>
                  <a:lnTo>
                    <a:pt x="239750" y="549026"/>
                  </a:lnTo>
                  <a:lnTo>
                    <a:pt x="240272" y="552054"/>
                  </a:lnTo>
                  <a:lnTo>
                    <a:pt x="240826" y="555066"/>
                  </a:lnTo>
                  <a:lnTo>
                    <a:pt x="241379" y="558078"/>
                  </a:lnTo>
                  <a:lnTo>
                    <a:pt x="241932" y="561075"/>
                  </a:lnTo>
                  <a:lnTo>
                    <a:pt x="242516" y="564057"/>
                  </a:lnTo>
                  <a:lnTo>
                    <a:pt x="243100" y="567023"/>
                  </a:lnTo>
                  <a:lnTo>
                    <a:pt x="243699" y="569989"/>
                  </a:lnTo>
                  <a:lnTo>
                    <a:pt x="244299" y="572940"/>
                  </a:lnTo>
                  <a:lnTo>
                    <a:pt x="244914" y="575875"/>
                  </a:lnTo>
                  <a:lnTo>
                    <a:pt x="245544" y="578795"/>
                  </a:lnTo>
                  <a:lnTo>
                    <a:pt x="246174" y="581715"/>
                  </a:lnTo>
                  <a:lnTo>
                    <a:pt x="246819" y="584620"/>
                  </a:lnTo>
                  <a:lnTo>
                    <a:pt x="247480" y="587509"/>
                  </a:lnTo>
                  <a:lnTo>
                    <a:pt x="248141" y="590383"/>
                  </a:lnTo>
                  <a:lnTo>
                    <a:pt x="248817" y="593241"/>
                  </a:lnTo>
                  <a:lnTo>
                    <a:pt x="249509" y="596100"/>
                  </a:lnTo>
                  <a:lnTo>
                    <a:pt x="250200" y="598928"/>
                  </a:lnTo>
                  <a:lnTo>
                    <a:pt x="250907" y="601756"/>
                  </a:lnTo>
                  <a:lnTo>
                    <a:pt x="247480" y="602247"/>
                  </a:lnTo>
                  <a:lnTo>
                    <a:pt x="244068" y="602724"/>
                  </a:lnTo>
                  <a:lnTo>
                    <a:pt x="240672" y="603170"/>
                  </a:lnTo>
                  <a:lnTo>
                    <a:pt x="237291" y="603585"/>
                  </a:lnTo>
                  <a:lnTo>
                    <a:pt x="233940" y="603984"/>
                  </a:lnTo>
                  <a:lnTo>
                    <a:pt x="230590" y="604353"/>
                  </a:lnTo>
                  <a:lnTo>
                    <a:pt x="227271" y="604706"/>
                  </a:lnTo>
                  <a:lnTo>
                    <a:pt x="223951" y="605029"/>
                  </a:lnTo>
                  <a:lnTo>
                    <a:pt x="220662" y="605321"/>
                  </a:lnTo>
                  <a:lnTo>
                    <a:pt x="217389" y="605598"/>
                  </a:lnTo>
                  <a:lnTo>
                    <a:pt x="214146" y="605844"/>
                  </a:lnTo>
                  <a:lnTo>
                    <a:pt x="210903" y="606059"/>
                  </a:lnTo>
                  <a:lnTo>
                    <a:pt x="207691" y="606259"/>
                  </a:lnTo>
                  <a:lnTo>
                    <a:pt x="204510" y="606428"/>
                  </a:lnTo>
                  <a:lnTo>
                    <a:pt x="201328" y="606566"/>
                  </a:lnTo>
                  <a:lnTo>
                    <a:pt x="198178" y="606689"/>
                  </a:lnTo>
                  <a:lnTo>
                    <a:pt x="197917" y="605967"/>
                  </a:lnTo>
                  <a:lnTo>
                    <a:pt x="197640" y="605260"/>
                  </a:lnTo>
                  <a:lnTo>
                    <a:pt x="197348" y="604553"/>
                  </a:lnTo>
                  <a:lnTo>
                    <a:pt x="197041" y="603861"/>
                  </a:lnTo>
                  <a:lnTo>
                    <a:pt x="196733" y="603154"/>
                  </a:lnTo>
                  <a:lnTo>
                    <a:pt x="196411" y="602478"/>
                  </a:lnTo>
                  <a:lnTo>
                    <a:pt x="196057" y="601802"/>
                  </a:lnTo>
                  <a:lnTo>
                    <a:pt x="195704" y="601126"/>
                  </a:lnTo>
                  <a:lnTo>
                    <a:pt x="195350" y="600465"/>
                  </a:lnTo>
                  <a:lnTo>
                    <a:pt x="194966" y="599804"/>
                  </a:lnTo>
                  <a:lnTo>
                    <a:pt x="194582" y="599158"/>
                  </a:lnTo>
                  <a:lnTo>
                    <a:pt x="194167" y="598528"/>
                  </a:lnTo>
                  <a:lnTo>
                    <a:pt x="193767" y="597898"/>
                  </a:lnTo>
                  <a:lnTo>
                    <a:pt x="193337" y="597268"/>
                  </a:lnTo>
                  <a:lnTo>
                    <a:pt x="192891" y="596653"/>
                  </a:lnTo>
                  <a:lnTo>
                    <a:pt x="192445" y="596054"/>
                  </a:lnTo>
                  <a:lnTo>
                    <a:pt x="192000" y="595455"/>
                  </a:lnTo>
                  <a:lnTo>
                    <a:pt x="191523" y="594871"/>
                  </a:lnTo>
                  <a:lnTo>
                    <a:pt x="191047" y="594287"/>
                  </a:lnTo>
                  <a:lnTo>
                    <a:pt x="190555" y="593718"/>
                  </a:lnTo>
                  <a:lnTo>
                    <a:pt x="190048" y="593149"/>
                  </a:lnTo>
                  <a:lnTo>
                    <a:pt x="189541" y="592611"/>
                  </a:lnTo>
                  <a:lnTo>
                    <a:pt x="189018" y="592058"/>
                  </a:lnTo>
                  <a:lnTo>
                    <a:pt x="188480" y="591536"/>
                  </a:lnTo>
                  <a:lnTo>
                    <a:pt x="187942" y="591013"/>
                  </a:lnTo>
                  <a:lnTo>
                    <a:pt x="187389" y="590506"/>
                  </a:lnTo>
                  <a:lnTo>
                    <a:pt x="186821" y="589999"/>
                  </a:lnTo>
                  <a:lnTo>
                    <a:pt x="186252" y="589507"/>
                  </a:lnTo>
                  <a:lnTo>
                    <a:pt x="185683" y="589031"/>
                  </a:lnTo>
                  <a:lnTo>
                    <a:pt x="185084" y="588569"/>
                  </a:lnTo>
                  <a:lnTo>
                    <a:pt x="184485" y="588108"/>
                  </a:lnTo>
                  <a:lnTo>
                    <a:pt x="183885" y="587663"/>
                  </a:lnTo>
                  <a:lnTo>
                    <a:pt x="183270" y="587232"/>
                  </a:lnTo>
                  <a:lnTo>
                    <a:pt x="182640" y="586802"/>
                  </a:lnTo>
                  <a:lnTo>
                    <a:pt x="182010" y="586403"/>
                  </a:lnTo>
                  <a:lnTo>
                    <a:pt x="181365" y="586003"/>
                  </a:lnTo>
                  <a:lnTo>
                    <a:pt x="180719" y="585603"/>
                  </a:lnTo>
                  <a:lnTo>
                    <a:pt x="180058" y="585234"/>
                  </a:lnTo>
                  <a:lnTo>
                    <a:pt x="179398" y="584866"/>
                  </a:lnTo>
                  <a:lnTo>
                    <a:pt x="178737" y="584512"/>
                  </a:lnTo>
                  <a:lnTo>
                    <a:pt x="178045" y="584174"/>
                  </a:lnTo>
                  <a:lnTo>
                    <a:pt x="177369" y="583851"/>
                  </a:lnTo>
                  <a:lnTo>
                    <a:pt x="176677" y="583544"/>
                  </a:lnTo>
                  <a:lnTo>
                    <a:pt x="175970" y="583237"/>
                  </a:lnTo>
                  <a:lnTo>
                    <a:pt x="175263" y="582945"/>
                  </a:lnTo>
                  <a:lnTo>
                    <a:pt x="174556" y="582683"/>
                  </a:lnTo>
                  <a:lnTo>
                    <a:pt x="173834" y="582422"/>
                  </a:lnTo>
                  <a:lnTo>
                    <a:pt x="173096" y="582176"/>
                  </a:lnTo>
                  <a:lnTo>
                    <a:pt x="172374" y="581946"/>
                  </a:lnTo>
                  <a:lnTo>
                    <a:pt x="171636" y="581715"/>
                  </a:lnTo>
                  <a:lnTo>
                    <a:pt x="170883" y="581515"/>
                  </a:lnTo>
                  <a:lnTo>
                    <a:pt x="170130" y="581331"/>
                  </a:lnTo>
                  <a:lnTo>
                    <a:pt x="169377" y="581146"/>
                  </a:lnTo>
                  <a:lnTo>
                    <a:pt x="168624" y="580993"/>
                  </a:lnTo>
                  <a:lnTo>
                    <a:pt x="167856" y="580839"/>
                  </a:lnTo>
                  <a:lnTo>
                    <a:pt x="167072" y="580701"/>
                  </a:lnTo>
                  <a:lnTo>
                    <a:pt x="166304" y="580593"/>
                  </a:lnTo>
                  <a:lnTo>
                    <a:pt x="165520" y="580486"/>
                  </a:lnTo>
                  <a:lnTo>
                    <a:pt x="164736" y="580393"/>
                  </a:lnTo>
                  <a:lnTo>
                    <a:pt x="163952" y="580332"/>
                  </a:lnTo>
                  <a:lnTo>
                    <a:pt x="163153" y="580270"/>
                  </a:lnTo>
                  <a:lnTo>
                    <a:pt x="162354" y="580240"/>
                  </a:lnTo>
                  <a:lnTo>
                    <a:pt x="161555" y="580209"/>
                  </a:lnTo>
                  <a:lnTo>
                    <a:pt x="160740" y="580194"/>
                  </a:lnTo>
                  <a:lnTo>
                    <a:pt x="160033" y="580209"/>
                  </a:lnTo>
                  <a:lnTo>
                    <a:pt x="159342" y="580224"/>
                  </a:lnTo>
                  <a:lnTo>
                    <a:pt x="158650" y="580255"/>
                  </a:lnTo>
                  <a:lnTo>
                    <a:pt x="157943" y="580301"/>
                  </a:lnTo>
                  <a:lnTo>
                    <a:pt x="157267" y="580347"/>
                  </a:lnTo>
                  <a:lnTo>
                    <a:pt x="156575" y="580424"/>
                  </a:lnTo>
                  <a:lnTo>
                    <a:pt x="155899" y="580501"/>
                  </a:lnTo>
                  <a:lnTo>
                    <a:pt x="155207" y="580578"/>
                  </a:lnTo>
                  <a:lnTo>
                    <a:pt x="154531" y="580685"/>
                  </a:lnTo>
                  <a:lnTo>
                    <a:pt x="153870" y="580793"/>
                  </a:lnTo>
                  <a:lnTo>
                    <a:pt x="153194" y="580916"/>
                  </a:lnTo>
                  <a:lnTo>
                    <a:pt x="152533" y="581054"/>
                  </a:lnTo>
                  <a:lnTo>
                    <a:pt x="151872" y="581193"/>
                  </a:lnTo>
                  <a:lnTo>
                    <a:pt x="151212" y="581362"/>
                  </a:lnTo>
                  <a:lnTo>
                    <a:pt x="150566" y="581515"/>
                  </a:lnTo>
                  <a:lnTo>
                    <a:pt x="149921" y="581700"/>
                  </a:lnTo>
                  <a:lnTo>
                    <a:pt x="149275" y="581884"/>
                  </a:lnTo>
                  <a:lnTo>
                    <a:pt x="148630" y="582084"/>
                  </a:lnTo>
                  <a:lnTo>
                    <a:pt x="148000" y="582299"/>
                  </a:lnTo>
                  <a:lnTo>
                    <a:pt x="147369" y="582514"/>
                  </a:lnTo>
                  <a:lnTo>
                    <a:pt x="146755" y="582745"/>
                  </a:lnTo>
                  <a:lnTo>
                    <a:pt x="146125" y="582991"/>
                  </a:lnTo>
                  <a:lnTo>
                    <a:pt x="145510" y="583237"/>
                  </a:lnTo>
                  <a:lnTo>
                    <a:pt x="144911" y="583498"/>
                  </a:lnTo>
                  <a:lnTo>
                    <a:pt x="144296" y="583759"/>
                  </a:lnTo>
                  <a:lnTo>
                    <a:pt x="143696" y="584051"/>
                  </a:lnTo>
                  <a:lnTo>
                    <a:pt x="143112" y="584328"/>
                  </a:lnTo>
                  <a:lnTo>
                    <a:pt x="142528" y="584635"/>
                  </a:lnTo>
                  <a:lnTo>
                    <a:pt x="141944" y="584942"/>
                  </a:lnTo>
                  <a:lnTo>
                    <a:pt x="141360" y="585265"/>
                  </a:lnTo>
                  <a:lnTo>
                    <a:pt x="140792" y="585588"/>
                  </a:lnTo>
                  <a:lnTo>
                    <a:pt x="140223" y="585926"/>
                  </a:lnTo>
                  <a:lnTo>
                    <a:pt x="139670" y="586264"/>
                  </a:lnTo>
                  <a:lnTo>
                    <a:pt x="139117" y="586618"/>
                  </a:lnTo>
                  <a:lnTo>
                    <a:pt x="138579" y="586987"/>
                  </a:lnTo>
                  <a:lnTo>
                    <a:pt x="138025" y="587355"/>
                  </a:lnTo>
                  <a:lnTo>
                    <a:pt x="137503" y="587740"/>
                  </a:lnTo>
                  <a:lnTo>
                    <a:pt x="136965" y="588124"/>
                  </a:lnTo>
                  <a:lnTo>
                    <a:pt x="136458" y="588523"/>
                  </a:lnTo>
                  <a:lnTo>
                    <a:pt x="135935" y="588923"/>
                  </a:lnTo>
                  <a:lnTo>
                    <a:pt x="135428" y="589338"/>
                  </a:lnTo>
                  <a:lnTo>
                    <a:pt x="134936" y="589753"/>
                  </a:lnTo>
                  <a:lnTo>
                    <a:pt x="134445" y="590183"/>
                  </a:lnTo>
                  <a:lnTo>
                    <a:pt x="133953" y="590629"/>
                  </a:lnTo>
                  <a:lnTo>
                    <a:pt x="133476" y="591075"/>
                  </a:lnTo>
                  <a:lnTo>
                    <a:pt x="133000" y="591520"/>
                  </a:lnTo>
                  <a:lnTo>
                    <a:pt x="132539" y="591981"/>
                  </a:lnTo>
                  <a:lnTo>
                    <a:pt x="132093" y="592458"/>
                  </a:lnTo>
                  <a:lnTo>
                    <a:pt x="131632" y="592934"/>
                  </a:lnTo>
                  <a:lnTo>
                    <a:pt x="131202" y="593411"/>
                  </a:lnTo>
                  <a:lnTo>
                    <a:pt x="130771" y="593902"/>
                  </a:lnTo>
                  <a:lnTo>
                    <a:pt x="130341" y="594394"/>
                  </a:lnTo>
                  <a:lnTo>
                    <a:pt x="129926" y="594901"/>
                  </a:lnTo>
                  <a:lnTo>
                    <a:pt x="129511" y="595408"/>
                  </a:lnTo>
                  <a:lnTo>
                    <a:pt x="129112" y="595931"/>
                  </a:lnTo>
                  <a:lnTo>
                    <a:pt x="128727" y="596454"/>
                  </a:lnTo>
                  <a:lnTo>
                    <a:pt x="128343" y="596976"/>
                  </a:lnTo>
                  <a:lnTo>
                    <a:pt x="127974" y="597514"/>
                  </a:lnTo>
                  <a:lnTo>
                    <a:pt x="127606" y="598067"/>
                  </a:lnTo>
                  <a:lnTo>
                    <a:pt x="127252" y="598620"/>
                  </a:lnTo>
                  <a:lnTo>
                    <a:pt x="126899" y="599174"/>
                  </a:lnTo>
                  <a:lnTo>
                    <a:pt x="126561" y="599727"/>
                  </a:lnTo>
                  <a:lnTo>
                    <a:pt x="126222" y="600296"/>
                  </a:lnTo>
                  <a:lnTo>
                    <a:pt x="125900" y="600880"/>
                  </a:lnTo>
                  <a:lnTo>
                    <a:pt x="123564" y="600311"/>
                  </a:lnTo>
                  <a:lnTo>
                    <a:pt x="121197" y="599712"/>
                  </a:lnTo>
                  <a:lnTo>
                    <a:pt x="118815" y="599066"/>
                  </a:lnTo>
                  <a:lnTo>
                    <a:pt x="117616" y="598728"/>
                  </a:lnTo>
                  <a:lnTo>
                    <a:pt x="116417" y="598375"/>
                  </a:lnTo>
                  <a:lnTo>
                    <a:pt x="115219" y="598021"/>
                  </a:lnTo>
                  <a:lnTo>
                    <a:pt x="114020" y="597652"/>
                  </a:lnTo>
                  <a:lnTo>
                    <a:pt x="112821" y="597268"/>
                  </a:lnTo>
                  <a:lnTo>
                    <a:pt x="111622" y="596884"/>
                  </a:lnTo>
                  <a:lnTo>
                    <a:pt x="110424" y="596484"/>
                  </a:lnTo>
                  <a:lnTo>
                    <a:pt x="109225" y="596069"/>
                  </a:lnTo>
                  <a:lnTo>
                    <a:pt x="108026" y="595639"/>
                  </a:lnTo>
                  <a:lnTo>
                    <a:pt x="106843" y="595209"/>
                  </a:lnTo>
                  <a:lnTo>
                    <a:pt x="105644" y="594763"/>
                  </a:lnTo>
                  <a:lnTo>
                    <a:pt x="104461" y="594302"/>
                  </a:lnTo>
                  <a:lnTo>
                    <a:pt x="103262" y="593826"/>
                  </a:lnTo>
                  <a:lnTo>
                    <a:pt x="102078" y="593334"/>
                  </a:lnTo>
                  <a:lnTo>
                    <a:pt x="100910" y="592842"/>
                  </a:lnTo>
                  <a:lnTo>
                    <a:pt x="99727" y="592335"/>
                  </a:lnTo>
                  <a:lnTo>
                    <a:pt x="98559" y="591812"/>
                  </a:lnTo>
                  <a:lnTo>
                    <a:pt x="97391" y="591274"/>
                  </a:lnTo>
                  <a:lnTo>
                    <a:pt x="96238" y="590736"/>
                  </a:lnTo>
                  <a:lnTo>
                    <a:pt x="95086" y="590168"/>
                  </a:lnTo>
                  <a:lnTo>
                    <a:pt x="93933" y="589599"/>
                  </a:lnTo>
                  <a:lnTo>
                    <a:pt x="92796" y="589000"/>
                  </a:lnTo>
                  <a:lnTo>
                    <a:pt x="91674" y="588400"/>
                  </a:lnTo>
                  <a:lnTo>
                    <a:pt x="90552" y="587786"/>
                  </a:lnTo>
                  <a:lnTo>
                    <a:pt x="89430" y="587156"/>
                  </a:lnTo>
                  <a:lnTo>
                    <a:pt x="88324" y="586510"/>
                  </a:lnTo>
                  <a:lnTo>
                    <a:pt x="87232" y="585865"/>
                  </a:lnTo>
                  <a:lnTo>
                    <a:pt x="86141" y="585188"/>
                  </a:lnTo>
                  <a:lnTo>
                    <a:pt x="85065" y="584497"/>
                  </a:lnTo>
                  <a:lnTo>
                    <a:pt x="84005" y="583790"/>
                  </a:lnTo>
                  <a:lnTo>
                    <a:pt x="82960" y="583083"/>
                  </a:lnTo>
                  <a:lnTo>
                    <a:pt x="81915" y="582345"/>
                  </a:lnTo>
                  <a:lnTo>
                    <a:pt x="80885" y="581608"/>
                  </a:lnTo>
                  <a:lnTo>
                    <a:pt x="79871" y="580839"/>
                  </a:lnTo>
                  <a:lnTo>
                    <a:pt x="78872" y="580055"/>
                  </a:lnTo>
                  <a:lnTo>
                    <a:pt x="77888" y="579271"/>
                  </a:lnTo>
                  <a:lnTo>
                    <a:pt x="76920" y="578457"/>
                  </a:lnTo>
                  <a:lnTo>
                    <a:pt x="75952" y="577627"/>
                  </a:lnTo>
                  <a:lnTo>
                    <a:pt x="75014" y="576782"/>
                  </a:lnTo>
                  <a:lnTo>
                    <a:pt x="74077" y="575937"/>
                  </a:lnTo>
                  <a:lnTo>
                    <a:pt x="73170" y="575061"/>
                  </a:lnTo>
                  <a:lnTo>
                    <a:pt x="72279" y="574169"/>
                  </a:lnTo>
                  <a:lnTo>
                    <a:pt x="71403" y="573247"/>
                  </a:lnTo>
                  <a:lnTo>
                    <a:pt x="70542" y="572325"/>
                  </a:lnTo>
                  <a:lnTo>
                    <a:pt x="69697" y="571387"/>
                  </a:lnTo>
                  <a:lnTo>
                    <a:pt x="68867" y="570419"/>
                  </a:lnTo>
                  <a:lnTo>
                    <a:pt x="68068" y="569451"/>
                  </a:lnTo>
                  <a:lnTo>
                    <a:pt x="67284" y="568452"/>
                  </a:lnTo>
                  <a:lnTo>
                    <a:pt x="66516" y="567438"/>
                  </a:lnTo>
                  <a:lnTo>
                    <a:pt x="65763" y="566408"/>
                  </a:lnTo>
                  <a:lnTo>
                    <a:pt x="65040" y="565363"/>
                  </a:lnTo>
                  <a:lnTo>
                    <a:pt x="64333" y="564287"/>
                  </a:lnTo>
                  <a:lnTo>
                    <a:pt x="63657" y="563211"/>
                  </a:lnTo>
                  <a:lnTo>
                    <a:pt x="62996" y="562105"/>
                  </a:lnTo>
                  <a:lnTo>
                    <a:pt x="62366" y="560983"/>
                  </a:lnTo>
                  <a:lnTo>
                    <a:pt x="61751" y="559846"/>
                  </a:lnTo>
                  <a:lnTo>
                    <a:pt x="61152" y="558678"/>
                  </a:lnTo>
                  <a:lnTo>
                    <a:pt x="60583" y="557494"/>
                  </a:lnTo>
                  <a:lnTo>
                    <a:pt x="60215" y="556695"/>
                  </a:lnTo>
                  <a:lnTo>
                    <a:pt x="59861" y="555881"/>
                  </a:lnTo>
                  <a:lnTo>
                    <a:pt x="59523" y="555066"/>
                  </a:lnTo>
                  <a:lnTo>
                    <a:pt x="59200" y="554252"/>
                  </a:lnTo>
                  <a:lnTo>
                    <a:pt x="58877" y="553422"/>
                  </a:lnTo>
                  <a:lnTo>
                    <a:pt x="58585" y="552592"/>
                  </a:lnTo>
                  <a:lnTo>
                    <a:pt x="58293" y="551746"/>
                  </a:lnTo>
                  <a:lnTo>
                    <a:pt x="58017" y="550901"/>
                  </a:lnTo>
                  <a:lnTo>
                    <a:pt x="57740" y="550056"/>
                  </a:lnTo>
                  <a:lnTo>
                    <a:pt x="57494" y="549195"/>
                  </a:lnTo>
                  <a:lnTo>
                    <a:pt x="57264" y="548335"/>
                  </a:lnTo>
                  <a:lnTo>
                    <a:pt x="57033" y="547474"/>
                  </a:lnTo>
                  <a:lnTo>
                    <a:pt x="56818" y="546598"/>
                  </a:lnTo>
                  <a:lnTo>
                    <a:pt x="56618" y="545722"/>
                  </a:lnTo>
                  <a:lnTo>
                    <a:pt x="56418" y="544831"/>
                  </a:lnTo>
                  <a:lnTo>
                    <a:pt x="56249" y="543939"/>
                  </a:lnTo>
                  <a:lnTo>
                    <a:pt x="56080" y="543048"/>
                  </a:lnTo>
                  <a:lnTo>
                    <a:pt x="55942" y="542141"/>
                  </a:lnTo>
                  <a:lnTo>
                    <a:pt x="55804" y="541234"/>
                  </a:lnTo>
                  <a:lnTo>
                    <a:pt x="55665" y="540328"/>
                  </a:lnTo>
                  <a:lnTo>
                    <a:pt x="55558" y="539406"/>
                  </a:lnTo>
                  <a:lnTo>
                    <a:pt x="55450" y="538483"/>
                  </a:lnTo>
                  <a:lnTo>
                    <a:pt x="55373" y="537561"/>
                  </a:lnTo>
                  <a:lnTo>
                    <a:pt x="55297" y="536624"/>
                  </a:lnTo>
                  <a:lnTo>
                    <a:pt x="55235" y="535686"/>
                  </a:lnTo>
                  <a:lnTo>
                    <a:pt x="55174" y="534749"/>
                  </a:lnTo>
                  <a:lnTo>
                    <a:pt x="55143" y="533796"/>
                  </a:lnTo>
                  <a:lnTo>
                    <a:pt x="55112" y="532859"/>
                  </a:lnTo>
                  <a:lnTo>
                    <a:pt x="55097" y="531890"/>
                  </a:lnTo>
                  <a:lnTo>
                    <a:pt x="55097" y="530937"/>
                  </a:lnTo>
                  <a:lnTo>
                    <a:pt x="55112" y="529969"/>
                  </a:lnTo>
                  <a:lnTo>
                    <a:pt x="55143" y="528986"/>
                  </a:lnTo>
                  <a:lnTo>
                    <a:pt x="55174" y="528017"/>
                  </a:lnTo>
                  <a:lnTo>
                    <a:pt x="55220" y="527034"/>
                  </a:lnTo>
                  <a:lnTo>
                    <a:pt x="55281" y="526050"/>
                  </a:lnTo>
                  <a:lnTo>
                    <a:pt x="55358" y="525051"/>
                  </a:lnTo>
                  <a:lnTo>
                    <a:pt x="55435" y="524052"/>
                  </a:lnTo>
                  <a:lnTo>
                    <a:pt x="55542" y="523053"/>
                  </a:lnTo>
                  <a:lnTo>
                    <a:pt x="55650" y="522054"/>
                  </a:lnTo>
                  <a:lnTo>
                    <a:pt x="55773" y="521040"/>
                  </a:lnTo>
                  <a:lnTo>
                    <a:pt x="55911" y="520026"/>
                  </a:lnTo>
                  <a:lnTo>
                    <a:pt x="56050" y="519011"/>
                  </a:lnTo>
                  <a:lnTo>
                    <a:pt x="56219" y="517982"/>
                  </a:lnTo>
                  <a:lnTo>
                    <a:pt x="56388" y="516952"/>
                  </a:lnTo>
                  <a:lnTo>
                    <a:pt x="56572" y="515922"/>
                  </a:lnTo>
                  <a:lnTo>
                    <a:pt x="56757" y="514893"/>
                  </a:lnTo>
                  <a:lnTo>
                    <a:pt x="56972" y="513848"/>
                  </a:lnTo>
                  <a:lnTo>
                    <a:pt x="57187" y="512803"/>
                  </a:lnTo>
                  <a:lnTo>
                    <a:pt x="57417" y="511757"/>
                  </a:lnTo>
                  <a:lnTo>
                    <a:pt x="57663" y="510697"/>
                  </a:lnTo>
                  <a:lnTo>
                    <a:pt x="57925" y="509637"/>
                  </a:lnTo>
                  <a:lnTo>
                    <a:pt x="58201" y="508576"/>
                  </a:lnTo>
                  <a:lnTo>
                    <a:pt x="58478" y="507516"/>
                  </a:lnTo>
                  <a:lnTo>
                    <a:pt x="58770" y="506440"/>
                  </a:lnTo>
                  <a:lnTo>
                    <a:pt x="59077" y="505364"/>
                  </a:lnTo>
                  <a:lnTo>
                    <a:pt x="59385" y="504288"/>
                  </a:lnTo>
                  <a:lnTo>
                    <a:pt x="59723" y="503213"/>
                  </a:lnTo>
                  <a:lnTo>
                    <a:pt x="60061" y="502121"/>
                  </a:lnTo>
                  <a:lnTo>
                    <a:pt x="60414" y="501030"/>
                  </a:lnTo>
                  <a:lnTo>
                    <a:pt x="60783" y="499939"/>
                  </a:lnTo>
                  <a:lnTo>
                    <a:pt x="61152" y="498848"/>
                  </a:lnTo>
                  <a:lnTo>
                    <a:pt x="61536" y="497741"/>
                  </a:lnTo>
                  <a:lnTo>
                    <a:pt x="61951" y="496635"/>
                  </a:lnTo>
                  <a:lnTo>
                    <a:pt x="62351" y="495528"/>
                  </a:lnTo>
                  <a:lnTo>
                    <a:pt x="62781" y="494406"/>
                  </a:lnTo>
                  <a:lnTo>
                    <a:pt x="63211" y="493300"/>
                  </a:lnTo>
                  <a:lnTo>
                    <a:pt x="63672" y="492178"/>
                  </a:lnTo>
                  <a:lnTo>
                    <a:pt x="64134" y="491056"/>
                  </a:lnTo>
                  <a:lnTo>
                    <a:pt x="64595" y="489934"/>
                  </a:lnTo>
                  <a:lnTo>
                    <a:pt x="65086" y="488797"/>
                  </a:lnTo>
                  <a:lnTo>
                    <a:pt x="65578" y="487660"/>
                  </a:lnTo>
                  <a:lnTo>
                    <a:pt x="66085" y="486522"/>
                  </a:lnTo>
                  <a:lnTo>
                    <a:pt x="66608" y="485385"/>
                  </a:lnTo>
                  <a:lnTo>
                    <a:pt x="67146" y="484248"/>
                  </a:lnTo>
                  <a:lnTo>
                    <a:pt x="68237" y="481943"/>
                  </a:lnTo>
                  <a:lnTo>
                    <a:pt x="69390" y="479637"/>
                  </a:lnTo>
                  <a:lnTo>
                    <a:pt x="70573" y="477317"/>
                  </a:lnTo>
                  <a:lnTo>
                    <a:pt x="71818" y="474981"/>
                  </a:lnTo>
                  <a:lnTo>
                    <a:pt x="73093" y="472629"/>
                  </a:lnTo>
                  <a:lnTo>
                    <a:pt x="74430" y="470278"/>
                  </a:lnTo>
                  <a:lnTo>
                    <a:pt x="75814" y="467911"/>
                  </a:lnTo>
                  <a:lnTo>
                    <a:pt x="77243" y="465529"/>
                  </a:lnTo>
                  <a:lnTo>
                    <a:pt x="78703" y="463131"/>
                  </a:lnTo>
                  <a:lnTo>
                    <a:pt x="80224" y="460734"/>
                  </a:lnTo>
                  <a:lnTo>
                    <a:pt x="81792" y="458321"/>
                  </a:lnTo>
                  <a:lnTo>
                    <a:pt x="83406" y="455893"/>
                  </a:lnTo>
                  <a:lnTo>
                    <a:pt x="85050" y="453465"/>
                  </a:lnTo>
                  <a:lnTo>
                    <a:pt x="86756" y="451021"/>
                  </a:lnTo>
                  <a:lnTo>
                    <a:pt x="88508" y="448577"/>
                  </a:lnTo>
                  <a:lnTo>
                    <a:pt x="90291" y="446118"/>
                  </a:lnTo>
                  <a:lnTo>
                    <a:pt x="92135" y="443644"/>
                  </a:lnTo>
                  <a:lnTo>
                    <a:pt x="94010" y="441170"/>
                  </a:lnTo>
                  <a:lnTo>
                    <a:pt x="95946" y="438695"/>
                  </a:lnTo>
                  <a:lnTo>
                    <a:pt x="97914" y="436206"/>
                  </a:lnTo>
                  <a:lnTo>
                    <a:pt x="99942" y="433701"/>
                  </a:lnTo>
                  <a:lnTo>
                    <a:pt x="102002" y="431196"/>
                  </a:lnTo>
                  <a:lnTo>
                    <a:pt x="104107" y="428691"/>
                  </a:lnTo>
                  <a:lnTo>
                    <a:pt x="106259" y="426170"/>
                  </a:lnTo>
                  <a:lnTo>
                    <a:pt x="108456" y="423650"/>
                  </a:lnTo>
                  <a:lnTo>
                    <a:pt x="110700" y="421114"/>
                  </a:lnTo>
                  <a:lnTo>
                    <a:pt x="112975" y="418578"/>
                  </a:lnTo>
                  <a:lnTo>
                    <a:pt x="114389" y="417057"/>
                  </a:lnTo>
                  <a:lnTo>
                    <a:pt x="115818" y="415520"/>
                  </a:lnTo>
                  <a:close/>
                  <a:moveTo>
                    <a:pt x="685576" y="415535"/>
                  </a:moveTo>
                  <a:lnTo>
                    <a:pt x="687036" y="417118"/>
                  </a:lnTo>
                  <a:lnTo>
                    <a:pt x="688496" y="418716"/>
                  </a:lnTo>
                  <a:lnTo>
                    <a:pt x="689925" y="420299"/>
                  </a:lnTo>
                  <a:lnTo>
                    <a:pt x="691339" y="421882"/>
                  </a:lnTo>
                  <a:lnTo>
                    <a:pt x="692737" y="423465"/>
                  </a:lnTo>
                  <a:lnTo>
                    <a:pt x="694121" y="425048"/>
                  </a:lnTo>
                  <a:lnTo>
                    <a:pt x="695488" y="426631"/>
                  </a:lnTo>
                  <a:lnTo>
                    <a:pt x="696841" y="428214"/>
                  </a:lnTo>
                  <a:lnTo>
                    <a:pt x="698178" y="429782"/>
                  </a:lnTo>
                  <a:lnTo>
                    <a:pt x="699500" y="431365"/>
                  </a:lnTo>
                  <a:lnTo>
                    <a:pt x="700791" y="432932"/>
                  </a:lnTo>
                  <a:lnTo>
                    <a:pt x="702081" y="434500"/>
                  </a:lnTo>
                  <a:lnTo>
                    <a:pt x="703342" y="436067"/>
                  </a:lnTo>
                  <a:lnTo>
                    <a:pt x="704587" y="437635"/>
                  </a:lnTo>
                  <a:lnTo>
                    <a:pt x="705816" y="439203"/>
                  </a:lnTo>
                  <a:lnTo>
                    <a:pt x="707030" y="440755"/>
                  </a:lnTo>
                  <a:lnTo>
                    <a:pt x="708229" y="442322"/>
                  </a:lnTo>
                  <a:lnTo>
                    <a:pt x="709412" y="443875"/>
                  </a:lnTo>
                  <a:lnTo>
                    <a:pt x="710565" y="445427"/>
                  </a:lnTo>
                  <a:lnTo>
                    <a:pt x="711718" y="446979"/>
                  </a:lnTo>
                  <a:lnTo>
                    <a:pt x="712839" y="448516"/>
                  </a:lnTo>
                  <a:lnTo>
                    <a:pt x="713946" y="450068"/>
                  </a:lnTo>
                  <a:lnTo>
                    <a:pt x="715037" y="451605"/>
                  </a:lnTo>
                  <a:lnTo>
                    <a:pt x="716113" y="453142"/>
                  </a:lnTo>
                  <a:lnTo>
                    <a:pt x="717173" y="454679"/>
                  </a:lnTo>
                  <a:lnTo>
                    <a:pt x="718203" y="456200"/>
                  </a:lnTo>
                  <a:lnTo>
                    <a:pt x="719217" y="457737"/>
                  </a:lnTo>
                  <a:lnTo>
                    <a:pt x="720232" y="459259"/>
                  </a:lnTo>
                  <a:lnTo>
                    <a:pt x="721215" y="460780"/>
                  </a:lnTo>
                  <a:lnTo>
                    <a:pt x="722168" y="462286"/>
                  </a:lnTo>
                  <a:lnTo>
                    <a:pt x="723121" y="463808"/>
                  </a:lnTo>
                  <a:lnTo>
                    <a:pt x="724058" y="465314"/>
                  </a:lnTo>
                  <a:lnTo>
                    <a:pt x="724965" y="466820"/>
                  </a:lnTo>
                  <a:lnTo>
                    <a:pt x="725857" y="468326"/>
                  </a:lnTo>
                  <a:lnTo>
                    <a:pt x="726733" y="469817"/>
                  </a:lnTo>
                  <a:lnTo>
                    <a:pt x="727593" y="471308"/>
                  </a:lnTo>
                  <a:lnTo>
                    <a:pt x="728423" y="472798"/>
                  </a:lnTo>
                  <a:lnTo>
                    <a:pt x="729253" y="474289"/>
                  </a:lnTo>
                  <a:lnTo>
                    <a:pt x="730052" y="475764"/>
                  </a:lnTo>
                  <a:lnTo>
                    <a:pt x="730836" y="477240"/>
                  </a:lnTo>
                  <a:lnTo>
                    <a:pt x="731589" y="478715"/>
                  </a:lnTo>
                  <a:lnTo>
                    <a:pt x="732342" y="480175"/>
                  </a:lnTo>
                  <a:lnTo>
                    <a:pt x="733064" y="481635"/>
                  </a:lnTo>
                  <a:lnTo>
                    <a:pt x="733771" y="483095"/>
                  </a:lnTo>
                  <a:lnTo>
                    <a:pt x="734463" y="484555"/>
                  </a:lnTo>
                  <a:lnTo>
                    <a:pt x="735139" y="486000"/>
                  </a:lnTo>
                  <a:lnTo>
                    <a:pt x="735785" y="487444"/>
                  </a:lnTo>
                  <a:lnTo>
                    <a:pt x="736415" y="488874"/>
                  </a:lnTo>
                  <a:lnTo>
                    <a:pt x="737030" y="490318"/>
                  </a:lnTo>
                  <a:lnTo>
                    <a:pt x="737629" y="491748"/>
                  </a:lnTo>
                  <a:lnTo>
                    <a:pt x="738213" y="493162"/>
                  </a:lnTo>
                  <a:lnTo>
                    <a:pt x="738766" y="494575"/>
                  </a:lnTo>
                  <a:lnTo>
                    <a:pt x="739304" y="495989"/>
                  </a:lnTo>
                  <a:lnTo>
                    <a:pt x="739811" y="497403"/>
                  </a:lnTo>
                  <a:lnTo>
                    <a:pt x="740318" y="498802"/>
                  </a:lnTo>
                  <a:lnTo>
                    <a:pt x="740795" y="500185"/>
                  </a:lnTo>
                  <a:lnTo>
                    <a:pt x="741256" y="501584"/>
                  </a:lnTo>
                  <a:lnTo>
                    <a:pt x="741702" y="502967"/>
                  </a:lnTo>
                  <a:lnTo>
                    <a:pt x="742117" y="504334"/>
                  </a:lnTo>
                  <a:lnTo>
                    <a:pt x="742516" y="505718"/>
                  </a:lnTo>
                  <a:lnTo>
                    <a:pt x="742900" y="507070"/>
                  </a:lnTo>
                  <a:lnTo>
                    <a:pt x="743269" y="508438"/>
                  </a:lnTo>
                  <a:lnTo>
                    <a:pt x="743607" y="509790"/>
                  </a:lnTo>
                  <a:lnTo>
                    <a:pt x="743930" y="511127"/>
                  </a:lnTo>
                  <a:lnTo>
                    <a:pt x="743223" y="511404"/>
                  </a:lnTo>
                  <a:lnTo>
                    <a:pt x="742531" y="511696"/>
                  </a:lnTo>
                  <a:lnTo>
                    <a:pt x="741855" y="511988"/>
                  </a:lnTo>
                  <a:lnTo>
                    <a:pt x="741164" y="512295"/>
                  </a:lnTo>
                  <a:lnTo>
                    <a:pt x="740487" y="512618"/>
                  </a:lnTo>
                  <a:lnTo>
                    <a:pt x="739827" y="512956"/>
                  </a:lnTo>
                  <a:lnTo>
                    <a:pt x="739166" y="513310"/>
                  </a:lnTo>
                  <a:lnTo>
                    <a:pt x="738520" y="513663"/>
                  </a:lnTo>
                  <a:lnTo>
                    <a:pt x="737875" y="514032"/>
                  </a:lnTo>
                  <a:lnTo>
                    <a:pt x="737229" y="514416"/>
                  </a:lnTo>
                  <a:lnTo>
                    <a:pt x="736599" y="514816"/>
                  </a:lnTo>
                  <a:lnTo>
                    <a:pt x="735984" y="515215"/>
                  </a:lnTo>
                  <a:lnTo>
                    <a:pt x="735370" y="515630"/>
                  </a:lnTo>
                  <a:lnTo>
                    <a:pt x="734770" y="516061"/>
                  </a:lnTo>
                  <a:lnTo>
                    <a:pt x="734171" y="516506"/>
                  </a:lnTo>
                  <a:lnTo>
                    <a:pt x="733587" y="516952"/>
                  </a:lnTo>
                  <a:lnTo>
                    <a:pt x="733003" y="517413"/>
                  </a:lnTo>
                  <a:lnTo>
                    <a:pt x="732434" y="517874"/>
                  </a:lnTo>
                  <a:lnTo>
                    <a:pt x="731866" y="518366"/>
                  </a:lnTo>
                  <a:lnTo>
                    <a:pt x="731312" y="518858"/>
                  </a:lnTo>
                  <a:lnTo>
                    <a:pt x="730775" y="519350"/>
                  </a:lnTo>
                  <a:lnTo>
                    <a:pt x="730237" y="519872"/>
                  </a:lnTo>
                  <a:lnTo>
                    <a:pt x="729714" y="520379"/>
                  </a:lnTo>
                  <a:lnTo>
                    <a:pt x="729207" y="520917"/>
                  </a:lnTo>
                  <a:lnTo>
                    <a:pt x="728700" y="521455"/>
                  </a:lnTo>
                  <a:lnTo>
                    <a:pt x="728193" y="522008"/>
                  </a:lnTo>
                  <a:lnTo>
                    <a:pt x="727716" y="522562"/>
                  </a:lnTo>
                  <a:lnTo>
                    <a:pt x="727240" y="523130"/>
                  </a:lnTo>
                  <a:lnTo>
                    <a:pt x="726779" y="523699"/>
                  </a:lnTo>
                  <a:lnTo>
                    <a:pt x="726318" y="524283"/>
                  </a:lnTo>
                  <a:lnTo>
                    <a:pt x="725887" y="524882"/>
                  </a:lnTo>
                  <a:lnTo>
                    <a:pt x="725442" y="525482"/>
                  </a:lnTo>
                  <a:lnTo>
                    <a:pt x="725027" y="526096"/>
                  </a:lnTo>
                  <a:lnTo>
                    <a:pt x="724612" y="526711"/>
                  </a:lnTo>
                  <a:lnTo>
                    <a:pt x="724212" y="527341"/>
                  </a:lnTo>
                  <a:lnTo>
                    <a:pt x="723828" y="527971"/>
                  </a:lnTo>
                  <a:lnTo>
                    <a:pt x="723459" y="528617"/>
                  </a:lnTo>
                  <a:lnTo>
                    <a:pt x="723090" y="529262"/>
                  </a:lnTo>
                  <a:lnTo>
                    <a:pt x="722737" y="529923"/>
                  </a:lnTo>
                  <a:lnTo>
                    <a:pt x="722399" y="530584"/>
                  </a:lnTo>
                  <a:lnTo>
                    <a:pt x="722076" y="531245"/>
                  </a:lnTo>
                  <a:lnTo>
                    <a:pt x="721753" y="531936"/>
                  </a:lnTo>
                  <a:lnTo>
                    <a:pt x="721446" y="532613"/>
                  </a:lnTo>
                  <a:lnTo>
                    <a:pt x="721169" y="533304"/>
                  </a:lnTo>
                  <a:lnTo>
                    <a:pt x="720893" y="533996"/>
                  </a:lnTo>
                  <a:lnTo>
                    <a:pt x="720616" y="534703"/>
                  </a:lnTo>
                  <a:lnTo>
                    <a:pt x="720370" y="535425"/>
                  </a:lnTo>
                  <a:lnTo>
                    <a:pt x="720124" y="536132"/>
                  </a:lnTo>
                  <a:lnTo>
                    <a:pt x="719909" y="536854"/>
                  </a:lnTo>
                  <a:lnTo>
                    <a:pt x="719694" y="537592"/>
                  </a:lnTo>
                  <a:lnTo>
                    <a:pt x="719494" y="538314"/>
                  </a:lnTo>
                  <a:lnTo>
                    <a:pt x="719310" y="539052"/>
                  </a:lnTo>
                  <a:lnTo>
                    <a:pt x="719141" y="539805"/>
                  </a:lnTo>
                  <a:lnTo>
                    <a:pt x="718987" y="540558"/>
                  </a:lnTo>
                  <a:lnTo>
                    <a:pt x="718849" y="541311"/>
                  </a:lnTo>
                  <a:lnTo>
                    <a:pt x="718710" y="542064"/>
                  </a:lnTo>
                  <a:lnTo>
                    <a:pt x="718603" y="542833"/>
                  </a:lnTo>
                  <a:lnTo>
                    <a:pt x="718495" y="543601"/>
                  </a:lnTo>
                  <a:lnTo>
                    <a:pt x="718418" y="544370"/>
                  </a:lnTo>
                  <a:lnTo>
                    <a:pt x="718341" y="545153"/>
                  </a:lnTo>
                  <a:lnTo>
                    <a:pt x="718295" y="545937"/>
                  </a:lnTo>
                  <a:lnTo>
                    <a:pt x="718249" y="546721"/>
                  </a:lnTo>
                  <a:lnTo>
                    <a:pt x="718234" y="547505"/>
                  </a:lnTo>
                  <a:lnTo>
                    <a:pt x="718218" y="548304"/>
                  </a:lnTo>
                  <a:lnTo>
                    <a:pt x="718234" y="549257"/>
                  </a:lnTo>
                  <a:lnTo>
                    <a:pt x="718265" y="550210"/>
                  </a:lnTo>
                  <a:lnTo>
                    <a:pt x="718326" y="551147"/>
                  </a:lnTo>
                  <a:lnTo>
                    <a:pt x="718403" y="552085"/>
                  </a:lnTo>
                  <a:lnTo>
                    <a:pt x="718495" y="553007"/>
                  </a:lnTo>
                  <a:lnTo>
                    <a:pt x="718618" y="553929"/>
                  </a:lnTo>
                  <a:lnTo>
                    <a:pt x="718756" y="554851"/>
                  </a:lnTo>
                  <a:lnTo>
                    <a:pt x="718925" y="555758"/>
                  </a:lnTo>
                  <a:lnTo>
                    <a:pt x="719110" y="556664"/>
                  </a:lnTo>
                  <a:lnTo>
                    <a:pt x="719310" y="557556"/>
                  </a:lnTo>
                  <a:lnTo>
                    <a:pt x="719540" y="558447"/>
                  </a:lnTo>
                  <a:lnTo>
                    <a:pt x="719771" y="559323"/>
                  </a:lnTo>
                  <a:lnTo>
                    <a:pt x="720047" y="560199"/>
                  </a:lnTo>
                  <a:lnTo>
                    <a:pt x="720324" y="561060"/>
                  </a:lnTo>
                  <a:lnTo>
                    <a:pt x="720616" y="561905"/>
                  </a:lnTo>
                  <a:lnTo>
                    <a:pt x="720939" y="562750"/>
                  </a:lnTo>
                  <a:lnTo>
                    <a:pt x="721277" y="563580"/>
                  </a:lnTo>
                  <a:lnTo>
                    <a:pt x="721630" y="564410"/>
                  </a:lnTo>
                  <a:lnTo>
                    <a:pt x="722014" y="565225"/>
                  </a:lnTo>
                  <a:lnTo>
                    <a:pt x="722399" y="566039"/>
                  </a:lnTo>
                  <a:lnTo>
                    <a:pt x="722814" y="566823"/>
                  </a:lnTo>
                  <a:lnTo>
                    <a:pt x="723244" y="567622"/>
                  </a:lnTo>
                  <a:lnTo>
                    <a:pt x="723690" y="568391"/>
                  </a:lnTo>
                  <a:lnTo>
                    <a:pt x="724151" y="569159"/>
                  </a:lnTo>
                  <a:lnTo>
                    <a:pt x="724627" y="569912"/>
                  </a:lnTo>
                  <a:lnTo>
                    <a:pt x="725119" y="570650"/>
                  </a:lnTo>
                  <a:lnTo>
                    <a:pt x="725626" y="571372"/>
                  </a:lnTo>
                  <a:lnTo>
                    <a:pt x="726149" y="572094"/>
                  </a:lnTo>
                  <a:lnTo>
                    <a:pt x="726686" y="572801"/>
                  </a:lnTo>
                  <a:lnTo>
                    <a:pt x="727255" y="573493"/>
                  </a:lnTo>
                  <a:lnTo>
                    <a:pt x="727824" y="574169"/>
                  </a:lnTo>
                  <a:lnTo>
                    <a:pt x="728408" y="574830"/>
                  </a:lnTo>
                  <a:lnTo>
                    <a:pt x="727824" y="575399"/>
                  </a:lnTo>
                  <a:lnTo>
                    <a:pt x="727240" y="575952"/>
                  </a:lnTo>
                  <a:lnTo>
                    <a:pt x="726640" y="576505"/>
                  </a:lnTo>
                  <a:lnTo>
                    <a:pt x="726041" y="577058"/>
                  </a:lnTo>
                  <a:lnTo>
                    <a:pt x="725411" y="577596"/>
                  </a:lnTo>
                  <a:lnTo>
                    <a:pt x="724796" y="578134"/>
                  </a:lnTo>
                  <a:lnTo>
                    <a:pt x="724166" y="578672"/>
                  </a:lnTo>
                  <a:lnTo>
                    <a:pt x="723521" y="579210"/>
                  </a:lnTo>
                  <a:lnTo>
                    <a:pt x="722860" y="579733"/>
                  </a:lnTo>
                  <a:lnTo>
                    <a:pt x="722199" y="580255"/>
                  </a:lnTo>
                  <a:lnTo>
                    <a:pt x="720862" y="581269"/>
                  </a:lnTo>
                  <a:lnTo>
                    <a:pt x="719479" y="582284"/>
                  </a:lnTo>
                  <a:lnTo>
                    <a:pt x="718065" y="583267"/>
                  </a:lnTo>
                  <a:lnTo>
                    <a:pt x="716605" y="584236"/>
                  </a:lnTo>
                  <a:lnTo>
                    <a:pt x="715129" y="585188"/>
                  </a:lnTo>
                  <a:lnTo>
                    <a:pt x="713608" y="586110"/>
                  </a:lnTo>
                  <a:lnTo>
                    <a:pt x="712056" y="587017"/>
                  </a:lnTo>
                  <a:lnTo>
                    <a:pt x="710457" y="587909"/>
                  </a:lnTo>
                  <a:lnTo>
                    <a:pt x="708844" y="588785"/>
                  </a:lnTo>
                  <a:lnTo>
                    <a:pt x="707184" y="589630"/>
                  </a:lnTo>
                  <a:lnTo>
                    <a:pt x="705509" y="590475"/>
                  </a:lnTo>
                  <a:lnTo>
                    <a:pt x="703787" y="591274"/>
                  </a:lnTo>
                  <a:lnTo>
                    <a:pt x="702035" y="592073"/>
                  </a:lnTo>
                  <a:lnTo>
                    <a:pt x="700253" y="592842"/>
                  </a:lnTo>
                  <a:lnTo>
                    <a:pt x="698439" y="593595"/>
                  </a:lnTo>
                  <a:lnTo>
                    <a:pt x="696580" y="594333"/>
                  </a:lnTo>
                  <a:lnTo>
                    <a:pt x="694705" y="595040"/>
                  </a:lnTo>
                  <a:lnTo>
                    <a:pt x="692799" y="595731"/>
                  </a:lnTo>
                  <a:lnTo>
                    <a:pt x="690847" y="596407"/>
                  </a:lnTo>
                  <a:lnTo>
                    <a:pt x="688880" y="597053"/>
                  </a:lnTo>
                  <a:lnTo>
                    <a:pt x="686882" y="597698"/>
                  </a:lnTo>
                  <a:lnTo>
                    <a:pt x="684838" y="598298"/>
                  </a:lnTo>
                  <a:lnTo>
                    <a:pt x="682779" y="598897"/>
                  </a:lnTo>
                  <a:lnTo>
                    <a:pt x="680688" y="599466"/>
                  </a:lnTo>
                  <a:lnTo>
                    <a:pt x="678568" y="600019"/>
                  </a:lnTo>
                  <a:lnTo>
                    <a:pt x="676401" y="600542"/>
                  </a:lnTo>
                  <a:lnTo>
                    <a:pt x="674218" y="601049"/>
                  </a:lnTo>
                  <a:lnTo>
                    <a:pt x="672021" y="601541"/>
                  </a:lnTo>
                  <a:lnTo>
                    <a:pt x="669777" y="602002"/>
                  </a:lnTo>
                  <a:lnTo>
                    <a:pt x="667502" y="602463"/>
                  </a:lnTo>
                  <a:lnTo>
                    <a:pt x="665212" y="602878"/>
                  </a:lnTo>
                  <a:lnTo>
                    <a:pt x="662876" y="603293"/>
                  </a:lnTo>
                  <a:lnTo>
                    <a:pt x="660525" y="603677"/>
                  </a:lnTo>
                  <a:lnTo>
                    <a:pt x="658143" y="604030"/>
                  </a:lnTo>
                  <a:lnTo>
                    <a:pt x="655745" y="604368"/>
                  </a:lnTo>
                  <a:lnTo>
                    <a:pt x="653302" y="604691"/>
                  </a:lnTo>
                  <a:lnTo>
                    <a:pt x="650843" y="604998"/>
                  </a:lnTo>
                  <a:lnTo>
                    <a:pt x="648353" y="605275"/>
                  </a:lnTo>
                  <a:lnTo>
                    <a:pt x="645833" y="605521"/>
                  </a:lnTo>
                  <a:lnTo>
                    <a:pt x="643297" y="605767"/>
                  </a:lnTo>
                  <a:lnTo>
                    <a:pt x="640715" y="605982"/>
                  </a:lnTo>
                  <a:lnTo>
                    <a:pt x="638133" y="606166"/>
                  </a:lnTo>
                  <a:lnTo>
                    <a:pt x="635505" y="606335"/>
                  </a:lnTo>
                  <a:lnTo>
                    <a:pt x="632862" y="606489"/>
                  </a:lnTo>
                  <a:lnTo>
                    <a:pt x="630187" y="606612"/>
                  </a:lnTo>
                  <a:lnTo>
                    <a:pt x="627498" y="606720"/>
                  </a:lnTo>
                  <a:lnTo>
                    <a:pt x="624778" y="606797"/>
                  </a:lnTo>
                  <a:lnTo>
                    <a:pt x="622027" y="606858"/>
                  </a:lnTo>
                  <a:lnTo>
                    <a:pt x="619260" y="606904"/>
                  </a:lnTo>
                  <a:lnTo>
                    <a:pt x="616463" y="606919"/>
                  </a:lnTo>
                  <a:lnTo>
                    <a:pt x="613651" y="606919"/>
                  </a:lnTo>
                  <a:lnTo>
                    <a:pt x="610808" y="606889"/>
                  </a:lnTo>
                  <a:lnTo>
                    <a:pt x="607934" y="606843"/>
                  </a:lnTo>
                  <a:lnTo>
                    <a:pt x="605045" y="606766"/>
                  </a:lnTo>
                  <a:lnTo>
                    <a:pt x="602140" y="606674"/>
                  </a:lnTo>
                  <a:lnTo>
                    <a:pt x="599204" y="606551"/>
                  </a:lnTo>
                  <a:lnTo>
                    <a:pt x="596254" y="606412"/>
                  </a:lnTo>
                  <a:lnTo>
                    <a:pt x="593272" y="606259"/>
                  </a:lnTo>
                  <a:lnTo>
                    <a:pt x="590275" y="606074"/>
                  </a:lnTo>
                  <a:lnTo>
                    <a:pt x="587863" y="605905"/>
                  </a:lnTo>
                  <a:lnTo>
                    <a:pt x="585450" y="605721"/>
                  </a:lnTo>
                  <a:lnTo>
                    <a:pt x="583021" y="605536"/>
                  </a:lnTo>
                  <a:lnTo>
                    <a:pt x="580578" y="605337"/>
                  </a:lnTo>
                  <a:lnTo>
                    <a:pt x="578134" y="605106"/>
                  </a:lnTo>
                  <a:lnTo>
                    <a:pt x="575675" y="604875"/>
                  </a:lnTo>
                  <a:lnTo>
                    <a:pt x="573216" y="604630"/>
                  </a:lnTo>
                  <a:lnTo>
                    <a:pt x="570742" y="604368"/>
                  </a:lnTo>
                  <a:lnTo>
                    <a:pt x="568252" y="604092"/>
                  </a:lnTo>
                  <a:lnTo>
                    <a:pt x="565763" y="603815"/>
                  </a:lnTo>
                  <a:lnTo>
                    <a:pt x="563257" y="603508"/>
                  </a:lnTo>
                  <a:lnTo>
                    <a:pt x="560752" y="603200"/>
                  </a:lnTo>
                  <a:lnTo>
                    <a:pt x="558232" y="602878"/>
                  </a:lnTo>
                  <a:lnTo>
                    <a:pt x="555712" y="602539"/>
                  </a:lnTo>
                  <a:lnTo>
                    <a:pt x="553176" y="602186"/>
                  </a:lnTo>
                  <a:lnTo>
                    <a:pt x="550640" y="601817"/>
                  </a:lnTo>
                  <a:lnTo>
                    <a:pt x="551347" y="598989"/>
                  </a:lnTo>
                  <a:lnTo>
                    <a:pt x="552054" y="596146"/>
                  </a:lnTo>
                  <a:lnTo>
                    <a:pt x="552730" y="593288"/>
                  </a:lnTo>
                  <a:lnTo>
                    <a:pt x="553422" y="590414"/>
                  </a:lnTo>
                  <a:lnTo>
                    <a:pt x="554082" y="587540"/>
                  </a:lnTo>
                  <a:lnTo>
                    <a:pt x="554743" y="584635"/>
                  </a:lnTo>
                  <a:lnTo>
                    <a:pt x="555389" y="581730"/>
                  </a:lnTo>
                  <a:lnTo>
                    <a:pt x="556034" y="578810"/>
                  </a:lnTo>
                  <a:lnTo>
                    <a:pt x="556649" y="575875"/>
                  </a:lnTo>
                  <a:lnTo>
                    <a:pt x="557279" y="572940"/>
                  </a:lnTo>
                  <a:lnTo>
                    <a:pt x="557878" y="569989"/>
                  </a:lnTo>
                  <a:lnTo>
                    <a:pt x="558478" y="567023"/>
                  </a:lnTo>
                  <a:lnTo>
                    <a:pt x="559062" y="564041"/>
                  </a:lnTo>
                  <a:lnTo>
                    <a:pt x="559631" y="561060"/>
                  </a:lnTo>
                  <a:lnTo>
                    <a:pt x="560199" y="558063"/>
                  </a:lnTo>
                  <a:lnTo>
                    <a:pt x="560752" y="555051"/>
                  </a:lnTo>
                  <a:lnTo>
                    <a:pt x="561290" y="552023"/>
                  </a:lnTo>
                  <a:lnTo>
                    <a:pt x="561813" y="548995"/>
                  </a:lnTo>
                  <a:lnTo>
                    <a:pt x="562335" y="545953"/>
                  </a:lnTo>
                  <a:lnTo>
                    <a:pt x="562843" y="542910"/>
                  </a:lnTo>
                  <a:lnTo>
                    <a:pt x="563350" y="539851"/>
                  </a:lnTo>
                  <a:lnTo>
                    <a:pt x="563841" y="536777"/>
                  </a:lnTo>
                  <a:lnTo>
                    <a:pt x="564318" y="533688"/>
                  </a:lnTo>
                  <a:lnTo>
                    <a:pt x="564779" y="530599"/>
                  </a:lnTo>
                  <a:lnTo>
                    <a:pt x="565240" y="527495"/>
                  </a:lnTo>
                  <a:lnTo>
                    <a:pt x="565686" y="524390"/>
                  </a:lnTo>
                  <a:lnTo>
                    <a:pt x="566116" y="521271"/>
                  </a:lnTo>
                  <a:lnTo>
                    <a:pt x="566531" y="518135"/>
                  </a:lnTo>
                  <a:lnTo>
                    <a:pt x="566946" y="515000"/>
                  </a:lnTo>
                  <a:lnTo>
                    <a:pt x="567346" y="511850"/>
                  </a:lnTo>
                  <a:lnTo>
                    <a:pt x="567730" y="508699"/>
                  </a:lnTo>
                  <a:lnTo>
                    <a:pt x="568114" y="505533"/>
                  </a:lnTo>
                  <a:lnTo>
                    <a:pt x="572325" y="502905"/>
                  </a:lnTo>
                  <a:lnTo>
                    <a:pt x="576505" y="500277"/>
                  </a:lnTo>
                  <a:lnTo>
                    <a:pt x="580655" y="497618"/>
                  </a:lnTo>
                  <a:lnTo>
                    <a:pt x="584773" y="494960"/>
                  </a:lnTo>
                  <a:lnTo>
                    <a:pt x="588861" y="492270"/>
                  </a:lnTo>
                  <a:lnTo>
                    <a:pt x="592919" y="489581"/>
                  </a:lnTo>
                  <a:lnTo>
                    <a:pt x="596945" y="486876"/>
                  </a:lnTo>
                  <a:lnTo>
                    <a:pt x="600926" y="484140"/>
                  </a:lnTo>
                  <a:lnTo>
                    <a:pt x="604891" y="481420"/>
                  </a:lnTo>
                  <a:lnTo>
                    <a:pt x="608810" y="478669"/>
                  </a:lnTo>
                  <a:lnTo>
                    <a:pt x="612698" y="475903"/>
                  </a:lnTo>
                  <a:lnTo>
                    <a:pt x="616540" y="473136"/>
                  </a:lnTo>
                  <a:lnTo>
                    <a:pt x="620367" y="470339"/>
                  </a:lnTo>
                  <a:lnTo>
                    <a:pt x="624132" y="467542"/>
                  </a:lnTo>
                  <a:lnTo>
                    <a:pt x="627882" y="464745"/>
                  </a:lnTo>
                  <a:lnTo>
                    <a:pt x="631586" y="461917"/>
                  </a:lnTo>
                  <a:lnTo>
                    <a:pt x="635259" y="459090"/>
                  </a:lnTo>
                  <a:lnTo>
                    <a:pt x="638886" y="456246"/>
                  </a:lnTo>
                  <a:lnTo>
                    <a:pt x="642482" y="453403"/>
                  </a:lnTo>
                  <a:lnTo>
                    <a:pt x="646048" y="450545"/>
                  </a:lnTo>
                  <a:lnTo>
                    <a:pt x="649567" y="447671"/>
                  </a:lnTo>
                  <a:lnTo>
                    <a:pt x="653040" y="444781"/>
                  </a:lnTo>
                  <a:lnTo>
                    <a:pt x="656483" y="441892"/>
                  </a:lnTo>
                  <a:lnTo>
                    <a:pt x="659879" y="439003"/>
                  </a:lnTo>
                  <a:lnTo>
                    <a:pt x="663230" y="436098"/>
                  </a:lnTo>
                  <a:lnTo>
                    <a:pt x="666549" y="433178"/>
                  </a:lnTo>
                  <a:lnTo>
                    <a:pt x="669823" y="430258"/>
                  </a:lnTo>
                  <a:lnTo>
                    <a:pt x="673066" y="427323"/>
                  </a:lnTo>
                  <a:lnTo>
                    <a:pt x="676247" y="424387"/>
                  </a:lnTo>
                  <a:lnTo>
                    <a:pt x="679398" y="421437"/>
                  </a:lnTo>
                  <a:lnTo>
                    <a:pt x="682517" y="418486"/>
                  </a:lnTo>
                  <a:lnTo>
                    <a:pt x="685576" y="415535"/>
                  </a:lnTo>
                  <a:close/>
                  <a:moveTo>
                    <a:pt x="161155" y="603569"/>
                  </a:moveTo>
                  <a:lnTo>
                    <a:pt x="161585" y="603585"/>
                  </a:lnTo>
                  <a:lnTo>
                    <a:pt x="162000" y="603615"/>
                  </a:lnTo>
                  <a:lnTo>
                    <a:pt x="162415" y="603646"/>
                  </a:lnTo>
                  <a:lnTo>
                    <a:pt x="162815" y="603707"/>
                  </a:lnTo>
                  <a:lnTo>
                    <a:pt x="163230" y="603754"/>
                  </a:lnTo>
                  <a:lnTo>
                    <a:pt x="163629" y="603830"/>
                  </a:lnTo>
                  <a:lnTo>
                    <a:pt x="164029" y="603907"/>
                  </a:lnTo>
                  <a:lnTo>
                    <a:pt x="164429" y="603984"/>
                  </a:lnTo>
                  <a:lnTo>
                    <a:pt x="164813" y="604092"/>
                  </a:lnTo>
                  <a:lnTo>
                    <a:pt x="165212" y="604184"/>
                  </a:lnTo>
                  <a:lnTo>
                    <a:pt x="165597" y="604307"/>
                  </a:lnTo>
                  <a:lnTo>
                    <a:pt x="165981" y="604430"/>
                  </a:lnTo>
                  <a:lnTo>
                    <a:pt x="166350" y="604568"/>
                  </a:lnTo>
                  <a:lnTo>
                    <a:pt x="166718" y="604706"/>
                  </a:lnTo>
                  <a:lnTo>
                    <a:pt x="167087" y="604860"/>
                  </a:lnTo>
                  <a:lnTo>
                    <a:pt x="167456" y="605014"/>
                  </a:lnTo>
                  <a:lnTo>
                    <a:pt x="167810" y="605183"/>
                  </a:lnTo>
                  <a:lnTo>
                    <a:pt x="168178" y="605367"/>
                  </a:lnTo>
                  <a:lnTo>
                    <a:pt x="168517" y="605552"/>
                  </a:lnTo>
                  <a:lnTo>
                    <a:pt x="168870" y="605736"/>
                  </a:lnTo>
                  <a:lnTo>
                    <a:pt x="169208" y="605936"/>
                  </a:lnTo>
                  <a:lnTo>
                    <a:pt x="169546" y="606151"/>
                  </a:lnTo>
                  <a:lnTo>
                    <a:pt x="169869" y="606366"/>
                  </a:lnTo>
                  <a:lnTo>
                    <a:pt x="170192" y="606597"/>
                  </a:lnTo>
                  <a:lnTo>
                    <a:pt x="170515" y="606827"/>
                  </a:lnTo>
                  <a:lnTo>
                    <a:pt x="170822" y="607058"/>
                  </a:lnTo>
                  <a:lnTo>
                    <a:pt x="171129" y="607304"/>
                  </a:lnTo>
                  <a:lnTo>
                    <a:pt x="171421" y="607565"/>
                  </a:lnTo>
                  <a:lnTo>
                    <a:pt x="171713" y="607826"/>
                  </a:lnTo>
                  <a:lnTo>
                    <a:pt x="172005" y="608088"/>
                  </a:lnTo>
                  <a:lnTo>
                    <a:pt x="172282" y="608364"/>
                  </a:lnTo>
                  <a:lnTo>
                    <a:pt x="172559" y="608641"/>
                  </a:lnTo>
                  <a:lnTo>
                    <a:pt x="172835" y="608933"/>
                  </a:lnTo>
                  <a:lnTo>
                    <a:pt x="173096" y="609225"/>
                  </a:lnTo>
                  <a:lnTo>
                    <a:pt x="173342" y="609532"/>
                  </a:lnTo>
                  <a:lnTo>
                    <a:pt x="173588" y="609840"/>
                  </a:lnTo>
                  <a:lnTo>
                    <a:pt x="173834" y="610147"/>
                  </a:lnTo>
                  <a:lnTo>
                    <a:pt x="174065" y="610470"/>
                  </a:lnTo>
                  <a:lnTo>
                    <a:pt x="174280" y="610792"/>
                  </a:lnTo>
                  <a:lnTo>
                    <a:pt x="174495" y="611115"/>
                  </a:lnTo>
                  <a:lnTo>
                    <a:pt x="174710" y="611453"/>
                  </a:lnTo>
                  <a:lnTo>
                    <a:pt x="174910" y="611791"/>
                  </a:lnTo>
                  <a:lnTo>
                    <a:pt x="175110" y="612145"/>
                  </a:lnTo>
                  <a:lnTo>
                    <a:pt x="175294" y="612483"/>
                  </a:lnTo>
                  <a:lnTo>
                    <a:pt x="175463" y="612836"/>
                  </a:lnTo>
                  <a:lnTo>
                    <a:pt x="175632" y="613205"/>
                  </a:lnTo>
                  <a:lnTo>
                    <a:pt x="175801" y="613574"/>
                  </a:lnTo>
                  <a:lnTo>
                    <a:pt x="175940" y="613943"/>
                  </a:lnTo>
                  <a:lnTo>
                    <a:pt x="176093" y="614312"/>
                  </a:lnTo>
                  <a:lnTo>
                    <a:pt x="176216" y="614681"/>
                  </a:lnTo>
                  <a:lnTo>
                    <a:pt x="176339" y="615065"/>
                  </a:lnTo>
                  <a:lnTo>
                    <a:pt x="176462" y="615449"/>
                  </a:lnTo>
                  <a:lnTo>
                    <a:pt x="176570" y="615849"/>
                  </a:lnTo>
                  <a:lnTo>
                    <a:pt x="176662" y="616233"/>
                  </a:lnTo>
                  <a:lnTo>
                    <a:pt x="176754" y="616632"/>
                  </a:lnTo>
                  <a:lnTo>
                    <a:pt x="176831" y="617032"/>
                  </a:lnTo>
                  <a:lnTo>
                    <a:pt x="176892" y="617447"/>
                  </a:lnTo>
                  <a:lnTo>
                    <a:pt x="176954" y="617847"/>
                  </a:lnTo>
                  <a:lnTo>
                    <a:pt x="177000" y="618261"/>
                  </a:lnTo>
                  <a:lnTo>
                    <a:pt x="177031" y="618676"/>
                  </a:lnTo>
                  <a:lnTo>
                    <a:pt x="177062" y="619091"/>
                  </a:lnTo>
                  <a:lnTo>
                    <a:pt x="177077" y="619506"/>
                  </a:lnTo>
                  <a:lnTo>
                    <a:pt x="177077" y="619921"/>
                  </a:lnTo>
                  <a:lnTo>
                    <a:pt x="177077" y="620352"/>
                  </a:lnTo>
                  <a:lnTo>
                    <a:pt x="177062" y="620767"/>
                  </a:lnTo>
                  <a:lnTo>
                    <a:pt x="177031" y="621181"/>
                  </a:lnTo>
                  <a:lnTo>
                    <a:pt x="177000" y="621596"/>
                  </a:lnTo>
                  <a:lnTo>
                    <a:pt x="176954" y="622011"/>
                  </a:lnTo>
                  <a:lnTo>
                    <a:pt x="176892" y="622411"/>
                  </a:lnTo>
                  <a:lnTo>
                    <a:pt x="176831" y="622826"/>
                  </a:lnTo>
                  <a:lnTo>
                    <a:pt x="176754" y="623226"/>
                  </a:lnTo>
                  <a:lnTo>
                    <a:pt x="176662" y="623610"/>
                  </a:lnTo>
                  <a:lnTo>
                    <a:pt x="176570" y="624009"/>
                  </a:lnTo>
                  <a:lnTo>
                    <a:pt x="176462" y="624394"/>
                  </a:lnTo>
                  <a:lnTo>
                    <a:pt x="176339" y="624793"/>
                  </a:lnTo>
                  <a:lnTo>
                    <a:pt x="176216" y="625162"/>
                  </a:lnTo>
                  <a:lnTo>
                    <a:pt x="176093" y="625546"/>
                  </a:lnTo>
                  <a:lnTo>
                    <a:pt x="175940" y="625915"/>
                  </a:lnTo>
                  <a:lnTo>
                    <a:pt x="175801" y="626284"/>
                  </a:lnTo>
                  <a:lnTo>
                    <a:pt x="175632" y="626653"/>
                  </a:lnTo>
                  <a:lnTo>
                    <a:pt x="175463" y="627006"/>
                  </a:lnTo>
                  <a:lnTo>
                    <a:pt x="175294" y="627375"/>
                  </a:lnTo>
                  <a:lnTo>
                    <a:pt x="175110" y="627713"/>
                  </a:lnTo>
                  <a:lnTo>
                    <a:pt x="174910" y="628067"/>
                  </a:lnTo>
                  <a:lnTo>
                    <a:pt x="174710" y="628405"/>
                  </a:lnTo>
                  <a:lnTo>
                    <a:pt x="174495" y="628743"/>
                  </a:lnTo>
                  <a:lnTo>
                    <a:pt x="174280" y="629066"/>
                  </a:lnTo>
                  <a:lnTo>
                    <a:pt x="174065" y="629388"/>
                  </a:lnTo>
                  <a:lnTo>
                    <a:pt x="173834" y="629711"/>
                  </a:lnTo>
                  <a:lnTo>
                    <a:pt x="173588" y="630018"/>
                  </a:lnTo>
                  <a:lnTo>
                    <a:pt x="173342" y="630326"/>
                  </a:lnTo>
                  <a:lnTo>
                    <a:pt x="173096" y="630633"/>
                  </a:lnTo>
                  <a:lnTo>
                    <a:pt x="172835" y="630925"/>
                  </a:lnTo>
                  <a:lnTo>
                    <a:pt x="172559" y="631202"/>
                  </a:lnTo>
                  <a:lnTo>
                    <a:pt x="172282" y="631494"/>
                  </a:lnTo>
                  <a:lnTo>
                    <a:pt x="172005" y="631770"/>
                  </a:lnTo>
                  <a:lnTo>
                    <a:pt x="171713" y="632032"/>
                  </a:lnTo>
                  <a:lnTo>
                    <a:pt x="171421" y="632293"/>
                  </a:lnTo>
                  <a:lnTo>
                    <a:pt x="171129" y="632539"/>
                  </a:lnTo>
                  <a:lnTo>
                    <a:pt x="170822" y="632785"/>
                  </a:lnTo>
                  <a:lnTo>
                    <a:pt x="170515" y="633031"/>
                  </a:lnTo>
                  <a:lnTo>
                    <a:pt x="170192" y="633261"/>
                  </a:lnTo>
                  <a:lnTo>
                    <a:pt x="169869" y="633492"/>
                  </a:lnTo>
                  <a:lnTo>
                    <a:pt x="169546" y="633707"/>
                  </a:lnTo>
                  <a:lnTo>
                    <a:pt x="169208" y="633907"/>
                  </a:lnTo>
                  <a:lnTo>
                    <a:pt x="168870" y="634122"/>
                  </a:lnTo>
                  <a:lnTo>
                    <a:pt x="168517" y="634306"/>
                  </a:lnTo>
                  <a:lnTo>
                    <a:pt x="168178" y="634491"/>
                  </a:lnTo>
                  <a:lnTo>
                    <a:pt x="167810" y="634675"/>
                  </a:lnTo>
                  <a:lnTo>
                    <a:pt x="167456" y="634844"/>
                  </a:lnTo>
                  <a:lnTo>
                    <a:pt x="167087" y="634998"/>
                  </a:lnTo>
                  <a:lnTo>
                    <a:pt x="166718" y="635151"/>
                  </a:lnTo>
                  <a:lnTo>
                    <a:pt x="166350" y="635290"/>
                  </a:lnTo>
                  <a:lnTo>
                    <a:pt x="165981" y="635428"/>
                  </a:lnTo>
                  <a:lnTo>
                    <a:pt x="165597" y="635551"/>
                  </a:lnTo>
                  <a:lnTo>
                    <a:pt x="165212" y="635659"/>
                  </a:lnTo>
                  <a:lnTo>
                    <a:pt x="164813" y="635766"/>
                  </a:lnTo>
                  <a:lnTo>
                    <a:pt x="164429" y="635858"/>
                  </a:lnTo>
                  <a:lnTo>
                    <a:pt x="164029" y="635951"/>
                  </a:lnTo>
                  <a:lnTo>
                    <a:pt x="163629" y="636028"/>
                  </a:lnTo>
                  <a:lnTo>
                    <a:pt x="163230" y="636089"/>
                  </a:lnTo>
                  <a:lnTo>
                    <a:pt x="162815" y="636150"/>
                  </a:lnTo>
                  <a:lnTo>
                    <a:pt x="162415" y="636197"/>
                  </a:lnTo>
                  <a:lnTo>
                    <a:pt x="162000" y="636243"/>
                  </a:lnTo>
                  <a:lnTo>
                    <a:pt x="161585" y="636258"/>
                  </a:lnTo>
                  <a:lnTo>
                    <a:pt x="161155" y="636273"/>
                  </a:lnTo>
                  <a:lnTo>
                    <a:pt x="160740" y="636289"/>
                  </a:lnTo>
                  <a:lnTo>
                    <a:pt x="160325" y="636273"/>
                  </a:lnTo>
                  <a:lnTo>
                    <a:pt x="159895" y="636258"/>
                  </a:lnTo>
                  <a:lnTo>
                    <a:pt x="159480" y="636243"/>
                  </a:lnTo>
                  <a:lnTo>
                    <a:pt x="159065" y="636197"/>
                  </a:lnTo>
                  <a:lnTo>
                    <a:pt x="158665" y="636150"/>
                  </a:lnTo>
                  <a:lnTo>
                    <a:pt x="158250" y="636089"/>
                  </a:lnTo>
                  <a:lnTo>
                    <a:pt x="157851" y="636028"/>
                  </a:lnTo>
                  <a:lnTo>
                    <a:pt x="157451" y="635951"/>
                  </a:lnTo>
                  <a:lnTo>
                    <a:pt x="157052" y="635858"/>
                  </a:lnTo>
                  <a:lnTo>
                    <a:pt x="156652" y="635766"/>
                  </a:lnTo>
                  <a:lnTo>
                    <a:pt x="156268" y="635659"/>
                  </a:lnTo>
                  <a:lnTo>
                    <a:pt x="155884" y="635551"/>
                  </a:lnTo>
                  <a:lnTo>
                    <a:pt x="155499" y="635428"/>
                  </a:lnTo>
                  <a:lnTo>
                    <a:pt x="155131" y="635290"/>
                  </a:lnTo>
                  <a:lnTo>
                    <a:pt x="154746" y="635151"/>
                  </a:lnTo>
                  <a:lnTo>
                    <a:pt x="154378" y="634998"/>
                  </a:lnTo>
                  <a:lnTo>
                    <a:pt x="154024" y="634844"/>
                  </a:lnTo>
                  <a:lnTo>
                    <a:pt x="153655" y="634675"/>
                  </a:lnTo>
                  <a:lnTo>
                    <a:pt x="153302" y="634491"/>
                  </a:lnTo>
                  <a:lnTo>
                    <a:pt x="152948" y="634306"/>
                  </a:lnTo>
                  <a:lnTo>
                    <a:pt x="152610" y="634122"/>
                  </a:lnTo>
                  <a:lnTo>
                    <a:pt x="152272" y="633907"/>
                  </a:lnTo>
                  <a:lnTo>
                    <a:pt x="151934" y="633707"/>
                  </a:lnTo>
                  <a:lnTo>
                    <a:pt x="151611" y="633492"/>
                  </a:lnTo>
                  <a:lnTo>
                    <a:pt x="151288" y="633261"/>
                  </a:lnTo>
                  <a:lnTo>
                    <a:pt x="150966" y="633031"/>
                  </a:lnTo>
                  <a:lnTo>
                    <a:pt x="150658" y="632785"/>
                  </a:lnTo>
                  <a:lnTo>
                    <a:pt x="150351" y="632539"/>
                  </a:lnTo>
                  <a:lnTo>
                    <a:pt x="150044" y="632293"/>
                  </a:lnTo>
                  <a:lnTo>
                    <a:pt x="149752" y="632032"/>
                  </a:lnTo>
                  <a:lnTo>
                    <a:pt x="149475" y="631770"/>
                  </a:lnTo>
                  <a:lnTo>
                    <a:pt x="149183" y="631494"/>
                  </a:lnTo>
                  <a:lnTo>
                    <a:pt x="148922" y="631202"/>
                  </a:lnTo>
                  <a:lnTo>
                    <a:pt x="148645" y="630925"/>
                  </a:lnTo>
                  <a:lnTo>
                    <a:pt x="148384" y="630633"/>
                  </a:lnTo>
                  <a:lnTo>
                    <a:pt x="148138" y="630326"/>
                  </a:lnTo>
                  <a:lnTo>
                    <a:pt x="147892" y="630018"/>
                  </a:lnTo>
                  <a:lnTo>
                    <a:pt x="147646" y="629711"/>
                  </a:lnTo>
                  <a:lnTo>
                    <a:pt x="147416" y="629388"/>
                  </a:lnTo>
                  <a:lnTo>
                    <a:pt x="147185" y="629066"/>
                  </a:lnTo>
                  <a:lnTo>
                    <a:pt x="146970" y="628743"/>
                  </a:lnTo>
                  <a:lnTo>
                    <a:pt x="146770" y="628405"/>
                  </a:lnTo>
                  <a:lnTo>
                    <a:pt x="146570" y="628067"/>
                  </a:lnTo>
                  <a:lnTo>
                    <a:pt x="146371" y="627713"/>
                  </a:lnTo>
                  <a:lnTo>
                    <a:pt x="146186" y="627375"/>
                  </a:lnTo>
                  <a:lnTo>
                    <a:pt x="146017" y="627006"/>
                  </a:lnTo>
                  <a:lnTo>
                    <a:pt x="145848" y="626653"/>
                  </a:lnTo>
                  <a:lnTo>
                    <a:pt x="145679" y="626284"/>
                  </a:lnTo>
                  <a:lnTo>
                    <a:pt x="145541" y="625915"/>
                  </a:lnTo>
                  <a:lnTo>
                    <a:pt x="145387" y="625546"/>
                  </a:lnTo>
                  <a:lnTo>
                    <a:pt x="145264" y="625162"/>
                  </a:lnTo>
                  <a:lnTo>
                    <a:pt x="145141" y="624793"/>
                  </a:lnTo>
                  <a:lnTo>
                    <a:pt x="145018" y="624394"/>
                  </a:lnTo>
                  <a:lnTo>
                    <a:pt x="144911" y="624009"/>
                  </a:lnTo>
                  <a:lnTo>
                    <a:pt x="144818" y="623610"/>
                  </a:lnTo>
                  <a:lnTo>
                    <a:pt x="144726" y="623226"/>
                  </a:lnTo>
                  <a:lnTo>
                    <a:pt x="144649" y="622826"/>
                  </a:lnTo>
                  <a:lnTo>
                    <a:pt x="144588" y="622411"/>
                  </a:lnTo>
                  <a:lnTo>
                    <a:pt x="144526" y="622011"/>
                  </a:lnTo>
                  <a:lnTo>
                    <a:pt x="144480" y="621596"/>
                  </a:lnTo>
                  <a:lnTo>
                    <a:pt x="144449" y="621181"/>
                  </a:lnTo>
                  <a:lnTo>
                    <a:pt x="144419" y="620767"/>
                  </a:lnTo>
                  <a:lnTo>
                    <a:pt x="144403" y="620352"/>
                  </a:lnTo>
                  <a:lnTo>
                    <a:pt x="144403" y="619921"/>
                  </a:lnTo>
                  <a:lnTo>
                    <a:pt x="144403" y="619506"/>
                  </a:lnTo>
                  <a:lnTo>
                    <a:pt x="144419" y="619091"/>
                  </a:lnTo>
                  <a:lnTo>
                    <a:pt x="144449" y="618676"/>
                  </a:lnTo>
                  <a:lnTo>
                    <a:pt x="144480" y="618261"/>
                  </a:lnTo>
                  <a:lnTo>
                    <a:pt x="144526" y="617847"/>
                  </a:lnTo>
                  <a:lnTo>
                    <a:pt x="144588" y="617447"/>
                  </a:lnTo>
                  <a:lnTo>
                    <a:pt x="144649" y="617032"/>
                  </a:lnTo>
                  <a:lnTo>
                    <a:pt x="144726" y="616632"/>
                  </a:lnTo>
                  <a:lnTo>
                    <a:pt x="144818" y="616233"/>
                  </a:lnTo>
                  <a:lnTo>
                    <a:pt x="144911" y="615849"/>
                  </a:lnTo>
                  <a:lnTo>
                    <a:pt x="145018" y="615449"/>
                  </a:lnTo>
                  <a:lnTo>
                    <a:pt x="145141" y="615065"/>
                  </a:lnTo>
                  <a:lnTo>
                    <a:pt x="145264" y="614681"/>
                  </a:lnTo>
                  <a:lnTo>
                    <a:pt x="145387" y="614312"/>
                  </a:lnTo>
                  <a:lnTo>
                    <a:pt x="145541" y="613943"/>
                  </a:lnTo>
                  <a:lnTo>
                    <a:pt x="145679" y="613574"/>
                  </a:lnTo>
                  <a:lnTo>
                    <a:pt x="145848" y="613205"/>
                  </a:lnTo>
                  <a:lnTo>
                    <a:pt x="146017" y="612836"/>
                  </a:lnTo>
                  <a:lnTo>
                    <a:pt x="146186" y="612483"/>
                  </a:lnTo>
                  <a:lnTo>
                    <a:pt x="146371" y="612145"/>
                  </a:lnTo>
                  <a:lnTo>
                    <a:pt x="146570" y="611791"/>
                  </a:lnTo>
                  <a:lnTo>
                    <a:pt x="146770" y="611453"/>
                  </a:lnTo>
                  <a:lnTo>
                    <a:pt x="146970" y="611115"/>
                  </a:lnTo>
                  <a:lnTo>
                    <a:pt x="147185" y="610792"/>
                  </a:lnTo>
                  <a:lnTo>
                    <a:pt x="147416" y="610470"/>
                  </a:lnTo>
                  <a:lnTo>
                    <a:pt x="147646" y="610147"/>
                  </a:lnTo>
                  <a:lnTo>
                    <a:pt x="147892" y="609840"/>
                  </a:lnTo>
                  <a:lnTo>
                    <a:pt x="148138" y="609532"/>
                  </a:lnTo>
                  <a:lnTo>
                    <a:pt x="148384" y="609225"/>
                  </a:lnTo>
                  <a:lnTo>
                    <a:pt x="148645" y="608933"/>
                  </a:lnTo>
                  <a:lnTo>
                    <a:pt x="148922" y="608641"/>
                  </a:lnTo>
                  <a:lnTo>
                    <a:pt x="149183" y="608364"/>
                  </a:lnTo>
                  <a:lnTo>
                    <a:pt x="149475" y="608088"/>
                  </a:lnTo>
                  <a:lnTo>
                    <a:pt x="149752" y="607826"/>
                  </a:lnTo>
                  <a:lnTo>
                    <a:pt x="150044" y="607565"/>
                  </a:lnTo>
                  <a:lnTo>
                    <a:pt x="150351" y="607304"/>
                  </a:lnTo>
                  <a:lnTo>
                    <a:pt x="150658" y="607058"/>
                  </a:lnTo>
                  <a:lnTo>
                    <a:pt x="150966" y="606827"/>
                  </a:lnTo>
                  <a:lnTo>
                    <a:pt x="151288" y="606597"/>
                  </a:lnTo>
                  <a:lnTo>
                    <a:pt x="151611" y="606366"/>
                  </a:lnTo>
                  <a:lnTo>
                    <a:pt x="151934" y="606151"/>
                  </a:lnTo>
                  <a:lnTo>
                    <a:pt x="152272" y="605936"/>
                  </a:lnTo>
                  <a:lnTo>
                    <a:pt x="152610" y="605736"/>
                  </a:lnTo>
                  <a:lnTo>
                    <a:pt x="152948" y="605552"/>
                  </a:lnTo>
                  <a:lnTo>
                    <a:pt x="153302" y="605367"/>
                  </a:lnTo>
                  <a:lnTo>
                    <a:pt x="153655" y="605183"/>
                  </a:lnTo>
                  <a:lnTo>
                    <a:pt x="154024" y="605014"/>
                  </a:lnTo>
                  <a:lnTo>
                    <a:pt x="154378" y="604860"/>
                  </a:lnTo>
                  <a:lnTo>
                    <a:pt x="154746" y="604706"/>
                  </a:lnTo>
                  <a:lnTo>
                    <a:pt x="155131" y="604568"/>
                  </a:lnTo>
                  <a:lnTo>
                    <a:pt x="155499" y="604430"/>
                  </a:lnTo>
                  <a:lnTo>
                    <a:pt x="155884" y="604307"/>
                  </a:lnTo>
                  <a:lnTo>
                    <a:pt x="156268" y="604184"/>
                  </a:lnTo>
                  <a:lnTo>
                    <a:pt x="156652" y="604092"/>
                  </a:lnTo>
                  <a:lnTo>
                    <a:pt x="157052" y="603984"/>
                  </a:lnTo>
                  <a:lnTo>
                    <a:pt x="157451" y="603907"/>
                  </a:lnTo>
                  <a:lnTo>
                    <a:pt x="157851" y="603830"/>
                  </a:lnTo>
                  <a:lnTo>
                    <a:pt x="158250" y="603754"/>
                  </a:lnTo>
                  <a:lnTo>
                    <a:pt x="158665" y="603707"/>
                  </a:lnTo>
                  <a:lnTo>
                    <a:pt x="159065" y="603646"/>
                  </a:lnTo>
                  <a:lnTo>
                    <a:pt x="159480" y="603615"/>
                  </a:lnTo>
                  <a:lnTo>
                    <a:pt x="159895" y="603585"/>
                  </a:lnTo>
                  <a:lnTo>
                    <a:pt x="160325" y="603569"/>
                  </a:lnTo>
                  <a:close/>
                  <a:moveTo>
                    <a:pt x="399552" y="1"/>
                  </a:moveTo>
                  <a:lnTo>
                    <a:pt x="398430" y="31"/>
                  </a:lnTo>
                  <a:lnTo>
                    <a:pt x="397308" y="62"/>
                  </a:lnTo>
                  <a:lnTo>
                    <a:pt x="396171" y="124"/>
                  </a:lnTo>
                  <a:lnTo>
                    <a:pt x="395049" y="200"/>
                  </a:lnTo>
                  <a:lnTo>
                    <a:pt x="393927" y="277"/>
                  </a:lnTo>
                  <a:lnTo>
                    <a:pt x="392805" y="385"/>
                  </a:lnTo>
                  <a:lnTo>
                    <a:pt x="391683" y="492"/>
                  </a:lnTo>
                  <a:lnTo>
                    <a:pt x="390561" y="631"/>
                  </a:lnTo>
                  <a:lnTo>
                    <a:pt x="389455" y="784"/>
                  </a:lnTo>
                  <a:lnTo>
                    <a:pt x="388333" y="938"/>
                  </a:lnTo>
                  <a:lnTo>
                    <a:pt x="387226" y="1123"/>
                  </a:lnTo>
                  <a:lnTo>
                    <a:pt x="386104" y="1307"/>
                  </a:lnTo>
                  <a:lnTo>
                    <a:pt x="384998" y="1522"/>
                  </a:lnTo>
                  <a:lnTo>
                    <a:pt x="383891" y="1753"/>
                  </a:lnTo>
                  <a:lnTo>
                    <a:pt x="382785" y="1983"/>
                  </a:lnTo>
                  <a:lnTo>
                    <a:pt x="381678" y="2244"/>
                  </a:lnTo>
                  <a:lnTo>
                    <a:pt x="380572" y="2521"/>
                  </a:lnTo>
                  <a:lnTo>
                    <a:pt x="379480" y="2798"/>
                  </a:lnTo>
                  <a:lnTo>
                    <a:pt x="378374" y="3105"/>
                  </a:lnTo>
                  <a:lnTo>
                    <a:pt x="377283" y="3412"/>
                  </a:lnTo>
                  <a:lnTo>
                    <a:pt x="376176" y="3751"/>
                  </a:lnTo>
                  <a:lnTo>
                    <a:pt x="375085" y="4104"/>
                  </a:lnTo>
                  <a:lnTo>
                    <a:pt x="373994" y="4457"/>
                  </a:lnTo>
                  <a:lnTo>
                    <a:pt x="372903" y="4842"/>
                  </a:lnTo>
                  <a:lnTo>
                    <a:pt x="371827" y="5226"/>
                  </a:lnTo>
                  <a:lnTo>
                    <a:pt x="370736" y="5641"/>
                  </a:lnTo>
                  <a:lnTo>
                    <a:pt x="369645" y="6056"/>
                  </a:lnTo>
                  <a:lnTo>
                    <a:pt x="368569" y="6501"/>
                  </a:lnTo>
                  <a:lnTo>
                    <a:pt x="367493" y="6947"/>
                  </a:lnTo>
                  <a:lnTo>
                    <a:pt x="366417" y="7424"/>
                  </a:lnTo>
                  <a:lnTo>
                    <a:pt x="365341" y="7900"/>
                  </a:lnTo>
                  <a:lnTo>
                    <a:pt x="364266" y="8407"/>
                  </a:lnTo>
                  <a:lnTo>
                    <a:pt x="363190" y="8914"/>
                  </a:lnTo>
                  <a:lnTo>
                    <a:pt x="362114" y="9437"/>
                  </a:lnTo>
                  <a:lnTo>
                    <a:pt x="361054" y="9990"/>
                  </a:lnTo>
                  <a:lnTo>
                    <a:pt x="359993" y="10543"/>
                  </a:lnTo>
                  <a:lnTo>
                    <a:pt x="358933" y="11112"/>
                  </a:lnTo>
                  <a:lnTo>
                    <a:pt x="357872" y="11696"/>
                  </a:lnTo>
                  <a:lnTo>
                    <a:pt x="356812" y="12295"/>
                  </a:lnTo>
                  <a:lnTo>
                    <a:pt x="355751" y="12910"/>
                  </a:lnTo>
                  <a:lnTo>
                    <a:pt x="354691" y="13556"/>
                  </a:lnTo>
                  <a:lnTo>
                    <a:pt x="353646" y="14201"/>
                  </a:lnTo>
                  <a:lnTo>
                    <a:pt x="352601" y="14862"/>
                  </a:lnTo>
                  <a:lnTo>
                    <a:pt x="351556" y="15538"/>
                  </a:lnTo>
                  <a:lnTo>
                    <a:pt x="350511" y="16214"/>
                  </a:lnTo>
                  <a:lnTo>
                    <a:pt x="349466" y="16921"/>
                  </a:lnTo>
                  <a:lnTo>
                    <a:pt x="348436" y="17644"/>
                  </a:lnTo>
                  <a:lnTo>
                    <a:pt x="347391" y="18381"/>
                  </a:lnTo>
                  <a:lnTo>
                    <a:pt x="346361" y="19134"/>
                  </a:lnTo>
                  <a:lnTo>
                    <a:pt x="345332" y="19887"/>
                  </a:lnTo>
                  <a:lnTo>
                    <a:pt x="344302" y="20671"/>
                  </a:lnTo>
                  <a:lnTo>
                    <a:pt x="343272" y="21455"/>
                  </a:lnTo>
                  <a:lnTo>
                    <a:pt x="342243" y="22270"/>
                  </a:lnTo>
                  <a:lnTo>
                    <a:pt x="341228" y="23084"/>
                  </a:lnTo>
                  <a:lnTo>
                    <a:pt x="340214" y="23929"/>
                  </a:lnTo>
                  <a:lnTo>
                    <a:pt x="339200" y="24775"/>
                  </a:lnTo>
                  <a:lnTo>
                    <a:pt x="338185" y="25635"/>
                  </a:lnTo>
                  <a:lnTo>
                    <a:pt x="337171" y="26511"/>
                  </a:lnTo>
                  <a:lnTo>
                    <a:pt x="336172" y="27403"/>
                  </a:lnTo>
                  <a:lnTo>
                    <a:pt x="335158" y="28309"/>
                  </a:lnTo>
                  <a:lnTo>
                    <a:pt x="334159" y="29232"/>
                  </a:lnTo>
                  <a:lnTo>
                    <a:pt x="333160" y="30169"/>
                  </a:lnTo>
                  <a:lnTo>
                    <a:pt x="332161" y="31122"/>
                  </a:lnTo>
                  <a:lnTo>
                    <a:pt x="331177" y="32090"/>
                  </a:lnTo>
                  <a:lnTo>
                    <a:pt x="330178" y="33074"/>
                  </a:lnTo>
                  <a:lnTo>
                    <a:pt x="329195" y="34057"/>
                  </a:lnTo>
                  <a:lnTo>
                    <a:pt x="328211" y="35072"/>
                  </a:lnTo>
                  <a:lnTo>
                    <a:pt x="327227" y="36086"/>
                  </a:lnTo>
                  <a:lnTo>
                    <a:pt x="326244" y="37131"/>
                  </a:lnTo>
                  <a:lnTo>
                    <a:pt x="325276" y="38176"/>
                  </a:lnTo>
                  <a:lnTo>
                    <a:pt x="324307" y="39236"/>
                  </a:lnTo>
                  <a:lnTo>
                    <a:pt x="323339" y="40312"/>
                  </a:lnTo>
                  <a:lnTo>
                    <a:pt x="322371" y="41403"/>
                  </a:lnTo>
                  <a:lnTo>
                    <a:pt x="321403" y="42510"/>
                  </a:lnTo>
                  <a:lnTo>
                    <a:pt x="320450" y="43632"/>
                  </a:lnTo>
                  <a:lnTo>
                    <a:pt x="319497" y="44769"/>
                  </a:lnTo>
                  <a:lnTo>
                    <a:pt x="318544" y="45906"/>
                  </a:lnTo>
                  <a:lnTo>
                    <a:pt x="317591" y="47074"/>
                  </a:lnTo>
                  <a:lnTo>
                    <a:pt x="316639" y="48242"/>
                  </a:lnTo>
                  <a:lnTo>
                    <a:pt x="315701" y="49441"/>
                  </a:lnTo>
                  <a:lnTo>
                    <a:pt x="314748" y="50640"/>
                  </a:lnTo>
                  <a:lnTo>
                    <a:pt x="313811" y="51854"/>
                  </a:lnTo>
                  <a:lnTo>
                    <a:pt x="312889" y="53084"/>
                  </a:lnTo>
                  <a:lnTo>
                    <a:pt x="311951" y="54328"/>
                  </a:lnTo>
                  <a:lnTo>
                    <a:pt x="311029" y="55589"/>
                  </a:lnTo>
                  <a:lnTo>
                    <a:pt x="310107" y="56864"/>
                  </a:lnTo>
                  <a:lnTo>
                    <a:pt x="309185" y="58155"/>
                  </a:lnTo>
                  <a:lnTo>
                    <a:pt x="308263" y="59446"/>
                  </a:lnTo>
                  <a:lnTo>
                    <a:pt x="307356" y="60768"/>
                  </a:lnTo>
                  <a:lnTo>
                    <a:pt x="306449" y="62089"/>
                  </a:lnTo>
                  <a:lnTo>
                    <a:pt x="305542" y="63427"/>
                  </a:lnTo>
                  <a:lnTo>
                    <a:pt x="304636" y="64779"/>
                  </a:lnTo>
                  <a:lnTo>
                    <a:pt x="303729" y="66147"/>
                  </a:lnTo>
                  <a:lnTo>
                    <a:pt x="302838" y="67530"/>
                  </a:lnTo>
                  <a:lnTo>
                    <a:pt x="301946" y="68928"/>
                  </a:lnTo>
                  <a:lnTo>
                    <a:pt x="301055" y="70327"/>
                  </a:lnTo>
                  <a:lnTo>
                    <a:pt x="300179" y="71756"/>
                  </a:lnTo>
                  <a:lnTo>
                    <a:pt x="299287" y="73186"/>
                  </a:lnTo>
                  <a:lnTo>
                    <a:pt x="298411" y="74646"/>
                  </a:lnTo>
                  <a:lnTo>
                    <a:pt x="297535" y="76106"/>
                  </a:lnTo>
                  <a:lnTo>
                    <a:pt x="296675" y="77581"/>
                  </a:lnTo>
                  <a:lnTo>
                    <a:pt x="295799" y="79072"/>
                  </a:lnTo>
                  <a:lnTo>
                    <a:pt x="294938" y="80562"/>
                  </a:lnTo>
                  <a:lnTo>
                    <a:pt x="294093" y="82084"/>
                  </a:lnTo>
                  <a:lnTo>
                    <a:pt x="293232" y="83605"/>
                  </a:lnTo>
                  <a:lnTo>
                    <a:pt x="292387" y="85158"/>
                  </a:lnTo>
                  <a:lnTo>
                    <a:pt x="291526" y="86710"/>
                  </a:lnTo>
                  <a:lnTo>
                    <a:pt x="290696" y="88277"/>
                  </a:lnTo>
                  <a:lnTo>
                    <a:pt x="289851" y="89860"/>
                  </a:lnTo>
                  <a:lnTo>
                    <a:pt x="289021" y="91459"/>
                  </a:lnTo>
                  <a:lnTo>
                    <a:pt x="288191" y="93057"/>
                  </a:lnTo>
                  <a:lnTo>
                    <a:pt x="287361" y="94686"/>
                  </a:lnTo>
                  <a:lnTo>
                    <a:pt x="286532" y="96315"/>
                  </a:lnTo>
                  <a:lnTo>
                    <a:pt x="285717" y="97960"/>
                  </a:lnTo>
                  <a:lnTo>
                    <a:pt x="284903" y="99619"/>
                  </a:lnTo>
                  <a:lnTo>
                    <a:pt x="284088" y="101295"/>
                  </a:lnTo>
                  <a:lnTo>
                    <a:pt x="283289" y="102985"/>
                  </a:lnTo>
                  <a:lnTo>
                    <a:pt x="282474" y="104691"/>
                  </a:lnTo>
                  <a:lnTo>
                    <a:pt x="281675" y="106397"/>
                  </a:lnTo>
                  <a:lnTo>
                    <a:pt x="280092" y="109855"/>
                  </a:lnTo>
                  <a:lnTo>
                    <a:pt x="278525" y="113374"/>
                  </a:lnTo>
                  <a:lnTo>
                    <a:pt x="276972" y="116940"/>
                  </a:lnTo>
                  <a:lnTo>
                    <a:pt x="275451" y="120567"/>
                  </a:lnTo>
                  <a:lnTo>
                    <a:pt x="274175" y="123656"/>
                  </a:lnTo>
                  <a:lnTo>
                    <a:pt x="272915" y="126776"/>
                  </a:lnTo>
                  <a:lnTo>
                    <a:pt x="271670" y="129911"/>
                  </a:lnTo>
                  <a:lnTo>
                    <a:pt x="270441" y="133077"/>
                  </a:lnTo>
                  <a:lnTo>
                    <a:pt x="269227" y="136273"/>
                  </a:lnTo>
                  <a:lnTo>
                    <a:pt x="268028" y="139501"/>
                  </a:lnTo>
                  <a:lnTo>
                    <a:pt x="266844" y="142744"/>
                  </a:lnTo>
                  <a:lnTo>
                    <a:pt x="265676" y="146017"/>
                  </a:lnTo>
                  <a:lnTo>
                    <a:pt x="264524" y="149321"/>
                  </a:lnTo>
                  <a:lnTo>
                    <a:pt x="263402" y="152641"/>
                  </a:lnTo>
                  <a:lnTo>
                    <a:pt x="262280" y="155991"/>
                  </a:lnTo>
                  <a:lnTo>
                    <a:pt x="261189" y="159357"/>
                  </a:lnTo>
                  <a:lnTo>
                    <a:pt x="260098" y="162753"/>
                  </a:lnTo>
                  <a:lnTo>
                    <a:pt x="259037" y="166181"/>
                  </a:lnTo>
                  <a:lnTo>
                    <a:pt x="257977" y="169623"/>
                  </a:lnTo>
                  <a:lnTo>
                    <a:pt x="256947" y="173096"/>
                  </a:lnTo>
                  <a:lnTo>
                    <a:pt x="253182" y="172543"/>
                  </a:lnTo>
                  <a:lnTo>
                    <a:pt x="249447" y="172021"/>
                  </a:lnTo>
                  <a:lnTo>
                    <a:pt x="245713" y="171513"/>
                  </a:lnTo>
                  <a:lnTo>
                    <a:pt x="242009" y="171037"/>
                  </a:lnTo>
                  <a:lnTo>
                    <a:pt x="238305" y="170591"/>
                  </a:lnTo>
                  <a:lnTo>
                    <a:pt x="234632" y="170176"/>
                  </a:lnTo>
                  <a:lnTo>
                    <a:pt x="230959" y="169792"/>
                  </a:lnTo>
                  <a:lnTo>
                    <a:pt x="227317" y="169439"/>
                  </a:lnTo>
                  <a:lnTo>
                    <a:pt x="223690" y="169101"/>
                  </a:lnTo>
                  <a:lnTo>
                    <a:pt x="220078" y="168793"/>
                  </a:lnTo>
                  <a:lnTo>
                    <a:pt x="216497" y="168517"/>
                  </a:lnTo>
                  <a:lnTo>
                    <a:pt x="212916" y="168271"/>
                  </a:lnTo>
                  <a:lnTo>
                    <a:pt x="209366" y="168056"/>
                  </a:lnTo>
                  <a:lnTo>
                    <a:pt x="205831" y="167856"/>
                  </a:lnTo>
                  <a:lnTo>
                    <a:pt x="202327" y="167702"/>
                  </a:lnTo>
                  <a:lnTo>
                    <a:pt x="198823" y="167564"/>
                  </a:lnTo>
                  <a:lnTo>
                    <a:pt x="198424" y="167564"/>
                  </a:lnTo>
                  <a:lnTo>
                    <a:pt x="197840" y="167579"/>
                  </a:lnTo>
                  <a:lnTo>
                    <a:pt x="197256" y="167625"/>
                  </a:lnTo>
                  <a:lnTo>
                    <a:pt x="196687" y="167687"/>
                  </a:lnTo>
                  <a:lnTo>
                    <a:pt x="196134" y="167794"/>
                  </a:lnTo>
                  <a:lnTo>
                    <a:pt x="195581" y="167917"/>
                  </a:lnTo>
                  <a:lnTo>
                    <a:pt x="195043" y="168056"/>
                  </a:lnTo>
                  <a:lnTo>
                    <a:pt x="194505" y="168240"/>
                  </a:lnTo>
                  <a:lnTo>
                    <a:pt x="193982" y="168440"/>
                  </a:lnTo>
                  <a:lnTo>
                    <a:pt x="193475" y="168655"/>
                  </a:lnTo>
                  <a:lnTo>
                    <a:pt x="192983" y="168901"/>
                  </a:lnTo>
                  <a:lnTo>
                    <a:pt x="192507" y="169177"/>
                  </a:lnTo>
                  <a:lnTo>
                    <a:pt x="192030" y="169469"/>
                  </a:lnTo>
                  <a:lnTo>
                    <a:pt x="191585" y="169777"/>
                  </a:lnTo>
                  <a:lnTo>
                    <a:pt x="191139" y="170115"/>
                  </a:lnTo>
                  <a:lnTo>
                    <a:pt x="190724" y="170468"/>
                  </a:lnTo>
                  <a:lnTo>
                    <a:pt x="190325" y="170837"/>
                  </a:lnTo>
                  <a:lnTo>
                    <a:pt x="189925" y="171221"/>
                  </a:lnTo>
                  <a:lnTo>
                    <a:pt x="189556" y="171636"/>
                  </a:lnTo>
                  <a:lnTo>
                    <a:pt x="189218" y="172067"/>
                  </a:lnTo>
                  <a:lnTo>
                    <a:pt x="188880" y="172497"/>
                  </a:lnTo>
                  <a:lnTo>
                    <a:pt x="188573" y="172958"/>
                  </a:lnTo>
                  <a:lnTo>
                    <a:pt x="188296" y="173435"/>
                  </a:lnTo>
                  <a:lnTo>
                    <a:pt x="188019" y="173926"/>
                  </a:lnTo>
                  <a:lnTo>
                    <a:pt x="187789" y="174418"/>
                  </a:lnTo>
                  <a:lnTo>
                    <a:pt x="187574" y="174941"/>
                  </a:lnTo>
                  <a:lnTo>
                    <a:pt x="187374" y="175463"/>
                  </a:lnTo>
                  <a:lnTo>
                    <a:pt x="187205" y="176001"/>
                  </a:lnTo>
                  <a:lnTo>
                    <a:pt x="187051" y="176554"/>
                  </a:lnTo>
                  <a:lnTo>
                    <a:pt x="186943" y="177108"/>
                  </a:lnTo>
                  <a:lnTo>
                    <a:pt x="186851" y="177692"/>
                  </a:lnTo>
                  <a:lnTo>
                    <a:pt x="186790" y="178260"/>
                  </a:lnTo>
                  <a:lnTo>
                    <a:pt x="186759" y="178860"/>
                  </a:lnTo>
                  <a:lnTo>
                    <a:pt x="186744" y="179459"/>
                  </a:lnTo>
                  <a:lnTo>
                    <a:pt x="186774" y="180058"/>
                  </a:lnTo>
                  <a:lnTo>
                    <a:pt x="186821" y="180642"/>
                  </a:lnTo>
                  <a:lnTo>
                    <a:pt x="186913" y="181211"/>
                  </a:lnTo>
                  <a:lnTo>
                    <a:pt x="187020" y="181780"/>
                  </a:lnTo>
                  <a:lnTo>
                    <a:pt x="187159" y="182348"/>
                  </a:lnTo>
                  <a:lnTo>
                    <a:pt x="187328" y="182902"/>
                  </a:lnTo>
                  <a:lnTo>
                    <a:pt x="187512" y="183439"/>
                  </a:lnTo>
                  <a:lnTo>
                    <a:pt x="187727" y="183962"/>
                  </a:lnTo>
                  <a:lnTo>
                    <a:pt x="187973" y="184469"/>
                  </a:lnTo>
                  <a:lnTo>
                    <a:pt x="188234" y="184961"/>
                  </a:lnTo>
                  <a:lnTo>
                    <a:pt x="188526" y="185453"/>
                  </a:lnTo>
                  <a:lnTo>
                    <a:pt x="188834" y="185914"/>
                  </a:lnTo>
                  <a:lnTo>
                    <a:pt x="189172" y="186375"/>
                  </a:lnTo>
                  <a:lnTo>
                    <a:pt x="189525" y="186805"/>
                  </a:lnTo>
                  <a:lnTo>
                    <a:pt x="189894" y="187235"/>
                  </a:lnTo>
                  <a:lnTo>
                    <a:pt x="190294" y="187635"/>
                  </a:lnTo>
                  <a:lnTo>
                    <a:pt x="190693" y="188004"/>
                  </a:lnTo>
                  <a:lnTo>
                    <a:pt x="191124" y="188373"/>
                  </a:lnTo>
                  <a:lnTo>
                    <a:pt x="191569" y="188711"/>
                  </a:lnTo>
                  <a:lnTo>
                    <a:pt x="192046" y="189034"/>
                  </a:lnTo>
                  <a:lnTo>
                    <a:pt x="192522" y="189326"/>
                  </a:lnTo>
                  <a:lnTo>
                    <a:pt x="193014" y="189602"/>
                  </a:lnTo>
                  <a:lnTo>
                    <a:pt x="193521" y="189864"/>
                  </a:lnTo>
                  <a:lnTo>
                    <a:pt x="194044" y="190079"/>
                  </a:lnTo>
                  <a:lnTo>
                    <a:pt x="194582" y="190278"/>
                  </a:lnTo>
                  <a:lnTo>
                    <a:pt x="195135" y="190463"/>
                  </a:lnTo>
                  <a:lnTo>
                    <a:pt x="195688" y="190617"/>
                  </a:lnTo>
                  <a:lnTo>
                    <a:pt x="196272" y="190740"/>
                  </a:lnTo>
                  <a:lnTo>
                    <a:pt x="196841" y="190832"/>
                  </a:lnTo>
                  <a:lnTo>
                    <a:pt x="197440" y="190893"/>
                  </a:lnTo>
                  <a:lnTo>
                    <a:pt x="198040" y="190924"/>
                  </a:lnTo>
                  <a:lnTo>
                    <a:pt x="201205" y="191047"/>
                  </a:lnTo>
                  <a:lnTo>
                    <a:pt x="204402" y="191185"/>
                  </a:lnTo>
                  <a:lnTo>
                    <a:pt x="207599" y="191354"/>
                  </a:lnTo>
                  <a:lnTo>
                    <a:pt x="210826" y="191554"/>
                  </a:lnTo>
                  <a:lnTo>
                    <a:pt x="214069" y="191769"/>
                  </a:lnTo>
                  <a:lnTo>
                    <a:pt x="217327" y="192015"/>
                  </a:lnTo>
                  <a:lnTo>
                    <a:pt x="220601" y="192276"/>
                  </a:lnTo>
                  <a:lnTo>
                    <a:pt x="223889" y="192568"/>
                  </a:lnTo>
                  <a:lnTo>
                    <a:pt x="227194" y="192891"/>
                  </a:lnTo>
                  <a:lnTo>
                    <a:pt x="230513" y="193229"/>
                  </a:lnTo>
                  <a:lnTo>
                    <a:pt x="233848" y="193598"/>
                  </a:lnTo>
                  <a:lnTo>
                    <a:pt x="237199" y="193982"/>
                  </a:lnTo>
                  <a:lnTo>
                    <a:pt x="240564" y="194397"/>
                  </a:lnTo>
                  <a:lnTo>
                    <a:pt x="243945" y="194843"/>
                  </a:lnTo>
                  <a:lnTo>
                    <a:pt x="247342" y="195304"/>
                  </a:lnTo>
                  <a:lnTo>
                    <a:pt x="250754" y="195780"/>
                  </a:lnTo>
                  <a:lnTo>
                    <a:pt x="250031" y="198608"/>
                  </a:lnTo>
                  <a:lnTo>
                    <a:pt x="249340" y="201467"/>
                  </a:lnTo>
                  <a:lnTo>
                    <a:pt x="248648" y="204325"/>
                  </a:lnTo>
                  <a:lnTo>
                    <a:pt x="247972" y="207184"/>
                  </a:lnTo>
                  <a:lnTo>
                    <a:pt x="247296" y="210073"/>
                  </a:lnTo>
                  <a:lnTo>
                    <a:pt x="246635" y="212962"/>
                  </a:lnTo>
                  <a:lnTo>
                    <a:pt x="245989" y="215882"/>
                  </a:lnTo>
                  <a:lnTo>
                    <a:pt x="245344" y="218802"/>
                  </a:lnTo>
                  <a:lnTo>
                    <a:pt x="244729" y="221722"/>
                  </a:lnTo>
                  <a:lnTo>
                    <a:pt x="244114" y="224673"/>
                  </a:lnTo>
                  <a:lnTo>
                    <a:pt x="243500" y="227624"/>
                  </a:lnTo>
                  <a:lnTo>
                    <a:pt x="242900" y="230590"/>
                  </a:lnTo>
                  <a:lnTo>
                    <a:pt x="242316" y="233572"/>
                  </a:lnTo>
                  <a:lnTo>
                    <a:pt x="241748" y="236553"/>
                  </a:lnTo>
                  <a:lnTo>
                    <a:pt x="241179" y="239565"/>
                  </a:lnTo>
                  <a:lnTo>
                    <a:pt x="240626" y="242562"/>
                  </a:lnTo>
                  <a:lnTo>
                    <a:pt x="240088" y="245590"/>
                  </a:lnTo>
                  <a:lnTo>
                    <a:pt x="239565" y="248617"/>
                  </a:lnTo>
                  <a:lnTo>
                    <a:pt x="239043" y="251660"/>
                  </a:lnTo>
                  <a:lnTo>
                    <a:pt x="238520" y="254719"/>
                  </a:lnTo>
                  <a:lnTo>
                    <a:pt x="238028" y="257777"/>
                  </a:lnTo>
                  <a:lnTo>
                    <a:pt x="237537" y="260851"/>
                  </a:lnTo>
                  <a:lnTo>
                    <a:pt x="237060" y="263940"/>
                  </a:lnTo>
                  <a:lnTo>
                    <a:pt x="236599" y="267029"/>
                  </a:lnTo>
                  <a:lnTo>
                    <a:pt x="236138" y="270133"/>
                  </a:lnTo>
                  <a:lnTo>
                    <a:pt x="235692" y="273238"/>
                  </a:lnTo>
                  <a:lnTo>
                    <a:pt x="235262" y="276373"/>
                  </a:lnTo>
                  <a:lnTo>
                    <a:pt x="234847" y="279493"/>
                  </a:lnTo>
                  <a:lnTo>
                    <a:pt x="234432" y="282643"/>
                  </a:lnTo>
                  <a:lnTo>
                    <a:pt x="234033" y="285794"/>
                  </a:lnTo>
                  <a:lnTo>
                    <a:pt x="233648" y="288944"/>
                  </a:lnTo>
                  <a:lnTo>
                    <a:pt x="233264" y="292110"/>
                  </a:lnTo>
                  <a:lnTo>
                    <a:pt x="229053" y="294738"/>
                  </a:lnTo>
                  <a:lnTo>
                    <a:pt x="224858" y="297366"/>
                  </a:lnTo>
                  <a:lnTo>
                    <a:pt x="220708" y="300025"/>
                  </a:lnTo>
                  <a:lnTo>
                    <a:pt x="216589" y="302699"/>
                  </a:lnTo>
                  <a:lnTo>
                    <a:pt x="212501" y="305373"/>
                  </a:lnTo>
                  <a:lnTo>
                    <a:pt x="208444" y="308078"/>
                  </a:lnTo>
                  <a:lnTo>
                    <a:pt x="204418" y="310783"/>
                  </a:lnTo>
                  <a:lnTo>
                    <a:pt x="200422" y="313503"/>
                  </a:lnTo>
                  <a:lnTo>
                    <a:pt x="196472" y="316239"/>
                  </a:lnTo>
                  <a:lnTo>
                    <a:pt x="192538" y="318990"/>
                  </a:lnTo>
                  <a:lnTo>
                    <a:pt x="188649" y="321756"/>
                  </a:lnTo>
                  <a:lnTo>
                    <a:pt x="184807" y="324538"/>
                  </a:lnTo>
                  <a:lnTo>
                    <a:pt x="180980" y="327320"/>
                  </a:lnTo>
                  <a:lnTo>
                    <a:pt x="177200" y="330117"/>
                  </a:lnTo>
                  <a:lnTo>
                    <a:pt x="173465" y="332929"/>
                  </a:lnTo>
                  <a:lnTo>
                    <a:pt x="169746" y="335757"/>
                  </a:lnTo>
                  <a:lnTo>
                    <a:pt x="166073" y="338585"/>
                  </a:lnTo>
                  <a:lnTo>
                    <a:pt x="162446" y="341428"/>
                  </a:lnTo>
                  <a:lnTo>
                    <a:pt x="158850" y="344271"/>
                  </a:lnTo>
                  <a:lnTo>
                    <a:pt x="155284" y="347145"/>
                  </a:lnTo>
                  <a:lnTo>
                    <a:pt x="151765" y="350019"/>
                  </a:lnTo>
                  <a:lnTo>
                    <a:pt x="148292" y="352893"/>
                  </a:lnTo>
                  <a:lnTo>
                    <a:pt x="144849" y="355782"/>
                  </a:lnTo>
                  <a:lnTo>
                    <a:pt x="141453" y="358687"/>
                  </a:lnTo>
                  <a:lnTo>
                    <a:pt x="138087" y="361592"/>
                  </a:lnTo>
                  <a:lnTo>
                    <a:pt x="134767" y="364512"/>
                  </a:lnTo>
                  <a:lnTo>
                    <a:pt x="131494" y="367432"/>
                  </a:lnTo>
                  <a:lnTo>
                    <a:pt x="128266" y="370367"/>
                  </a:lnTo>
                  <a:lnTo>
                    <a:pt x="125070" y="373302"/>
                  </a:lnTo>
                  <a:lnTo>
                    <a:pt x="121919" y="376253"/>
                  </a:lnTo>
                  <a:lnTo>
                    <a:pt x="118815" y="379204"/>
                  </a:lnTo>
                  <a:lnTo>
                    <a:pt x="115741" y="382170"/>
                  </a:lnTo>
                  <a:lnTo>
                    <a:pt x="114204" y="380495"/>
                  </a:lnTo>
                  <a:lnTo>
                    <a:pt x="112667" y="378820"/>
                  </a:lnTo>
                  <a:lnTo>
                    <a:pt x="111146" y="377144"/>
                  </a:lnTo>
                  <a:lnTo>
                    <a:pt x="109655" y="375485"/>
                  </a:lnTo>
                  <a:lnTo>
                    <a:pt x="108164" y="373810"/>
                  </a:lnTo>
                  <a:lnTo>
                    <a:pt x="106704" y="372134"/>
                  </a:lnTo>
                  <a:lnTo>
                    <a:pt x="105275" y="370475"/>
                  </a:lnTo>
                  <a:lnTo>
                    <a:pt x="103846" y="368799"/>
                  </a:lnTo>
                  <a:lnTo>
                    <a:pt x="102432" y="367140"/>
                  </a:lnTo>
                  <a:lnTo>
                    <a:pt x="101049" y="365480"/>
                  </a:lnTo>
                  <a:lnTo>
                    <a:pt x="99681" y="363820"/>
                  </a:lnTo>
                  <a:lnTo>
                    <a:pt x="98328" y="362160"/>
                  </a:lnTo>
                  <a:lnTo>
                    <a:pt x="96991" y="360500"/>
                  </a:lnTo>
                  <a:lnTo>
                    <a:pt x="95685" y="358841"/>
                  </a:lnTo>
                  <a:lnTo>
                    <a:pt x="94394" y="357181"/>
                  </a:lnTo>
                  <a:lnTo>
                    <a:pt x="93119" y="355536"/>
                  </a:lnTo>
                  <a:lnTo>
                    <a:pt x="91858" y="353877"/>
                  </a:lnTo>
                  <a:lnTo>
                    <a:pt x="90629" y="352232"/>
                  </a:lnTo>
                  <a:lnTo>
                    <a:pt x="89415" y="350588"/>
                  </a:lnTo>
                  <a:lnTo>
                    <a:pt x="88216" y="348943"/>
                  </a:lnTo>
                  <a:lnTo>
                    <a:pt x="87033" y="347299"/>
                  </a:lnTo>
                  <a:lnTo>
                    <a:pt x="85880" y="345670"/>
                  </a:lnTo>
                  <a:lnTo>
                    <a:pt x="84743" y="344025"/>
                  </a:lnTo>
                  <a:lnTo>
                    <a:pt x="83621" y="342396"/>
                  </a:lnTo>
                  <a:lnTo>
                    <a:pt x="82514" y="340767"/>
                  </a:lnTo>
                  <a:lnTo>
                    <a:pt x="81438" y="339138"/>
                  </a:lnTo>
                  <a:lnTo>
                    <a:pt x="80378" y="337509"/>
                  </a:lnTo>
                  <a:lnTo>
                    <a:pt x="79348" y="335880"/>
                  </a:lnTo>
                  <a:lnTo>
                    <a:pt x="78319" y="334266"/>
                  </a:lnTo>
                  <a:lnTo>
                    <a:pt x="77320" y="332653"/>
                  </a:lnTo>
                  <a:lnTo>
                    <a:pt x="76351" y="331039"/>
                  </a:lnTo>
                  <a:lnTo>
                    <a:pt x="75399" y="329425"/>
                  </a:lnTo>
                  <a:lnTo>
                    <a:pt x="74461" y="327827"/>
                  </a:lnTo>
                  <a:lnTo>
                    <a:pt x="73539" y="326229"/>
                  </a:lnTo>
                  <a:lnTo>
                    <a:pt x="72648" y="324630"/>
                  </a:lnTo>
                  <a:lnTo>
                    <a:pt x="71772" y="323032"/>
                  </a:lnTo>
                  <a:lnTo>
                    <a:pt x="70926" y="321434"/>
                  </a:lnTo>
                  <a:lnTo>
                    <a:pt x="70081" y="319851"/>
                  </a:lnTo>
                  <a:lnTo>
                    <a:pt x="69282" y="318268"/>
                  </a:lnTo>
                  <a:lnTo>
                    <a:pt x="68483" y="316685"/>
                  </a:lnTo>
                  <a:lnTo>
                    <a:pt x="67714" y="315117"/>
                  </a:lnTo>
                  <a:lnTo>
                    <a:pt x="66977" y="313549"/>
                  </a:lnTo>
                  <a:lnTo>
                    <a:pt x="66254" y="311982"/>
                  </a:lnTo>
                  <a:lnTo>
                    <a:pt x="65547" y="310414"/>
                  </a:lnTo>
                  <a:lnTo>
                    <a:pt x="64871" y="308862"/>
                  </a:lnTo>
                  <a:lnTo>
                    <a:pt x="64210" y="307310"/>
                  </a:lnTo>
                  <a:lnTo>
                    <a:pt x="63565" y="305758"/>
                  </a:lnTo>
                  <a:lnTo>
                    <a:pt x="62950" y="304221"/>
                  </a:lnTo>
                  <a:lnTo>
                    <a:pt x="62366" y="302684"/>
                  </a:lnTo>
                  <a:lnTo>
                    <a:pt x="61797" y="301147"/>
                  </a:lnTo>
                  <a:lnTo>
                    <a:pt x="61244" y="299626"/>
                  </a:lnTo>
                  <a:lnTo>
                    <a:pt x="60722" y="298089"/>
                  </a:lnTo>
                  <a:lnTo>
                    <a:pt x="60215" y="296583"/>
                  </a:lnTo>
                  <a:lnTo>
                    <a:pt x="59738" y="295061"/>
                  </a:lnTo>
                  <a:lnTo>
                    <a:pt x="59277" y="293555"/>
                  </a:lnTo>
                  <a:lnTo>
                    <a:pt x="58847" y="292064"/>
                  </a:lnTo>
                  <a:lnTo>
                    <a:pt x="58432" y="290558"/>
                  </a:lnTo>
                  <a:lnTo>
                    <a:pt x="58032" y="289067"/>
                  </a:lnTo>
                  <a:lnTo>
                    <a:pt x="57679" y="287592"/>
                  </a:lnTo>
                  <a:lnTo>
                    <a:pt x="57325" y="286117"/>
                  </a:lnTo>
                  <a:lnTo>
                    <a:pt x="57003" y="284641"/>
                  </a:lnTo>
                  <a:lnTo>
                    <a:pt x="56711" y="283166"/>
                  </a:lnTo>
                  <a:lnTo>
                    <a:pt x="56434" y="281706"/>
                  </a:lnTo>
                  <a:lnTo>
                    <a:pt x="56188" y="280261"/>
                  </a:lnTo>
                  <a:lnTo>
                    <a:pt x="56833" y="279954"/>
                  </a:lnTo>
                  <a:lnTo>
                    <a:pt x="57464" y="279646"/>
                  </a:lnTo>
                  <a:lnTo>
                    <a:pt x="58094" y="279324"/>
                  </a:lnTo>
                  <a:lnTo>
                    <a:pt x="58708" y="278986"/>
                  </a:lnTo>
                  <a:lnTo>
                    <a:pt x="59323" y="278648"/>
                  </a:lnTo>
                  <a:lnTo>
                    <a:pt x="59923" y="278294"/>
                  </a:lnTo>
                  <a:lnTo>
                    <a:pt x="60522" y="277925"/>
                  </a:lnTo>
                  <a:lnTo>
                    <a:pt x="61121" y="277556"/>
                  </a:lnTo>
                  <a:lnTo>
                    <a:pt x="61705" y="277172"/>
                  </a:lnTo>
                  <a:lnTo>
                    <a:pt x="62289" y="276788"/>
                  </a:lnTo>
                  <a:lnTo>
                    <a:pt x="62858" y="276373"/>
                  </a:lnTo>
                  <a:lnTo>
                    <a:pt x="63427" y="275958"/>
                  </a:lnTo>
                  <a:lnTo>
                    <a:pt x="63980" y="275543"/>
                  </a:lnTo>
                  <a:lnTo>
                    <a:pt x="64533" y="275113"/>
                  </a:lnTo>
                  <a:lnTo>
                    <a:pt x="65071" y="274667"/>
                  </a:lnTo>
                  <a:lnTo>
                    <a:pt x="65594" y="274221"/>
                  </a:lnTo>
                  <a:lnTo>
                    <a:pt x="66116" y="273760"/>
                  </a:lnTo>
                  <a:lnTo>
                    <a:pt x="66639" y="273284"/>
                  </a:lnTo>
                  <a:lnTo>
                    <a:pt x="67146" y="272807"/>
                  </a:lnTo>
                  <a:lnTo>
                    <a:pt x="67653" y="272316"/>
                  </a:lnTo>
                  <a:lnTo>
                    <a:pt x="68145" y="271824"/>
                  </a:lnTo>
                  <a:lnTo>
                    <a:pt x="68621" y="271317"/>
                  </a:lnTo>
                  <a:lnTo>
                    <a:pt x="69098" y="270810"/>
                  </a:lnTo>
                  <a:lnTo>
                    <a:pt x="69559" y="270287"/>
                  </a:lnTo>
                  <a:lnTo>
                    <a:pt x="70020" y="269765"/>
                  </a:lnTo>
                  <a:lnTo>
                    <a:pt x="70465" y="269227"/>
                  </a:lnTo>
                  <a:lnTo>
                    <a:pt x="70896" y="268673"/>
                  </a:lnTo>
                  <a:lnTo>
                    <a:pt x="71326" y="268135"/>
                  </a:lnTo>
                  <a:lnTo>
                    <a:pt x="71741" y="267567"/>
                  </a:lnTo>
                  <a:lnTo>
                    <a:pt x="72156" y="266998"/>
                  </a:lnTo>
                  <a:lnTo>
                    <a:pt x="72555" y="266430"/>
                  </a:lnTo>
                  <a:lnTo>
                    <a:pt x="72940" y="265846"/>
                  </a:lnTo>
                  <a:lnTo>
                    <a:pt x="73324" y="265262"/>
                  </a:lnTo>
                  <a:lnTo>
                    <a:pt x="73693" y="264662"/>
                  </a:lnTo>
                  <a:lnTo>
                    <a:pt x="74046" y="264063"/>
                  </a:lnTo>
                  <a:lnTo>
                    <a:pt x="74400" y="263448"/>
                  </a:lnTo>
                  <a:lnTo>
                    <a:pt x="74738" y="262833"/>
                  </a:lnTo>
                  <a:lnTo>
                    <a:pt x="75061" y="262203"/>
                  </a:lnTo>
                  <a:lnTo>
                    <a:pt x="75383" y="261573"/>
                  </a:lnTo>
                  <a:lnTo>
                    <a:pt x="75675" y="260943"/>
                  </a:lnTo>
                  <a:lnTo>
                    <a:pt x="75983" y="260298"/>
                  </a:lnTo>
                  <a:lnTo>
                    <a:pt x="76259" y="259652"/>
                  </a:lnTo>
                  <a:lnTo>
                    <a:pt x="76536" y="259007"/>
                  </a:lnTo>
                  <a:lnTo>
                    <a:pt x="76797" y="258346"/>
                  </a:lnTo>
                  <a:lnTo>
                    <a:pt x="77043" y="257669"/>
                  </a:lnTo>
                  <a:lnTo>
                    <a:pt x="77274" y="257009"/>
                  </a:lnTo>
                  <a:lnTo>
                    <a:pt x="77504" y="256332"/>
                  </a:lnTo>
                  <a:lnTo>
                    <a:pt x="77719" y="255641"/>
                  </a:lnTo>
                  <a:lnTo>
                    <a:pt x="77919" y="254965"/>
                  </a:lnTo>
                  <a:lnTo>
                    <a:pt x="78104" y="254273"/>
                  </a:lnTo>
                  <a:lnTo>
                    <a:pt x="78288" y="253566"/>
                  </a:lnTo>
                  <a:lnTo>
                    <a:pt x="78457" y="252875"/>
                  </a:lnTo>
                  <a:lnTo>
                    <a:pt x="78595" y="252168"/>
                  </a:lnTo>
                  <a:lnTo>
                    <a:pt x="78749" y="251461"/>
                  </a:lnTo>
                  <a:lnTo>
                    <a:pt x="78872" y="250738"/>
                  </a:lnTo>
                  <a:lnTo>
                    <a:pt x="78980" y="250016"/>
                  </a:lnTo>
                  <a:lnTo>
                    <a:pt x="79087" y="249294"/>
                  </a:lnTo>
                  <a:lnTo>
                    <a:pt x="79179" y="248571"/>
                  </a:lnTo>
                  <a:lnTo>
                    <a:pt x="79241" y="247834"/>
                  </a:lnTo>
                  <a:lnTo>
                    <a:pt x="79302" y="247096"/>
                  </a:lnTo>
                  <a:lnTo>
                    <a:pt x="79364" y="246358"/>
                  </a:lnTo>
                  <a:lnTo>
                    <a:pt x="79394" y="245621"/>
                  </a:lnTo>
                  <a:lnTo>
                    <a:pt x="79410" y="244867"/>
                  </a:lnTo>
                  <a:lnTo>
                    <a:pt x="79425" y="244130"/>
                  </a:lnTo>
                  <a:lnTo>
                    <a:pt x="79410" y="243392"/>
                  </a:lnTo>
                  <a:lnTo>
                    <a:pt x="79394" y="242654"/>
                  </a:lnTo>
                  <a:lnTo>
                    <a:pt x="79364" y="241917"/>
                  </a:lnTo>
                  <a:lnTo>
                    <a:pt x="79318" y="241194"/>
                  </a:lnTo>
                  <a:lnTo>
                    <a:pt x="79256" y="240457"/>
                  </a:lnTo>
                  <a:lnTo>
                    <a:pt x="79179" y="239734"/>
                  </a:lnTo>
                  <a:lnTo>
                    <a:pt x="79087" y="239027"/>
                  </a:lnTo>
                  <a:lnTo>
                    <a:pt x="78995" y="238305"/>
                  </a:lnTo>
                  <a:lnTo>
                    <a:pt x="78887" y="237598"/>
                  </a:lnTo>
                  <a:lnTo>
                    <a:pt x="78764" y="236891"/>
                  </a:lnTo>
                  <a:lnTo>
                    <a:pt x="78626" y="236184"/>
                  </a:lnTo>
                  <a:lnTo>
                    <a:pt x="78472" y="235493"/>
                  </a:lnTo>
                  <a:lnTo>
                    <a:pt x="78319" y="234801"/>
                  </a:lnTo>
                  <a:lnTo>
                    <a:pt x="78134" y="234110"/>
                  </a:lnTo>
                  <a:lnTo>
                    <a:pt x="77950" y="233433"/>
                  </a:lnTo>
                  <a:lnTo>
                    <a:pt x="77750" y="232757"/>
                  </a:lnTo>
                  <a:lnTo>
                    <a:pt x="77550" y="232081"/>
                  </a:lnTo>
                  <a:lnTo>
                    <a:pt x="77320" y="231405"/>
                  </a:lnTo>
                  <a:lnTo>
                    <a:pt x="77089" y="230744"/>
                  </a:lnTo>
                  <a:lnTo>
                    <a:pt x="76859" y="230083"/>
                  </a:lnTo>
                  <a:lnTo>
                    <a:pt x="76597" y="229437"/>
                  </a:lnTo>
                  <a:lnTo>
                    <a:pt x="76336" y="228792"/>
                  </a:lnTo>
                  <a:lnTo>
                    <a:pt x="76059" y="228147"/>
                  </a:lnTo>
                  <a:lnTo>
                    <a:pt x="75767" y="227516"/>
                  </a:lnTo>
                  <a:lnTo>
                    <a:pt x="75475" y="226886"/>
                  </a:lnTo>
                  <a:lnTo>
                    <a:pt x="75168" y="226256"/>
                  </a:lnTo>
                  <a:lnTo>
                    <a:pt x="74845" y="225641"/>
                  </a:lnTo>
                  <a:lnTo>
                    <a:pt x="74507" y="225027"/>
                  </a:lnTo>
                  <a:lnTo>
                    <a:pt x="74169" y="224427"/>
                  </a:lnTo>
                  <a:lnTo>
                    <a:pt x="73816" y="223828"/>
                  </a:lnTo>
                  <a:lnTo>
                    <a:pt x="73462" y="223244"/>
                  </a:lnTo>
                  <a:lnTo>
                    <a:pt x="73093" y="222660"/>
                  </a:lnTo>
                  <a:lnTo>
                    <a:pt x="73816" y="221968"/>
                  </a:lnTo>
                  <a:lnTo>
                    <a:pt x="74538" y="221277"/>
                  </a:lnTo>
                  <a:lnTo>
                    <a:pt x="75291" y="220601"/>
                  </a:lnTo>
                  <a:lnTo>
                    <a:pt x="76044" y="219924"/>
                  </a:lnTo>
                  <a:lnTo>
                    <a:pt x="76813" y="219264"/>
                  </a:lnTo>
                  <a:lnTo>
                    <a:pt x="77596" y="218603"/>
                  </a:lnTo>
                  <a:lnTo>
                    <a:pt x="78396" y="217957"/>
                  </a:lnTo>
                  <a:lnTo>
                    <a:pt x="79210" y="217312"/>
                  </a:lnTo>
                  <a:lnTo>
                    <a:pt x="80025" y="216682"/>
                  </a:lnTo>
                  <a:lnTo>
                    <a:pt x="80870" y="216051"/>
                  </a:lnTo>
                  <a:lnTo>
                    <a:pt x="81715" y="215437"/>
                  </a:lnTo>
                  <a:lnTo>
                    <a:pt x="82591" y="214822"/>
                  </a:lnTo>
                  <a:lnTo>
                    <a:pt x="83467" y="214207"/>
                  </a:lnTo>
                  <a:lnTo>
                    <a:pt x="84358" y="213608"/>
                  </a:lnTo>
                  <a:lnTo>
                    <a:pt x="85265" y="213024"/>
                  </a:lnTo>
                  <a:lnTo>
                    <a:pt x="86172" y="212440"/>
                  </a:lnTo>
                  <a:lnTo>
                    <a:pt x="87109" y="211856"/>
                  </a:lnTo>
                  <a:lnTo>
                    <a:pt x="88047" y="211287"/>
                  </a:lnTo>
                  <a:lnTo>
                    <a:pt x="89015" y="210719"/>
                  </a:lnTo>
                  <a:lnTo>
                    <a:pt x="89983" y="210165"/>
                  </a:lnTo>
                  <a:lnTo>
                    <a:pt x="90967" y="209612"/>
                  </a:lnTo>
                  <a:lnTo>
                    <a:pt x="91951" y="209074"/>
                  </a:lnTo>
                  <a:lnTo>
                    <a:pt x="92965" y="208552"/>
                  </a:lnTo>
                  <a:lnTo>
                    <a:pt x="93979" y="208014"/>
                  </a:lnTo>
                  <a:lnTo>
                    <a:pt x="95009" y="207507"/>
                  </a:lnTo>
                  <a:lnTo>
                    <a:pt x="96069" y="206984"/>
                  </a:lnTo>
                  <a:lnTo>
                    <a:pt x="97114" y="206492"/>
                  </a:lnTo>
                  <a:lnTo>
                    <a:pt x="98190" y="205985"/>
                  </a:lnTo>
                  <a:lnTo>
                    <a:pt x="99281" y="205493"/>
                  </a:lnTo>
                  <a:lnTo>
                    <a:pt x="100373" y="205017"/>
                  </a:lnTo>
                  <a:lnTo>
                    <a:pt x="101479" y="204540"/>
                  </a:lnTo>
                  <a:lnTo>
                    <a:pt x="102601" y="204079"/>
                  </a:lnTo>
                  <a:lnTo>
                    <a:pt x="103738" y="203618"/>
                  </a:lnTo>
                  <a:lnTo>
                    <a:pt x="104875" y="203173"/>
                  </a:lnTo>
                  <a:lnTo>
                    <a:pt x="106044" y="202727"/>
                  </a:lnTo>
                  <a:lnTo>
                    <a:pt x="107212" y="202297"/>
                  </a:lnTo>
                  <a:lnTo>
                    <a:pt x="108395" y="201866"/>
                  </a:lnTo>
                  <a:lnTo>
                    <a:pt x="109594" y="201436"/>
                  </a:lnTo>
                  <a:lnTo>
                    <a:pt x="110792" y="201036"/>
                  </a:lnTo>
                  <a:lnTo>
                    <a:pt x="112006" y="200621"/>
                  </a:lnTo>
                  <a:lnTo>
                    <a:pt x="113236" y="200237"/>
                  </a:lnTo>
                  <a:lnTo>
                    <a:pt x="114481" y="199838"/>
                  </a:lnTo>
                  <a:lnTo>
                    <a:pt x="115741" y="199453"/>
                  </a:lnTo>
                  <a:lnTo>
                    <a:pt x="117001" y="199085"/>
                  </a:lnTo>
                  <a:lnTo>
                    <a:pt x="118277" y="198716"/>
                  </a:lnTo>
                  <a:lnTo>
                    <a:pt x="119568" y="198362"/>
                  </a:lnTo>
                  <a:lnTo>
                    <a:pt x="120874" y="198009"/>
                  </a:lnTo>
                  <a:lnTo>
                    <a:pt x="122196" y="197671"/>
                  </a:lnTo>
                  <a:lnTo>
                    <a:pt x="123518" y="197333"/>
                  </a:lnTo>
                  <a:lnTo>
                    <a:pt x="124855" y="197010"/>
                  </a:lnTo>
                  <a:lnTo>
                    <a:pt x="126207" y="196687"/>
                  </a:lnTo>
                  <a:lnTo>
                    <a:pt x="127559" y="196380"/>
                  </a:lnTo>
                  <a:lnTo>
                    <a:pt x="128927" y="196088"/>
                  </a:lnTo>
                  <a:lnTo>
                    <a:pt x="130310" y="195796"/>
                  </a:lnTo>
                  <a:lnTo>
                    <a:pt x="131709" y="195504"/>
                  </a:lnTo>
                  <a:lnTo>
                    <a:pt x="133107" y="195227"/>
                  </a:lnTo>
                  <a:lnTo>
                    <a:pt x="134537" y="194950"/>
                  </a:lnTo>
                  <a:lnTo>
                    <a:pt x="135966" y="194689"/>
                  </a:lnTo>
                  <a:lnTo>
                    <a:pt x="137395" y="194443"/>
                  </a:lnTo>
                  <a:lnTo>
                    <a:pt x="138855" y="194197"/>
                  </a:lnTo>
                  <a:lnTo>
                    <a:pt x="140315" y="193967"/>
                  </a:lnTo>
                  <a:lnTo>
                    <a:pt x="141791" y="193736"/>
                  </a:lnTo>
                  <a:lnTo>
                    <a:pt x="143266" y="193506"/>
                  </a:lnTo>
                  <a:lnTo>
                    <a:pt x="144757" y="193306"/>
                  </a:lnTo>
                  <a:lnTo>
                    <a:pt x="145356" y="193198"/>
                  </a:lnTo>
                  <a:lnTo>
                    <a:pt x="145940" y="193076"/>
                  </a:lnTo>
                  <a:lnTo>
                    <a:pt x="146509" y="192922"/>
                  </a:lnTo>
                  <a:lnTo>
                    <a:pt x="147062" y="192737"/>
                  </a:lnTo>
                  <a:lnTo>
                    <a:pt x="147600" y="192538"/>
                  </a:lnTo>
                  <a:lnTo>
                    <a:pt x="148138" y="192307"/>
                  </a:lnTo>
                  <a:lnTo>
                    <a:pt x="148645" y="192046"/>
                  </a:lnTo>
                  <a:lnTo>
                    <a:pt x="149137" y="191769"/>
                  </a:lnTo>
                  <a:lnTo>
                    <a:pt x="149629" y="191462"/>
                  </a:lnTo>
                  <a:lnTo>
                    <a:pt x="150090" y="191139"/>
                  </a:lnTo>
                  <a:lnTo>
                    <a:pt x="150535" y="190786"/>
                  </a:lnTo>
                  <a:lnTo>
                    <a:pt x="150966" y="190432"/>
                  </a:lnTo>
                  <a:lnTo>
                    <a:pt x="151365" y="190048"/>
                  </a:lnTo>
                  <a:lnTo>
                    <a:pt x="151765" y="189633"/>
                  </a:lnTo>
                  <a:lnTo>
                    <a:pt x="152134" y="189218"/>
                  </a:lnTo>
                  <a:lnTo>
                    <a:pt x="152472" y="188772"/>
                  </a:lnTo>
                  <a:lnTo>
                    <a:pt x="152810" y="188327"/>
                  </a:lnTo>
                  <a:lnTo>
                    <a:pt x="153117" y="187850"/>
                  </a:lnTo>
                  <a:lnTo>
                    <a:pt x="153394" y="187358"/>
                  </a:lnTo>
                  <a:lnTo>
                    <a:pt x="153655" y="186867"/>
                  </a:lnTo>
                  <a:lnTo>
                    <a:pt x="153886" y="186359"/>
                  </a:lnTo>
                  <a:lnTo>
                    <a:pt x="154101" y="185837"/>
                  </a:lnTo>
                  <a:lnTo>
                    <a:pt x="154285" y="185299"/>
                  </a:lnTo>
                  <a:lnTo>
                    <a:pt x="154454" y="184746"/>
                  </a:lnTo>
                  <a:lnTo>
                    <a:pt x="154577" y="184193"/>
                  </a:lnTo>
                  <a:lnTo>
                    <a:pt x="154685" y="183639"/>
                  </a:lnTo>
                  <a:lnTo>
                    <a:pt x="154777" y="183071"/>
                  </a:lnTo>
                  <a:lnTo>
                    <a:pt x="154823" y="182487"/>
                  </a:lnTo>
                  <a:lnTo>
                    <a:pt x="154839" y="181903"/>
                  </a:lnTo>
                  <a:lnTo>
                    <a:pt x="154839" y="181319"/>
                  </a:lnTo>
                  <a:lnTo>
                    <a:pt x="154808" y="180719"/>
                  </a:lnTo>
                  <a:lnTo>
                    <a:pt x="154731" y="180120"/>
                  </a:lnTo>
                  <a:lnTo>
                    <a:pt x="154654" y="179582"/>
                  </a:lnTo>
                  <a:lnTo>
                    <a:pt x="154531" y="179044"/>
                  </a:lnTo>
                  <a:lnTo>
                    <a:pt x="154393" y="178522"/>
                  </a:lnTo>
                  <a:lnTo>
                    <a:pt x="154239" y="178014"/>
                  </a:lnTo>
                  <a:lnTo>
                    <a:pt x="154055" y="177507"/>
                  </a:lnTo>
                  <a:lnTo>
                    <a:pt x="153855" y="177015"/>
                  </a:lnTo>
                  <a:lnTo>
                    <a:pt x="153640" y="176539"/>
                  </a:lnTo>
                  <a:lnTo>
                    <a:pt x="153394" y="176078"/>
                  </a:lnTo>
                  <a:lnTo>
                    <a:pt x="153133" y="175632"/>
                  </a:lnTo>
                  <a:lnTo>
                    <a:pt x="152856" y="175202"/>
                  </a:lnTo>
                  <a:lnTo>
                    <a:pt x="152549" y="174772"/>
                  </a:lnTo>
                  <a:lnTo>
                    <a:pt x="152241" y="174372"/>
                  </a:lnTo>
                  <a:lnTo>
                    <a:pt x="151903" y="173972"/>
                  </a:lnTo>
                  <a:lnTo>
                    <a:pt x="151550" y="173588"/>
                  </a:lnTo>
                  <a:lnTo>
                    <a:pt x="151181" y="173235"/>
                  </a:lnTo>
                  <a:lnTo>
                    <a:pt x="150797" y="172897"/>
                  </a:lnTo>
                  <a:lnTo>
                    <a:pt x="150412" y="172559"/>
                  </a:lnTo>
                  <a:lnTo>
                    <a:pt x="149998" y="172251"/>
                  </a:lnTo>
                  <a:lnTo>
                    <a:pt x="149583" y="171959"/>
                  </a:lnTo>
                  <a:lnTo>
                    <a:pt x="149137" y="171698"/>
                  </a:lnTo>
                  <a:lnTo>
                    <a:pt x="148691" y="171437"/>
                  </a:lnTo>
                  <a:lnTo>
                    <a:pt x="148230" y="171206"/>
                  </a:lnTo>
                  <a:lnTo>
                    <a:pt x="147769" y="170991"/>
                  </a:lnTo>
                  <a:lnTo>
                    <a:pt x="147293" y="170791"/>
                  </a:lnTo>
                  <a:lnTo>
                    <a:pt x="146801" y="170622"/>
                  </a:lnTo>
                  <a:lnTo>
                    <a:pt x="146309" y="170468"/>
                  </a:lnTo>
                  <a:lnTo>
                    <a:pt x="145802" y="170345"/>
                  </a:lnTo>
                  <a:lnTo>
                    <a:pt x="145279" y="170238"/>
                  </a:lnTo>
                  <a:lnTo>
                    <a:pt x="144772" y="170146"/>
                  </a:lnTo>
                  <a:lnTo>
                    <a:pt x="144234" y="170100"/>
                  </a:lnTo>
                  <a:lnTo>
                    <a:pt x="143712" y="170053"/>
                  </a:lnTo>
                  <a:lnTo>
                    <a:pt x="143174" y="170038"/>
                  </a:lnTo>
                  <a:lnTo>
                    <a:pt x="142774" y="170053"/>
                  </a:lnTo>
                  <a:lnTo>
                    <a:pt x="142375" y="170069"/>
                  </a:lnTo>
                  <a:lnTo>
                    <a:pt x="141960" y="170100"/>
                  </a:lnTo>
                  <a:lnTo>
                    <a:pt x="141560" y="170161"/>
                  </a:lnTo>
                  <a:lnTo>
                    <a:pt x="139747" y="170407"/>
                  </a:lnTo>
                  <a:lnTo>
                    <a:pt x="137964" y="170684"/>
                  </a:lnTo>
                  <a:lnTo>
                    <a:pt x="136181" y="170960"/>
                  </a:lnTo>
                  <a:lnTo>
                    <a:pt x="134429" y="171237"/>
                  </a:lnTo>
                  <a:lnTo>
                    <a:pt x="132677" y="171544"/>
                  </a:lnTo>
                  <a:lnTo>
                    <a:pt x="130941" y="171852"/>
                  </a:lnTo>
                  <a:lnTo>
                    <a:pt x="129235" y="172174"/>
                  </a:lnTo>
                  <a:lnTo>
                    <a:pt x="127529" y="172497"/>
                  </a:lnTo>
                  <a:lnTo>
                    <a:pt x="125838" y="172835"/>
                  </a:lnTo>
                  <a:lnTo>
                    <a:pt x="124163" y="173189"/>
                  </a:lnTo>
                  <a:lnTo>
                    <a:pt x="122503" y="173557"/>
                  </a:lnTo>
                  <a:lnTo>
                    <a:pt x="120843" y="173926"/>
                  </a:lnTo>
                  <a:lnTo>
                    <a:pt x="119214" y="174311"/>
                  </a:lnTo>
                  <a:lnTo>
                    <a:pt x="117601" y="174695"/>
                  </a:lnTo>
                  <a:lnTo>
                    <a:pt x="115987" y="175110"/>
                  </a:lnTo>
                  <a:lnTo>
                    <a:pt x="114404" y="175509"/>
                  </a:lnTo>
                  <a:lnTo>
                    <a:pt x="112821" y="175940"/>
                  </a:lnTo>
                  <a:lnTo>
                    <a:pt x="111269" y="176370"/>
                  </a:lnTo>
                  <a:lnTo>
                    <a:pt x="109717" y="176816"/>
                  </a:lnTo>
                  <a:lnTo>
                    <a:pt x="108180" y="177277"/>
                  </a:lnTo>
                  <a:lnTo>
                    <a:pt x="106674" y="177738"/>
                  </a:lnTo>
                  <a:lnTo>
                    <a:pt x="105167" y="178214"/>
                  </a:lnTo>
                  <a:lnTo>
                    <a:pt x="103677" y="178706"/>
                  </a:lnTo>
                  <a:lnTo>
                    <a:pt x="102201" y="179198"/>
                  </a:lnTo>
                  <a:lnTo>
                    <a:pt x="100741" y="179705"/>
                  </a:lnTo>
                  <a:lnTo>
                    <a:pt x="99297" y="180227"/>
                  </a:lnTo>
                  <a:lnTo>
                    <a:pt x="97852" y="180750"/>
                  </a:lnTo>
                  <a:lnTo>
                    <a:pt x="96438" y="181288"/>
                  </a:lnTo>
                  <a:lnTo>
                    <a:pt x="95040" y="181841"/>
                  </a:lnTo>
                  <a:lnTo>
                    <a:pt x="93656" y="182410"/>
                  </a:lnTo>
                  <a:lnTo>
                    <a:pt x="92273" y="182978"/>
                  </a:lnTo>
                  <a:lnTo>
                    <a:pt x="90921" y="183547"/>
                  </a:lnTo>
                  <a:lnTo>
                    <a:pt x="89568" y="184146"/>
                  </a:lnTo>
                  <a:lnTo>
                    <a:pt x="88247" y="184746"/>
                  </a:lnTo>
                  <a:lnTo>
                    <a:pt x="86925" y="185361"/>
                  </a:lnTo>
                  <a:lnTo>
                    <a:pt x="85619" y="185975"/>
                  </a:lnTo>
                  <a:lnTo>
                    <a:pt x="84343" y="186605"/>
                  </a:lnTo>
                  <a:lnTo>
                    <a:pt x="83068" y="187251"/>
                  </a:lnTo>
                  <a:lnTo>
                    <a:pt x="81807" y="187896"/>
                  </a:lnTo>
                  <a:lnTo>
                    <a:pt x="80562" y="188557"/>
                  </a:lnTo>
                  <a:lnTo>
                    <a:pt x="79333" y="189233"/>
                  </a:lnTo>
                  <a:lnTo>
                    <a:pt x="78134" y="189925"/>
                  </a:lnTo>
                  <a:lnTo>
                    <a:pt x="76935" y="190617"/>
                  </a:lnTo>
                  <a:lnTo>
                    <a:pt x="75752" y="191324"/>
                  </a:lnTo>
                  <a:lnTo>
                    <a:pt x="74569" y="192030"/>
                  </a:lnTo>
                  <a:lnTo>
                    <a:pt x="73416" y="192753"/>
                  </a:lnTo>
                  <a:lnTo>
                    <a:pt x="72279" y="193490"/>
                  </a:lnTo>
                  <a:lnTo>
                    <a:pt x="71157" y="194228"/>
                  </a:lnTo>
                  <a:lnTo>
                    <a:pt x="70050" y="194981"/>
                  </a:lnTo>
                  <a:lnTo>
                    <a:pt x="68944" y="195750"/>
                  </a:lnTo>
                  <a:lnTo>
                    <a:pt x="67868" y="196533"/>
                  </a:lnTo>
                  <a:lnTo>
                    <a:pt x="66808" y="197317"/>
                  </a:lnTo>
                  <a:lnTo>
                    <a:pt x="65747" y="198116"/>
                  </a:lnTo>
                  <a:lnTo>
                    <a:pt x="64718" y="198916"/>
                  </a:lnTo>
                  <a:lnTo>
                    <a:pt x="63688" y="199730"/>
                  </a:lnTo>
                  <a:lnTo>
                    <a:pt x="62689" y="200560"/>
                  </a:lnTo>
                  <a:lnTo>
                    <a:pt x="61690" y="201390"/>
                  </a:lnTo>
                  <a:lnTo>
                    <a:pt x="60722" y="202235"/>
                  </a:lnTo>
                  <a:lnTo>
                    <a:pt x="59753" y="203096"/>
                  </a:lnTo>
                  <a:lnTo>
                    <a:pt x="58816" y="203956"/>
                  </a:lnTo>
                  <a:lnTo>
                    <a:pt x="57879" y="204832"/>
                  </a:lnTo>
                  <a:lnTo>
                    <a:pt x="56956" y="205724"/>
                  </a:lnTo>
                  <a:lnTo>
                    <a:pt x="56050" y="206631"/>
                  </a:lnTo>
                  <a:lnTo>
                    <a:pt x="55174" y="207537"/>
                  </a:lnTo>
                  <a:lnTo>
                    <a:pt x="54267" y="207168"/>
                  </a:lnTo>
                  <a:lnTo>
                    <a:pt x="53360" y="206815"/>
                  </a:lnTo>
                  <a:lnTo>
                    <a:pt x="52453" y="206492"/>
                  </a:lnTo>
                  <a:lnTo>
                    <a:pt x="51516" y="206200"/>
                  </a:lnTo>
                  <a:lnTo>
                    <a:pt x="50578" y="205908"/>
                  </a:lnTo>
                  <a:lnTo>
                    <a:pt x="49626" y="205662"/>
                  </a:lnTo>
                  <a:lnTo>
                    <a:pt x="48673" y="205416"/>
                  </a:lnTo>
                  <a:lnTo>
                    <a:pt x="47705" y="205217"/>
                  </a:lnTo>
                  <a:lnTo>
                    <a:pt x="46736" y="205032"/>
                  </a:lnTo>
                  <a:lnTo>
                    <a:pt x="45753" y="204863"/>
                  </a:lnTo>
                  <a:lnTo>
                    <a:pt x="44769" y="204725"/>
                  </a:lnTo>
                  <a:lnTo>
                    <a:pt x="43770" y="204617"/>
                  </a:lnTo>
                  <a:lnTo>
                    <a:pt x="42771" y="204525"/>
                  </a:lnTo>
                  <a:lnTo>
                    <a:pt x="41757" y="204464"/>
                  </a:lnTo>
                  <a:lnTo>
                    <a:pt x="40727" y="204418"/>
                  </a:lnTo>
                  <a:lnTo>
                    <a:pt x="39713" y="204402"/>
                  </a:lnTo>
                  <a:lnTo>
                    <a:pt x="38683" y="204418"/>
                  </a:lnTo>
                  <a:lnTo>
                    <a:pt x="37669" y="204464"/>
                  </a:lnTo>
                  <a:lnTo>
                    <a:pt x="36655" y="204525"/>
                  </a:lnTo>
                  <a:lnTo>
                    <a:pt x="35656" y="204617"/>
                  </a:lnTo>
                  <a:lnTo>
                    <a:pt x="34657" y="204725"/>
                  </a:lnTo>
                  <a:lnTo>
                    <a:pt x="33673" y="204863"/>
                  </a:lnTo>
                  <a:lnTo>
                    <a:pt x="32689" y="205032"/>
                  </a:lnTo>
                  <a:lnTo>
                    <a:pt x="31721" y="205217"/>
                  </a:lnTo>
                  <a:lnTo>
                    <a:pt x="30753" y="205432"/>
                  </a:lnTo>
                  <a:lnTo>
                    <a:pt x="29800" y="205662"/>
                  </a:lnTo>
                  <a:lnTo>
                    <a:pt x="28847" y="205908"/>
                  </a:lnTo>
                  <a:lnTo>
                    <a:pt x="27910" y="206200"/>
                  </a:lnTo>
                  <a:lnTo>
                    <a:pt x="26988" y="206492"/>
                  </a:lnTo>
                  <a:lnTo>
                    <a:pt x="26066" y="206815"/>
                  </a:lnTo>
                  <a:lnTo>
                    <a:pt x="25159" y="207168"/>
                  </a:lnTo>
                  <a:lnTo>
                    <a:pt x="24268" y="207537"/>
                  </a:lnTo>
                  <a:lnTo>
                    <a:pt x="23376" y="207922"/>
                  </a:lnTo>
                  <a:lnTo>
                    <a:pt x="22516" y="208321"/>
                  </a:lnTo>
                  <a:lnTo>
                    <a:pt x="21639" y="208751"/>
                  </a:lnTo>
                  <a:lnTo>
                    <a:pt x="20794" y="209212"/>
                  </a:lnTo>
                  <a:lnTo>
                    <a:pt x="19964" y="209674"/>
                  </a:lnTo>
                  <a:lnTo>
                    <a:pt x="19134" y="210165"/>
                  </a:lnTo>
                  <a:lnTo>
                    <a:pt x="18320" y="210673"/>
                  </a:lnTo>
                  <a:lnTo>
                    <a:pt x="17521" y="211195"/>
                  </a:lnTo>
                  <a:lnTo>
                    <a:pt x="16737" y="211748"/>
                  </a:lnTo>
                  <a:lnTo>
                    <a:pt x="15969" y="212302"/>
                  </a:lnTo>
                  <a:lnTo>
                    <a:pt x="15200" y="212886"/>
                  </a:lnTo>
                  <a:lnTo>
                    <a:pt x="14462" y="213485"/>
                  </a:lnTo>
                  <a:lnTo>
                    <a:pt x="13740" y="214100"/>
                  </a:lnTo>
                  <a:lnTo>
                    <a:pt x="13018" y="214730"/>
                  </a:lnTo>
                  <a:lnTo>
                    <a:pt x="12326" y="215391"/>
                  </a:lnTo>
                  <a:lnTo>
                    <a:pt x="11650" y="216051"/>
                  </a:lnTo>
                  <a:lnTo>
                    <a:pt x="10974" y="216728"/>
                  </a:lnTo>
                  <a:lnTo>
                    <a:pt x="10328" y="217435"/>
                  </a:lnTo>
                  <a:lnTo>
                    <a:pt x="9698" y="218142"/>
                  </a:lnTo>
                  <a:lnTo>
                    <a:pt x="9083" y="218879"/>
                  </a:lnTo>
                  <a:lnTo>
                    <a:pt x="8484" y="219617"/>
                  </a:lnTo>
                  <a:lnTo>
                    <a:pt x="7900" y="220370"/>
                  </a:lnTo>
                  <a:lnTo>
                    <a:pt x="7331" y="221154"/>
                  </a:lnTo>
                  <a:lnTo>
                    <a:pt x="6793" y="221938"/>
                  </a:lnTo>
                  <a:lnTo>
                    <a:pt x="6271" y="222737"/>
                  </a:lnTo>
                  <a:lnTo>
                    <a:pt x="5764" y="223551"/>
                  </a:lnTo>
                  <a:lnTo>
                    <a:pt x="5272" y="224366"/>
                  </a:lnTo>
                  <a:lnTo>
                    <a:pt x="4796" y="225211"/>
                  </a:lnTo>
                  <a:lnTo>
                    <a:pt x="4350" y="226056"/>
                  </a:lnTo>
                  <a:lnTo>
                    <a:pt x="3920" y="226917"/>
                  </a:lnTo>
                  <a:lnTo>
                    <a:pt x="3520" y="227793"/>
                  </a:lnTo>
                  <a:lnTo>
                    <a:pt x="3120" y="228684"/>
                  </a:lnTo>
                  <a:lnTo>
                    <a:pt x="2752" y="229576"/>
                  </a:lnTo>
                  <a:lnTo>
                    <a:pt x="2413" y="230483"/>
                  </a:lnTo>
                  <a:lnTo>
                    <a:pt x="2091" y="231405"/>
                  </a:lnTo>
                  <a:lnTo>
                    <a:pt x="1783" y="232327"/>
                  </a:lnTo>
                  <a:lnTo>
                    <a:pt x="1507" y="233264"/>
                  </a:lnTo>
                  <a:lnTo>
                    <a:pt x="1245" y="234217"/>
                  </a:lnTo>
                  <a:lnTo>
                    <a:pt x="1015" y="235170"/>
                  </a:lnTo>
                  <a:lnTo>
                    <a:pt x="815" y="236123"/>
                  </a:lnTo>
                  <a:lnTo>
                    <a:pt x="615" y="237106"/>
                  </a:lnTo>
                  <a:lnTo>
                    <a:pt x="462" y="238090"/>
                  </a:lnTo>
                  <a:lnTo>
                    <a:pt x="323" y="239074"/>
                  </a:lnTo>
                  <a:lnTo>
                    <a:pt x="200" y="240073"/>
                  </a:lnTo>
                  <a:lnTo>
                    <a:pt x="124" y="241071"/>
                  </a:lnTo>
                  <a:lnTo>
                    <a:pt x="47" y="242086"/>
                  </a:lnTo>
                  <a:lnTo>
                    <a:pt x="16" y="243100"/>
                  </a:lnTo>
                  <a:lnTo>
                    <a:pt x="1" y="244130"/>
                  </a:lnTo>
                  <a:lnTo>
                    <a:pt x="16" y="245037"/>
                  </a:lnTo>
                  <a:lnTo>
                    <a:pt x="47" y="245959"/>
                  </a:lnTo>
                  <a:lnTo>
                    <a:pt x="93" y="246865"/>
                  </a:lnTo>
                  <a:lnTo>
                    <a:pt x="170" y="247757"/>
                  </a:lnTo>
                  <a:lnTo>
                    <a:pt x="262" y="248664"/>
                  </a:lnTo>
                  <a:lnTo>
                    <a:pt x="369" y="249555"/>
                  </a:lnTo>
                  <a:lnTo>
                    <a:pt x="508" y="250431"/>
                  </a:lnTo>
                  <a:lnTo>
                    <a:pt x="646" y="251307"/>
                  </a:lnTo>
                  <a:lnTo>
                    <a:pt x="815" y="252183"/>
                  </a:lnTo>
                  <a:lnTo>
                    <a:pt x="1015" y="253044"/>
                  </a:lnTo>
                  <a:lnTo>
                    <a:pt x="1215" y="253904"/>
                  </a:lnTo>
                  <a:lnTo>
                    <a:pt x="1445" y="254749"/>
                  </a:lnTo>
                  <a:lnTo>
                    <a:pt x="1691" y="255595"/>
                  </a:lnTo>
                  <a:lnTo>
                    <a:pt x="1952" y="256425"/>
                  </a:lnTo>
                  <a:lnTo>
                    <a:pt x="2229" y="257255"/>
                  </a:lnTo>
                  <a:lnTo>
                    <a:pt x="2521" y="258069"/>
                  </a:lnTo>
                  <a:lnTo>
                    <a:pt x="2844" y="258884"/>
                  </a:lnTo>
                  <a:lnTo>
                    <a:pt x="3182" y="259683"/>
                  </a:lnTo>
                  <a:lnTo>
                    <a:pt x="3520" y="260482"/>
                  </a:lnTo>
                  <a:lnTo>
                    <a:pt x="3889" y="261266"/>
                  </a:lnTo>
                  <a:lnTo>
                    <a:pt x="4273" y="262034"/>
                  </a:lnTo>
                  <a:lnTo>
                    <a:pt x="4673" y="262803"/>
                  </a:lnTo>
                  <a:lnTo>
                    <a:pt x="5088" y="263556"/>
                  </a:lnTo>
                  <a:lnTo>
                    <a:pt x="5518" y="264293"/>
                  </a:lnTo>
                  <a:lnTo>
                    <a:pt x="5964" y="265031"/>
                  </a:lnTo>
                  <a:lnTo>
                    <a:pt x="6425" y="265753"/>
                  </a:lnTo>
                  <a:lnTo>
                    <a:pt x="6901" y="266476"/>
                  </a:lnTo>
                  <a:lnTo>
                    <a:pt x="7393" y="267167"/>
                  </a:lnTo>
                  <a:lnTo>
                    <a:pt x="7900" y="267859"/>
                  </a:lnTo>
                  <a:lnTo>
                    <a:pt x="8407" y="268535"/>
                  </a:lnTo>
                  <a:lnTo>
                    <a:pt x="8945" y="269211"/>
                  </a:lnTo>
                  <a:lnTo>
                    <a:pt x="9498" y="269872"/>
                  </a:lnTo>
                  <a:lnTo>
                    <a:pt x="10052" y="270502"/>
                  </a:lnTo>
                  <a:lnTo>
                    <a:pt x="10636" y="271148"/>
                  </a:lnTo>
                  <a:lnTo>
                    <a:pt x="11220" y="271762"/>
                  </a:lnTo>
                  <a:lnTo>
                    <a:pt x="11819" y="272362"/>
                  </a:lnTo>
                  <a:lnTo>
                    <a:pt x="12434" y="272961"/>
                  </a:lnTo>
                  <a:lnTo>
                    <a:pt x="13064" y="273545"/>
                  </a:lnTo>
                  <a:lnTo>
                    <a:pt x="13694" y="274114"/>
                  </a:lnTo>
                  <a:lnTo>
                    <a:pt x="14355" y="274667"/>
                  </a:lnTo>
                  <a:lnTo>
                    <a:pt x="15016" y="275205"/>
                  </a:lnTo>
                  <a:lnTo>
                    <a:pt x="15692" y="275728"/>
                  </a:lnTo>
                  <a:lnTo>
                    <a:pt x="16383" y="276235"/>
                  </a:lnTo>
                  <a:lnTo>
                    <a:pt x="17075" y="276742"/>
                  </a:lnTo>
                  <a:lnTo>
                    <a:pt x="17782" y="277218"/>
                  </a:lnTo>
                  <a:lnTo>
                    <a:pt x="18504" y="277679"/>
                  </a:lnTo>
                  <a:lnTo>
                    <a:pt x="19227" y="278140"/>
                  </a:lnTo>
                  <a:lnTo>
                    <a:pt x="19964" y="278571"/>
                  </a:lnTo>
                  <a:lnTo>
                    <a:pt x="20717" y="279001"/>
                  </a:lnTo>
                  <a:lnTo>
                    <a:pt x="21486" y="279401"/>
                  </a:lnTo>
                  <a:lnTo>
                    <a:pt x="22254" y="279785"/>
                  </a:lnTo>
                  <a:lnTo>
                    <a:pt x="23023" y="280154"/>
                  </a:lnTo>
                  <a:lnTo>
                    <a:pt x="23822" y="280522"/>
                  </a:lnTo>
                  <a:lnTo>
                    <a:pt x="24621" y="280861"/>
                  </a:lnTo>
                  <a:lnTo>
                    <a:pt x="25420" y="281183"/>
                  </a:lnTo>
                  <a:lnTo>
                    <a:pt x="26235" y="281475"/>
                  </a:lnTo>
                  <a:lnTo>
                    <a:pt x="27065" y="281767"/>
                  </a:lnTo>
                  <a:lnTo>
                    <a:pt x="27894" y="282044"/>
                  </a:lnTo>
                  <a:lnTo>
                    <a:pt x="28724" y="282290"/>
                  </a:lnTo>
                  <a:lnTo>
                    <a:pt x="29570" y="282520"/>
                  </a:lnTo>
                  <a:lnTo>
                    <a:pt x="30430" y="282736"/>
                  </a:lnTo>
                  <a:lnTo>
                    <a:pt x="31291" y="282935"/>
                  </a:lnTo>
                  <a:lnTo>
                    <a:pt x="32152" y="283120"/>
                  </a:lnTo>
                  <a:lnTo>
                    <a:pt x="33028" y="283273"/>
                  </a:lnTo>
                  <a:lnTo>
                    <a:pt x="33320" y="284964"/>
                  </a:lnTo>
                  <a:lnTo>
                    <a:pt x="33627" y="286655"/>
                  </a:lnTo>
                  <a:lnTo>
                    <a:pt x="33965" y="288345"/>
                  </a:lnTo>
                  <a:lnTo>
                    <a:pt x="34319" y="290051"/>
                  </a:lnTo>
                  <a:lnTo>
                    <a:pt x="34703" y="291757"/>
                  </a:lnTo>
                  <a:lnTo>
                    <a:pt x="35118" y="293463"/>
                  </a:lnTo>
                  <a:lnTo>
                    <a:pt x="35548" y="295184"/>
                  </a:lnTo>
                  <a:lnTo>
                    <a:pt x="36009" y="296905"/>
                  </a:lnTo>
                  <a:lnTo>
                    <a:pt x="36501" y="298627"/>
                  </a:lnTo>
                  <a:lnTo>
                    <a:pt x="37023" y="300363"/>
                  </a:lnTo>
                  <a:lnTo>
                    <a:pt x="37561" y="302100"/>
                  </a:lnTo>
                  <a:lnTo>
                    <a:pt x="38115" y="303837"/>
                  </a:lnTo>
                  <a:lnTo>
                    <a:pt x="38699" y="305589"/>
                  </a:lnTo>
                  <a:lnTo>
                    <a:pt x="39313" y="307341"/>
                  </a:lnTo>
                  <a:lnTo>
                    <a:pt x="39959" y="309093"/>
                  </a:lnTo>
                  <a:lnTo>
                    <a:pt x="40620" y="310860"/>
                  </a:lnTo>
                  <a:lnTo>
                    <a:pt x="41311" y="312627"/>
                  </a:lnTo>
                  <a:lnTo>
                    <a:pt x="42018" y="314395"/>
                  </a:lnTo>
                  <a:lnTo>
                    <a:pt x="42756" y="316162"/>
                  </a:lnTo>
                  <a:lnTo>
                    <a:pt x="43509" y="317945"/>
                  </a:lnTo>
                  <a:lnTo>
                    <a:pt x="44293" y="319728"/>
                  </a:lnTo>
                  <a:lnTo>
                    <a:pt x="45107" y="321510"/>
                  </a:lnTo>
                  <a:lnTo>
                    <a:pt x="45937" y="323308"/>
                  </a:lnTo>
                  <a:lnTo>
                    <a:pt x="46798" y="325091"/>
                  </a:lnTo>
                  <a:lnTo>
                    <a:pt x="47674" y="326889"/>
                  </a:lnTo>
                  <a:lnTo>
                    <a:pt x="48565" y="328687"/>
                  </a:lnTo>
                  <a:lnTo>
                    <a:pt x="49503" y="330501"/>
                  </a:lnTo>
                  <a:lnTo>
                    <a:pt x="50456" y="332314"/>
                  </a:lnTo>
                  <a:lnTo>
                    <a:pt x="51424" y="334113"/>
                  </a:lnTo>
                  <a:lnTo>
                    <a:pt x="52423" y="335926"/>
                  </a:lnTo>
                  <a:lnTo>
                    <a:pt x="53437" y="337755"/>
                  </a:lnTo>
                  <a:lnTo>
                    <a:pt x="54482" y="339568"/>
                  </a:lnTo>
                  <a:lnTo>
                    <a:pt x="55542" y="341397"/>
                  </a:lnTo>
                  <a:lnTo>
                    <a:pt x="56634" y="343211"/>
                  </a:lnTo>
                  <a:lnTo>
                    <a:pt x="57740" y="345040"/>
                  </a:lnTo>
                  <a:lnTo>
                    <a:pt x="58877" y="346884"/>
                  </a:lnTo>
                  <a:lnTo>
                    <a:pt x="60030" y="348713"/>
                  </a:lnTo>
                  <a:lnTo>
                    <a:pt x="61213" y="350542"/>
                  </a:lnTo>
                  <a:lnTo>
                    <a:pt x="62412" y="352386"/>
                  </a:lnTo>
                  <a:lnTo>
                    <a:pt x="63642" y="354230"/>
                  </a:lnTo>
                  <a:lnTo>
                    <a:pt x="64887" y="356074"/>
                  </a:lnTo>
                  <a:lnTo>
                    <a:pt x="66162" y="357918"/>
                  </a:lnTo>
                  <a:lnTo>
                    <a:pt x="67438" y="359763"/>
                  </a:lnTo>
                  <a:lnTo>
                    <a:pt x="68759" y="361607"/>
                  </a:lnTo>
                  <a:lnTo>
                    <a:pt x="70096" y="363451"/>
                  </a:lnTo>
                  <a:lnTo>
                    <a:pt x="71449" y="365311"/>
                  </a:lnTo>
                  <a:lnTo>
                    <a:pt x="72817" y="367155"/>
                  </a:lnTo>
                  <a:lnTo>
                    <a:pt x="74215" y="369015"/>
                  </a:lnTo>
                  <a:lnTo>
                    <a:pt x="75645" y="370874"/>
                  </a:lnTo>
                  <a:lnTo>
                    <a:pt x="77089" y="372734"/>
                  </a:lnTo>
                  <a:lnTo>
                    <a:pt x="78549" y="374593"/>
                  </a:lnTo>
                  <a:lnTo>
                    <a:pt x="80025" y="376453"/>
                  </a:lnTo>
                  <a:lnTo>
                    <a:pt x="81531" y="378312"/>
                  </a:lnTo>
                  <a:lnTo>
                    <a:pt x="83052" y="380172"/>
                  </a:lnTo>
                  <a:lnTo>
                    <a:pt x="84604" y="382032"/>
                  </a:lnTo>
                  <a:lnTo>
                    <a:pt x="86172" y="383891"/>
                  </a:lnTo>
                  <a:lnTo>
                    <a:pt x="87755" y="385766"/>
                  </a:lnTo>
                  <a:lnTo>
                    <a:pt x="89369" y="387626"/>
                  </a:lnTo>
                  <a:lnTo>
                    <a:pt x="90998" y="389485"/>
                  </a:lnTo>
                  <a:lnTo>
                    <a:pt x="92642" y="391360"/>
                  </a:lnTo>
                  <a:lnTo>
                    <a:pt x="94317" y="393220"/>
                  </a:lnTo>
                  <a:lnTo>
                    <a:pt x="95992" y="395095"/>
                  </a:lnTo>
                  <a:lnTo>
                    <a:pt x="97714" y="396955"/>
                  </a:lnTo>
                  <a:lnTo>
                    <a:pt x="99435" y="398814"/>
                  </a:lnTo>
                  <a:lnTo>
                    <a:pt x="97560" y="400843"/>
                  </a:lnTo>
                  <a:lnTo>
                    <a:pt x="95685" y="402856"/>
                  </a:lnTo>
                  <a:lnTo>
                    <a:pt x="93057" y="405776"/>
                  </a:lnTo>
                  <a:lnTo>
                    <a:pt x="90475" y="408696"/>
                  </a:lnTo>
                  <a:lnTo>
                    <a:pt x="87955" y="411601"/>
                  </a:lnTo>
                  <a:lnTo>
                    <a:pt x="86725" y="413045"/>
                  </a:lnTo>
                  <a:lnTo>
                    <a:pt x="85496" y="414505"/>
                  </a:lnTo>
                  <a:lnTo>
                    <a:pt x="84282" y="415950"/>
                  </a:lnTo>
                  <a:lnTo>
                    <a:pt x="83083" y="417395"/>
                  </a:lnTo>
                  <a:lnTo>
                    <a:pt x="81884" y="418839"/>
                  </a:lnTo>
                  <a:lnTo>
                    <a:pt x="80716" y="420284"/>
                  </a:lnTo>
                  <a:lnTo>
                    <a:pt x="79564" y="421729"/>
                  </a:lnTo>
                  <a:lnTo>
                    <a:pt x="78411" y="423158"/>
                  </a:lnTo>
                  <a:lnTo>
                    <a:pt x="77274" y="424603"/>
                  </a:lnTo>
                  <a:lnTo>
                    <a:pt x="76152" y="426032"/>
                  </a:lnTo>
                  <a:lnTo>
                    <a:pt x="75061" y="427461"/>
                  </a:lnTo>
                  <a:lnTo>
                    <a:pt x="73969" y="428890"/>
                  </a:lnTo>
                  <a:lnTo>
                    <a:pt x="72878" y="430320"/>
                  </a:lnTo>
                  <a:lnTo>
                    <a:pt x="71818" y="431749"/>
                  </a:lnTo>
                  <a:lnTo>
                    <a:pt x="70773" y="433178"/>
                  </a:lnTo>
                  <a:lnTo>
                    <a:pt x="69728" y="434607"/>
                  </a:lnTo>
                  <a:lnTo>
                    <a:pt x="68713" y="436021"/>
                  </a:lnTo>
                  <a:lnTo>
                    <a:pt x="67699" y="437435"/>
                  </a:lnTo>
                  <a:lnTo>
                    <a:pt x="66700" y="438865"/>
                  </a:lnTo>
                  <a:lnTo>
                    <a:pt x="65716" y="440278"/>
                  </a:lnTo>
                  <a:lnTo>
                    <a:pt x="64748" y="441692"/>
                  </a:lnTo>
                  <a:lnTo>
                    <a:pt x="63795" y="443091"/>
                  </a:lnTo>
                  <a:lnTo>
                    <a:pt x="62858" y="444505"/>
                  </a:lnTo>
                  <a:lnTo>
                    <a:pt x="61920" y="445903"/>
                  </a:lnTo>
                  <a:lnTo>
                    <a:pt x="61014" y="447317"/>
                  </a:lnTo>
                  <a:lnTo>
                    <a:pt x="60107" y="448716"/>
                  </a:lnTo>
                  <a:lnTo>
                    <a:pt x="59231" y="450114"/>
                  </a:lnTo>
                  <a:lnTo>
                    <a:pt x="58355" y="451513"/>
                  </a:lnTo>
                  <a:lnTo>
                    <a:pt x="57494" y="452896"/>
                  </a:lnTo>
                  <a:lnTo>
                    <a:pt x="56649" y="454295"/>
                  </a:lnTo>
                  <a:lnTo>
                    <a:pt x="55819" y="455678"/>
                  </a:lnTo>
                  <a:lnTo>
                    <a:pt x="55005" y="457061"/>
                  </a:lnTo>
                  <a:lnTo>
                    <a:pt x="54205" y="458444"/>
                  </a:lnTo>
                  <a:lnTo>
                    <a:pt x="53406" y="459827"/>
                  </a:lnTo>
                  <a:lnTo>
                    <a:pt x="52638" y="461210"/>
                  </a:lnTo>
                  <a:lnTo>
                    <a:pt x="51869" y="462578"/>
                  </a:lnTo>
                  <a:lnTo>
                    <a:pt x="51116" y="463946"/>
                  </a:lnTo>
                  <a:lnTo>
                    <a:pt x="50394" y="465329"/>
                  </a:lnTo>
                  <a:lnTo>
                    <a:pt x="49672" y="466682"/>
                  </a:lnTo>
                  <a:lnTo>
                    <a:pt x="48965" y="468049"/>
                  </a:lnTo>
                  <a:lnTo>
                    <a:pt x="48273" y="469417"/>
                  </a:lnTo>
                  <a:lnTo>
                    <a:pt x="47597" y="470770"/>
                  </a:lnTo>
                  <a:lnTo>
                    <a:pt x="46921" y="472122"/>
                  </a:lnTo>
                  <a:lnTo>
                    <a:pt x="46275" y="473474"/>
                  </a:lnTo>
                  <a:lnTo>
                    <a:pt x="45645" y="474827"/>
                  </a:lnTo>
                  <a:lnTo>
                    <a:pt x="45015" y="476179"/>
                  </a:lnTo>
                  <a:lnTo>
                    <a:pt x="44416" y="477516"/>
                  </a:lnTo>
                  <a:lnTo>
                    <a:pt x="43816" y="478853"/>
                  </a:lnTo>
                  <a:lnTo>
                    <a:pt x="43232" y="480191"/>
                  </a:lnTo>
                  <a:lnTo>
                    <a:pt x="42664" y="481528"/>
                  </a:lnTo>
                  <a:lnTo>
                    <a:pt x="42110" y="482865"/>
                  </a:lnTo>
                  <a:lnTo>
                    <a:pt x="41572" y="484186"/>
                  </a:lnTo>
                  <a:lnTo>
                    <a:pt x="41050" y="485508"/>
                  </a:lnTo>
                  <a:lnTo>
                    <a:pt x="40543" y="486830"/>
                  </a:lnTo>
                  <a:lnTo>
                    <a:pt x="40051" y="488151"/>
                  </a:lnTo>
                  <a:lnTo>
                    <a:pt x="39559" y="489473"/>
                  </a:lnTo>
                  <a:lnTo>
                    <a:pt x="39098" y="490779"/>
                  </a:lnTo>
                  <a:lnTo>
                    <a:pt x="38637" y="492086"/>
                  </a:lnTo>
                  <a:lnTo>
                    <a:pt x="38207" y="493392"/>
                  </a:lnTo>
                  <a:lnTo>
                    <a:pt x="37776" y="494698"/>
                  </a:lnTo>
                  <a:lnTo>
                    <a:pt x="37362" y="495989"/>
                  </a:lnTo>
                  <a:lnTo>
                    <a:pt x="36962" y="497280"/>
                  </a:lnTo>
                  <a:lnTo>
                    <a:pt x="36578" y="498571"/>
                  </a:lnTo>
                  <a:lnTo>
                    <a:pt x="36209" y="499862"/>
                  </a:lnTo>
                  <a:lnTo>
                    <a:pt x="35855" y="501138"/>
                  </a:lnTo>
                  <a:lnTo>
                    <a:pt x="35517" y="502429"/>
                  </a:lnTo>
                  <a:lnTo>
                    <a:pt x="35195" y="503704"/>
                  </a:lnTo>
                  <a:lnTo>
                    <a:pt x="34887" y="504980"/>
                  </a:lnTo>
                  <a:lnTo>
                    <a:pt x="34580" y="506240"/>
                  </a:lnTo>
                  <a:lnTo>
                    <a:pt x="34303" y="507500"/>
                  </a:lnTo>
                  <a:lnTo>
                    <a:pt x="34027" y="508761"/>
                  </a:lnTo>
                  <a:lnTo>
                    <a:pt x="33765" y="510021"/>
                  </a:lnTo>
                  <a:lnTo>
                    <a:pt x="33535" y="511281"/>
                  </a:lnTo>
                  <a:lnTo>
                    <a:pt x="33304" y="512526"/>
                  </a:lnTo>
                  <a:lnTo>
                    <a:pt x="33089" y="513771"/>
                  </a:lnTo>
                  <a:lnTo>
                    <a:pt x="32889" y="515016"/>
                  </a:lnTo>
                  <a:lnTo>
                    <a:pt x="32705" y="516260"/>
                  </a:lnTo>
                  <a:lnTo>
                    <a:pt x="32536" y="517490"/>
                  </a:lnTo>
                  <a:lnTo>
                    <a:pt x="32382" y="518719"/>
                  </a:lnTo>
                  <a:lnTo>
                    <a:pt x="32244" y="519949"/>
                  </a:lnTo>
                  <a:lnTo>
                    <a:pt x="32121" y="521163"/>
                  </a:lnTo>
                  <a:lnTo>
                    <a:pt x="31998" y="522377"/>
                  </a:lnTo>
                  <a:lnTo>
                    <a:pt x="31906" y="523591"/>
                  </a:lnTo>
                  <a:lnTo>
                    <a:pt x="31829" y="524805"/>
                  </a:lnTo>
                  <a:lnTo>
                    <a:pt x="31752" y="526004"/>
                  </a:lnTo>
                  <a:lnTo>
                    <a:pt x="31706" y="527218"/>
                  </a:lnTo>
                  <a:lnTo>
                    <a:pt x="31660" y="528402"/>
                  </a:lnTo>
                  <a:lnTo>
                    <a:pt x="31629" y="529600"/>
                  </a:lnTo>
                  <a:lnTo>
                    <a:pt x="31614" y="530784"/>
                  </a:lnTo>
                  <a:lnTo>
                    <a:pt x="31629" y="531967"/>
                  </a:lnTo>
                  <a:lnTo>
                    <a:pt x="31644" y="533151"/>
                  </a:lnTo>
                  <a:lnTo>
                    <a:pt x="31675" y="534334"/>
                  </a:lnTo>
                  <a:lnTo>
                    <a:pt x="31721" y="535502"/>
                  </a:lnTo>
                  <a:lnTo>
                    <a:pt x="31783" y="536670"/>
                  </a:lnTo>
                  <a:lnTo>
                    <a:pt x="31860" y="537823"/>
                  </a:lnTo>
                  <a:lnTo>
                    <a:pt x="31952" y="538975"/>
                  </a:lnTo>
                  <a:lnTo>
                    <a:pt x="32044" y="540128"/>
                  </a:lnTo>
                  <a:lnTo>
                    <a:pt x="32167" y="541280"/>
                  </a:lnTo>
                  <a:lnTo>
                    <a:pt x="32305" y="542418"/>
                  </a:lnTo>
                  <a:lnTo>
                    <a:pt x="32444" y="543570"/>
                  </a:lnTo>
                  <a:lnTo>
                    <a:pt x="32613" y="544692"/>
                  </a:lnTo>
                  <a:lnTo>
                    <a:pt x="32782" y="545830"/>
                  </a:lnTo>
                  <a:lnTo>
                    <a:pt x="32981" y="546951"/>
                  </a:lnTo>
                  <a:lnTo>
                    <a:pt x="33181" y="548073"/>
                  </a:lnTo>
                  <a:lnTo>
                    <a:pt x="33412" y="549180"/>
                  </a:lnTo>
                  <a:lnTo>
                    <a:pt x="33642" y="550286"/>
                  </a:lnTo>
                  <a:lnTo>
                    <a:pt x="33888" y="551393"/>
                  </a:lnTo>
                  <a:lnTo>
                    <a:pt x="34149" y="552500"/>
                  </a:lnTo>
                  <a:lnTo>
                    <a:pt x="34441" y="553591"/>
                  </a:lnTo>
                  <a:lnTo>
                    <a:pt x="34733" y="554682"/>
                  </a:lnTo>
                  <a:lnTo>
                    <a:pt x="35041" y="555773"/>
                  </a:lnTo>
                  <a:lnTo>
                    <a:pt x="35364" y="556849"/>
                  </a:lnTo>
                  <a:lnTo>
                    <a:pt x="35702" y="557925"/>
                  </a:lnTo>
                  <a:lnTo>
                    <a:pt x="36055" y="559000"/>
                  </a:lnTo>
                  <a:lnTo>
                    <a:pt x="36424" y="560061"/>
                  </a:lnTo>
                  <a:lnTo>
                    <a:pt x="36808" y="561121"/>
                  </a:lnTo>
                  <a:lnTo>
                    <a:pt x="37192" y="562166"/>
                  </a:lnTo>
                  <a:lnTo>
                    <a:pt x="37607" y="563227"/>
                  </a:lnTo>
                  <a:lnTo>
                    <a:pt x="38038" y="564272"/>
                  </a:lnTo>
                  <a:lnTo>
                    <a:pt x="38483" y="565301"/>
                  </a:lnTo>
                  <a:lnTo>
                    <a:pt x="38929" y="566331"/>
                  </a:lnTo>
                  <a:lnTo>
                    <a:pt x="39406" y="567361"/>
                  </a:lnTo>
                  <a:lnTo>
                    <a:pt x="40020" y="568652"/>
                  </a:lnTo>
                  <a:lnTo>
                    <a:pt x="40650" y="569927"/>
                  </a:lnTo>
                  <a:lnTo>
                    <a:pt x="41311" y="571203"/>
                  </a:lnTo>
                  <a:lnTo>
                    <a:pt x="42003" y="572448"/>
                  </a:lnTo>
                  <a:lnTo>
                    <a:pt x="42710" y="573693"/>
                  </a:lnTo>
                  <a:lnTo>
                    <a:pt x="43432" y="574922"/>
                  </a:lnTo>
                  <a:lnTo>
                    <a:pt x="44185" y="576136"/>
                  </a:lnTo>
                  <a:lnTo>
                    <a:pt x="44954" y="577350"/>
                  </a:lnTo>
                  <a:lnTo>
                    <a:pt x="45737" y="578534"/>
                  </a:lnTo>
                  <a:lnTo>
                    <a:pt x="46552" y="579717"/>
                  </a:lnTo>
                  <a:lnTo>
                    <a:pt x="47397" y="580885"/>
                  </a:lnTo>
                  <a:lnTo>
                    <a:pt x="48242" y="582038"/>
                  </a:lnTo>
                  <a:lnTo>
                    <a:pt x="49134" y="583175"/>
                  </a:lnTo>
                  <a:lnTo>
                    <a:pt x="50025" y="584312"/>
                  </a:lnTo>
                  <a:lnTo>
                    <a:pt x="50947" y="585419"/>
                  </a:lnTo>
                  <a:lnTo>
                    <a:pt x="51900" y="586525"/>
                  </a:lnTo>
                  <a:lnTo>
                    <a:pt x="52868" y="587617"/>
                  </a:lnTo>
                  <a:lnTo>
                    <a:pt x="53852" y="588692"/>
                  </a:lnTo>
                  <a:lnTo>
                    <a:pt x="54851" y="589753"/>
                  </a:lnTo>
                  <a:lnTo>
                    <a:pt x="55881" y="590813"/>
                  </a:lnTo>
                  <a:lnTo>
                    <a:pt x="56941" y="591858"/>
                  </a:lnTo>
                  <a:lnTo>
                    <a:pt x="58001" y="592873"/>
                  </a:lnTo>
                  <a:lnTo>
                    <a:pt x="59093" y="593887"/>
                  </a:lnTo>
                  <a:lnTo>
                    <a:pt x="60215" y="594886"/>
                  </a:lnTo>
                  <a:lnTo>
                    <a:pt x="61352" y="595885"/>
                  </a:lnTo>
                  <a:lnTo>
                    <a:pt x="62504" y="596853"/>
                  </a:lnTo>
                  <a:lnTo>
                    <a:pt x="63672" y="597821"/>
                  </a:lnTo>
                  <a:lnTo>
                    <a:pt x="64871" y="598759"/>
                  </a:lnTo>
                  <a:lnTo>
                    <a:pt x="66085" y="599696"/>
                  </a:lnTo>
                  <a:lnTo>
                    <a:pt x="67330" y="600618"/>
                  </a:lnTo>
                  <a:lnTo>
                    <a:pt x="68590" y="601525"/>
                  </a:lnTo>
                  <a:lnTo>
                    <a:pt x="69866" y="602417"/>
                  </a:lnTo>
                  <a:lnTo>
                    <a:pt x="71172" y="603308"/>
                  </a:lnTo>
                  <a:lnTo>
                    <a:pt x="72479" y="604169"/>
                  </a:lnTo>
                  <a:lnTo>
                    <a:pt x="73831" y="605029"/>
                  </a:lnTo>
                  <a:lnTo>
                    <a:pt x="75183" y="605859"/>
                  </a:lnTo>
                  <a:lnTo>
                    <a:pt x="76567" y="606689"/>
                  </a:lnTo>
                  <a:lnTo>
                    <a:pt x="77965" y="607504"/>
                  </a:lnTo>
                  <a:lnTo>
                    <a:pt x="79379" y="608303"/>
                  </a:lnTo>
                  <a:lnTo>
                    <a:pt x="80824" y="609086"/>
                  </a:lnTo>
                  <a:lnTo>
                    <a:pt x="82284" y="609870"/>
                  </a:lnTo>
                  <a:lnTo>
                    <a:pt x="83759" y="610623"/>
                  </a:lnTo>
                  <a:lnTo>
                    <a:pt x="85265" y="611376"/>
                  </a:lnTo>
                  <a:lnTo>
                    <a:pt x="86787" y="612099"/>
                  </a:lnTo>
                  <a:lnTo>
                    <a:pt x="88324" y="612821"/>
                  </a:lnTo>
                  <a:lnTo>
                    <a:pt x="89876" y="613528"/>
                  </a:lnTo>
                  <a:lnTo>
                    <a:pt x="91459" y="614220"/>
                  </a:lnTo>
                  <a:lnTo>
                    <a:pt x="93057" y="614896"/>
                  </a:lnTo>
                  <a:lnTo>
                    <a:pt x="94671" y="615557"/>
                  </a:lnTo>
                  <a:lnTo>
                    <a:pt x="96315" y="616202"/>
                  </a:lnTo>
                  <a:lnTo>
                    <a:pt x="97960" y="616832"/>
                  </a:lnTo>
                  <a:lnTo>
                    <a:pt x="99635" y="617447"/>
                  </a:lnTo>
                  <a:lnTo>
                    <a:pt x="101341" y="618062"/>
                  </a:lnTo>
                  <a:lnTo>
                    <a:pt x="103047" y="618646"/>
                  </a:lnTo>
                  <a:lnTo>
                    <a:pt x="104783" y="619230"/>
                  </a:lnTo>
                  <a:lnTo>
                    <a:pt x="106535" y="619783"/>
                  </a:lnTo>
                  <a:lnTo>
                    <a:pt x="108303" y="620336"/>
                  </a:lnTo>
                  <a:lnTo>
                    <a:pt x="110085" y="620874"/>
                  </a:lnTo>
                  <a:lnTo>
                    <a:pt x="111899" y="621397"/>
                  </a:lnTo>
                  <a:lnTo>
                    <a:pt x="113728" y="621904"/>
                  </a:lnTo>
                  <a:lnTo>
                    <a:pt x="115572" y="622396"/>
                  </a:lnTo>
                  <a:lnTo>
                    <a:pt x="117432" y="622872"/>
                  </a:lnTo>
                  <a:lnTo>
                    <a:pt x="119322" y="623333"/>
                  </a:lnTo>
                  <a:lnTo>
                    <a:pt x="121212" y="623779"/>
                  </a:lnTo>
                  <a:lnTo>
                    <a:pt x="121320" y="624716"/>
                  </a:lnTo>
                  <a:lnTo>
                    <a:pt x="121443" y="625638"/>
                  </a:lnTo>
                  <a:lnTo>
                    <a:pt x="121581" y="626576"/>
                  </a:lnTo>
                  <a:lnTo>
                    <a:pt x="121750" y="627483"/>
                  </a:lnTo>
                  <a:lnTo>
                    <a:pt x="121935" y="628405"/>
                  </a:lnTo>
                  <a:lnTo>
                    <a:pt x="122150" y="629311"/>
                  </a:lnTo>
                  <a:lnTo>
                    <a:pt x="122380" y="630203"/>
                  </a:lnTo>
                  <a:lnTo>
                    <a:pt x="122626" y="631094"/>
                  </a:lnTo>
                  <a:lnTo>
                    <a:pt x="122887" y="631970"/>
                  </a:lnTo>
                  <a:lnTo>
                    <a:pt x="123179" y="632831"/>
                  </a:lnTo>
                  <a:lnTo>
                    <a:pt x="123487" y="633691"/>
                  </a:lnTo>
                  <a:lnTo>
                    <a:pt x="123825" y="634552"/>
                  </a:lnTo>
                  <a:lnTo>
                    <a:pt x="124163" y="635397"/>
                  </a:lnTo>
                  <a:lnTo>
                    <a:pt x="124532" y="636227"/>
                  </a:lnTo>
                  <a:lnTo>
                    <a:pt x="124916" y="637042"/>
                  </a:lnTo>
                  <a:lnTo>
                    <a:pt x="125316" y="637856"/>
                  </a:lnTo>
                  <a:lnTo>
                    <a:pt x="125731" y="638671"/>
                  </a:lnTo>
                  <a:lnTo>
                    <a:pt x="126161" y="639455"/>
                  </a:lnTo>
                  <a:lnTo>
                    <a:pt x="126622" y="640238"/>
                  </a:lnTo>
                  <a:lnTo>
                    <a:pt x="127098" y="641007"/>
                  </a:lnTo>
                  <a:lnTo>
                    <a:pt x="127575" y="641760"/>
                  </a:lnTo>
                  <a:lnTo>
                    <a:pt x="128082" y="642513"/>
                  </a:lnTo>
                  <a:lnTo>
                    <a:pt x="128605" y="643235"/>
                  </a:lnTo>
                  <a:lnTo>
                    <a:pt x="129142" y="643958"/>
                  </a:lnTo>
                  <a:lnTo>
                    <a:pt x="129696" y="644665"/>
                  </a:lnTo>
                  <a:lnTo>
                    <a:pt x="130264" y="645372"/>
                  </a:lnTo>
                  <a:lnTo>
                    <a:pt x="130848" y="646048"/>
                  </a:lnTo>
                  <a:lnTo>
                    <a:pt x="131448" y="646724"/>
                  </a:lnTo>
                  <a:lnTo>
                    <a:pt x="132062" y="647369"/>
                  </a:lnTo>
                  <a:lnTo>
                    <a:pt x="132677" y="648015"/>
                  </a:lnTo>
                  <a:lnTo>
                    <a:pt x="133323" y="648645"/>
                  </a:lnTo>
                  <a:lnTo>
                    <a:pt x="133984" y="649260"/>
                  </a:lnTo>
                  <a:lnTo>
                    <a:pt x="134644" y="649844"/>
                  </a:lnTo>
                  <a:lnTo>
                    <a:pt x="135336" y="650428"/>
                  </a:lnTo>
                  <a:lnTo>
                    <a:pt x="136028" y="650996"/>
                  </a:lnTo>
                  <a:lnTo>
                    <a:pt x="136734" y="651550"/>
                  </a:lnTo>
                  <a:lnTo>
                    <a:pt x="137457" y="652088"/>
                  </a:lnTo>
                  <a:lnTo>
                    <a:pt x="138194" y="652610"/>
                  </a:lnTo>
                  <a:lnTo>
                    <a:pt x="138932" y="653117"/>
                  </a:lnTo>
                  <a:lnTo>
                    <a:pt x="139685" y="653609"/>
                  </a:lnTo>
                  <a:lnTo>
                    <a:pt x="140469" y="654070"/>
                  </a:lnTo>
                  <a:lnTo>
                    <a:pt x="141237" y="654531"/>
                  </a:lnTo>
                  <a:lnTo>
                    <a:pt x="142037" y="654962"/>
                  </a:lnTo>
                  <a:lnTo>
                    <a:pt x="142836" y="655376"/>
                  </a:lnTo>
                  <a:lnTo>
                    <a:pt x="143650" y="655776"/>
                  </a:lnTo>
                  <a:lnTo>
                    <a:pt x="144465" y="656160"/>
                  </a:lnTo>
                  <a:lnTo>
                    <a:pt x="145310" y="656529"/>
                  </a:lnTo>
                  <a:lnTo>
                    <a:pt x="146140" y="656867"/>
                  </a:lnTo>
                  <a:lnTo>
                    <a:pt x="147001" y="657205"/>
                  </a:lnTo>
                  <a:lnTo>
                    <a:pt x="147861" y="657513"/>
                  </a:lnTo>
                  <a:lnTo>
                    <a:pt x="148737" y="657789"/>
                  </a:lnTo>
                  <a:lnTo>
                    <a:pt x="149613" y="658066"/>
                  </a:lnTo>
                  <a:lnTo>
                    <a:pt x="150489" y="658312"/>
                  </a:lnTo>
                  <a:lnTo>
                    <a:pt x="151396" y="658542"/>
                  </a:lnTo>
                  <a:lnTo>
                    <a:pt x="152303" y="658742"/>
                  </a:lnTo>
                  <a:lnTo>
                    <a:pt x="153210" y="658942"/>
                  </a:lnTo>
                  <a:lnTo>
                    <a:pt x="154132" y="659096"/>
                  </a:lnTo>
                  <a:lnTo>
                    <a:pt x="155054" y="659249"/>
                  </a:lnTo>
                  <a:lnTo>
                    <a:pt x="155976" y="659372"/>
                  </a:lnTo>
                  <a:lnTo>
                    <a:pt x="156929" y="659465"/>
                  </a:lnTo>
                  <a:lnTo>
                    <a:pt x="157866" y="659557"/>
                  </a:lnTo>
                  <a:lnTo>
                    <a:pt x="158819" y="659603"/>
                  </a:lnTo>
                  <a:lnTo>
                    <a:pt x="159772" y="659634"/>
                  </a:lnTo>
                  <a:lnTo>
                    <a:pt x="160740" y="659649"/>
                  </a:lnTo>
                  <a:lnTo>
                    <a:pt x="161601" y="659649"/>
                  </a:lnTo>
                  <a:lnTo>
                    <a:pt x="162461" y="659618"/>
                  </a:lnTo>
                  <a:lnTo>
                    <a:pt x="163307" y="659572"/>
                  </a:lnTo>
                  <a:lnTo>
                    <a:pt x="164152" y="659511"/>
                  </a:lnTo>
                  <a:lnTo>
                    <a:pt x="164997" y="659418"/>
                  </a:lnTo>
                  <a:lnTo>
                    <a:pt x="165827" y="659326"/>
                  </a:lnTo>
                  <a:lnTo>
                    <a:pt x="166657" y="659219"/>
                  </a:lnTo>
                  <a:lnTo>
                    <a:pt x="167487" y="659080"/>
                  </a:lnTo>
                  <a:lnTo>
                    <a:pt x="168317" y="658927"/>
                  </a:lnTo>
                  <a:lnTo>
                    <a:pt x="169116" y="658758"/>
                  </a:lnTo>
                  <a:lnTo>
                    <a:pt x="169931" y="658573"/>
                  </a:lnTo>
                  <a:lnTo>
                    <a:pt x="170730" y="658373"/>
                  </a:lnTo>
                  <a:lnTo>
                    <a:pt x="171529" y="658158"/>
                  </a:lnTo>
                  <a:lnTo>
                    <a:pt x="172313" y="657928"/>
                  </a:lnTo>
                  <a:lnTo>
                    <a:pt x="173096" y="657682"/>
                  </a:lnTo>
                  <a:lnTo>
                    <a:pt x="173880" y="657421"/>
                  </a:lnTo>
                  <a:lnTo>
                    <a:pt x="174633" y="657144"/>
                  </a:lnTo>
                  <a:lnTo>
                    <a:pt x="175402" y="656852"/>
                  </a:lnTo>
                  <a:lnTo>
                    <a:pt x="176155" y="656529"/>
                  </a:lnTo>
                  <a:lnTo>
                    <a:pt x="176892" y="656206"/>
                  </a:lnTo>
                  <a:lnTo>
                    <a:pt x="177630" y="655868"/>
                  </a:lnTo>
                  <a:lnTo>
                    <a:pt x="178368" y="655515"/>
                  </a:lnTo>
                  <a:lnTo>
                    <a:pt x="179090" y="655146"/>
                  </a:lnTo>
                  <a:lnTo>
                    <a:pt x="179797" y="654777"/>
                  </a:lnTo>
                  <a:lnTo>
                    <a:pt x="180504" y="654378"/>
                  </a:lnTo>
                  <a:lnTo>
                    <a:pt x="181196" y="653963"/>
                  </a:lnTo>
                  <a:lnTo>
                    <a:pt x="181872" y="653548"/>
                  </a:lnTo>
                  <a:lnTo>
                    <a:pt x="182548" y="653102"/>
                  </a:lnTo>
                  <a:lnTo>
                    <a:pt x="183224" y="652656"/>
                  </a:lnTo>
                  <a:lnTo>
                    <a:pt x="183870" y="652195"/>
                  </a:lnTo>
                  <a:lnTo>
                    <a:pt x="184515" y="651719"/>
                  </a:lnTo>
                  <a:lnTo>
                    <a:pt x="185161" y="651227"/>
                  </a:lnTo>
                  <a:lnTo>
                    <a:pt x="185791" y="650735"/>
                  </a:lnTo>
                  <a:lnTo>
                    <a:pt x="186406" y="650213"/>
                  </a:lnTo>
                  <a:lnTo>
                    <a:pt x="187005" y="649690"/>
                  </a:lnTo>
                  <a:lnTo>
                    <a:pt x="187604" y="649152"/>
                  </a:lnTo>
                  <a:lnTo>
                    <a:pt x="188188" y="648599"/>
                  </a:lnTo>
                  <a:lnTo>
                    <a:pt x="188757" y="648046"/>
                  </a:lnTo>
                  <a:lnTo>
                    <a:pt x="189326" y="647477"/>
                  </a:lnTo>
                  <a:lnTo>
                    <a:pt x="189864" y="646893"/>
                  </a:lnTo>
                  <a:lnTo>
                    <a:pt x="190401" y="646294"/>
                  </a:lnTo>
                  <a:lnTo>
                    <a:pt x="190939" y="645694"/>
                  </a:lnTo>
                  <a:lnTo>
                    <a:pt x="191446" y="645080"/>
                  </a:lnTo>
                  <a:lnTo>
                    <a:pt x="191954" y="644449"/>
                  </a:lnTo>
                  <a:lnTo>
                    <a:pt x="192445" y="643819"/>
                  </a:lnTo>
                  <a:lnTo>
                    <a:pt x="192922" y="643174"/>
                  </a:lnTo>
                  <a:lnTo>
                    <a:pt x="193383" y="642513"/>
                  </a:lnTo>
                  <a:lnTo>
                    <a:pt x="193829" y="641852"/>
                  </a:lnTo>
                  <a:lnTo>
                    <a:pt x="194274" y="641176"/>
                  </a:lnTo>
                  <a:lnTo>
                    <a:pt x="194705" y="640484"/>
                  </a:lnTo>
                  <a:lnTo>
                    <a:pt x="195104" y="639793"/>
                  </a:lnTo>
                  <a:lnTo>
                    <a:pt x="195504" y="639086"/>
                  </a:lnTo>
                  <a:lnTo>
                    <a:pt x="195888" y="638379"/>
                  </a:lnTo>
                  <a:lnTo>
                    <a:pt x="196257" y="637657"/>
                  </a:lnTo>
                  <a:lnTo>
                    <a:pt x="196610" y="636934"/>
                  </a:lnTo>
                  <a:lnTo>
                    <a:pt x="196948" y="636197"/>
                  </a:lnTo>
                  <a:lnTo>
                    <a:pt x="197287" y="635459"/>
                  </a:lnTo>
                  <a:lnTo>
                    <a:pt x="197594" y="634706"/>
                  </a:lnTo>
                  <a:lnTo>
                    <a:pt x="197886" y="633937"/>
                  </a:lnTo>
                  <a:lnTo>
                    <a:pt x="198163" y="633169"/>
                  </a:lnTo>
                  <a:lnTo>
                    <a:pt x="198439" y="632401"/>
                  </a:lnTo>
                  <a:lnTo>
                    <a:pt x="198685" y="631617"/>
                  </a:lnTo>
                  <a:lnTo>
                    <a:pt x="198916" y="630833"/>
                  </a:lnTo>
                  <a:lnTo>
                    <a:pt x="199131" y="630034"/>
                  </a:lnTo>
                  <a:lnTo>
                    <a:pt x="202604" y="629895"/>
                  </a:lnTo>
                  <a:lnTo>
                    <a:pt x="206077" y="629742"/>
                  </a:lnTo>
                  <a:lnTo>
                    <a:pt x="209597" y="629542"/>
                  </a:lnTo>
                  <a:lnTo>
                    <a:pt x="213116" y="629327"/>
                  </a:lnTo>
                  <a:lnTo>
                    <a:pt x="216666" y="629066"/>
                  </a:lnTo>
                  <a:lnTo>
                    <a:pt x="220247" y="628789"/>
                  </a:lnTo>
                  <a:lnTo>
                    <a:pt x="223843" y="628482"/>
                  </a:lnTo>
                  <a:lnTo>
                    <a:pt x="227455" y="628143"/>
                  </a:lnTo>
                  <a:lnTo>
                    <a:pt x="231097" y="627775"/>
                  </a:lnTo>
                  <a:lnTo>
                    <a:pt x="234740" y="627390"/>
                  </a:lnTo>
                  <a:lnTo>
                    <a:pt x="238428" y="626960"/>
                  </a:lnTo>
                  <a:lnTo>
                    <a:pt x="242117" y="626514"/>
                  </a:lnTo>
                  <a:lnTo>
                    <a:pt x="245836" y="626023"/>
                  </a:lnTo>
                  <a:lnTo>
                    <a:pt x="249555" y="625515"/>
                  </a:lnTo>
                  <a:lnTo>
                    <a:pt x="253305" y="624993"/>
                  </a:lnTo>
                  <a:lnTo>
                    <a:pt x="257085" y="624424"/>
                  </a:lnTo>
                  <a:lnTo>
                    <a:pt x="258069" y="627775"/>
                  </a:lnTo>
                  <a:lnTo>
                    <a:pt x="259083" y="631125"/>
                  </a:lnTo>
                  <a:lnTo>
                    <a:pt x="260098" y="634429"/>
                  </a:lnTo>
                  <a:lnTo>
                    <a:pt x="261143" y="637718"/>
                  </a:lnTo>
                  <a:lnTo>
                    <a:pt x="262203" y="640992"/>
                  </a:lnTo>
                  <a:lnTo>
                    <a:pt x="263264" y="644234"/>
                  </a:lnTo>
                  <a:lnTo>
                    <a:pt x="264339" y="647446"/>
                  </a:lnTo>
                  <a:lnTo>
                    <a:pt x="265446" y="650628"/>
                  </a:lnTo>
                  <a:lnTo>
                    <a:pt x="266552" y="653794"/>
                  </a:lnTo>
                  <a:lnTo>
                    <a:pt x="267674" y="656944"/>
                  </a:lnTo>
                  <a:lnTo>
                    <a:pt x="268812" y="660049"/>
                  </a:lnTo>
                  <a:lnTo>
                    <a:pt x="269980" y="663138"/>
                  </a:lnTo>
                  <a:lnTo>
                    <a:pt x="271148" y="666196"/>
                  </a:lnTo>
                  <a:lnTo>
                    <a:pt x="272316" y="669224"/>
                  </a:lnTo>
                  <a:lnTo>
                    <a:pt x="273514" y="672236"/>
                  </a:lnTo>
                  <a:lnTo>
                    <a:pt x="274729" y="675202"/>
                  </a:lnTo>
                  <a:lnTo>
                    <a:pt x="275958" y="678153"/>
                  </a:lnTo>
                  <a:lnTo>
                    <a:pt x="277188" y="681073"/>
                  </a:lnTo>
                  <a:lnTo>
                    <a:pt x="278448" y="683962"/>
                  </a:lnTo>
                  <a:lnTo>
                    <a:pt x="279708" y="686821"/>
                  </a:lnTo>
                  <a:lnTo>
                    <a:pt x="280984" y="689664"/>
                  </a:lnTo>
                  <a:lnTo>
                    <a:pt x="282275" y="692461"/>
                  </a:lnTo>
                  <a:lnTo>
                    <a:pt x="283581" y="695227"/>
                  </a:lnTo>
                  <a:lnTo>
                    <a:pt x="284903" y="697978"/>
                  </a:lnTo>
                  <a:lnTo>
                    <a:pt x="286240" y="700683"/>
                  </a:lnTo>
                  <a:lnTo>
                    <a:pt x="287577" y="703357"/>
                  </a:lnTo>
                  <a:lnTo>
                    <a:pt x="288944" y="706016"/>
                  </a:lnTo>
                  <a:lnTo>
                    <a:pt x="290312" y="708628"/>
                  </a:lnTo>
                  <a:lnTo>
                    <a:pt x="291695" y="711210"/>
                  </a:lnTo>
                  <a:lnTo>
                    <a:pt x="293094" y="713762"/>
                  </a:lnTo>
                  <a:lnTo>
                    <a:pt x="294508" y="716282"/>
                  </a:lnTo>
                  <a:lnTo>
                    <a:pt x="295922" y="718772"/>
                  </a:lnTo>
                  <a:lnTo>
                    <a:pt x="296245" y="719279"/>
                  </a:lnTo>
                  <a:lnTo>
                    <a:pt x="296583" y="719771"/>
                  </a:lnTo>
                  <a:lnTo>
                    <a:pt x="296936" y="720247"/>
                  </a:lnTo>
                  <a:lnTo>
                    <a:pt x="297320" y="720693"/>
                  </a:lnTo>
                  <a:lnTo>
                    <a:pt x="297705" y="721108"/>
                  </a:lnTo>
                  <a:lnTo>
                    <a:pt x="298119" y="721507"/>
                  </a:lnTo>
                  <a:lnTo>
                    <a:pt x="298550" y="721892"/>
                  </a:lnTo>
                  <a:lnTo>
                    <a:pt x="299011" y="722245"/>
                  </a:lnTo>
                  <a:lnTo>
                    <a:pt x="299472" y="722583"/>
                  </a:lnTo>
                  <a:lnTo>
                    <a:pt x="299948" y="722890"/>
                  </a:lnTo>
                  <a:lnTo>
                    <a:pt x="300425" y="723167"/>
                  </a:lnTo>
                  <a:lnTo>
                    <a:pt x="300932" y="723428"/>
                  </a:lnTo>
                  <a:lnTo>
                    <a:pt x="301439" y="723659"/>
                  </a:lnTo>
                  <a:lnTo>
                    <a:pt x="301962" y="723859"/>
                  </a:lnTo>
                  <a:lnTo>
                    <a:pt x="302499" y="724043"/>
                  </a:lnTo>
                  <a:lnTo>
                    <a:pt x="303037" y="724212"/>
                  </a:lnTo>
                  <a:lnTo>
                    <a:pt x="303575" y="724335"/>
                  </a:lnTo>
                  <a:lnTo>
                    <a:pt x="304129" y="724443"/>
                  </a:lnTo>
                  <a:lnTo>
                    <a:pt x="304682" y="724520"/>
                  </a:lnTo>
                  <a:lnTo>
                    <a:pt x="305250" y="724581"/>
                  </a:lnTo>
                  <a:lnTo>
                    <a:pt x="305804" y="724596"/>
                  </a:lnTo>
                  <a:lnTo>
                    <a:pt x="306372" y="724596"/>
                  </a:lnTo>
                  <a:lnTo>
                    <a:pt x="306941" y="724566"/>
                  </a:lnTo>
                  <a:lnTo>
                    <a:pt x="307494" y="724504"/>
                  </a:lnTo>
                  <a:lnTo>
                    <a:pt x="308063" y="724427"/>
                  </a:lnTo>
                  <a:lnTo>
                    <a:pt x="308632" y="724320"/>
                  </a:lnTo>
                  <a:lnTo>
                    <a:pt x="309185" y="724166"/>
                  </a:lnTo>
                  <a:lnTo>
                    <a:pt x="309738" y="723997"/>
                  </a:lnTo>
                  <a:lnTo>
                    <a:pt x="310291" y="723797"/>
                  </a:lnTo>
                  <a:lnTo>
                    <a:pt x="310829" y="723567"/>
                  </a:lnTo>
                  <a:lnTo>
                    <a:pt x="311367" y="723305"/>
                  </a:lnTo>
                  <a:lnTo>
                    <a:pt x="311890" y="723029"/>
                  </a:lnTo>
                  <a:lnTo>
                    <a:pt x="312412" y="722706"/>
                  </a:lnTo>
                  <a:lnTo>
                    <a:pt x="312904" y="722368"/>
                  </a:lnTo>
                  <a:lnTo>
                    <a:pt x="313365" y="722014"/>
                  </a:lnTo>
                  <a:lnTo>
                    <a:pt x="313811" y="721646"/>
                  </a:lnTo>
                  <a:lnTo>
                    <a:pt x="314241" y="721246"/>
                  </a:lnTo>
                  <a:lnTo>
                    <a:pt x="314641" y="720831"/>
                  </a:lnTo>
                  <a:lnTo>
                    <a:pt x="315009" y="720401"/>
                  </a:lnTo>
                  <a:lnTo>
                    <a:pt x="315378" y="719955"/>
                  </a:lnTo>
                  <a:lnTo>
                    <a:pt x="315701" y="719494"/>
                  </a:lnTo>
                  <a:lnTo>
                    <a:pt x="316008" y="719018"/>
                  </a:lnTo>
                  <a:lnTo>
                    <a:pt x="316285" y="718526"/>
                  </a:lnTo>
                  <a:lnTo>
                    <a:pt x="316546" y="718034"/>
                  </a:lnTo>
                  <a:lnTo>
                    <a:pt x="316777" y="717511"/>
                  </a:lnTo>
                  <a:lnTo>
                    <a:pt x="316992" y="716989"/>
                  </a:lnTo>
                  <a:lnTo>
                    <a:pt x="317176" y="716466"/>
                  </a:lnTo>
                  <a:lnTo>
                    <a:pt x="317330" y="715929"/>
                  </a:lnTo>
                  <a:lnTo>
                    <a:pt x="317468" y="715375"/>
                  </a:lnTo>
                  <a:lnTo>
                    <a:pt x="317561" y="714837"/>
                  </a:lnTo>
                  <a:lnTo>
                    <a:pt x="317653" y="714269"/>
                  </a:lnTo>
                  <a:lnTo>
                    <a:pt x="317699" y="713715"/>
                  </a:lnTo>
                  <a:lnTo>
                    <a:pt x="317730" y="713147"/>
                  </a:lnTo>
                  <a:lnTo>
                    <a:pt x="317714" y="712594"/>
                  </a:lnTo>
                  <a:lnTo>
                    <a:pt x="317699" y="712025"/>
                  </a:lnTo>
                  <a:lnTo>
                    <a:pt x="317638" y="711456"/>
                  </a:lnTo>
                  <a:lnTo>
                    <a:pt x="317545" y="710888"/>
                  </a:lnTo>
                  <a:lnTo>
                    <a:pt x="317438" y="710334"/>
                  </a:lnTo>
                  <a:lnTo>
                    <a:pt x="317299" y="709781"/>
                  </a:lnTo>
                  <a:lnTo>
                    <a:pt x="317130" y="709228"/>
                  </a:lnTo>
                  <a:lnTo>
                    <a:pt x="316931" y="708675"/>
                  </a:lnTo>
                  <a:lnTo>
                    <a:pt x="316700" y="708121"/>
                  </a:lnTo>
                  <a:lnTo>
                    <a:pt x="316439" y="707599"/>
                  </a:lnTo>
                  <a:lnTo>
                    <a:pt x="316147" y="707061"/>
                  </a:lnTo>
                  <a:lnTo>
                    <a:pt x="314840" y="704786"/>
                  </a:lnTo>
                  <a:lnTo>
                    <a:pt x="313534" y="702466"/>
                  </a:lnTo>
                  <a:lnTo>
                    <a:pt x="312259" y="700114"/>
                  </a:lnTo>
                  <a:lnTo>
                    <a:pt x="310983" y="697748"/>
                  </a:lnTo>
                  <a:lnTo>
                    <a:pt x="309723" y="695335"/>
                  </a:lnTo>
                  <a:lnTo>
                    <a:pt x="308462" y="692906"/>
                  </a:lnTo>
                  <a:lnTo>
                    <a:pt x="307233" y="690447"/>
                  </a:lnTo>
                  <a:lnTo>
                    <a:pt x="306004" y="687958"/>
                  </a:lnTo>
                  <a:lnTo>
                    <a:pt x="304789" y="685437"/>
                  </a:lnTo>
                  <a:lnTo>
                    <a:pt x="303575" y="682902"/>
                  </a:lnTo>
                  <a:lnTo>
                    <a:pt x="302392" y="680320"/>
                  </a:lnTo>
                  <a:lnTo>
                    <a:pt x="301209" y="677722"/>
                  </a:lnTo>
                  <a:lnTo>
                    <a:pt x="300041" y="675094"/>
                  </a:lnTo>
                  <a:lnTo>
                    <a:pt x="298873" y="672451"/>
                  </a:lnTo>
                  <a:lnTo>
                    <a:pt x="297735" y="669761"/>
                  </a:lnTo>
                  <a:lnTo>
                    <a:pt x="296598" y="667057"/>
                  </a:lnTo>
                  <a:lnTo>
                    <a:pt x="295476" y="664336"/>
                  </a:lnTo>
                  <a:lnTo>
                    <a:pt x="294370" y="661570"/>
                  </a:lnTo>
                  <a:lnTo>
                    <a:pt x="293278" y="658788"/>
                  </a:lnTo>
                  <a:lnTo>
                    <a:pt x="292203" y="655991"/>
                  </a:lnTo>
                  <a:lnTo>
                    <a:pt x="291127" y="653148"/>
                  </a:lnTo>
                  <a:lnTo>
                    <a:pt x="290066" y="650290"/>
                  </a:lnTo>
                  <a:lnTo>
                    <a:pt x="289021" y="647416"/>
                  </a:lnTo>
                  <a:lnTo>
                    <a:pt x="287992" y="644511"/>
                  </a:lnTo>
                  <a:lnTo>
                    <a:pt x="286977" y="641591"/>
                  </a:lnTo>
                  <a:lnTo>
                    <a:pt x="285963" y="638640"/>
                  </a:lnTo>
                  <a:lnTo>
                    <a:pt x="284964" y="635659"/>
                  </a:lnTo>
                  <a:lnTo>
                    <a:pt x="283980" y="632662"/>
                  </a:lnTo>
                  <a:lnTo>
                    <a:pt x="283012" y="629650"/>
                  </a:lnTo>
                  <a:lnTo>
                    <a:pt x="282059" y="626607"/>
                  </a:lnTo>
                  <a:lnTo>
                    <a:pt x="281122" y="623533"/>
                  </a:lnTo>
                  <a:lnTo>
                    <a:pt x="280184" y="620459"/>
                  </a:lnTo>
                  <a:lnTo>
                    <a:pt x="283811" y="619752"/>
                  </a:lnTo>
                  <a:lnTo>
                    <a:pt x="287438" y="619015"/>
                  </a:lnTo>
                  <a:lnTo>
                    <a:pt x="291096" y="618261"/>
                  </a:lnTo>
                  <a:lnTo>
                    <a:pt x="294754" y="617493"/>
                  </a:lnTo>
                  <a:lnTo>
                    <a:pt x="298427" y="616694"/>
                  </a:lnTo>
                  <a:lnTo>
                    <a:pt x="302100" y="615864"/>
                  </a:lnTo>
                  <a:lnTo>
                    <a:pt x="305788" y="615019"/>
                  </a:lnTo>
                  <a:lnTo>
                    <a:pt x="309492" y="614158"/>
                  </a:lnTo>
                  <a:lnTo>
                    <a:pt x="313211" y="613267"/>
                  </a:lnTo>
                  <a:lnTo>
                    <a:pt x="316931" y="612360"/>
                  </a:lnTo>
                  <a:lnTo>
                    <a:pt x="320665" y="611422"/>
                  </a:lnTo>
                  <a:lnTo>
                    <a:pt x="324400" y="610454"/>
                  </a:lnTo>
                  <a:lnTo>
                    <a:pt x="328150" y="609471"/>
                  </a:lnTo>
                  <a:lnTo>
                    <a:pt x="331900" y="608472"/>
                  </a:lnTo>
                  <a:lnTo>
                    <a:pt x="335665" y="607442"/>
                  </a:lnTo>
                  <a:lnTo>
                    <a:pt x="339445" y="606397"/>
                  </a:lnTo>
                  <a:lnTo>
                    <a:pt x="343226" y="605321"/>
                  </a:lnTo>
                  <a:lnTo>
                    <a:pt x="347007" y="604230"/>
                  </a:lnTo>
                  <a:lnTo>
                    <a:pt x="350803" y="603123"/>
                  </a:lnTo>
                  <a:lnTo>
                    <a:pt x="354599" y="601986"/>
                  </a:lnTo>
                  <a:lnTo>
                    <a:pt x="358410" y="600818"/>
                  </a:lnTo>
                  <a:lnTo>
                    <a:pt x="362222" y="599635"/>
                  </a:lnTo>
                  <a:lnTo>
                    <a:pt x="366033" y="598436"/>
                  </a:lnTo>
                  <a:lnTo>
                    <a:pt x="369860" y="597222"/>
                  </a:lnTo>
                  <a:lnTo>
                    <a:pt x="373687" y="595977"/>
                  </a:lnTo>
                  <a:lnTo>
                    <a:pt x="377513" y="594702"/>
                  </a:lnTo>
                  <a:lnTo>
                    <a:pt x="381340" y="593411"/>
                  </a:lnTo>
                  <a:lnTo>
                    <a:pt x="385182" y="592104"/>
                  </a:lnTo>
                  <a:lnTo>
                    <a:pt x="389024" y="590783"/>
                  </a:lnTo>
                  <a:lnTo>
                    <a:pt x="392866" y="589430"/>
                  </a:lnTo>
                  <a:lnTo>
                    <a:pt x="396709" y="588047"/>
                  </a:lnTo>
                  <a:lnTo>
                    <a:pt x="400566" y="586664"/>
                  </a:lnTo>
                  <a:lnTo>
                    <a:pt x="404470" y="588078"/>
                  </a:lnTo>
                  <a:lnTo>
                    <a:pt x="408389" y="589492"/>
                  </a:lnTo>
                  <a:lnTo>
                    <a:pt x="412292" y="590859"/>
                  </a:lnTo>
                  <a:lnTo>
                    <a:pt x="416181" y="592227"/>
                  </a:lnTo>
                  <a:lnTo>
                    <a:pt x="420084" y="593549"/>
                  </a:lnTo>
                  <a:lnTo>
                    <a:pt x="423957" y="594855"/>
                  </a:lnTo>
                  <a:lnTo>
                    <a:pt x="427830" y="596146"/>
                  </a:lnTo>
                  <a:lnTo>
                    <a:pt x="431687" y="597406"/>
                  </a:lnTo>
                  <a:lnTo>
                    <a:pt x="435545" y="598636"/>
                  </a:lnTo>
                  <a:lnTo>
                    <a:pt x="439402" y="599850"/>
                  </a:lnTo>
                  <a:lnTo>
                    <a:pt x="443229" y="601049"/>
                  </a:lnTo>
                  <a:lnTo>
                    <a:pt x="447056" y="602217"/>
                  </a:lnTo>
                  <a:lnTo>
                    <a:pt x="450883" y="603354"/>
                  </a:lnTo>
                  <a:lnTo>
                    <a:pt x="454679" y="604476"/>
                  </a:lnTo>
                  <a:lnTo>
                    <a:pt x="458475" y="605567"/>
                  </a:lnTo>
                  <a:lnTo>
                    <a:pt x="462271" y="606643"/>
                  </a:lnTo>
                  <a:lnTo>
                    <a:pt x="466051" y="607703"/>
                  </a:lnTo>
                  <a:lnTo>
                    <a:pt x="469817" y="608718"/>
                  </a:lnTo>
                  <a:lnTo>
                    <a:pt x="473567" y="609717"/>
                  </a:lnTo>
                  <a:lnTo>
                    <a:pt x="477301" y="610700"/>
                  </a:lnTo>
                  <a:lnTo>
                    <a:pt x="481036" y="611653"/>
                  </a:lnTo>
                  <a:lnTo>
                    <a:pt x="484755" y="612590"/>
                  </a:lnTo>
                  <a:lnTo>
                    <a:pt x="488459" y="613497"/>
                  </a:lnTo>
                  <a:lnTo>
                    <a:pt x="492147" y="614373"/>
                  </a:lnTo>
                  <a:lnTo>
                    <a:pt x="495836" y="615234"/>
                  </a:lnTo>
                  <a:lnTo>
                    <a:pt x="499493" y="616064"/>
                  </a:lnTo>
                  <a:lnTo>
                    <a:pt x="503151" y="616878"/>
                  </a:lnTo>
                  <a:lnTo>
                    <a:pt x="506793" y="617677"/>
                  </a:lnTo>
                  <a:lnTo>
                    <a:pt x="510420" y="618431"/>
                  </a:lnTo>
                  <a:lnTo>
                    <a:pt x="514032" y="619168"/>
                  </a:lnTo>
                  <a:lnTo>
                    <a:pt x="517628" y="619891"/>
                  </a:lnTo>
                  <a:lnTo>
                    <a:pt x="521209" y="620582"/>
                  </a:lnTo>
                  <a:lnTo>
                    <a:pt x="520272" y="623717"/>
                  </a:lnTo>
                  <a:lnTo>
                    <a:pt x="519303" y="626822"/>
                  </a:lnTo>
                  <a:lnTo>
                    <a:pt x="518320" y="629911"/>
                  </a:lnTo>
                  <a:lnTo>
                    <a:pt x="517336" y="632969"/>
                  </a:lnTo>
                  <a:lnTo>
                    <a:pt x="516337" y="636028"/>
                  </a:lnTo>
                  <a:lnTo>
                    <a:pt x="515308" y="639040"/>
                  </a:lnTo>
                  <a:lnTo>
                    <a:pt x="514278" y="642052"/>
                  </a:lnTo>
                  <a:lnTo>
                    <a:pt x="513233" y="645033"/>
                  </a:lnTo>
                  <a:lnTo>
                    <a:pt x="512172" y="647984"/>
                  </a:lnTo>
                  <a:lnTo>
                    <a:pt x="511097" y="650920"/>
                  </a:lnTo>
                  <a:lnTo>
                    <a:pt x="510005" y="653840"/>
                  </a:lnTo>
                  <a:lnTo>
                    <a:pt x="508914" y="656729"/>
                  </a:lnTo>
                  <a:lnTo>
                    <a:pt x="507792" y="659603"/>
                  </a:lnTo>
                  <a:lnTo>
                    <a:pt x="506655" y="662446"/>
                  </a:lnTo>
                  <a:lnTo>
                    <a:pt x="505518" y="665258"/>
                  </a:lnTo>
                  <a:lnTo>
                    <a:pt x="504365" y="668056"/>
                  </a:lnTo>
                  <a:lnTo>
                    <a:pt x="503028" y="671206"/>
                  </a:lnTo>
                  <a:lnTo>
                    <a:pt x="501691" y="674295"/>
                  </a:lnTo>
                  <a:lnTo>
                    <a:pt x="500339" y="677353"/>
                  </a:lnTo>
                  <a:lnTo>
                    <a:pt x="498956" y="680381"/>
                  </a:lnTo>
                  <a:lnTo>
                    <a:pt x="497572" y="683347"/>
                  </a:lnTo>
                  <a:lnTo>
                    <a:pt x="496174" y="686283"/>
                  </a:lnTo>
                  <a:lnTo>
                    <a:pt x="494775" y="689157"/>
                  </a:lnTo>
                  <a:lnTo>
                    <a:pt x="493346" y="692000"/>
                  </a:lnTo>
                  <a:lnTo>
                    <a:pt x="491917" y="694797"/>
                  </a:lnTo>
                  <a:lnTo>
                    <a:pt x="490472" y="697548"/>
                  </a:lnTo>
                  <a:lnTo>
                    <a:pt x="489012" y="700268"/>
                  </a:lnTo>
                  <a:lnTo>
                    <a:pt x="487537" y="702927"/>
                  </a:lnTo>
                  <a:lnTo>
                    <a:pt x="486061" y="705539"/>
                  </a:lnTo>
                  <a:lnTo>
                    <a:pt x="484571" y="708121"/>
                  </a:lnTo>
                  <a:lnTo>
                    <a:pt x="483064" y="710642"/>
                  </a:lnTo>
                  <a:lnTo>
                    <a:pt x="481558" y="713131"/>
                  </a:lnTo>
                  <a:lnTo>
                    <a:pt x="480037" y="715575"/>
                  </a:lnTo>
                  <a:lnTo>
                    <a:pt x="478500" y="717957"/>
                  </a:lnTo>
                  <a:lnTo>
                    <a:pt x="476948" y="720309"/>
                  </a:lnTo>
                  <a:lnTo>
                    <a:pt x="475396" y="722598"/>
                  </a:lnTo>
                  <a:lnTo>
                    <a:pt x="473828" y="724858"/>
                  </a:lnTo>
                  <a:lnTo>
                    <a:pt x="472260" y="727055"/>
                  </a:lnTo>
                  <a:lnTo>
                    <a:pt x="470677" y="729222"/>
                  </a:lnTo>
                  <a:lnTo>
                    <a:pt x="469094" y="731328"/>
                  </a:lnTo>
                  <a:lnTo>
                    <a:pt x="467496" y="733387"/>
                  </a:lnTo>
                  <a:lnTo>
                    <a:pt x="465882" y="735400"/>
                  </a:lnTo>
                  <a:lnTo>
                    <a:pt x="465068" y="736399"/>
                  </a:lnTo>
                  <a:lnTo>
                    <a:pt x="464269" y="737368"/>
                  </a:lnTo>
                  <a:lnTo>
                    <a:pt x="463454" y="738336"/>
                  </a:lnTo>
                  <a:lnTo>
                    <a:pt x="462640" y="739289"/>
                  </a:lnTo>
                  <a:lnTo>
                    <a:pt x="461825" y="740226"/>
                  </a:lnTo>
                  <a:lnTo>
                    <a:pt x="461011" y="741164"/>
                  </a:lnTo>
                  <a:lnTo>
                    <a:pt x="460196" y="742086"/>
                  </a:lnTo>
                  <a:lnTo>
                    <a:pt x="459366" y="742977"/>
                  </a:lnTo>
                  <a:lnTo>
                    <a:pt x="458552" y="743869"/>
                  </a:lnTo>
                  <a:lnTo>
                    <a:pt x="457722" y="744760"/>
                  </a:lnTo>
                  <a:lnTo>
                    <a:pt x="456892" y="745621"/>
                  </a:lnTo>
                  <a:lnTo>
                    <a:pt x="456062" y="746481"/>
                  </a:lnTo>
                  <a:lnTo>
                    <a:pt x="455232" y="747326"/>
                  </a:lnTo>
                  <a:lnTo>
                    <a:pt x="454402" y="748156"/>
                  </a:lnTo>
                  <a:lnTo>
                    <a:pt x="453572" y="748971"/>
                  </a:lnTo>
                  <a:lnTo>
                    <a:pt x="452742" y="749770"/>
                  </a:lnTo>
                  <a:lnTo>
                    <a:pt x="451897" y="750569"/>
                  </a:lnTo>
                  <a:lnTo>
                    <a:pt x="451067" y="751353"/>
                  </a:lnTo>
                  <a:lnTo>
                    <a:pt x="450222" y="752121"/>
                  </a:lnTo>
                  <a:lnTo>
                    <a:pt x="449377" y="752874"/>
                  </a:lnTo>
                  <a:lnTo>
                    <a:pt x="448547" y="753612"/>
                  </a:lnTo>
                  <a:lnTo>
                    <a:pt x="447701" y="754350"/>
                  </a:lnTo>
                  <a:lnTo>
                    <a:pt x="446856" y="755072"/>
                  </a:lnTo>
                  <a:lnTo>
                    <a:pt x="446011" y="755764"/>
                  </a:lnTo>
                  <a:lnTo>
                    <a:pt x="445150" y="756455"/>
                  </a:lnTo>
                  <a:lnTo>
                    <a:pt x="444305" y="757147"/>
                  </a:lnTo>
                  <a:lnTo>
                    <a:pt x="443460" y="757808"/>
                  </a:lnTo>
                  <a:lnTo>
                    <a:pt x="442599" y="758469"/>
                  </a:lnTo>
                  <a:lnTo>
                    <a:pt x="441754" y="759099"/>
                  </a:lnTo>
                  <a:lnTo>
                    <a:pt x="440893" y="759729"/>
                  </a:lnTo>
                  <a:lnTo>
                    <a:pt x="440033" y="760344"/>
                  </a:lnTo>
                  <a:lnTo>
                    <a:pt x="439187" y="760958"/>
                  </a:lnTo>
                  <a:lnTo>
                    <a:pt x="438327" y="761542"/>
                  </a:lnTo>
                  <a:lnTo>
                    <a:pt x="437466" y="762126"/>
                  </a:lnTo>
                  <a:lnTo>
                    <a:pt x="436605" y="762680"/>
                  </a:lnTo>
                  <a:lnTo>
                    <a:pt x="435745" y="763233"/>
                  </a:lnTo>
                  <a:lnTo>
                    <a:pt x="434884" y="763771"/>
                  </a:lnTo>
                  <a:lnTo>
                    <a:pt x="434008" y="764293"/>
                  </a:lnTo>
                  <a:lnTo>
                    <a:pt x="433147" y="764800"/>
                  </a:lnTo>
                  <a:lnTo>
                    <a:pt x="432287" y="765308"/>
                  </a:lnTo>
                  <a:lnTo>
                    <a:pt x="431411" y="765799"/>
                  </a:lnTo>
                  <a:lnTo>
                    <a:pt x="430550" y="766260"/>
                  </a:lnTo>
                  <a:lnTo>
                    <a:pt x="429674" y="766722"/>
                  </a:lnTo>
                  <a:lnTo>
                    <a:pt x="428813" y="767167"/>
                  </a:lnTo>
                  <a:lnTo>
                    <a:pt x="427937" y="767598"/>
                  </a:lnTo>
                  <a:lnTo>
                    <a:pt x="427061" y="768028"/>
                  </a:lnTo>
                  <a:lnTo>
                    <a:pt x="426201" y="768427"/>
                  </a:lnTo>
                  <a:lnTo>
                    <a:pt x="425325" y="768812"/>
                  </a:lnTo>
                  <a:lnTo>
                    <a:pt x="424449" y="769196"/>
                  </a:lnTo>
                  <a:lnTo>
                    <a:pt x="423573" y="769565"/>
                  </a:lnTo>
                  <a:lnTo>
                    <a:pt x="422697" y="769918"/>
                  </a:lnTo>
                  <a:lnTo>
                    <a:pt x="421821" y="770256"/>
                  </a:lnTo>
                  <a:lnTo>
                    <a:pt x="420945" y="770579"/>
                  </a:lnTo>
                  <a:lnTo>
                    <a:pt x="420069" y="770886"/>
                  </a:lnTo>
                  <a:lnTo>
                    <a:pt x="419193" y="771194"/>
                  </a:lnTo>
                  <a:lnTo>
                    <a:pt x="418317" y="771470"/>
                  </a:lnTo>
                  <a:lnTo>
                    <a:pt x="417441" y="771747"/>
                  </a:lnTo>
                  <a:lnTo>
                    <a:pt x="416565" y="772008"/>
                  </a:lnTo>
                  <a:lnTo>
                    <a:pt x="415673" y="772254"/>
                  </a:lnTo>
                  <a:lnTo>
                    <a:pt x="414797" y="772469"/>
                  </a:lnTo>
                  <a:lnTo>
                    <a:pt x="413921" y="772700"/>
                  </a:lnTo>
                  <a:lnTo>
                    <a:pt x="413045" y="772900"/>
                  </a:lnTo>
                  <a:lnTo>
                    <a:pt x="412154" y="773084"/>
                  </a:lnTo>
                  <a:lnTo>
                    <a:pt x="411278" y="773253"/>
                  </a:lnTo>
                  <a:lnTo>
                    <a:pt x="410402" y="773422"/>
                  </a:lnTo>
                  <a:lnTo>
                    <a:pt x="409511" y="773561"/>
                  </a:lnTo>
                  <a:lnTo>
                    <a:pt x="408635" y="773699"/>
                  </a:lnTo>
                  <a:lnTo>
                    <a:pt x="407743" y="773822"/>
                  </a:lnTo>
                  <a:lnTo>
                    <a:pt x="406867" y="773929"/>
                  </a:lnTo>
                  <a:lnTo>
                    <a:pt x="405991" y="774022"/>
                  </a:lnTo>
                  <a:lnTo>
                    <a:pt x="405100" y="774098"/>
                  </a:lnTo>
                  <a:lnTo>
                    <a:pt x="404224" y="774160"/>
                  </a:lnTo>
                  <a:lnTo>
                    <a:pt x="403332" y="774206"/>
                  </a:lnTo>
                  <a:lnTo>
                    <a:pt x="402456" y="774237"/>
                  </a:lnTo>
                  <a:lnTo>
                    <a:pt x="401565" y="774267"/>
                  </a:lnTo>
                  <a:lnTo>
                    <a:pt x="399813" y="774267"/>
                  </a:lnTo>
                  <a:lnTo>
                    <a:pt x="398937" y="774252"/>
                  </a:lnTo>
                  <a:lnTo>
                    <a:pt x="398076" y="774206"/>
                  </a:lnTo>
                  <a:lnTo>
                    <a:pt x="397200" y="774160"/>
                  </a:lnTo>
                  <a:lnTo>
                    <a:pt x="396324" y="774114"/>
                  </a:lnTo>
                  <a:lnTo>
                    <a:pt x="395464" y="774037"/>
                  </a:lnTo>
                  <a:lnTo>
                    <a:pt x="394588" y="773945"/>
                  </a:lnTo>
                  <a:lnTo>
                    <a:pt x="393712" y="773853"/>
                  </a:lnTo>
                  <a:lnTo>
                    <a:pt x="392851" y="773730"/>
                  </a:lnTo>
                  <a:lnTo>
                    <a:pt x="391975" y="773607"/>
                  </a:lnTo>
                  <a:lnTo>
                    <a:pt x="391114" y="773468"/>
                  </a:lnTo>
                  <a:lnTo>
                    <a:pt x="390238" y="773315"/>
                  </a:lnTo>
                  <a:lnTo>
                    <a:pt x="389378" y="773146"/>
                  </a:lnTo>
                  <a:lnTo>
                    <a:pt x="388502" y="772977"/>
                  </a:lnTo>
                  <a:lnTo>
                    <a:pt x="387641" y="772777"/>
                  </a:lnTo>
                  <a:lnTo>
                    <a:pt x="386781" y="772577"/>
                  </a:lnTo>
                  <a:lnTo>
                    <a:pt x="385905" y="772362"/>
                  </a:lnTo>
                  <a:lnTo>
                    <a:pt x="385044" y="772131"/>
                  </a:lnTo>
                  <a:lnTo>
                    <a:pt x="384183" y="771885"/>
                  </a:lnTo>
                  <a:lnTo>
                    <a:pt x="383323" y="771624"/>
                  </a:lnTo>
                  <a:lnTo>
                    <a:pt x="382447" y="771347"/>
                  </a:lnTo>
                  <a:lnTo>
                    <a:pt x="381586" y="771071"/>
                  </a:lnTo>
                  <a:lnTo>
                    <a:pt x="380725" y="770763"/>
                  </a:lnTo>
                  <a:lnTo>
                    <a:pt x="379865" y="770456"/>
                  </a:lnTo>
                  <a:lnTo>
                    <a:pt x="379004" y="770133"/>
                  </a:lnTo>
                  <a:lnTo>
                    <a:pt x="378143" y="769795"/>
                  </a:lnTo>
                  <a:lnTo>
                    <a:pt x="377283" y="769442"/>
                  </a:lnTo>
                  <a:lnTo>
                    <a:pt x="376422" y="769088"/>
                  </a:lnTo>
                  <a:lnTo>
                    <a:pt x="375562" y="768704"/>
                  </a:lnTo>
                  <a:lnTo>
                    <a:pt x="374701" y="768320"/>
                  </a:lnTo>
                  <a:lnTo>
                    <a:pt x="373840" y="767920"/>
                  </a:lnTo>
                  <a:lnTo>
                    <a:pt x="372995" y="767505"/>
                  </a:lnTo>
                  <a:lnTo>
                    <a:pt x="372134" y="767075"/>
                  </a:lnTo>
                  <a:lnTo>
                    <a:pt x="371274" y="766629"/>
                  </a:lnTo>
                  <a:lnTo>
                    <a:pt x="370428" y="766168"/>
                  </a:lnTo>
                  <a:lnTo>
                    <a:pt x="369568" y="765707"/>
                  </a:lnTo>
                  <a:lnTo>
                    <a:pt x="368723" y="765231"/>
                  </a:lnTo>
                  <a:lnTo>
                    <a:pt x="367862" y="764739"/>
                  </a:lnTo>
                  <a:lnTo>
                    <a:pt x="367017" y="764232"/>
                  </a:lnTo>
                  <a:lnTo>
                    <a:pt x="366156" y="763709"/>
                  </a:lnTo>
                  <a:lnTo>
                    <a:pt x="365311" y="763171"/>
                  </a:lnTo>
                  <a:lnTo>
                    <a:pt x="364465" y="762618"/>
                  </a:lnTo>
                  <a:lnTo>
                    <a:pt x="363605" y="762065"/>
                  </a:lnTo>
                  <a:lnTo>
                    <a:pt x="362760" y="761496"/>
                  </a:lnTo>
                  <a:lnTo>
                    <a:pt x="361914" y="760912"/>
                  </a:lnTo>
                  <a:lnTo>
                    <a:pt x="361069" y="760313"/>
                  </a:lnTo>
                  <a:lnTo>
                    <a:pt x="360224" y="759698"/>
                  </a:lnTo>
                  <a:lnTo>
                    <a:pt x="359378" y="759068"/>
                  </a:lnTo>
                  <a:lnTo>
                    <a:pt x="358533" y="758438"/>
                  </a:lnTo>
                  <a:lnTo>
                    <a:pt x="357688" y="757792"/>
                  </a:lnTo>
                  <a:lnTo>
                    <a:pt x="356858" y="757116"/>
                  </a:lnTo>
                  <a:lnTo>
                    <a:pt x="356013" y="756440"/>
                  </a:lnTo>
                  <a:lnTo>
                    <a:pt x="355167" y="755748"/>
                  </a:lnTo>
                  <a:lnTo>
                    <a:pt x="354322" y="755057"/>
                  </a:lnTo>
                  <a:lnTo>
                    <a:pt x="353492" y="754334"/>
                  </a:lnTo>
                  <a:lnTo>
                    <a:pt x="352647" y="753612"/>
                  </a:lnTo>
                  <a:lnTo>
                    <a:pt x="351817" y="752874"/>
                  </a:lnTo>
                  <a:lnTo>
                    <a:pt x="350987" y="752121"/>
                  </a:lnTo>
                  <a:lnTo>
                    <a:pt x="350142" y="751353"/>
                  </a:lnTo>
                  <a:lnTo>
                    <a:pt x="349312" y="750569"/>
                  </a:lnTo>
                  <a:lnTo>
                    <a:pt x="348482" y="749770"/>
                  </a:lnTo>
                  <a:lnTo>
                    <a:pt x="347652" y="748971"/>
                  </a:lnTo>
                  <a:lnTo>
                    <a:pt x="346822" y="748141"/>
                  </a:lnTo>
                  <a:lnTo>
                    <a:pt x="345992" y="747311"/>
                  </a:lnTo>
                  <a:lnTo>
                    <a:pt x="345562" y="746896"/>
                  </a:lnTo>
                  <a:lnTo>
                    <a:pt x="345101" y="746512"/>
                  </a:lnTo>
                  <a:lnTo>
                    <a:pt x="344640" y="746143"/>
                  </a:lnTo>
                  <a:lnTo>
                    <a:pt x="344164" y="745805"/>
                  </a:lnTo>
                  <a:lnTo>
                    <a:pt x="343672" y="745498"/>
                  </a:lnTo>
                  <a:lnTo>
                    <a:pt x="343180" y="745221"/>
                  </a:lnTo>
                  <a:lnTo>
                    <a:pt x="342657" y="744960"/>
                  </a:lnTo>
                  <a:lnTo>
                    <a:pt x="342135" y="744729"/>
                  </a:lnTo>
                  <a:lnTo>
                    <a:pt x="341612" y="744529"/>
                  </a:lnTo>
                  <a:lnTo>
                    <a:pt x="341075" y="744345"/>
                  </a:lnTo>
                  <a:lnTo>
                    <a:pt x="340537" y="744207"/>
                  </a:lnTo>
                  <a:lnTo>
                    <a:pt x="339983" y="744068"/>
                  </a:lnTo>
                  <a:lnTo>
                    <a:pt x="339430" y="743976"/>
                  </a:lnTo>
                  <a:lnTo>
                    <a:pt x="338861" y="743915"/>
                  </a:lnTo>
                  <a:lnTo>
                    <a:pt x="338308" y="743869"/>
                  </a:lnTo>
                  <a:lnTo>
                    <a:pt x="337755" y="743853"/>
                  </a:lnTo>
                  <a:lnTo>
                    <a:pt x="337186" y="743853"/>
                  </a:lnTo>
                  <a:lnTo>
                    <a:pt x="336633" y="743899"/>
                  </a:lnTo>
                  <a:lnTo>
                    <a:pt x="336064" y="743961"/>
                  </a:lnTo>
                  <a:lnTo>
                    <a:pt x="335511" y="744053"/>
                  </a:lnTo>
                  <a:lnTo>
                    <a:pt x="334958" y="744161"/>
                  </a:lnTo>
                  <a:lnTo>
                    <a:pt x="334420" y="744314"/>
                  </a:lnTo>
                  <a:lnTo>
                    <a:pt x="333882" y="744483"/>
                  </a:lnTo>
                  <a:lnTo>
                    <a:pt x="333344" y="744683"/>
                  </a:lnTo>
                  <a:lnTo>
                    <a:pt x="332822" y="744898"/>
                  </a:lnTo>
                  <a:lnTo>
                    <a:pt x="332299" y="745159"/>
                  </a:lnTo>
                  <a:lnTo>
                    <a:pt x="331792" y="745436"/>
                  </a:lnTo>
                  <a:lnTo>
                    <a:pt x="331300" y="745728"/>
                  </a:lnTo>
                  <a:lnTo>
                    <a:pt x="330824" y="746066"/>
                  </a:lnTo>
                  <a:lnTo>
                    <a:pt x="330363" y="746420"/>
                  </a:lnTo>
                  <a:lnTo>
                    <a:pt x="329902" y="746804"/>
                  </a:lnTo>
                  <a:lnTo>
                    <a:pt x="329456" y="747219"/>
                  </a:lnTo>
                  <a:lnTo>
                    <a:pt x="329041" y="747649"/>
                  </a:lnTo>
                  <a:lnTo>
                    <a:pt x="328657" y="748110"/>
                  </a:lnTo>
                  <a:lnTo>
                    <a:pt x="328288" y="748571"/>
                  </a:lnTo>
                  <a:lnTo>
                    <a:pt x="327950" y="749048"/>
                  </a:lnTo>
                  <a:lnTo>
                    <a:pt x="327642" y="749540"/>
                  </a:lnTo>
                  <a:lnTo>
                    <a:pt x="327366" y="750047"/>
                  </a:lnTo>
                  <a:lnTo>
                    <a:pt x="327105" y="750554"/>
                  </a:lnTo>
                  <a:lnTo>
                    <a:pt x="326874" y="751076"/>
                  </a:lnTo>
                  <a:lnTo>
                    <a:pt x="326674" y="751599"/>
                  </a:lnTo>
                  <a:lnTo>
                    <a:pt x="326490" y="752137"/>
                  </a:lnTo>
                  <a:lnTo>
                    <a:pt x="326351" y="752690"/>
                  </a:lnTo>
                  <a:lnTo>
                    <a:pt x="326229" y="753243"/>
                  </a:lnTo>
                  <a:lnTo>
                    <a:pt x="326121" y="753797"/>
                  </a:lnTo>
                  <a:lnTo>
                    <a:pt x="326059" y="754350"/>
                  </a:lnTo>
                  <a:lnTo>
                    <a:pt x="326013" y="754903"/>
                  </a:lnTo>
                  <a:lnTo>
                    <a:pt x="325998" y="755472"/>
                  </a:lnTo>
                  <a:lnTo>
                    <a:pt x="326013" y="756025"/>
                  </a:lnTo>
                  <a:lnTo>
                    <a:pt x="326044" y="756594"/>
                  </a:lnTo>
                  <a:lnTo>
                    <a:pt x="326106" y="757147"/>
                  </a:lnTo>
                  <a:lnTo>
                    <a:pt x="326198" y="757700"/>
                  </a:lnTo>
                  <a:lnTo>
                    <a:pt x="326321" y="758253"/>
                  </a:lnTo>
                  <a:lnTo>
                    <a:pt x="326459" y="758791"/>
                  </a:lnTo>
                  <a:lnTo>
                    <a:pt x="326628" y="759329"/>
                  </a:lnTo>
                  <a:lnTo>
                    <a:pt x="326828" y="759867"/>
                  </a:lnTo>
                  <a:lnTo>
                    <a:pt x="327058" y="760390"/>
                  </a:lnTo>
                  <a:lnTo>
                    <a:pt x="327304" y="760912"/>
                  </a:lnTo>
                  <a:lnTo>
                    <a:pt x="327581" y="761419"/>
                  </a:lnTo>
                  <a:lnTo>
                    <a:pt x="327888" y="761911"/>
                  </a:lnTo>
                  <a:lnTo>
                    <a:pt x="328211" y="762388"/>
                  </a:lnTo>
                  <a:lnTo>
                    <a:pt x="328580" y="762864"/>
                  </a:lnTo>
                  <a:lnTo>
                    <a:pt x="328964" y="763310"/>
                  </a:lnTo>
                  <a:lnTo>
                    <a:pt x="329379" y="763755"/>
                  </a:lnTo>
                  <a:lnTo>
                    <a:pt x="330424" y="764800"/>
                  </a:lnTo>
                  <a:lnTo>
                    <a:pt x="331469" y="765830"/>
                  </a:lnTo>
                  <a:lnTo>
                    <a:pt x="332514" y="766844"/>
                  </a:lnTo>
                  <a:lnTo>
                    <a:pt x="333559" y="767843"/>
                  </a:lnTo>
                  <a:lnTo>
                    <a:pt x="334620" y="768812"/>
                  </a:lnTo>
                  <a:lnTo>
                    <a:pt x="335665" y="769780"/>
                  </a:lnTo>
                  <a:lnTo>
                    <a:pt x="336725" y="770733"/>
                  </a:lnTo>
                  <a:lnTo>
                    <a:pt x="337786" y="771670"/>
                  </a:lnTo>
                  <a:lnTo>
                    <a:pt x="338861" y="772577"/>
                  </a:lnTo>
                  <a:lnTo>
                    <a:pt x="339922" y="773484"/>
                  </a:lnTo>
                  <a:lnTo>
                    <a:pt x="340998" y="774360"/>
                  </a:lnTo>
                  <a:lnTo>
                    <a:pt x="342058" y="775236"/>
                  </a:lnTo>
                  <a:lnTo>
                    <a:pt x="343134" y="776081"/>
                  </a:lnTo>
                  <a:lnTo>
                    <a:pt x="344210" y="776911"/>
                  </a:lnTo>
                  <a:lnTo>
                    <a:pt x="345286" y="777725"/>
                  </a:lnTo>
                  <a:lnTo>
                    <a:pt x="346361" y="778540"/>
                  </a:lnTo>
                  <a:lnTo>
                    <a:pt x="347452" y="779324"/>
                  </a:lnTo>
                  <a:lnTo>
                    <a:pt x="348528" y="780092"/>
                  </a:lnTo>
                  <a:lnTo>
                    <a:pt x="349619" y="780845"/>
                  </a:lnTo>
                  <a:lnTo>
                    <a:pt x="350711" y="781583"/>
                  </a:lnTo>
                  <a:lnTo>
                    <a:pt x="351802" y="782290"/>
                  </a:lnTo>
                  <a:lnTo>
                    <a:pt x="352893" y="782997"/>
                  </a:lnTo>
                  <a:lnTo>
                    <a:pt x="353999" y="783688"/>
                  </a:lnTo>
                  <a:lnTo>
                    <a:pt x="355091" y="784349"/>
                  </a:lnTo>
                  <a:lnTo>
                    <a:pt x="356197" y="785010"/>
                  </a:lnTo>
                  <a:lnTo>
                    <a:pt x="357304" y="785656"/>
                  </a:lnTo>
                  <a:lnTo>
                    <a:pt x="358395" y="786270"/>
                  </a:lnTo>
                  <a:lnTo>
                    <a:pt x="359517" y="786870"/>
                  </a:lnTo>
                  <a:lnTo>
                    <a:pt x="360623" y="787469"/>
                  </a:lnTo>
                  <a:lnTo>
                    <a:pt x="361730" y="788038"/>
                  </a:lnTo>
                  <a:lnTo>
                    <a:pt x="362852" y="788591"/>
                  </a:lnTo>
                  <a:lnTo>
                    <a:pt x="363958" y="789129"/>
                  </a:lnTo>
                  <a:lnTo>
                    <a:pt x="365080" y="789651"/>
                  </a:lnTo>
                  <a:lnTo>
                    <a:pt x="366202" y="790159"/>
                  </a:lnTo>
                  <a:lnTo>
                    <a:pt x="367324" y="790650"/>
                  </a:lnTo>
                  <a:lnTo>
                    <a:pt x="368446" y="791127"/>
                  </a:lnTo>
                  <a:lnTo>
                    <a:pt x="369568" y="791572"/>
                  </a:lnTo>
                  <a:lnTo>
                    <a:pt x="370705" y="792018"/>
                  </a:lnTo>
                  <a:lnTo>
                    <a:pt x="371827" y="792433"/>
                  </a:lnTo>
                  <a:lnTo>
                    <a:pt x="372964" y="792848"/>
                  </a:lnTo>
                  <a:lnTo>
                    <a:pt x="374102" y="793232"/>
                  </a:lnTo>
                  <a:lnTo>
                    <a:pt x="375223" y="793616"/>
                  </a:lnTo>
                  <a:lnTo>
                    <a:pt x="376376" y="793970"/>
                  </a:lnTo>
                  <a:lnTo>
                    <a:pt x="377513" y="794308"/>
                  </a:lnTo>
                  <a:lnTo>
                    <a:pt x="378651" y="794631"/>
                  </a:lnTo>
                  <a:lnTo>
                    <a:pt x="379788" y="794938"/>
                  </a:lnTo>
                  <a:lnTo>
                    <a:pt x="380941" y="795230"/>
                  </a:lnTo>
                  <a:lnTo>
                    <a:pt x="382093" y="795507"/>
                  </a:lnTo>
                  <a:lnTo>
                    <a:pt x="383230" y="795768"/>
                  </a:lnTo>
                  <a:lnTo>
                    <a:pt x="384383" y="796014"/>
                  </a:lnTo>
                  <a:lnTo>
                    <a:pt x="385536" y="796229"/>
                  </a:lnTo>
                  <a:lnTo>
                    <a:pt x="386688" y="796444"/>
                  </a:lnTo>
                  <a:lnTo>
                    <a:pt x="387856" y="796629"/>
                  </a:lnTo>
                  <a:lnTo>
                    <a:pt x="389009" y="796813"/>
                  </a:lnTo>
                  <a:lnTo>
                    <a:pt x="390177" y="796967"/>
                  </a:lnTo>
                  <a:lnTo>
                    <a:pt x="391330" y="797105"/>
                  </a:lnTo>
                  <a:lnTo>
                    <a:pt x="392498" y="797228"/>
                  </a:lnTo>
                  <a:lnTo>
                    <a:pt x="393666" y="797336"/>
                  </a:lnTo>
                  <a:lnTo>
                    <a:pt x="394834" y="797428"/>
                  </a:lnTo>
                  <a:lnTo>
                    <a:pt x="396002" y="797505"/>
                  </a:lnTo>
                  <a:lnTo>
                    <a:pt x="397170" y="797566"/>
                  </a:lnTo>
                  <a:lnTo>
                    <a:pt x="398338" y="797612"/>
                  </a:lnTo>
                  <a:lnTo>
                    <a:pt x="399506" y="797628"/>
                  </a:lnTo>
                  <a:lnTo>
                    <a:pt x="400689" y="797643"/>
                  </a:lnTo>
                  <a:lnTo>
                    <a:pt x="401811" y="797628"/>
                  </a:lnTo>
                  <a:lnTo>
                    <a:pt x="402948" y="797612"/>
                  </a:lnTo>
                  <a:lnTo>
                    <a:pt x="404070" y="797566"/>
                  </a:lnTo>
                  <a:lnTo>
                    <a:pt x="405207" y="797520"/>
                  </a:lnTo>
                  <a:lnTo>
                    <a:pt x="406329" y="797443"/>
                  </a:lnTo>
                  <a:lnTo>
                    <a:pt x="407451" y="797366"/>
                  </a:lnTo>
                  <a:lnTo>
                    <a:pt x="408573" y="797259"/>
                  </a:lnTo>
                  <a:lnTo>
                    <a:pt x="409695" y="797136"/>
                  </a:lnTo>
                  <a:lnTo>
                    <a:pt x="410802" y="797013"/>
                  </a:lnTo>
                  <a:lnTo>
                    <a:pt x="411923" y="796859"/>
                  </a:lnTo>
                  <a:lnTo>
                    <a:pt x="413045" y="796690"/>
                  </a:lnTo>
                  <a:lnTo>
                    <a:pt x="414152" y="796521"/>
                  </a:lnTo>
                  <a:lnTo>
                    <a:pt x="415258" y="796321"/>
                  </a:lnTo>
                  <a:lnTo>
                    <a:pt x="416380" y="796122"/>
                  </a:lnTo>
                  <a:lnTo>
                    <a:pt x="417487" y="795891"/>
                  </a:lnTo>
                  <a:lnTo>
                    <a:pt x="418593" y="795645"/>
                  </a:lnTo>
                  <a:lnTo>
                    <a:pt x="419700" y="795399"/>
                  </a:lnTo>
                  <a:lnTo>
                    <a:pt x="420791" y="795123"/>
                  </a:lnTo>
                  <a:lnTo>
                    <a:pt x="421898" y="794831"/>
                  </a:lnTo>
                  <a:lnTo>
                    <a:pt x="423004" y="794539"/>
                  </a:lnTo>
                  <a:lnTo>
                    <a:pt x="424095" y="794216"/>
                  </a:lnTo>
                  <a:lnTo>
                    <a:pt x="425187" y="793893"/>
                  </a:lnTo>
                  <a:lnTo>
                    <a:pt x="426293" y="793540"/>
                  </a:lnTo>
                  <a:lnTo>
                    <a:pt x="427384" y="793171"/>
                  </a:lnTo>
                  <a:lnTo>
                    <a:pt x="428475" y="792802"/>
                  </a:lnTo>
                  <a:lnTo>
                    <a:pt x="429551" y="792402"/>
                  </a:lnTo>
                  <a:lnTo>
                    <a:pt x="430642" y="792003"/>
                  </a:lnTo>
                  <a:lnTo>
                    <a:pt x="431734" y="791572"/>
                  </a:lnTo>
                  <a:lnTo>
                    <a:pt x="432809" y="791142"/>
                  </a:lnTo>
                  <a:lnTo>
                    <a:pt x="433885" y="790681"/>
                  </a:lnTo>
                  <a:lnTo>
                    <a:pt x="434961" y="790220"/>
                  </a:lnTo>
                  <a:lnTo>
                    <a:pt x="436037" y="789728"/>
                  </a:lnTo>
                  <a:lnTo>
                    <a:pt x="437113" y="789236"/>
                  </a:lnTo>
                  <a:lnTo>
                    <a:pt x="438188" y="788729"/>
                  </a:lnTo>
                  <a:lnTo>
                    <a:pt x="439249" y="788191"/>
                  </a:lnTo>
                  <a:lnTo>
                    <a:pt x="440325" y="787653"/>
                  </a:lnTo>
                  <a:lnTo>
                    <a:pt x="441385" y="787100"/>
                  </a:lnTo>
                  <a:lnTo>
                    <a:pt x="442445" y="786532"/>
                  </a:lnTo>
                  <a:lnTo>
                    <a:pt x="443506" y="785932"/>
                  </a:lnTo>
                  <a:lnTo>
                    <a:pt x="444566" y="785333"/>
                  </a:lnTo>
                  <a:lnTo>
                    <a:pt x="445627" y="784718"/>
                  </a:lnTo>
                  <a:lnTo>
                    <a:pt x="446672" y="784088"/>
                  </a:lnTo>
                  <a:lnTo>
                    <a:pt x="447732" y="783443"/>
                  </a:lnTo>
                  <a:lnTo>
                    <a:pt x="448777" y="782782"/>
                  </a:lnTo>
                  <a:lnTo>
                    <a:pt x="449822" y="782105"/>
                  </a:lnTo>
                  <a:lnTo>
                    <a:pt x="450867" y="781414"/>
                  </a:lnTo>
                  <a:lnTo>
                    <a:pt x="451912" y="780707"/>
                  </a:lnTo>
                  <a:lnTo>
                    <a:pt x="452942" y="780000"/>
                  </a:lnTo>
                  <a:lnTo>
                    <a:pt x="453987" y="779262"/>
                  </a:lnTo>
                  <a:lnTo>
                    <a:pt x="455017" y="778509"/>
                  </a:lnTo>
                  <a:lnTo>
                    <a:pt x="456047" y="777741"/>
                  </a:lnTo>
                  <a:lnTo>
                    <a:pt x="457076" y="776972"/>
                  </a:lnTo>
                  <a:lnTo>
                    <a:pt x="458106" y="776173"/>
                  </a:lnTo>
                  <a:lnTo>
                    <a:pt x="459120" y="775374"/>
                  </a:lnTo>
                  <a:lnTo>
                    <a:pt x="460150" y="774544"/>
                  </a:lnTo>
                  <a:lnTo>
                    <a:pt x="461164" y="773714"/>
                  </a:lnTo>
                  <a:lnTo>
                    <a:pt x="462179" y="772869"/>
                  </a:lnTo>
                  <a:lnTo>
                    <a:pt x="463193" y="771993"/>
                  </a:lnTo>
                  <a:lnTo>
                    <a:pt x="464207" y="771117"/>
                  </a:lnTo>
                  <a:lnTo>
                    <a:pt x="465206" y="770226"/>
                  </a:lnTo>
                  <a:lnTo>
                    <a:pt x="466221" y="769319"/>
                  </a:lnTo>
                  <a:lnTo>
                    <a:pt x="467219" y="768397"/>
                  </a:lnTo>
                  <a:lnTo>
                    <a:pt x="468218" y="767459"/>
                  </a:lnTo>
                  <a:lnTo>
                    <a:pt x="469217" y="766506"/>
                  </a:lnTo>
                  <a:lnTo>
                    <a:pt x="470201" y="765554"/>
                  </a:lnTo>
                  <a:lnTo>
                    <a:pt x="471200" y="764570"/>
                  </a:lnTo>
                  <a:lnTo>
                    <a:pt x="472184" y="763571"/>
                  </a:lnTo>
                  <a:lnTo>
                    <a:pt x="473167" y="762572"/>
                  </a:lnTo>
                  <a:lnTo>
                    <a:pt x="474151" y="761542"/>
                  </a:lnTo>
                  <a:lnTo>
                    <a:pt x="475119" y="760513"/>
                  </a:lnTo>
                  <a:lnTo>
                    <a:pt x="476102" y="759468"/>
                  </a:lnTo>
                  <a:lnTo>
                    <a:pt x="477071" y="758407"/>
                  </a:lnTo>
                  <a:lnTo>
                    <a:pt x="478039" y="757316"/>
                  </a:lnTo>
                  <a:lnTo>
                    <a:pt x="479007" y="756225"/>
                  </a:lnTo>
                  <a:lnTo>
                    <a:pt x="479975" y="755134"/>
                  </a:lnTo>
                  <a:lnTo>
                    <a:pt x="480928" y="754012"/>
                  </a:lnTo>
                  <a:lnTo>
                    <a:pt x="481881" y="752874"/>
                  </a:lnTo>
                  <a:lnTo>
                    <a:pt x="482834" y="751722"/>
                  </a:lnTo>
                  <a:lnTo>
                    <a:pt x="483787" y="750569"/>
                  </a:lnTo>
                  <a:lnTo>
                    <a:pt x="484740" y="749386"/>
                  </a:lnTo>
                  <a:lnTo>
                    <a:pt x="485677" y="748202"/>
                  </a:lnTo>
                  <a:lnTo>
                    <a:pt x="486615" y="747004"/>
                  </a:lnTo>
                  <a:lnTo>
                    <a:pt x="487552" y="745774"/>
                  </a:lnTo>
                  <a:lnTo>
                    <a:pt x="488490" y="744545"/>
                  </a:lnTo>
                  <a:lnTo>
                    <a:pt x="489427" y="743300"/>
                  </a:lnTo>
                  <a:lnTo>
                    <a:pt x="490349" y="742040"/>
                  </a:lnTo>
                  <a:lnTo>
                    <a:pt x="491271" y="740779"/>
                  </a:lnTo>
                  <a:lnTo>
                    <a:pt x="492193" y="739488"/>
                  </a:lnTo>
                  <a:lnTo>
                    <a:pt x="493115" y="738198"/>
                  </a:lnTo>
                  <a:lnTo>
                    <a:pt x="494022" y="736876"/>
                  </a:lnTo>
                  <a:lnTo>
                    <a:pt x="494929" y="735554"/>
                  </a:lnTo>
                  <a:lnTo>
                    <a:pt x="495836" y="734217"/>
                  </a:lnTo>
                  <a:lnTo>
                    <a:pt x="496742" y="732849"/>
                  </a:lnTo>
                  <a:lnTo>
                    <a:pt x="497634" y="731481"/>
                  </a:lnTo>
                  <a:lnTo>
                    <a:pt x="498541" y="730114"/>
                  </a:lnTo>
                  <a:lnTo>
                    <a:pt x="499432" y="728715"/>
                  </a:lnTo>
                  <a:lnTo>
                    <a:pt x="500323" y="727301"/>
                  </a:lnTo>
                  <a:lnTo>
                    <a:pt x="501199" y="725887"/>
                  </a:lnTo>
                  <a:lnTo>
                    <a:pt x="502091" y="724443"/>
                  </a:lnTo>
                  <a:lnTo>
                    <a:pt x="502967" y="722998"/>
                  </a:lnTo>
                  <a:lnTo>
                    <a:pt x="503827" y="721538"/>
                  </a:lnTo>
                  <a:lnTo>
                    <a:pt x="504703" y="720063"/>
                  </a:lnTo>
                  <a:lnTo>
                    <a:pt x="505564" y="718572"/>
                  </a:lnTo>
                  <a:lnTo>
                    <a:pt x="506425" y="717066"/>
                  </a:lnTo>
                  <a:lnTo>
                    <a:pt x="507285" y="715560"/>
                  </a:lnTo>
                  <a:lnTo>
                    <a:pt x="508146" y="714023"/>
                  </a:lnTo>
                  <a:lnTo>
                    <a:pt x="508991" y="712486"/>
                  </a:lnTo>
                  <a:lnTo>
                    <a:pt x="509836" y="710934"/>
                  </a:lnTo>
                  <a:lnTo>
                    <a:pt x="510682" y="709366"/>
                  </a:lnTo>
                  <a:lnTo>
                    <a:pt x="511527" y="707783"/>
                  </a:lnTo>
                  <a:lnTo>
                    <a:pt x="512357" y="706185"/>
                  </a:lnTo>
                  <a:lnTo>
                    <a:pt x="513187" y="704571"/>
                  </a:lnTo>
                  <a:lnTo>
                    <a:pt x="514017" y="702957"/>
                  </a:lnTo>
                  <a:lnTo>
                    <a:pt x="514847" y="701328"/>
                  </a:lnTo>
                  <a:lnTo>
                    <a:pt x="515661" y="699669"/>
                  </a:lnTo>
                  <a:lnTo>
                    <a:pt x="516476" y="698009"/>
                  </a:lnTo>
                  <a:lnTo>
                    <a:pt x="517290" y="696334"/>
                  </a:lnTo>
                  <a:lnTo>
                    <a:pt x="518089" y="694658"/>
                  </a:lnTo>
                  <a:lnTo>
                    <a:pt x="518889" y="692953"/>
                  </a:lnTo>
                  <a:lnTo>
                    <a:pt x="519688" y="691247"/>
                  </a:lnTo>
                  <a:lnTo>
                    <a:pt x="521271" y="687773"/>
                  </a:lnTo>
                  <a:lnTo>
                    <a:pt x="522838" y="684254"/>
                  </a:lnTo>
                  <a:lnTo>
                    <a:pt x="524390" y="680688"/>
                  </a:lnTo>
                  <a:lnTo>
                    <a:pt x="525927" y="677077"/>
                  </a:lnTo>
                  <a:lnTo>
                    <a:pt x="527203" y="673988"/>
                  </a:lnTo>
                  <a:lnTo>
                    <a:pt x="528463" y="670868"/>
                  </a:lnTo>
                  <a:lnTo>
                    <a:pt x="529708" y="667733"/>
                  </a:lnTo>
                  <a:lnTo>
                    <a:pt x="530937" y="664552"/>
                  </a:lnTo>
                  <a:lnTo>
                    <a:pt x="532152" y="661355"/>
                  </a:lnTo>
                  <a:lnTo>
                    <a:pt x="533350" y="658143"/>
                  </a:lnTo>
                  <a:lnTo>
                    <a:pt x="534534" y="654885"/>
                  </a:lnTo>
                  <a:lnTo>
                    <a:pt x="535702" y="651611"/>
                  </a:lnTo>
                  <a:lnTo>
                    <a:pt x="536839" y="648322"/>
                  </a:lnTo>
                  <a:lnTo>
                    <a:pt x="537976" y="645003"/>
                  </a:lnTo>
                  <a:lnTo>
                    <a:pt x="539098" y="641652"/>
                  </a:lnTo>
                  <a:lnTo>
                    <a:pt x="540189" y="638271"/>
                  </a:lnTo>
                  <a:lnTo>
                    <a:pt x="541280" y="634875"/>
                  </a:lnTo>
                  <a:lnTo>
                    <a:pt x="542341" y="631463"/>
                  </a:lnTo>
                  <a:lnTo>
                    <a:pt x="543386" y="628005"/>
                  </a:lnTo>
                  <a:lnTo>
                    <a:pt x="544416" y="624547"/>
                  </a:lnTo>
                  <a:lnTo>
                    <a:pt x="548811" y="625193"/>
                  </a:lnTo>
                  <a:lnTo>
                    <a:pt x="553176" y="625792"/>
                  </a:lnTo>
                  <a:lnTo>
                    <a:pt x="557510" y="626361"/>
                  </a:lnTo>
                  <a:lnTo>
                    <a:pt x="561813" y="626883"/>
                  </a:lnTo>
                  <a:lnTo>
                    <a:pt x="566085" y="627375"/>
                  </a:lnTo>
                  <a:lnTo>
                    <a:pt x="570327" y="627836"/>
                  </a:lnTo>
                  <a:lnTo>
                    <a:pt x="574553" y="628251"/>
                  </a:lnTo>
                  <a:lnTo>
                    <a:pt x="578734" y="628620"/>
                  </a:lnTo>
                  <a:lnTo>
                    <a:pt x="582898" y="628958"/>
                  </a:lnTo>
                  <a:lnTo>
                    <a:pt x="587017" y="629250"/>
                  </a:lnTo>
                  <a:lnTo>
                    <a:pt x="591105" y="629511"/>
                  </a:lnTo>
                  <a:lnTo>
                    <a:pt x="593149" y="629634"/>
                  </a:lnTo>
                  <a:lnTo>
                    <a:pt x="595178" y="629726"/>
                  </a:lnTo>
                  <a:lnTo>
                    <a:pt x="597191" y="629834"/>
                  </a:lnTo>
                  <a:lnTo>
                    <a:pt x="599204" y="629911"/>
                  </a:lnTo>
                  <a:lnTo>
                    <a:pt x="601202" y="629988"/>
                  </a:lnTo>
                  <a:lnTo>
                    <a:pt x="603200" y="630049"/>
                  </a:lnTo>
                  <a:lnTo>
                    <a:pt x="605183" y="630111"/>
                  </a:lnTo>
                  <a:lnTo>
                    <a:pt x="607165" y="630157"/>
                  </a:lnTo>
                  <a:lnTo>
                    <a:pt x="609133" y="630203"/>
                  </a:lnTo>
                  <a:lnTo>
                    <a:pt x="611084" y="630218"/>
                  </a:lnTo>
                  <a:lnTo>
                    <a:pt x="613036" y="630234"/>
                  </a:lnTo>
                  <a:lnTo>
                    <a:pt x="614973" y="630249"/>
                  </a:lnTo>
                  <a:lnTo>
                    <a:pt x="616909" y="630249"/>
                  </a:lnTo>
                  <a:lnTo>
                    <a:pt x="618830" y="630234"/>
                  </a:lnTo>
                  <a:lnTo>
                    <a:pt x="620751" y="630218"/>
                  </a:lnTo>
                  <a:lnTo>
                    <a:pt x="622657" y="630187"/>
                  </a:lnTo>
                  <a:lnTo>
                    <a:pt x="624547" y="630141"/>
                  </a:lnTo>
                  <a:lnTo>
                    <a:pt x="626438" y="630095"/>
                  </a:lnTo>
                  <a:lnTo>
                    <a:pt x="628328" y="630034"/>
                  </a:lnTo>
                  <a:lnTo>
                    <a:pt x="630187" y="629957"/>
                  </a:lnTo>
                  <a:lnTo>
                    <a:pt x="632047" y="629880"/>
                  </a:lnTo>
                  <a:lnTo>
                    <a:pt x="633907" y="629788"/>
                  </a:lnTo>
                  <a:lnTo>
                    <a:pt x="635735" y="629696"/>
                  </a:lnTo>
                  <a:lnTo>
                    <a:pt x="637580" y="629588"/>
                  </a:lnTo>
                  <a:lnTo>
                    <a:pt x="639393" y="629465"/>
                  </a:lnTo>
                  <a:lnTo>
                    <a:pt x="641207" y="629327"/>
                  </a:lnTo>
                  <a:lnTo>
                    <a:pt x="643005" y="629189"/>
                  </a:lnTo>
                  <a:lnTo>
                    <a:pt x="644803" y="629050"/>
                  </a:lnTo>
                  <a:lnTo>
                    <a:pt x="646586" y="628897"/>
                  </a:lnTo>
                  <a:lnTo>
                    <a:pt x="648353" y="628727"/>
                  </a:lnTo>
                  <a:lnTo>
                    <a:pt x="650120" y="628543"/>
                  </a:lnTo>
                  <a:lnTo>
                    <a:pt x="651872" y="628359"/>
                  </a:lnTo>
                  <a:lnTo>
                    <a:pt x="653609" y="628159"/>
                  </a:lnTo>
                  <a:lnTo>
                    <a:pt x="655346" y="627959"/>
                  </a:lnTo>
                  <a:lnTo>
                    <a:pt x="657067" y="627728"/>
                  </a:lnTo>
                  <a:lnTo>
                    <a:pt x="658788" y="627513"/>
                  </a:lnTo>
                  <a:lnTo>
                    <a:pt x="660479" y="627267"/>
                  </a:lnTo>
                  <a:lnTo>
                    <a:pt x="662169" y="627022"/>
                  </a:lnTo>
                  <a:lnTo>
                    <a:pt x="663860" y="626776"/>
                  </a:lnTo>
                  <a:lnTo>
                    <a:pt x="665520" y="626499"/>
                  </a:lnTo>
                  <a:lnTo>
                    <a:pt x="667180" y="626222"/>
                  </a:lnTo>
                  <a:lnTo>
                    <a:pt x="668839" y="625946"/>
                  </a:lnTo>
                  <a:lnTo>
                    <a:pt x="670468" y="625638"/>
                  </a:lnTo>
                  <a:lnTo>
                    <a:pt x="672097" y="625346"/>
                  </a:lnTo>
                  <a:lnTo>
                    <a:pt x="673711" y="625024"/>
                  </a:lnTo>
                  <a:lnTo>
                    <a:pt x="675325" y="624701"/>
                  </a:lnTo>
                  <a:lnTo>
                    <a:pt x="676908" y="624363"/>
                  </a:lnTo>
                  <a:lnTo>
                    <a:pt x="678491" y="624025"/>
                  </a:lnTo>
                  <a:lnTo>
                    <a:pt x="680058" y="623671"/>
                  </a:lnTo>
                  <a:lnTo>
                    <a:pt x="681626" y="623302"/>
                  </a:lnTo>
                  <a:lnTo>
                    <a:pt x="683178" y="622934"/>
                  </a:lnTo>
                  <a:lnTo>
                    <a:pt x="684715" y="622549"/>
                  </a:lnTo>
                  <a:lnTo>
                    <a:pt x="686237" y="622150"/>
                  </a:lnTo>
                  <a:lnTo>
                    <a:pt x="687758" y="621750"/>
                  </a:lnTo>
                  <a:lnTo>
                    <a:pt x="689249" y="621335"/>
                  </a:lnTo>
                  <a:lnTo>
                    <a:pt x="690755" y="620905"/>
                  </a:lnTo>
                  <a:lnTo>
                    <a:pt x="692230" y="620475"/>
                  </a:lnTo>
                  <a:lnTo>
                    <a:pt x="693690" y="620029"/>
                  </a:lnTo>
                  <a:lnTo>
                    <a:pt x="695150" y="619568"/>
                  </a:lnTo>
                  <a:lnTo>
                    <a:pt x="696595" y="619107"/>
                  </a:lnTo>
                  <a:lnTo>
                    <a:pt x="698024" y="618630"/>
                  </a:lnTo>
                  <a:lnTo>
                    <a:pt x="699453" y="618154"/>
                  </a:lnTo>
                  <a:lnTo>
                    <a:pt x="700852" y="617662"/>
                  </a:lnTo>
                  <a:lnTo>
                    <a:pt x="702251" y="617155"/>
                  </a:lnTo>
                  <a:lnTo>
                    <a:pt x="703634" y="616648"/>
                  </a:lnTo>
                  <a:lnTo>
                    <a:pt x="705001" y="616125"/>
                  </a:lnTo>
                  <a:lnTo>
                    <a:pt x="706369" y="615587"/>
                  </a:lnTo>
                  <a:lnTo>
                    <a:pt x="707722" y="615049"/>
                  </a:lnTo>
                  <a:lnTo>
                    <a:pt x="709043" y="614496"/>
                  </a:lnTo>
                  <a:lnTo>
                    <a:pt x="710365" y="613928"/>
                  </a:lnTo>
                  <a:lnTo>
                    <a:pt x="711687" y="613359"/>
                  </a:lnTo>
                  <a:lnTo>
                    <a:pt x="712978" y="612775"/>
                  </a:lnTo>
                  <a:lnTo>
                    <a:pt x="714253" y="612176"/>
                  </a:lnTo>
                  <a:lnTo>
                    <a:pt x="715529" y="611576"/>
                  </a:lnTo>
                  <a:lnTo>
                    <a:pt x="716789" y="610961"/>
                  </a:lnTo>
                  <a:lnTo>
                    <a:pt x="718034" y="610347"/>
                  </a:lnTo>
                  <a:lnTo>
                    <a:pt x="719263" y="609717"/>
                  </a:lnTo>
                  <a:lnTo>
                    <a:pt x="720493" y="609071"/>
                  </a:lnTo>
                  <a:lnTo>
                    <a:pt x="721692" y="608410"/>
                  </a:lnTo>
                  <a:lnTo>
                    <a:pt x="722890" y="607749"/>
                  </a:lnTo>
                  <a:lnTo>
                    <a:pt x="724058" y="607089"/>
                  </a:lnTo>
                  <a:lnTo>
                    <a:pt x="725226" y="606397"/>
                  </a:lnTo>
                  <a:lnTo>
                    <a:pt x="726379" y="605705"/>
                  </a:lnTo>
                  <a:lnTo>
                    <a:pt x="727516" y="604998"/>
                  </a:lnTo>
                  <a:lnTo>
                    <a:pt x="728654" y="604291"/>
                  </a:lnTo>
                  <a:lnTo>
                    <a:pt x="729760" y="603569"/>
                  </a:lnTo>
                  <a:lnTo>
                    <a:pt x="730867" y="602831"/>
                  </a:lnTo>
                  <a:lnTo>
                    <a:pt x="731943" y="602094"/>
                  </a:lnTo>
                  <a:lnTo>
                    <a:pt x="733018" y="601341"/>
                  </a:lnTo>
                  <a:lnTo>
                    <a:pt x="734079" y="600588"/>
                  </a:lnTo>
                  <a:lnTo>
                    <a:pt x="735124" y="599804"/>
                  </a:lnTo>
                  <a:lnTo>
                    <a:pt x="736154" y="599020"/>
                  </a:lnTo>
                  <a:lnTo>
                    <a:pt x="737168" y="598236"/>
                  </a:lnTo>
                  <a:lnTo>
                    <a:pt x="738167" y="597437"/>
                  </a:lnTo>
                  <a:lnTo>
                    <a:pt x="739150" y="596623"/>
                  </a:lnTo>
                  <a:lnTo>
                    <a:pt x="740119" y="595793"/>
                  </a:lnTo>
                  <a:lnTo>
                    <a:pt x="741087" y="594963"/>
                  </a:lnTo>
                  <a:lnTo>
                    <a:pt x="742024" y="594118"/>
                  </a:lnTo>
                  <a:lnTo>
                    <a:pt x="742962" y="593272"/>
                  </a:lnTo>
                  <a:lnTo>
                    <a:pt x="743869" y="592412"/>
                  </a:lnTo>
                  <a:lnTo>
                    <a:pt x="744775" y="591536"/>
                  </a:lnTo>
                  <a:lnTo>
                    <a:pt x="745651" y="590644"/>
                  </a:lnTo>
                  <a:lnTo>
                    <a:pt x="746527" y="589753"/>
                  </a:lnTo>
                  <a:lnTo>
                    <a:pt x="747388" y="588846"/>
                  </a:lnTo>
                  <a:lnTo>
                    <a:pt x="748233" y="587939"/>
                  </a:lnTo>
                  <a:lnTo>
                    <a:pt x="749063" y="587017"/>
                  </a:lnTo>
                  <a:lnTo>
                    <a:pt x="750139" y="587248"/>
                  </a:lnTo>
                  <a:lnTo>
                    <a:pt x="751215" y="587448"/>
                  </a:lnTo>
                  <a:lnTo>
                    <a:pt x="752321" y="587632"/>
                  </a:lnTo>
                  <a:lnTo>
                    <a:pt x="753428" y="587770"/>
                  </a:lnTo>
                  <a:lnTo>
                    <a:pt x="754534" y="587878"/>
                  </a:lnTo>
                  <a:lnTo>
                    <a:pt x="755656" y="587970"/>
                  </a:lnTo>
                  <a:lnTo>
                    <a:pt x="756793" y="588016"/>
                  </a:lnTo>
                  <a:lnTo>
                    <a:pt x="757931" y="588032"/>
                  </a:lnTo>
                  <a:lnTo>
                    <a:pt x="758960" y="588016"/>
                  </a:lnTo>
                  <a:lnTo>
                    <a:pt x="759975" y="587985"/>
                  </a:lnTo>
                  <a:lnTo>
                    <a:pt x="760989" y="587909"/>
                  </a:lnTo>
                  <a:lnTo>
                    <a:pt x="761988" y="587832"/>
                  </a:lnTo>
                  <a:lnTo>
                    <a:pt x="762987" y="587709"/>
                  </a:lnTo>
                  <a:lnTo>
                    <a:pt x="763971" y="587571"/>
                  </a:lnTo>
                  <a:lnTo>
                    <a:pt x="764954" y="587401"/>
                  </a:lnTo>
                  <a:lnTo>
                    <a:pt x="765922" y="587217"/>
                  </a:lnTo>
                  <a:lnTo>
                    <a:pt x="766891" y="587017"/>
                  </a:lnTo>
                  <a:lnTo>
                    <a:pt x="767843" y="586771"/>
                  </a:lnTo>
                  <a:lnTo>
                    <a:pt x="768796" y="586525"/>
                  </a:lnTo>
                  <a:lnTo>
                    <a:pt x="769734" y="586249"/>
                  </a:lnTo>
                  <a:lnTo>
                    <a:pt x="770656" y="585941"/>
                  </a:lnTo>
                  <a:lnTo>
                    <a:pt x="771578" y="585619"/>
                  </a:lnTo>
                  <a:lnTo>
                    <a:pt x="772485" y="585265"/>
                  </a:lnTo>
                  <a:lnTo>
                    <a:pt x="773376" y="584896"/>
                  </a:lnTo>
                  <a:lnTo>
                    <a:pt x="774252" y="584512"/>
                  </a:lnTo>
                  <a:lnTo>
                    <a:pt x="775128" y="584113"/>
                  </a:lnTo>
                  <a:lnTo>
                    <a:pt x="775989" y="583682"/>
                  </a:lnTo>
                  <a:lnTo>
                    <a:pt x="776849" y="583221"/>
                  </a:lnTo>
                  <a:lnTo>
                    <a:pt x="777679" y="582760"/>
                  </a:lnTo>
                  <a:lnTo>
                    <a:pt x="778509" y="582268"/>
                  </a:lnTo>
                  <a:lnTo>
                    <a:pt x="779324" y="581761"/>
                  </a:lnTo>
                  <a:lnTo>
                    <a:pt x="780123" y="581239"/>
                  </a:lnTo>
                  <a:lnTo>
                    <a:pt x="780907" y="580685"/>
                  </a:lnTo>
                  <a:lnTo>
                    <a:pt x="781675" y="580132"/>
                  </a:lnTo>
                  <a:lnTo>
                    <a:pt x="782428" y="579548"/>
                  </a:lnTo>
                  <a:lnTo>
                    <a:pt x="783181" y="578949"/>
                  </a:lnTo>
                  <a:lnTo>
                    <a:pt x="783904" y="578334"/>
                  </a:lnTo>
                  <a:lnTo>
                    <a:pt x="784626" y="577704"/>
                  </a:lnTo>
                  <a:lnTo>
                    <a:pt x="785317" y="577043"/>
                  </a:lnTo>
                  <a:lnTo>
                    <a:pt x="785994" y="576382"/>
                  </a:lnTo>
                  <a:lnTo>
                    <a:pt x="786670" y="575691"/>
                  </a:lnTo>
                  <a:lnTo>
                    <a:pt x="787315" y="574999"/>
                  </a:lnTo>
                  <a:lnTo>
                    <a:pt x="787945" y="574292"/>
                  </a:lnTo>
                  <a:lnTo>
                    <a:pt x="788560" y="573554"/>
                  </a:lnTo>
                  <a:lnTo>
                    <a:pt x="789160" y="572817"/>
                  </a:lnTo>
                  <a:lnTo>
                    <a:pt x="789744" y="572064"/>
                  </a:lnTo>
                  <a:lnTo>
                    <a:pt x="790312" y="571280"/>
                  </a:lnTo>
                  <a:lnTo>
                    <a:pt x="790850" y="570496"/>
                  </a:lnTo>
                  <a:lnTo>
                    <a:pt x="791373" y="569697"/>
                  </a:lnTo>
                  <a:lnTo>
                    <a:pt x="791880" y="568882"/>
                  </a:lnTo>
                  <a:lnTo>
                    <a:pt x="792372" y="568068"/>
                  </a:lnTo>
                  <a:lnTo>
                    <a:pt x="792848" y="567223"/>
                  </a:lnTo>
                  <a:lnTo>
                    <a:pt x="793294" y="566377"/>
                  </a:lnTo>
                  <a:lnTo>
                    <a:pt x="793724" y="565517"/>
                  </a:lnTo>
                  <a:lnTo>
                    <a:pt x="794124" y="564641"/>
                  </a:lnTo>
                  <a:lnTo>
                    <a:pt x="794523" y="563749"/>
                  </a:lnTo>
                  <a:lnTo>
                    <a:pt x="794892" y="562858"/>
                  </a:lnTo>
                  <a:lnTo>
                    <a:pt x="795230" y="561951"/>
                  </a:lnTo>
                  <a:lnTo>
                    <a:pt x="795553" y="561029"/>
                  </a:lnTo>
                  <a:lnTo>
                    <a:pt x="795860" y="560107"/>
                  </a:lnTo>
                  <a:lnTo>
                    <a:pt x="796137" y="559169"/>
                  </a:lnTo>
                  <a:lnTo>
                    <a:pt x="796398" y="558217"/>
                  </a:lnTo>
                  <a:lnTo>
                    <a:pt x="796629" y="557264"/>
                  </a:lnTo>
                  <a:lnTo>
                    <a:pt x="796829" y="556296"/>
                  </a:lnTo>
                  <a:lnTo>
                    <a:pt x="797028" y="555327"/>
                  </a:lnTo>
                  <a:lnTo>
                    <a:pt x="797182" y="554344"/>
                  </a:lnTo>
                  <a:lnTo>
                    <a:pt x="797320" y="553360"/>
                  </a:lnTo>
                  <a:lnTo>
                    <a:pt x="797443" y="552361"/>
                  </a:lnTo>
                  <a:lnTo>
                    <a:pt x="797535" y="551362"/>
                  </a:lnTo>
                  <a:lnTo>
                    <a:pt x="797597" y="550348"/>
                  </a:lnTo>
                  <a:lnTo>
                    <a:pt x="797628" y="549334"/>
                  </a:lnTo>
                  <a:lnTo>
                    <a:pt x="797643" y="548304"/>
                  </a:lnTo>
                  <a:lnTo>
                    <a:pt x="797628" y="547428"/>
                  </a:lnTo>
                  <a:lnTo>
                    <a:pt x="797612" y="546567"/>
                  </a:lnTo>
                  <a:lnTo>
                    <a:pt x="797566" y="545707"/>
                  </a:lnTo>
                  <a:lnTo>
                    <a:pt x="797489" y="544861"/>
                  </a:lnTo>
                  <a:lnTo>
                    <a:pt x="797413" y="544001"/>
                  </a:lnTo>
                  <a:lnTo>
                    <a:pt x="797305" y="543155"/>
                  </a:lnTo>
                  <a:lnTo>
                    <a:pt x="797197" y="542326"/>
                  </a:lnTo>
                  <a:lnTo>
                    <a:pt x="797059" y="541480"/>
                  </a:lnTo>
                  <a:lnTo>
                    <a:pt x="796905" y="540650"/>
                  </a:lnTo>
                  <a:lnTo>
                    <a:pt x="796736" y="539836"/>
                  </a:lnTo>
                  <a:lnTo>
                    <a:pt x="796552" y="539021"/>
                  </a:lnTo>
                  <a:lnTo>
                    <a:pt x="796352" y="538207"/>
                  </a:lnTo>
                  <a:lnTo>
                    <a:pt x="796122" y="537408"/>
                  </a:lnTo>
                  <a:lnTo>
                    <a:pt x="795891" y="536608"/>
                  </a:lnTo>
                  <a:lnTo>
                    <a:pt x="795630" y="535825"/>
                  </a:lnTo>
                  <a:lnTo>
                    <a:pt x="795368" y="535041"/>
                  </a:lnTo>
                  <a:lnTo>
                    <a:pt x="795076" y="534272"/>
                  </a:lnTo>
                  <a:lnTo>
                    <a:pt x="794784" y="533504"/>
                  </a:lnTo>
                  <a:lnTo>
                    <a:pt x="794477" y="532736"/>
                  </a:lnTo>
                  <a:lnTo>
                    <a:pt x="794139" y="531998"/>
                  </a:lnTo>
                  <a:lnTo>
                    <a:pt x="793801" y="531245"/>
                  </a:lnTo>
                  <a:lnTo>
                    <a:pt x="793432" y="530507"/>
                  </a:lnTo>
                  <a:lnTo>
                    <a:pt x="793063" y="529785"/>
                  </a:lnTo>
                  <a:lnTo>
                    <a:pt x="792664" y="529078"/>
                  </a:lnTo>
                  <a:lnTo>
                    <a:pt x="792264" y="528356"/>
                  </a:lnTo>
                  <a:lnTo>
                    <a:pt x="791849" y="527664"/>
                  </a:lnTo>
                  <a:lnTo>
                    <a:pt x="791419" y="526972"/>
                  </a:lnTo>
                  <a:lnTo>
                    <a:pt x="790973" y="526296"/>
                  </a:lnTo>
                  <a:lnTo>
                    <a:pt x="790512" y="525620"/>
                  </a:lnTo>
                  <a:lnTo>
                    <a:pt x="790051" y="524959"/>
                  </a:lnTo>
                  <a:lnTo>
                    <a:pt x="789559" y="524314"/>
                  </a:lnTo>
                  <a:lnTo>
                    <a:pt x="789067" y="523668"/>
                  </a:lnTo>
                  <a:lnTo>
                    <a:pt x="788560" y="523038"/>
                  </a:lnTo>
                  <a:lnTo>
                    <a:pt x="788038" y="522423"/>
                  </a:lnTo>
                  <a:lnTo>
                    <a:pt x="787500" y="521809"/>
                  </a:lnTo>
                  <a:lnTo>
                    <a:pt x="786947" y="521225"/>
                  </a:lnTo>
                  <a:lnTo>
                    <a:pt x="786393" y="520625"/>
                  </a:lnTo>
                  <a:lnTo>
                    <a:pt x="785825" y="520057"/>
                  </a:lnTo>
                  <a:lnTo>
                    <a:pt x="785241" y="519488"/>
                  </a:lnTo>
                  <a:lnTo>
                    <a:pt x="784657" y="518950"/>
                  </a:lnTo>
                  <a:lnTo>
                    <a:pt x="784042" y="518397"/>
                  </a:lnTo>
                  <a:lnTo>
                    <a:pt x="783427" y="517874"/>
                  </a:lnTo>
                  <a:lnTo>
                    <a:pt x="782812" y="517367"/>
                  </a:lnTo>
                  <a:lnTo>
                    <a:pt x="782167" y="516860"/>
                  </a:lnTo>
                  <a:lnTo>
                    <a:pt x="781521" y="516368"/>
                  </a:lnTo>
                  <a:lnTo>
                    <a:pt x="780861" y="515892"/>
                  </a:lnTo>
                  <a:lnTo>
                    <a:pt x="780200" y="515431"/>
                  </a:lnTo>
                  <a:lnTo>
                    <a:pt x="779524" y="514985"/>
                  </a:lnTo>
                  <a:lnTo>
                    <a:pt x="778832" y="514555"/>
                  </a:lnTo>
                  <a:lnTo>
                    <a:pt x="778140" y="514124"/>
                  </a:lnTo>
                  <a:lnTo>
                    <a:pt x="777433" y="513709"/>
                  </a:lnTo>
                  <a:lnTo>
                    <a:pt x="776726" y="513325"/>
                  </a:lnTo>
                  <a:lnTo>
                    <a:pt x="776004" y="512941"/>
                  </a:lnTo>
                  <a:lnTo>
                    <a:pt x="775266" y="512572"/>
                  </a:lnTo>
                  <a:lnTo>
                    <a:pt x="774529" y="512219"/>
                  </a:lnTo>
                  <a:lnTo>
                    <a:pt x="773791" y="511896"/>
                  </a:lnTo>
                  <a:lnTo>
                    <a:pt x="773038" y="511573"/>
                  </a:lnTo>
                  <a:lnTo>
                    <a:pt x="772270" y="511266"/>
                  </a:lnTo>
                  <a:lnTo>
                    <a:pt x="771501" y="510974"/>
                  </a:lnTo>
                  <a:lnTo>
                    <a:pt x="770717" y="510697"/>
                  </a:lnTo>
                  <a:lnTo>
                    <a:pt x="769934" y="510436"/>
                  </a:lnTo>
                  <a:lnTo>
                    <a:pt x="769134" y="510205"/>
                  </a:lnTo>
                  <a:lnTo>
                    <a:pt x="768335" y="509975"/>
                  </a:lnTo>
                  <a:lnTo>
                    <a:pt x="767536" y="509760"/>
                  </a:lnTo>
                  <a:lnTo>
                    <a:pt x="767198" y="508161"/>
                  </a:lnTo>
                  <a:lnTo>
                    <a:pt x="766844" y="506548"/>
                  </a:lnTo>
                  <a:lnTo>
                    <a:pt x="766476" y="504934"/>
                  </a:lnTo>
                  <a:lnTo>
                    <a:pt x="766076" y="503305"/>
                  </a:lnTo>
                  <a:lnTo>
                    <a:pt x="765661" y="501676"/>
                  </a:lnTo>
                  <a:lnTo>
                    <a:pt x="765215" y="500047"/>
                  </a:lnTo>
                  <a:lnTo>
                    <a:pt x="764739" y="498418"/>
                  </a:lnTo>
                  <a:lnTo>
                    <a:pt x="764263" y="496773"/>
                  </a:lnTo>
                  <a:lnTo>
                    <a:pt x="763740" y="495129"/>
                  </a:lnTo>
                  <a:lnTo>
                    <a:pt x="763202" y="493469"/>
                  </a:lnTo>
                  <a:lnTo>
                    <a:pt x="762649" y="491825"/>
                  </a:lnTo>
                  <a:lnTo>
                    <a:pt x="762080" y="490165"/>
                  </a:lnTo>
                  <a:lnTo>
                    <a:pt x="761465" y="488490"/>
                  </a:lnTo>
                  <a:lnTo>
                    <a:pt x="760851" y="486830"/>
                  </a:lnTo>
                  <a:lnTo>
                    <a:pt x="760205" y="485155"/>
                  </a:lnTo>
                  <a:lnTo>
                    <a:pt x="759529" y="483464"/>
                  </a:lnTo>
                  <a:lnTo>
                    <a:pt x="758837" y="481789"/>
                  </a:lnTo>
                  <a:lnTo>
                    <a:pt x="758131" y="480098"/>
                  </a:lnTo>
                  <a:lnTo>
                    <a:pt x="757393" y="478408"/>
                  </a:lnTo>
                  <a:lnTo>
                    <a:pt x="756640" y="476717"/>
                  </a:lnTo>
                  <a:lnTo>
                    <a:pt x="755856" y="475011"/>
                  </a:lnTo>
                  <a:lnTo>
                    <a:pt x="755057" y="473305"/>
                  </a:lnTo>
                  <a:lnTo>
                    <a:pt x="754242" y="471600"/>
                  </a:lnTo>
                  <a:lnTo>
                    <a:pt x="753397" y="469894"/>
                  </a:lnTo>
                  <a:lnTo>
                    <a:pt x="752521" y="468172"/>
                  </a:lnTo>
                  <a:lnTo>
                    <a:pt x="751630" y="466451"/>
                  </a:lnTo>
                  <a:lnTo>
                    <a:pt x="750723" y="464730"/>
                  </a:lnTo>
                  <a:lnTo>
                    <a:pt x="749785" y="463008"/>
                  </a:lnTo>
                  <a:lnTo>
                    <a:pt x="748833" y="461272"/>
                  </a:lnTo>
                  <a:lnTo>
                    <a:pt x="747864" y="459535"/>
                  </a:lnTo>
                  <a:lnTo>
                    <a:pt x="746865" y="457799"/>
                  </a:lnTo>
                  <a:lnTo>
                    <a:pt x="745836" y="456062"/>
                  </a:lnTo>
                  <a:lnTo>
                    <a:pt x="744806" y="454310"/>
                  </a:lnTo>
                  <a:lnTo>
                    <a:pt x="743730" y="452558"/>
                  </a:lnTo>
                  <a:lnTo>
                    <a:pt x="742654" y="450806"/>
                  </a:lnTo>
                  <a:lnTo>
                    <a:pt x="741548" y="449054"/>
                  </a:lnTo>
                  <a:lnTo>
                    <a:pt x="740411" y="447302"/>
                  </a:lnTo>
                  <a:lnTo>
                    <a:pt x="739273" y="445534"/>
                  </a:lnTo>
                  <a:lnTo>
                    <a:pt x="738090" y="443767"/>
                  </a:lnTo>
                  <a:lnTo>
                    <a:pt x="736907" y="442000"/>
                  </a:lnTo>
                  <a:lnTo>
                    <a:pt x="735692" y="440232"/>
                  </a:lnTo>
                  <a:lnTo>
                    <a:pt x="734448" y="438450"/>
                  </a:lnTo>
                  <a:lnTo>
                    <a:pt x="733203" y="436682"/>
                  </a:lnTo>
                  <a:lnTo>
                    <a:pt x="731927" y="434899"/>
                  </a:lnTo>
                  <a:lnTo>
                    <a:pt x="730621" y="433117"/>
                  </a:lnTo>
                  <a:lnTo>
                    <a:pt x="729299" y="431334"/>
                  </a:lnTo>
                  <a:lnTo>
                    <a:pt x="727962" y="429536"/>
                  </a:lnTo>
                  <a:lnTo>
                    <a:pt x="726594" y="427753"/>
                  </a:lnTo>
                  <a:lnTo>
                    <a:pt x="725211" y="425955"/>
                  </a:lnTo>
                  <a:lnTo>
                    <a:pt x="723813" y="424157"/>
                  </a:lnTo>
                  <a:lnTo>
                    <a:pt x="722383" y="422359"/>
                  </a:lnTo>
                  <a:lnTo>
                    <a:pt x="720939" y="420561"/>
                  </a:lnTo>
                  <a:lnTo>
                    <a:pt x="719463" y="418762"/>
                  </a:lnTo>
                  <a:lnTo>
                    <a:pt x="717988" y="416949"/>
                  </a:lnTo>
                  <a:lnTo>
                    <a:pt x="716466" y="415151"/>
                  </a:lnTo>
                  <a:lnTo>
                    <a:pt x="714945" y="413337"/>
                  </a:lnTo>
                  <a:lnTo>
                    <a:pt x="713393" y="411524"/>
                  </a:lnTo>
                  <a:lnTo>
                    <a:pt x="711825" y="409710"/>
                  </a:lnTo>
                  <a:lnTo>
                    <a:pt x="710227" y="407897"/>
                  </a:lnTo>
                  <a:lnTo>
                    <a:pt x="708613" y="406083"/>
                  </a:lnTo>
                  <a:lnTo>
                    <a:pt x="706984" y="404270"/>
                  </a:lnTo>
                  <a:lnTo>
                    <a:pt x="705324" y="402441"/>
                  </a:lnTo>
                  <a:lnTo>
                    <a:pt x="703649" y="400612"/>
                  </a:lnTo>
                  <a:lnTo>
                    <a:pt x="701959" y="398799"/>
                  </a:lnTo>
                  <a:lnTo>
                    <a:pt x="703833" y="396785"/>
                  </a:lnTo>
                  <a:lnTo>
                    <a:pt x="704756" y="395787"/>
                  </a:lnTo>
                  <a:lnTo>
                    <a:pt x="705678" y="394772"/>
                  </a:lnTo>
                  <a:lnTo>
                    <a:pt x="708306" y="391852"/>
                  </a:lnTo>
                  <a:lnTo>
                    <a:pt x="710888" y="388932"/>
                  </a:lnTo>
                  <a:lnTo>
                    <a:pt x="713408" y="386027"/>
                  </a:lnTo>
                  <a:lnTo>
                    <a:pt x="714653" y="384583"/>
                  </a:lnTo>
                  <a:lnTo>
                    <a:pt x="715882" y="383138"/>
                  </a:lnTo>
                  <a:lnTo>
                    <a:pt x="717097" y="381678"/>
                  </a:lnTo>
                  <a:lnTo>
                    <a:pt x="718295" y="380234"/>
                  </a:lnTo>
                  <a:lnTo>
                    <a:pt x="719479" y="378789"/>
                  </a:lnTo>
                  <a:lnTo>
                    <a:pt x="720647" y="377344"/>
                  </a:lnTo>
                  <a:lnTo>
                    <a:pt x="721815" y="375915"/>
                  </a:lnTo>
                  <a:lnTo>
                    <a:pt x="722967" y="374470"/>
                  </a:lnTo>
                  <a:lnTo>
                    <a:pt x="724089" y="373041"/>
                  </a:lnTo>
                  <a:lnTo>
                    <a:pt x="725211" y="371596"/>
                  </a:lnTo>
                  <a:lnTo>
                    <a:pt x="726318" y="370167"/>
                  </a:lnTo>
                  <a:lnTo>
                    <a:pt x="727409" y="368738"/>
                  </a:lnTo>
                  <a:lnTo>
                    <a:pt x="728485" y="367309"/>
                  </a:lnTo>
                  <a:lnTo>
                    <a:pt x="729545" y="365879"/>
                  </a:lnTo>
                  <a:lnTo>
                    <a:pt x="730605" y="364450"/>
                  </a:lnTo>
                  <a:lnTo>
                    <a:pt x="731635" y="363036"/>
                  </a:lnTo>
                  <a:lnTo>
                    <a:pt x="732665" y="361607"/>
                  </a:lnTo>
                  <a:lnTo>
                    <a:pt x="733679" y="360193"/>
                  </a:lnTo>
                  <a:lnTo>
                    <a:pt x="734678" y="358779"/>
                  </a:lnTo>
                  <a:lnTo>
                    <a:pt x="735646" y="357365"/>
                  </a:lnTo>
                  <a:lnTo>
                    <a:pt x="736615" y="355951"/>
                  </a:lnTo>
                  <a:lnTo>
                    <a:pt x="737583" y="354537"/>
                  </a:lnTo>
                  <a:lnTo>
                    <a:pt x="738520" y="353139"/>
                  </a:lnTo>
                  <a:lnTo>
                    <a:pt x="739442" y="351725"/>
                  </a:lnTo>
                  <a:lnTo>
                    <a:pt x="740364" y="350326"/>
                  </a:lnTo>
                  <a:lnTo>
                    <a:pt x="741256" y="348928"/>
                  </a:lnTo>
                  <a:lnTo>
                    <a:pt x="742147" y="347529"/>
                  </a:lnTo>
                  <a:lnTo>
                    <a:pt x="743023" y="346131"/>
                  </a:lnTo>
                  <a:lnTo>
                    <a:pt x="743884" y="344732"/>
                  </a:lnTo>
                  <a:lnTo>
                    <a:pt x="744729" y="343349"/>
                  </a:lnTo>
                  <a:lnTo>
                    <a:pt x="745559" y="341951"/>
                  </a:lnTo>
                  <a:lnTo>
                    <a:pt x="746374" y="340567"/>
                  </a:lnTo>
                  <a:lnTo>
                    <a:pt x="747173" y="339184"/>
                  </a:lnTo>
                  <a:lnTo>
                    <a:pt x="747957" y="337801"/>
                  </a:lnTo>
                  <a:lnTo>
                    <a:pt x="748740" y="336433"/>
                  </a:lnTo>
                  <a:lnTo>
                    <a:pt x="749509" y="335050"/>
                  </a:lnTo>
                  <a:lnTo>
                    <a:pt x="750246" y="333682"/>
                  </a:lnTo>
                  <a:lnTo>
                    <a:pt x="750984" y="332314"/>
                  </a:lnTo>
                  <a:lnTo>
                    <a:pt x="751706" y="330947"/>
                  </a:lnTo>
                  <a:lnTo>
                    <a:pt x="752413" y="329579"/>
                  </a:lnTo>
                  <a:lnTo>
                    <a:pt x="753105" y="328226"/>
                  </a:lnTo>
                  <a:lnTo>
                    <a:pt x="753781" y="326859"/>
                  </a:lnTo>
                  <a:lnTo>
                    <a:pt x="754442" y="325506"/>
                  </a:lnTo>
                  <a:lnTo>
                    <a:pt x="755103" y="324154"/>
                  </a:lnTo>
                  <a:lnTo>
                    <a:pt x="755733" y="322801"/>
                  </a:lnTo>
                  <a:lnTo>
                    <a:pt x="756348" y="321464"/>
                  </a:lnTo>
                  <a:lnTo>
                    <a:pt x="756963" y="320112"/>
                  </a:lnTo>
                  <a:lnTo>
                    <a:pt x="757562" y="318775"/>
                  </a:lnTo>
                  <a:lnTo>
                    <a:pt x="758131" y="317438"/>
                  </a:lnTo>
                  <a:lnTo>
                    <a:pt x="758699" y="316101"/>
                  </a:lnTo>
                  <a:lnTo>
                    <a:pt x="759252" y="314779"/>
                  </a:lnTo>
                  <a:lnTo>
                    <a:pt x="759790" y="313442"/>
                  </a:lnTo>
                  <a:lnTo>
                    <a:pt x="760313" y="312120"/>
                  </a:lnTo>
                  <a:lnTo>
                    <a:pt x="760835" y="310799"/>
                  </a:lnTo>
                  <a:lnTo>
                    <a:pt x="761327" y="309492"/>
                  </a:lnTo>
                  <a:lnTo>
                    <a:pt x="761804" y="308170"/>
                  </a:lnTo>
                  <a:lnTo>
                    <a:pt x="762280" y="306864"/>
                  </a:lnTo>
                  <a:lnTo>
                    <a:pt x="762726" y="305558"/>
                  </a:lnTo>
                  <a:lnTo>
                    <a:pt x="763171" y="304252"/>
                  </a:lnTo>
                  <a:lnTo>
                    <a:pt x="763602" y="302945"/>
                  </a:lnTo>
                  <a:lnTo>
                    <a:pt x="764001" y="301654"/>
                  </a:lnTo>
                  <a:lnTo>
                    <a:pt x="764401" y="300348"/>
                  </a:lnTo>
                  <a:lnTo>
                    <a:pt x="764785" y="299057"/>
                  </a:lnTo>
                  <a:lnTo>
                    <a:pt x="765154" y="297781"/>
                  </a:lnTo>
                  <a:lnTo>
                    <a:pt x="765507" y="296490"/>
                  </a:lnTo>
                  <a:lnTo>
                    <a:pt x="765861" y="295215"/>
                  </a:lnTo>
                  <a:lnTo>
                    <a:pt x="766184" y="293939"/>
                  </a:lnTo>
                  <a:lnTo>
                    <a:pt x="766491" y="292664"/>
                  </a:lnTo>
                  <a:lnTo>
                    <a:pt x="766798" y="291403"/>
                  </a:lnTo>
                  <a:lnTo>
                    <a:pt x="767075" y="290128"/>
                  </a:lnTo>
                  <a:lnTo>
                    <a:pt x="767352" y="288868"/>
                  </a:lnTo>
                  <a:lnTo>
                    <a:pt x="767598" y="287607"/>
                  </a:lnTo>
                  <a:lnTo>
                    <a:pt x="767843" y="286363"/>
                  </a:lnTo>
                  <a:lnTo>
                    <a:pt x="768074" y="285102"/>
                  </a:lnTo>
                  <a:lnTo>
                    <a:pt x="768274" y="283857"/>
                  </a:lnTo>
                  <a:lnTo>
                    <a:pt x="768474" y="282628"/>
                  </a:lnTo>
                  <a:lnTo>
                    <a:pt x="768658" y="281383"/>
                  </a:lnTo>
                  <a:lnTo>
                    <a:pt x="768827" y="280154"/>
                  </a:lnTo>
                  <a:lnTo>
                    <a:pt x="768996" y="278924"/>
                  </a:lnTo>
                  <a:lnTo>
                    <a:pt x="769134" y="277695"/>
                  </a:lnTo>
                  <a:lnTo>
                    <a:pt x="769257" y="276465"/>
                  </a:lnTo>
                  <a:lnTo>
                    <a:pt x="769365" y="275251"/>
                  </a:lnTo>
                  <a:lnTo>
                    <a:pt x="769473" y="274037"/>
                  </a:lnTo>
                  <a:lnTo>
                    <a:pt x="769549" y="272838"/>
                  </a:lnTo>
                  <a:lnTo>
                    <a:pt x="769626" y="271624"/>
                  </a:lnTo>
                  <a:lnTo>
                    <a:pt x="769672" y="270425"/>
                  </a:lnTo>
                  <a:lnTo>
                    <a:pt x="769718" y="269227"/>
                  </a:lnTo>
                  <a:lnTo>
                    <a:pt x="769734" y="268043"/>
                  </a:lnTo>
                  <a:lnTo>
                    <a:pt x="769749" y="266844"/>
                  </a:lnTo>
                  <a:lnTo>
                    <a:pt x="769749" y="265661"/>
                  </a:lnTo>
                  <a:lnTo>
                    <a:pt x="769734" y="264493"/>
                  </a:lnTo>
                  <a:lnTo>
                    <a:pt x="769703" y="263310"/>
                  </a:lnTo>
                  <a:lnTo>
                    <a:pt x="769657" y="262142"/>
                  </a:lnTo>
                  <a:lnTo>
                    <a:pt x="769595" y="260974"/>
                  </a:lnTo>
                  <a:lnTo>
                    <a:pt x="769519" y="259806"/>
                  </a:lnTo>
                  <a:lnTo>
                    <a:pt x="769426" y="258653"/>
                  </a:lnTo>
                  <a:lnTo>
                    <a:pt x="769319" y="257500"/>
                  </a:lnTo>
                  <a:lnTo>
                    <a:pt x="769211" y="256363"/>
                  </a:lnTo>
                  <a:lnTo>
                    <a:pt x="769073" y="255211"/>
                  </a:lnTo>
                  <a:lnTo>
                    <a:pt x="768919" y="254073"/>
                  </a:lnTo>
                  <a:lnTo>
                    <a:pt x="768766" y="252936"/>
                  </a:lnTo>
                  <a:lnTo>
                    <a:pt x="768581" y="251814"/>
                  </a:lnTo>
                  <a:lnTo>
                    <a:pt x="768397" y="250692"/>
                  </a:lnTo>
                  <a:lnTo>
                    <a:pt x="768182" y="249570"/>
                  </a:lnTo>
                  <a:lnTo>
                    <a:pt x="767966" y="248448"/>
                  </a:lnTo>
                  <a:lnTo>
                    <a:pt x="767736" y="247342"/>
                  </a:lnTo>
                  <a:lnTo>
                    <a:pt x="767490" y="246235"/>
                  </a:lnTo>
                  <a:lnTo>
                    <a:pt x="767213" y="245144"/>
                  </a:lnTo>
                  <a:lnTo>
                    <a:pt x="766937" y="244038"/>
                  </a:lnTo>
                  <a:lnTo>
                    <a:pt x="766645" y="242962"/>
                  </a:lnTo>
                  <a:lnTo>
                    <a:pt x="766337" y="241871"/>
                  </a:lnTo>
                  <a:lnTo>
                    <a:pt x="766015" y="240795"/>
                  </a:lnTo>
                  <a:lnTo>
                    <a:pt x="765676" y="239719"/>
                  </a:lnTo>
                  <a:lnTo>
                    <a:pt x="765323" y="238643"/>
                  </a:lnTo>
                  <a:lnTo>
                    <a:pt x="764954" y="237583"/>
                  </a:lnTo>
                  <a:lnTo>
                    <a:pt x="764570" y="236522"/>
                  </a:lnTo>
                  <a:lnTo>
                    <a:pt x="764186" y="235462"/>
                  </a:lnTo>
                  <a:lnTo>
                    <a:pt x="763771" y="234417"/>
                  </a:lnTo>
                  <a:lnTo>
                    <a:pt x="763340" y="233372"/>
                  </a:lnTo>
                  <a:lnTo>
                    <a:pt x="762895" y="232342"/>
                  </a:lnTo>
                  <a:lnTo>
                    <a:pt x="762449" y="231297"/>
                  </a:lnTo>
                  <a:lnTo>
                    <a:pt x="761973" y="230267"/>
                  </a:lnTo>
                  <a:lnTo>
                    <a:pt x="761512" y="229284"/>
                  </a:lnTo>
                  <a:lnTo>
                    <a:pt x="761020" y="228300"/>
                  </a:lnTo>
                  <a:lnTo>
                    <a:pt x="760528" y="227317"/>
                  </a:lnTo>
                  <a:lnTo>
                    <a:pt x="760021" y="226348"/>
                  </a:lnTo>
                  <a:lnTo>
                    <a:pt x="759498" y="225396"/>
                  </a:lnTo>
                  <a:lnTo>
                    <a:pt x="758960" y="224443"/>
                  </a:lnTo>
                  <a:lnTo>
                    <a:pt x="758423" y="223490"/>
                  </a:lnTo>
                  <a:lnTo>
                    <a:pt x="757854" y="222552"/>
                  </a:lnTo>
                  <a:lnTo>
                    <a:pt x="757285" y="221615"/>
                  </a:lnTo>
                  <a:lnTo>
                    <a:pt x="756701" y="220693"/>
                  </a:lnTo>
                  <a:lnTo>
                    <a:pt x="756117" y="219786"/>
                  </a:lnTo>
                  <a:lnTo>
                    <a:pt x="755503" y="218879"/>
                  </a:lnTo>
                  <a:lnTo>
                    <a:pt x="754888" y="217973"/>
                  </a:lnTo>
                  <a:lnTo>
                    <a:pt x="754258" y="217081"/>
                  </a:lnTo>
                  <a:lnTo>
                    <a:pt x="753612" y="216190"/>
                  </a:lnTo>
                  <a:lnTo>
                    <a:pt x="752951" y="215314"/>
                  </a:lnTo>
                  <a:lnTo>
                    <a:pt x="752275" y="214438"/>
                  </a:lnTo>
                  <a:lnTo>
                    <a:pt x="751599" y="213577"/>
                  </a:lnTo>
                  <a:lnTo>
                    <a:pt x="750907" y="212732"/>
                  </a:lnTo>
                  <a:lnTo>
                    <a:pt x="750200" y="211871"/>
                  </a:lnTo>
                  <a:lnTo>
                    <a:pt x="749478" y="211041"/>
                  </a:lnTo>
                  <a:lnTo>
                    <a:pt x="748756" y="210211"/>
                  </a:lnTo>
                  <a:lnTo>
                    <a:pt x="748003" y="209382"/>
                  </a:lnTo>
                  <a:lnTo>
                    <a:pt x="747250" y="208567"/>
                  </a:lnTo>
                  <a:lnTo>
                    <a:pt x="746481" y="207752"/>
                  </a:lnTo>
                  <a:lnTo>
                    <a:pt x="745697" y="206953"/>
                  </a:lnTo>
                  <a:lnTo>
                    <a:pt x="744914" y="206154"/>
                  </a:lnTo>
                  <a:lnTo>
                    <a:pt x="744099" y="205370"/>
                  </a:lnTo>
                  <a:lnTo>
                    <a:pt x="743285" y="204587"/>
                  </a:lnTo>
                  <a:lnTo>
                    <a:pt x="742455" y="203818"/>
                  </a:lnTo>
                  <a:lnTo>
                    <a:pt x="741625" y="203050"/>
                  </a:lnTo>
                  <a:lnTo>
                    <a:pt x="740764" y="202297"/>
                  </a:lnTo>
                  <a:lnTo>
                    <a:pt x="739903" y="201544"/>
                  </a:lnTo>
                  <a:lnTo>
                    <a:pt x="739027" y="200806"/>
                  </a:lnTo>
                  <a:lnTo>
                    <a:pt x="738136" y="200084"/>
                  </a:lnTo>
                  <a:lnTo>
                    <a:pt x="737229" y="199346"/>
                  </a:lnTo>
                  <a:lnTo>
                    <a:pt x="736307" y="198639"/>
                  </a:lnTo>
                  <a:lnTo>
                    <a:pt x="735385" y="197917"/>
                  </a:lnTo>
                  <a:lnTo>
                    <a:pt x="734448" y="197225"/>
                  </a:lnTo>
                  <a:lnTo>
                    <a:pt x="733495" y="196533"/>
                  </a:lnTo>
                  <a:lnTo>
                    <a:pt x="732527" y="195842"/>
                  </a:lnTo>
                  <a:lnTo>
                    <a:pt x="731558" y="195166"/>
                  </a:lnTo>
                  <a:lnTo>
                    <a:pt x="730575" y="194489"/>
                  </a:lnTo>
                  <a:lnTo>
                    <a:pt x="729576" y="193829"/>
                  </a:lnTo>
                  <a:lnTo>
                    <a:pt x="728561" y="193168"/>
                  </a:lnTo>
                  <a:lnTo>
                    <a:pt x="727532" y="192522"/>
                  </a:lnTo>
                  <a:lnTo>
                    <a:pt x="726502" y="191892"/>
                  </a:lnTo>
                  <a:lnTo>
                    <a:pt x="725457" y="191262"/>
                  </a:lnTo>
                  <a:lnTo>
                    <a:pt x="724397" y="190632"/>
                  </a:lnTo>
                  <a:lnTo>
                    <a:pt x="723321" y="190017"/>
                  </a:lnTo>
                  <a:lnTo>
                    <a:pt x="722245" y="189402"/>
                  </a:lnTo>
                  <a:lnTo>
                    <a:pt x="721138" y="188803"/>
                  </a:lnTo>
                  <a:lnTo>
                    <a:pt x="720032" y="188219"/>
                  </a:lnTo>
                  <a:lnTo>
                    <a:pt x="718925" y="187635"/>
                  </a:lnTo>
                  <a:lnTo>
                    <a:pt x="717788" y="187051"/>
                  </a:lnTo>
                  <a:lnTo>
                    <a:pt x="716651" y="186482"/>
                  </a:lnTo>
                  <a:lnTo>
                    <a:pt x="715483" y="185914"/>
                  </a:lnTo>
                  <a:lnTo>
                    <a:pt x="714315" y="185361"/>
                  </a:lnTo>
                  <a:lnTo>
                    <a:pt x="713147" y="184823"/>
                  </a:lnTo>
                  <a:lnTo>
                    <a:pt x="711948" y="184285"/>
                  </a:lnTo>
                  <a:lnTo>
                    <a:pt x="710749" y="183762"/>
                  </a:lnTo>
                  <a:lnTo>
                    <a:pt x="709535" y="183240"/>
                  </a:lnTo>
                  <a:lnTo>
                    <a:pt x="708306" y="182717"/>
                  </a:lnTo>
                  <a:lnTo>
                    <a:pt x="707061" y="182210"/>
                  </a:lnTo>
                  <a:lnTo>
                    <a:pt x="707122" y="180965"/>
                  </a:lnTo>
                  <a:lnTo>
                    <a:pt x="707138" y="180335"/>
                  </a:lnTo>
                  <a:lnTo>
                    <a:pt x="707153" y="179720"/>
                  </a:lnTo>
                  <a:lnTo>
                    <a:pt x="707138" y="178691"/>
                  </a:lnTo>
                  <a:lnTo>
                    <a:pt x="707092" y="177676"/>
                  </a:lnTo>
                  <a:lnTo>
                    <a:pt x="707030" y="176662"/>
                  </a:lnTo>
                  <a:lnTo>
                    <a:pt x="706938" y="175663"/>
                  </a:lnTo>
                  <a:lnTo>
                    <a:pt x="706830" y="174664"/>
                  </a:lnTo>
                  <a:lnTo>
                    <a:pt x="706692" y="173680"/>
                  </a:lnTo>
                  <a:lnTo>
                    <a:pt x="706523" y="172697"/>
                  </a:lnTo>
                  <a:lnTo>
                    <a:pt x="706339" y="171713"/>
                  </a:lnTo>
                  <a:lnTo>
                    <a:pt x="706123" y="170760"/>
                  </a:lnTo>
                  <a:lnTo>
                    <a:pt x="705893" y="169792"/>
                  </a:lnTo>
                  <a:lnTo>
                    <a:pt x="705647" y="168855"/>
                  </a:lnTo>
                  <a:lnTo>
                    <a:pt x="705355" y="167917"/>
                  </a:lnTo>
                  <a:lnTo>
                    <a:pt x="705063" y="166995"/>
                  </a:lnTo>
                  <a:lnTo>
                    <a:pt x="704740" y="166073"/>
                  </a:lnTo>
                  <a:lnTo>
                    <a:pt x="704387" y="165166"/>
                  </a:lnTo>
                  <a:lnTo>
                    <a:pt x="704018" y="164260"/>
                  </a:lnTo>
                  <a:lnTo>
                    <a:pt x="703634" y="163384"/>
                  </a:lnTo>
                  <a:lnTo>
                    <a:pt x="703234" y="162508"/>
                  </a:lnTo>
                  <a:lnTo>
                    <a:pt x="702804" y="161647"/>
                  </a:lnTo>
                  <a:lnTo>
                    <a:pt x="702343" y="160802"/>
                  </a:lnTo>
                  <a:lnTo>
                    <a:pt x="701882" y="159956"/>
                  </a:lnTo>
                  <a:lnTo>
                    <a:pt x="701390" y="159126"/>
                  </a:lnTo>
                  <a:lnTo>
                    <a:pt x="700883" y="158312"/>
                  </a:lnTo>
                  <a:lnTo>
                    <a:pt x="700360" y="157513"/>
                  </a:lnTo>
                  <a:lnTo>
                    <a:pt x="699807" y="156729"/>
                  </a:lnTo>
                  <a:lnTo>
                    <a:pt x="699254" y="155961"/>
                  </a:lnTo>
                  <a:lnTo>
                    <a:pt x="698670" y="155207"/>
                  </a:lnTo>
                  <a:lnTo>
                    <a:pt x="698070" y="154454"/>
                  </a:lnTo>
                  <a:lnTo>
                    <a:pt x="697456" y="153732"/>
                  </a:lnTo>
                  <a:lnTo>
                    <a:pt x="696825" y="153025"/>
                  </a:lnTo>
                  <a:lnTo>
                    <a:pt x="696165" y="152318"/>
                  </a:lnTo>
                  <a:lnTo>
                    <a:pt x="695504" y="151642"/>
                  </a:lnTo>
                  <a:lnTo>
                    <a:pt x="694828" y="150966"/>
                  </a:lnTo>
                  <a:lnTo>
                    <a:pt x="694121" y="150320"/>
                  </a:lnTo>
                  <a:lnTo>
                    <a:pt x="693414" y="149690"/>
                  </a:lnTo>
                  <a:lnTo>
                    <a:pt x="692691" y="149075"/>
                  </a:lnTo>
                  <a:lnTo>
                    <a:pt x="691938" y="148476"/>
                  </a:lnTo>
                  <a:lnTo>
                    <a:pt x="691185" y="147892"/>
                  </a:lnTo>
                  <a:lnTo>
                    <a:pt x="690417" y="147323"/>
                  </a:lnTo>
                  <a:lnTo>
                    <a:pt x="689633" y="146785"/>
                  </a:lnTo>
                  <a:lnTo>
                    <a:pt x="688834" y="146263"/>
                  </a:lnTo>
                  <a:lnTo>
                    <a:pt x="688019" y="145756"/>
                  </a:lnTo>
                  <a:lnTo>
                    <a:pt x="687189" y="145264"/>
                  </a:lnTo>
                  <a:lnTo>
                    <a:pt x="686344" y="144788"/>
                  </a:lnTo>
                  <a:lnTo>
                    <a:pt x="685499" y="144342"/>
                  </a:lnTo>
                  <a:lnTo>
                    <a:pt x="684638" y="143912"/>
                  </a:lnTo>
                  <a:lnTo>
                    <a:pt x="683762" y="143512"/>
                  </a:lnTo>
                  <a:lnTo>
                    <a:pt x="682886" y="143112"/>
                  </a:lnTo>
                  <a:lnTo>
                    <a:pt x="681979" y="142744"/>
                  </a:lnTo>
                  <a:lnTo>
                    <a:pt x="681073" y="142405"/>
                  </a:lnTo>
                  <a:lnTo>
                    <a:pt x="680166" y="142083"/>
                  </a:lnTo>
                  <a:lnTo>
                    <a:pt x="679228" y="141775"/>
                  </a:lnTo>
                  <a:lnTo>
                    <a:pt x="678291" y="141499"/>
                  </a:lnTo>
                  <a:lnTo>
                    <a:pt x="677353" y="141237"/>
                  </a:lnTo>
                  <a:lnTo>
                    <a:pt x="676401" y="141007"/>
                  </a:lnTo>
                  <a:lnTo>
                    <a:pt x="675432" y="140792"/>
                  </a:lnTo>
                  <a:lnTo>
                    <a:pt x="674464" y="140607"/>
                  </a:lnTo>
                  <a:lnTo>
                    <a:pt x="673481" y="140454"/>
                  </a:lnTo>
                  <a:lnTo>
                    <a:pt x="672482" y="140315"/>
                  </a:lnTo>
                  <a:lnTo>
                    <a:pt x="671498" y="140192"/>
                  </a:lnTo>
                  <a:lnTo>
                    <a:pt x="670484" y="140100"/>
                  </a:lnTo>
                  <a:lnTo>
                    <a:pt x="669485" y="140039"/>
                  </a:lnTo>
                  <a:lnTo>
                    <a:pt x="668455" y="140008"/>
                  </a:lnTo>
                  <a:lnTo>
                    <a:pt x="667441" y="139993"/>
                  </a:lnTo>
                  <a:lnTo>
                    <a:pt x="666611" y="139993"/>
                  </a:lnTo>
                  <a:lnTo>
                    <a:pt x="665796" y="140023"/>
                  </a:lnTo>
                  <a:lnTo>
                    <a:pt x="664966" y="140069"/>
                  </a:lnTo>
                  <a:lnTo>
                    <a:pt x="664152" y="140131"/>
                  </a:lnTo>
                  <a:lnTo>
                    <a:pt x="663353" y="140192"/>
                  </a:lnTo>
                  <a:lnTo>
                    <a:pt x="662538" y="140285"/>
                  </a:lnTo>
                  <a:lnTo>
                    <a:pt x="661739" y="140392"/>
                  </a:lnTo>
                  <a:lnTo>
                    <a:pt x="660955" y="140515"/>
                  </a:lnTo>
                  <a:lnTo>
                    <a:pt x="660156" y="140653"/>
                  </a:lnTo>
                  <a:lnTo>
                    <a:pt x="659372" y="140807"/>
                  </a:lnTo>
                  <a:lnTo>
                    <a:pt x="658604" y="140976"/>
                  </a:lnTo>
                  <a:lnTo>
                    <a:pt x="657835" y="141161"/>
                  </a:lnTo>
                  <a:lnTo>
                    <a:pt x="657067" y="141360"/>
                  </a:lnTo>
                  <a:lnTo>
                    <a:pt x="656299" y="141576"/>
                  </a:lnTo>
                  <a:lnTo>
                    <a:pt x="655546" y="141806"/>
                  </a:lnTo>
                  <a:lnTo>
                    <a:pt x="654808" y="142052"/>
                  </a:lnTo>
                  <a:lnTo>
                    <a:pt x="654055" y="142313"/>
                  </a:lnTo>
                  <a:lnTo>
                    <a:pt x="653317" y="142590"/>
                  </a:lnTo>
                  <a:lnTo>
                    <a:pt x="652595" y="142867"/>
                  </a:lnTo>
                  <a:lnTo>
                    <a:pt x="651872" y="143174"/>
                  </a:lnTo>
                  <a:lnTo>
                    <a:pt x="651166" y="143481"/>
                  </a:lnTo>
                  <a:lnTo>
                    <a:pt x="650459" y="143804"/>
                  </a:lnTo>
                  <a:lnTo>
                    <a:pt x="649752" y="144157"/>
                  </a:lnTo>
                  <a:lnTo>
                    <a:pt x="649060" y="144511"/>
                  </a:lnTo>
                  <a:lnTo>
                    <a:pt x="648384" y="144864"/>
                  </a:lnTo>
                  <a:lnTo>
                    <a:pt x="647708" y="145249"/>
                  </a:lnTo>
                  <a:lnTo>
                    <a:pt x="647047" y="145648"/>
                  </a:lnTo>
                  <a:lnTo>
                    <a:pt x="646386" y="146048"/>
                  </a:lnTo>
                  <a:lnTo>
                    <a:pt x="645740" y="146463"/>
                  </a:lnTo>
                  <a:lnTo>
                    <a:pt x="645095" y="146893"/>
                  </a:lnTo>
                  <a:lnTo>
                    <a:pt x="644465" y="147339"/>
                  </a:lnTo>
                  <a:lnTo>
                    <a:pt x="643835" y="147784"/>
                  </a:lnTo>
                  <a:lnTo>
                    <a:pt x="643220" y="148261"/>
                  </a:lnTo>
                  <a:lnTo>
                    <a:pt x="642621" y="148737"/>
                  </a:lnTo>
                  <a:lnTo>
                    <a:pt x="642021" y="149214"/>
                  </a:lnTo>
                  <a:lnTo>
                    <a:pt x="641437" y="149721"/>
                  </a:lnTo>
                  <a:lnTo>
                    <a:pt x="640853" y="150228"/>
                  </a:lnTo>
                  <a:lnTo>
                    <a:pt x="640300" y="150751"/>
                  </a:lnTo>
                  <a:lnTo>
                    <a:pt x="639731" y="151288"/>
                  </a:lnTo>
                  <a:lnTo>
                    <a:pt x="639193" y="151826"/>
                  </a:lnTo>
                  <a:lnTo>
                    <a:pt x="638656" y="152380"/>
                  </a:lnTo>
                  <a:lnTo>
                    <a:pt x="638133" y="152948"/>
                  </a:lnTo>
                  <a:lnTo>
                    <a:pt x="637626" y="153517"/>
                  </a:lnTo>
                  <a:lnTo>
                    <a:pt x="637119" y="154101"/>
                  </a:lnTo>
                  <a:lnTo>
                    <a:pt x="636627" y="154685"/>
                  </a:lnTo>
                  <a:lnTo>
                    <a:pt x="636150" y="155300"/>
                  </a:lnTo>
                  <a:lnTo>
                    <a:pt x="635674" y="155899"/>
                  </a:lnTo>
                  <a:lnTo>
                    <a:pt x="635213" y="156529"/>
                  </a:lnTo>
                  <a:lnTo>
                    <a:pt x="634783" y="157159"/>
                  </a:lnTo>
                  <a:lnTo>
                    <a:pt x="634337" y="157789"/>
                  </a:lnTo>
                  <a:lnTo>
                    <a:pt x="633922" y="158450"/>
                  </a:lnTo>
                  <a:lnTo>
                    <a:pt x="633507" y="159096"/>
                  </a:lnTo>
                  <a:lnTo>
                    <a:pt x="633123" y="159772"/>
                  </a:lnTo>
                  <a:lnTo>
                    <a:pt x="632739" y="160433"/>
                  </a:lnTo>
                  <a:lnTo>
                    <a:pt x="632354" y="161124"/>
                  </a:lnTo>
                  <a:lnTo>
                    <a:pt x="632001" y="161801"/>
                  </a:lnTo>
                  <a:lnTo>
                    <a:pt x="631663" y="162508"/>
                  </a:lnTo>
                  <a:lnTo>
                    <a:pt x="631325" y="163214"/>
                  </a:lnTo>
                  <a:lnTo>
                    <a:pt x="631002" y="163921"/>
                  </a:lnTo>
                  <a:lnTo>
                    <a:pt x="630710" y="164644"/>
                  </a:lnTo>
                  <a:lnTo>
                    <a:pt x="630418" y="165366"/>
                  </a:lnTo>
                  <a:lnTo>
                    <a:pt x="630141" y="166104"/>
                  </a:lnTo>
                  <a:lnTo>
                    <a:pt x="629880" y="166841"/>
                  </a:lnTo>
                  <a:lnTo>
                    <a:pt x="629619" y="167579"/>
                  </a:lnTo>
                  <a:lnTo>
                    <a:pt x="626192" y="167472"/>
                  </a:lnTo>
                  <a:lnTo>
                    <a:pt x="622718" y="167395"/>
                  </a:lnTo>
                  <a:lnTo>
                    <a:pt x="619230" y="167333"/>
                  </a:lnTo>
                  <a:lnTo>
                    <a:pt x="615695" y="167318"/>
                  </a:lnTo>
                  <a:lnTo>
                    <a:pt x="613605" y="167318"/>
                  </a:lnTo>
                  <a:lnTo>
                    <a:pt x="611484" y="167333"/>
                  </a:lnTo>
                  <a:lnTo>
                    <a:pt x="609363" y="167364"/>
                  </a:lnTo>
                  <a:lnTo>
                    <a:pt x="607242" y="167410"/>
                  </a:lnTo>
                  <a:lnTo>
                    <a:pt x="605106" y="167456"/>
                  </a:lnTo>
                  <a:lnTo>
                    <a:pt x="602954" y="167518"/>
                  </a:lnTo>
                  <a:lnTo>
                    <a:pt x="600803" y="167594"/>
                  </a:lnTo>
                  <a:lnTo>
                    <a:pt x="598636" y="167687"/>
                  </a:lnTo>
                  <a:lnTo>
                    <a:pt x="596469" y="167779"/>
                  </a:lnTo>
                  <a:lnTo>
                    <a:pt x="594287" y="167886"/>
                  </a:lnTo>
                  <a:lnTo>
                    <a:pt x="592104" y="168009"/>
                  </a:lnTo>
                  <a:lnTo>
                    <a:pt x="589907" y="168132"/>
                  </a:lnTo>
                  <a:lnTo>
                    <a:pt x="587709" y="168271"/>
                  </a:lnTo>
                  <a:lnTo>
                    <a:pt x="585496" y="168424"/>
                  </a:lnTo>
                  <a:lnTo>
                    <a:pt x="583267" y="168593"/>
                  </a:lnTo>
                  <a:lnTo>
                    <a:pt x="581054" y="168763"/>
                  </a:lnTo>
                  <a:lnTo>
                    <a:pt x="578810" y="168947"/>
                  </a:lnTo>
                  <a:lnTo>
                    <a:pt x="576567" y="169147"/>
                  </a:lnTo>
                  <a:lnTo>
                    <a:pt x="574323" y="169347"/>
                  </a:lnTo>
                  <a:lnTo>
                    <a:pt x="572064" y="169577"/>
                  </a:lnTo>
                  <a:lnTo>
                    <a:pt x="569804" y="169792"/>
                  </a:lnTo>
                  <a:lnTo>
                    <a:pt x="567530" y="170038"/>
                  </a:lnTo>
                  <a:lnTo>
                    <a:pt x="565255" y="170284"/>
                  </a:lnTo>
                  <a:lnTo>
                    <a:pt x="562965" y="170545"/>
                  </a:lnTo>
                  <a:lnTo>
                    <a:pt x="560676" y="170822"/>
                  </a:lnTo>
                  <a:lnTo>
                    <a:pt x="558370" y="171114"/>
                  </a:lnTo>
                  <a:lnTo>
                    <a:pt x="556065" y="171406"/>
                  </a:lnTo>
                  <a:lnTo>
                    <a:pt x="553760" y="171713"/>
                  </a:lnTo>
                  <a:lnTo>
                    <a:pt x="551439" y="172021"/>
                  </a:lnTo>
                  <a:lnTo>
                    <a:pt x="549103" y="172359"/>
                  </a:lnTo>
                  <a:lnTo>
                    <a:pt x="546782" y="172697"/>
                  </a:lnTo>
                  <a:lnTo>
                    <a:pt x="544431" y="173035"/>
                  </a:lnTo>
                  <a:lnTo>
                    <a:pt x="543248" y="169070"/>
                  </a:lnTo>
                  <a:lnTo>
                    <a:pt x="542034" y="165136"/>
                  </a:lnTo>
                  <a:lnTo>
                    <a:pt x="540804" y="161217"/>
                  </a:lnTo>
                  <a:lnTo>
                    <a:pt x="539559" y="157344"/>
                  </a:lnTo>
                  <a:lnTo>
                    <a:pt x="538284" y="153502"/>
                  </a:lnTo>
                  <a:lnTo>
                    <a:pt x="536977" y="149675"/>
                  </a:lnTo>
                  <a:lnTo>
                    <a:pt x="535671" y="145894"/>
                  </a:lnTo>
                  <a:lnTo>
                    <a:pt x="534334" y="142144"/>
                  </a:lnTo>
                  <a:lnTo>
                    <a:pt x="532966" y="138440"/>
                  </a:lnTo>
                  <a:lnTo>
                    <a:pt x="531583" y="134752"/>
                  </a:lnTo>
                  <a:lnTo>
                    <a:pt x="530184" y="131110"/>
                  </a:lnTo>
                  <a:lnTo>
                    <a:pt x="528755" y="127483"/>
                  </a:lnTo>
                  <a:lnTo>
                    <a:pt x="527310" y="123917"/>
                  </a:lnTo>
                  <a:lnTo>
                    <a:pt x="525850" y="120367"/>
                  </a:lnTo>
                  <a:lnTo>
                    <a:pt x="524360" y="116863"/>
                  </a:lnTo>
                  <a:lnTo>
                    <a:pt x="522854" y="113390"/>
                  </a:lnTo>
                  <a:lnTo>
                    <a:pt x="522669" y="112990"/>
                  </a:lnTo>
                  <a:lnTo>
                    <a:pt x="522469" y="112591"/>
                  </a:lnTo>
                  <a:lnTo>
                    <a:pt x="522254" y="112206"/>
                  </a:lnTo>
                  <a:lnTo>
                    <a:pt x="522024" y="111837"/>
                  </a:lnTo>
                  <a:lnTo>
                    <a:pt x="521778" y="111469"/>
                  </a:lnTo>
                  <a:lnTo>
                    <a:pt x="521532" y="111130"/>
                  </a:lnTo>
                  <a:lnTo>
                    <a:pt x="521271" y="110777"/>
                  </a:lnTo>
                  <a:lnTo>
                    <a:pt x="520994" y="110454"/>
                  </a:lnTo>
                  <a:lnTo>
                    <a:pt x="520717" y="110132"/>
                  </a:lnTo>
                  <a:lnTo>
                    <a:pt x="520425" y="109840"/>
                  </a:lnTo>
                  <a:lnTo>
                    <a:pt x="520118" y="109548"/>
                  </a:lnTo>
                  <a:lnTo>
                    <a:pt x="519811" y="109256"/>
                  </a:lnTo>
                  <a:lnTo>
                    <a:pt x="519488" y="108994"/>
                  </a:lnTo>
                  <a:lnTo>
                    <a:pt x="519150" y="108733"/>
                  </a:lnTo>
                  <a:lnTo>
                    <a:pt x="518812" y="108487"/>
                  </a:lnTo>
                  <a:lnTo>
                    <a:pt x="518458" y="108257"/>
                  </a:lnTo>
                  <a:lnTo>
                    <a:pt x="518105" y="108041"/>
                  </a:lnTo>
                  <a:lnTo>
                    <a:pt x="517751" y="107842"/>
                  </a:lnTo>
                  <a:lnTo>
                    <a:pt x="517382" y="107642"/>
                  </a:lnTo>
                  <a:lnTo>
                    <a:pt x="516998" y="107473"/>
                  </a:lnTo>
                  <a:lnTo>
                    <a:pt x="516629" y="107304"/>
                  </a:lnTo>
                  <a:lnTo>
                    <a:pt x="516230" y="107150"/>
                  </a:lnTo>
                  <a:lnTo>
                    <a:pt x="515846" y="107012"/>
                  </a:lnTo>
                  <a:lnTo>
                    <a:pt x="515446" y="106889"/>
                  </a:lnTo>
                  <a:lnTo>
                    <a:pt x="515046" y="106781"/>
                  </a:lnTo>
                  <a:lnTo>
                    <a:pt x="514647" y="106689"/>
                  </a:lnTo>
                  <a:lnTo>
                    <a:pt x="514232" y="106597"/>
                  </a:lnTo>
                  <a:lnTo>
                    <a:pt x="513817" y="106535"/>
                  </a:lnTo>
                  <a:lnTo>
                    <a:pt x="513402" y="106474"/>
                  </a:lnTo>
                  <a:lnTo>
                    <a:pt x="512987" y="106443"/>
                  </a:lnTo>
                  <a:lnTo>
                    <a:pt x="512572" y="106412"/>
                  </a:lnTo>
                  <a:lnTo>
                    <a:pt x="512157" y="106412"/>
                  </a:lnTo>
                  <a:lnTo>
                    <a:pt x="511558" y="106428"/>
                  </a:lnTo>
                  <a:lnTo>
                    <a:pt x="510974" y="106474"/>
                  </a:lnTo>
                  <a:lnTo>
                    <a:pt x="510374" y="106551"/>
                  </a:lnTo>
                  <a:lnTo>
                    <a:pt x="509790" y="106658"/>
                  </a:lnTo>
                  <a:lnTo>
                    <a:pt x="509191" y="106797"/>
                  </a:lnTo>
                  <a:lnTo>
                    <a:pt x="508607" y="106966"/>
                  </a:lnTo>
                  <a:lnTo>
                    <a:pt x="508023" y="107165"/>
                  </a:lnTo>
                  <a:lnTo>
                    <a:pt x="507454" y="107396"/>
                  </a:lnTo>
                  <a:lnTo>
                    <a:pt x="506916" y="107657"/>
                  </a:lnTo>
                  <a:lnTo>
                    <a:pt x="506379" y="107934"/>
                  </a:lnTo>
                  <a:lnTo>
                    <a:pt x="505871" y="108241"/>
                  </a:lnTo>
                  <a:lnTo>
                    <a:pt x="505395" y="108564"/>
                  </a:lnTo>
                  <a:lnTo>
                    <a:pt x="504934" y="108917"/>
                  </a:lnTo>
                  <a:lnTo>
                    <a:pt x="504488" y="109286"/>
                  </a:lnTo>
                  <a:lnTo>
                    <a:pt x="504058" y="109670"/>
                  </a:lnTo>
                  <a:lnTo>
                    <a:pt x="503658" y="110070"/>
                  </a:lnTo>
                  <a:lnTo>
                    <a:pt x="503274" y="110500"/>
                  </a:lnTo>
                  <a:lnTo>
                    <a:pt x="502921" y="110946"/>
                  </a:lnTo>
                  <a:lnTo>
                    <a:pt x="502582" y="111392"/>
                  </a:lnTo>
                  <a:lnTo>
                    <a:pt x="502275" y="111868"/>
                  </a:lnTo>
                  <a:lnTo>
                    <a:pt x="501983" y="112345"/>
                  </a:lnTo>
                  <a:lnTo>
                    <a:pt x="501722" y="112836"/>
                  </a:lnTo>
                  <a:lnTo>
                    <a:pt x="501476" y="113344"/>
                  </a:lnTo>
                  <a:lnTo>
                    <a:pt x="501261" y="113866"/>
                  </a:lnTo>
                  <a:lnTo>
                    <a:pt x="501076" y="114389"/>
                  </a:lnTo>
                  <a:lnTo>
                    <a:pt x="500907" y="114927"/>
                  </a:lnTo>
                  <a:lnTo>
                    <a:pt x="500769" y="115464"/>
                  </a:lnTo>
                  <a:lnTo>
                    <a:pt x="500661" y="116018"/>
                  </a:lnTo>
                  <a:lnTo>
                    <a:pt x="500569" y="116571"/>
                  </a:lnTo>
                  <a:lnTo>
                    <a:pt x="500508" y="117140"/>
                  </a:lnTo>
                  <a:lnTo>
                    <a:pt x="500477" y="117708"/>
                  </a:lnTo>
                  <a:lnTo>
                    <a:pt x="500477" y="118277"/>
                  </a:lnTo>
                  <a:lnTo>
                    <a:pt x="500492" y="118845"/>
                  </a:lnTo>
                  <a:lnTo>
                    <a:pt x="500538" y="119414"/>
                  </a:lnTo>
                  <a:lnTo>
                    <a:pt x="500631" y="119983"/>
                  </a:lnTo>
                  <a:lnTo>
                    <a:pt x="500738" y="120551"/>
                  </a:lnTo>
                  <a:lnTo>
                    <a:pt x="500877" y="121120"/>
                  </a:lnTo>
                  <a:lnTo>
                    <a:pt x="501030" y="121689"/>
                  </a:lnTo>
                  <a:lnTo>
                    <a:pt x="501230" y="122242"/>
                  </a:lnTo>
                  <a:lnTo>
                    <a:pt x="501461" y="122811"/>
                  </a:lnTo>
                  <a:lnTo>
                    <a:pt x="502828" y="125930"/>
                  </a:lnTo>
                  <a:lnTo>
                    <a:pt x="504165" y="129096"/>
                  </a:lnTo>
                  <a:lnTo>
                    <a:pt x="505503" y="132308"/>
                  </a:lnTo>
                  <a:lnTo>
                    <a:pt x="506809" y="135551"/>
                  </a:lnTo>
                  <a:lnTo>
                    <a:pt x="508100" y="138825"/>
                  </a:lnTo>
                  <a:lnTo>
                    <a:pt x="509375" y="142129"/>
                  </a:lnTo>
                  <a:lnTo>
                    <a:pt x="510620" y="145479"/>
                  </a:lnTo>
                  <a:lnTo>
                    <a:pt x="511865" y="148860"/>
                  </a:lnTo>
                  <a:lnTo>
                    <a:pt x="513079" y="152272"/>
                  </a:lnTo>
                  <a:lnTo>
                    <a:pt x="514293" y="155715"/>
                  </a:lnTo>
                  <a:lnTo>
                    <a:pt x="515477" y="159188"/>
                  </a:lnTo>
                  <a:lnTo>
                    <a:pt x="516645" y="162692"/>
                  </a:lnTo>
                  <a:lnTo>
                    <a:pt x="517797" y="166227"/>
                  </a:lnTo>
                  <a:lnTo>
                    <a:pt x="518919" y="169808"/>
                  </a:lnTo>
                  <a:lnTo>
                    <a:pt x="520041" y="173404"/>
                  </a:lnTo>
                  <a:lnTo>
                    <a:pt x="521132" y="177031"/>
                  </a:lnTo>
                  <a:lnTo>
                    <a:pt x="517521" y="177738"/>
                  </a:lnTo>
                  <a:lnTo>
                    <a:pt x="513894" y="178460"/>
                  </a:lnTo>
                  <a:lnTo>
                    <a:pt x="510251" y="179198"/>
                  </a:lnTo>
                  <a:lnTo>
                    <a:pt x="506609" y="179982"/>
                  </a:lnTo>
                  <a:lnTo>
                    <a:pt x="502936" y="180765"/>
                  </a:lnTo>
                  <a:lnTo>
                    <a:pt x="499263" y="181595"/>
                  </a:lnTo>
                  <a:lnTo>
                    <a:pt x="495574" y="182425"/>
                  </a:lnTo>
                  <a:lnTo>
                    <a:pt x="491886" y="183301"/>
                  </a:lnTo>
                  <a:lnTo>
                    <a:pt x="488182" y="184193"/>
                  </a:lnTo>
                  <a:lnTo>
                    <a:pt x="484463" y="185099"/>
                  </a:lnTo>
                  <a:lnTo>
                    <a:pt x="480744" y="186037"/>
                  </a:lnTo>
                  <a:lnTo>
                    <a:pt x="477009" y="186990"/>
                  </a:lnTo>
                  <a:lnTo>
                    <a:pt x="473259" y="187973"/>
                  </a:lnTo>
                  <a:lnTo>
                    <a:pt x="469509" y="188972"/>
                  </a:lnTo>
                  <a:lnTo>
                    <a:pt x="465744" y="190002"/>
                  </a:lnTo>
                  <a:lnTo>
                    <a:pt x="461963" y="191062"/>
                  </a:lnTo>
                  <a:lnTo>
                    <a:pt x="458198" y="192123"/>
                  </a:lnTo>
                  <a:lnTo>
                    <a:pt x="454402" y="193229"/>
                  </a:lnTo>
                  <a:lnTo>
                    <a:pt x="450606" y="194351"/>
                  </a:lnTo>
                  <a:lnTo>
                    <a:pt x="446810" y="195488"/>
                  </a:lnTo>
                  <a:lnTo>
                    <a:pt x="442999" y="196656"/>
                  </a:lnTo>
                  <a:lnTo>
                    <a:pt x="439172" y="197840"/>
                  </a:lnTo>
                  <a:lnTo>
                    <a:pt x="435360" y="199054"/>
                  </a:lnTo>
                  <a:lnTo>
                    <a:pt x="431518" y="200283"/>
                  </a:lnTo>
                  <a:lnTo>
                    <a:pt x="427692" y="201528"/>
                  </a:lnTo>
                  <a:lnTo>
                    <a:pt x="423849" y="202804"/>
                  </a:lnTo>
                  <a:lnTo>
                    <a:pt x="420007" y="204110"/>
                  </a:lnTo>
                  <a:lnTo>
                    <a:pt x="416150" y="205432"/>
                  </a:lnTo>
                  <a:lnTo>
                    <a:pt x="412292" y="206769"/>
                  </a:lnTo>
                  <a:lnTo>
                    <a:pt x="408419" y="208137"/>
                  </a:lnTo>
                  <a:lnTo>
                    <a:pt x="404562" y="209520"/>
                  </a:lnTo>
                  <a:lnTo>
                    <a:pt x="400689" y="210934"/>
                  </a:lnTo>
                  <a:lnTo>
                    <a:pt x="396832" y="209520"/>
                  </a:lnTo>
                  <a:lnTo>
                    <a:pt x="392959" y="208137"/>
                  </a:lnTo>
                  <a:lnTo>
                    <a:pt x="389117" y="206784"/>
                  </a:lnTo>
                  <a:lnTo>
                    <a:pt x="385259" y="205447"/>
                  </a:lnTo>
                  <a:lnTo>
                    <a:pt x="381417" y="204126"/>
                  </a:lnTo>
                  <a:lnTo>
                    <a:pt x="377575" y="202819"/>
                  </a:lnTo>
                  <a:lnTo>
                    <a:pt x="373733" y="201559"/>
                  </a:lnTo>
                  <a:lnTo>
                    <a:pt x="369891" y="200299"/>
                  </a:lnTo>
                  <a:lnTo>
                    <a:pt x="366064" y="199069"/>
                  </a:lnTo>
                  <a:lnTo>
                    <a:pt x="362252" y="197855"/>
                  </a:lnTo>
                  <a:lnTo>
                    <a:pt x="358441" y="196672"/>
                  </a:lnTo>
                  <a:lnTo>
                    <a:pt x="354630" y="195519"/>
                  </a:lnTo>
                  <a:lnTo>
                    <a:pt x="350818" y="194366"/>
                  </a:lnTo>
                  <a:lnTo>
                    <a:pt x="347022" y="193260"/>
                  </a:lnTo>
                  <a:lnTo>
                    <a:pt x="343241" y="192153"/>
                  </a:lnTo>
                  <a:lnTo>
                    <a:pt x="339461" y="191093"/>
                  </a:lnTo>
                  <a:lnTo>
                    <a:pt x="335680" y="190033"/>
                  </a:lnTo>
                  <a:lnTo>
                    <a:pt x="331915" y="189003"/>
                  </a:lnTo>
                  <a:lnTo>
                    <a:pt x="328165" y="188004"/>
                  </a:lnTo>
                  <a:lnTo>
                    <a:pt x="324415" y="187020"/>
                  </a:lnTo>
                  <a:lnTo>
                    <a:pt x="320665" y="186067"/>
                  </a:lnTo>
                  <a:lnTo>
                    <a:pt x="316931" y="185130"/>
                  </a:lnTo>
                  <a:lnTo>
                    <a:pt x="313211" y="184208"/>
                  </a:lnTo>
                  <a:lnTo>
                    <a:pt x="309492" y="183332"/>
                  </a:lnTo>
                  <a:lnTo>
                    <a:pt x="305788" y="182456"/>
                  </a:lnTo>
                  <a:lnTo>
                    <a:pt x="302100" y="181611"/>
                  </a:lnTo>
                  <a:lnTo>
                    <a:pt x="298411" y="180796"/>
                  </a:lnTo>
                  <a:lnTo>
                    <a:pt x="294738" y="179997"/>
                  </a:lnTo>
                  <a:lnTo>
                    <a:pt x="291081" y="179228"/>
                  </a:lnTo>
                  <a:lnTo>
                    <a:pt x="287423" y="178475"/>
                  </a:lnTo>
                  <a:lnTo>
                    <a:pt x="283781" y="177753"/>
                  </a:lnTo>
                  <a:lnTo>
                    <a:pt x="280154" y="177046"/>
                  </a:lnTo>
                  <a:lnTo>
                    <a:pt x="281106" y="173926"/>
                  </a:lnTo>
                  <a:lnTo>
                    <a:pt x="282075" y="170822"/>
                  </a:lnTo>
                  <a:lnTo>
                    <a:pt x="283043" y="167733"/>
                  </a:lnTo>
                  <a:lnTo>
                    <a:pt x="284042" y="164659"/>
                  </a:lnTo>
                  <a:lnTo>
                    <a:pt x="285041" y="161616"/>
                  </a:lnTo>
                  <a:lnTo>
                    <a:pt x="286055" y="158589"/>
                  </a:lnTo>
                  <a:lnTo>
                    <a:pt x="287100" y="155592"/>
                  </a:lnTo>
                  <a:lnTo>
                    <a:pt x="288145" y="152610"/>
                  </a:lnTo>
                  <a:lnTo>
                    <a:pt x="289206" y="149644"/>
                  </a:lnTo>
                  <a:lnTo>
                    <a:pt x="290266" y="146709"/>
                  </a:lnTo>
                  <a:lnTo>
                    <a:pt x="291357" y="143804"/>
                  </a:lnTo>
                  <a:lnTo>
                    <a:pt x="292464" y="140915"/>
                  </a:lnTo>
                  <a:lnTo>
                    <a:pt x="293570" y="138041"/>
                  </a:lnTo>
                  <a:lnTo>
                    <a:pt x="294708" y="135198"/>
                  </a:lnTo>
                  <a:lnTo>
                    <a:pt x="295845" y="132370"/>
                  </a:lnTo>
                  <a:lnTo>
                    <a:pt x="297013" y="129573"/>
                  </a:lnTo>
                  <a:lnTo>
                    <a:pt x="298335" y="126438"/>
                  </a:lnTo>
                  <a:lnTo>
                    <a:pt x="299687" y="123333"/>
                  </a:lnTo>
                  <a:lnTo>
                    <a:pt x="301039" y="120275"/>
                  </a:lnTo>
                  <a:lnTo>
                    <a:pt x="302407" y="117263"/>
                  </a:lnTo>
                  <a:lnTo>
                    <a:pt x="303790" y="114296"/>
                  </a:lnTo>
                  <a:lnTo>
                    <a:pt x="305189" y="111361"/>
                  </a:lnTo>
                  <a:lnTo>
                    <a:pt x="306603" y="108472"/>
                  </a:lnTo>
                  <a:lnTo>
                    <a:pt x="308017" y="105629"/>
                  </a:lnTo>
                  <a:lnTo>
                    <a:pt x="309461" y="102831"/>
                  </a:lnTo>
                  <a:lnTo>
                    <a:pt x="310906" y="100081"/>
                  </a:lnTo>
                  <a:lnTo>
                    <a:pt x="312366" y="97376"/>
                  </a:lnTo>
                  <a:lnTo>
                    <a:pt x="313826" y="94717"/>
                  </a:lnTo>
                  <a:lnTo>
                    <a:pt x="315317" y="92089"/>
                  </a:lnTo>
                  <a:lnTo>
                    <a:pt x="316808" y="89522"/>
                  </a:lnTo>
                  <a:lnTo>
                    <a:pt x="318298" y="86987"/>
                  </a:lnTo>
                  <a:lnTo>
                    <a:pt x="319820" y="84512"/>
                  </a:lnTo>
                  <a:lnTo>
                    <a:pt x="321341" y="82069"/>
                  </a:lnTo>
                  <a:lnTo>
                    <a:pt x="322878" y="79671"/>
                  </a:lnTo>
                  <a:lnTo>
                    <a:pt x="324415" y="77335"/>
                  </a:lnTo>
                  <a:lnTo>
                    <a:pt x="325983" y="75030"/>
                  </a:lnTo>
                  <a:lnTo>
                    <a:pt x="327535" y="72786"/>
                  </a:lnTo>
                  <a:lnTo>
                    <a:pt x="329118" y="70573"/>
                  </a:lnTo>
                  <a:lnTo>
                    <a:pt x="330701" y="68421"/>
                  </a:lnTo>
                  <a:lnTo>
                    <a:pt x="332284" y="66316"/>
                  </a:lnTo>
                  <a:lnTo>
                    <a:pt x="333882" y="64241"/>
                  </a:lnTo>
                  <a:lnTo>
                    <a:pt x="335496" y="62228"/>
                  </a:lnTo>
                  <a:lnTo>
                    <a:pt x="336295" y="61244"/>
                  </a:lnTo>
                  <a:lnTo>
                    <a:pt x="337109" y="60261"/>
                  </a:lnTo>
                  <a:lnTo>
                    <a:pt x="337924" y="59292"/>
                  </a:lnTo>
                  <a:lnTo>
                    <a:pt x="338739" y="58340"/>
                  </a:lnTo>
                  <a:lnTo>
                    <a:pt x="339553" y="57402"/>
                  </a:lnTo>
                  <a:lnTo>
                    <a:pt x="340368" y="56480"/>
                  </a:lnTo>
                  <a:lnTo>
                    <a:pt x="341182" y="55558"/>
                  </a:lnTo>
                  <a:lnTo>
                    <a:pt x="342012" y="54651"/>
                  </a:lnTo>
                  <a:lnTo>
                    <a:pt x="342827" y="53760"/>
                  </a:lnTo>
                  <a:lnTo>
                    <a:pt x="343656" y="52884"/>
                  </a:lnTo>
                  <a:lnTo>
                    <a:pt x="344486" y="52008"/>
                  </a:lnTo>
                  <a:lnTo>
                    <a:pt x="345316" y="51162"/>
                  </a:lnTo>
                  <a:lnTo>
                    <a:pt x="346146" y="50317"/>
                  </a:lnTo>
                  <a:lnTo>
                    <a:pt x="346976" y="49487"/>
                  </a:lnTo>
                  <a:lnTo>
                    <a:pt x="347806" y="48673"/>
                  </a:lnTo>
                  <a:lnTo>
                    <a:pt x="348636" y="47858"/>
                  </a:lnTo>
                  <a:lnTo>
                    <a:pt x="349481" y="47074"/>
                  </a:lnTo>
                  <a:lnTo>
                    <a:pt x="350311" y="46291"/>
                  </a:lnTo>
                  <a:lnTo>
                    <a:pt x="351156" y="45522"/>
                  </a:lnTo>
                  <a:lnTo>
                    <a:pt x="351986" y="44769"/>
                  </a:lnTo>
                  <a:lnTo>
                    <a:pt x="352831" y="44016"/>
                  </a:lnTo>
                  <a:lnTo>
                    <a:pt x="353677" y="43294"/>
                  </a:lnTo>
                  <a:lnTo>
                    <a:pt x="354522" y="42571"/>
                  </a:lnTo>
                  <a:lnTo>
                    <a:pt x="355367" y="41864"/>
                  </a:lnTo>
                  <a:lnTo>
                    <a:pt x="356228" y="41173"/>
                  </a:lnTo>
                  <a:lnTo>
                    <a:pt x="357073" y="40497"/>
                  </a:lnTo>
                  <a:lnTo>
                    <a:pt x="357918" y="39836"/>
                  </a:lnTo>
                  <a:lnTo>
                    <a:pt x="358779" y="39175"/>
                  </a:lnTo>
                  <a:lnTo>
                    <a:pt x="359624" y="38530"/>
                  </a:lnTo>
                  <a:lnTo>
                    <a:pt x="360485" y="37899"/>
                  </a:lnTo>
                  <a:lnTo>
                    <a:pt x="361346" y="37285"/>
                  </a:lnTo>
                  <a:lnTo>
                    <a:pt x="362191" y="36685"/>
                  </a:lnTo>
                  <a:lnTo>
                    <a:pt x="363052" y="36101"/>
                  </a:lnTo>
                  <a:lnTo>
                    <a:pt x="363912" y="35517"/>
                  </a:lnTo>
                  <a:lnTo>
                    <a:pt x="364773" y="34949"/>
                  </a:lnTo>
                  <a:lnTo>
                    <a:pt x="365633" y="34411"/>
                  </a:lnTo>
                  <a:lnTo>
                    <a:pt x="366494" y="33873"/>
                  </a:lnTo>
                  <a:lnTo>
                    <a:pt x="367370" y="33335"/>
                  </a:lnTo>
                  <a:lnTo>
                    <a:pt x="368231" y="32828"/>
                  </a:lnTo>
                  <a:lnTo>
                    <a:pt x="369091" y="32336"/>
                  </a:lnTo>
                  <a:lnTo>
                    <a:pt x="369967" y="31844"/>
                  </a:lnTo>
                  <a:lnTo>
                    <a:pt x="370828" y="31368"/>
                  </a:lnTo>
                  <a:lnTo>
                    <a:pt x="371704" y="30922"/>
                  </a:lnTo>
                  <a:lnTo>
                    <a:pt x="372565" y="30476"/>
                  </a:lnTo>
                  <a:lnTo>
                    <a:pt x="373441" y="30031"/>
                  </a:lnTo>
                  <a:lnTo>
                    <a:pt x="374317" y="29616"/>
                  </a:lnTo>
                  <a:lnTo>
                    <a:pt x="375177" y="29216"/>
                  </a:lnTo>
                  <a:lnTo>
                    <a:pt x="376053" y="28817"/>
                  </a:lnTo>
                  <a:lnTo>
                    <a:pt x="376929" y="28448"/>
                  </a:lnTo>
                  <a:lnTo>
                    <a:pt x="377805" y="28079"/>
                  </a:lnTo>
                  <a:lnTo>
                    <a:pt x="378681" y="27725"/>
                  </a:lnTo>
                  <a:lnTo>
                    <a:pt x="379557" y="27387"/>
                  </a:lnTo>
                  <a:lnTo>
                    <a:pt x="380433" y="27065"/>
                  </a:lnTo>
                  <a:lnTo>
                    <a:pt x="381309" y="26742"/>
                  </a:lnTo>
                  <a:lnTo>
                    <a:pt x="382185" y="26450"/>
                  </a:lnTo>
                  <a:lnTo>
                    <a:pt x="383061" y="26158"/>
                  </a:lnTo>
                  <a:lnTo>
                    <a:pt x="383937" y="25897"/>
                  </a:lnTo>
                  <a:lnTo>
                    <a:pt x="384813" y="25635"/>
                  </a:lnTo>
                  <a:lnTo>
                    <a:pt x="385689" y="25389"/>
                  </a:lnTo>
                  <a:lnTo>
                    <a:pt x="386581" y="25159"/>
                  </a:lnTo>
                  <a:lnTo>
                    <a:pt x="387457" y="24944"/>
                  </a:lnTo>
                  <a:lnTo>
                    <a:pt x="388333" y="24744"/>
                  </a:lnTo>
                  <a:lnTo>
                    <a:pt x="389224" y="24560"/>
                  </a:lnTo>
                  <a:lnTo>
                    <a:pt x="390100" y="24375"/>
                  </a:lnTo>
                  <a:lnTo>
                    <a:pt x="390976" y="24221"/>
                  </a:lnTo>
                  <a:lnTo>
                    <a:pt x="391868" y="24068"/>
                  </a:lnTo>
                  <a:lnTo>
                    <a:pt x="392744" y="23929"/>
                  </a:lnTo>
                  <a:lnTo>
                    <a:pt x="393620" y="23822"/>
                  </a:lnTo>
                  <a:lnTo>
                    <a:pt x="394511" y="23714"/>
                  </a:lnTo>
                  <a:lnTo>
                    <a:pt x="395387" y="23622"/>
                  </a:lnTo>
                  <a:lnTo>
                    <a:pt x="396278" y="23545"/>
                  </a:lnTo>
                  <a:lnTo>
                    <a:pt x="397154" y="23484"/>
                  </a:lnTo>
                  <a:lnTo>
                    <a:pt x="398046" y="23422"/>
                  </a:lnTo>
                  <a:lnTo>
                    <a:pt x="398922" y="23392"/>
                  </a:lnTo>
                  <a:lnTo>
                    <a:pt x="399798" y="23376"/>
                  </a:lnTo>
                  <a:lnTo>
                    <a:pt x="400689" y="23361"/>
                  </a:lnTo>
                  <a:lnTo>
                    <a:pt x="401473" y="23376"/>
                  </a:lnTo>
                  <a:lnTo>
                    <a:pt x="402257" y="23392"/>
                  </a:lnTo>
                  <a:lnTo>
                    <a:pt x="403040" y="23407"/>
                  </a:lnTo>
                  <a:lnTo>
                    <a:pt x="403824" y="23453"/>
                  </a:lnTo>
                  <a:lnTo>
                    <a:pt x="404608" y="23499"/>
                  </a:lnTo>
                  <a:lnTo>
                    <a:pt x="405376" y="23561"/>
                  </a:lnTo>
                  <a:lnTo>
                    <a:pt x="406145" y="23622"/>
                  </a:lnTo>
                  <a:lnTo>
                    <a:pt x="406913" y="23699"/>
                  </a:lnTo>
                  <a:lnTo>
                    <a:pt x="407682" y="23791"/>
                  </a:lnTo>
                  <a:lnTo>
                    <a:pt x="408450" y="23899"/>
                  </a:lnTo>
                  <a:lnTo>
                    <a:pt x="409219" y="24006"/>
                  </a:lnTo>
                  <a:lnTo>
                    <a:pt x="409972" y="24114"/>
                  </a:lnTo>
                  <a:lnTo>
                    <a:pt x="410725" y="24252"/>
                  </a:lnTo>
                  <a:lnTo>
                    <a:pt x="411478" y="24390"/>
                  </a:lnTo>
                  <a:lnTo>
                    <a:pt x="412231" y="24529"/>
                  </a:lnTo>
                  <a:lnTo>
                    <a:pt x="412984" y="24698"/>
                  </a:lnTo>
                  <a:lnTo>
                    <a:pt x="413722" y="24852"/>
                  </a:lnTo>
                  <a:lnTo>
                    <a:pt x="414475" y="25036"/>
                  </a:lnTo>
                  <a:lnTo>
                    <a:pt x="415212" y="25220"/>
                  </a:lnTo>
                  <a:lnTo>
                    <a:pt x="415950" y="25405"/>
                  </a:lnTo>
                  <a:lnTo>
                    <a:pt x="416688" y="25620"/>
                  </a:lnTo>
                  <a:lnTo>
                    <a:pt x="417410" y="25820"/>
                  </a:lnTo>
                  <a:lnTo>
                    <a:pt x="418870" y="26281"/>
                  </a:lnTo>
                  <a:lnTo>
                    <a:pt x="420315" y="26757"/>
                  </a:lnTo>
                  <a:lnTo>
                    <a:pt x="421744" y="27280"/>
                  </a:lnTo>
                  <a:lnTo>
                    <a:pt x="423173" y="27818"/>
                  </a:lnTo>
                  <a:lnTo>
                    <a:pt x="424587" y="28402"/>
                  </a:lnTo>
                  <a:lnTo>
                    <a:pt x="425986" y="29016"/>
                  </a:lnTo>
                  <a:lnTo>
                    <a:pt x="427369" y="29662"/>
                  </a:lnTo>
                  <a:lnTo>
                    <a:pt x="428737" y="30323"/>
                  </a:lnTo>
                  <a:lnTo>
                    <a:pt x="430104" y="31030"/>
                  </a:lnTo>
                  <a:lnTo>
                    <a:pt x="431457" y="31752"/>
                  </a:lnTo>
                  <a:lnTo>
                    <a:pt x="432809" y="32505"/>
                  </a:lnTo>
                  <a:lnTo>
                    <a:pt x="434131" y="33289"/>
                  </a:lnTo>
                  <a:lnTo>
                    <a:pt x="435453" y="34088"/>
                  </a:lnTo>
                  <a:lnTo>
                    <a:pt x="436759" y="34918"/>
                  </a:lnTo>
                  <a:lnTo>
                    <a:pt x="438050" y="35779"/>
                  </a:lnTo>
                  <a:lnTo>
                    <a:pt x="439326" y="36655"/>
                  </a:lnTo>
                  <a:lnTo>
                    <a:pt x="440601" y="37546"/>
                  </a:lnTo>
                  <a:lnTo>
                    <a:pt x="441846" y="38468"/>
                  </a:lnTo>
                  <a:lnTo>
                    <a:pt x="443091" y="39406"/>
                  </a:lnTo>
                  <a:lnTo>
                    <a:pt x="444336" y="40374"/>
                  </a:lnTo>
                  <a:lnTo>
                    <a:pt x="445550" y="41357"/>
                  </a:lnTo>
                  <a:lnTo>
                    <a:pt x="446749" y="42356"/>
                  </a:lnTo>
                  <a:lnTo>
                    <a:pt x="447947" y="43371"/>
                  </a:lnTo>
                  <a:lnTo>
                    <a:pt x="449131" y="44400"/>
                  </a:lnTo>
                  <a:lnTo>
                    <a:pt x="450299" y="45445"/>
                  </a:lnTo>
                  <a:lnTo>
                    <a:pt x="451451" y="46506"/>
                  </a:lnTo>
                  <a:lnTo>
                    <a:pt x="452589" y="47597"/>
                  </a:lnTo>
                  <a:lnTo>
                    <a:pt x="453726" y="48688"/>
                  </a:lnTo>
                  <a:lnTo>
                    <a:pt x="454832" y="49779"/>
                  </a:lnTo>
                  <a:lnTo>
                    <a:pt x="455939" y="50901"/>
                  </a:lnTo>
                  <a:lnTo>
                    <a:pt x="457030" y="52023"/>
                  </a:lnTo>
                  <a:lnTo>
                    <a:pt x="458106" y="53160"/>
                  </a:lnTo>
                  <a:lnTo>
                    <a:pt x="459166" y="54313"/>
                  </a:lnTo>
                  <a:lnTo>
                    <a:pt x="460211" y="55466"/>
                  </a:lnTo>
                  <a:lnTo>
                    <a:pt x="461256" y="56634"/>
                  </a:lnTo>
                  <a:lnTo>
                    <a:pt x="462271" y="57802"/>
                  </a:lnTo>
                  <a:lnTo>
                    <a:pt x="463285" y="58985"/>
                  </a:lnTo>
                  <a:lnTo>
                    <a:pt x="464284" y="60168"/>
                  </a:lnTo>
                  <a:lnTo>
                    <a:pt x="465252" y="61352"/>
                  </a:lnTo>
                  <a:lnTo>
                    <a:pt x="466221" y="62551"/>
                  </a:lnTo>
                  <a:lnTo>
                    <a:pt x="467173" y="63749"/>
                  </a:lnTo>
                  <a:lnTo>
                    <a:pt x="468111" y="64933"/>
                  </a:lnTo>
                  <a:lnTo>
                    <a:pt x="469048" y="66147"/>
                  </a:lnTo>
                  <a:lnTo>
                    <a:pt x="469955" y="67346"/>
                  </a:lnTo>
                  <a:lnTo>
                    <a:pt x="470846" y="68544"/>
                  </a:lnTo>
                  <a:lnTo>
                    <a:pt x="471722" y="69743"/>
                  </a:lnTo>
                  <a:lnTo>
                    <a:pt x="472598" y="70942"/>
                  </a:lnTo>
                  <a:lnTo>
                    <a:pt x="473444" y="72141"/>
                  </a:lnTo>
                  <a:lnTo>
                    <a:pt x="474289" y="73324"/>
                  </a:lnTo>
                  <a:lnTo>
                    <a:pt x="475104" y="74523"/>
                  </a:lnTo>
                  <a:lnTo>
                    <a:pt x="475918" y="75706"/>
                  </a:lnTo>
                  <a:lnTo>
                    <a:pt x="477486" y="78057"/>
                  </a:lnTo>
                  <a:lnTo>
                    <a:pt x="477839" y="78549"/>
                  </a:lnTo>
                  <a:lnTo>
                    <a:pt x="478193" y="79026"/>
                  </a:lnTo>
                  <a:lnTo>
                    <a:pt x="478577" y="79471"/>
                  </a:lnTo>
                  <a:lnTo>
                    <a:pt x="478976" y="79886"/>
                  </a:lnTo>
                  <a:lnTo>
                    <a:pt x="479407" y="80286"/>
                  </a:lnTo>
                  <a:lnTo>
                    <a:pt x="479837" y="80670"/>
                  </a:lnTo>
                  <a:lnTo>
                    <a:pt x="480298" y="81024"/>
                  </a:lnTo>
                  <a:lnTo>
                    <a:pt x="480759" y="81346"/>
                  </a:lnTo>
                  <a:lnTo>
                    <a:pt x="481236" y="81654"/>
                  </a:lnTo>
                  <a:lnTo>
                    <a:pt x="481727" y="81930"/>
                  </a:lnTo>
                  <a:lnTo>
                    <a:pt x="482235" y="82176"/>
                  </a:lnTo>
                  <a:lnTo>
                    <a:pt x="482757" y="82407"/>
                  </a:lnTo>
                  <a:lnTo>
                    <a:pt x="483280" y="82606"/>
                  </a:lnTo>
                  <a:lnTo>
                    <a:pt x="483817" y="82791"/>
                  </a:lnTo>
                  <a:lnTo>
                    <a:pt x="484355" y="82945"/>
                  </a:lnTo>
                  <a:lnTo>
                    <a:pt x="484893" y="83068"/>
                  </a:lnTo>
                  <a:lnTo>
                    <a:pt x="485447" y="83175"/>
                  </a:lnTo>
                  <a:lnTo>
                    <a:pt x="486000" y="83237"/>
                  </a:lnTo>
                  <a:lnTo>
                    <a:pt x="486568" y="83283"/>
                  </a:lnTo>
                  <a:lnTo>
                    <a:pt x="487122" y="83313"/>
                  </a:lnTo>
                  <a:lnTo>
                    <a:pt x="487690" y="83298"/>
                  </a:lnTo>
                  <a:lnTo>
                    <a:pt x="488259" y="83267"/>
                  </a:lnTo>
                  <a:lnTo>
                    <a:pt x="488812" y="83206"/>
                  </a:lnTo>
                  <a:lnTo>
                    <a:pt x="489381" y="83114"/>
                  </a:lnTo>
                  <a:lnTo>
                    <a:pt x="489934" y="83006"/>
                  </a:lnTo>
                  <a:lnTo>
                    <a:pt x="490487" y="82852"/>
                  </a:lnTo>
                  <a:lnTo>
                    <a:pt x="491041" y="82683"/>
                  </a:lnTo>
                  <a:lnTo>
                    <a:pt x="491579" y="82484"/>
                  </a:lnTo>
                  <a:lnTo>
                    <a:pt x="492117" y="82253"/>
                  </a:lnTo>
                  <a:lnTo>
                    <a:pt x="492639" y="81992"/>
                  </a:lnTo>
                  <a:lnTo>
                    <a:pt x="493162" y="81700"/>
                  </a:lnTo>
                  <a:lnTo>
                    <a:pt x="493669" y="81377"/>
                  </a:lnTo>
                  <a:lnTo>
                    <a:pt x="494176" y="81039"/>
                  </a:lnTo>
                  <a:lnTo>
                    <a:pt x="494637" y="80670"/>
                  </a:lnTo>
                  <a:lnTo>
                    <a:pt x="495083" y="80286"/>
                  </a:lnTo>
                  <a:lnTo>
                    <a:pt x="495513" y="79886"/>
                  </a:lnTo>
                  <a:lnTo>
                    <a:pt x="495913" y="79471"/>
                  </a:lnTo>
                  <a:lnTo>
                    <a:pt x="496281" y="79026"/>
                  </a:lnTo>
                  <a:lnTo>
                    <a:pt x="496635" y="78580"/>
                  </a:lnTo>
                  <a:lnTo>
                    <a:pt x="496973" y="78104"/>
                  </a:lnTo>
                  <a:lnTo>
                    <a:pt x="497265" y="77627"/>
                  </a:lnTo>
                  <a:lnTo>
                    <a:pt x="497557" y="77135"/>
                  </a:lnTo>
                  <a:lnTo>
                    <a:pt x="497803" y="76628"/>
                  </a:lnTo>
                  <a:lnTo>
                    <a:pt x="498033" y="76121"/>
                  </a:lnTo>
                  <a:lnTo>
                    <a:pt x="498233" y="75598"/>
                  </a:lnTo>
                  <a:lnTo>
                    <a:pt x="498418" y="75061"/>
                  </a:lnTo>
                  <a:lnTo>
                    <a:pt x="498571" y="74523"/>
                  </a:lnTo>
                  <a:lnTo>
                    <a:pt x="498694" y="73969"/>
                  </a:lnTo>
                  <a:lnTo>
                    <a:pt x="498786" y="73416"/>
                  </a:lnTo>
                  <a:lnTo>
                    <a:pt x="498863" y="72863"/>
                  </a:lnTo>
                  <a:lnTo>
                    <a:pt x="498909" y="72310"/>
                  </a:lnTo>
                  <a:lnTo>
                    <a:pt x="498940" y="71741"/>
                  </a:lnTo>
                  <a:lnTo>
                    <a:pt x="498925" y="71188"/>
                  </a:lnTo>
                  <a:lnTo>
                    <a:pt x="498894" y="70619"/>
                  </a:lnTo>
                  <a:lnTo>
                    <a:pt x="498833" y="70050"/>
                  </a:lnTo>
                  <a:lnTo>
                    <a:pt x="498740" y="69497"/>
                  </a:lnTo>
                  <a:lnTo>
                    <a:pt x="498617" y="68944"/>
                  </a:lnTo>
                  <a:lnTo>
                    <a:pt x="498479" y="68391"/>
                  </a:lnTo>
                  <a:lnTo>
                    <a:pt x="498310" y="67837"/>
                  </a:lnTo>
                  <a:lnTo>
                    <a:pt x="498095" y="67284"/>
                  </a:lnTo>
                  <a:lnTo>
                    <a:pt x="497864" y="66746"/>
                  </a:lnTo>
                  <a:lnTo>
                    <a:pt x="497603" y="66224"/>
                  </a:lnTo>
                  <a:lnTo>
                    <a:pt x="497326" y="65701"/>
                  </a:lnTo>
                  <a:lnTo>
                    <a:pt x="497004" y="65194"/>
                  </a:lnTo>
                  <a:lnTo>
                    <a:pt x="495682" y="63211"/>
                  </a:lnTo>
                  <a:lnTo>
                    <a:pt x="494345" y="61260"/>
                  </a:lnTo>
                  <a:lnTo>
                    <a:pt x="493008" y="59323"/>
                  </a:lnTo>
                  <a:lnTo>
                    <a:pt x="491671" y="57433"/>
                  </a:lnTo>
                  <a:lnTo>
                    <a:pt x="490318" y="55573"/>
                  </a:lnTo>
                  <a:lnTo>
                    <a:pt x="488951" y="53729"/>
                  </a:lnTo>
                  <a:lnTo>
                    <a:pt x="487598" y="51916"/>
                  </a:lnTo>
                  <a:lnTo>
                    <a:pt x="486215" y="50148"/>
                  </a:lnTo>
                  <a:lnTo>
                    <a:pt x="484832" y="48396"/>
                  </a:lnTo>
                  <a:lnTo>
                    <a:pt x="483449" y="46675"/>
                  </a:lnTo>
                  <a:lnTo>
                    <a:pt x="482050" y="45000"/>
                  </a:lnTo>
                  <a:lnTo>
                    <a:pt x="480652" y="43340"/>
                  </a:lnTo>
                  <a:lnTo>
                    <a:pt x="479253" y="41711"/>
                  </a:lnTo>
                  <a:lnTo>
                    <a:pt x="477839" y="40112"/>
                  </a:lnTo>
                  <a:lnTo>
                    <a:pt x="476410" y="38545"/>
                  </a:lnTo>
                  <a:lnTo>
                    <a:pt x="474996" y="37008"/>
                  </a:lnTo>
                  <a:lnTo>
                    <a:pt x="473551" y="35502"/>
                  </a:lnTo>
                  <a:lnTo>
                    <a:pt x="472122" y="34027"/>
                  </a:lnTo>
                  <a:lnTo>
                    <a:pt x="470677" y="32582"/>
                  </a:lnTo>
                  <a:lnTo>
                    <a:pt x="469217" y="31168"/>
                  </a:lnTo>
                  <a:lnTo>
                    <a:pt x="467773" y="29785"/>
                  </a:lnTo>
                  <a:lnTo>
                    <a:pt x="466313" y="28432"/>
                  </a:lnTo>
                  <a:lnTo>
                    <a:pt x="464837" y="27111"/>
                  </a:lnTo>
                  <a:lnTo>
                    <a:pt x="463362" y="25820"/>
                  </a:lnTo>
                  <a:lnTo>
                    <a:pt x="461887" y="24560"/>
                  </a:lnTo>
                  <a:lnTo>
                    <a:pt x="460396" y="23330"/>
                  </a:lnTo>
                  <a:lnTo>
                    <a:pt x="458905" y="22131"/>
                  </a:lnTo>
                  <a:lnTo>
                    <a:pt x="457414" y="20963"/>
                  </a:lnTo>
                  <a:lnTo>
                    <a:pt x="455908" y="19826"/>
                  </a:lnTo>
                  <a:lnTo>
                    <a:pt x="454402" y="18719"/>
                  </a:lnTo>
                  <a:lnTo>
                    <a:pt x="452896" y="17644"/>
                  </a:lnTo>
                  <a:lnTo>
                    <a:pt x="451375" y="16599"/>
                  </a:lnTo>
                  <a:lnTo>
                    <a:pt x="449853" y="15584"/>
                  </a:lnTo>
                  <a:lnTo>
                    <a:pt x="448332" y="14601"/>
                  </a:lnTo>
                  <a:lnTo>
                    <a:pt x="446795" y="13663"/>
                  </a:lnTo>
                  <a:lnTo>
                    <a:pt x="445258" y="12741"/>
                  </a:lnTo>
                  <a:lnTo>
                    <a:pt x="443721" y="11850"/>
                  </a:lnTo>
                  <a:lnTo>
                    <a:pt x="442184" y="10989"/>
                  </a:lnTo>
                  <a:lnTo>
                    <a:pt x="440632" y="10175"/>
                  </a:lnTo>
                  <a:lnTo>
                    <a:pt x="439080" y="9375"/>
                  </a:lnTo>
                  <a:lnTo>
                    <a:pt x="437512" y="8622"/>
                  </a:lnTo>
                  <a:lnTo>
                    <a:pt x="435960" y="7885"/>
                  </a:lnTo>
                  <a:lnTo>
                    <a:pt x="434392" y="7193"/>
                  </a:lnTo>
                  <a:lnTo>
                    <a:pt x="432825" y="6532"/>
                  </a:lnTo>
                  <a:lnTo>
                    <a:pt x="431242" y="5887"/>
                  </a:lnTo>
                  <a:lnTo>
                    <a:pt x="429659" y="5287"/>
                  </a:lnTo>
                  <a:lnTo>
                    <a:pt x="428076" y="4719"/>
                  </a:lnTo>
                  <a:lnTo>
                    <a:pt x="426493" y="4181"/>
                  </a:lnTo>
                  <a:lnTo>
                    <a:pt x="424910" y="3674"/>
                  </a:lnTo>
                  <a:lnTo>
                    <a:pt x="423312" y="3213"/>
                  </a:lnTo>
                  <a:lnTo>
                    <a:pt x="421713" y="2767"/>
                  </a:lnTo>
                  <a:lnTo>
                    <a:pt x="420115" y="2352"/>
                  </a:lnTo>
                  <a:lnTo>
                    <a:pt x="418517" y="1983"/>
                  </a:lnTo>
                  <a:lnTo>
                    <a:pt x="416903" y="1645"/>
                  </a:lnTo>
                  <a:lnTo>
                    <a:pt x="415305" y="1322"/>
                  </a:lnTo>
                  <a:lnTo>
                    <a:pt x="413691" y="1046"/>
                  </a:lnTo>
                  <a:lnTo>
                    <a:pt x="412077" y="800"/>
                  </a:lnTo>
                  <a:lnTo>
                    <a:pt x="410448" y="585"/>
                  </a:lnTo>
                  <a:lnTo>
                    <a:pt x="408834" y="416"/>
                  </a:lnTo>
                  <a:lnTo>
                    <a:pt x="407205" y="262"/>
                  </a:lnTo>
                  <a:lnTo>
                    <a:pt x="405576" y="139"/>
                  </a:lnTo>
                  <a:lnTo>
                    <a:pt x="403947" y="62"/>
                  </a:lnTo>
                  <a:lnTo>
                    <a:pt x="402318" y="16"/>
                  </a:lnTo>
                  <a:lnTo>
                    <a:pt x="4006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69;p67">
              <a:extLst>
                <a:ext uri="{FF2B5EF4-FFF2-40B4-BE49-F238E27FC236}">
                  <a16:creationId xmlns:a16="http://schemas.microsoft.com/office/drawing/2014/main" id="{C9727C05-B4B7-4ED2-A026-DE3D95E2FD4D}"/>
                </a:ext>
              </a:extLst>
            </p:cNvPr>
            <p:cNvSpPr/>
            <p:nvPr/>
          </p:nvSpPr>
          <p:spPr>
            <a:xfrm rot="10800000">
              <a:off x="2220665" y="1360523"/>
              <a:ext cx="22790" cy="22822"/>
            </a:xfrm>
            <a:custGeom>
              <a:avLst/>
              <a:gdLst/>
              <a:ahLst/>
              <a:cxnLst/>
              <a:rect l="l" t="t" r="r" b="b"/>
              <a:pathLst>
                <a:path w="32674" h="32720" fill="none" extrusionOk="0">
                  <a:moveTo>
                    <a:pt x="16337" y="32720"/>
                  </a:moveTo>
                  <a:lnTo>
                    <a:pt x="16337" y="32720"/>
                  </a:lnTo>
                  <a:lnTo>
                    <a:pt x="15922" y="32704"/>
                  </a:lnTo>
                  <a:lnTo>
                    <a:pt x="15492" y="32689"/>
                  </a:lnTo>
                  <a:lnTo>
                    <a:pt x="15077" y="32674"/>
                  </a:lnTo>
                  <a:lnTo>
                    <a:pt x="14662" y="32628"/>
                  </a:lnTo>
                  <a:lnTo>
                    <a:pt x="14262" y="32581"/>
                  </a:lnTo>
                  <a:lnTo>
                    <a:pt x="13847" y="32520"/>
                  </a:lnTo>
                  <a:lnTo>
                    <a:pt x="13448" y="32458"/>
                  </a:lnTo>
                  <a:lnTo>
                    <a:pt x="13048" y="32382"/>
                  </a:lnTo>
                  <a:lnTo>
                    <a:pt x="12649" y="32289"/>
                  </a:lnTo>
                  <a:lnTo>
                    <a:pt x="12249" y="32197"/>
                  </a:lnTo>
                  <a:lnTo>
                    <a:pt x="11865" y="32090"/>
                  </a:lnTo>
                  <a:lnTo>
                    <a:pt x="11481" y="31982"/>
                  </a:lnTo>
                  <a:lnTo>
                    <a:pt x="11096" y="31859"/>
                  </a:lnTo>
                  <a:lnTo>
                    <a:pt x="10728" y="31721"/>
                  </a:lnTo>
                  <a:lnTo>
                    <a:pt x="10343" y="31582"/>
                  </a:lnTo>
                  <a:lnTo>
                    <a:pt x="9975" y="31429"/>
                  </a:lnTo>
                  <a:lnTo>
                    <a:pt x="9621" y="31275"/>
                  </a:lnTo>
                  <a:lnTo>
                    <a:pt x="9252" y="31106"/>
                  </a:lnTo>
                  <a:lnTo>
                    <a:pt x="8899" y="30922"/>
                  </a:lnTo>
                  <a:lnTo>
                    <a:pt x="8545" y="30737"/>
                  </a:lnTo>
                  <a:lnTo>
                    <a:pt x="8207" y="30553"/>
                  </a:lnTo>
                  <a:lnTo>
                    <a:pt x="7869" y="30338"/>
                  </a:lnTo>
                  <a:lnTo>
                    <a:pt x="7531" y="30138"/>
                  </a:lnTo>
                  <a:lnTo>
                    <a:pt x="7208" y="29923"/>
                  </a:lnTo>
                  <a:lnTo>
                    <a:pt x="6885" y="29692"/>
                  </a:lnTo>
                  <a:lnTo>
                    <a:pt x="6563" y="29462"/>
                  </a:lnTo>
                  <a:lnTo>
                    <a:pt x="6255" y="29216"/>
                  </a:lnTo>
                  <a:lnTo>
                    <a:pt x="5948" y="28970"/>
                  </a:lnTo>
                  <a:lnTo>
                    <a:pt x="5641" y="28724"/>
                  </a:lnTo>
                  <a:lnTo>
                    <a:pt x="5349" y="28463"/>
                  </a:lnTo>
                  <a:lnTo>
                    <a:pt x="5072" y="28201"/>
                  </a:lnTo>
                  <a:lnTo>
                    <a:pt x="4780" y="27925"/>
                  </a:lnTo>
                  <a:lnTo>
                    <a:pt x="4519" y="27633"/>
                  </a:lnTo>
                  <a:lnTo>
                    <a:pt x="4242" y="27356"/>
                  </a:lnTo>
                  <a:lnTo>
                    <a:pt x="3981" y="27064"/>
                  </a:lnTo>
                  <a:lnTo>
                    <a:pt x="3735" y="26757"/>
                  </a:lnTo>
                  <a:lnTo>
                    <a:pt x="3489" y="26449"/>
                  </a:lnTo>
                  <a:lnTo>
                    <a:pt x="3243" y="26142"/>
                  </a:lnTo>
                  <a:lnTo>
                    <a:pt x="3013" y="25819"/>
                  </a:lnTo>
                  <a:lnTo>
                    <a:pt x="2782" y="25497"/>
                  </a:lnTo>
                  <a:lnTo>
                    <a:pt x="2567" y="25174"/>
                  </a:lnTo>
                  <a:lnTo>
                    <a:pt x="2367" y="24836"/>
                  </a:lnTo>
                  <a:lnTo>
                    <a:pt x="2167" y="24498"/>
                  </a:lnTo>
                  <a:lnTo>
                    <a:pt x="1968" y="24144"/>
                  </a:lnTo>
                  <a:lnTo>
                    <a:pt x="1783" y="23806"/>
                  </a:lnTo>
                  <a:lnTo>
                    <a:pt x="1614" y="23437"/>
                  </a:lnTo>
                  <a:lnTo>
                    <a:pt x="1445" y="23084"/>
                  </a:lnTo>
                  <a:lnTo>
                    <a:pt x="1276" y="22715"/>
                  </a:lnTo>
                  <a:lnTo>
                    <a:pt x="1138" y="22346"/>
                  </a:lnTo>
                  <a:lnTo>
                    <a:pt x="984" y="21977"/>
                  </a:lnTo>
                  <a:lnTo>
                    <a:pt x="861" y="21593"/>
                  </a:lnTo>
                  <a:lnTo>
                    <a:pt x="738" y="21224"/>
                  </a:lnTo>
                  <a:lnTo>
                    <a:pt x="615" y="20824"/>
                  </a:lnTo>
                  <a:lnTo>
                    <a:pt x="508" y="20440"/>
                  </a:lnTo>
                  <a:lnTo>
                    <a:pt x="415" y="20041"/>
                  </a:lnTo>
                  <a:lnTo>
                    <a:pt x="323" y="19656"/>
                  </a:lnTo>
                  <a:lnTo>
                    <a:pt x="246" y="19257"/>
                  </a:lnTo>
                  <a:lnTo>
                    <a:pt x="185" y="18842"/>
                  </a:lnTo>
                  <a:lnTo>
                    <a:pt x="123" y="18442"/>
                  </a:lnTo>
                  <a:lnTo>
                    <a:pt x="77" y="18027"/>
                  </a:lnTo>
                  <a:lnTo>
                    <a:pt x="46" y="17612"/>
                  </a:lnTo>
                  <a:lnTo>
                    <a:pt x="16" y="17198"/>
                  </a:lnTo>
                  <a:lnTo>
                    <a:pt x="0" y="16783"/>
                  </a:lnTo>
                  <a:lnTo>
                    <a:pt x="0" y="16352"/>
                  </a:lnTo>
                  <a:lnTo>
                    <a:pt x="0" y="16352"/>
                  </a:lnTo>
                  <a:lnTo>
                    <a:pt x="0" y="15937"/>
                  </a:lnTo>
                  <a:lnTo>
                    <a:pt x="16" y="15522"/>
                  </a:lnTo>
                  <a:lnTo>
                    <a:pt x="46" y="15107"/>
                  </a:lnTo>
                  <a:lnTo>
                    <a:pt x="77" y="14692"/>
                  </a:lnTo>
                  <a:lnTo>
                    <a:pt x="123" y="14277"/>
                  </a:lnTo>
                  <a:lnTo>
                    <a:pt x="185" y="13878"/>
                  </a:lnTo>
                  <a:lnTo>
                    <a:pt x="246" y="13463"/>
                  </a:lnTo>
                  <a:lnTo>
                    <a:pt x="323" y="13063"/>
                  </a:lnTo>
                  <a:lnTo>
                    <a:pt x="415" y="12664"/>
                  </a:lnTo>
                  <a:lnTo>
                    <a:pt x="508" y="12280"/>
                  </a:lnTo>
                  <a:lnTo>
                    <a:pt x="615" y="11880"/>
                  </a:lnTo>
                  <a:lnTo>
                    <a:pt x="738" y="11496"/>
                  </a:lnTo>
                  <a:lnTo>
                    <a:pt x="861" y="11112"/>
                  </a:lnTo>
                  <a:lnTo>
                    <a:pt x="984" y="10743"/>
                  </a:lnTo>
                  <a:lnTo>
                    <a:pt x="1138" y="10374"/>
                  </a:lnTo>
                  <a:lnTo>
                    <a:pt x="1276" y="10005"/>
                  </a:lnTo>
                  <a:lnTo>
                    <a:pt x="1445" y="9636"/>
                  </a:lnTo>
                  <a:lnTo>
                    <a:pt x="1614" y="9267"/>
                  </a:lnTo>
                  <a:lnTo>
                    <a:pt x="1783" y="8914"/>
                  </a:lnTo>
                  <a:lnTo>
                    <a:pt x="1968" y="8576"/>
                  </a:lnTo>
                  <a:lnTo>
                    <a:pt x="2167" y="8222"/>
                  </a:lnTo>
                  <a:lnTo>
                    <a:pt x="2367" y="7884"/>
                  </a:lnTo>
                  <a:lnTo>
                    <a:pt x="2567" y="7546"/>
                  </a:lnTo>
                  <a:lnTo>
                    <a:pt x="2782" y="7223"/>
                  </a:lnTo>
                  <a:lnTo>
                    <a:pt x="3013" y="6901"/>
                  </a:lnTo>
                  <a:lnTo>
                    <a:pt x="3243" y="6578"/>
                  </a:lnTo>
                  <a:lnTo>
                    <a:pt x="3489" y="6270"/>
                  </a:lnTo>
                  <a:lnTo>
                    <a:pt x="3735" y="5963"/>
                  </a:lnTo>
                  <a:lnTo>
                    <a:pt x="3981" y="5656"/>
                  </a:lnTo>
                  <a:lnTo>
                    <a:pt x="4242" y="5364"/>
                  </a:lnTo>
                  <a:lnTo>
                    <a:pt x="4519" y="5072"/>
                  </a:lnTo>
                  <a:lnTo>
                    <a:pt x="4780" y="4795"/>
                  </a:lnTo>
                  <a:lnTo>
                    <a:pt x="5072" y="4518"/>
                  </a:lnTo>
                  <a:lnTo>
                    <a:pt x="5349" y="4257"/>
                  </a:lnTo>
                  <a:lnTo>
                    <a:pt x="5641" y="3996"/>
                  </a:lnTo>
                  <a:lnTo>
                    <a:pt x="5948" y="3735"/>
                  </a:lnTo>
                  <a:lnTo>
                    <a:pt x="6255" y="3489"/>
                  </a:lnTo>
                  <a:lnTo>
                    <a:pt x="6563" y="3258"/>
                  </a:lnTo>
                  <a:lnTo>
                    <a:pt x="6885" y="3028"/>
                  </a:lnTo>
                  <a:lnTo>
                    <a:pt x="7208" y="2797"/>
                  </a:lnTo>
                  <a:lnTo>
                    <a:pt x="7531" y="2582"/>
                  </a:lnTo>
                  <a:lnTo>
                    <a:pt x="7869" y="2367"/>
                  </a:lnTo>
                  <a:lnTo>
                    <a:pt x="8207" y="2167"/>
                  </a:lnTo>
                  <a:lnTo>
                    <a:pt x="8545" y="1983"/>
                  </a:lnTo>
                  <a:lnTo>
                    <a:pt x="8899" y="1798"/>
                  </a:lnTo>
                  <a:lnTo>
                    <a:pt x="9252" y="1614"/>
                  </a:lnTo>
                  <a:lnTo>
                    <a:pt x="9621" y="1445"/>
                  </a:lnTo>
                  <a:lnTo>
                    <a:pt x="9975" y="1291"/>
                  </a:lnTo>
                  <a:lnTo>
                    <a:pt x="10343" y="1137"/>
                  </a:lnTo>
                  <a:lnTo>
                    <a:pt x="10728" y="999"/>
                  </a:lnTo>
                  <a:lnTo>
                    <a:pt x="11096" y="861"/>
                  </a:lnTo>
                  <a:lnTo>
                    <a:pt x="11481" y="738"/>
                  </a:lnTo>
                  <a:lnTo>
                    <a:pt x="11865" y="615"/>
                  </a:lnTo>
                  <a:lnTo>
                    <a:pt x="12249" y="523"/>
                  </a:lnTo>
                  <a:lnTo>
                    <a:pt x="12649" y="415"/>
                  </a:lnTo>
                  <a:lnTo>
                    <a:pt x="13048" y="338"/>
                  </a:lnTo>
                  <a:lnTo>
                    <a:pt x="13448" y="261"/>
                  </a:lnTo>
                  <a:lnTo>
                    <a:pt x="13847" y="185"/>
                  </a:lnTo>
                  <a:lnTo>
                    <a:pt x="14262" y="138"/>
                  </a:lnTo>
                  <a:lnTo>
                    <a:pt x="14662" y="77"/>
                  </a:lnTo>
                  <a:lnTo>
                    <a:pt x="15077" y="46"/>
                  </a:lnTo>
                  <a:lnTo>
                    <a:pt x="15492" y="15"/>
                  </a:lnTo>
                  <a:lnTo>
                    <a:pt x="15922" y="0"/>
                  </a:lnTo>
                  <a:lnTo>
                    <a:pt x="16337" y="0"/>
                  </a:lnTo>
                  <a:lnTo>
                    <a:pt x="16337" y="0"/>
                  </a:lnTo>
                  <a:lnTo>
                    <a:pt x="16752" y="0"/>
                  </a:lnTo>
                  <a:lnTo>
                    <a:pt x="17182" y="15"/>
                  </a:lnTo>
                  <a:lnTo>
                    <a:pt x="17597" y="46"/>
                  </a:lnTo>
                  <a:lnTo>
                    <a:pt x="18012" y="77"/>
                  </a:lnTo>
                  <a:lnTo>
                    <a:pt x="18412" y="138"/>
                  </a:lnTo>
                  <a:lnTo>
                    <a:pt x="18827" y="185"/>
                  </a:lnTo>
                  <a:lnTo>
                    <a:pt x="19226" y="261"/>
                  </a:lnTo>
                  <a:lnTo>
                    <a:pt x="19626" y="338"/>
                  </a:lnTo>
                  <a:lnTo>
                    <a:pt x="20026" y="415"/>
                  </a:lnTo>
                  <a:lnTo>
                    <a:pt x="20410" y="523"/>
                  </a:lnTo>
                  <a:lnTo>
                    <a:pt x="20809" y="615"/>
                  </a:lnTo>
                  <a:lnTo>
                    <a:pt x="21194" y="738"/>
                  </a:lnTo>
                  <a:lnTo>
                    <a:pt x="21578" y="861"/>
                  </a:lnTo>
                  <a:lnTo>
                    <a:pt x="21947" y="999"/>
                  </a:lnTo>
                  <a:lnTo>
                    <a:pt x="22315" y="1137"/>
                  </a:lnTo>
                  <a:lnTo>
                    <a:pt x="22684" y="1291"/>
                  </a:lnTo>
                  <a:lnTo>
                    <a:pt x="23053" y="1445"/>
                  </a:lnTo>
                  <a:lnTo>
                    <a:pt x="23407" y="1614"/>
                  </a:lnTo>
                  <a:lnTo>
                    <a:pt x="23775" y="1798"/>
                  </a:lnTo>
                  <a:lnTo>
                    <a:pt x="24114" y="1983"/>
                  </a:lnTo>
                  <a:lnTo>
                    <a:pt x="24467" y="2167"/>
                  </a:lnTo>
                  <a:lnTo>
                    <a:pt x="24805" y="2367"/>
                  </a:lnTo>
                  <a:lnTo>
                    <a:pt x="25143" y="2582"/>
                  </a:lnTo>
                  <a:lnTo>
                    <a:pt x="25466" y="2797"/>
                  </a:lnTo>
                  <a:lnTo>
                    <a:pt x="25789" y="3028"/>
                  </a:lnTo>
                  <a:lnTo>
                    <a:pt x="26112" y="3258"/>
                  </a:lnTo>
                  <a:lnTo>
                    <a:pt x="26419" y="3489"/>
                  </a:lnTo>
                  <a:lnTo>
                    <a:pt x="26726" y="3735"/>
                  </a:lnTo>
                  <a:lnTo>
                    <a:pt x="27018" y="3996"/>
                  </a:lnTo>
                  <a:lnTo>
                    <a:pt x="27310" y="4257"/>
                  </a:lnTo>
                  <a:lnTo>
                    <a:pt x="27602" y="4518"/>
                  </a:lnTo>
                  <a:lnTo>
                    <a:pt x="27879" y="4795"/>
                  </a:lnTo>
                  <a:lnTo>
                    <a:pt x="28156" y="5072"/>
                  </a:lnTo>
                  <a:lnTo>
                    <a:pt x="28432" y="5364"/>
                  </a:lnTo>
                  <a:lnTo>
                    <a:pt x="28693" y="5656"/>
                  </a:lnTo>
                  <a:lnTo>
                    <a:pt x="28939" y="5963"/>
                  </a:lnTo>
                  <a:lnTo>
                    <a:pt x="29185" y="6270"/>
                  </a:lnTo>
                  <a:lnTo>
                    <a:pt x="29431" y="6578"/>
                  </a:lnTo>
                  <a:lnTo>
                    <a:pt x="29662" y="6901"/>
                  </a:lnTo>
                  <a:lnTo>
                    <a:pt x="29877" y="7223"/>
                  </a:lnTo>
                  <a:lnTo>
                    <a:pt x="30092" y="7546"/>
                  </a:lnTo>
                  <a:lnTo>
                    <a:pt x="30307" y="7884"/>
                  </a:lnTo>
                  <a:lnTo>
                    <a:pt x="30507" y="8222"/>
                  </a:lnTo>
                  <a:lnTo>
                    <a:pt x="30707" y="8576"/>
                  </a:lnTo>
                  <a:lnTo>
                    <a:pt x="30891" y="8914"/>
                  </a:lnTo>
                  <a:lnTo>
                    <a:pt x="31060" y="9267"/>
                  </a:lnTo>
                  <a:lnTo>
                    <a:pt x="31229" y="9636"/>
                  </a:lnTo>
                  <a:lnTo>
                    <a:pt x="31398" y="10005"/>
                  </a:lnTo>
                  <a:lnTo>
                    <a:pt x="31537" y="10374"/>
                  </a:lnTo>
                  <a:lnTo>
                    <a:pt x="31690" y="10743"/>
                  </a:lnTo>
                  <a:lnTo>
                    <a:pt x="31813" y="11112"/>
                  </a:lnTo>
                  <a:lnTo>
                    <a:pt x="31936" y="11496"/>
                  </a:lnTo>
                  <a:lnTo>
                    <a:pt x="32059" y="11880"/>
                  </a:lnTo>
                  <a:lnTo>
                    <a:pt x="32167" y="12280"/>
                  </a:lnTo>
                  <a:lnTo>
                    <a:pt x="32259" y="12664"/>
                  </a:lnTo>
                  <a:lnTo>
                    <a:pt x="32351" y="13063"/>
                  </a:lnTo>
                  <a:lnTo>
                    <a:pt x="32428" y="13463"/>
                  </a:lnTo>
                  <a:lnTo>
                    <a:pt x="32489" y="13878"/>
                  </a:lnTo>
                  <a:lnTo>
                    <a:pt x="32551" y="14277"/>
                  </a:lnTo>
                  <a:lnTo>
                    <a:pt x="32597" y="14692"/>
                  </a:lnTo>
                  <a:lnTo>
                    <a:pt x="32628" y="15107"/>
                  </a:lnTo>
                  <a:lnTo>
                    <a:pt x="32659" y="15522"/>
                  </a:lnTo>
                  <a:lnTo>
                    <a:pt x="32674" y="15937"/>
                  </a:lnTo>
                  <a:lnTo>
                    <a:pt x="32674" y="16352"/>
                  </a:lnTo>
                  <a:lnTo>
                    <a:pt x="32674" y="16352"/>
                  </a:lnTo>
                  <a:lnTo>
                    <a:pt x="32674" y="16783"/>
                  </a:lnTo>
                  <a:lnTo>
                    <a:pt x="32659" y="17198"/>
                  </a:lnTo>
                  <a:lnTo>
                    <a:pt x="32628" y="17612"/>
                  </a:lnTo>
                  <a:lnTo>
                    <a:pt x="32597" y="18027"/>
                  </a:lnTo>
                  <a:lnTo>
                    <a:pt x="32551" y="18442"/>
                  </a:lnTo>
                  <a:lnTo>
                    <a:pt x="32489" y="18842"/>
                  </a:lnTo>
                  <a:lnTo>
                    <a:pt x="32428" y="19257"/>
                  </a:lnTo>
                  <a:lnTo>
                    <a:pt x="32351" y="19656"/>
                  </a:lnTo>
                  <a:lnTo>
                    <a:pt x="32259" y="20041"/>
                  </a:lnTo>
                  <a:lnTo>
                    <a:pt x="32167" y="20440"/>
                  </a:lnTo>
                  <a:lnTo>
                    <a:pt x="32059" y="20824"/>
                  </a:lnTo>
                  <a:lnTo>
                    <a:pt x="31936" y="21224"/>
                  </a:lnTo>
                  <a:lnTo>
                    <a:pt x="31813" y="21593"/>
                  </a:lnTo>
                  <a:lnTo>
                    <a:pt x="31690" y="21977"/>
                  </a:lnTo>
                  <a:lnTo>
                    <a:pt x="31537" y="22346"/>
                  </a:lnTo>
                  <a:lnTo>
                    <a:pt x="31398" y="22715"/>
                  </a:lnTo>
                  <a:lnTo>
                    <a:pt x="31229" y="23084"/>
                  </a:lnTo>
                  <a:lnTo>
                    <a:pt x="31060" y="23437"/>
                  </a:lnTo>
                  <a:lnTo>
                    <a:pt x="30891" y="23806"/>
                  </a:lnTo>
                  <a:lnTo>
                    <a:pt x="30707" y="24144"/>
                  </a:lnTo>
                  <a:lnTo>
                    <a:pt x="30507" y="24498"/>
                  </a:lnTo>
                  <a:lnTo>
                    <a:pt x="30307" y="24836"/>
                  </a:lnTo>
                  <a:lnTo>
                    <a:pt x="30092" y="25174"/>
                  </a:lnTo>
                  <a:lnTo>
                    <a:pt x="29877" y="25497"/>
                  </a:lnTo>
                  <a:lnTo>
                    <a:pt x="29662" y="25819"/>
                  </a:lnTo>
                  <a:lnTo>
                    <a:pt x="29431" y="26142"/>
                  </a:lnTo>
                  <a:lnTo>
                    <a:pt x="29185" y="26449"/>
                  </a:lnTo>
                  <a:lnTo>
                    <a:pt x="28939" y="26757"/>
                  </a:lnTo>
                  <a:lnTo>
                    <a:pt x="28693" y="27064"/>
                  </a:lnTo>
                  <a:lnTo>
                    <a:pt x="28432" y="27356"/>
                  </a:lnTo>
                  <a:lnTo>
                    <a:pt x="28156" y="27633"/>
                  </a:lnTo>
                  <a:lnTo>
                    <a:pt x="27879" y="27925"/>
                  </a:lnTo>
                  <a:lnTo>
                    <a:pt x="27602" y="28201"/>
                  </a:lnTo>
                  <a:lnTo>
                    <a:pt x="27310" y="28463"/>
                  </a:lnTo>
                  <a:lnTo>
                    <a:pt x="27018" y="28724"/>
                  </a:lnTo>
                  <a:lnTo>
                    <a:pt x="26726" y="28970"/>
                  </a:lnTo>
                  <a:lnTo>
                    <a:pt x="26419" y="29216"/>
                  </a:lnTo>
                  <a:lnTo>
                    <a:pt x="26112" y="29462"/>
                  </a:lnTo>
                  <a:lnTo>
                    <a:pt x="25789" y="29692"/>
                  </a:lnTo>
                  <a:lnTo>
                    <a:pt x="25466" y="29923"/>
                  </a:lnTo>
                  <a:lnTo>
                    <a:pt x="25143" y="30138"/>
                  </a:lnTo>
                  <a:lnTo>
                    <a:pt x="24805" y="30338"/>
                  </a:lnTo>
                  <a:lnTo>
                    <a:pt x="24467" y="30553"/>
                  </a:lnTo>
                  <a:lnTo>
                    <a:pt x="24114" y="30737"/>
                  </a:lnTo>
                  <a:lnTo>
                    <a:pt x="23775" y="30922"/>
                  </a:lnTo>
                  <a:lnTo>
                    <a:pt x="23407" y="31106"/>
                  </a:lnTo>
                  <a:lnTo>
                    <a:pt x="23053" y="31275"/>
                  </a:lnTo>
                  <a:lnTo>
                    <a:pt x="22684" y="31429"/>
                  </a:lnTo>
                  <a:lnTo>
                    <a:pt x="22315" y="31582"/>
                  </a:lnTo>
                  <a:lnTo>
                    <a:pt x="21947" y="31721"/>
                  </a:lnTo>
                  <a:lnTo>
                    <a:pt x="21578" y="31859"/>
                  </a:lnTo>
                  <a:lnTo>
                    <a:pt x="21194" y="31982"/>
                  </a:lnTo>
                  <a:lnTo>
                    <a:pt x="20809" y="32090"/>
                  </a:lnTo>
                  <a:lnTo>
                    <a:pt x="20410" y="32197"/>
                  </a:lnTo>
                  <a:lnTo>
                    <a:pt x="20026" y="32289"/>
                  </a:lnTo>
                  <a:lnTo>
                    <a:pt x="19626" y="32382"/>
                  </a:lnTo>
                  <a:lnTo>
                    <a:pt x="19226" y="32458"/>
                  </a:lnTo>
                  <a:lnTo>
                    <a:pt x="18827" y="32520"/>
                  </a:lnTo>
                  <a:lnTo>
                    <a:pt x="18412" y="32581"/>
                  </a:lnTo>
                  <a:lnTo>
                    <a:pt x="18012" y="32628"/>
                  </a:lnTo>
                  <a:lnTo>
                    <a:pt x="17597" y="32674"/>
                  </a:lnTo>
                  <a:lnTo>
                    <a:pt x="17182" y="32689"/>
                  </a:lnTo>
                  <a:lnTo>
                    <a:pt x="16752" y="32704"/>
                  </a:lnTo>
                  <a:lnTo>
                    <a:pt x="16337" y="32720"/>
                  </a:lnTo>
                  <a:lnTo>
                    <a:pt x="16337" y="327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70;p67">
              <a:extLst>
                <a:ext uri="{FF2B5EF4-FFF2-40B4-BE49-F238E27FC236}">
                  <a16:creationId xmlns:a16="http://schemas.microsoft.com/office/drawing/2014/main" id="{A0A50530-C4B5-4910-AFF6-0CE5F70D7361}"/>
                </a:ext>
              </a:extLst>
            </p:cNvPr>
            <p:cNvSpPr/>
            <p:nvPr/>
          </p:nvSpPr>
          <p:spPr>
            <a:xfrm rot="10800000">
              <a:off x="2088200" y="1387324"/>
              <a:ext cx="75402" cy="53791"/>
            </a:xfrm>
            <a:custGeom>
              <a:avLst/>
              <a:gdLst/>
              <a:ahLst/>
              <a:cxnLst/>
              <a:rect l="l" t="t" r="r" b="b"/>
              <a:pathLst>
                <a:path w="108103" h="77120" fill="none" extrusionOk="0">
                  <a:moveTo>
                    <a:pt x="15077" y="77119"/>
                  </a:moveTo>
                  <a:lnTo>
                    <a:pt x="15077" y="77119"/>
                  </a:lnTo>
                  <a:lnTo>
                    <a:pt x="13924" y="72555"/>
                  </a:lnTo>
                  <a:lnTo>
                    <a:pt x="12803" y="67944"/>
                  </a:lnTo>
                  <a:lnTo>
                    <a:pt x="11711" y="63318"/>
                  </a:lnTo>
                  <a:lnTo>
                    <a:pt x="10636" y="58631"/>
                  </a:lnTo>
                  <a:lnTo>
                    <a:pt x="9606" y="53928"/>
                  </a:lnTo>
                  <a:lnTo>
                    <a:pt x="8592" y="49179"/>
                  </a:lnTo>
                  <a:lnTo>
                    <a:pt x="7608" y="44400"/>
                  </a:lnTo>
                  <a:lnTo>
                    <a:pt x="6640" y="39589"/>
                  </a:lnTo>
                  <a:lnTo>
                    <a:pt x="5718" y="34748"/>
                  </a:lnTo>
                  <a:lnTo>
                    <a:pt x="4811" y="29877"/>
                  </a:lnTo>
                  <a:lnTo>
                    <a:pt x="3935" y="24974"/>
                  </a:lnTo>
                  <a:lnTo>
                    <a:pt x="3090" y="20041"/>
                  </a:lnTo>
                  <a:lnTo>
                    <a:pt x="2275" y="15077"/>
                  </a:lnTo>
                  <a:lnTo>
                    <a:pt x="1491" y="10082"/>
                  </a:lnTo>
                  <a:lnTo>
                    <a:pt x="723" y="5056"/>
                  </a:lnTo>
                  <a:lnTo>
                    <a:pt x="1" y="0"/>
                  </a:lnTo>
                  <a:lnTo>
                    <a:pt x="1" y="0"/>
                  </a:lnTo>
                  <a:lnTo>
                    <a:pt x="4089" y="2321"/>
                  </a:lnTo>
                  <a:lnTo>
                    <a:pt x="8207" y="4641"/>
                  </a:lnTo>
                  <a:lnTo>
                    <a:pt x="12357" y="6947"/>
                  </a:lnTo>
                  <a:lnTo>
                    <a:pt x="16522" y="9221"/>
                  </a:lnTo>
                  <a:lnTo>
                    <a:pt x="20717" y="11496"/>
                  </a:lnTo>
                  <a:lnTo>
                    <a:pt x="24928" y="13755"/>
                  </a:lnTo>
                  <a:lnTo>
                    <a:pt x="29185" y="15999"/>
                  </a:lnTo>
                  <a:lnTo>
                    <a:pt x="33443" y="18212"/>
                  </a:lnTo>
                  <a:lnTo>
                    <a:pt x="37746" y="20425"/>
                  </a:lnTo>
                  <a:lnTo>
                    <a:pt x="42064" y="22623"/>
                  </a:lnTo>
                  <a:lnTo>
                    <a:pt x="46398" y="24805"/>
                  </a:lnTo>
                  <a:lnTo>
                    <a:pt x="50763" y="26956"/>
                  </a:lnTo>
                  <a:lnTo>
                    <a:pt x="55158" y="29108"/>
                  </a:lnTo>
                  <a:lnTo>
                    <a:pt x="59569" y="31229"/>
                  </a:lnTo>
                  <a:lnTo>
                    <a:pt x="63995" y="33334"/>
                  </a:lnTo>
                  <a:lnTo>
                    <a:pt x="68452" y="35440"/>
                  </a:lnTo>
                  <a:lnTo>
                    <a:pt x="68452" y="35440"/>
                  </a:lnTo>
                  <a:lnTo>
                    <a:pt x="73431" y="37745"/>
                  </a:lnTo>
                  <a:lnTo>
                    <a:pt x="78395" y="40004"/>
                  </a:lnTo>
                  <a:lnTo>
                    <a:pt x="83360" y="42233"/>
                  </a:lnTo>
                  <a:lnTo>
                    <a:pt x="88324" y="44431"/>
                  </a:lnTo>
                  <a:lnTo>
                    <a:pt x="93272" y="46582"/>
                  </a:lnTo>
                  <a:lnTo>
                    <a:pt x="98221" y="48703"/>
                  </a:lnTo>
                  <a:lnTo>
                    <a:pt x="103170" y="50793"/>
                  </a:lnTo>
                  <a:lnTo>
                    <a:pt x="108103" y="52837"/>
                  </a:lnTo>
                  <a:lnTo>
                    <a:pt x="108103" y="52837"/>
                  </a:lnTo>
                  <a:lnTo>
                    <a:pt x="105121" y="53821"/>
                  </a:lnTo>
                  <a:lnTo>
                    <a:pt x="102140" y="54774"/>
                  </a:lnTo>
                  <a:lnTo>
                    <a:pt x="99174" y="55726"/>
                  </a:lnTo>
                  <a:lnTo>
                    <a:pt x="96192" y="56664"/>
                  </a:lnTo>
                  <a:lnTo>
                    <a:pt x="93226" y="57586"/>
                  </a:lnTo>
                  <a:lnTo>
                    <a:pt x="90260" y="58493"/>
                  </a:lnTo>
                  <a:lnTo>
                    <a:pt x="87309" y="59384"/>
                  </a:lnTo>
                  <a:lnTo>
                    <a:pt x="84343" y="60260"/>
                  </a:lnTo>
                  <a:lnTo>
                    <a:pt x="81392" y="61121"/>
                  </a:lnTo>
                  <a:lnTo>
                    <a:pt x="78442" y="61981"/>
                  </a:lnTo>
                  <a:lnTo>
                    <a:pt x="75506" y="62811"/>
                  </a:lnTo>
                  <a:lnTo>
                    <a:pt x="72571" y="63641"/>
                  </a:lnTo>
                  <a:lnTo>
                    <a:pt x="69635" y="64456"/>
                  </a:lnTo>
                  <a:lnTo>
                    <a:pt x="66700" y="65240"/>
                  </a:lnTo>
                  <a:lnTo>
                    <a:pt x="63780" y="66023"/>
                  </a:lnTo>
                  <a:lnTo>
                    <a:pt x="60860" y="66792"/>
                  </a:lnTo>
                  <a:lnTo>
                    <a:pt x="57955" y="67545"/>
                  </a:lnTo>
                  <a:lnTo>
                    <a:pt x="55051" y="68282"/>
                  </a:lnTo>
                  <a:lnTo>
                    <a:pt x="52146" y="69005"/>
                  </a:lnTo>
                  <a:lnTo>
                    <a:pt x="49257" y="69727"/>
                  </a:lnTo>
                  <a:lnTo>
                    <a:pt x="46367" y="70419"/>
                  </a:lnTo>
                  <a:lnTo>
                    <a:pt x="43494" y="71095"/>
                  </a:lnTo>
                  <a:lnTo>
                    <a:pt x="40604" y="71771"/>
                  </a:lnTo>
                  <a:lnTo>
                    <a:pt x="37746" y="72417"/>
                  </a:lnTo>
                  <a:lnTo>
                    <a:pt x="34887" y="73062"/>
                  </a:lnTo>
                  <a:lnTo>
                    <a:pt x="32029" y="73677"/>
                  </a:lnTo>
                  <a:lnTo>
                    <a:pt x="29185" y="74292"/>
                  </a:lnTo>
                  <a:lnTo>
                    <a:pt x="26342" y="74891"/>
                  </a:lnTo>
                  <a:lnTo>
                    <a:pt x="23514" y="75460"/>
                  </a:lnTo>
                  <a:lnTo>
                    <a:pt x="20687" y="76028"/>
                  </a:lnTo>
                  <a:lnTo>
                    <a:pt x="17874" y="76581"/>
                  </a:lnTo>
                  <a:lnTo>
                    <a:pt x="15077" y="77119"/>
                  </a:lnTo>
                  <a:lnTo>
                    <a:pt x="15077" y="771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71;p67">
              <a:extLst>
                <a:ext uri="{FF2B5EF4-FFF2-40B4-BE49-F238E27FC236}">
                  <a16:creationId xmlns:a16="http://schemas.microsoft.com/office/drawing/2014/main" id="{C471BC46-DAA5-4CE5-B36A-BED50FA17921}"/>
                </a:ext>
              </a:extLst>
            </p:cNvPr>
            <p:cNvSpPr/>
            <p:nvPr/>
          </p:nvSpPr>
          <p:spPr>
            <a:xfrm rot="10800000">
              <a:off x="1965693" y="1387271"/>
              <a:ext cx="75595" cy="53878"/>
            </a:xfrm>
            <a:custGeom>
              <a:avLst/>
              <a:gdLst/>
              <a:ahLst/>
              <a:cxnLst/>
              <a:rect l="l" t="t" r="r" b="b"/>
              <a:pathLst>
                <a:path w="108380" h="77244" fill="none" extrusionOk="0">
                  <a:moveTo>
                    <a:pt x="93288" y="77243"/>
                  </a:moveTo>
                  <a:lnTo>
                    <a:pt x="93288" y="77243"/>
                  </a:lnTo>
                  <a:lnTo>
                    <a:pt x="90460" y="76705"/>
                  </a:lnTo>
                  <a:lnTo>
                    <a:pt x="87632" y="76167"/>
                  </a:lnTo>
                  <a:lnTo>
                    <a:pt x="84804" y="75599"/>
                  </a:lnTo>
                  <a:lnTo>
                    <a:pt x="81961" y="75015"/>
                  </a:lnTo>
                  <a:lnTo>
                    <a:pt x="79102" y="74415"/>
                  </a:lnTo>
                  <a:lnTo>
                    <a:pt x="76259" y="73816"/>
                  </a:lnTo>
                  <a:lnTo>
                    <a:pt x="73385" y="73186"/>
                  </a:lnTo>
                  <a:lnTo>
                    <a:pt x="70527" y="72556"/>
                  </a:lnTo>
                  <a:lnTo>
                    <a:pt x="67638" y="71895"/>
                  </a:lnTo>
                  <a:lnTo>
                    <a:pt x="64764" y="71234"/>
                  </a:lnTo>
                  <a:lnTo>
                    <a:pt x="61874" y="70543"/>
                  </a:lnTo>
                  <a:lnTo>
                    <a:pt x="58985" y="69851"/>
                  </a:lnTo>
                  <a:lnTo>
                    <a:pt x="56080" y="69144"/>
                  </a:lnTo>
                  <a:lnTo>
                    <a:pt x="53176" y="68406"/>
                  </a:lnTo>
                  <a:lnTo>
                    <a:pt x="50256" y="67669"/>
                  </a:lnTo>
                  <a:lnTo>
                    <a:pt x="47336" y="66916"/>
                  </a:lnTo>
                  <a:lnTo>
                    <a:pt x="44416" y="66147"/>
                  </a:lnTo>
                  <a:lnTo>
                    <a:pt x="41480" y="65363"/>
                  </a:lnTo>
                  <a:lnTo>
                    <a:pt x="38545" y="64564"/>
                  </a:lnTo>
                  <a:lnTo>
                    <a:pt x="35609" y="63750"/>
                  </a:lnTo>
                  <a:lnTo>
                    <a:pt x="32674" y="62920"/>
                  </a:lnTo>
                  <a:lnTo>
                    <a:pt x="29723" y="62090"/>
                  </a:lnTo>
                  <a:lnTo>
                    <a:pt x="26757" y="61229"/>
                  </a:lnTo>
                  <a:lnTo>
                    <a:pt x="23806" y="60369"/>
                  </a:lnTo>
                  <a:lnTo>
                    <a:pt x="20840" y="59477"/>
                  </a:lnTo>
                  <a:lnTo>
                    <a:pt x="17874" y="58586"/>
                  </a:lnTo>
                  <a:lnTo>
                    <a:pt x="14908" y="57679"/>
                  </a:lnTo>
                  <a:lnTo>
                    <a:pt x="11927" y="56742"/>
                  </a:lnTo>
                  <a:lnTo>
                    <a:pt x="8960" y="55804"/>
                  </a:lnTo>
                  <a:lnTo>
                    <a:pt x="5979" y="54851"/>
                  </a:lnTo>
                  <a:lnTo>
                    <a:pt x="2997" y="53883"/>
                  </a:lnTo>
                  <a:lnTo>
                    <a:pt x="1" y="52915"/>
                  </a:lnTo>
                  <a:lnTo>
                    <a:pt x="1" y="52915"/>
                  </a:lnTo>
                  <a:lnTo>
                    <a:pt x="4995" y="50840"/>
                  </a:lnTo>
                  <a:lnTo>
                    <a:pt x="9975" y="48750"/>
                  </a:lnTo>
                  <a:lnTo>
                    <a:pt x="14954" y="46614"/>
                  </a:lnTo>
                  <a:lnTo>
                    <a:pt x="19934" y="44462"/>
                  </a:lnTo>
                  <a:lnTo>
                    <a:pt x="24913" y="42264"/>
                  </a:lnTo>
                  <a:lnTo>
                    <a:pt x="29877" y="40036"/>
                  </a:lnTo>
                  <a:lnTo>
                    <a:pt x="34841" y="37777"/>
                  </a:lnTo>
                  <a:lnTo>
                    <a:pt x="39805" y="35487"/>
                  </a:lnTo>
                  <a:lnTo>
                    <a:pt x="39805" y="35487"/>
                  </a:lnTo>
                  <a:lnTo>
                    <a:pt x="44247" y="33397"/>
                  </a:lnTo>
                  <a:lnTo>
                    <a:pt x="48657" y="31291"/>
                  </a:lnTo>
                  <a:lnTo>
                    <a:pt x="53068" y="29170"/>
                  </a:lnTo>
                  <a:lnTo>
                    <a:pt x="57448" y="27034"/>
                  </a:lnTo>
                  <a:lnTo>
                    <a:pt x="61813" y="24867"/>
                  </a:lnTo>
                  <a:lnTo>
                    <a:pt x="66147" y="22685"/>
                  </a:lnTo>
                  <a:lnTo>
                    <a:pt x="70481" y="20503"/>
                  </a:lnTo>
                  <a:lnTo>
                    <a:pt x="74769" y="18290"/>
                  </a:lnTo>
                  <a:lnTo>
                    <a:pt x="79056" y="16061"/>
                  </a:lnTo>
                  <a:lnTo>
                    <a:pt x="83313" y="13817"/>
                  </a:lnTo>
                  <a:lnTo>
                    <a:pt x="87540" y="11543"/>
                  </a:lnTo>
                  <a:lnTo>
                    <a:pt x="91751" y="9268"/>
                  </a:lnTo>
                  <a:lnTo>
                    <a:pt x="95946" y="6978"/>
                  </a:lnTo>
                  <a:lnTo>
                    <a:pt x="100111" y="4673"/>
                  </a:lnTo>
                  <a:lnTo>
                    <a:pt x="104261" y="2337"/>
                  </a:lnTo>
                  <a:lnTo>
                    <a:pt x="108380" y="1"/>
                  </a:lnTo>
                  <a:lnTo>
                    <a:pt x="108380" y="1"/>
                  </a:lnTo>
                  <a:lnTo>
                    <a:pt x="107642" y="5057"/>
                  </a:lnTo>
                  <a:lnTo>
                    <a:pt x="106889" y="10083"/>
                  </a:lnTo>
                  <a:lnTo>
                    <a:pt x="106105" y="15078"/>
                  </a:lnTo>
                  <a:lnTo>
                    <a:pt x="105290" y="20042"/>
                  </a:lnTo>
                  <a:lnTo>
                    <a:pt x="104445" y="24990"/>
                  </a:lnTo>
                  <a:lnTo>
                    <a:pt x="103585" y="29893"/>
                  </a:lnTo>
                  <a:lnTo>
                    <a:pt x="102678" y="34780"/>
                  </a:lnTo>
                  <a:lnTo>
                    <a:pt x="101756" y="39621"/>
                  </a:lnTo>
                  <a:lnTo>
                    <a:pt x="100787" y="44447"/>
                  </a:lnTo>
                  <a:lnTo>
                    <a:pt x="99804" y="49226"/>
                  </a:lnTo>
                  <a:lnTo>
                    <a:pt x="98790" y="53991"/>
                  </a:lnTo>
                  <a:lnTo>
                    <a:pt x="97744" y="58709"/>
                  </a:lnTo>
                  <a:lnTo>
                    <a:pt x="96669" y="63396"/>
                  </a:lnTo>
                  <a:lnTo>
                    <a:pt x="95562" y="68037"/>
                  </a:lnTo>
                  <a:lnTo>
                    <a:pt x="94440" y="72663"/>
                  </a:lnTo>
                  <a:lnTo>
                    <a:pt x="93288" y="77243"/>
                  </a:lnTo>
                  <a:lnTo>
                    <a:pt x="93288" y="772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72;p67">
              <a:extLst>
                <a:ext uri="{FF2B5EF4-FFF2-40B4-BE49-F238E27FC236}">
                  <a16:creationId xmlns:a16="http://schemas.microsoft.com/office/drawing/2014/main" id="{B1F2FEB6-242D-438A-B986-412CAA62B5B1}"/>
                </a:ext>
              </a:extLst>
            </p:cNvPr>
            <p:cNvSpPr/>
            <p:nvPr/>
          </p:nvSpPr>
          <p:spPr>
            <a:xfrm rot="10800000">
              <a:off x="1804098" y="1410489"/>
              <a:ext cx="22801" cy="22812"/>
            </a:xfrm>
            <a:custGeom>
              <a:avLst/>
              <a:gdLst/>
              <a:ahLst/>
              <a:cxnLst/>
              <a:rect l="l" t="t" r="r" b="b"/>
              <a:pathLst>
                <a:path w="32690" h="32705" fill="none" extrusionOk="0">
                  <a:moveTo>
                    <a:pt x="16338" y="1"/>
                  </a:moveTo>
                  <a:lnTo>
                    <a:pt x="16338" y="1"/>
                  </a:lnTo>
                  <a:lnTo>
                    <a:pt x="16768" y="1"/>
                  </a:lnTo>
                  <a:lnTo>
                    <a:pt x="17183" y="16"/>
                  </a:lnTo>
                  <a:lnTo>
                    <a:pt x="17598" y="47"/>
                  </a:lnTo>
                  <a:lnTo>
                    <a:pt x="18013" y="78"/>
                  </a:lnTo>
                  <a:lnTo>
                    <a:pt x="18412" y="124"/>
                  </a:lnTo>
                  <a:lnTo>
                    <a:pt x="18827" y="185"/>
                  </a:lnTo>
                  <a:lnTo>
                    <a:pt x="19227" y="247"/>
                  </a:lnTo>
                  <a:lnTo>
                    <a:pt x="19627" y="323"/>
                  </a:lnTo>
                  <a:lnTo>
                    <a:pt x="20026" y="416"/>
                  </a:lnTo>
                  <a:lnTo>
                    <a:pt x="20426" y="508"/>
                  </a:lnTo>
                  <a:lnTo>
                    <a:pt x="20810" y="615"/>
                  </a:lnTo>
                  <a:lnTo>
                    <a:pt x="21194" y="738"/>
                  </a:lnTo>
                  <a:lnTo>
                    <a:pt x="21578" y="861"/>
                  </a:lnTo>
                  <a:lnTo>
                    <a:pt x="21947" y="984"/>
                  </a:lnTo>
                  <a:lnTo>
                    <a:pt x="22331" y="1138"/>
                  </a:lnTo>
                  <a:lnTo>
                    <a:pt x="22700" y="1276"/>
                  </a:lnTo>
                  <a:lnTo>
                    <a:pt x="23054" y="1445"/>
                  </a:lnTo>
                  <a:lnTo>
                    <a:pt x="23423" y="1614"/>
                  </a:lnTo>
                  <a:lnTo>
                    <a:pt x="23776" y="1783"/>
                  </a:lnTo>
                  <a:lnTo>
                    <a:pt x="24130" y="1968"/>
                  </a:lnTo>
                  <a:lnTo>
                    <a:pt x="24468" y="2168"/>
                  </a:lnTo>
                  <a:lnTo>
                    <a:pt x="24806" y="2367"/>
                  </a:lnTo>
                  <a:lnTo>
                    <a:pt x="25144" y="2583"/>
                  </a:lnTo>
                  <a:lnTo>
                    <a:pt x="25467" y="2798"/>
                  </a:lnTo>
                  <a:lnTo>
                    <a:pt x="25789" y="3013"/>
                  </a:lnTo>
                  <a:lnTo>
                    <a:pt x="26112" y="3244"/>
                  </a:lnTo>
                  <a:lnTo>
                    <a:pt x="26419" y="3489"/>
                  </a:lnTo>
                  <a:lnTo>
                    <a:pt x="26727" y="3735"/>
                  </a:lnTo>
                  <a:lnTo>
                    <a:pt x="27034" y="3981"/>
                  </a:lnTo>
                  <a:lnTo>
                    <a:pt x="27326" y="4242"/>
                  </a:lnTo>
                  <a:lnTo>
                    <a:pt x="27603" y="4519"/>
                  </a:lnTo>
                  <a:lnTo>
                    <a:pt x="27895" y="4796"/>
                  </a:lnTo>
                  <a:lnTo>
                    <a:pt x="28156" y="5072"/>
                  </a:lnTo>
                  <a:lnTo>
                    <a:pt x="28433" y="5364"/>
                  </a:lnTo>
                  <a:lnTo>
                    <a:pt x="28694" y="5656"/>
                  </a:lnTo>
                  <a:lnTo>
                    <a:pt x="28940" y="5948"/>
                  </a:lnTo>
                  <a:lnTo>
                    <a:pt x="29186" y="6256"/>
                  </a:lnTo>
                  <a:lnTo>
                    <a:pt x="29432" y="6578"/>
                  </a:lnTo>
                  <a:lnTo>
                    <a:pt x="29662" y="6886"/>
                  </a:lnTo>
                  <a:lnTo>
                    <a:pt x="29893" y="7209"/>
                  </a:lnTo>
                  <a:lnTo>
                    <a:pt x="30108" y="7547"/>
                  </a:lnTo>
                  <a:lnTo>
                    <a:pt x="30308" y="7869"/>
                  </a:lnTo>
                  <a:lnTo>
                    <a:pt x="30507" y="8223"/>
                  </a:lnTo>
                  <a:lnTo>
                    <a:pt x="30707" y="8561"/>
                  </a:lnTo>
                  <a:lnTo>
                    <a:pt x="30892" y="8914"/>
                  </a:lnTo>
                  <a:lnTo>
                    <a:pt x="31061" y="9268"/>
                  </a:lnTo>
                  <a:lnTo>
                    <a:pt x="31230" y="9621"/>
                  </a:lnTo>
                  <a:lnTo>
                    <a:pt x="31399" y="9990"/>
                  </a:lnTo>
                  <a:lnTo>
                    <a:pt x="31553" y="10359"/>
                  </a:lnTo>
                  <a:lnTo>
                    <a:pt x="31691" y="10728"/>
                  </a:lnTo>
                  <a:lnTo>
                    <a:pt x="31829" y="11112"/>
                  </a:lnTo>
                  <a:lnTo>
                    <a:pt x="31952" y="11496"/>
                  </a:lnTo>
                  <a:lnTo>
                    <a:pt x="32060" y="11881"/>
                  </a:lnTo>
                  <a:lnTo>
                    <a:pt x="32167" y="12265"/>
                  </a:lnTo>
                  <a:lnTo>
                    <a:pt x="32260" y="12664"/>
                  </a:lnTo>
                  <a:lnTo>
                    <a:pt x="32352" y="13064"/>
                  </a:lnTo>
                  <a:lnTo>
                    <a:pt x="32429" y="13464"/>
                  </a:lnTo>
                  <a:lnTo>
                    <a:pt x="32490" y="13863"/>
                  </a:lnTo>
                  <a:lnTo>
                    <a:pt x="32552" y="14278"/>
                  </a:lnTo>
                  <a:lnTo>
                    <a:pt x="32598" y="14678"/>
                  </a:lnTo>
                  <a:lnTo>
                    <a:pt x="32628" y="15093"/>
                  </a:lnTo>
                  <a:lnTo>
                    <a:pt x="32659" y="15508"/>
                  </a:lnTo>
                  <a:lnTo>
                    <a:pt x="32674" y="15938"/>
                  </a:lnTo>
                  <a:lnTo>
                    <a:pt x="32690" y="16353"/>
                  </a:lnTo>
                  <a:lnTo>
                    <a:pt x="32690" y="16353"/>
                  </a:lnTo>
                  <a:lnTo>
                    <a:pt x="32674" y="16768"/>
                  </a:lnTo>
                  <a:lnTo>
                    <a:pt x="32659" y="17198"/>
                  </a:lnTo>
                  <a:lnTo>
                    <a:pt x="32628" y="17613"/>
                  </a:lnTo>
                  <a:lnTo>
                    <a:pt x="32598" y="18028"/>
                  </a:lnTo>
                  <a:lnTo>
                    <a:pt x="32552" y="18428"/>
                  </a:lnTo>
                  <a:lnTo>
                    <a:pt x="32490" y="18843"/>
                  </a:lnTo>
                  <a:lnTo>
                    <a:pt x="32429" y="19242"/>
                  </a:lnTo>
                  <a:lnTo>
                    <a:pt x="32352" y="19642"/>
                  </a:lnTo>
                  <a:lnTo>
                    <a:pt x="32260" y="20041"/>
                  </a:lnTo>
                  <a:lnTo>
                    <a:pt x="32167" y="20441"/>
                  </a:lnTo>
                  <a:lnTo>
                    <a:pt x="32060" y="20825"/>
                  </a:lnTo>
                  <a:lnTo>
                    <a:pt x="31952" y="21209"/>
                  </a:lnTo>
                  <a:lnTo>
                    <a:pt x="31829" y="21594"/>
                  </a:lnTo>
                  <a:lnTo>
                    <a:pt x="31691" y="21978"/>
                  </a:lnTo>
                  <a:lnTo>
                    <a:pt x="31553" y="22347"/>
                  </a:lnTo>
                  <a:lnTo>
                    <a:pt x="31399" y="22715"/>
                  </a:lnTo>
                  <a:lnTo>
                    <a:pt x="31230" y="23084"/>
                  </a:lnTo>
                  <a:lnTo>
                    <a:pt x="31061" y="23438"/>
                  </a:lnTo>
                  <a:lnTo>
                    <a:pt x="30892" y="23791"/>
                  </a:lnTo>
                  <a:lnTo>
                    <a:pt x="30707" y="24145"/>
                  </a:lnTo>
                  <a:lnTo>
                    <a:pt x="30507" y="24483"/>
                  </a:lnTo>
                  <a:lnTo>
                    <a:pt x="30308" y="24821"/>
                  </a:lnTo>
                  <a:lnTo>
                    <a:pt x="30108" y="25159"/>
                  </a:lnTo>
                  <a:lnTo>
                    <a:pt x="29893" y="25497"/>
                  </a:lnTo>
                  <a:lnTo>
                    <a:pt x="29662" y="25820"/>
                  </a:lnTo>
                  <a:lnTo>
                    <a:pt x="29432" y="26127"/>
                  </a:lnTo>
                  <a:lnTo>
                    <a:pt x="29186" y="26450"/>
                  </a:lnTo>
                  <a:lnTo>
                    <a:pt x="28940" y="26757"/>
                  </a:lnTo>
                  <a:lnTo>
                    <a:pt x="28694" y="27049"/>
                  </a:lnTo>
                  <a:lnTo>
                    <a:pt x="28433" y="27341"/>
                  </a:lnTo>
                  <a:lnTo>
                    <a:pt x="28156" y="27633"/>
                  </a:lnTo>
                  <a:lnTo>
                    <a:pt x="27895" y="27910"/>
                  </a:lnTo>
                  <a:lnTo>
                    <a:pt x="27603" y="28187"/>
                  </a:lnTo>
                  <a:lnTo>
                    <a:pt x="27326" y="28448"/>
                  </a:lnTo>
                  <a:lnTo>
                    <a:pt x="27034" y="28709"/>
                  </a:lnTo>
                  <a:lnTo>
                    <a:pt x="26727" y="28970"/>
                  </a:lnTo>
                  <a:lnTo>
                    <a:pt x="26419" y="29216"/>
                  </a:lnTo>
                  <a:lnTo>
                    <a:pt x="26112" y="29462"/>
                  </a:lnTo>
                  <a:lnTo>
                    <a:pt x="25789" y="29693"/>
                  </a:lnTo>
                  <a:lnTo>
                    <a:pt x="25467" y="29908"/>
                  </a:lnTo>
                  <a:lnTo>
                    <a:pt x="25144" y="30123"/>
                  </a:lnTo>
                  <a:lnTo>
                    <a:pt x="24806" y="30338"/>
                  </a:lnTo>
                  <a:lnTo>
                    <a:pt x="24468" y="30538"/>
                  </a:lnTo>
                  <a:lnTo>
                    <a:pt x="24130" y="30738"/>
                  </a:lnTo>
                  <a:lnTo>
                    <a:pt x="23776" y="30922"/>
                  </a:lnTo>
                  <a:lnTo>
                    <a:pt x="23423" y="31091"/>
                  </a:lnTo>
                  <a:lnTo>
                    <a:pt x="23054" y="31260"/>
                  </a:lnTo>
                  <a:lnTo>
                    <a:pt x="22700" y="31429"/>
                  </a:lnTo>
                  <a:lnTo>
                    <a:pt x="22331" y="31568"/>
                  </a:lnTo>
                  <a:lnTo>
                    <a:pt x="21947" y="31721"/>
                  </a:lnTo>
                  <a:lnTo>
                    <a:pt x="21578" y="31844"/>
                  </a:lnTo>
                  <a:lnTo>
                    <a:pt x="21194" y="31967"/>
                  </a:lnTo>
                  <a:lnTo>
                    <a:pt x="20810" y="32090"/>
                  </a:lnTo>
                  <a:lnTo>
                    <a:pt x="20426" y="32198"/>
                  </a:lnTo>
                  <a:lnTo>
                    <a:pt x="20026" y="32290"/>
                  </a:lnTo>
                  <a:lnTo>
                    <a:pt x="19627" y="32382"/>
                  </a:lnTo>
                  <a:lnTo>
                    <a:pt x="19227" y="32459"/>
                  </a:lnTo>
                  <a:lnTo>
                    <a:pt x="18827" y="32521"/>
                  </a:lnTo>
                  <a:lnTo>
                    <a:pt x="18412" y="32582"/>
                  </a:lnTo>
                  <a:lnTo>
                    <a:pt x="18013" y="32628"/>
                  </a:lnTo>
                  <a:lnTo>
                    <a:pt x="17598" y="32659"/>
                  </a:lnTo>
                  <a:lnTo>
                    <a:pt x="17183" y="32690"/>
                  </a:lnTo>
                  <a:lnTo>
                    <a:pt x="16768" y="32705"/>
                  </a:lnTo>
                  <a:lnTo>
                    <a:pt x="16338" y="32705"/>
                  </a:lnTo>
                  <a:lnTo>
                    <a:pt x="16338" y="32705"/>
                  </a:lnTo>
                  <a:lnTo>
                    <a:pt x="15923" y="32705"/>
                  </a:lnTo>
                  <a:lnTo>
                    <a:pt x="15508" y="32690"/>
                  </a:lnTo>
                  <a:lnTo>
                    <a:pt x="15077" y="32659"/>
                  </a:lnTo>
                  <a:lnTo>
                    <a:pt x="14678" y="32628"/>
                  </a:lnTo>
                  <a:lnTo>
                    <a:pt x="14263" y="32582"/>
                  </a:lnTo>
                  <a:lnTo>
                    <a:pt x="13848" y="32521"/>
                  </a:lnTo>
                  <a:lnTo>
                    <a:pt x="13448" y="32459"/>
                  </a:lnTo>
                  <a:lnTo>
                    <a:pt x="13049" y="32382"/>
                  </a:lnTo>
                  <a:lnTo>
                    <a:pt x="12649" y="32290"/>
                  </a:lnTo>
                  <a:lnTo>
                    <a:pt x="12265" y="32198"/>
                  </a:lnTo>
                  <a:lnTo>
                    <a:pt x="11865" y="32090"/>
                  </a:lnTo>
                  <a:lnTo>
                    <a:pt x="11481" y="31967"/>
                  </a:lnTo>
                  <a:lnTo>
                    <a:pt x="11097" y="31844"/>
                  </a:lnTo>
                  <a:lnTo>
                    <a:pt x="10728" y="31721"/>
                  </a:lnTo>
                  <a:lnTo>
                    <a:pt x="10359" y="31568"/>
                  </a:lnTo>
                  <a:lnTo>
                    <a:pt x="9990" y="31429"/>
                  </a:lnTo>
                  <a:lnTo>
                    <a:pt x="9622" y="31260"/>
                  </a:lnTo>
                  <a:lnTo>
                    <a:pt x="9268" y="31091"/>
                  </a:lnTo>
                  <a:lnTo>
                    <a:pt x="8899" y="30922"/>
                  </a:lnTo>
                  <a:lnTo>
                    <a:pt x="8561" y="30738"/>
                  </a:lnTo>
                  <a:lnTo>
                    <a:pt x="8208" y="30538"/>
                  </a:lnTo>
                  <a:lnTo>
                    <a:pt x="7870" y="30338"/>
                  </a:lnTo>
                  <a:lnTo>
                    <a:pt x="7532" y="30123"/>
                  </a:lnTo>
                  <a:lnTo>
                    <a:pt x="7209" y="29908"/>
                  </a:lnTo>
                  <a:lnTo>
                    <a:pt x="6886" y="29693"/>
                  </a:lnTo>
                  <a:lnTo>
                    <a:pt x="6563" y="29462"/>
                  </a:lnTo>
                  <a:lnTo>
                    <a:pt x="6256" y="29216"/>
                  </a:lnTo>
                  <a:lnTo>
                    <a:pt x="5949" y="28970"/>
                  </a:lnTo>
                  <a:lnTo>
                    <a:pt x="5657" y="28709"/>
                  </a:lnTo>
                  <a:lnTo>
                    <a:pt x="5365" y="28448"/>
                  </a:lnTo>
                  <a:lnTo>
                    <a:pt x="5073" y="28187"/>
                  </a:lnTo>
                  <a:lnTo>
                    <a:pt x="4796" y="27910"/>
                  </a:lnTo>
                  <a:lnTo>
                    <a:pt x="4519" y="27633"/>
                  </a:lnTo>
                  <a:lnTo>
                    <a:pt x="4243" y="27341"/>
                  </a:lnTo>
                  <a:lnTo>
                    <a:pt x="3981" y="27049"/>
                  </a:lnTo>
                  <a:lnTo>
                    <a:pt x="3736" y="26757"/>
                  </a:lnTo>
                  <a:lnTo>
                    <a:pt x="3490" y="26450"/>
                  </a:lnTo>
                  <a:lnTo>
                    <a:pt x="3244" y="26127"/>
                  </a:lnTo>
                  <a:lnTo>
                    <a:pt x="3013" y="25820"/>
                  </a:lnTo>
                  <a:lnTo>
                    <a:pt x="2798" y="25497"/>
                  </a:lnTo>
                  <a:lnTo>
                    <a:pt x="2583" y="25159"/>
                  </a:lnTo>
                  <a:lnTo>
                    <a:pt x="2368" y="24821"/>
                  </a:lnTo>
                  <a:lnTo>
                    <a:pt x="2168" y="24483"/>
                  </a:lnTo>
                  <a:lnTo>
                    <a:pt x="1968" y="24145"/>
                  </a:lnTo>
                  <a:lnTo>
                    <a:pt x="1784" y="23791"/>
                  </a:lnTo>
                  <a:lnTo>
                    <a:pt x="1615" y="23438"/>
                  </a:lnTo>
                  <a:lnTo>
                    <a:pt x="1446" y="23084"/>
                  </a:lnTo>
                  <a:lnTo>
                    <a:pt x="1292" y="22715"/>
                  </a:lnTo>
                  <a:lnTo>
                    <a:pt x="1138" y="22347"/>
                  </a:lnTo>
                  <a:lnTo>
                    <a:pt x="1000" y="21978"/>
                  </a:lnTo>
                  <a:lnTo>
                    <a:pt x="862" y="21594"/>
                  </a:lnTo>
                  <a:lnTo>
                    <a:pt x="739" y="21209"/>
                  </a:lnTo>
                  <a:lnTo>
                    <a:pt x="616" y="20825"/>
                  </a:lnTo>
                  <a:lnTo>
                    <a:pt x="508" y="20441"/>
                  </a:lnTo>
                  <a:lnTo>
                    <a:pt x="416" y="20041"/>
                  </a:lnTo>
                  <a:lnTo>
                    <a:pt x="339" y="19642"/>
                  </a:lnTo>
                  <a:lnTo>
                    <a:pt x="262" y="19242"/>
                  </a:lnTo>
                  <a:lnTo>
                    <a:pt x="185" y="18843"/>
                  </a:lnTo>
                  <a:lnTo>
                    <a:pt x="124" y="18428"/>
                  </a:lnTo>
                  <a:lnTo>
                    <a:pt x="78" y="18028"/>
                  </a:lnTo>
                  <a:lnTo>
                    <a:pt x="47" y="17613"/>
                  </a:lnTo>
                  <a:lnTo>
                    <a:pt x="16" y="17198"/>
                  </a:lnTo>
                  <a:lnTo>
                    <a:pt x="1" y="16768"/>
                  </a:lnTo>
                  <a:lnTo>
                    <a:pt x="1" y="16353"/>
                  </a:lnTo>
                  <a:lnTo>
                    <a:pt x="1" y="16353"/>
                  </a:lnTo>
                  <a:lnTo>
                    <a:pt x="1" y="15938"/>
                  </a:lnTo>
                  <a:lnTo>
                    <a:pt x="16" y="15508"/>
                  </a:lnTo>
                  <a:lnTo>
                    <a:pt x="47" y="15093"/>
                  </a:lnTo>
                  <a:lnTo>
                    <a:pt x="78" y="14678"/>
                  </a:lnTo>
                  <a:lnTo>
                    <a:pt x="124" y="14278"/>
                  </a:lnTo>
                  <a:lnTo>
                    <a:pt x="185" y="13863"/>
                  </a:lnTo>
                  <a:lnTo>
                    <a:pt x="262" y="13464"/>
                  </a:lnTo>
                  <a:lnTo>
                    <a:pt x="339" y="13064"/>
                  </a:lnTo>
                  <a:lnTo>
                    <a:pt x="416" y="12664"/>
                  </a:lnTo>
                  <a:lnTo>
                    <a:pt x="508" y="12265"/>
                  </a:lnTo>
                  <a:lnTo>
                    <a:pt x="616" y="11881"/>
                  </a:lnTo>
                  <a:lnTo>
                    <a:pt x="739" y="11496"/>
                  </a:lnTo>
                  <a:lnTo>
                    <a:pt x="862" y="11112"/>
                  </a:lnTo>
                  <a:lnTo>
                    <a:pt x="1000" y="10728"/>
                  </a:lnTo>
                  <a:lnTo>
                    <a:pt x="1138" y="10359"/>
                  </a:lnTo>
                  <a:lnTo>
                    <a:pt x="1292" y="9990"/>
                  </a:lnTo>
                  <a:lnTo>
                    <a:pt x="1446" y="9621"/>
                  </a:lnTo>
                  <a:lnTo>
                    <a:pt x="1615" y="9268"/>
                  </a:lnTo>
                  <a:lnTo>
                    <a:pt x="1784" y="8914"/>
                  </a:lnTo>
                  <a:lnTo>
                    <a:pt x="1968" y="8561"/>
                  </a:lnTo>
                  <a:lnTo>
                    <a:pt x="2168" y="8223"/>
                  </a:lnTo>
                  <a:lnTo>
                    <a:pt x="2368" y="7869"/>
                  </a:lnTo>
                  <a:lnTo>
                    <a:pt x="2583" y="7547"/>
                  </a:lnTo>
                  <a:lnTo>
                    <a:pt x="2798" y="7209"/>
                  </a:lnTo>
                  <a:lnTo>
                    <a:pt x="3013" y="6886"/>
                  </a:lnTo>
                  <a:lnTo>
                    <a:pt x="3244" y="6578"/>
                  </a:lnTo>
                  <a:lnTo>
                    <a:pt x="3490" y="6256"/>
                  </a:lnTo>
                  <a:lnTo>
                    <a:pt x="3736" y="5948"/>
                  </a:lnTo>
                  <a:lnTo>
                    <a:pt x="3981" y="5656"/>
                  </a:lnTo>
                  <a:lnTo>
                    <a:pt x="4243" y="5364"/>
                  </a:lnTo>
                  <a:lnTo>
                    <a:pt x="4519" y="5072"/>
                  </a:lnTo>
                  <a:lnTo>
                    <a:pt x="4796" y="4796"/>
                  </a:lnTo>
                  <a:lnTo>
                    <a:pt x="5073" y="4519"/>
                  </a:lnTo>
                  <a:lnTo>
                    <a:pt x="5365" y="4242"/>
                  </a:lnTo>
                  <a:lnTo>
                    <a:pt x="5657" y="3981"/>
                  </a:lnTo>
                  <a:lnTo>
                    <a:pt x="5949" y="3735"/>
                  </a:lnTo>
                  <a:lnTo>
                    <a:pt x="6256" y="3489"/>
                  </a:lnTo>
                  <a:lnTo>
                    <a:pt x="6563" y="3244"/>
                  </a:lnTo>
                  <a:lnTo>
                    <a:pt x="6886" y="3013"/>
                  </a:lnTo>
                  <a:lnTo>
                    <a:pt x="7209" y="2798"/>
                  </a:lnTo>
                  <a:lnTo>
                    <a:pt x="7532" y="2583"/>
                  </a:lnTo>
                  <a:lnTo>
                    <a:pt x="7870" y="2367"/>
                  </a:lnTo>
                  <a:lnTo>
                    <a:pt x="8208" y="2168"/>
                  </a:lnTo>
                  <a:lnTo>
                    <a:pt x="8561" y="1968"/>
                  </a:lnTo>
                  <a:lnTo>
                    <a:pt x="8899" y="1783"/>
                  </a:lnTo>
                  <a:lnTo>
                    <a:pt x="9268" y="1614"/>
                  </a:lnTo>
                  <a:lnTo>
                    <a:pt x="9622" y="1445"/>
                  </a:lnTo>
                  <a:lnTo>
                    <a:pt x="9990" y="1276"/>
                  </a:lnTo>
                  <a:lnTo>
                    <a:pt x="10359" y="1138"/>
                  </a:lnTo>
                  <a:lnTo>
                    <a:pt x="10728" y="984"/>
                  </a:lnTo>
                  <a:lnTo>
                    <a:pt x="11097" y="861"/>
                  </a:lnTo>
                  <a:lnTo>
                    <a:pt x="11481" y="738"/>
                  </a:lnTo>
                  <a:lnTo>
                    <a:pt x="11865" y="615"/>
                  </a:lnTo>
                  <a:lnTo>
                    <a:pt x="12265" y="508"/>
                  </a:lnTo>
                  <a:lnTo>
                    <a:pt x="12649" y="416"/>
                  </a:lnTo>
                  <a:lnTo>
                    <a:pt x="13049" y="323"/>
                  </a:lnTo>
                  <a:lnTo>
                    <a:pt x="13448" y="247"/>
                  </a:lnTo>
                  <a:lnTo>
                    <a:pt x="13848" y="185"/>
                  </a:lnTo>
                  <a:lnTo>
                    <a:pt x="14263" y="124"/>
                  </a:lnTo>
                  <a:lnTo>
                    <a:pt x="14678" y="78"/>
                  </a:lnTo>
                  <a:lnTo>
                    <a:pt x="15077" y="47"/>
                  </a:lnTo>
                  <a:lnTo>
                    <a:pt x="15508" y="16"/>
                  </a:lnTo>
                  <a:lnTo>
                    <a:pt x="15923" y="1"/>
                  </a:lnTo>
                  <a:lnTo>
                    <a:pt x="16338" y="1"/>
                  </a:lnTo>
                  <a:lnTo>
                    <a:pt x="163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73;p67">
              <a:extLst>
                <a:ext uri="{FF2B5EF4-FFF2-40B4-BE49-F238E27FC236}">
                  <a16:creationId xmlns:a16="http://schemas.microsoft.com/office/drawing/2014/main" id="{E647B1E4-DC92-4C4E-9B7E-4159B8854E6D}"/>
                </a:ext>
              </a:extLst>
            </p:cNvPr>
            <p:cNvSpPr/>
            <p:nvPr/>
          </p:nvSpPr>
          <p:spPr>
            <a:xfrm rot="10800000">
              <a:off x="1825274" y="1381014"/>
              <a:ext cx="134820" cy="133491"/>
            </a:xfrm>
            <a:custGeom>
              <a:avLst/>
              <a:gdLst/>
              <a:ahLst/>
              <a:cxnLst/>
              <a:rect l="l" t="t" r="r" b="b"/>
              <a:pathLst>
                <a:path w="193291" h="191385" fill="none" extrusionOk="0">
                  <a:moveTo>
                    <a:pt x="193291" y="95592"/>
                  </a:moveTo>
                  <a:lnTo>
                    <a:pt x="193291" y="95592"/>
                  </a:lnTo>
                  <a:lnTo>
                    <a:pt x="192584" y="95869"/>
                  </a:lnTo>
                  <a:lnTo>
                    <a:pt x="191892" y="96161"/>
                  </a:lnTo>
                  <a:lnTo>
                    <a:pt x="191216" y="96453"/>
                  </a:lnTo>
                  <a:lnTo>
                    <a:pt x="190525" y="96760"/>
                  </a:lnTo>
                  <a:lnTo>
                    <a:pt x="189848" y="97083"/>
                  </a:lnTo>
                  <a:lnTo>
                    <a:pt x="189188" y="97421"/>
                  </a:lnTo>
                  <a:lnTo>
                    <a:pt x="188527" y="97775"/>
                  </a:lnTo>
                  <a:lnTo>
                    <a:pt x="187881" y="98128"/>
                  </a:lnTo>
                  <a:lnTo>
                    <a:pt x="187236" y="98497"/>
                  </a:lnTo>
                  <a:lnTo>
                    <a:pt x="186590" y="98881"/>
                  </a:lnTo>
                  <a:lnTo>
                    <a:pt x="185960" y="99281"/>
                  </a:lnTo>
                  <a:lnTo>
                    <a:pt x="185345" y="99680"/>
                  </a:lnTo>
                  <a:lnTo>
                    <a:pt x="184731" y="100095"/>
                  </a:lnTo>
                  <a:lnTo>
                    <a:pt x="184131" y="100526"/>
                  </a:lnTo>
                  <a:lnTo>
                    <a:pt x="183532" y="100971"/>
                  </a:lnTo>
                  <a:lnTo>
                    <a:pt x="182948" y="101417"/>
                  </a:lnTo>
                  <a:lnTo>
                    <a:pt x="182364" y="101878"/>
                  </a:lnTo>
                  <a:lnTo>
                    <a:pt x="181795" y="102339"/>
                  </a:lnTo>
                  <a:lnTo>
                    <a:pt x="181227" y="102831"/>
                  </a:lnTo>
                  <a:lnTo>
                    <a:pt x="180673" y="103323"/>
                  </a:lnTo>
                  <a:lnTo>
                    <a:pt x="180136" y="103815"/>
                  </a:lnTo>
                  <a:lnTo>
                    <a:pt x="179598" y="104337"/>
                  </a:lnTo>
                  <a:lnTo>
                    <a:pt x="179075" y="104844"/>
                  </a:lnTo>
                  <a:lnTo>
                    <a:pt x="178568" y="105382"/>
                  </a:lnTo>
                  <a:lnTo>
                    <a:pt x="178061" y="105920"/>
                  </a:lnTo>
                  <a:lnTo>
                    <a:pt x="177554" y="106473"/>
                  </a:lnTo>
                  <a:lnTo>
                    <a:pt x="177077" y="107027"/>
                  </a:lnTo>
                  <a:lnTo>
                    <a:pt x="176601" y="107595"/>
                  </a:lnTo>
                  <a:lnTo>
                    <a:pt x="176140" y="108164"/>
                  </a:lnTo>
                  <a:lnTo>
                    <a:pt x="175679" y="108748"/>
                  </a:lnTo>
                  <a:lnTo>
                    <a:pt x="175248" y="109347"/>
                  </a:lnTo>
                  <a:lnTo>
                    <a:pt x="174803" y="109947"/>
                  </a:lnTo>
                  <a:lnTo>
                    <a:pt x="174388" y="110561"/>
                  </a:lnTo>
                  <a:lnTo>
                    <a:pt x="173973" y="111176"/>
                  </a:lnTo>
                  <a:lnTo>
                    <a:pt x="173573" y="111806"/>
                  </a:lnTo>
                  <a:lnTo>
                    <a:pt x="173189" y="112436"/>
                  </a:lnTo>
                  <a:lnTo>
                    <a:pt x="172820" y="113082"/>
                  </a:lnTo>
                  <a:lnTo>
                    <a:pt x="172451" y="113727"/>
                  </a:lnTo>
                  <a:lnTo>
                    <a:pt x="172098" y="114388"/>
                  </a:lnTo>
                  <a:lnTo>
                    <a:pt x="171760" y="115049"/>
                  </a:lnTo>
                  <a:lnTo>
                    <a:pt x="171437" y="115710"/>
                  </a:lnTo>
                  <a:lnTo>
                    <a:pt x="171114" y="116401"/>
                  </a:lnTo>
                  <a:lnTo>
                    <a:pt x="170807" y="117078"/>
                  </a:lnTo>
                  <a:lnTo>
                    <a:pt x="170530" y="117769"/>
                  </a:lnTo>
                  <a:lnTo>
                    <a:pt x="170254" y="118461"/>
                  </a:lnTo>
                  <a:lnTo>
                    <a:pt x="169977" y="119168"/>
                  </a:lnTo>
                  <a:lnTo>
                    <a:pt x="169731" y="119890"/>
                  </a:lnTo>
                  <a:lnTo>
                    <a:pt x="169485" y="120597"/>
                  </a:lnTo>
                  <a:lnTo>
                    <a:pt x="169270" y="121319"/>
                  </a:lnTo>
                  <a:lnTo>
                    <a:pt x="169055" y="122057"/>
                  </a:lnTo>
                  <a:lnTo>
                    <a:pt x="168855" y="122779"/>
                  </a:lnTo>
                  <a:lnTo>
                    <a:pt x="168671" y="123517"/>
                  </a:lnTo>
                  <a:lnTo>
                    <a:pt x="168502" y="124270"/>
                  </a:lnTo>
                  <a:lnTo>
                    <a:pt x="168348" y="125023"/>
                  </a:lnTo>
                  <a:lnTo>
                    <a:pt x="168210" y="125776"/>
                  </a:lnTo>
                  <a:lnTo>
                    <a:pt x="168071" y="126529"/>
                  </a:lnTo>
                  <a:lnTo>
                    <a:pt x="167964" y="127298"/>
                  </a:lnTo>
                  <a:lnTo>
                    <a:pt x="167856" y="128066"/>
                  </a:lnTo>
                  <a:lnTo>
                    <a:pt x="167779" y="128835"/>
                  </a:lnTo>
                  <a:lnTo>
                    <a:pt x="167702" y="129618"/>
                  </a:lnTo>
                  <a:lnTo>
                    <a:pt x="167656" y="130402"/>
                  </a:lnTo>
                  <a:lnTo>
                    <a:pt x="167610" y="131186"/>
                  </a:lnTo>
                  <a:lnTo>
                    <a:pt x="167595" y="131970"/>
                  </a:lnTo>
                  <a:lnTo>
                    <a:pt x="167579" y="132769"/>
                  </a:lnTo>
                  <a:lnTo>
                    <a:pt x="167579" y="132769"/>
                  </a:lnTo>
                  <a:lnTo>
                    <a:pt x="167595" y="133722"/>
                  </a:lnTo>
                  <a:lnTo>
                    <a:pt x="167626" y="134675"/>
                  </a:lnTo>
                  <a:lnTo>
                    <a:pt x="167687" y="135612"/>
                  </a:lnTo>
                  <a:lnTo>
                    <a:pt x="167764" y="136550"/>
                  </a:lnTo>
                  <a:lnTo>
                    <a:pt x="167856" y="137472"/>
                  </a:lnTo>
                  <a:lnTo>
                    <a:pt x="167979" y="138394"/>
                  </a:lnTo>
                  <a:lnTo>
                    <a:pt x="168117" y="139316"/>
                  </a:lnTo>
                  <a:lnTo>
                    <a:pt x="168286" y="140223"/>
                  </a:lnTo>
                  <a:lnTo>
                    <a:pt x="168471" y="141129"/>
                  </a:lnTo>
                  <a:lnTo>
                    <a:pt x="168671" y="142021"/>
                  </a:lnTo>
                  <a:lnTo>
                    <a:pt x="168901" y="142912"/>
                  </a:lnTo>
                  <a:lnTo>
                    <a:pt x="169132" y="143788"/>
                  </a:lnTo>
                  <a:lnTo>
                    <a:pt x="169408" y="144664"/>
                  </a:lnTo>
                  <a:lnTo>
                    <a:pt x="169685" y="145525"/>
                  </a:lnTo>
                  <a:lnTo>
                    <a:pt x="169977" y="146370"/>
                  </a:lnTo>
                  <a:lnTo>
                    <a:pt x="170300" y="147215"/>
                  </a:lnTo>
                  <a:lnTo>
                    <a:pt x="170638" y="148045"/>
                  </a:lnTo>
                  <a:lnTo>
                    <a:pt x="170991" y="148875"/>
                  </a:lnTo>
                  <a:lnTo>
                    <a:pt x="171375" y="149690"/>
                  </a:lnTo>
                  <a:lnTo>
                    <a:pt x="171760" y="150504"/>
                  </a:lnTo>
                  <a:lnTo>
                    <a:pt x="172175" y="151288"/>
                  </a:lnTo>
                  <a:lnTo>
                    <a:pt x="172605" y="152087"/>
                  </a:lnTo>
                  <a:lnTo>
                    <a:pt x="173051" y="152856"/>
                  </a:lnTo>
                  <a:lnTo>
                    <a:pt x="173512" y="153624"/>
                  </a:lnTo>
                  <a:lnTo>
                    <a:pt x="173988" y="154377"/>
                  </a:lnTo>
                  <a:lnTo>
                    <a:pt x="174480" y="155115"/>
                  </a:lnTo>
                  <a:lnTo>
                    <a:pt x="174987" y="155837"/>
                  </a:lnTo>
                  <a:lnTo>
                    <a:pt x="175510" y="156559"/>
                  </a:lnTo>
                  <a:lnTo>
                    <a:pt x="176047" y="157266"/>
                  </a:lnTo>
                  <a:lnTo>
                    <a:pt x="176616" y="157958"/>
                  </a:lnTo>
                  <a:lnTo>
                    <a:pt x="177185" y="158634"/>
                  </a:lnTo>
                  <a:lnTo>
                    <a:pt x="177769" y="159295"/>
                  </a:lnTo>
                  <a:lnTo>
                    <a:pt x="177769" y="159295"/>
                  </a:lnTo>
                  <a:lnTo>
                    <a:pt x="177185" y="159864"/>
                  </a:lnTo>
                  <a:lnTo>
                    <a:pt x="176601" y="160417"/>
                  </a:lnTo>
                  <a:lnTo>
                    <a:pt x="176001" y="160970"/>
                  </a:lnTo>
                  <a:lnTo>
                    <a:pt x="175402" y="161523"/>
                  </a:lnTo>
                  <a:lnTo>
                    <a:pt x="174772" y="162061"/>
                  </a:lnTo>
                  <a:lnTo>
                    <a:pt x="174157" y="162599"/>
                  </a:lnTo>
                  <a:lnTo>
                    <a:pt x="173527" y="163137"/>
                  </a:lnTo>
                  <a:lnTo>
                    <a:pt x="172882" y="163675"/>
                  </a:lnTo>
                  <a:lnTo>
                    <a:pt x="172221" y="164198"/>
                  </a:lnTo>
                  <a:lnTo>
                    <a:pt x="171560" y="164720"/>
                  </a:lnTo>
                  <a:lnTo>
                    <a:pt x="170223" y="165734"/>
                  </a:lnTo>
                  <a:lnTo>
                    <a:pt x="168840" y="166749"/>
                  </a:lnTo>
                  <a:lnTo>
                    <a:pt x="167426" y="167732"/>
                  </a:lnTo>
                  <a:lnTo>
                    <a:pt x="165966" y="168701"/>
                  </a:lnTo>
                  <a:lnTo>
                    <a:pt x="164490" y="169653"/>
                  </a:lnTo>
                  <a:lnTo>
                    <a:pt x="162969" y="170575"/>
                  </a:lnTo>
                  <a:lnTo>
                    <a:pt x="161417" y="171482"/>
                  </a:lnTo>
                  <a:lnTo>
                    <a:pt x="159818" y="172374"/>
                  </a:lnTo>
                  <a:lnTo>
                    <a:pt x="158205" y="173250"/>
                  </a:lnTo>
                  <a:lnTo>
                    <a:pt x="156545" y="174095"/>
                  </a:lnTo>
                  <a:lnTo>
                    <a:pt x="154870" y="174940"/>
                  </a:lnTo>
                  <a:lnTo>
                    <a:pt x="153148" y="175739"/>
                  </a:lnTo>
                  <a:lnTo>
                    <a:pt x="151396" y="176538"/>
                  </a:lnTo>
                  <a:lnTo>
                    <a:pt x="149614" y="177307"/>
                  </a:lnTo>
                  <a:lnTo>
                    <a:pt x="147800" y="178060"/>
                  </a:lnTo>
                  <a:lnTo>
                    <a:pt x="145941" y="178798"/>
                  </a:lnTo>
                  <a:lnTo>
                    <a:pt x="144066" y="179505"/>
                  </a:lnTo>
                  <a:lnTo>
                    <a:pt x="142160" y="180196"/>
                  </a:lnTo>
                  <a:lnTo>
                    <a:pt x="140208" y="180872"/>
                  </a:lnTo>
                  <a:lnTo>
                    <a:pt x="138241" y="181518"/>
                  </a:lnTo>
                  <a:lnTo>
                    <a:pt x="136243" y="182163"/>
                  </a:lnTo>
                  <a:lnTo>
                    <a:pt x="134199" y="182763"/>
                  </a:lnTo>
                  <a:lnTo>
                    <a:pt x="132140" y="183362"/>
                  </a:lnTo>
                  <a:lnTo>
                    <a:pt x="130049" y="183931"/>
                  </a:lnTo>
                  <a:lnTo>
                    <a:pt x="127929" y="184484"/>
                  </a:lnTo>
                  <a:lnTo>
                    <a:pt x="125762" y="185007"/>
                  </a:lnTo>
                  <a:lnTo>
                    <a:pt x="123579" y="185514"/>
                  </a:lnTo>
                  <a:lnTo>
                    <a:pt x="121382" y="186005"/>
                  </a:lnTo>
                  <a:lnTo>
                    <a:pt x="119138" y="186467"/>
                  </a:lnTo>
                  <a:lnTo>
                    <a:pt x="116863" y="186928"/>
                  </a:lnTo>
                  <a:lnTo>
                    <a:pt x="114573" y="187343"/>
                  </a:lnTo>
                  <a:lnTo>
                    <a:pt x="112237" y="187757"/>
                  </a:lnTo>
                  <a:lnTo>
                    <a:pt x="109886" y="188142"/>
                  </a:lnTo>
                  <a:lnTo>
                    <a:pt x="107504" y="188495"/>
                  </a:lnTo>
                  <a:lnTo>
                    <a:pt x="105106" y="188833"/>
                  </a:lnTo>
                  <a:lnTo>
                    <a:pt x="102663" y="189156"/>
                  </a:lnTo>
                  <a:lnTo>
                    <a:pt x="100204" y="189463"/>
                  </a:lnTo>
                  <a:lnTo>
                    <a:pt x="97714" y="189740"/>
                  </a:lnTo>
                  <a:lnTo>
                    <a:pt x="95194" y="189986"/>
                  </a:lnTo>
                  <a:lnTo>
                    <a:pt x="92658" y="190232"/>
                  </a:lnTo>
                  <a:lnTo>
                    <a:pt x="90076" y="190447"/>
                  </a:lnTo>
                  <a:lnTo>
                    <a:pt x="87494" y="190631"/>
                  </a:lnTo>
                  <a:lnTo>
                    <a:pt x="84866" y="190800"/>
                  </a:lnTo>
                  <a:lnTo>
                    <a:pt x="82223" y="190954"/>
                  </a:lnTo>
                  <a:lnTo>
                    <a:pt x="79548" y="191077"/>
                  </a:lnTo>
                  <a:lnTo>
                    <a:pt x="76859" y="191185"/>
                  </a:lnTo>
                  <a:lnTo>
                    <a:pt x="74139" y="191262"/>
                  </a:lnTo>
                  <a:lnTo>
                    <a:pt x="71388" y="191323"/>
                  </a:lnTo>
                  <a:lnTo>
                    <a:pt x="68621" y="191369"/>
                  </a:lnTo>
                  <a:lnTo>
                    <a:pt x="65824" y="191384"/>
                  </a:lnTo>
                  <a:lnTo>
                    <a:pt x="63012" y="191384"/>
                  </a:lnTo>
                  <a:lnTo>
                    <a:pt x="60169" y="191354"/>
                  </a:lnTo>
                  <a:lnTo>
                    <a:pt x="57295" y="191308"/>
                  </a:lnTo>
                  <a:lnTo>
                    <a:pt x="54406" y="191231"/>
                  </a:lnTo>
                  <a:lnTo>
                    <a:pt x="51501" y="191139"/>
                  </a:lnTo>
                  <a:lnTo>
                    <a:pt x="48565" y="191016"/>
                  </a:lnTo>
                  <a:lnTo>
                    <a:pt x="45615" y="190877"/>
                  </a:lnTo>
                  <a:lnTo>
                    <a:pt x="42633" y="190724"/>
                  </a:lnTo>
                  <a:lnTo>
                    <a:pt x="39636" y="190539"/>
                  </a:lnTo>
                  <a:lnTo>
                    <a:pt x="39636" y="190539"/>
                  </a:lnTo>
                  <a:lnTo>
                    <a:pt x="37223" y="190370"/>
                  </a:lnTo>
                  <a:lnTo>
                    <a:pt x="34811" y="190186"/>
                  </a:lnTo>
                  <a:lnTo>
                    <a:pt x="32382" y="190001"/>
                  </a:lnTo>
                  <a:lnTo>
                    <a:pt x="29939" y="189802"/>
                  </a:lnTo>
                  <a:lnTo>
                    <a:pt x="27495" y="189571"/>
                  </a:lnTo>
                  <a:lnTo>
                    <a:pt x="25036" y="189340"/>
                  </a:lnTo>
                  <a:lnTo>
                    <a:pt x="22577" y="189095"/>
                  </a:lnTo>
                  <a:lnTo>
                    <a:pt x="20103" y="188833"/>
                  </a:lnTo>
                  <a:lnTo>
                    <a:pt x="17613" y="188557"/>
                  </a:lnTo>
                  <a:lnTo>
                    <a:pt x="15124" y="188280"/>
                  </a:lnTo>
                  <a:lnTo>
                    <a:pt x="12618" y="187973"/>
                  </a:lnTo>
                  <a:lnTo>
                    <a:pt x="10113" y="187665"/>
                  </a:lnTo>
                  <a:lnTo>
                    <a:pt x="7593" y="187343"/>
                  </a:lnTo>
                  <a:lnTo>
                    <a:pt x="5073" y="187004"/>
                  </a:lnTo>
                  <a:lnTo>
                    <a:pt x="2537" y="186651"/>
                  </a:lnTo>
                  <a:lnTo>
                    <a:pt x="1" y="186282"/>
                  </a:lnTo>
                  <a:lnTo>
                    <a:pt x="1" y="186282"/>
                  </a:lnTo>
                  <a:lnTo>
                    <a:pt x="708" y="183454"/>
                  </a:lnTo>
                  <a:lnTo>
                    <a:pt x="1415" y="180611"/>
                  </a:lnTo>
                  <a:lnTo>
                    <a:pt x="2091" y="177753"/>
                  </a:lnTo>
                  <a:lnTo>
                    <a:pt x="2783" y="174879"/>
                  </a:lnTo>
                  <a:lnTo>
                    <a:pt x="3443" y="172005"/>
                  </a:lnTo>
                  <a:lnTo>
                    <a:pt x="4104" y="169100"/>
                  </a:lnTo>
                  <a:lnTo>
                    <a:pt x="4750" y="166195"/>
                  </a:lnTo>
                  <a:lnTo>
                    <a:pt x="5395" y="163275"/>
                  </a:lnTo>
                  <a:lnTo>
                    <a:pt x="6010" y="160340"/>
                  </a:lnTo>
                  <a:lnTo>
                    <a:pt x="6640" y="157405"/>
                  </a:lnTo>
                  <a:lnTo>
                    <a:pt x="7239" y="154454"/>
                  </a:lnTo>
                  <a:lnTo>
                    <a:pt x="7839" y="151488"/>
                  </a:lnTo>
                  <a:lnTo>
                    <a:pt x="8423" y="148506"/>
                  </a:lnTo>
                  <a:lnTo>
                    <a:pt x="8991" y="145525"/>
                  </a:lnTo>
                  <a:lnTo>
                    <a:pt x="9560" y="142528"/>
                  </a:lnTo>
                  <a:lnTo>
                    <a:pt x="10113" y="139516"/>
                  </a:lnTo>
                  <a:lnTo>
                    <a:pt x="10651" y="136488"/>
                  </a:lnTo>
                  <a:lnTo>
                    <a:pt x="11174" y="133460"/>
                  </a:lnTo>
                  <a:lnTo>
                    <a:pt x="11696" y="130417"/>
                  </a:lnTo>
                  <a:lnTo>
                    <a:pt x="12204" y="127375"/>
                  </a:lnTo>
                  <a:lnTo>
                    <a:pt x="12711" y="124316"/>
                  </a:lnTo>
                  <a:lnTo>
                    <a:pt x="13202" y="121242"/>
                  </a:lnTo>
                  <a:lnTo>
                    <a:pt x="13679" y="118153"/>
                  </a:lnTo>
                  <a:lnTo>
                    <a:pt x="14140" y="115064"/>
                  </a:lnTo>
                  <a:lnTo>
                    <a:pt x="14601" y="111960"/>
                  </a:lnTo>
                  <a:lnTo>
                    <a:pt x="15047" y="108855"/>
                  </a:lnTo>
                  <a:lnTo>
                    <a:pt x="15477" y="105736"/>
                  </a:lnTo>
                  <a:lnTo>
                    <a:pt x="15892" y="102600"/>
                  </a:lnTo>
                  <a:lnTo>
                    <a:pt x="16307" y="99465"/>
                  </a:lnTo>
                  <a:lnTo>
                    <a:pt x="16706" y="96315"/>
                  </a:lnTo>
                  <a:lnTo>
                    <a:pt x="17091" y="93164"/>
                  </a:lnTo>
                  <a:lnTo>
                    <a:pt x="17475" y="89998"/>
                  </a:lnTo>
                  <a:lnTo>
                    <a:pt x="17475" y="89998"/>
                  </a:lnTo>
                  <a:lnTo>
                    <a:pt x="21686" y="87370"/>
                  </a:lnTo>
                  <a:lnTo>
                    <a:pt x="25866" y="84742"/>
                  </a:lnTo>
                  <a:lnTo>
                    <a:pt x="30016" y="82083"/>
                  </a:lnTo>
                  <a:lnTo>
                    <a:pt x="34134" y="79425"/>
                  </a:lnTo>
                  <a:lnTo>
                    <a:pt x="38222" y="76735"/>
                  </a:lnTo>
                  <a:lnTo>
                    <a:pt x="42280" y="74046"/>
                  </a:lnTo>
                  <a:lnTo>
                    <a:pt x="46306" y="71341"/>
                  </a:lnTo>
                  <a:lnTo>
                    <a:pt x="50287" y="68605"/>
                  </a:lnTo>
                  <a:lnTo>
                    <a:pt x="54252" y="65885"/>
                  </a:lnTo>
                  <a:lnTo>
                    <a:pt x="58171" y="63134"/>
                  </a:lnTo>
                  <a:lnTo>
                    <a:pt x="62059" y="60368"/>
                  </a:lnTo>
                  <a:lnTo>
                    <a:pt x="65901" y="57601"/>
                  </a:lnTo>
                  <a:lnTo>
                    <a:pt x="69728" y="54804"/>
                  </a:lnTo>
                  <a:lnTo>
                    <a:pt x="73493" y="52007"/>
                  </a:lnTo>
                  <a:lnTo>
                    <a:pt x="77243" y="49210"/>
                  </a:lnTo>
                  <a:lnTo>
                    <a:pt x="80947" y="46382"/>
                  </a:lnTo>
                  <a:lnTo>
                    <a:pt x="84620" y="43555"/>
                  </a:lnTo>
                  <a:lnTo>
                    <a:pt x="88247" y="40711"/>
                  </a:lnTo>
                  <a:lnTo>
                    <a:pt x="91843" y="37868"/>
                  </a:lnTo>
                  <a:lnTo>
                    <a:pt x="95409" y="35010"/>
                  </a:lnTo>
                  <a:lnTo>
                    <a:pt x="98928" y="32136"/>
                  </a:lnTo>
                  <a:lnTo>
                    <a:pt x="102401" y="29246"/>
                  </a:lnTo>
                  <a:lnTo>
                    <a:pt x="105844" y="26357"/>
                  </a:lnTo>
                  <a:lnTo>
                    <a:pt x="109240" y="23468"/>
                  </a:lnTo>
                  <a:lnTo>
                    <a:pt x="112591" y="20563"/>
                  </a:lnTo>
                  <a:lnTo>
                    <a:pt x="115910" y="17643"/>
                  </a:lnTo>
                  <a:lnTo>
                    <a:pt x="119184" y="14723"/>
                  </a:lnTo>
                  <a:lnTo>
                    <a:pt x="122427" y="11788"/>
                  </a:lnTo>
                  <a:lnTo>
                    <a:pt x="125608" y="8852"/>
                  </a:lnTo>
                  <a:lnTo>
                    <a:pt x="128758" y="5902"/>
                  </a:lnTo>
                  <a:lnTo>
                    <a:pt x="131878" y="2951"/>
                  </a:lnTo>
                  <a:lnTo>
                    <a:pt x="134937" y="0"/>
                  </a:lnTo>
                  <a:lnTo>
                    <a:pt x="134937" y="0"/>
                  </a:lnTo>
                  <a:lnTo>
                    <a:pt x="136397" y="1583"/>
                  </a:lnTo>
                  <a:lnTo>
                    <a:pt x="137857" y="3181"/>
                  </a:lnTo>
                  <a:lnTo>
                    <a:pt x="139286" y="4764"/>
                  </a:lnTo>
                  <a:lnTo>
                    <a:pt x="140700" y="6347"/>
                  </a:lnTo>
                  <a:lnTo>
                    <a:pt x="142098" y="7930"/>
                  </a:lnTo>
                  <a:lnTo>
                    <a:pt x="143482" y="9513"/>
                  </a:lnTo>
                  <a:lnTo>
                    <a:pt x="144849" y="11096"/>
                  </a:lnTo>
                  <a:lnTo>
                    <a:pt x="146202" y="12679"/>
                  </a:lnTo>
                  <a:lnTo>
                    <a:pt x="147539" y="14247"/>
                  </a:lnTo>
                  <a:lnTo>
                    <a:pt x="148861" y="15830"/>
                  </a:lnTo>
                  <a:lnTo>
                    <a:pt x="150151" y="17397"/>
                  </a:lnTo>
                  <a:lnTo>
                    <a:pt x="151442" y="18965"/>
                  </a:lnTo>
                  <a:lnTo>
                    <a:pt x="152703" y="20532"/>
                  </a:lnTo>
                  <a:lnTo>
                    <a:pt x="153948" y="22100"/>
                  </a:lnTo>
                  <a:lnTo>
                    <a:pt x="155177" y="23668"/>
                  </a:lnTo>
                  <a:lnTo>
                    <a:pt x="156391" y="25220"/>
                  </a:lnTo>
                  <a:lnTo>
                    <a:pt x="157590" y="26787"/>
                  </a:lnTo>
                  <a:lnTo>
                    <a:pt x="158773" y="28340"/>
                  </a:lnTo>
                  <a:lnTo>
                    <a:pt x="159926" y="29892"/>
                  </a:lnTo>
                  <a:lnTo>
                    <a:pt x="161079" y="31444"/>
                  </a:lnTo>
                  <a:lnTo>
                    <a:pt x="162200" y="32981"/>
                  </a:lnTo>
                  <a:lnTo>
                    <a:pt x="163307" y="34533"/>
                  </a:lnTo>
                  <a:lnTo>
                    <a:pt x="164398" y="36070"/>
                  </a:lnTo>
                  <a:lnTo>
                    <a:pt x="165474" y="37607"/>
                  </a:lnTo>
                  <a:lnTo>
                    <a:pt x="166534" y="39144"/>
                  </a:lnTo>
                  <a:lnTo>
                    <a:pt x="167564" y="40665"/>
                  </a:lnTo>
                  <a:lnTo>
                    <a:pt x="168578" y="42202"/>
                  </a:lnTo>
                  <a:lnTo>
                    <a:pt x="169593" y="43724"/>
                  </a:lnTo>
                  <a:lnTo>
                    <a:pt x="170576" y="45245"/>
                  </a:lnTo>
                  <a:lnTo>
                    <a:pt x="171529" y="46751"/>
                  </a:lnTo>
                  <a:lnTo>
                    <a:pt x="172482" y="48273"/>
                  </a:lnTo>
                  <a:lnTo>
                    <a:pt x="173419" y="49779"/>
                  </a:lnTo>
                  <a:lnTo>
                    <a:pt x="174326" y="51285"/>
                  </a:lnTo>
                  <a:lnTo>
                    <a:pt x="175218" y="52791"/>
                  </a:lnTo>
                  <a:lnTo>
                    <a:pt x="176094" y="54282"/>
                  </a:lnTo>
                  <a:lnTo>
                    <a:pt x="176954" y="55773"/>
                  </a:lnTo>
                  <a:lnTo>
                    <a:pt x="177784" y="57263"/>
                  </a:lnTo>
                  <a:lnTo>
                    <a:pt x="178614" y="58754"/>
                  </a:lnTo>
                  <a:lnTo>
                    <a:pt x="179413" y="60229"/>
                  </a:lnTo>
                  <a:lnTo>
                    <a:pt x="180197" y="61705"/>
                  </a:lnTo>
                  <a:lnTo>
                    <a:pt x="180950" y="63180"/>
                  </a:lnTo>
                  <a:lnTo>
                    <a:pt x="181703" y="64640"/>
                  </a:lnTo>
                  <a:lnTo>
                    <a:pt x="182425" y="66100"/>
                  </a:lnTo>
                  <a:lnTo>
                    <a:pt x="183132" y="67560"/>
                  </a:lnTo>
                  <a:lnTo>
                    <a:pt x="183824" y="69020"/>
                  </a:lnTo>
                  <a:lnTo>
                    <a:pt x="184500" y="70465"/>
                  </a:lnTo>
                  <a:lnTo>
                    <a:pt x="185146" y="71909"/>
                  </a:lnTo>
                  <a:lnTo>
                    <a:pt x="185776" y="73339"/>
                  </a:lnTo>
                  <a:lnTo>
                    <a:pt x="186390" y="74783"/>
                  </a:lnTo>
                  <a:lnTo>
                    <a:pt x="186990" y="76213"/>
                  </a:lnTo>
                  <a:lnTo>
                    <a:pt x="187574" y="77627"/>
                  </a:lnTo>
                  <a:lnTo>
                    <a:pt x="188127" y="79040"/>
                  </a:lnTo>
                  <a:lnTo>
                    <a:pt x="188665" y="80454"/>
                  </a:lnTo>
                  <a:lnTo>
                    <a:pt x="189172" y="81868"/>
                  </a:lnTo>
                  <a:lnTo>
                    <a:pt x="189679" y="83267"/>
                  </a:lnTo>
                  <a:lnTo>
                    <a:pt x="190156" y="84650"/>
                  </a:lnTo>
                  <a:lnTo>
                    <a:pt x="190617" y="86049"/>
                  </a:lnTo>
                  <a:lnTo>
                    <a:pt x="191063" y="87432"/>
                  </a:lnTo>
                  <a:lnTo>
                    <a:pt x="191477" y="88799"/>
                  </a:lnTo>
                  <a:lnTo>
                    <a:pt x="191877" y="90183"/>
                  </a:lnTo>
                  <a:lnTo>
                    <a:pt x="192261" y="91535"/>
                  </a:lnTo>
                  <a:lnTo>
                    <a:pt x="192630" y="92903"/>
                  </a:lnTo>
                  <a:lnTo>
                    <a:pt x="192968" y="94255"/>
                  </a:lnTo>
                  <a:lnTo>
                    <a:pt x="193291" y="95592"/>
                  </a:lnTo>
                  <a:lnTo>
                    <a:pt x="193291" y="955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74;p67">
              <a:extLst>
                <a:ext uri="{FF2B5EF4-FFF2-40B4-BE49-F238E27FC236}">
                  <a16:creationId xmlns:a16="http://schemas.microsoft.com/office/drawing/2014/main" id="{6CFD98FF-3153-447A-B318-57EC4D8CBDAA}"/>
                </a:ext>
              </a:extLst>
            </p:cNvPr>
            <p:cNvSpPr/>
            <p:nvPr/>
          </p:nvSpPr>
          <p:spPr>
            <a:xfrm rot="10800000">
              <a:off x="1877371" y="1472326"/>
              <a:ext cx="68466" cy="107690"/>
            </a:xfrm>
            <a:custGeom>
              <a:avLst/>
              <a:gdLst/>
              <a:ahLst/>
              <a:cxnLst/>
              <a:rect l="l" t="t" r="r" b="b"/>
              <a:pathLst>
                <a:path w="98159" h="154394" fill="none" extrusionOk="0">
                  <a:moveTo>
                    <a:pt x="0" y="1"/>
                  </a:moveTo>
                  <a:lnTo>
                    <a:pt x="0" y="1"/>
                  </a:lnTo>
                  <a:lnTo>
                    <a:pt x="3212" y="2106"/>
                  </a:lnTo>
                  <a:lnTo>
                    <a:pt x="6393" y="4212"/>
                  </a:lnTo>
                  <a:lnTo>
                    <a:pt x="9575" y="6317"/>
                  </a:lnTo>
                  <a:lnTo>
                    <a:pt x="12710" y="8438"/>
                  </a:lnTo>
                  <a:lnTo>
                    <a:pt x="15845" y="10575"/>
                  </a:lnTo>
                  <a:lnTo>
                    <a:pt x="18949" y="12711"/>
                  </a:lnTo>
                  <a:lnTo>
                    <a:pt x="22039" y="14862"/>
                  </a:lnTo>
                  <a:lnTo>
                    <a:pt x="25097" y="17029"/>
                  </a:lnTo>
                  <a:lnTo>
                    <a:pt x="28140" y="19196"/>
                  </a:lnTo>
                  <a:lnTo>
                    <a:pt x="31152" y="21363"/>
                  </a:lnTo>
                  <a:lnTo>
                    <a:pt x="34149" y="23546"/>
                  </a:lnTo>
                  <a:lnTo>
                    <a:pt x="37130" y="25743"/>
                  </a:lnTo>
                  <a:lnTo>
                    <a:pt x="40081" y="27941"/>
                  </a:lnTo>
                  <a:lnTo>
                    <a:pt x="43017" y="30139"/>
                  </a:lnTo>
                  <a:lnTo>
                    <a:pt x="45921" y="32352"/>
                  </a:lnTo>
                  <a:lnTo>
                    <a:pt x="48811" y="34580"/>
                  </a:lnTo>
                  <a:lnTo>
                    <a:pt x="51669" y="36809"/>
                  </a:lnTo>
                  <a:lnTo>
                    <a:pt x="54512" y="39052"/>
                  </a:lnTo>
                  <a:lnTo>
                    <a:pt x="57325" y="41296"/>
                  </a:lnTo>
                  <a:lnTo>
                    <a:pt x="60122" y="43540"/>
                  </a:lnTo>
                  <a:lnTo>
                    <a:pt x="62888" y="45799"/>
                  </a:lnTo>
                  <a:lnTo>
                    <a:pt x="65639" y="48058"/>
                  </a:lnTo>
                  <a:lnTo>
                    <a:pt x="68359" y="50333"/>
                  </a:lnTo>
                  <a:lnTo>
                    <a:pt x="71049" y="52623"/>
                  </a:lnTo>
                  <a:lnTo>
                    <a:pt x="73723" y="54897"/>
                  </a:lnTo>
                  <a:lnTo>
                    <a:pt x="76382" y="57187"/>
                  </a:lnTo>
                  <a:lnTo>
                    <a:pt x="78994" y="59493"/>
                  </a:lnTo>
                  <a:lnTo>
                    <a:pt x="81592" y="61798"/>
                  </a:lnTo>
                  <a:lnTo>
                    <a:pt x="84174" y="64103"/>
                  </a:lnTo>
                  <a:lnTo>
                    <a:pt x="86709" y="66424"/>
                  </a:lnTo>
                  <a:lnTo>
                    <a:pt x="89230" y="68744"/>
                  </a:lnTo>
                  <a:lnTo>
                    <a:pt x="91735" y="71065"/>
                  </a:lnTo>
                  <a:lnTo>
                    <a:pt x="91735" y="71065"/>
                  </a:lnTo>
                  <a:lnTo>
                    <a:pt x="93364" y="72602"/>
                  </a:lnTo>
                  <a:lnTo>
                    <a:pt x="94978" y="74139"/>
                  </a:lnTo>
                  <a:lnTo>
                    <a:pt x="98159" y="77212"/>
                  </a:lnTo>
                  <a:lnTo>
                    <a:pt x="98159" y="77212"/>
                  </a:lnTo>
                  <a:lnTo>
                    <a:pt x="95546" y="79718"/>
                  </a:lnTo>
                  <a:lnTo>
                    <a:pt x="92918" y="82223"/>
                  </a:lnTo>
                  <a:lnTo>
                    <a:pt x="90259" y="84728"/>
                  </a:lnTo>
                  <a:lnTo>
                    <a:pt x="87570" y="87233"/>
                  </a:lnTo>
                  <a:lnTo>
                    <a:pt x="84834" y="89722"/>
                  </a:lnTo>
                  <a:lnTo>
                    <a:pt x="82068" y="92212"/>
                  </a:lnTo>
                  <a:lnTo>
                    <a:pt x="79286" y="94687"/>
                  </a:lnTo>
                  <a:lnTo>
                    <a:pt x="76459" y="97161"/>
                  </a:lnTo>
                  <a:lnTo>
                    <a:pt x="73600" y="99635"/>
                  </a:lnTo>
                  <a:lnTo>
                    <a:pt x="70726" y="102110"/>
                  </a:lnTo>
                  <a:lnTo>
                    <a:pt x="67806" y="104553"/>
                  </a:lnTo>
                  <a:lnTo>
                    <a:pt x="64855" y="107012"/>
                  </a:lnTo>
                  <a:lnTo>
                    <a:pt x="61874" y="109456"/>
                  </a:lnTo>
                  <a:lnTo>
                    <a:pt x="58877" y="111899"/>
                  </a:lnTo>
                  <a:lnTo>
                    <a:pt x="55834" y="114328"/>
                  </a:lnTo>
                  <a:lnTo>
                    <a:pt x="52776" y="116756"/>
                  </a:lnTo>
                  <a:lnTo>
                    <a:pt x="49687" y="119169"/>
                  </a:lnTo>
                  <a:lnTo>
                    <a:pt x="46551" y="121581"/>
                  </a:lnTo>
                  <a:lnTo>
                    <a:pt x="43401" y="123979"/>
                  </a:lnTo>
                  <a:lnTo>
                    <a:pt x="40235" y="126376"/>
                  </a:lnTo>
                  <a:lnTo>
                    <a:pt x="37023" y="128759"/>
                  </a:lnTo>
                  <a:lnTo>
                    <a:pt x="33780" y="131125"/>
                  </a:lnTo>
                  <a:lnTo>
                    <a:pt x="30522" y="133492"/>
                  </a:lnTo>
                  <a:lnTo>
                    <a:pt x="27233" y="135859"/>
                  </a:lnTo>
                  <a:lnTo>
                    <a:pt x="23929" y="138210"/>
                  </a:lnTo>
                  <a:lnTo>
                    <a:pt x="20579" y="140546"/>
                  </a:lnTo>
                  <a:lnTo>
                    <a:pt x="17213" y="142882"/>
                  </a:lnTo>
                  <a:lnTo>
                    <a:pt x="13816" y="145203"/>
                  </a:lnTo>
                  <a:lnTo>
                    <a:pt x="10405" y="147508"/>
                  </a:lnTo>
                  <a:lnTo>
                    <a:pt x="6962" y="149813"/>
                  </a:lnTo>
                  <a:lnTo>
                    <a:pt x="3489" y="152103"/>
                  </a:lnTo>
                  <a:lnTo>
                    <a:pt x="0" y="154393"/>
                  </a:lnTo>
                  <a:lnTo>
                    <a:pt x="0" y="154393"/>
                  </a:lnTo>
                  <a:lnTo>
                    <a:pt x="369" y="149660"/>
                  </a:lnTo>
                  <a:lnTo>
                    <a:pt x="738" y="144926"/>
                  </a:lnTo>
                  <a:lnTo>
                    <a:pt x="1060" y="140162"/>
                  </a:lnTo>
                  <a:lnTo>
                    <a:pt x="1368" y="135398"/>
                  </a:lnTo>
                  <a:lnTo>
                    <a:pt x="1660" y="130618"/>
                  </a:lnTo>
                  <a:lnTo>
                    <a:pt x="1921" y="125823"/>
                  </a:lnTo>
                  <a:lnTo>
                    <a:pt x="2152" y="121013"/>
                  </a:lnTo>
                  <a:lnTo>
                    <a:pt x="2367" y="116187"/>
                  </a:lnTo>
                  <a:lnTo>
                    <a:pt x="2551" y="111346"/>
                  </a:lnTo>
                  <a:lnTo>
                    <a:pt x="2705" y="106505"/>
                  </a:lnTo>
                  <a:lnTo>
                    <a:pt x="2843" y="101648"/>
                  </a:lnTo>
                  <a:lnTo>
                    <a:pt x="2966" y="96777"/>
                  </a:lnTo>
                  <a:lnTo>
                    <a:pt x="3043" y="91905"/>
                  </a:lnTo>
                  <a:lnTo>
                    <a:pt x="3104" y="87002"/>
                  </a:lnTo>
                  <a:lnTo>
                    <a:pt x="3151" y="82115"/>
                  </a:lnTo>
                  <a:lnTo>
                    <a:pt x="3166" y="77197"/>
                  </a:lnTo>
                  <a:lnTo>
                    <a:pt x="3166" y="77197"/>
                  </a:lnTo>
                  <a:lnTo>
                    <a:pt x="3151" y="72279"/>
                  </a:lnTo>
                  <a:lnTo>
                    <a:pt x="3104" y="67377"/>
                  </a:lnTo>
                  <a:lnTo>
                    <a:pt x="3043" y="62489"/>
                  </a:lnTo>
                  <a:lnTo>
                    <a:pt x="2966" y="57602"/>
                  </a:lnTo>
                  <a:lnTo>
                    <a:pt x="2843" y="52730"/>
                  </a:lnTo>
                  <a:lnTo>
                    <a:pt x="2705" y="47874"/>
                  </a:lnTo>
                  <a:lnTo>
                    <a:pt x="2551" y="43017"/>
                  </a:lnTo>
                  <a:lnTo>
                    <a:pt x="2367" y="38176"/>
                  </a:lnTo>
                  <a:lnTo>
                    <a:pt x="2152" y="33366"/>
                  </a:lnTo>
                  <a:lnTo>
                    <a:pt x="1921" y="28556"/>
                  </a:lnTo>
                  <a:lnTo>
                    <a:pt x="1660" y="23761"/>
                  </a:lnTo>
                  <a:lnTo>
                    <a:pt x="1383" y="18981"/>
                  </a:lnTo>
                  <a:lnTo>
                    <a:pt x="1076" y="14217"/>
                  </a:lnTo>
                  <a:lnTo>
                    <a:pt x="738" y="9468"/>
                  </a:lnTo>
                  <a:lnTo>
                    <a:pt x="384" y="4719"/>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75;p67">
              <a:extLst>
                <a:ext uri="{FF2B5EF4-FFF2-40B4-BE49-F238E27FC236}">
                  <a16:creationId xmlns:a16="http://schemas.microsoft.com/office/drawing/2014/main" id="{79AB9DD4-CA3F-4F9F-A2F3-398E87478FB3}"/>
                </a:ext>
              </a:extLst>
            </p:cNvPr>
            <p:cNvSpPr/>
            <p:nvPr/>
          </p:nvSpPr>
          <p:spPr>
            <a:xfrm rot="10800000">
              <a:off x="1867228" y="1667588"/>
              <a:ext cx="22801" cy="22823"/>
            </a:xfrm>
            <a:custGeom>
              <a:avLst/>
              <a:gdLst/>
              <a:ahLst/>
              <a:cxnLst/>
              <a:rect l="l" t="t" r="r" b="b"/>
              <a:pathLst>
                <a:path w="32690" h="32721" fill="none" extrusionOk="0">
                  <a:moveTo>
                    <a:pt x="16353" y="1"/>
                  </a:moveTo>
                  <a:lnTo>
                    <a:pt x="16353" y="1"/>
                  </a:lnTo>
                  <a:lnTo>
                    <a:pt x="16768" y="16"/>
                  </a:lnTo>
                  <a:lnTo>
                    <a:pt x="17183" y="32"/>
                  </a:lnTo>
                  <a:lnTo>
                    <a:pt x="17598" y="47"/>
                  </a:lnTo>
                  <a:lnTo>
                    <a:pt x="18013" y="93"/>
                  </a:lnTo>
                  <a:lnTo>
                    <a:pt x="18428" y="139"/>
                  </a:lnTo>
                  <a:lnTo>
                    <a:pt x="18842" y="201"/>
                  </a:lnTo>
                  <a:lnTo>
                    <a:pt x="19242" y="262"/>
                  </a:lnTo>
                  <a:lnTo>
                    <a:pt x="19642" y="339"/>
                  </a:lnTo>
                  <a:lnTo>
                    <a:pt x="20041" y="431"/>
                  </a:lnTo>
                  <a:lnTo>
                    <a:pt x="20425" y="523"/>
                  </a:lnTo>
                  <a:lnTo>
                    <a:pt x="20825" y="631"/>
                  </a:lnTo>
                  <a:lnTo>
                    <a:pt x="21209" y="738"/>
                  </a:lnTo>
                  <a:lnTo>
                    <a:pt x="21593" y="861"/>
                  </a:lnTo>
                  <a:lnTo>
                    <a:pt x="21962" y="1000"/>
                  </a:lnTo>
                  <a:lnTo>
                    <a:pt x="22331" y="1138"/>
                  </a:lnTo>
                  <a:lnTo>
                    <a:pt x="22700" y="1292"/>
                  </a:lnTo>
                  <a:lnTo>
                    <a:pt x="23069" y="1461"/>
                  </a:lnTo>
                  <a:lnTo>
                    <a:pt x="23422" y="1614"/>
                  </a:lnTo>
                  <a:lnTo>
                    <a:pt x="23791" y="1799"/>
                  </a:lnTo>
                  <a:lnTo>
                    <a:pt x="24129" y="1983"/>
                  </a:lnTo>
                  <a:lnTo>
                    <a:pt x="24483" y="2183"/>
                  </a:lnTo>
                  <a:lnTo>
                    <a:pt x="24821" y="2383"/>
                  </a:lnTo>
                  <a:lnTo>
                    <a:pt x="25159" y="2583"/>
                  </a:lnTo>
                  <a:lnTo>
                    <a:pt x="25482" y="2798"/>
                  </a:lnTo>
                  <a:lnTo>
                    <a:pt x="25804" y="3028"/>
                  </a:lnTo>
                  <a:lnTo>
                    <a:pt x="26127" y="3259"/>
                  </a:lnTo>
                  <a:lnTo>
                    <a:pt x="26435" y="3505"/>
                  </a:lnTo>
                  <a:lnTo>
                    <a:pt x="26742" y="3751"/>
                  </a:lnTo>
                  <a:lnTo>
                    <a:pt x="27034" y="3997"/>
                  </a:lnTo>
                  <a:lnTo>
                    <a:pt x="27326" y="4258"/>
                  </a:lnTo>
                  <a:lnTo>
                    <a:pt x="27618" y="4534"/>
                  </a:lnTo>
                  <a:lnTo>
                    <a:pt x="27895" y="4796"/>
                  </a:lnTo>
                  <a:lnTo>
                    <a:pt x="28171" y="5088"/>
                  </a:lnTo>
                  <a:lnTo>
                    <a:pt x="28448" y="5364"/>
                  </a:lnTo>
                  <a:lnTo>
                    <a:pt x="28709" y="5656"/>
                  </a:lnTo>
                  <a:lnTo>
                    <a:pt x="28955" y="5964"/>
                  </a:lnTo>
                  <a:lnTo>
                    <a:pt x="29201" y="6271"/>
                  </a:lnTo>
                  <a:lnTo>
                    <a:pt x="29447" y="6579"/>
                  </a:lnTo>
                  <a:lnTo>
                    <a:pt x="29677" y="6901"/>
                  </a:lnTo>
                  <a:lnTo>
                    <a:pt x="29892" y="7224"/>
                  </a:lnTo>
                  <a:lnTo>
                    <a:pt x="30108" y="7547"/>
                  </a:lnTo>
                  <a:lnTo>
                    <a:pt x="30323" y="7885"/>
                  </a:lnTo>
                  <a:lnTo>
                    <a:pt x="30523" y="8223"/>
                  </a:lnTo>
                  <a:lnTo>
                    <a:pt x="30722" y="8576"/>
                  </a:lnTo>
                  <a:lnTo>
                    <a:pt x="30907" y="8930"/>
                  </a:lnTo>
                  <a:lnTo>
                    <a:pt x="31076" y="9283"/>
                  </a:lnTo>
                  <a:lnTo>
                    <a:pt x="31245" y="9637"/>
                  </a:lnTo>
                  <a:lnTo>
                    <a:pt x="31414" y="10006"/>
                  </a:lnTo>
                  <a:lnTo>
                    <a:pt x="31552" y="10375"/>
                  </a:lnTo>
                  <a:lnTo>
                    <a:pt x="31706" y="10743"/>
                  </a:lnTo>
                  <a:lnTo>
                    <a:pt x="31829" y="11128"/>
                  </a:lnTo>
                  <a:lnTo>
                    <a:pt x="31952" y="11512"/>
                  </a:lnTo>
                  <a:lnTo>
                    <a:pt x="32075" y="11896"/>
                  </a:lnTo>
                  <a:lnTo>
                    <a:pt x="32182" y="12280"/>
                  </a:lnTo>
                  <a:lnTo>
                    <a:pt x="32275" y="12680"/>
                  </a:lnTo>
                  <a:lnTo>
                    <a:pt x="32367" y="13064"/>
                  </a:lnTo>
                  <a:lnTo>
                    <a:pt x="32444" y="13479"/>
                  </a:lnTo>
                  <a:lnTo>
                    <a:pt x="32505" y="13879"/>
                  </a:lnTo>
                  <a:lnTo>
                    <a:pt x="32567" y="14278"/>
                  </a:lnTo>
                  <a:lnTo>
                    <a:pt x="32613" y="14693"/>
                  </a:lnTo>
                  <a:lnTo>
                    <a:pt x="32643" y="15108"/>
                  </a:lnTo>
                  <a:lnTo>
                    <a:pt x="32674" y="15523"/>
                  </a:lnTo>
                  <a:lnTo>
                    <a:pt x="32690" y="15938"/>
                  </a:lnTo>
                  <a:lnTo>
                    <a:pt x="32690" y="16368"/>
                  </a:lnTo>
                  <a:lnTo>
                    <a:pt x="32690" y="16368"/>
                  </a:lnTo>
                  <a:lnTo>
                    <a:pt x="32690" y="16783"/>
                  </a:lnTo>
                  <a:lnTo>
                    <a:pt x="32674" y="17198"/>
                  </a:lnTo>
                  <a:lnTo>
                    <a:pt x="32643" y="17628"/>
                  </a:lnTo>
                  <a:lnTo>
                    <a:pt x="32613" y="18028"/>
                  </a:lnTo>
                  <a:lnTo>
                    <a:pt x="32567" y="18443"/>
                  </a:lnTo>
                  <a:lnTo>
                    <a:pt x="32505" y="18858"/>
                  </a:lnTo>
                  <a:lnTo>
                    <a:pt x="32444" y="19258"/>
                  </a:lnTo>
                  <a:lnTo>
                    <a:pt x="32367" y="19657"/>
                  </a:lnTo>
                  <a:lnTo>
                    <a:pt x="32275" y="20057"/>
                  </a:lnTo>
                  <a:lnTo>
                    <a:pt x="32182" y="20441"/>
                  </a:lnTo>
                  <a:lnTo>
                    <a:pt x="32075" y="20841"/>
                  </a:lnTo>
                  <a:lnTo>
                    <a:pt x="31952" y="21225"/>
                  </a:lnTo>
                  <a:lnTo>
                    <a:pt x="31829" y="21609"/>
                  </a:lnTo>
                  <a:lnTo>
                    <a:pt x="31706" y="21978"/>
                  </a:lnTo>
                  <a:lnTo>
                    <a:pt x="31552" y="22362"/>
                  </a:lnTo>
                  <a:lnTo>
                    <a:pt x="31414" y="22731"/>
                  </a:lnTo>
                  <a:lnTo>
                    <a:pt x="31245" y="23084"/>
                  </a:lnTo>
                  <a:lnTo>
                    <a:pt x="31076" y="23453"/>
                  </a:lnTo>
                  <a:lnTo>
                    <a:pt x="30907" y="23807"/>
                  </a:lnTo>
                  <a:lnTo>
                    <a:pt x="30722" y="24160"/>
                  </a:lnTo>
                  <a:lnTo>
                    <a:pt x="30523" y="24498"/>
                  </a:lnTo>
                  <a:lnTo>
                    <a:pt x="30323" y="24836"/>
                  </a:lnTo>
                  <a:lnTo>
                    <a:pt x="30108" y="25174"/>
                  </a:lnTo>
                  <a:lnTo>
                    <a:pt x="29892" y="25497"/>
                  </a:lnTo>
                  <a:lnTo>
                    <a:pt x="29677" y="25835"/>
                  </a:lnTo>
                  <a:lnTo>
                    <a:pt x="29447" y="26143"/>
                  </a:lnTo>
                  <a:lnTo>
                    <a:pt x="29201" y="26465"/>
                  </a:lnTo>
                  <a:lnTo>
                    <a:pt x="28955" y="26757"/>
                  </a:lnTo>
                  <a:lnTo>
                    <a:pt x="28709" y="27065"/>
                  </a:lnTo>
                  <a:lnTo>
                    <a:pt x="28448" y="27357"/>
                  </a:lnTo>
                  <a:lnTo>
                    <a:pt x="28171" y="27649"/>
                  </a:lnTo>
                  <a:lnTo>
                    <a:pt x="27895" y="27925"/>
                  </a:lnTo>
                  <a:lnTo>
                    <a:pt x="27618" y="28202"/>
                  </a:lnTo>
                  <a:lnTo>
                    <a:pt x="27326" y="28463"/>
                  </a:lnTo>
                  <a:lnTo>
                    <a:pt x="27034" y="28725"/>
                  </a:lnTo>
                  <a:lnTo>
                    <a:pt x="26742" y="28986"/>
                  </a:lnTo>
                  <a:lnTo>
                    <a:pt x="26435" y="29232"/>
                  </a:lnTo>
                  <a:lnTo>
                    <a:pt x="26127" y="29462"/>
                  </a:lnTo>
                  <a:lnTo>
                    <a:pt x="25804" y="29708"/>
                  </a:lnTo>
                  <a:lnTo>
                    <a:pt x="25482" y="29923"/>
                  </a:lnTo>
                  <a:lnTo>
                    <a:pt x="25159" y="30138"/>
                  </a:lnTo>
                  <a:lnTo>
                    <a:pt x="24821" y="30354"/>
                  </a:lnTo>
                  <a:lnTo>
                    <a:pt x="24483" y="30553"/>
                  </a:lnTo>
                  <a:lnTo>
                    <a:pt x="24129" y="30738"/>
                  </a:lnTo>
                  <a:lnTo>
                    <a:pt x="23791" y="30938"/>
                  </a:lnTo>
                  <a:lnTo>
                    <a:pt x="23422" y="31107"/>
                  </a:lnTo>
                  <a:lnTo>
                    <a:pt x="23069" y="31276"/>
                  </a:lnTo>
                  <a:lnTo>
                    <a:pt x="22700" y="31429"/>
                  </a:lnTo>
                  <a:lnTo>
                    <a:pt x="22331" y="31583"/>
                  </a:lnTo>
                  <a:lnTo>
                    <a:pt x="21962" y="31721"/>
                  </a:lnTo>
                  <a:lnTo>
                    <a:pt x="21593" y="31860"/>
                  </a:lnTo>
                  <a:lnTo>
                    <a:pt x="21209" y="31983"/>
                  </a:lnTo>
                  <a:lnTo>
                    <a:pt x="20825" y="32106"/>
                  </a:lnTo>
                  <a:lnTo>
                    <a:pt x="20425" y="32213"/>
                  </a:lnTo>
                  <a:lnTo>
                    <a:pt x="20041" y="32305"/>
                  </a:lnTo>
                  <a:lnTo>
                    <a:pt x="19642" y="32382"/>
                  </a:lnTo>
                  <a:lnTo>
                    <a:pt x="19242" y="32459"/>
                  </a:lnTo>
                  <a:lnTo>
                    <a:pt x="18842" y="32536"/>
                  </a:lnTo>
                  <a:lnTo>
                    <a:pt x="18428" y="32597"/>
                  </a:lnTo>
                  <a:lnTo>
                    <a:pt x="18013" y="32644"/>
                  </a:lnTo>
                  <a:lnTo>
                    <a:pt x="17598" y="32674"/>
                  </a:lnTo>
                  <a:lnTo>
                    <a:pt x="17183" y="32705"/>
                  </a:lnTo>
                  <a:lnTo>
                    <a:pt x="16768" y="32720"/>
                  </a:lnTo>
                  <a:lnTo>
                    <a:pt x="16353" y="32720"/>
                  </a:lnTo>
                  <a:lnTo>
                    <a:pt x="16353" y="32720"/>
                  </a:lnTo>
                  <a:lnTo>
                    <a:pt x="15922" y="32720"/>
                  </a:lnTo>
                  <a:lnTo>
                    <a:pt x="15507" y="32705"/>
                  </a:lnTo>
                  <a:lnTo>
                    <a:pt x="15093" y="32674"/>
                  </a:lnTo>
                  <a:lnTo>
                    <a:pt x="14678" y="32644"/>
                  </a:lnTo>
                  <a:lnTo>
                    <a:pt x="14263" y="32597"/>
                  </a:lnTo>
                  <a:lnTo>
                    <a:pt x="13863" y="32536"/>
                  </a:lnTo>
                  <a:lnTo>
                    <a:pt x="13463" y="32459"/>
                  </a:lnTo>
                  <a:lnTo>
                    <a:pt x="13064" y="32382"/>
                  </a:lnTo>
                  <a:lnTo>
                    <a:pt x="12664" y="32305"/>
                  </a:lnTo>
                  <a:lnTo>
                    <a:pt x="12265" y="32213"/>
                  </a:lnTo>
                  <a:lnTo>
                    <a:pt x="11881" y="32106"/>
                  </a:lnTo>
                  <a:lnTo>
                    <a:pt x="11496" y="31983"/>
                  </a:lnTo>
                  <a:lnTo>
                    <a:pt x="11112" y="31860"/>
                  </a:lnTo>
                  <a:lnTo>
                    <a:pt x="10728" y="31721"/>
                  </a:lnTo>
                  <a:lnTo>
                    <a:pt x="10359" y="31583"/>
                  </a:lnTo>
                  <a:lnTo>
                    <a:pt x="9990" y="31429"/>
                  </a:lnTo>
                  <a:lnTo>
                    <a:pt x="9637" y="31276"/>
                  </a:lnTo>
                  <a:lnTo>
                    <a:pt x="9268" y="31107"/>
                  </a:lnTo>
                  <a:lnTo>
                    <a:pt x="8914" y="30938"/>
                  </a:lnTo>
                  <a:lnTo>
                    <a:pt x="8561" y="30738"/>
                  </a:lnTo>
                  <a:lnTo>
                    <a:pt x="8223" y="30553"/>
                  </a:lnTo>
                  <a:lnTo>
                    <a:pt x="7885" y="30354"/>
                  </a:lnTo>
                  <a:lnTo>
                    <a:pt x="7547" y="30138"/>
                  </a:lnTo>
                  <a:lnTo>
                    <a:pt x="7224" y="29923"/>
                  </a:lnTo>
                  <a:lnTo>
                    <a:pt x="6901" y="29708"/>
                  </a:lnTo>
                  <a:lnTo>
                    <a:pt x="6578" y="29462"/>
                  </a:lnTo>
                  <a:lnTo>
                    <a:pt x="6271" y="29232"/>
                  </a:lnTo>
                  <a:lnTo>
                    <a:pt x="5964" y="28986"/>
                  </a:lnTo>
                  <a:lnTo>
                    <a:pt x="5656" y="28725"/>
                  </a:lnTo>
                  <a:lnTo>
                    <a:pt x="5364" y="28463"/>
                  </a:lnTo>
                  <a:lnTo>
                    <a:pt x="5072" y="28202"/>
                  </a:lnTo>
                  <a:lnTo>
                    <a:pt x="4796" y="27925"/>
                  </a:lnTo>
                  <a:lnTo>
                    <a:pt x="4519" y="27649"/>
                  </a:lnTo>
                  <a:lnTo>
                    <a:pt x="4258" y="27357"/>
                  </a:lnTo>
                  <a:lnTo>
                    <a:pt x="3996" y="27065"/>
                  </a:lnTo>
                  <a:lnTo>
                    <a:pt x="3751" y="26757"/>
                  </a:lnTo>
                  <a:lnTo>
                    <a:pt x="3489" y="26465"/>
                  </a:lnTo>
                  <a:lnTo>
                    <a:pt x="3259" y="26143"/>
                  </a:lnTo>
                  <a:lnTo>
                    <a:pt x="3028" y="25835"/>
                  </a:lnTo>
                  <a:lnTo>
                    <a:pt x="2798" y="25497"/>
                  </a:lnTo>
                  <a:lnTo>
                    <a:pt x="2583" y="25174"/>
                  </a:lnTo>
                  <a:lnTo>
                    <a:pt x="2383" y="24836"/>
                  </a:lnTo>
                  <a:lnTo>
                    <a:pt x="2168" y="24498"/>
                  </a:lnTo>
                  <a:lnTo>
                    <a:pt x="1983" y="24160"/>
                  </a:lnTo>
                  <a:lnTo>
                    <a:pt x="1799" y="23807"/>
                  </a:lnTo>
                  <a:lnTo>
                    <a:pt x="1614" y="23453"/>
                  </a:lnTo>
                  <a:lnTo>
                    <a:pt x="1461" y="23084"/>
                  </a:lnTo>
                  <a:lnTo>
                    <a:pt x="1292" y="22731"/>
                  </a:lnTo>
                  <a:lnTo>
                    <a:pt x="1138" y="22362"/>
                  </a:lnTo>
                  <a:lnTo>
                    <a:pt x="1000" y="21978"/>
                  </a:lnTo>
                  <a:lnTo>
                    <a:pt x="861" y="21609"/>
                  </a:lnTo>
                  <a:lnTo>
                    <a:pt x="738" y="21225"/>
                  </a:lnTo>
                  <a:lnTo>
                    <a:pt x="631" y="20841"/>
                  </a:lnTo>
                  <a:lnTo>
                    <a:pt x="523" y="20441"/>
                  </a:lnTo>
                  <a:lnTo>
                    <a:pt x="431" y="20057"/>
                  </a:lnTo>
                  <a:lnTo>
                    <a:pt x="339" y="19657"/>
                  </a:lnTo>
                  <a:lnTo>
                    <a:pt x="262" y="19258"/>
                  </a:lnTo>
                  <a:lnTo>
                    <a:pt x="200" y="18858"/>
                  </a:lnTo>
                  <a:lnTo>
                    <a:pt x="139" y="18443"/>
                  </a:lnTo>
                  <a:lnTo>
                    <a:pt x="93" y="18028"/>
                  </a:lnTo>
                  <a:lnTo>
                    <a:pt x="62" y="17628"/>
                  </a:lnTo>
                  <a:lnTo>
                    <a:pt x="31" y="17198"/>
                  </a:lnTo>
                  <a:lnTo>
                    <a:pt x="16" y="16783"/>
                  </a:lnTo>
                  <a:lnTo>
                    <a:pt x="1" y="16368"/>
                  </a:lnTo>
                  <a:lnTo>
                    <a:pt x="1" y="16368"/>
                  </a:lnTo>
                  <a:lnTo>
                    <a:pt x="16" y="15938"/>
                  </a:lnTo>
                  <a:lnTo>
                    <a:pt x="31" y="15523"/>
                  </a:lnTo>
                  <a:lnTo>
                    <a:pt x="62" y="15108"/>
                  </a:lnTo>
                  <a:lnTo>
                    <a:pt x="93" y="14693"/>
                  </a:lnTo>
                  <a:lnTo>
                    <a:pt x="139" y="14278"/>
                  </a:lnTo>
                  <a:lnTo>
                    <a:pt x="200" y="13879"/>
                  </a:lnTo>
                  <a:lnTo>
                    <a:pt x="262" y="13479"/>
                  </a:lnTo>
                  <a:lnTo>
                    <a:pt x="339" y="13064"/>
                  </a:lnTo>
                  <a:lnTo>
                    <a:pt x="431" y="12680"/>
                  </a:lnTo>
                  <a:lnTo>
                    <a:pt x="523" y="12280"/>
                  </a:lnTo>
                  <a:lnTo>
                    <a:pt x="631" y="11896"/>
                  </a:lnTo>
                  <a:lnTo>
                    <a:pt x="738" y="11512"/>
                  </a:lnTo>
                  <a:lnTo>
                    <a:pt x="861" y="11128"/>
                  </a:lnTo>
                  <a:lnTo>
                    <a:pt x="1000" y="10743"/>
                  </a:lnTo>
                  <a:lnTo>
                    <a:pt x="1138" y="10375"/>
                  </a:lnTo>
                  <a:lnTo>
                    <a:pt x="1292" y="10006"/>
                  </a:lnTo>
                  <a:lnTo>
                    <a:pt x="1461" y="9637"/>
                  </a:lnTo>
                  <a:lnTo>
                    <a:pt x="1614" y="9283"/>
                  </a:lnTo>
                  <a:lnTo>
                    <a:pt x="1799" y="8930"/>
                  </a:lnTo>
                  <a:lnTo>
                    <a:pt x="1983" y="8576"/>
                  </a:lnTo>
                  <a:lnTo>
                    <a:pt x="2168" y="8223"/>
                  </a:lnTo>
                  <a:lnTo>
                    <a:pt x="2383" y="7885"/>
                  </a:lnTo>
                  <a:lnTo>
                    <a:pt x="2583" y="7547"/>
                  </a:lnTo>
                  <a:lnTo>
                    <a:pt x="2798" y="7224"/>
                  </a:lnTo>
                  <a:lnTo>
                    <a:pt x="3028" y="6901"/>
                  </a:lnTo>
                  <a:lnTo>
                    <a:pt x="3259" y="6579"/>
                  </a:lnTo>
                  <a:lnTo>
                    <a:pt x="3489" y="6271"/>
                  </a:lnTo>
                  <a:lnTo>
                    <a:pt x="3751" y="5964"/>
                  </a:lnTo>
                  <a:lnTo>
                    <a:pt x="3996" y="5656"/>
                  </a:lnTo>
                  <a:lnTo>
                    <a:pt x="4258" y="5364"/>
                  </a:lnTo>
                  <a:lnTo>
                    <a:pt x="4519" y="5088"/>
                  </a:lnTo>
                  <a:lnTo>
                    <a:pt x="4796" y="4796"/>
                  </a:lnTo>
                  <a:lnTo>
                    <a:pt x="5072" y="4534"/>
                  </a:lnTo>
                  <a:lnTo>
                    <a:pt x="5364" y="4258"/>
                  </a:lnTo>
                  <a:lnTo>
                    <a:pt x="5656" y="3997"/>
                  </a:lnTo>
                  <a:lnTo>
                    <a:pt x="5964" y="3751"/>
                  </a:lnTo>
                  <a:lnTo>
                    <a:pt x="6271" y="3505"/>
                  </a:lnTo>
                  <a:lnTo>
                    <a:pt x="6578" y="3259"/>
                  </a:lnTo>
                  <a:lnTo>
                    <a:pt x="6901" y="3028"/>
                  </a:lnTo>
                  <a:lnTo>
                    <a:pt x="7224" y="2798"/>
                  </a:lnTo>
                  <a:lnTo>
                    <a:pt x="7547" y="2583"/>
                  </a:lnTo>
                  <a:lnTo>
                    <a:pt x="7885" y="2383"/>
                  </a:lnTo>
                  <a:lnTo>
                    <a:pt x="8223" y="2183"/>
                  </a:lnTo>
                  <a:lnTo>
                    <a:pt x="8561" y="1983"/>
                  </a:lnTo>
                  <a:lnTo>
                    <a:pt x="8914" y="1799"/>
                  </a:lnTo>
                  <a:lnTo>
                    <a:pt x="9268" y="1614"/>
                  </a:lnTo>
                  <a:lnTo>
                    <a:pt x="9637" y="1461"/>
                  </a:lnTo>
                  <a:lnTo>
                    <a:pt x="9990" y="1292"/>
                  </a:lnTo>
                  <a:lnTo>
                    <a:pt x="10359" y="1138"/>
                  </a:lnTo>
                  <a:lnTo>
                    <a:pt x="10728" y="1000"/>
                  </a:lnTo>
                  <a:lnTo>
                    <a:pt x="11112" y="861"/>
                  </a:lnTo>
                  <a:lnTo>
                    <a:pt x="11496" y="738"/>
                  </a:lnTo>
                  <a:lnTo>
                    <a:pt x="11881" y="631"/>
                  </a:lnTo>
                  <a:lnTo>
                    <a:pt x="12265" y="523"/>
                  </a:lnTo>
                  <a:lnTo>
                    <a:pt x="12664" y="431"/>
                  </a:lnTo>
                  <a:lnTo>
                    <a:pt x="13064" y="339"/>
                  </a:lnTo>
                  <a:lnTo>
                    <a:pt x="13463" y="262"/>
                  </a:lnTo>
                  <a:lnTo>
                    <a:pt x="13863" y="201"/>
                  </a:lnTo>
                  <a:lnTo>
                    <a:pt x="14263" y="139"/>
                  </a:lnTo>
                  <a:lnTo>
                    <a:pt x="14678" y="93"/>
                  </a:lnTo>
                  <a:lnTo>
                    <a:pt x="15093" y="47"/>
                  </a:lnTo>
                  <a:lnTo>
                    <a:pt x="15507" y="32"/>
                  </a:lnTo>
                  <a:lnTo>
                    <a:pt x="15922" y="16"/>
                  </a:lnTo>
                  <a:lnTo>
                    <a:pt x="16353" y="1"/>
                  </a:lnTo>
                  <a:lnTo>
                    <a:pt x="16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76;p67">
              <a:extLst>
                <a:ext uri="{FF2B5EF4-FFF2-40B4-BE49-F238E27FC236}">
                  <a16:creationId xmlns:a16="http://schemas.microsoft.com/office/drawing/2014/main" id="{E3030C6B-2692-4213-8F42-8C5B26D9B98F}"/>
                </a:ext>
              </a:extLst>
            </p:cNvPr>
            <p:cNvSpPr/>
            <p:nvPr/>
          </p:nvSpPr>
          <p:spPr>
            <a:xfrm rot="10800000">
              <a:off x="1823634" y="1537827"/>
              <a:ext cx="136429" cy="133491"/>
            </a:xfrm>
            <a:custGeom>
              <a:avLst/>
              <a:gdLst/>
              <a:ahLst/>
              <a:cxnLst/>
              <a:rect l="l" t="t" r="r" b="b"/>
              <a:pathLst>
                <a:path w="195597" h="191385" fill="none" extrusionOk="0">
                  <a:moveTo>
                    <a:pt x="78673" y="246"/>
                  </a:moveTo>
                  <a:lnTo>
                    <a:pt x="78673" y="246"/>
                  </a:lnTo>
                  <a:lnTo>
                    <a:pt x="78903" y="1014"/>
                  </a:lnTo>
                  <a:lnTo>
                    <a:pt x="79164" y="1768"/>
                  </a:lnTo>
                  <a:lnTo>
                    <a:pt x="79426" y="2536"/>
                  </a:lnTo>
                  <a:lnTo>
                    <a:pt x="79702" y="3274"/>
                  </a:lnTo>
                  <a:lnTo>
                    <a:pt x="79994" y="4011"/>
                  </a:lnTo>
                  <a:lnTo>
                    <a:pt x="80302" y="4749"/>
                  </a:lnTo>
                  <a:lnTo>
                    <a:pt x="80624" y="5471"/>
                  </a:lnTo>
                  <a:lnTo>
                    <a:pt x="80962" y="6194"/>
                  </a:lnTo>
                  <a:lnTo>
                    <a:pt x="81316" y="6901"/>
                  </a:lnTo>
                  <a:lnTo>
                    <a:pt x="81685" y="7608"/>
                  </a:lnTo>
                  <a:lnTo>
                    <a:pt x="82069" y="8299"/>
                  </a:lnTo>
                  <a:lnTo>
                    <a:pt x="82453" y="8975"/>
                  </a:lnTo>
                  <a:lnTo>
                    <a:pt x="82853" y="9652"/>
                  </a:lnTo>
                  <a:lnTo>
                    <a:pt x="83268" y="10328"/>
                  </a:lnTo>
                  <a:lnTo>
                    <a:pt x="83698" y="10989"/>
                  </a:lnTo>
                  <a:lnTo>
                    <a:pt x="84144" y="11634"/>
                  </a:lnTo>
                  <a:lnTo>
                    <a:pt x="84605" y="12264"/>
                  </a:lnTo>
                  <a:lnTo>
                    <a:pt x="85066" y="12894"/>
                  </a:lnTo>
                  <a:lnTo>
                    <a:pt x="85542" y="13524"/>
                  </a:lnTo>
                  <a:lnTo>
                    <a:pt x="86034" y="14139"/>
                  </a:lnTo>
                  <a:lnTo>
                    <a:pt x="86541" y="14739"/>
                  </a:lnTo>
                  <a:lnTo>
                    <a:pt x="87048" y="15323"/>
                  </a:lnTo>
                  <a:lnTo>
                    <a:pt x="87586" y="15907"/>
                  </a:lnTo>
                  <a:lnTo>
                    <a:pt x="88124" y="16475"/>
                  </a:lnTo>
                  <a:lnTo>
                    <a:pt x="88662" y="17044"/>
                  </a:lnTo>
                  <a:lnTo>
                    <a:pt x="89231" y="17582"/>
                  </a:lnTo>
                  <a:lnTo>
                    <a:pt x="89799" y="18120"/>
                  </a:lnTo>
                  <a:lnTo>
                    <a:pt x="90368" y="18658"/>
                  </a:lnTo>
                  <a:lnTo>
                    <a:pt x="90967" y="19165"/>
                  </a:lnTo>
                  <a:lnTo>
                    <a:pt x="91567" y="19672"/>
                  </a:lnTo>
                  <a:lnTo>
                    <a:pt x="92166" y="20164"/>
                  </a:lnTo>
                  <a:lnTo>
                    <a:pt x="92796" y="20640"/>
                  </a:lnTo>
                  <a:lnTo>
                    <a:pt x="93426" y="21117"/>
                  </a:lnTo>
                  <a:lnTo>
                    <a:pt x="94056" y="21578"/>
                  </a:lnTo>
                  <a:lnTo>
                    <a:pt x="94702" y="22023"/>
                  </a:lnTo>
                  <a:lnTo>
                    <a:pt x="95363" y="22454"/>
                  </a:lnTo>
                  <a:lnTo>
                    <a:pt x="96039" y="22869"/>
                  </a:lnTo>
                  <a:lnTo>
                    <a:pt x="96700" y="23268"/>
                  </a:lnTo>
                  <a:lnTo>
                    <a:pt x="97391" y="23668"/>
                  </a:lnTo>
                  <a:lnTo>
                    <a:pt x="98083" y="24052"/>
                  </a:lnTo>
                  <a:lnTo>
                    <a:pt x="98775" y="24405"/>
                  </a:lnTo>
                  <a:lnTo>
                    <a:pt x="99497" y="24759"/>
                  </a:lnTo>
                  <a:lnTo>
                    <a:pt x="100204" y="25097"/>
                  </a:lnTo>
                  <a:lnTo>
                    <a:pt x="100926" y="25420"/>
                  </a:lnTo>
                  <a:lnTo>
                    <a:pt x="101664" y="25742"/>
                  </a:lnTo>
                  <a:lnTo>
                    <a:pt x="102402" y="26034"/>
                  </a:lnTo>
                  <a:lnTo>
                    <a:pt x="103139" y="26311"/>
                  </a:lnTo>
                  <a:lnTo>
                    <a:pt x="103892" y="26588"/>
                  </a:lnTo>
                  <a:lnTo>
                    <a:pt x="104661" y="26834"/>
                  </a:lnTo>
                  <a:lnTo>
                    <a:pt x="105429" y="27064"/>
                  </a:lnTo>
                  <a:lnTo>
                    <a:pt x="106198" y="27295"/>
                  </a:lnTo>
                  <a:lnTo>
                    <a:pt x="106981" y="27494"/>
                  </a:lnTo>
                  <a:lnTo>
                    <a:pt x="107765" y="27694"/>
                  </a:lnTo>
                  <a:lnTo>
                    <a:pt x="108549" y="27863"/>
                  </a:lnTo>
                  <a:lnTo>
                    <a:pt x="109348" y="28032"/>
                  </a:lnTo>
                  <a:lnTo>
                    <a:pt x="110147" y="28171"/>
                  </a:lnTo>
                  <a:lnTo>
                    <a:pt x="110962" y="28294"/>
                  </a:lnTo>
                  <a:lnTo>
                    <a:pt x="111776" y="28401"/>
                  </a:lnTo>
                  <a:lnTo>
                    <a:pt x="112591" y="28509"/>
                  </a:lnTo>
                  <a:lnTo>
                    <a:pt x="113421" y="28586"/>
                  </a:lnTo>
                  <a:lnTo>
                    <a:pt x="114235" y="28647"/>
                  </a:lnTo>
                  <a:lnTo>
                    <a:pt x="115081" y="28678"/>
                  </a:lnTo>
                  <a:lnTo>
                    <a:pt x="115910" y="28709"/>
                  </a:lnTo>
                  <a:lnTo>
                    <a:pt x="116756" y="28724"/>
                  </a:lnTo>
                  <a:lnTo>
                    <a:pt x="116756" y="28724"/>
                  </a:lnTo>
                  <a:lnTo>
                    <a:pt x="117939" y="28709"/>
                  </a:lnTo>
                  <a:lnTo>
                    <a:pt x="119123" y="28647"/>
                  </a:lnTo>
                  <a:lnTo>
                    <a:pt x="120291" y="28555"/>
                  </a:lnTo>
                  <a:lnTo>
                    <a:pt x="121459" y="28447"/>
                  </a:lnTo>
                  <a:lnTo>
                    <a:pt x="122611" y="28294"/>
                  </a:lnTo>
                  <a:lnTo>
                    <a:pt x="123748" y="28094"/>
                  </a:lnTo>
                  <a:lnTo>
                    <a:pt x="124886" y="27879"/>
                  </a:lnTo>
                  <a:lnTo>
                    <a:pt x="126008" y="27633"/>
                  </a:lnTo>
                  <a:lnTo>
                    <a:pt x="127114" y="27341"/>
                  </a:lnTo>
                  <a:lnTo>
                    <a:pt x="128205" y="27033"/>
                  </a:lnTo>
                  <a:lnTo>
                    <a:pt x="129281" y="26695"/>
                  </a:lnTo>
                  <a:lnTo>
                    <a:pt x="130357" y="26311"/>
                  </a:lnTo>
                  <a:lnTo>
                    <a:pt x="131402" y="25911"/>
                  </a:lnTo>
                  <a:lnTo>
                    <a:pt x="132447" y="25481"/>
                  </a:lnTo>
                  <a:lnTo>
                    <a:pt x="133477" y="25020"/>
                  </a:lnTo>
                  <a:lnTo>
                    <a:pt x="134476" y="24528"/>
                  </a:lnTo>
                  <a:lnTo>
                    <a:pt x="135475" y="24021"/>
                  </a:lnTo>
                  <a:lnTo>
                    <a:pt x="136443" y="23468"/>
                  </a:lnTo>
                  <a:lnTo>
                    <a:pt x="137411" y="22899"/>
                  </a:lnTo>
                  <a:lnTo>
                    <a:pt x="138349" y="22315"/>
                  </a:lnTo>
                  <a:lnTo>
                    <a:pt x="139271" y="21685"/>
                  </a:lnTo>
                  <a:lnTo>
                    <a:pt x="140177" y="21040"/>
                  </a:lnTo>
                  <a:lnTo>
                    <a:pt x="141069" y="20379"/>
                  </a:lnTo>
                  <a:lnTo>
                    <a:pt x="141929" y="19687"/>
                  </a:lnTo>
                  <a:lnTo>
                    <a:pt x="142775" y="18965"/>
                  </a:lnTo>
                  <a:lnTo>
                    <a:pt x="143605" y="18227"/>
                  </a:lnTo>
                  <a:lnTo>
                    <a:pt x="144404" y="17459"/>
                  </a:lnTo>
                  <a:lnTo>
                    <a:pt x="145188" y="16675"/>
                  </a:lnTo>
                  <a:lnTo>
                    <a:pt x="145956" y="15876"/>
                  </a:lnTo>
                  <a:lnTo>
                    <a:pt x="146694" y="15046"/>
                  </a:lnTo>
                  <a:lnTo>
                    <a:pt x="147416" y="14201"/>
                  </a:lnTo>
                  <a:lnTo>
                    <a:pt x="148108" y="13340"/>
                  </a:lnTo>
                  <a:lnTo>
                    <a:pt x="148108" y="13340"/>
                  </a:lnTo>
                  <a:lnTo>
                    <a:pt x="150029" y="14139"/>
                  </a:lnTo>
                  <a:lnTo>
                    <a:pt x="151904" y="14954"/>
                  </a:lnTo>
                  <a:lnTo>
                    <a:pt x="153732" y="15799"/>
                  </a:lnTo>
                  <a:lnTo>
                    <a:pt x="155546" y="16660"/>
                  </a:lnTo>
                  <a:lnTo>
                    <a:pt x="157298" y="17551"/>
                  </a:lnTo>
                  <a:lnTo>
                    <a:pt x="159019" y="18458"/>
                  </a:lnTo>
                  <a:lnTo>
                    <a:pt x="159880" y="18919"/>
                  </a:lnTo>
                  <a:lnTo>
                    <a:pt x="160710" y="19395"/>
                  </a:lnTo>
                  <a:lnTo>
                    <a:pt x="161540" y="19856"/>
                  </a:lnTo>
                  <a:lnTo>
                    <a:pt x="162354" y="20333"/>
                  </a:lnTo>
                  <a:lnTo>
                    <a:pt x="163169" y="20825"/>
                  </a:lnTo>
                  <a:lnTo>
                    <a:pt x="163968" y="21316"/>
                  </a:lnTo>
                  <a:lnTo>
                    <a:pt x="164752" y="21808"/>
                  </a:lnTo>
                  <a:lnTo>
                    <a:pt x="165536" y="22300"/>
                  </a:lnTo>
                  <a:lnTo>
                    <a:pt x="166304" y="22807"/>
                  </a:lnTo>
                  <a:lnTo>
                    <a:pt x="167057" y="23314"/>
                  </a:lnTo>
                  <a:lnTo>
                    <a:pt x="167810" y="23837"/>
                  </a:lnTo>
                  <a:lnTo>
                    <a:pt x="168548" y="24359"/>
                  </a:lnTo>
                  <a:lnTo>
                    <a:pt x="169285" y="24882"/>
                  </a:lnTo>
                  <a:lnTo>
                    <a:pt x="170008" y="25404"/>
                  </a:lnTo>
                  <a:lnTo>
                    <a:pt x="170715" y="25942"/>
                  </a:lnTo>
                  <a:lnTo>
                    <a:pt x="171422" y="26480"/>
                  </a:lnTo>
                  <a:lnTo>
                    <a:pt x="172113" y="27033"/>
                  </a:lnTo>
                  <a:lnTo>
                    <a:pt x="172789" y="27587"/>
                  </a:lnTo>
                  <a:lnTo>
                    <a:pt x="173466" y="28140"/>
                  </a:lnTo>
                  <a:lnTo>
                    <a:pt x="174127" y="28709"/>
                  </a:lnTo>
                  <a:lnTo>
                    <a:pt x="174787" y="29277"/>
                  </a:lnTo>
                  <a:lnTo>
                    <a:pt x="175417" y="29846"/>
                  </a:lnTo>
                  <a:lnTo>
                    <a:pt x="176063" y="30414"/>
                  </a:lnTo>
                  <a:lnTo>
                    <a:pt x="176678" y="30998"/>
                  </a:lnTo>
                  <a:lnTo>
                    <a:pt x="177292" y="31598"/>
                  </a:lnTo>
                  <a:lnTo>
                    <a:pt x="177892" y="32182"/>
                  </a:lnTo>
                  <a:lnTo>
                    <a:pt x="178491" y="32781"/>
                  </a:lnTo>
                  <a:lnTo>
                    <a:pt x="179075" y="33396"/>
                  </a:lnTo>
                  <a:lnTo>
                    <a:pt x="179644" y="33995"/>
                  </a:lnTo>
                  <a:lnTo>
                    <a:pt x="180212" y="34610"/>
                  </a:lnTo>
                  <a:lnTo>
                    <a:pt x="180766" y="35225"/>
                  </a:lnTo>
                  <a:lnTo>
                    <a:pt x="181304" y="35855"/>
                  </a:lnTo>
                  <a:lnTo>
                    <a:pt x="181842" y="36485"/>
                  </a:lnTo>
                  <a:lnTo>
                    <a:pt x="182364" y="37115"/>
                  </a:lnTo>
                  <a:lnTo>
                    <a:pt x="182887" y="37761"/>
                  </a:lnTo>
                  <a:lnTo>
                    <a:pt x="183394" y="38406"/>
                  </a:lnTo>
                  <a:lnTo>
                    <a:pt x="183886" y="39052"/>
                  </a:lnTo>
                  <a:lnTo>
                    <a:pt x="184362" y="39712"/>
                  </a:lnTo>
                  <a:lnTo>
                    <a:pt x="184838" y="40373"/>
                  </a:lnTo>
                  <a:lnTo>
                    <a:pt x="185299" y="41034"/>
                  </a:lnTo>
                  <a:lnTo>
                    <a:pt x="185760" y="41710"/>
                  </a:lnTo>
                  <a:lnTo>
                    <a:pt x="186206" y="42387"/>
                  </a:lnTo>
                  <a:lnTo>
                    <a:pt x="186637" y="43063"/>
                  </a:lnTo>
                  <a:lnTo>
                    <a:pt x="187067" y="43754"/>
                  </a:lnTo>
                  <a:lnTo>
                    <a:pt x="187482" y="44446"/>
                  </a:lnTo>
                  <a:lnTo>
                    <a:pt x="187881" y="45138"/>
                  </a:lnTo>
                  <a:lnTo>
                    <a:pt x="188281" y="45829"/>
                  </a:lnTo>
                  <a:lnTo>
                    <a:pt x="188665" y="46536"/>
                  </a:lnTo>
                  <a:lnTo>
                    <a:pt x="189034" y="47258"/>
                  </a:lnTo>
                  <a:lnTo>
                    <a:pt x="189403" y="47965"/>
                  </a:lnTo>
                  <a:lnTo>
                    <a:pt x="189756" y="48688"/>
                  </a:lnTo>
                  <a:lnTo>
                    <a:pt x="190110" y="49410"/>
                  </a:lnTo>
                  <a:lnTo>
                    <a:pt x="190110" y="49410"/>
                  </a:lnTo>
                  <a:lnTo>
                    <a:pt x="190463" y="50225"/>
                  </a:lnTo>
                  <a:lnTo>
                    <a:pt x="190832" y="51024"/>
                  </a:lnTo>
                  <a:lnTo>
                    <a:pt x="191170" y="51838"/>
                  </a:lnTo>
                  <a:lnTo>
                    <a:pt x="191493" y="52668"/>
                  </a:lnTo>
                  <a:lnTo>
                    <a:pt x="191816" y="53498"/>
                  </a:lnTo>
                  <a:lnTo>
                    <a:pt x="192108" y="54328"/>
                  </a:lnTo>
                  <a:lnTo>
                    <a:pt x="192400" y="55173"/>
                  </a:lnTo>
                  <a:lnTo>
                    <a:pt x="192676" y="56018"/>
                  </a:lnTo>
                  <a:lnTo>
                    <a:pt x="192938" y="56864"/>
                  </a:lnTo>
                  <a:lnTo>
                    <a:pt x="193199" y="57724"/>
                  </a:lnTo>
                  <a:lnTo>
                    <a:pt x="193429" y="58585"/>
                  </a:lnTo>
                  <a:lnTo>
                    <a:pt x="193660" y="59446"/>
                  </a:lnTo>
                  <a:lnTo>
                    <a:pt x="193875" y="60322"/>
                  </a:lnTo>
                  <a:lnTo>
                    <a:pt x="194075" y="61198"/>
                  </a:lnTo>
                  <a:lnTo>
                    <a:pt x="194259" y="62089"/>
                  </a:lnTo>
                  <a:lnTo>
                    <a:pt x="194444" y="62980"/>
                  </a:lnTo>
                  <a:lnTo>
                    <a:pt x="194613" y="63872"/>
                  </a:lnTo>
                  <a:lnTo>
                    <a:pt x="194751" y="64763"/>
                  </a:lnTo>
                  <a:lnTo>
                    <a:pt x="194889" y="65670"/>
                  </a:lnTo>
                  <a:lnTo>
                    <a:pt x="195028" y="66592"/>
                  </a:lnTo>
                  <a:lnTo>
                    <a:pt x="195135" y="67499"/>
                  </a:lnTo>
                  <a:lnTo>
                    <a:pt x="195228" y="68421"/>
                  </a:lnTo>
                  <a:lnTo>
                    <a:pt x="195320" y="69358"/>
                  </a:lnTo>
                  <a:lnTo>
                    <a:pt x="195397" y="70280"/>
                  </a:lnTo>
                  <a:lnTo>
                    <a:pt x="195458" y="71218"/>
                  </a:lnTo>
                  <a:lnTo>
                    <a:pt x="195520" y="72155"/>
                  </a:lnTo>
                  <a:lnTo>
                    <a:pt x="195550" y="73108"/>
                  </a:lnTo>
                  <a:lnTo>
                    <a:pt x="195581" y="74061"/>
                  </a:lnTo>
                  <a:lnTo>
                    <a:pt x="195596" y="75014"/>
                  </a:lnTo>
                  <a:lnTo>
                    <a:pt x="195596" y="75982"/>
                  </a:lnTo>
                  <a:lnTo>
                    <a:pt x="195581" y="76950"/>
                  </a:lnTo>
                  <a:lnTo>
                    <a:pt x="195550" y="77919"/>
                  </a:lnTo>
                  <a:lnTo>
                    <a:pt x="195520" y="78902"/>
                  </a:lnTo>
                  <a:lnTo>
                    <a:pt x="195473" y="79886"/>
                  </a:lnTo>
                  <a:lnTo>
                    <a:pt x="195412" y="80869"/>
                  </a:lnTo>
                  <a:lnTo>
                    <a:pt x="195335" y="81853"/>
                  </a:lnTo>
                  <a:lnTo>
                    <a:pt x="195258" y="82852"/>
                  </a:lnTo>
                  <a:lnTo>
                    <a:pt x="195151" y="83851"/>
                  </a:lnTo>
                  <a:lnTo>
                    <a:pt x="195043" y="84865"/>
                  </a:lnTo>
                  <a:lnTo>
                    <a:pt x="194920" y="85864"/>
                  </a:lnTo>
                  <a:lnTo>
                    <a:pt x="194782" y="86878"/>
                  </a:lnTo>
                  <a:lnTo>
                    <a:pt x="194644" y="87908"/>
                  </a:lnTo>
                  <a:lnTo>
                    <a:pt x="194474" y="88922"/>
                  </a:lnTo>
                  <a:lnTo>
                    <a:pt x="194305" y="89952"/>
                  </a:lnTo>
                  <a:lnTo>
                    <a:pt x="194121" y="90982"/>
                  </a:lnTo>
                  <a:lnTo>
                    <a:pt x="193921" y="92027"/>
                  </a:lnTo>
                  <a:lnTo>
                    <a:pt x="193721" y="93072"/>
                  </a:lnTo>
                  <a:lnTo>
                    <a:pt x="193506" y="94117"/>
                  </a:lnTo>
                  <a:lnTo>
                    <a:pt x="193276" y="95162"/>
                  </a:lnTo>
                  <a:lnTo>
                    <a:pt x="193030" y="96207"/>
                  </a:lnTo>
                  <a:lnTo>
                    <a:pt x="192769" y="97268"/>
                  </a:lnTo>
                  <a:lnTo>
                    <a:pt x="192492" y="98328"/>
                  </a:lnTo>
                  <a:lnTo>
                    <a:pt x="192215" y="99404"/>
                  </a:lnTo>
                  <a:lnTo>
                    <a:pt x="191923" y="100464"/>
                  </a:lnTo>
                  <a:lnTo>
                    <a:pt x="191616" y="101540"/>
                  </a:lnTo>
                  <a:lnTo>
                    <a:pt x="191309" y="102616"/>
                  </a:lnTo>
                  <a:lnTo>
                    <a:pt x="190970" y="103707"/>
                  </a:lnTo>
                  <a:lnTo>
                    <a:pt x="190632" y="104798"/>
                  </a:lnTo>
                  <a:lnTo>
                    <a:pt x="190279" y="105874"/>
                  </a:lnTo>
                  <a:lnTo>
                    <a:pt x="189910" y="106981"/>
                  </a:lnTo>
                  <a:lnTo>
                    <a:pt x="189541" y="108072"/>
                  </a:lnTo>
                  <a:lnTo>
                    <a:pt x="189142" y="109178"/>
                  </a:lnTo>
                  <a:lnTo>
                    <a:pt x="188742" y="110285"/>
                  </a:lnTo>
                  <a:lnTo>
                    <a:pt x="188342" y="111391"/>
                  </a:lnTo>
                  <a:lnTo>
                    <a:pt x="187912" y="112498"/>
                  </a:lnTo>
                  <a:lnTo>
                    <a:pt x="187466" y="113620"/>
                  </a:lnTo>
                  <a:lnTo>
                    <a:pt x="187021" y="114742"/>
                  </a:lnTo>
                  <a:lnTo>
                    <a:pt x="186560" y="115864"/>
                  </a:lnTo>
                  <a:lnTo>
                    <a:pt x="186099" y="116985"/>
                  </a:lnTo>
                  <a:lnTo>
                    <a:pt x="185607" y="118123"/>
                  </a:lnTo>
                  <a:lnTo>
                    <a:pt x="185115" y="119245"/>
                  </a:lnTo>
                  <a:lnTo>
                    <a:pt x="184608" y="120382"/>
                  </a:lnTo>
                  <a:lnTo>
                    <a:pt x="184085" y="121535"/>
                  </a:lnTo>
                  <a:lnTo>
                    <a:pt x="183547" y="122672"/>
                  </a:lnTo>
                  <a:lnTo>
                    <a:pt x="183010" y="123824"/>
                  </a:lnTo>
                  <a:lnTo>
                    <a:pt x="182456" y="124962"/>
                  </a:lnTo>
                  <a:lnTo>
                    <a:pt x="181304" y="127282"/>
                  </a:lnTo>
                  <a:lnTo>
                    <a:pt x="180120" y="129603"/>
                  </a:lnTo>
                  <a:lnTo>
                    <a:pt x="178875" y="131939"/>
                  </a:lnTo>
                  <a:lnTo>
                    <a:pt x="177584" y="134275"/>
                  </a:lnTo>
                  <a:lnTo>
                    <a:pt x="176263" y="136642"/>
                  </a:lnTo>
                  <a:lnTo>
                    <a:pt x="174880" y="139009"/>
                  </a:lnTo>
                  <a:lnTo>
                    <a:pt x="173450" y="141391"/>
                  </a:lnTo>
                  <a:lnTo>
                    <a:pt x="171990" y="143788"/>
                  </a:lnTo>
                  <a:lnTo>
                    <a:pt x="170469" y="146186"/>
                  </a:lnTo>
                  <a:lnTo>
                    <a:pt x="168901" y="148599"/>
                  </a:lnTo>
                  <a:lnTo>
                    <a:pt x="167288" y="151011"/>
                  </a:lnTo>
                  <a:lnTo>
                    <a:pt x="165643" y="153455"/>
                  </a:lnTo>
                  <a:lnTo>
                    <a:pt x="163937" y="155883"/>
                  </a:lnTo>
                  <a:lnTo>
                    <a:pt x="162185" y="158342"/>
                  </a:lnTo>
                  <a:lnTo>
                    <a:pt x="160402" y="160801"/>
                  </a:lnTo>
                  <a:lnTo>
                    <a:pt x="158558" y="163260"/>
                  </a:lnTo>
                  <a:lnTo>
                    <a:pt x="156668" y="165734"/>
                  </a:lnTo>
                  <a:lnTo>
                    <a:pt x="154747" y="168224"/>
                  </a:lnTo>
                  <a:lnTo>
                    <a:pt x="152780" y="170714"/>
                  </a:lnTo>
                  <a:lnTo>
                    <a:pt x="150751" y="173204"/>
                  </a:lnTo>
                  <a:lnTo>
                    <a:pt x="148692" y="175709"/>
                  </a:lnTo>
                  <a:lnTo>
                    <a:pt x="146586" y="178229"/>
                  </a:lnTo>
                  <a:lnTo>
                    <a:pt x="144435" y="180749"/>
                  </a:lnTo>
                  <a:lnTo>
                    <a:pt x="142237" y="183270"/>
                  </a:lnTo>
                  <a:lnTo>
                    <a:pt x="139993" y="185790"/>
                  </a:lnTo>
                  <a:lnTo>
                    <a:pt x="137718" y="188326"/>
                  </a:lnTo>
                  <a:lnTo>
                    <a:pt x="137718" y="188326"/>
                  </a:lnTo>
                  <a:lnTo>
                    <a:pt x="136305" y="189863"/>
                  </a:lnTo>
                  <a:lnTo>
                    <a:pt x="134875" y="191385"/>
                  </a:lnTo>
                  <a:lnTo>
                    <a:pt x="134875" y="191385"/>
                  </a:lnTo>
                  <a:lnTo>
                    <a:pt x="131540" y="188157"/>
                  </a:lnTo>
                  <a:lnTo>
                    <a:pt x="129834" y="186543"/>
                  </a:lnTo>
                  <a:lnTo>
                    <a:pt x="128113" y="184914"/>
                  </a:lnTo>
                  <a:lnTo>
                    <a:pt x="128113" y="184914"/>
                  </a:lnTo>
                  <a:lnTo>
                    <a:pt x="125147" y="182163"/>
                  </a:lnTo>
                  <a:lnTo>
                    <a:pt x="122150" y="179397"/>
                  </a:lnTo>
                  <a:lnTo>
                    <a:pt x="119123" y="176646"/>
                  </a:lnTo>
                  <a:lnTo>
                    <a:pt x="116049" y="173910"/>
                  </a:lnTo>
                  <a:lnTo>
                    <a:pt x="112944" y="171190"/>
                  </a:lnTo>
                  <a:lnTo>
                    <a:pt x="109809" y="168455"/>
                  </a:lnTo>
                  <a:lnTo>
                    <a:pt x="106628" y="165750"/>
                  </a:lnTo>
                  <a:lnTo>
                    <a:pt x="103431" y="163045"/>
                  </a:lnTo>
                  <a:lnTo>
                    <a:pt x="100204" y="160355"/>
                  </a:lnTo>
                  <a:lnTo>
                    <a:pt x="96930" y="157666"/>
                  </a:lnTo>
                  <a:lnTo>
                    <a:pt x="93626" y="154992"/>
                  </a:lnTo>
                  <a:lnTo>
                    <a:pt x="90291" y="152318"/>
                  </a:lnTo>
                  <a:lnTo>
                    <a:pt x="86941" y="149674"/>
                  </a:lnTo>
                  <a:lnTo>
                    <a:pt x="83544" y="147016"/>
                  </a:lnTo>
                  <a:lnTo>
                    <a:pt x="80117" y="144388"/>
                  </a:lnTo>
                  <a:lnTo>
                    <a:pt x="76659" y="141760"/>
                  </a:lnTo>
                  <a:lnTo>
                    <a:pt x="73171" y="139147"/>
                  </a:lnTo>
                  <a:lnTo>
                    <a:pt x="69667" y="136550"/>
                  </a:lnTo>
                  <a:lnTo>
                    <a:pt x="66116" y="133952"/>
                  </a:lnTo>
                  <a:lnTo>
                    <a:pt x="62536" y="131370"/>
                  </a:lnTo>
                  <a:lnTo>
                    <a:pt x="58939" y="128804"/>
                  </a:lnTo>
                  <a:lnTo>
                    <a:pt x="55312" y="126253"/>
                  </a:lnTo>
                  <a:lnTo>
                    <a:pt x="51639" y="123701"/>
                  </a:lnTo>
                  <a:lnTo>
                    <a:pt x="47951" y="121181"/>
                  </a:lnTo>
                  <a:lnTo>
                    <a:pt x="44247" y="118661"/>
                  </a:lnTo>
                  <a:lnTo>
                    <a:pt x="40497" y="116156"/>
                  </a:lnTo>
                  <a:lnTo>
                    <a:pt x="36716" y="113650"/>
                  </a:lnTo>
                  <a:lnTo>
                    <a:pt x="32920" y="111176"/>
                  </a:lnTo>
                  <a:lnTo>
                    <a:pt x="29094" y="108702"/>
                  </a:lnTo>
                  <a:lnTo>
                    <a:pt x="25251" y="106243"/>
                  </a:lnTo>
                  <a:lnTo>
                    <a:pt x="21363" y="103815"/>
                  </a:lnTo>
                  <a:lnTo>
                    <a:pt x="17460" y="101386"/>
                  </a:lnTo>
                  <a:lnTo>
                    <a:pt x="17460" y="101386"/>
                  </a:lnTo>
                  <a:lnTo>
                    <a:pt x="17091" y="98220"/>
                  </a:lnTo>
                  <a:lnTo>
                    <a:pt x="16691" y="95055"/>
                  </a:lnTo>
                  <a:lnTo>
                    <a:pt x="16292" y="91919"/>
                  </a:lnTo>
                  <a:lnTo>
                    <a:pt x="15892" y="88769"/>
                  </a:lnTo>
                  <a:lnTo>
                    <a:pt x="15462" y="85649"/>
                  </a:lnTo>
                  <a:lnTo>
                    <a:pt x="15031" y="82529"/>
                  </a:lnTo>
                  <a:lnTo>
                    <a:pt x="14586" y="79425"/>
                  </a:lnTo>
                  <a:lnTo>
                    <a:pt x="14140" y="76320"/>
                  </a:lnTo>
                  <a:lnTo>
                    <a:pt x="13664" y="73231"/>
                  </a:lnTo>
                  <a:lnTo>
                    <a:pt x="13187" y="70158"/>
                  </a:lnTo>
                  <a:lnTo>
                    <a:pt x="12711" y="67084"/>
                  </a:lnTo>
                  <a:lnTo>
                    <a:pt x="12204" y="64025"/>
                  </a:lnTo>
                  <a:lnTo>
                    <a:pt x="11696" y="60982"/>
                  </a:lnTo>
                  <a:lnTo>
                    <a:pt x="11174" y="57940"/>
                  </a:lnTo>
                  <a:lnTo>
                    <a:pt x="10651" y="54912"/>
                  </a:lnTo>
                  <a:lnTo>
                    <a:pt x="10113" y="51900"/>
                  </a:lnTo>
                  <a:lnTo>
                    <a:pt x="9560" y="48887"/>
                  </a:lnTo>
                  <a:lnTo>
                    <a:pt x="8992" y="45891"/>
                  </a:lnTo>
                  <a:lnTo>
                    <a:pt x="8423" y="42909"/>
                  </a:lnTo>
                  <a:lnTo>
                    <a:pt x="7839" y="39943"/>
                  </a:lnTo>
                  <a:lnTo>
                    <a:pt x="7240" y="36977"/>
                  </a:lnTo>
                  <a:lnTo>
                    <a:pt x="6640" y="34026"/>
                  </a:lnTo>
                  <a:lnTo>
                    <a:pt x="6025" y="31091"/>
                  </a:lnTo>
                  <a:lnTo>
                    <a:pt x="5395" y="28171"/>
                  </a:lnTo>
                  <a:lnTo>
                    <a:pt x="4750" y="25251"/>
                  </a:lnTo>
                  <a:lnTo>
                    <a:pt x="4104" y="22346"/>
                  </a:lnTo>
                  <a:lnTo>
                    <a:pt x="3459" y="19457"/>
                  </a:lnTo>
                  <a:lnTo>
                    <a:pt x="2783" y="16583"/>
                  </a:lnTo>
                  <a:lnTo>
                    <a:pt x="2106" y="13709"/>
                  </a:lnTo>
                  <a:lnTo>
                    <a:pt x="1415" y="10866"/>
                  </a:lnTo>
                  <a:lnTo>
                    <a:pt x="723" y="8023"/>
                  </a:lnTo>
                  <a:lnTo>
                    <a:pt x="1" y="5195"/>
                  </a:lnTo>
                  <a:lnTo>
                    <a:pt x="1" y="5195"/>
                  </a:lnTo>
                  <a:lnTo>
                    <a:pt x="2644" y="4810"/>
                  </a:lnTo>
                  <a:lnTo>
                    <a:pt x="5257" y="4442"/>
                  </a:lnTo>
                  <a:lnTo>
                    <a:pt x="7885" y="4088"/>
                  </a:lnTo>
                  <a:lnTo>
                    <a:pt x="10482" y="3750"/>
                  </a:lnTo>
                  <a:lnTo>
                    <a:pt x="13080" y="3427"/>
                  </a:lnTo>
                  <a:lnTo>
                    <a:pt x="15662" y="3120"/>
                  </a:lnTo>
                  <a:lnTo>
                    <a:pt x="18228" y="2813"/>
                  </a:lnTo>
                  <a:lnTo>
                    <a:pt x="20795" y="2536"/>
                  </a:lnTo>
                  <a:lnTo>
                    <a:pt x="23346" y="2275"/>
                  </a:lnTo>
                  <a:lnTo>
                    <a:pt x="25882" y="2013"/>
                  </a:lnTo>
                  <a:lnTo>
                    <a:pt x="28417" y="1783"/>
                  </a:lnTo>
                  <a:lnTo>
                    <a:pt x="30938" y="1552"/>
                  </a:lnTo>
                  <a:lnTo>
                    <a:pt x="33443" y="1353"/>
                  </a:lnTo>
                  <a:lnTo>
                    <a:pt x="35933" y="1153"/>
                  </a:lnTo>
                  <a:lnTo>
                    <a:pt x="38422" y="984"/>
                  </a:lnTo>
                  <a:lnTo>
                    <a:pt x="40881" y="815"/>
                  </a:lnTo>
                  <a:lnTo>
                    <a:pt x="43340" y="661"/>
                  </a:lnTo>
                  <a:lnTo>
                    <a:pt x="45799" y="538"/>
                  </a:lnTo>
                  <a:lnTo>
                    <a:pt x="48227" y="415"/>
                  </a:lnTo>
                  <a:lnTo>
                    <a:pt x="50656" y="308"/>
                  </a:lnTo>
                  <a:lnTo>
                    <a:pt x="53053" y="215"/>
                  </a:lnTo>
                  <a:lnTo>
                    <a:pt x="55451" y="154"/>
                  </a:lnTo>
                  <a:lnTo>
                    <a:pt x="57833" y="92"/>
                  </a:lnTo>
                  <a:lnTo>
                    <a:pt x="60200" y="46"/>
                  </a:lnTo>
                  <a:lnTo>
                    <a:pt x="62566" y="16"/>
                  </a:lnTo>
                  <a:lnTo>
                    <a:pt x="64902" y="0"/>
                  </a:lnTo>
                  <a:lnTo>
                    <a:pt x="67238" y="0"/>
                  </a:lnTo>
                  <a:lnTo>
                    <a:pt x="69559" y="16"/>
                  </a:lnTo>
                  <a:lnTo>
                    <a:pt x="71849" y="62"/>
                  </a:lnTo>
                  <a:lnTo>
                    <a:pt x="74139" y="108"/>
                  </a:lnTo>
                  <a:lnTo>
                    <a:pt x="76413" y="169"/>
                  </a:lnTo>
                  <a:lnTo>
                    <a:pt x="78673" y="246"/>
                  </a:lnTo>
                  <a:lnTo>
                    <a:pt x="78673" y="2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77;p67">
              <a:extLst>
                <a:ext uri="{FF2B5EF4-FFF2-40B4-BE49-F238E27FC236}">
                  <a16:creationId xmlns:a16="http://schemas.microsoft.com/office/drawing/2014/main" id="{FE8EF70C-D386-4EDA-8201-E1667AB3831D}"/>
                </a:ext>
              </a:extLst>
            </p:cNvPr>
            <p:cNvSpPr/>
            <p:nvPr/>
          </p:nvSpPr>
          <p:spPr>
            <a:xfrm rot="10800000">
              <a:off x="1965800" y="1611255"/>
              <a:ext cx="75348" cy="53717"/>
            </a:xfrm>
            <a:custGeom>
              <a:avLst/>
              <a:gdLst/>
              <a:ahLst/>
              <a:cxnLst/>
              <a:rect l="l" t="t" r="r" b="b"/>
              <a:pathLst>
                <a:path w="108026" h="77013" fill="none" extrusionOk="0">
                  <a:moveTo>
                    <a:pt x="92995" y="0"/>
                  </a:moveTo>
                  <a:lnTo>
                    <a:pt x="92995" y="0"/>
                  </a:lnTo>
                  <a:lnTo>
                    <a:pt x="94133" y="4565"/>
                  </a:lnTo>
                  <a:lnTo>
                    <a:pt x="95255" y="9175"/>
                  </a:lnTo>
                  <a:lnTo>
                    <a:pt x="96346" y="13801"/>
                  </a:lnTo>
                  <a:lnTo>
                    <a:pt x="97422" y="18473"/>
                  </a:lnTo>
                  <a:lnTo>
                    <a:pt x="98451" y="23191"/>
                  </a:lnTo>
                  <a:lnTo>
                    <a:pt x="99466" y="27925"/>
                  </a:lnTo>
                  <a:lnTo>
                    <a:pt x="100449" y="32705"/>
                  </a:lnTo>
                  <a:lnTo>
                    <a:pt x="101402" y="37515"/>
                  </a:lnTo>
                  <a:lnTo>
                    <a:pt x="102324" y="42341"/>
                  </a:lnTo>
                  <a:lnTo>
                    <a:pt x="103231" y="47212"/>
                  </a:lnTo>
                  <a:lnTo>
                    <a:pt x="104091" y="52115"/>
                  </a:lnTo>
                  <a:lnTo>
                    <a:pt x="104937" y="57033"/>
                  </a:lnTo>
                  <a:lnTo>
                    <a:pt x="105751" y="61997"/>
                  </a:lnTo>
                  <a:lnTo>
                    <a:pt x="106535" y="66976"/>
                  </a:lnTo>
                  <a:lnTo>
                    <a:pt x="107288" y="71987"/>
                  </a:lnTo>
                  <a:lnTo>
                    <a:pt x="108026" y="77012"/>
                  </a:lnTo>
                  <a:lnTo>
                    <a:pt x="108026" y="77012"/>
                  </a:lnTo>
                  <a:lnTo>
                    <a:pt x="103907" y="74691"/>
                  </a:lnTo>
                  <a:lnTo>
                    <a:pt x="99773" y="72371"/>
                  </a:lnTo>
                  <a:lnTo>
                    <a:pt x="95623" y="70065"/>
                  </a:lnTo>
                  <a:lnTo>
                    <a:pt x="91443" y="67776"/>
                  </a:lnTo>
                  <a:lnTo>
                    <a:pt x="87248" y="65501"/>
                  </a:lnTo>
                  <a:lnTo>
                    <a:pt x="83021" y="63257"/>
                  </a:lnTo>
                  <a:lnTo>
                    <a:pt x="78779" y="61013"/>
                  </a:lnTo>
                  <a:lnTo>
                    <a:pt x="74507" y="58785"/>
                  </a:lnTo>
                  <a:lnTo>
                    <a:pt x="70219" y="56587"/>
                  </a:lnTo>
                  <a:lnTo>
                    <a:pt x="65901" y="54390"/>
                  </a:lnTo>
                  <a:lnTo>
                    <a:pt x="61567" y="52223"/>
                  </a:lnTo>
                  <a:lnTo>
                    <a:pt x="57217" y="50071"/>
                  </a:lnTo>
                  <a:lnTo>
                    <a:pt x="52837" y="47935"/>
                  </a:lnTo>
                  <a:lnTo>
                    <a:pt x="48457" y="45814"/>
                  </a:lnTo>
                  <a:lnTo>
                    <a:pt x="44031" y="43708"/>
                  </a:lnTo>
                  <a:lnTo>
                    <a:pt x="39605" y="41634"/>
                  </a:lnTo>
                  <a:lnTo>
                    <a:pt x="39605" y="41634"/>
                  </a:lnTo>
                  <a:lnTo>
                    <a:pt x="34656" y="39344"/>
                  </a:lnTo>
                  <a:lnTo>
                    <a:pt x="29708" y="37085"/>
                  </a:lnTo>
                  <a:lnTo>
                    <a:pt x="24759" y="34872"/>
                  </a:lnTo>
                  <a:lnTo>
                    <a:pt x="19810" y="32674"/>
                  </a:lnTo>
                  <a:lnTo>
                    <a:pt x="14846" y="30522"/>
                  </a:lnTo>
                  <a:lnTo>
                    <a:pt x="9898" y="28401"/>
                  </a:lnTo>
                  <a:lnTo>
                    <a:pt x="4949" y="26311"/>
                  </a:lnTo>
                  <a:lnTo>
                    <a:pt x="0" y="24252"/>
                  </a:lnTo>
                  <a:lnTo>
                    <a:pt x="0" y="24252"/>
                  </a:lnTo>
                  <a:lnTo>
                    <a:pt x="2982" y="23284"/>
                  </a:lnTo>
                  <a:lnTo>
                    <a:pt x="5963" y="22315"/>
                  </a:lnTo>
                  <a:lnTo>
                    <a:pt x="8945" y="21378"/>
                  </a:lnTo>
                  <a:lnTo>
                    <a:pt x="11911" y="20440"/>
                  </a:lnTo>
                  <a:lnTo>
                    <a:pt x="14877" y="19518"/>
                  </a:lnTo>
                  <a:lnTo>
                    <a:pt x="17843" y="18612"/>
                  </a:lnTo>
                  <a:lnTo>
                    <a:pt x="20809" y="17720"/>
                  </a:lnTo>
                  <a:lnTo>
                    <a:pt x="23760" y="16844"/>
                  </a:lnTo>
                  <a:lnTo>
                    <a:pt x="26711" y="15984"/>
                  </a:lnTo>
                  <a:lnTo>
                    <a:pt x="29662" y="15123"/>
                  </a:lnTo>
                  <a:lnTo>
                    <a:pt x="32612" y="14293"/>
                  </a:lnTo>
                  <a:lnTo>
                    <a:pt x="35548" y="13463"/>
                  </a:lnTo>
                  <a:lnTo>
                    <a:pt x="38483" y="12664"/>
                  </a:lnTo>
                  <a:lnTo>
                    <a:pt x="41403" y="11865"/>
                  </a:lnTo>
                  <a:lnTo>
                    <a:pt x="44323" y="11081"/>
                  </a:lnTo>
                  <a:lnTo>
                    <a:pt x="47243" y="10313"/>
                  </a:lnTo>
                  <a:lnTo>
                    <a:pt x="50148" y="9560"/>
                  </a:lnTo>
                  <a:lnTo>
                    <a:pt x="53053" y="8822"/>
                  </a:lnTo>
                  <a:lnTo>
                    <a:pt x="55957" y="8100"/>
                  </a:lnTo>
                  <a:lnTo>
                    <a:pt x="58847" y="7393"/>
                  </a:lnTo>
                  <a:lnTo>
                    <a:pt x="61736" y="6701"/>
                  </a:lnTo>
                  <a:lnTo>
                    <a:pt x="64610" y="6009"/>
                  </a:lnTo>
                  <a:lnTo>
                    <a:pt x="67484" y="5349"/>
                  </a:lnTo>
                  <a:lnTo>
                    <a:pt x="70342" y="4688"/>
                  </a:lnTo>
                  <a:lnTo>
                    <a:pt x="73201" y="4058"/>
                  </a:lnTo>
                  <a:lnTo>
                    <a:pt x="76059" y="3427"/>
                  </a:lnTo>
                  <a:lnTo>
                    <a:pt x="78902" y="2828"/>
                  </a:lnTo>
                  <a:lnTo>
                    <a:pt x="81730" y="2229"/>
                  </a:lnTo>
                  <a:lnTo>
                    <a:pt x="84558" y="1645"/>
                  </a:lnTo>
                  <a:lnTo>
                    <a:pt x="87386" y="1091"/>
                  </a:lnTo>
                  <a:lnTo>
                    <a:pt x="90183" y="538"/>
                  </a:lnTo>
                  <a:lnTo>
                    <a:pt x="92995" y="0"/>
                  </a:lnTo>
                  <a:lnTo>
                    <a:pt x="929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78;p67">
              <a:extLst>
                <a:ext uri="{FF2B5EF4-FFF2-40B4-BE49-F238E27FC236}">
                  <a16:creationId xmlns:a16="http://schemas.microsoft.com/office/drawing/2014/main" id="{93DA3056-3288-4A5C-BFBF-AF7773F674A9}"/>
                </a:ext>
              </a:extLst>
            </p:cNvPr>
            <p:cNvSpPr/>
            <p:nvPr/>
          </p:nvSpPr>
          <p:spPr>
            <a:xfrm rot="10800000">
              <a:off x="2088083" y="1611180"/>
              <a:ext cx="75606" cy="53920"/>
            </a:xfrm>
            <a:custGeom>
              <a:avLst/>
              <a:gdLst/>
              <a:ahLst/>
              <a:cxnLst/>
              <a:rect l="l" t="t" r="r" b="b"/>
              <a:pathLst>
                <a:path w="108395" h="77305" fill="none" extrusionOk="0">
                  <a:moveTo>
                    <a:pt x="15108" y="1"/>
                  </a:moveTo>
                  <a:lnTo>
                    <a:pt x="15108" y="1"/>
                  </a:lnTo>
                  <a:lnTo>
                    <a:pt x="17936" y="523"/>
                  </a:lnTo>
                  <a:lnTo>
                    <a:pt x="20764" y="1077"/>
                  </a:lnTo>
                  <a:lnTo>
                    <a:pt x="23591" y="1645"/>
                  </a:lnTo>
                  <a:lnTo>
                    <a:pt x="26435" y="2214"/>
                  </a:lnTo>
                  <a:lnTo>
                    <a:pt x="29278" y="2813"/>
                  </a:lnTo>
                  <a:lnTo>
                    <a:pt x="32136" y="3428"/>
                  </a:lnTo>
                  <a:lnTo>
                    <a:pt x="34995" y="4043"/>
                  </a:lnTo>
                  <a:lnTo>
                    <a:pt x="37853" y="4688"/>
                  </a:lnTo>
                  <a:lnTo>
                    <a:pt x="40743" y="5334"/>
                  </a:lnTo>
                  <a:lnTo>
                    <a:pt x="43617" y="6010"/>
                  </a:lnTo>
                  <a:lnTo>
                    <a:pt x="46506" y="6686"/>
                  </a:lnTo>
                  <a:lnTo>
                    <a:pt x="49395" y="7378"/>
                  </a:lnTo>
                  <a:lnTo>
                    <a:pt x="52300" y="8085"/>
                  </a:lnTo>
                  <a:lnTo>
                    <a:pt x="55204" y="8822"/>
                  </a:lnTo>
                  <a:lnTo>
                    <a:pt x="58109" y="9560"/>
                  </a:lnTo>
                  <a:lnTo>
                    <a:pt x="61029" y="10313"/>
                  </a:lnTo>
                  <a:lnTo>
                    <a:pt x="63964" y="11082"/>
                  </a:lnTo>
                  <a:lnTo>
                    <a:pt x="66885" y="11865"/>
                  </a:lnTo>
                  <a:lnTo>
                    <a:pt x="69820" y="12665"/>
                  </a:lnTo>
                  <a:lnTo>
                    <a:pt x="72755" y="13479"/>
                  </a:lnTo>
                  <a:lnTo>
                    <a:pt x="75706" y="14309"/>
                  </a:lnTo>
                  <a:lnTo>
                    <a:pt x="78657" y="15139"/>
                  </a:lnTo>
                  <a:lnTo>
                    <a:pt x="81608" y="16000"/>
                  </a:lnTo>
                  <a:lnTo>
                    <a:pt x="84574" y="16876"/>
                  </a:lnTo>
                  <a:lnTo>
                    <a:pt x="87540" y="17752"/>
                  </a:lnTo>
                  <a:lnTo>
                    <a:pt x="90506" y="18658"/>
                  </a:lnTo>
                  <a:lnTo>
                    <a:pt x="93472" y="19565"/>
                  </a:lnTo>
                  <a:lnTo>
                    <a:pt x="96454" y="20487"/>
                  </a:lnTo>
                  <a:lnTo>
                    <a:pt x="99435" y="21440"/>
                  </a:lnTo>
                  <a:lnTo>
                    <a:pt x="102417" y="22393"/>
                  </a:lnTo>
                  <a:lnTo>
                    <a:pt x="105413" y="23361"/>
                  </a:lnTo>
                  <a:lnTo>
                    <a:pt x="108395" y="24345"/>
                  </a:lnTo>
                  <a:lnTo>
                    <a:pt x="108395" y="24345"/>
                  </a:lnTo>
                  <a:lnTo>
                    <a:pt x="103431" y="26404"/>
                  </a:lnTo>
                  <a:lnTo>
                    <a:pt x="98451" y="28510"/>
                  </a:lnTo>
                  <a:lnTo>
                    <a:pt x="93472" y="30630"/>
                  </a:lnTo>
                  <a:lnTo>
                    <a:pt x="88493" y="32813"/>
                  </a:lnTo>
                  <a:lnTo>
                    <a:pt x="83513" y="35010"/>
                  </a:lnTo>
                  <a:lnTo>
                    <a:pt x="78534" y="37239"/>
                  </a:lnTo>
                  <a:lnTo>
                    <a:pt x="73554" y="39513"/>
                  </a:lnTo>
                  <a:lnTo>
                    <a:pt x="68575" y="41819"/>
                  </a:lnTo>
                  <a:lnTo>
                    <a:pt x="68575" y="41819"/>
                  </a:lnTo>
                  <a:lnTo>
                    <a:pt x="64134" y="43909"/>
                  </a:lnTo>
                  <a:lnTo>
                    <a:pt x="59707" y="46014"/>
                  </a:lnTo>
                  <a:lnTo>
                    <a:pt x="55312" y="48135"/>
                  </a:lnTo>
                  <a:lnTo>
                    <a:pt x="50932" y="50271"/>
                  </a:lnTo>
                  <a:lnTo>
                    <a:pt x="46567" y="52438"/>
                  </a:lnTo>
                  <a:lnTo>
                    <a:pt x="42218" y="54605"/>
                  </a:lnTo>
                  <a:lnTo>
                    <a:pt x="37899" y="56803"/>
                  </a:lnTo>
                  <a:lnTo>
                    <a:pt x="33596" y="59016"/>
                  </a:lnTo>
                  <a:lnTo>
                    <a:pt x="29324" y="61245"/>
                  </a:lnTo>
                  <a:lnTo>
                    <a:pt x="25067" y="63488"/>
                  </a:lnTo>
                  <a:lnTo>
                    <a:pt x="20825" y="65747"/>
                  </a:lnTo>
                  <a:lnTo>
                    <a:pt x="16614" y="68022"/>
                  </a:lnTo>
                  <a:lnTo>
                    <a:pt x="12434" y="70327"/>
                  </a:lnTo>
                  <a:lnTo>
                    <a:pt x="8254" y="72633"/>
                  </a:lnTo>
                  <a:lnTo>
                    <a:pt x="4119" y="74953"/>
                  </a:lnTo>
                  <a:lnTo>
                    <a:pt x="1" y="77305"/>
                  </a:lnTo>
                  <a:lnTo>
                    <a:pt x="1" y="77305"/>
                  </a:lnTo>
                  <a:lnTo>
                    <a:pt x="723" y="72248"/>
                  </a:lnTo>
                  <a:lnTo>
                    <a:pt x="1476" y="67223"/>
                  </a:lnTo>
                  <a:lnTo>
                    <a:pt x="2260" y="62213"/>
                  </a:lnTo>
                  <a:lnTo>
                    <a:pt x="3074" y="57249"/>
                  </a:lnTo>
                  <a:lnTo>
                    <a:pt x="3920" y="52300"/>
                  </a:lnTo>
                  <a:lnTo>
                    <a:pt x="4796" y="47382"/>
                  </a:lnTo>
                  <a:lnTo>
                    <a:pt x="5702" y="42495"/>
                  </a:lnTo>
                  <a:lnTo>
                    <a:pt x="6640" y="37638"/>
                  </a:lnTo>
                  <a:lnTo>
                    <a:pt x="7593" y="32828"/>
                  </a:lnTo>
                  <a:lnTo>
                    <a:pt x="8576" y="28033"/>
                  </a:lnTo>
                  <a:lnTo>
                    <a:pt x="9606" y="23269"/>
                  </a:lnTo>
                  <a:lnTo>
                    <a:pt x="10651" y="18551"/>
                  </a:lnTo>
                  <a:lnTo>
                    <a:pt x="11727" y="13863"/>
                  </a:lnTo>
                  <a:lnTo>
                    <a:pt x="12818" y="9207"/>
                  </a:lnTo>
                  <a:lnTo>
                    <a:pt x="13955" y="4581"/>
                  </a:lnTo>
                  <a:lnTo>
                    <a:pt x="15108" y="1"/>
                  </a:lnTo>
                  <a:lnTo>
                    <a:pt x="151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79;p67">
              <a:extLst>
                <a:ext uri="{FF2B5EF4-FFF2-40B4-BE49-F238E27FC236}">
                  <a16:creationId xmlns:a16="http://schemas.microsoft.com/office/drawing/2014/main" id="{5139642F-856B-4D5D-97C9-0B89424A128A}"/>
                </a:ext>
              </a:extLst>
            </p:cNvPr>
            <p:cNvSpPr/>
            <p:nvPr/>
          </p:nvSpPr>
          <p:spPr>
            <a:xfrm rot="10800000">
              <a:off x="2183479" y="1472390"/>
              <a:ext cx="68542" cy="107614"/>
            </a:xfrm>
            <a:custGeom>
              <a:avLst/>
              <a:gdLst/>
              <a:ahLst/>
              <a:cxnLst/>
              <a:rect l="l" t="t" r="r" b="b"/>
              <a:pathLst>
                <a:path w="98268" h="154286" fill="none" extrusionOk="0">
                  <a:moveTo>
                    <a:pt x="98175" y="0"/>
                  </a:moveTo>
                  <a:lnTo>
                    <a:pt x="98175" y="0"/>
                  </a:lnTo>
                  <a:lnTo>
                    <a:pt x="97791" y="4718"/>
                  </a:lnTo>
                  <a:lnTo>
                    <a:pt x="97437" y="9467"/>
                  </a:lnTo>
                  <a:lnTo>
                    <a:pt x="97099" y="14216"/>
                  </a:lnTo>
                  <a:lnTo>
                    <a:pt x="96792" y="18996"/>
                  </a:lnTo>
                  <a:lnTo>
                    <a:pt x="96515" y="23775"/>
                  </a:lnTo>
                  <a:lnTo>
                    <a:pt x="96254" y="28570"/>
                  </a:lnTo>
                  <a:lnTo>
                    <a:pt x="96024" y="33381"/>
                  </a:lnTo>
                  <a:lnTo>
                    <a:pt x="95808" y="38207"/>
                  </a:lnTo>
                  <a:lnTo>
                    <a:pt x="95624" y="43032"/>
                  </a:lnTo>
                  <a:lnTo>
                    <a:pt x="95470" y="47889"/>
                  </a:lnTo>
                  <a:lnTo>
                    <a:pt x="95332" y="52745"/>
                  </a:lnTo>
                  <a:lnTo>
                    <a:pt x="95209" y="57617"/>
                  </a:lnTo>
                  <a:lnTo>
                    <a:pt x="95132" y="62489"/>
                  </a:lnTo>
                  <a:lnTo>
                    <a:pt x="95071" y="67376"/>
                  </a:lnTo>
                  <a:lnTo>
                    <a:pt x="95025" y="72279"/>
                  </a:lnTo>
                  <a:lnTo>
                    <a:pt x="95009" y="77181"/>
                  </a:lnTo>
                  <a:lnTo>
                    <a:pt x="95009" y="77181"/>
                  </a:lnTo>
                  <a:lnTo>
                    <a:pt x="95025" y="82068"/>
                  </a:lnTo>
                  <a:lnTo>
                    <a:pt x="95071" y="86956"/>
                  </a:lnTo>
                  <a:lnTo>
                    <a:pt x="95132" y="91827"/>
                  </a:lnTo>
                  <a:lnTo>
                    <a:pt x="95224" y="96699"/>
                  </a:lnTo>
                  <a:lnTo>
                    <a:pt x="95347" y="101556"/>
                  </a:lnTo>
                  <a:lnTo>
                    <a:pt x="95486" y="106397"/>
                  </a:lnTo>
                  <a:lnTo>
                    <a:pt x="95655" y="111238"/>
                  </a:lnTo>
                  <a:lnTo>
                    <a:pt x="95839" y="116064"/>
                  </a:lnTo>
                  <a:lnTo>
                    <a:pt x="96054" y="120889"/>
                  </a:lnTo>
                  <a:lnTo>
                    <a:pt x="96300" y="125700"/>
                  </a:lnTo>
                  <a:lnTo>
                    <a:pt x="96561" y="130495"/>
                  </a:lnTo>
                  <a:lnTo>
                    <a:pt x="96853" y="135274"/>
                  </a:lnTo>
                  <a:lnTo>
                    <a:pt x="97176" y="140054"/>
                  </a:lnTo>
                  <a:lnTo>
                    <a:pt x="97514" y="144803"/>
                  </a:lnTo>
                  <a:lnTo>
                    <a:pt x="97883" y="149552"/>
                  </a:lnTo>
                  <a:lnTo>
                    <a:pt x="98267" y="154285"/>
                  </a:lnTo>
                  <a:lnTo>
                    <a:pt x="98267" y="154285"/>
                  </a:lnTo>
                  <a:lnTo>
                    <a:pt x="94733" y="151980"/>
                  </a:lnTo>
                  <a:lnTo>
                    <a:pt x="91229" y="149659"/>
                  </a:lnTo>
                  <a:lnTo>
                    <a:pt x="87740" y="147323"/>
                  </a:lnTo>
                  <a:lnTo>
                    <a:pt x="84297" y="144987"/>
                  </a:lnTo>
                  <a:lnTo>
                    <a:pt x="80870" y="142636"/>
                  </a:lnTo>
                  <a:lnTo>
                    <a:pt x="77474" y="140284"/>
                  </a:lnTo>
                  <a:lnTo>
                    <a:pt x="74108" y="137918"/>
                  </a:lnTo>
                  <a:lnTo>
                    <a:pt x="70758" y="135551"/>
                  </a:lnTo>
                  <a:lnTo>
                    <a:pt x="67453" y="133184"/>
                  </a:lnTo>
                  <a:lnTo>
                    <a:pt x="64165" y="130802"/>
                  </a:lnTo>
                  <a:lnTo>
                    <a:pt x="60922" y="128404"/>
                  </a:lnTo>
                  <a:lnTo>
                    <a:pt x="57694" y="126007"/>
                  </a:lnTo>
                  <a:lnTo>
                    <a:pt x="54513" y="123609"/>
                  </a:lnTo>
                  <a:lnTo>
                    <a:pt x="51347" y="121197"/>
                  </a:lnTo>
                  <a:lnTo>
                    <a:pt x="48212" y="118784"/>
                  </a:lnTo>
                  <a:lnTo>
                    <a:pt x="45123" y="116371"/>
                  </a:lnTo>
                  <a:lnTo>
                    <a:pt x="42049" y="113943"/>
                  </a:lnTo>
                  <a:lnTo>
                    <a:pt x="39006" y="111514"/>
                  </a:lnTo>
                  <a:lnTo>
                    <a:pt x="36009" y="109086"/>
                  </a:lnTo>
                  <a:lnTo>
                    <a:pt x="33043" y="106643"/>
                  </a:lnTo>
                  <a:lnTo>
                    <a:pt x="30093" y="104214"/>
                  </a:lnTo>
                  <a:lnTo>
                    <a:pt x="27188" y="101771"/>
                  </a:lnTo>
                  <a:lnTo>
                    <a:pt x="24314" y="99312"/>
                  </a:lnTo>
                  <a:lnTo>
                    <a:pt x="21471" y="96868"/>
                  </a:lnTo>
                  <a:lnTo>
                    <a:pt x="18674" y="94425"/>
                  </a:lnTo>
                  <a:lnTo>
                    <a:pt x="15892" y="91966"/>
                  </a:lnTo>
                  <a:lnTo>
                    <a:pt x="13156" y="89507"/>
                  </a:lnTo>
                  <a:lnTo>
                    <a:pt x="10452" y="87048"/>
                  </a:lnTo>
                  <a:lnTo>
                    <a:pt x="7793" y="84589"/>
                  </a:lnTo>
                  <a:lnTo>
                    <a:pt x="5165" y="82130"/>
                  </a:lnTo>
                  <a:lnTo>
                    <a:pt x="2552" y="79671"/>
                  </a:lnTo>
                  <a:lnTo>
                    <a:pt x="1" y="77196"/>
                  </a:lnTo>
                  <a:lnTo>
                    <a:pt x="1" y="77196"/>
                  </a:lnTo>
                  <a:lnTo>
                    <a:pt x="2598" y="74691"/>
                  </a:lnTo>
                  <a:lnTo>
                    <a:pt x="5226" y="72186"/>
                  </a:lnTo>
                  <a:lnTo>
                    <a:pt x="7885" y="69681"/>
                  </a:lnTo>
                  <a:lnTo>
                    <a:pt x="10590" y="67176"/>
                  </a:lnTo>
                  <a:lnTo>
                    <a:pt x="13310" y="64686"/>
                  </a:lnTo>
                  <a:lnTo>
                    <a:pt x="16076" y="62197"/>
                  </a:lnTo>
                  <a:lnTo>
                    <a:pt x="18873" y="59722"/>
                  </a:lnTo>
                  <a:lnTo>
                    <a:pt x="21701" y="57233"/>
                  </a:lnTo>
                  <a:lnTo>
                    <a:pt x="24544" y="54774"/>
                  </a:lnTo>
                  <a:lnTo>
                    <a:pt x="27434" y="52299"/>
                  </a:lnTo>
                  <a:lnTo>
                    <a:pt x="30354" y="49840"/>
                  </a:lnTo>
                  <a:lnTo>
                    <a:pt x="33305" y="47397"/>
                  </a:lnTo>
                  <a:lnTo>
                    <a:pt x="36271" y="44953"/>
                  </a:lnTo>
                  <a:lnTo>
                    <a:pt x="39283" y="42510"/>
                  </a:lnTo>
                  <a:lnTo>
                    <a:pt x="42326" y="40081"/>
                  </a:lnTo>
                  <a:lnTo>
                    <a:pt x="45384" y="37653"/>
                  </a:lnTo>
                  <a:lnTo>
                    <a:pt x="48473" y="35240"/>
                  </a:lnTo>
                  <a:lnTo>
                    <a:pt x="51593" y="32828"/>
                  </a:lnTo>
                  <a:lnTo>
                    <a:pt x="54759" y="30415"/>
                  </a:lnTo>
                  <a:lnTo>
                    <a:pt x="57925" y="28033"/>
                  </a:lnTo>
                  <a:lnTo>
                    <a:pt x="61137" y="25635"/>
                  </a:lnTo>
                  <a:lnTo>
                    <a:pt x="64380" y="23268"/>
                  </a:lnTo>
                  <a:lnTo>
                    <a:pt x="67638" y="20902"/>
                  </a:lnTo>
                  <a:lnTo>
                    <a:pt x="70927" y="18535"/>
                  </a:lnTo>
                  <a:lnTo>
                    <a:pt x="74231" y="16183"/>
                  </a:lnTo>
                  <a:lnTo>
                    <a:pt x="77581" y="13847"/>
                  </a:lnTo>
                  <a:lnTo>
                    <a:pt x="80947" y="11511"/>
                  </a:lnTo>
                  <a:lnTo>
                    <a:pt x="84343" y="9191"/>
                  </a:lnTo>
                  <a:lnTo>
                    <a:pt x="87755" y="6870"/>
                  </a:lnTo>
                  <a:lnTo>
                    <a:pt x="91213" y="4580"/>
                  </a:lnTo>
                  <a:lnTo>
                    <a:pt x="94671" y="2275"/>
                  </a:lnTo>
                  <a:lnTo>
                    <a:pt x="98175" y="0"/>
                  </a:lnTo>
                  <a:lnTo>
                    <a:pt x="981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80;p67">
              <a:extLst>
                <a:ext uri="{FF2B5EF4-FFF2-40B4-BE49-F238E27FC236}">
                  <a16:creationId xmlns:a16="http://schemas.microsoft.com/office/drawing/2014/main" id="{1C275CC8-B5C4-44D1-B5E1-7B400B42E98E}"/>
                </a:ext>
              </a:extLst>
            </p:cNvPr>
            <p:cNvSpPr/>
            <p:nvPr/>
          </p:nvSpPr>
          <p:spPr>
            <a:xfrm rot="10800000">
              <a:off x="2305084" y="1622660"/>
              <a:ext cx="22790" cy="22822"/>
            </a:xfrm>
            <a:custGeom>
              <a:avLst/>
              <a:gdLst/>
              <a:ahLst/>
              <a:cxnLst/>
              <a:rect l="l" t="t" r="r" b="b"/>
              <a:pathLst>
                <a:path w="32674" h="32720" fill="none" extrusionOk="0">
                  <a:moveTo>
                    <a:pt x="16337" y="0"/>
                  </a:moveTo>
                  <a:lnTo>
                    <a:pt x="16337" y="0"/>
                  </a:lnTo>
                  <a:lnTo>
                    <a:pt x="16752" y="16"/>
                  </a:lnTo>
                  <a:lnTo>
                    <a:pt x="17167" y="31"/>
                  </a:lnTo>
                  <a:lnTo>
                    <a:pt x="17597" y="46"/>
                  </a:lnTo>
                  <a:lnTo>
                    <a:pt x="17997" y="93"/>
                  </a:lnTo>
                  <a:lnTo>
                    <a:pt x="18412" y="139"/>
                  </a:lnTo>
                  <a:lnTo>
                    <a:pt x="18827" y="200"/>
                  </a:lnTo>
                  <a:lnTo>
                    <a:pt x="19226" y="262"/>
                  </a:lnTo>
                  <a:lnTo>
                    <a:pt x="19626" y="338"/>
                  </a:lnTo>
                  <a:lnTo>
                    <a:pt x="20025" y="431"/>
                  </a:lnTo>
                  <a:lnTo>
                    <a:pt x="20410" y="523"/>
                  </a:lnTo>
                  <a:lnTo>
                    <a:pt x="20809" y="630"/>
                  </a:lnTo>
                  <a:lnTo>
                    <a:pt x="21193" y="738"/>
                  </a:lnTo>
                  <a:lnTo>
                    <a:pt x="21578" y="861"/>
                  </a:lnTo>
                  <a:lnTo>
                    <a:pt x="21946" y="999"/>
                  </a:lnTo>
                  <a:lnTo>
                    <a:pt x="22315" y="1138"/>
                  </a:lnTo>
                  <a:lnTo>
                    <a:pt x="22684" y="1291"/>
                  </a:lnTo>
                  <a:lnTo>
                    <a:pt x="23053" y="1445"/>
                  </a:lnTo>
                  <a:lnTo>
                    <a:pt x="23422" y="1614"/>
                  </a:lnTo>
                  <a:lnTo>
                    <a:pt x="23775" y="1798"/>
                  </a:lnTo>
                  <a:lnTo>
                    <a:pt x="24113" y="1983"/>
                  </a:lnTo>
                  <a:lnTo>
                    <a:pt x="24467" y="2167"/>
                  </a:lnTo>
                  <a:lnTo>
                    <a:pt x="24805" y="2382"/>
                  </a:lnTo>
                  <a:lnTo>
                    <a:pt x="25143" y="2582"/>
                  </a:lnTo>
                  <a:lnTo>
                    <a:pt x="25466" y="2797"/>
                  </a:lnTo>
                  <a:lnTo>
                    <a:pt x="25789" y="3028"/>
                  </a:lnTo>
                  <a:lnTo>
                    <a:pt x="26111" y="3258"/>
                  </a:lnTo>
                  <a:lnTo>
                    <a:pt x="26419" y="3504"/>
                  </a:lnTo>
                  <a:lnTo>
                    <a:pt x="26726" y="3750"/>
                  </a:lnTo>
                  <a:lnTo>
                    <a:pt x="27018" y="3996"/>
                  </a:lnTo>
                  <a:lnTo>
                    <a:pt x="27325" y="4257"/>
                  </a:lnTo>
                  <a:lnTo>
                    <a:pt x="27602" y="4519"/>
                  </a:lnTo>
                  <a:lnTo>
                    <a:pt x="27879" y="4795"/>
                  </a:lnTo>
                  <a:lnTo>
                    <a:pt x="28155" y="5087"/>
                  </a:lnTo>
                  <a:lnTo>
                    <a:pt x="28432" y="5364"/>
                  </a:lnTo>
                  <a:lnTo>
                    <a:pt x="28693" y="5656"/>
                  </a:lnTo>
                  <a:lnTo>
                    <a:pt x="28939" y="5963"/>
                  </a:lnTo>
                  <a:lnTo>
                    <a:pt x="29185" y="6271"/>
                  </a:lnTo>
                  <a:lnTo>
                    <a:pt x="29431" y="6578"/>
                  </a:lnTo>
                  <a:lnTo>
                    <a:pt x="29661" y="6901"/>
                  </a:lnTo>
                  <a:lnTo>
                    <a:pt x="29877" y="7224"/>
                  </a:lnTo>
                  <a:lnTo>
                    <a:pt x="30092" y="7546"/>
                  </a:lnTo>
                  <a:lnTo>
                    <a:pt x="30307" y="7884"/>
                  </a:lnTo>
                  <a:lnTo>
                    <a:pt x="30507" y="8222"/>
                  </a:lnTo>
                  <a:lnTo>
                    <a:pt x="30706" y="8576"/>
                  </a:lnTo>
                  <a:lnTo>
                    <a:pt x="30891" y="8914"/>
                  </a:lnTo>
                  <a:lnTo>
                    <a:pt x="31060" y="9283"/>
                  </a:lnTo>
                  <a:lnTo>
                    <a:pt x="31229" y="9636"/>
                  </a:lnTo>
                  <a:lnTo>
                    <a:pt x="31383" y="10005"/>
                  </a:lnTo>
                  <a:lnTo>
                    <a:pt x="31536" y="10374"/>
                  </a:lnTo>
                  <a:lnTo>
                    <a:pt x="31690" y="10743"/>
                  </a:lnTo>
                  <a:lnTo>
                    <a:pt x="31813" y="11127"/>
                  </a:lnTo>
                  <a:lnTo>
                    <a:pt x="31936" y="11496"/>
                  </a:lnTo>
                  <a:lnTo>
                    <a:pt x="32059" y="11896"/>
                  </a:lnTo>
                  <a:lnTo>
                    <a:pt x="32166" y="12280"/>
                  </a:lnTo>
                  <a:lnTo>
                    <a:pt x="32259" y="12679"/>
                  </a:lnTo>
                  <a:lnTo>
                    <a:pt x="32351" y="13064"/>
                  </a:lnTo>
                  <a:lnTo>
                    <a:pt x="32428" y="13463"/>
                  </a:lnTo>
                  <a:lnTo>
                    <a:pt x="32489" y="13878"/>
                  </a:lnTo>
                  <a:lnTo>
                    <a:pt x="32551" y="14278"/>
                  </a:lnTo>
                  <a:lnTo>
                    <a:pt x="32597" y="14693"/>
                  </a:lnTo>
                  <a:lnTo>
                    <a:pt x="32628" y="15108"/>
                  </a:lnTo>
                  <a:lnTo>
                    <a:pt x="32658" y="15523"/>
                  </a:lnTo>
                  <a:lnTo>
                    <a:pt x="32674" y="15937"/>
                  </a:lnTo>
                  <a:lnTo>
                    <a:pt x="32674" y="16368"/>
                  </a:lnTo>
                  <a:lnTo>
                    <a:pt x="32674" y="16368"/>
                  </a:lnTo>
                  <a:lnTo>
                    <a:pt x="32674" y="16783"/>
                  </a:lnTo>
                  <a:lnTo>
                    <a:pt x="32658" y="17198"/>
                  </a:lnTo>
                  <a:lnTo>
                    <a:pt x="32628" y="17613"/>
                  </a:lnTo>
                  <a:lnTo>
                    <a:pt x="32597" y="18028"/>
                  </a:lnTo>
                  <a:lnTo>
                    <a:pt x="32551" y="18443"/>
                  </a:lnTo>
                  <a:lnTo>
                    <a:pt x="32489" y="18842"/>
                  </a:lnTo>
                  <a:lnTo>
                    <a:pt x="32428" y="19257"/>
                  </a:lnTo>
                  <a:lnTo>
                    <a:pt x="32351" y="19657"/>
                  </a:lnTo>
                  <a:lnTo>
                    <a:pt x="32259" y="20056"/>
                  </a:lnTo>
                  <a:lnTo>
                    <a:pt x="32166" y="20440"/>
                  </a:lnTo>
                  <a:lnTo>
                    <a:pt x="32059" y="20840"/>
                  </a:lnTo>
                  <a:lnTo>
                    <a:pt x="31936" y="21224"/>
                  </a:lnTo>
                  <a:lnTo>
                    <a:pt x="31813" y="21608"/>
                  </a:lnTo>
                  <a:lnTo>
                    <a:pt x="31690" y="21977"/>
                  </a:lnTo>
                  <a:lnTo>
                    <a:pt x="31536" y="22346"/>
                  </a:lnTo>
                  <a:lnTo>
                    <a:pt x="31383" y="22715"/>
                  </a:lnTo>
                  <a:lnTo>
                    <a:pt x="31229" y="23084"/>
                  </a:lnTo>
                  <a:lnTo>
                    <a:pt x="31060" y="23453"/>
                  </a:lnTo>
                  <a:lnTo>
                    <a:pt x="30891" y="23806"/>
                  </a:lnTo>
                  <a:lnTo>
                    <a:pt x="30706" y="24144"/>
                  </a:lnTo>
                  <a:lnTo>
                    <a:pt x="30507" y="24498"/>
                  </a:lnTo>
                  <a:lnTo>
                    <a:pt x="30307" y="24836"/>
                  </a:lnTo>
                  <a:lnTo>
                    <a:pt x="30092" y="25174"/>
                  </a:lnTo>
                  <a:lnTo>
                    <a:pt x="29877" y="25497"/>
                  </a:lnTo>
                  <a:lnTo>
                    <a:pt x="29661" y="25819"/>
                  </a:lnTo>
                  <a:lnTo>
                    <a:pt x="29431" y="26142"/>
                  </a:lnTo>
                  <a:lnTo>
                    <a:pt x="29185" y="26450"/>
                  </a:lnTo>
                  <a:lnTo>
                    <a:pt x="28939" y="26757"/>
                  </a:lnTo>
                  <a:lnTo>
                    <a:pt x="28693" y="27064"/>
                  </a:lnTo>
                  <a:lnTo>
                    <a:pt x="28432" y="27356"/>
                  </a:lnTo>
                  <a:lnTo>
                    <a:pt x="28155" y="27648"/>
                  </a:lnTo>
                  <a:lnTo>
                    <a:pt x="27879" y="27925"/>
                  </a:lnTo>
                  <a:lnTo>
                    <a:pt x="27602" y="28202"/>
                  </a:lnTo>
                  <a:lnTo>
                    <a:pt x="27325" y="28463"/>
                  </a:lnTo>
                  <a:lnTo>
                    <a:pt x="27018" y="28724"/>
                  </a:lnTo>
                  <a:lnTo>
                    <a:pt x="26726" y="28985"/>
                  </a:lnTo>
                  <a:lnTo>
                    <a:pt x="26419" y="29231"/>
                  </a:lnTo>
                  <a:lnTo>
                    <a:pt x="26111" y="29462"/>
                  </a:lnTo>
                  <a:lnTo>
                    <a:pt x="25789" y="29692"/>
                  </a:lnTo>
                  <a:lnTo>
                    <a:pt x="25466" y="29923"/>
                  </a:lnTo>
                  <a:lnTo>
                    <a:pt x="25143" y="30138"/>
                  </a:lnTo>
                  <a:lnTo>
                    <a:pt x="24805" y="30353"/>
                  </a:lnTo>
                  <a:lnTo>
                    <a:pt x="24467" y="30553"/>
                  </a:lnTo>
                  <a:lnTo>
                    <a:pt x="24113" y="30737"/>
                  </a:lnTo>
                  <a:lnTo>
                    <a:pt x="23775" y="30922"/>
                  </a:lnTo>
                  <a:lnTo>
                    <a:pt x="23422" y="31106"/>
                  </a:lnTo>
                  <a:lnTo>
                    <a:pt x="23053" y="31275"/>
                  </a:lnTo>
                  <a:lnTo>
                    <a:pt x="22684" y="31429"/>
                  </a:lnTo>
                  <a:lnTo>
                    <a:pt x="22315" y="31583"/>
                  </a:lnTo>
                  <a:lnTo>
                    <a:pt x="21946" y="31721"/>
                  </a:lnTo>
                  <a:lnTo>
                    <a:pt x="21578" y="31859"/>
                  </a:lnTo>
                  <a:lnTo>
                    <a:pt x="21193" y="31982"/>
                  </a:lnTo>
                  <a:lnTo>
                    <a:pt x="20809" y="32105"/>
                  </a:lnTo>
                  <a:lnTo>
                    <a:pt x="20410" y="32197"/>
                  </a:lnTo>
                  <a:lnTo>
                    <a:pt x="20025" y="32305"/>
                  </a:lnTo>
                  <a:lnTo>
                    <a:pt x="19626" y="32382"/>
                  </a:lnTo>
                  <a:lnTo>
                    <a:pt x="19226" y="32459"/>
                  </a:lnTo>
                  <a:lnTo>
                    <a:pt x="18827" y="32536"/>
                  </a:lnTo>
                  <a:lnTo>
                    <a:pt x="18412" y="32582"/>
                  </a:lnTo>
                  <a:lnTo>
                    <a:pt x="17997" y="32628"/>
                  </a:lnTo>
                  <a:lnTo>
                    <a:pt x="17597" y="32674"/>
                  </a:lnTo>
                  <a:lnTo>
                    <a:pt x="17167" y="32705"/>
                  </a:lnTo>
                  <a:lnTo>
                    <a:pt x="16752" y="32720"/>
                  </a:lnTo>
                  <a:lnTo>
                    <a:pt x="16337" y="32720"/>
                  </a:lnTo>
                  <a:lnTo>
                    <a:pt x="16337" y="32720"/>
                  </a:lnTo>
                  <a:lnTo>
                    <a:pt x="15907" y="32720"/>
                  </a:lnTo>
                  <a:lnTo>
                    <a:pt x="15492" y="32705"/>
                  </a:lnTo>
                  <a:lnTo>
                    <a:pt x="15077" y="32674"/>
                  </a:lnTo>
                  <a:lnTo>
                    <a:pt x="14662" y="32628"/>
                  </a:lnTo>
                  <a:lnTo>
                    <a:pt x="14262" y="32582"/>
                  </a:lnTo>
                  <a:lnTo>
                    <a:pt x="13847" y="32536"/>
                  </a:lnTo>
                  <a:lnTo>
                    <a:pt x="13448" y="32459"/>
                  </a:lnTo>
                  <a:lnTo>
                    <a:pt x="13048" y="32382"/>
                  </a:lnTo>
                  <a:lnTo>
                    <a:pt x="12648" y="32305"/>
                  </a:lnTo>
                  <a:lnTo>
                    <a:pt x="12264" y="32197"/>
                  </a:lnTo>
                  <a:lnTo>
                    <a:pt x="11865" y="32105"/>
                  </a:lnTo>
                  <a:lnTo>
                    <a:pt x="11480" y="31982"/>
                  </a:lnTo>
                  <a:lnTo>
                    <a:pt x="11096" y="31859"/>
                  </a:lnTo>
                  <a:lnTo>
                    <a:pt x="10727" y="31721"/>
                  </a:lnTo>
                  <a:lnTo>
                    <a:pt x="10343" y="31583"/>
                  </a:lnTo>
                  <a:lnTo>
                    <a:pt x="9974" y="31429"/>
                  </a:lnTo>
                  <a:lnTo>
                    <a:pt x="9621" y="31275"/>
                  </a:lnTo>
                  <a:lnTo>
                    <a:pt x="9252" y="31106"/>
                  </a:lnTo>
                  <a:lnTo>
                    <a:pt x="8899" y="30922"/>
                  </a:lnTo>
                  <a:lnTo>
                    <a:pt x="8560" y="30737"/>
                  </a:lnTo>
                  <a:lnTo>
                    <a:pt x="8207" y="30553"/>
                  </a:lnTo>
                  <a:lnTo>
                    <a:pt x="7869" y="30353"/>
                  </a:lnTo>
                  <a:lnTo>
                    <a:pt x="7531" y="30138"/>
                  </a:lnTo>
                  <a:lnTo>
                    <a:pt x="7208" y="29923"/>
                  </a:lnTo>
                  <a:lnTo>
                    <a:pt x="6885" y="29692"/>
                  </a:lnTo>
                  <a:lnTo>
                    <a:pt x="6563" y="29462"/>
                  </a:lnTo>
                  <a:lnTo>
                    <a:pt x="6255" y="29231"/>
                  </a:lnTo>
                  <a:lnTo>
                    <a:pt x="5948" y="28985"/>
                  </a:lnTo>
                  <a:lnTo>
                    <a:pt x="5640" y="28724"/>
                  </a:lnTo>
                  <a:lnTo>
                    <a:pt x="5348" y="28463"/>
                  </a:lnTo>
                  <a:lnTo>
                    <a:pt x="5072" y="28202"/>
                  </a:lnTo>
                  <a:lnTo>
                    <a:pt x="4780" y="27925"/>
                  </a:lnTo>
                  <a:lnTo>
                    <a:pt x="4518" y="27648"/>
                  </a:lnTo>
                  <a:lnTo>
                    <a:pt x="4242" y="27356"/>
                  </a:lnTo>
                  <a:lnTo>
                    <a:pt x="3981" y="27064"/>
                  </a:lnTo>
                  <a:lnTo>
                    <a:pt x="3735" y="26757"/>
                  </a:lnTo>
                  <a:lnTo>
                    <a:pt x="3489" y="26450"/>
                  </a:lnTo>
                  <a:lnTo>
                    <a:pt x="3243" y="26142"/>
                  </a:lnTo>
                  <a:lnTo>
                    <a:pt x="3012" y="25819"/>
                  </a:lnTo>
                  <a:lnTo>
                    <a:pt x="2782" y="25497"/>
                  </a:lnTo>
                  <a:lnTo>
                    <a:pt x="2567" y="25174"/>
                  </a:lnTo>
                  <a:lnTo>
                    <a:pt x="2367" y="24836"/>
                  </a:lnTo>
                  <a:lnTo>
                    <a:pt x="2167" y="24498"/>
                  </a:lnTo>
                  <a:lnTo>
                    <a:pt x="1967" y="24144"/>
                  </a:lnTo>
                  <a:lnTo>
                    <a:pt x="1783" y="23806"/>
                  </a:lnTo>
                  <a:lnTo>
                    <a:pt x="1614" y="23453"/>
                  </a:lnTo>
                  <a:lnTo>
                    <a:pt x="1445" y="23084"/>
                  </a:lnTo>
                  <a:lnTo>
                    <a:pt x="1276" y="22715"/>
                  </a:lnTo>
                  <a:lnTo>
                    <a:pt x="1122" y="22346"/>
                  </a:lnTo>
                  <a:lnTo>
                    <a:pt x="984" y="21977"/>
                  </a:lnTo>
                  <a:lnTo>
                    <a:pt x="861" y="21608"/>
                  </a:lnTo>
                  <a:lnTo>
                    <a:pt x="722" y="21224"/>
                  </a:lnTo>
                  <a:lnTo>
                    <a:pt x="615" y="20840"/>
                  </a:lnTo>
                  <a:lnTo>
                    <a:pt x="507" y="20440"/>
                  </a:lnTo>
                  <a:lnTo>
                    <a:pt x="415" y="20056"/>
                  </a:lnTo>
                  <a:lnTo>
                    <a:pt x="323" y="19657"/>
                  </a:lnTo>
                  <a:lnTo>
                    <a:pt x="246" y="19257"/>
                  </a:lnTo>
                  <a:lnTo>
                    <a:pt x="185" y="18842"/>
                  </a:lnTo>
                  <a:lnTo>
                    <a:pt x="123" y="18443"/>
                  </a:lnTo>
                  <a:lnTo>
                    <a:pt x="77" y="18028"/>
                  </a:lnTo>
                  <a:lnTo>
                    <a:pt x="46" y="17613"/>
                  </a:lnTo>
                  <a:lnTo>
                    <a:pt x="16" y="17198"/>
                  </a:lnTo>
                  <a:lnTo>
                    <a:pt x="0" y="16783"/>
                  </a:lnTo>
                  <a:lnTo>
                    <a:pt x="0" y="16368"/>
                  </a:lnTo>
                  <a:lnTo>
                    <a:pt x="0" y="16368"/>
                  </a:lnTo>
                  <a:lnTo>
                    <a:pt x="0" y="15937"/>
                  </a:lnTo>
                  <a:lnTo>
                    <a:pt x="16" y="15523"/>
                  </a:lnTo>
                  <a:lnTo>
                    <a:pt x="46" y="15108"/>
                  </a:lnTo>
                  <a:lnTo>
                    <a:pt x="77" y="14693"/>
                  </a:lnTo>
                  <a:lnTo>
                    <a:pt x="123" y="14278"/>
                  </a:lnTo>
                  <a:lnTo>
                    <a:pt x="185" y="13878"/>
                  </a:lnTo>
                  <a:lnTo>
                    <a:pt x="246" y="13463"/>
                  </a:lnTo>
                  <a:lnTo>
                    <a:pt x="323" y="13064"/>
                  </a:lnTo>
                  <a:lnTo>
                    <a:pt x="415" y="12679"/>
                  </a:lnTo>
                  <a:lnTo>
                    <a:pt x="507" y="12280"/>
                  </a:lnTo>
                  <a:lnTo>
                    <a:pt x="615" y="11896"/>
                  </a:lnTo>
                  <a:lnTo>
                    <a:pt x="722" y="11496"/>
                  </a:lnTo>
                  <a:lnTo>
                    <a:pt x="861" y="11127"/>
                  </a:lnTo>
                  <a:lnTo>
                    <a:pt x="984" y="10743"/>
                  </a:lnTo>
                  <a:lnTo>
                    <a:pt x="1122" y="10374"/>
                  </a:lnTo>
                  <a:lnTo>
                    <a:pt x="1276" y="10005"/>
                  </a:lnTo>
                  <a:lnTo>
                    <a:pt x="1445" y="9636"/>
                  </a:lnTo>
                  <a:lnTo>
                    <a:pt x="1614" y="9283"/>
                  </a:lnTo>
                  <a:lnTo>
                    <a:pt x="1783" y="8914"/>
                  </a:lnTo>
                  <a:lnTo>
                    <a:pt x="1967" y="8576"/>
                  </a:lnTo>
                  <a:lnTo>
                    <a:pt x="2167" y="8222"/>
                  </a:lnTo>
                  <a:lnTo>
                    <a:pt x="2367" y="7884"/>
                  </a:lnTo>
                  <a:lnTo>
                    <a:pt x="2567" y="7546"/>
                  </a:lnTo>
                  <a:lnTo>
                    <a:pt x="2782" y="7224"/>
                  </a:lnTo>
                  <a:lnTo>
                    <a:pt x="3012" y="6901"/>
                  </a:lnTo>
                  <a:lnTo>
                    <a:pt x="3243" y="6578"/>
                  </a:lnTo>
                  <a:lnTo>
                    <a:pt x="3489" y="6271"/>
                  </a:lnTo>
                  <a:lnTo>
                    <a:pt x="3735" y="5963"/>
                  </a:lnTo>
                  <a:lnTo>
                    <a:pt x="3981" y="5656"/>
                  </a:lnTo>
                  <a:lnTo>
                    <a:pt x="4242" y="5364"/>
                  </a:lnTo>
                  <a:lnTo>
                    <a:pt x="4518" y="5087"/>
                  </a:lnTo>
                  <a:lnTo>
                    <a:pt x="4780" y="4795"/>
                  </a:lnTo>
                  <a:lnTo>
                    <a:pt x="5072" y="4519"/>
                  </a:lnTo>
                  <a:lnTo>
                    <a:pt x="5348" y="4257"/>
                  </a:lnTo>
                  <a:lnTo>
                    <a:pt x="5640" y="3996"/>
                  </a:lnTo>
                  <a:lnTo>
                    <a:pt x="5948" y="3750"/>
                  </a:lnTo>
                  <a:lnTo>
                    <a:pt x="6255" y="3504"/>
                  </a:lnTo>
                  <a:lnTo>
                    <a:pt x="6563" y="3258"/>
                  </a:lnTo>
                  <a:lnTo>
                    <a:pt x="6885" y="3028"/>
                  </a:lnTo>
                  <a:lnTo>
                    <a:pt x="7208" y="2797"/>
                  </a:lnTo>
                  <a:lnTo>
                    <a:pt x="7531" y="2582"/>
                  </a:lnTo>
                  <a:lnTo>
                    <a:pt x="7869" y="2382"/>
                  </a:lnTo>
                  <a:lnTo>
                    <a:pt x="8207" y="2167"/>
                  </a:lnTo>
                  <a:lnTo>
                    <a:pt x="8560" y="1983"/>
                  </a:lnTo>
                  <a:lnTo>
                    <a:pt x="8899" y="1798"/>
                  </a:lnTo>
                  <a:lnTo>
                    <a:pt x="9252" y="1614"/>
                  </a:lnTo>
                  <a:lnTo>
                    <a:pt x="9621" y="1445"/>
                  </a:lnTo>
                  <a:lnTo>
                    <a:pt x="9974" y="1291"/>
                  </a:lnTo>
                  <a:lnTo>
                    <a:pt x="10343" y="1138"/>
                  </a:lnTo>
                  <a:lnTo>
                    <a:pt x="10727" y="999"/>
                  </a:lnTo>
                  <a:lnTo>
                    <a:pt x="11096" y="861"/>
                  </a:lnTo>
                  <a:lnTo>
                    <a:pt x="11480" y="738"/>
                  </a:lnTo>
                  <a:lnTo>
                    <a:pt x="11865" y="630"/>
                  </a:lnTo>
                  <a:lnTo>
                    <a:pt x="12264" y="523"/>
                  </a:lnTo>
                  <a:lnTo>
                    <a:pt x="12648" y="431"/>
                  </a:lnTo>
                  <a:lnTo>
                    <a:pt x="13048" y="338"/>
                  </a:lnTo>
                  <a:lnTo>
                    <a:pt x="13448" y="262"/>
                  </a:lnTo>
                  <a:lnTo>
                    <a:pt x="13847" y="200"/>
                  </a:lnTo>
                  <a:lnTo>
                    <a:pt x="14262" y="139"/>
                  </a:lnTo>
                  <a:lnTo>
                    <a:pt x="14662" y="93"/>
                  </a:lnTo>
                  <a:lnTo>
                    <a:pt x="15077" y="46"/>
                  </a:lnTo>
                  <a:lnTo>
                    <a:pt x="15492" y="31"/>
                  </a:lnTo>
                  <a:lnTo>
                    <a:pt x="15907" y="16"/>
                  </a:lnTo>
                  <a:lnTo>
                    <a:pt x="16337" y="0"/>
                  </a:lnTo>
                  <a:lnTo>
                    <a:pt x="163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81;p67">
              <a:extLst>
                <a:ext uri="{FF2B5EF4-FFF2-40B4-BE49-F238E27FC236}">
                  <a16:creationId xmlns:a16="http://schemas.microsoft.com/office/drawing/2014/main" id="{ADB111DC-63F3-4631-95F6-A8AC5B5A560A}"/>
                </a:ext>
              </a:extLst>
            </p:cNvPr>
            <p:cNvSpPr/>
            <p:nvPr/>
          </p:nvSpPr>
          <p:spPr>
            <a:xfrm rot="10800000">
              <a:off x="2316479" y="1645482"/>
              <a:ext cx="1" cy="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82;p67">
              <a:extLst>
                <a:ext uri="{FF2B5EF4-FFF2-40B4-BE49-F238E27FC236}">
                  <a16:creationId xmlns:a16="http://schemas.microsoft.com/office/drawing/2014/main" id="{92CD8015-5EDB-4C18-AEEB-E1B86BEB8AB5}"/>
                </a:ext>
              </a:extLst>
            </p:cNvPr>
            <p:cNvSpPr/>
            <p:nvPr/>
          </p:nvSpPr>
          <p:spPr>
            <a:xfrm rot="10800000">
              <a:off x="2056542" y="1518011"/>
              <a:ext cx="16295" cy="16305"/>
            </a:xfrm>
            <a:custGeom>
              <a:avLst/>
              <a:gdLst/>
              <a:ahLst/>
              <a:cxnLst/>
              <a:rect l="l" t="t" r="r" b="b"/>
              <a:pathLst>
                <a:path w="23362" h="23376" extrusionOk="0">
                  <a:moveTo>
                    <a:pt x="11681" y="0"/>
                  </a:moveTo>
                  <a:lnTo>
                    <a:pt x="11082" y="15"/>
                  </a:lnTo>
                  <a:lnTo>
                    <a:pt x="10482" y="62"/>
                  </a:lnTo>
                  <a:lnTo>
                    <a:pt x="9898" y="138"/>
                  </a:lnTo>
                  <a:lnTo>
                    <a:pt x="9330" y="246"/>
                  </a:lnTo>
                  <a:lnTo>
                    <a:pt x="8761" y="369"/>
                  </a:lnTo>
                  <a:lnTo>
                    <a:pt x="8208" y="523"/>
                  </a:lnTo>
                  <a:lnTo>
                    <a:pt x="7670" y="707"/>
                  </a:lnTo>
                  <a:lnTo>
                    <a:pt x="7132" y="922"/>
                  </a:lnTo>
                  <a:lnTo>
                    <a:pt x="6609" y="1153"/>
                  </a:lnTo>
                  <a:lnTo>
                    <a:pt x="6118" y="1414"/>
                  </a:lnTo>
                  <a:lnTo>
                    <a:pt x="5626" y="1691"/>
                  </a:lnTo>
                  <a:lnTo>
                    <a:pt x="5149" y="1998"/>
                  </a:lnTo>
                  <a:lnTo>
                    <a:pt x="4688" y="2321"/>
                  </a:lnTo>
                  <a:lnTo>
                    <a:pt x="4243" y="2674"/>
                  </a:lnTo>
                  <a:lnTo>
                    <a:pt x="3828" y="3043"/>
                  </a:lnTo>
                  <a:lnTo>
                    <a:pt x="3413" y="3427"/>
                  </a:lnTo>
                  <a:lnTo>
                    <a:pt x="3029" y="3827"/>
                  </a:lnTo>
                  <a:lnTo>
                    <a:pt x="2660" y="4257"/>
                  </a:lnTo>
                  <a:lnTo>
                    <a:pt x="2322" y="4703"/>
                  </a:lnTo>
                  <a:lnTo>
                    <a:pt x="1999" y="5148"/>
                  </a:lnTo>
                  <a:lnTo>
                    <a:pt x="1692" y="5625"/>
                  </a:lnTo>
                  <a:lnTo>
                    <a:pt x="1400" y="6117"/>
                  </a:lnTo>
                  <a:lnTo>
                    <a:pt x="1154" y="6624"/>
                  </a:lnTo>
                  <a:lnTo>
                    <a:pt x="908" y="7131"/>
                  </a:lnTo>
                  <a:lnTo>
                    <a:pt x="708" y="7669"/>
                  </a:lnTo>
                  <a:lnTo>
                    <a:pt x="524" y="8207"/>
                  </a:lnTo>
                  <a:lnTo>
                    <a:pt x="370" y="8760"/>
                  </a:lnTo>
                  <a:lnTo>
                    <a:pt x="232" y="9329"/>
                  </a:lnTo>
                  <a:lnTo>
                    <a:pt x="124" y="9913"/>
                  </a:lnTo>
                  <a:lnTo>
                    <a:pt x="62" y="10497"/>
                  </a:lnTo>
                  <a:lnTo>
                    <a:pt x="16" y="11081"/>
                  </a:lnTo>
                  <a:lnTo>
                    <a:pt x="1" y="11680"/>
                  </a:lnTo>
                  <a:lnTo>
                    <a:pt x="16" y="12279"/>
                  </a:lnTo>
                  <a:lnTo>
                    <a:pt x="62" y="12879"/>
                  </a:lnTo>
                  <a:lnTo>
                    <a:pt x="124" y="13463"/>
                  </a:lnTo>
                  <a:lnTo>
                    <a:pt x="232" y="14032"/>
                  </a:lnTo>
                  <a:lnTo>
                    <a:pt x="370" y="14600"/>
                  </a:lnTo>
                  <a:lnTo>
                    <a:pt x="524" y="15153"/>
                  </a:lnTo>
                  <a:lnTo>
                    <a:pt x="708" y="15707"/>
                  </a:lnTo>
                  <a:lnTo>
                    <a:pt x="908" y="16229"/>
                  </a:lnTo>
                  <a:lnTo>
                    <a:pt x="1154" y="16752"/>
                  </a:lnTo>
                  <a:lnTo>
                    <a:pt x="1400" y="17259"/>
                  </a:lnTo>
                  <a:lnTo>
                    <a:pt x="1692" y="17735"/>
                  </a:lnTo>
                  <a:lnTo>
                    <a:pt x="1999" y="18212"/>
                  </a:lnTo>
                  <a:lnTo>
                    <a:pt x="2322" y="18673"/>
                  </a:lnTo>
                  <a:lnTo>
                    <a:pt x="2660" y="19118"/>
                  </a:lnTo>
                  <a:lnTo>
                    <a:pt x="3029" y="19533"/>
                  </a:lnTo>
                  <a:lnTo>
                    <a:pt x="3413" y="19948"/>
                  </a:lnTo>
                  <a:lnTo>
                    <a:pt x="3828" y="20333"/>
                  </a:lnTo>
                  <a:lnTo>
                    <a:pt x="4243" y="20701"/>
                  </a:lnTo>
                  <a:lnTo>
                    <a:pt x="4688" y="21040"/>
                  </a:lnTo>
                  <a:lnTo>
                    <a:pt x="5149" y="21378"/>
                  </a:lnTo>
                  <a:lnTo>
                    <a:pt x="5626" y="21670"/>
                  </a:lnTo>
                  <a:lnTo>
                    <a:pt x="6118" y="21962"/>
                  </a:lnTo>
                  <a:lnTo>
                    <a:pt x="6609" y="22223"/>
                  </a:lnTo>
                  <a:lnTo>
                    <a:pt x="7132" y="22453"/>
                  </a:lnTo>
                  <a:lnTo>
                    <a:pt x="7670" y="22653"/>
                  </a:lnTo>
                  <a:lnTo>
                    <a:pt x="8208" y="22838"/>
                  </a:lnTo>
                  <a:lnTo>
                    <a:pt x="8761" y="23007"/>
                  </a:lnTo>
                  <a:lnTo>
                    <a:pt x="9330" y="23130"/>
                  </a:lnTo>
                  <a:lnTo>
                    <a:pt x="9898" y="23237"/>
                  </a:lnTo>
                  <a:lnTo>
                    <a:pt x="10482" y="23314"/>
                  </a:lnTo>
                  <a:lnTo>
                    <a:pt x="11082" y="23360"/>
                  </a:lnTo>
                  <a:lnTo>
                    <a:pt x="11681" y="23376"/>
                  </a:lnTo>
                  <a:lnTo>
                    <a:pt x="12280" y="23360"/>
                  </a:lnTo>
                  <a:lnTo>
                    <a:pt x="12880" y="23314"/>
                  </a:lnTo>
                  <a:lnTo>
                    <a:pt x="13464" y="23237"/>
                  </a:lnTo>
                  <a:lnTo>
                    <a:pt x="14032" y="23130"/>
                  </a:lnTo>
                  <a:lnTo>
                    <a:pt x="14601" y="23007"/>
                  </a:lnTo>
                  <a:lnTo>
                    <a:pt x="15154" y="22838"/>
                  </a:lnTo>
                  <a:lnTo>
                    <a:pt x="15692" y="22653"/>
                  </a:lnTo>
                  <a:lnTo>
                    <a:pt x="16230" y="22453"/>
                  </a:lnTo>
                  <a:lnTo>
                    <a:pt x="16737" y="22223"/>
                  </a:lnTo>
                  <a:lnTo>
                    <a:pt x="17244" y="21962"/>
                  </a:lnTo>
                  <a:lnTo>
                    <a:pt x="17736" y="21670"/>
                  </a:lnTo>
                  <a:lnTo>
                    <a:pt x="18213" y="21378"/>
                  </a:lnTo>
                  <a:lnTo>
                    <a:pt x="18674" y="21040"/>
                  </a:lnTo>
                  <a:lnTo>
                    <a:pt x="19104" y="20701"/>
                  </a:lnTo>
                  <a:lnTo>
                    <a:pt x="19534" y="20333"/>
                  </a:lnTo>
                  <a:lnTo>
                    <a:pt x="19934" y="19948"/>
                  </a:lnTo>
                  <a:lnTo>
                    <a:pt x="20334" y="19533"/>
                  </a:lnTo>
                  <a:lnTo>
                    <a:pt x="20702" y="19118"/>
                  </a:lnTo>
                  <a:lnTo>
                    <a:pt x="21041" y="18673"/>
                  </a:lnTo>
                  <a:lnTo>
                    <a:pt x="21363" y="18212"/>
                  </a:lnTo>
                  <a:lnTo>
                    <a:pt x="21671" y="17735"/>
                  </a:lnTo>
                  <a:lnTo>
                    <a:pt x="21947" y="17259"/>
                  </a:lnTo>
                  <a:lnTo>
                    <a:pt x="22209" y="16752"/>
                  </a:lnTo>
                  <a:lnTo>
                    <a:pt x="22439" y="16229"/>
                  </a:lnTo>
                  <a:lnTo>
                    <a:pt x="22654" y="15707"/>
                  </a:lnTo>
                  <a:lnTo>
                    <a:pt x="22839" y="15153"/>
                  </a:lnTo>
                  <a:lnTo>
                    <a:pt x="22992" y="14600"/>
                  </a:lnTo>
                  <a:lnTo>
                    <a:pt x="23131" y="14032"/>
                  </a:lnTo>
                  <a:lnTo>
                    <a:pt x="23223" y="13463"/>
                  </a:lnTo>
                  <a:lnTo>
                    <a:pt x="23300" y="12879"/>
                  </a:lnTo>
                  <a:lnTo>
                    <a:pt x="23346" y="12279"/>
                  </a:lnTo>
                  <a:lnTo>
                    <a:pt x="23361" y="11680"/>
                  </a:lnTo>
                  <a:lnTo>
                    <a:pt x="23346" y="11081"/>
                  </a:lnTo>
                  <a:lnTo>
                    <a:pt x="23300" y="10497"/>
                  </a:lnTo>
                  <a:lnTo>
                    <a:pt x="23223" y="9913"/>
                  </a:lnTo>
                  <a:lnTo>
                    <a:pt x="23131" y="9329"/>
                  </a:lnTo>
                  <a:lnTo>
                    <a:pt x="22992" y="8760"/>
                  </a:lnTo>
                  <a:lnTo>
                    <a:pt x="22839" y="8207"/>
                  </a:lnTo>
                  <a:lnTo>
                    <a:pt x="22654" y="7669"/>
                  </a:lnTo>
                  <a:lnTo>
                    <a:pt x="22439" y="7131"/>
                  </a:lnTo>
                  <a:lnTo>
                    <a:pt x="22209" y="6624"/>
                  </a:lnTo>
                  <a:lnTo>
                    <a:pt x="21947" y="6117"/>
                  </a:lnTo>
                  <a:lnTo>
                    <a:pt x="21671" y="5625"/>
                  </a:lnTo>
                  <a:lnTo>
                    <a:pt x="21363" y="5148"/>
                  </a:lnTo>
                  <a:lnTo>
                    <a:pt x="21041" y="4703"/>
                  </a:lnTo>
                  <a:lnTo>
                    <a:pt x="20702" y="4257"/>
                  </a:lnTo>
                  <a:lnTo>
                    <a:pt x="20334" y="3827"/>
                  </a:lnTo>
                  <a:lnTo>
                    <a:pt x="19934" y="3427"/>
                  </a:lnTo>
                  <a:lnTo>
                    <a:pt x="19534" y="3043"/>
                  </a:lnTo>
                  <a:lnTo>
                    <a:pt x="19104" y="2674"/>
                  </a:lnTo>
                  <a:lnTo>
                    <a:pt x="18674" y="2321"/>
                  </a:lnTo>
                  <a:lnTo>
                    <a:pt x="18213" y="1998"/>
                  </a:lnTo>
                  <a:lnTo>
                    <a:pt x="17736" y="1691"/>
                  </a:lnTo>
                  <a:lnTo>
                    <a:pt x="17244" y="1414"/>
                  </a:lnTo>
                  <a:lnTo>
                    <a:pt x="16737" y="1153"/>
                  </a:lnTo>
                  <a:lnTo>
                    <a:pt x="16230" y="922"/>
                  </a:lnTo>
                  <a:lnTo>
                    <a:pt x="15692" y="707"/>
                  </a:lnTo>
                  <a:lnTo>
                    <a:pt x="15154" y="523"/>
                  </a:lnTo>
                  <a:lnTo>
                    <a:pt x="14601" y="369"/>
                  </a:lnTo>
                  <a:lnTo>
                    <a:pt x="14032" y="246"/>
                  </a:lnTo>
                  <a:lnTo>
                    <a:pt x="13464" y="138"/>
                  </a:lnTo>
                  <a:lnTo>
                    <a:pt x="12880" y="62"/>
                  </a:lnTo>
                  <a:lnTo>
                    <a:pt x="12280" y="15"/>
                  </a:lnTo>
                  <a:lnTo>
                    <a:pt x="116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83;p67">
              <a:extLst>
                <a:ext uri="{FF2B5EF4-FFF2-40B4-BE49-F238E27FC236}">
                  <a16:creationId xmlns:a16="http://schemas.microsoft.com/office/drawing/2014/main" id="{7F667EE5-ADE4-418F-8CED-98633EB49926}"/>
                </a:ext>
              </a:extLst>
            </p:cNvPr>
            <p:cNvSpPr/>
            <p:nvPr/>
          </p:nvSpPr>
          <p:spPr>
            <a:xfrm rot="10800000">
              <a:off x="1853388" y="1590253"/>
              <a:ext cx="16294" cy="16305"/>
            </a:xfrm>
            <a:custGeom>
              <a:avLst/>
              <a:gdLst/>
              <a:ahLst/>
              <a:cxnLst/>
              <a:rect l="l" t="t" r="r" b="b"/>
              <a:pathLst>
                <a:path w="23361" h="23376" extrusionOk="0">
                  <a:moveTo>
                    <a:pt x="11573" y="0"/>
                  </a:moveTo>
                  <a:lnTo>
                    <a:pt x="10973" y="16"/>
                  </a:lnTo>
                  <a:lnTo>
                    <a:pt x="10389" y="77"/>
                  </a:lnTo>
                  <a:lnTo>
                    <a:pt x="9805" y="154"/>
                  </a:lnTo>
                  <a:lnTo>
                    <a:pt x="9221" y="262"/>
                  </a:lnTo>
                  <a:lnTo>
                    <a:pt x="8668" y="400"/>
                  </a:lnTo>
                  <a:lnTo>
                    <a:pt x="8115" y="554"/>
                  </a:lnTo>
                  <a:lnTo>
                    <a:pt x="7561" y="754"/>
                  </a:lnTo>
                  <a:lnTo>
                    <a:pt x="7039" y="969"/>
                  </a:lnTo>
                  <a:lnTo>
                    <a:pt x="6532" y="1199"/>
                  </a:lnTo>
                  <a:lnTo>
                    <a:pt x="6025" y="1460"/>
                  </a:lnTo>
                  <a:lnTo>
                    <a:pt x="5533" y="1752"/>
                  </a:lnTo>
                  <a:lnTo>
                    <a:pt x="5072" y="2060"/>
                  </a:lnTo>
                  <a:lnTo>
                    <a:pt x="4611" y="2383"/>
                  </a:lnTo>
                  <a:lnTo>
                    <a:pt x="4165" y="2736"/>
                  </a:lnTo>
                  <a:lnTo>
                    <a:pt x="3750" y="3105"/>
                  </a:lnTo>
                  <a:lnTo>
                    <a:pt x="3350" y="3504"/>
                  </a:lnTo>
                  <a:lnTo>
                    <a:pt x="2966" y="3904"/>
                  </a:lnTo>
                  <a:lnTo>
                    <a:pt x="2597" y="4334"/>
                  </a:lnTo>
                  <a:lnTo>
                    <a:pt x="2259" y="4780"/>
                  </a:lnTo>
                  <a:lnTo>
                    <a:pt x="1937" y="5241"/>
                  </a:lnTo>
                  <a:lnTo>
                    <a:pt x="1645" y="5718"/>
                  </a:lnTo>
                  <a:lnTo>
                    <a:pt x="1368" y="6209"/>
                  </a:lnTo>
                  <a:lnTo>
                    <a:pt x="1107" y="6717"/>
                  </a:lnTo>
                  <a:lnTo>
                    <a:pt x="876" y="7239"/>
                  </a:lnTo>
                  <a:lnTo>
                    <a:pt x="676" y="7762"/>
                  </a:lnTo>
                  <a:lnTo>
                    <a:pt x="492" y="8315"/>
                  </a:lnTo>
                  <a:lnTo>
                    <a:pt x="338" y="8868"/>
                  </a:lnTo>
                  <a:lnTo>
                    <a:pt x="215" y="9437"/>
                  </a:lnTo>
                  <a:lnTo>
                    <a:pt x="123" y="10005"/>
                  </a:lnTo>
                  <a:lnTo>
                    <a:pt x="46" y="10589"/>
                  </a:lnTo>
                  <a:lnTo>
                    <a:pt x="15" y="11189"/>
                  </a:lnTo>
                  <a:lnTo>
                    <a:pt x="0" y="11788"/>
                  </a:lnTo>
                  <a:lnTo>
                    <a:pt x="15" y="12387"/>
                  </a:lnTo>
                  <a:lnTo>
                    <a:pt x="77" y="12987"/>
                  </a:lnTo>
                  <a:lnTo>
                    <a:pt x="154" y="13571"/>
                  </a:lnTo>
                  <a:lnTo>
                    <a:pt x="261" y="14140"/>
                  </a:lnTo>
                  <a:lnTo>
                    <a:pt x="400" y="14708"/>
                  </a:lnTo>
                  <a:lnTo>
                    <a:pt x="553" y="15261"/>
                  </a:lnTo>
                  <a:lnTo>
                    <a:pt x="738" y="15799"/>
                  </a:lnTo>
                  <a:lnTo>
                    <a:pt x="953" y="16337"/>
                  </a:lnTo>
                  <a:lnTo>
                    <a:pt x="1199" y="16844"/>
                  </a:lnTo>
                  <a:lnTo>
                    <a:pt x="1460" y="17352"/>
                  </a:lnTo>
                  <a:lnTo>
                    <a:pt x="1752" y="17828"/>
                  </a:lnTo>
                  <a:lnTo>
                    <a:pt x="2060" y="18304"/>
                  </a:lnTo>
                  <a:lnTo>
                    <a:pt x="2382" y="18765"/>
                  </a:lnTo>
                  <a:lnTo>
                    <a:pt x="2736" y="19196"/>
                  </a:lnTo>
                  <a:lnTo>
                    <a:pt x="3105" y="19626"/>
                  </a:lnTo>
                  <a:lnTo>
                    <a:pt x="3504" y="20026"/>
                  </a:lnTo>
                  <a:lnTo>
                    <a:pt x="3904" y="20410"/>
                  </a:lnTo>
                  <a:lnTo>
                    <a:pt x="4334" y="20763"/>
                  </a:lnTo>
                  <a:lnTo>
                    <a:pt x="4780" y="21117"/>
                  </a:lnTo>
                  <a:lnTo>
                    <a:pt x="5241" y="21440"/>
                  </a:lnTo>
                  <a:lnTo>
                    <a:pt x="5717" y="21732"/>
                  </a:lnTo>
                  <a:lnTo>
                    <a:pt x="6209" y="22008"/>
                  </a:lnTo>
                  <a:lnTo>
                    <a:pt x="6716" y="22269"/>
                  </a:lnTo>
                  <a:lnTo>
                    <a:pt x="7239" y="22500"/>
                  </a:lnTo>
                  <a:lnTo>
                    <a:pt x="7761" y="22700"/>
                  </a:lnTo>
                  <a:lnTo>
                    <a:pt x="8314" y="22869"/>
                  </a:lnTo>
                  <a:lnTo>
                    <a:pt x="8868" y="23023"/>
                  </a:lnTo>
                  <a:lnTo>
                    <a:pt x="9436" y="23161"/>
                  </a:lnTo>
                  <a:lnTo>
                    <a:pt x="10005" y="23253"/>
                  </a:lnTo>
                  <a:lnTo>
                    <a:pt x="10589" y="23315"/>
                  </a:lnTo>
                  <a:lnTo>
                    <a:pt x="11188" y="23361"/>
                  </a:lnTo>
                  <a:lnTo>
                    <a:pt x="11788" y="23376"/>
                  </a:lnTo>
                  <a:lnTo>
                    <a:pt x="12387" y="23345"/>
                  </a:lnTo>
                  <a:lnTo>
                    <a:pt x="12987" y="23299"/>
                  </a:lnTo>
                  <a:lnTo>
                    <a:pt x="13571" y="23222"/>
                  </a:lnTo>
                  <a:lnTo>
                    <a:pt x="14139" y="23115"/>
                  </a:lnTo>
                  <a:lnTo>
                    <a:pt x="14708" y="22976"/>
                  </a:lnTo>
                  <a:lnTo>
                    <a:pt x="15261" y="22807"/>
                  </a:lnTo>
                  <a:lnTo>
                    <a:pt x="15799" y="22623"/>
                  </a:lnTo>
                  <a:lnTo>
                    <a:pt x="16337" y="22408"/>
                  </a:lnTo>
                  <a:lnTo>
                    <a:pt x="16844" y="22177"/>
                  </a:lnTo>
                  <a:lnTo>
                    <a:pt x="17351" y="21916"/>
                  </a:lnTo>
                  <a:lnTo>
                    <a:pt x="17843" y="21624"/>
                  </a:lnTo>
                  <a:lnTo>
                    <a:pt x="18304" y="21317"/>
                  </a:lnTo>
                  <a:lnTo>
                    <a:pt x="18765" y="20979"/>
                  </a:lnTo>
                  <a:lnTo>
                    <a:pt x="19195" y="20640"/>
                  </a:lnTo>
                  <a:lnTo>
                    <a:pt x="19626" y="20256"/>
                  </a:lnTo>
                  <a:lnTo>
                    <a:pt x="20025" y="19872"/>
                  </a:lnTo>
                  <a:lnTo>
                    <a:pt x="20410" y="19457"/>
                  </a:lnTo>
                  <a:lnTo>
                    <a:pt x="20778" y="19042"/>
                  </a:lnTo>
                  <a:lnTo>
                    <a:pt x="21116" y="18596"/>
                  </a:lnTo>
                  <a:lnTo>
                    <a:pt x="21439" y="18135"/>
                  </a:lnTo>
                  <a:lnTo>
                    <a:pt x="21731" y="17659"/>
                  </a:lnTo>
                  <a:lnTo>
                    <a:pt x="22008" y="17167"/>
                  </a:lnTo>
                  <a:lnTo>
                    <a:pt x="22269" y="16660"/>
                  </a:lnTo>
                  <a:lnTo>
                    <a:pt x="22500" y="16137"/>
                  </a:lnTo>
                  <a:lnTo>
                    <a:pt x="22699" y="15600"/>
                  </a:lnTo>
                  <a:lnTo>
                    <a:pt x="22884" y="15062"/>
                  </a:lnTo>
                  <a:lnTo>
                    <a:pt x="23022" y="14508"/>
                  </a:lnTo>
                  <a:lnTo>
                    <a:pt x="23161" y="13940"/>
                  </a:lnTo>
                  <a:lnTo>
                    <a:pt x="23253" y="13356"/>
                  </a:lnTo>
                  <a:lnTo>
                    <a:pt x="23314" y="12772"/>
                  </a:lnTo>
                  <a:lnTo>
                    <a:pt x="23360" y="12188"/>
                  </a:lnTo>
                  <a:lnTo>
                    <a:pt x="23360" y="11588"/>
                  </a:lnTo>
                  <a:lnTo>
                    <a:pt x="23345" y="10974"/>
                  </a:lnTo>
                  <a:lnTo>
                    <a:pt x="23299" y="10390"/>
                  </a:lnTo>
                  <a:lnTo>
                    <a:pt x="23222" y="9806"/>
                  </a:lnTo>
                  <a:lnTo>
                    <a:pt x="23114" y="9222"/>
                  </a:lnTo>
                  <a:lnTo>
                    <a:pt x="22976" y="8668"/>
                  </a:lnTo>
                  <a:lnTo>
                    <a:pt x="22807" y="8115"/>
                  </a:lnTo>
                  <a:lnTo>
                    <a:pt x="22623" y="7577"/>
                  </a:lnTo>
                  <a:lnTo>
                    <a:pt x="22407" y="7039"/>
                  </a:lnTo>
                  <a:lnTo>
                    <a:pt x="22177" y="6532"/>
                  </a:lnTo>
                  <a:lnTo>
                    <a:pt x="21916" y="6025"/>
                  </a:lnTo>
                  <a:lnTo>
                    <a:pt x="21624" y="5533"/>
                  </a:lnTo>
                  <a:lnTo>
                    <a:pt x="21316" y="5072"/>
                  </a:lnTo>
                  <a:lnTo>
                    <a:pt x="20994" y="4611"/>
                  </a:lnTo>
                  <a:lnTo>
                    <a:pt x="20640" y="4181"/>
                  </a:lnTo>
                  <a:lnTo>
                    <a:pt x="20271" y="3750"/>
                  </a:lnTo>
                  <a:lnTo>
                    <a:pt x="19872" y="3351"/>
                  </a:lnTo>
                  <a:lnTo>
                    <a:pt x="19472" y="2967"/>
                  </a:lnTo>
                  <a:lnTo>
                    <a:pt x="19042" y="2598"/>
                  </a:lnTo>
                  <a:lnTo>
                    <a:pt x="18596" y="2260"/>
                  </a:lnTo>
                  <a:lnTo>
                    <a:pt x="18135" y="1937"/>
                  </a:lnTo>
                  <a:lnTo>
                    <a:pt x="17659" y="1645"/>
                  </a:lnTo>
                  <a:lnTo>
                    <a:pt x="17167" y="1368"/>
                  </a:lnTo>
                  <a:lnTo>
                    <a:pt x="16660" y="1107"/>
                  </a:lnTo>
                  <a:lnTo>
                    <a:pt x="16137" y="876"/>
                  </a:lnTo>
                  <a:lnTo>
                    <a:pt x="15599" y="677"/>
                  </a:lnTo>
                  <a:lnTo>
                    <a:pt x="15061" y="492"/>
                  </a:lnTo>
                  <a:lnTo>
                    <a:pt x="14508" y="339"/>
                  </a:lnTo>
                  <a:lnTo>
                    <a:pt x="13939" y="216"/>
                  </a:lnTo>
                  <a:lnTo>
                    <a:pt x="13355" y="123"/>
                  </a:lnTo>
                  <a:lnTo>
                    <a:pt x="12771" y="47"/>
                  </a:lnTo>
                  <a:lnTo>
                    <a:pt x="12172" y="16"/>
                  </a:lnTo>
                  <a:lnTo>
                    <a:pt x="1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84;p67">
              <a:extLst>
                <a:ext uri="{FF2B5EF4-FFF2-40B4-BE49-F238E27FC236}">
                  <a16:creationId xmlns:a16="http://schemas.microsoft.com/office/drawing/2014/main" id="{B802D26D-638C-44F4-A77F-924F1ED4F669}"/>
                </a:ext>
              </a:extLst>
            </p:cNvPr>
            <p:cNvSpPr/>
            <p:nvPr/>
          </p:nvSpPr>
          <p:spPr>
            <a:xfrm rot="10800000">
              <a:off x="1869682" y="1598335"/>
              <a:ext cx="1" cy="1"/>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85;p67">
              <a:extLst>
                <a:ext uri="{FF2B5EF4-FFF2-40B4-BE49-F238E27FC236}">
                  <a16:creationId xmlns:a16="http://schemas.microsoft.com/office/drawing/2014/main" id="{030F627F-8FD4-4644-9DFA-D210933F0078}"/>
                </a:ext>
              </a:extLst>
            </p:cNvPr>
            <p:cNvSpPr/>
            <p:nvPr/>
          </p:nvSpPr>
          <p:spPr>
            <a:xfrm rot="10800000">
              <a:off x="2075399" y="1727577"/>
              <a:ext cx="16294" cy="16305"/>
            </a:xfrm>
            <a:custGeom>
              <a:avLst/>
              <a:gdLst/>
              <a:ahLst/>
              <a:cxnLst/>
              <a:rect l="l" t="t" r="r" b="b"/>
              <a:pathLst>
                <a:path w="23361" h="23376" extrusionOk="0">
                  <a:moveTo>
                    <a:pt x="11681" y="1"/>
                  </a:moveTo>
                  <a:lnTo>
                    <a:pt x="11081" y="16"/>
                  </a:lnTo>
                  <a:lnTo>
                    <a:pt x="10482" y="62"/>
                  </a:lnTo>
                  <a:lnTo>
                    <a:pt x="9898" y="139"/>
                  </a:lnTo>
                  <a:lnTo>
                    <a:pt x="9329" y="246"/>
                  </a:lnTo>
                  <a:lnTo>
                    <a:pt x="8761" y="369"/>
                  </a:lnTo>
                  <a:lnTo>
                    <a:pt x="8208" y="523"/>
                  </a:lnTo>
                  <a:lnTo>
                    <a:pt x="7654" y="707"/>
                  </a:lnTo>
                  <a:lnTo>
                    <a:pt x="7132" y="923"/>
                  </a:lnTo>
                  <a:lnTo>
                    <a:pt x="6609" y="1153"/>
                  </a:lnTo>
                  <a:lnTo>
                    <a:pt x="6102" y="1414"/>
                  </a:lnTo>
                  <a:lnTo>
                    <a:pt x="5626" y="1691"/>
                  </a:lnTo>
                  <a:lnTo>
                    <a:pt x="5149" y="1998"/>
                  </a:lnTo>
                  <a:lnTo>
                    <a:pt x="4688" y="2321"/>
                  </a:lnTo>
                  <a:lnTo>
                    <a:pt x="4242" y="2675"/>
                  </a:lnTo>
                  <a:lnTo>
                    <a:pt x="3827" y="3043"/>
                  </a:lnTo>
                  <a:lnTo>
                    <a:pt x="3413" y="3428"/>
                  </a:lnTo>
                  <a:lnTo>
                    <a:pt x="3028" y="3827"/>
                  </a:lnTo>
                  <a:lnTo>
                    <a:pt x="2659" y="4258"/>
                  </a:lnTo>
                  <a:lnTo>
                    <a:pt x="2321" y="4703"/>
                  </a:lnTo>
                  <a:lnTo>
                    <a:pt x="1983" y="5149"/>
                  </a:lnTo>
                  <a:lnTo>
                    <a:pt x="1691" y="5625"/>
                  </a:lnTo>
                  <a:lnTo>
                    <a:pt x="1399" y="6117"/>
                  </a:lnTo>
                  <a:lnTo>
                    <a:pt x="1153" y="6624"/>
                  </a:lnTo>
                  <a:lnTo>
                    <a:pt x="907" y="7132"/>
                  </a:lnTo>
                  <a:lnTo>
                    <a:pt x="708" y="7669"/>
                  </a:lnTo>
                  <a:lnTo>
                    <a:pt x="523" y="8207"/>
                  </a:lnTo>
                  <a:lnTo>
                    <a:pt x="354" y="8761"/>
                  </a:lnTo>
                  <a:lnTo>
                    <a:pt x="231" y="9329"/>
                  </a:lnTo>
                  <a:lnTo>
                    <a:pt x="124" y="9913"/>
                  </a:lnTo>
                  <a:lnTo>
                    <a:pt x="47" y="10497"/>
                  </a:lnTo>
                  <a:lnTo>
                    <a:pt x="16" y="11081"/>
                  </a:lnTo>
                  <a:lnTo>
                    <a:pt x="1" y="11681"/>
                  </a:lnTo>
                  <a:lnTo>
                    <a:pt x="16" y="12280"/>
                  </a:lnTo>
                  <a:lnTo>
                    <a:pt x="47" y="12879"/>
                  </a:lnTo>
                  <a:lnTo>
                    <a:pt x="124" y="13463"/>
                  </a:lnTo>
                  <a:lnTo>
                    <a:pt x="231" y="14047"/>
                  </a:lnTo>
                  <a:lnTo>
                    <a:pt x="354" y="14601"/>
                  </a:lnTo>
                  <a:lnTo>
                    <a:pt x="523" y="15154"/>
                  </a:lnTo>
                  <a:lnTo>
                    <a:pt x="708" y="15707"/>
                  </a:lnTo>
                  <a:lnTo>
                    <a:pt x="907" y="16230"/>
                  </a:lnTo>
                  <a:lnTo>
                    <a:pt x="1153" y="16752"/>
                  </a:lnTo>
                  <a:lnTo>
                    <a:pt x="1399" y="17259"/>
                  </a:lnTo>
                  <a:lnTo>
                    <a:pt x="1691" y="17751"/>
                  </a:lnTo>
                  <a:lnTo>
                    <a:pt x="1983" y="18212"/>
                  </a:lnTo>
                  <a:lnTo>
                    <a:pt x="2321" y="18673"/>
                  </a:lnTo>
                  <a:lnTo>
                    <a:pt x="2659" y="19119"/>
                  </a:lnTo>
                  <a:lnTo>
                    <a:pt x="3028" y="19534"/>
                  </a:lnTo>
                  <a:lnTo>
                    <a:pt x="3413" y="19949"/>
                  </a:lnTo>
                  <a:lnTo>
                    <a:pt x="3827" y="20333"/>
                  </a:lnTo>
                  <a:lnTo>
                    <a:pt x="4242" y="20702"/>
                  </a:lnTo>
                  <a:lnTo>
                    <a:pt x="4688" y="21055"/>
                  </a:lnTo>
                  <a:lnTo>
                    <a:pt x="5149" y="21378"/>
                  </a:lnTo>
                  <a:lnTo>
                    <a:pt x="5626" y="21686"/>
                  </a:lnTo>
                  <a:lnTo>
                    <a:pt x="6102" y="21962"/>
                  </a:lnTo>
                  <a:lnTo>
                    <a:pt x="6609" y="22223"/>
                  </a:lnTo>
                  <a:lnTo>
                    <a:pt x="7132" y="22454"/>
                  </a:lnTo>
                  <a:lnTo>
                    <a:pt x="7654" y="22654"/>
                  </a:lnTo>
                  <a:lnTo>
                    <a:pt x="8208" y="22838"/>
                  </a:lnTo>
                  <a:lnTo>
                    <a:pt x="8761" y="23007"/>
                  </a:lnTo>
                  <a:lnTo>
                    <a:pt x="9329" y="23130"/>
                  </a:lnTo>
                  <a:lnTo>
                    <a:pt x="9898" y="23238"/>
                  </a:lnTo>
                  <a:lnTo>
                    <a:pt x="10482" y="23315"/>
                  </a:lnTo>
                  <a:lnTo>
                    <a:pt x="11081" y="23361"/>
                  </a:lnTo>
                  <a:lnTo>
                    <a:pt x="11681" y="23376"/>
                  </a:lnTo>
                  <a:lnTo>
                    <a:pt x="12280" y="23361"/>
                  </a:lnTo>
                  <a:lnTo>
                    <a:pt x="12880" y="23315"/>
                  </a:lnTo>
                  <a:lnTo>
                    <a:pt x="13464" y="23238"/>
                  </a:lnTo>
                  <a:lnTo>
                    <a:pt x="14032" y="23130"/>
                  </a:lnTo>
                  <a:lnTo>
                    <a:pt x="14601" y="23007"/>
                  </a:lnTo>
                  <a:lnTo>
                    <a:pt x="15154" y="22838"/>
                  </a:lnTo>
                  <a:lnTo>
                    <a:pt x="15692" y="22654"/>
                  </a:lnTo>
                  <a:lnTo>
                    <a:pt x="16230" y="22454"/>
                  </a:lnTo>
                  <a:lnTo>
                    <a:pt x="16752" y="22223"/>
                  </a:lnTo>
                  <a:lnTo>
                    <a:pt x="17244" y="21962"/>
                  </a:lnTo>
                  <a:lnTo>
                    <a:pt x="17736" y="21686"/>
                  </a:lnTo>
                  <a:lnTo>
                    <a:pt x="18212" y="21378"/>
                  </a:lnTo>
                  <a:lnTo>
                    <a:pt x="18674" y="21055"/>
                  </a:lnTo>
                  <a:lnTo>
                    <a:pt x="19119" y="20702"/>
                  </a:lnTo>
                  <a:lnTo>
                    <a:pt x="19534" y="20333"/>
                  </a:lnTo>
                  <a:lnTo>
                    <a:pt x="19949" y="19949"/>
                  </a:lnTo>
                  <a:lnTo>
                    <a:pt x="20333" y="19534"/>
                  </a:lnTo>
                  <a:lnTo>
                    <a:pt x="20702" y="19119"/>
                  </a:lnTo>
                  <a:lnTo>
                    <a:pt x="21040" y="18673"/>
                  </a:lnTo>
                  <a:lnTo>
                    <a:pt x="21363" y="18212"/>
                  </a:lnTo>
                  <a:lnTo>
                    <a:pt x="21670" y="17751"/>
                  </a:lnTo>
                  <a:lnTo>
                    <a:pt x="21947" y="17259"/>
                  </a:lnTo>
                  <a:lnTo>
                    <a:pt x="22208" y="16752"/>
                  </a:lnTo>
                  <a:lnTo>
                    <a:pt x="22439" y="16230"/>
                  </a:lnTo>
                  <a:lnTo>
                    <a:pt x="22654" y="15707"/>
                  </a:lnTo>
                  <a:lnTo>
                    <a:pt x="22838" y="15154"/>
                  </a:lnTo>
                  <a:lnTo>
                    <a:pt x="22992" y="14601"/>
                  </a:lnTo>
                  <a:lnTo>
                    <a:pt x="23130" y="14047"/>
                  </a:lnTo>
                  <a:lnTo>
                    <a:pt x="23223" y="13463"/>
                  </a:lnTo>
                  <a:lnTo>
                    <a:pt x="23299" y="12879"/>
                  </a:lnTo>
                  <a:lnTo>
                    <a:pt x="23346" y="12280"/>
                  </a:lnTo>
                  <a:lnTo>
                    <a:pt x="23361" y="11681"/>
                  </a:lnTo>
                  <a:lnTo>
                    <a:pt x="23346" y="11081"/>
                  </a:lnTo>
                  <a:lnTo>
                    <a:pt x="23299" y="10497"/>
                  </a:lnTo>
                  <a:lnTo>
                    <a:pt x="23223" y="9913"/>
                  </a:lnTo>
                  <a:lnTo>
                    <a:pt x="23130" y="9329"/>
                  </a:lnTo>
                  <a:lnTo>
                    <a:pt x="22992" y="8761"/>
                  </a:lnTo>
                  <a:lnTo>
                    <a:pt x="22838" y="8207"/>
                  </a:lnTo>
                  <a:lnTo>
                    <a:pt x="22654" y="7669"/>
                  </a:lnTo>
                  <a:lnTo>
                    <a:pt x="22439" y="7132"/>
                  </a:lnTo>
                  <a:lnTo>
                    <a:pt x="22208" y="6624"/>
                  </a:lnTo>
                  <a:lnTo>
                    <a:pt x="21947" y="6117"/>
                  </a:lnTo>
                  <a:lnTo>
                    <a:pt x="21670" y="5625"/>
                  </a:lnTo>
                  <a:lnTo>
                    <a:pt x="21363" y="5149"/>
                  </a:lnTo>
                  <a:lnTo>
                    <a:pt x="21040" y="4703"/>
                  </a:lnTo>
                  <a:lnTo>
                    <a:pt x="20702" y="4258"/>
                  </a:lnTo>
                  <a:lnTo>
                    <a:pt x="20333" y="3827"/>
                  </a:lnTo>
                  <a:lnTo>
                    <a:pt x="19949" y="3428"/>
                  </a:lnTo>
                  <a:lnTo>
                    <a:pt x="19534" y="3043"/>
                  </a:lnTo>
                  <a:lnTo>
                    <a:pt x="19119" y="2675"/>
                  </a:lnTo>
                  <a:lnTo>
                    <a:pt x="18674" y="2321"/>
                  </a:lnTo>
                  <a:lnTo>
                    <a:pt x="18212" y="1998"/>
                  </a:lnTo>
                  <a:lnTo>
                    <a:pt x="17736" y="1691"/>
                  </a:lnTo>
                  <a:lnTo>
                    <a:pt x="17244" y="1414"/>
                  </a:lnTo>
                  <a:lnTo>
                    <a:pt x="16752" y="1153"/>
                  </a:lnTo>
                  <a:lnTo>
                    <a:pt x="16230" y="923"/>
                  </a:lnTo>
                  <a:lnTo>
                    <a:pt x="15692" y="707"/>
                  </a:lnTo>
                  <a:lnTo>
                    <a:pt x="15154" y="523"/>
                  </a:lnTo>
                  <a:lnTo>
                    <a:pt x="14601" y="369"/>
                  </a:lnTo>
                  <a:lnTo>
                    <a:pt x="14032" y="246"/>
                  </a:lnTo>
                  <a:lnTo>
                    <a:pt x="13464" y="139"/>
                  </a:lnTo>
                  <a:lnTo>
                    <a:pt x="12880" y="62"/>
                  </a:lnTo>
                  <a:lnTo>
                    <a:pt x="12280" y="16"/>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86;p67">
              <a:extLst>
                <a:ext uri="{FF2B5EF4-FFF2-40B4-BE49-F238E27FC236}">
                  <a16:creationId xmlns:a16="http://schemas.microsoft.com/office/drawing/2014/main" id="{66F70FED-6752-48E3-8533-010829C772A2}"/>
                </a:ext>
              </a:extLst>
            </p:cNvPr>
            <p:cNvSpPr/>
            <p:nvPr/>
          </p:nvSpPr>
          <p:spPr>
            <a:xfrm rot="10800000">
              <a:off x="2091692" y="1735734"/>
              <a:ext cx="1" cy="1"/>
            </a:xfrm>
            <a:custGeom>
              <a:avLst/>
              <a:gdLst/>
              <a:ahLst/>
              <a:cxnLst/>
              <a:rect l="l" t="t" r="r" b="b"/>
              <a:pathLst>
                <a:path w="1" h="1" fill="none" extrusionOk="0">
                  <a:moveTo>
                    <a:pt x="1" y="1"/>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87;p67">
              <a:extLst>
                <a:ext uri="{FF2B5EF4-FFF2-40B4-BE49-F238E27FC236}">
                  <a16:creationId xmlns:a16="http://schemas.microsoft.com/office/drawing/2014/main" id="{1FA91708-4CD9-419A-9F36-F95CDB223CA5}"/>
                </a:ext>
              </a:extLst>
            </p:cNvPr>
            <p:cNvSpPr/>
            <p:nvPr/>
          </p:nvSpPr>
          <p:spPr>
            <a:xfrm rot="10800000">
              <a:off x="2030868" y="1321641"/>
              <a:ext cx="16305" cy="16305"/>
            </a:xfrm>
            <a:custGeom>
              <a:avLst/>
              <a:gdLst/>
              <a:ahLst/>
              <a:cxnLst/>
              <a:rect l="l" t="t" r="r" b="b"/>
              <a:pathLst>
                <a:path w="23376" h="23377" extrusionOk="0">
                  <a:moveTo>
                    <a:pt x="11680" y="1"/>
                  </a:moveTo>
                  <a:lnTo>
                    <a:pt x="11081" y="16"/>
                  </a:lnTo>
                  <a:lnTo>
                    <a:pt x="10482" y="62"/>
                  </a:lnTo>
                  <a:lnTo>
                    <a:pt x="9898" y="139"/>
                  </a:lnTo>
                  <a:lnTo>
                    <a:pt x="9329" y="247"/>
                  </a:lnTo>
                  <a:lnTo>
                    <a:pt x="8760" y="370"/>
                  </a:lnTo>
                  <a:lnTo>
                    <a:pt x="8207" y="523"/>
                  </a:lnTo>
                  <a:lnTo>
                    <a:pt x="7669" y="708"/>
                  </a:lnTo>
                  <a:lnTo>
                    <a:pt x="7131" y="923"/>
                  </a:lnTo>
                  <a:lnTo>
                    <a:pt x="6609" y="1154"/>
                  </a:lnTo>
                  <a:lnTo>
                    <a:pt x="6117" y="1415"/>
                  </a:lnTo>
                  <a:lnTo>
                    <a:pt x="5625" y="1691"/>
                  </a:lnTo>
                  <a:lnTo>
                    <a:pt x="5149" y="1999"/>
                  </a:lnTo>
                  <a:lnTo>
                    <a:pt x="4688" y="2322"/>
                  </a:lnTo>
                  <a:lnTo>
                    <a:pt x="4257" y="2675"/>
                  </a:lnTo>
                  <a:lnTo>
                    <a:pt x="3827" y="3044"/>
                  </a:lnTo>
                  <a:lnTo>
                    <a:pt x="3427" y="3428"/>
                  </a:lnTo>
                  <a:lnTo>
                    <a:pt x="3028" y="3828"/>
                  </a:lnTo>
                  <a:lnTo>
                    <a:pt x="2659" y="4258"/>
                  </a:lnTo>
                  <a:lnTo>
                    <a:pt x="2321" y="4704"/>
                  </a:lnTo>
                  <a:lnTo>
                    <a:pt x="1998" y="5165"/>
                  </a:lnTo>
                  <a:lnTo>
                    <a:pt x="1691" y="5626"/>
                  </a:lnTo>
                  <a:lnTo>
                    <a:pt x="1414" y="6118"/>
                  </a:lnTo>
                  <a:lnTo>
                    <a:pt x="1153" y="6625"/>
                  </a:lnTo>
                  <a:lnTo>
                    <a:pt x="922" y="7147"/>
                  </a:lnTo>
                  <a:lnTo>
                    <a:pt x="707" y="7670"/>
                  </a:lnTo>
                  <a:lnTo>
                    <a:pt x="523" y="8223"/>
                  </a:lnTo>
                  <a:lnTo>
                    <a:pt x="369" y="8776"/>
                  </a:lnTo>
                  <a:lnTo>
                    <a:pt x="231" y="9330"/>
                  </a:lnTo>
                  <a:lnTo>
                    <a:pt x="139" y="9914"/>
                  </a:lnTo>
                  <a:lnTo>
                    <a:pt x="62" y="10498"/>
                  </a:lnTo>
                  <a:lnTo>
                    <a:pt x="16" y="11082"/>
                  </a:lnTo>
                  <a:lnTo>
                    <a:pt x="0" y="11696"/>
                  </a:lnTo>
                  <a:lnTo>
                    <a:pt x="16" y="12296"/>
                  </a:lnTo>
                  <a:lnTo>
                    <a:pt x="62" y="12880"/>
                  </a:lnTo>
                  <a:lnTo>
                    <a:pt x="139" y="13464"/>
                  </a:lnTo>
                  <a:lnTo>
                    <a:pt x="231" y="14048"/>
                  </a:lnTo>
                  <a:lnTo>
                    <a:pt x="369" y="14616"/>
                  </a:lnTo>
                  <a:lnTo>
                    <a:pt x="523" y="15170"/>
                  </a:lnTo>
                  <a:lnTo>
                    <a:pt x="707" y="15708"/>
                  </a:lnTo>
                  <a:lnTo>
                    <a:pt x="922" y="16245"/>
                  </a:lnTo>
                  <a:lnTo>
                    <a:pt x="1153" y="16753"/>
                  </a:lnTo>
                  <a:lnTo>
                    <a:pt x="1414" y="17260"/>
                  </a:lnTo>
                  <a:lnTo>
                    <a:pt x="1691" y="17752"/>
                  </a:lnTo>
                  <a:lnTo>
                    <a:pt x="1998" y="18228"/>
                  </a:lnTo>
                  <a:lnTo>
                    <a:pt x="2321" y="18689"/>
                  </a:lnTo>
                  <a:lnTo>
                    <a:pt x="2659" y="19119"/>
                  </a:lnTo>
                  <a:lnTo>
                    <a:pt x="3028" y="19550"/>
                  </a:lnTo>
                  <a:lnTo>
                    <a:pt x="3427" y="19949"/>
                  </a:lnTo>
                  <a:lnTo>
                    <a:pt x="3827" y="20333"/>
                  </a:lnTo>
                  <a:lnTo>
                    <a:pt x="4257" y="20702"/>
                  </a:lnTo>
                  <a:lnTo>
                    <a:pt x="4688" y="21056"/>
                  </a:lnTo>
                  <a:lnTo>
                    <a:pt x="5149" y="21379"/>
                  </a:lnTo>
                  <a:lnTo>
                    <a:pt x="5625" y="21686"/>
                  </a:lnTo>
                  <a:lnTo>
                    <a:pt x="6117" y="21963"/>
                  </a:lnTo>
                  <a:lnTo>
                    <a:pt x="6609" y="22224"/>
                  </a:lnTo>
                  <a:lnTo>
                    <a:pt x="7131" y="22454"/>
                  </a:lnTo>
                  <a:lnTo>
                    <a:pt x="7669" y="22669"/>
                  </a:lnTo>
                  <a:lnTo>
                    <a:pt x="8207" y="22854"/>
                  </a:lnTo>
                  <a:lnTo>
                    <a:pt x="8760" y="23008"/>
                  </a:lnTo>
                  <a:lnTo>
                    <a:pt x="9329" y="23131"/>
                  </a:lnTo>
                  <a:lnTo>
                    <a:pt x="9898" y="23238"/>
                  </a:lnTo>
                  <a:lnTo>
                    <a:pt x="10482" y="23315"/>
                  </a:lnTo>
                  <a:lnTo>
                    <a:pt x="11081" y="23361"/>
                  </a:lnTo>
                  <a:lnTo>
                    <a:pt x="11680" y="23376"/>
                  </a:lnTo>
                  <a:lnTo>
                    <a:pt x="12280" y="23361"/>
                  </a:lnTo>
                  <a:lnTo>
                    <a:pt x="12879" y="23315"/>
                  </a:lnTo>
                  <a:lnTo>
                    <a:pt x="13463" y="23238"/>
                  </a:lnTo>
                  <a:lnTo>
                    <a:pt x="14032" y="23131"/>
                  </a:lnTo>
                  <a:lnTo>
                    <a:pt x="14600" y="23008"/>
                  </a:lnTo>
                  <a:lnTo>
                    <a:pt x="15154" y="22854"/>
                  </a:lnTo>
                  <a:lnTo>
                    <a:pt x="15707" y="22669"/>
                  </a:lnTo>
                  <a:lnTo>
                    <a:pt x="16229" y="22454"/>
                  </a:lnTo>
                  <a:lnTo>
                    <a:pt x="16752" y="22224"/>
                  </a:lnTo>
                  <a:lnTo>
                    <a:pt x="17259" y="21963"/>
                  </a:lnTo>
                  <a:lnTo>
                    <a:pt x="17736" y="21686"/>
                  </a:lnTo>
                  <a:lnTo>
                    <a:pt x="18212" y="21379"/>
                  </a:lnTo>
                  <a:lnTo>
                    <a:pt x="18673" y="21056"/>
                  </a:lnTo>
                  <a:lnTo>
                    <a:pt x="19119" y="20702"/>
                  </a:lnTo>
                  <a:lnTo>
                    <a:pt x="19534" y="20333"/>
                  </a:lnTo>
                  <a:lnTo>
                    <a:pt x="19949" y="19949"/>
                  </a:lnTo>
                  <a:lnTo>
                    <a:pt x="20333" y="19550"/>
                  </a:lnTo>
                  <a:lnTo>
                    <a:pt x="20702" y="19119"/>
                  </a:lnTo>
                  <a:lnTo>
                    <a:pt x="21040" y="18689"/>
                  </a:lnTo>
                  <a:lnTo>
                    <a:pt x="21378" y="18228"/>
                  </a:lnTo>
                  <a:lnTo>
                    <a:pt x="21670" y="17752"/>
                  </a:lnTo>
                  <a:lnTo>
                    <a:pt x="21962" y="17260"/>
                  </a:lnTo>
                  <a:lnTo>
                    <a:pt x="22223" y="16753"/>
                  </a:lnTo>
                  <a:lnTo>
                    <a:pt x="22454" y="16245"/>
                  </a:lnTo>
                  <a:lnTo>
                    <a:pt x="22653" y="15708"/>
                  </a:lnTo>
                  <a:lnTo>
                    <a:pt x="22838" y="15170"/>
                  </a:lnTo>
                  <a:lnTo>
                    <a:pt x="23007" y="14616"/>
                  </a:lnTo>
                  <a:lnTo>
                    <a:pt x="23130" y="14048"/>
                  </a:lnTo>
                  <a:lnTo>
                    <a:pt x="23237" y="13464"/>
                  </a:lnTo>
                  <a:lnTo>
                    <a:pt x="23314" y="12880"/>
                  </a:lnTo>
                  <a:lnTo>
                    <a:pt x="23360" y="12296"/>
                  </a:lnTo>
                  <a:lnTo>
                    <a:pt x="23376" y="11696"/>
                  </a:lnTo>
                  <a:lnTo>
                    <a:pt x="23360" y="11082"/>
                  </a:lnTo>
                  <a:lnTo>
                    <a:pt x="23314" y="10498"/>
                  </a:lnTo>
                  <a:lnTo>
                    <a:pt x="23237" y="9914"/>
                  </a:lnTo>
                  <a:lnTo>
                    <a:pt x="23130" y="9330"/>
                  </a:lnTo>
                  <a:lnTo>
                    <a:pt x="23007" y="8776"/>
                  </a:lnTo>
                  <a:lnTo>
                    <a:pt x="22838" y="8223"/>
                  </a:lnTo>
                  <a:lnTo>
                    <a:pt x="22653" y="7670"/>
                  </a:lnTo>
                  <a:lnTo>
                    <a:pt x="22454" y="7147"/>
                  </a:lnTo>
                  <a:lnTo>
                    <a:pt x="22223" y="6625"/>
                  </a:lnTo>
                  <a:lnTo>
                    <a:pt x="21962" y="6118"/>
                  </a:lnTo>
                  <a:lnTo>
                    <a:pt x="21670" y="5626"/>
                  </a:lnTo>
                  <a:lnTo>
                    <a:pt x="21378" y="5165"/>
                  </a:lnTo>
                  <a:lnTo>
                    <a:pt x="21040" y="4704"/>
                  </a:lnTo>
                  <a:lnTo>
                    <a:pt x="20702" y="4258"/>
                  </a:lnTo>
                  <a:lnTo>
                    <a:pt x="20333" y="3828"/>
                  </a:lnTo>
                  <a:lnTo>
                    <a:pt x="19949" y="3428"/>
                  </a:lnTo>
                  <a:lnTo>
                    <a:pt x="19534" y="3044"/>
                  </a:lnTo>
                  <a:lnTo>
                    <a:pt x="19119" y="2675"/>
                  </a:lnTo>
                  <a:lnTo>
                    <a:pt x="18673" y="2322"/>
                  </a:lnTo>
                  <a:lnTo>
                    <a:pt x="18212" y="1999"/>
                  </a:lnTo>
                  <a:lnTo>
                    <a:pt x="17736" y="1691"/>
                  </a:lnTo>
                  <a:lnTo>
                    <a:pt x="17259" y="1415"/>
                  </a:lnTo>
                  <a:lnTo>
                    <a:pt x="16752" y="1154"/>
                  </a:lnTo>
                  <a:lnTo>
                    <a:pt x="16229" y="923"/>
                  </a:lnTo>
                  <a:lnTo>
                    <a:pt x="15707" y="708"/>
                  </a:lnTo>
                  <a:lnTo>
                    <a:pt x="15154" y="523"/>
                  </a:lnTo>
                  <a:lnTo>
                    <a:pt x="14600" y="370"/>
                  </a:lnTo>
                  <a:lnTo>
                    <a:pt x="14032" y="247"/>
                  </a:lnTo>
                  <a:lnTo>
                    <a:pt x="13463" y="139"/>
                  </a:lnTo>
                  <a:lnTo>
                    <a:pt x="12879" y="62"/>
                  </a:lnTo>
                  <a:lnTo>
                    <a:pt x="12280" y="16"/>
                  </a:lnTo>
                  <a:lnTo>
                    <a:pt x="11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88;p67">
              <a:extLst>
                <a:ext uri="{FF2B5EF4-FFF2-40B4-BE49-F238E27FC236}">
                  <a16:creationId xmlns:a16="http://schemas.microsoft.com/office/drawing/2014/main" id="{64BBEEE5-D7D8-451E-A22D-12479B3FDAE4}"/>
                </a:ext>
              </a:extLst>
            </p:cNvPr>
            <p:cNvSpPr/>
            <p:nvPr/>
          </p:nvSpPr>
          <p:spPr>
            <a:xfrm rot="10800000">
              <a:off x="2047172" y="1329788"/>
              <a:ext cx="1" cy="1"/>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89;p67">
              <a:extLst>
                <a:ext uri="{FF2B5EF4-FFF2-40B4-BE49-F238E27FC236}">
                  <a16:creationId xmlns:a16="http://schemas.microsoft.com/office/drawing/2014/main" id="{F5A5F637-CE77-459A-9372-232752094B07}"/>
                </a:ext>
              </a:extLst>
            </p:cNvPr>
            <p:cNvSpPr/>
            <p:nvPr/>
          </p:nvSpPr>
          <p:spPr>
            <a:xfrm rot="10800000">
              <a:off x="2219528" y="1619250"/>
              <a:ext cx="16305" cy="16295"/>
            </a:xfrm>
            <a:custGeom>
              <a:avLst/>
              <a:gdLst/>
              <a:ahLst/>
              <a:cxnLst/>
              <a:rect l="l" t="t" r="r" b="b"/>
              <a:pathLst>
                <a:path w="23376" h="23362" extrusionOk="0">
                  <a:moveTo>
                    <a:pt x="11696" y="1"/>
                  </a:moveTo>
                  <a:lnTo>
                    <a:pt x="11096" y="16"/>
                  </a:lnTo>
                  <a:lnTo>
                    <a:pt x="10497" y="62"/>
                  </a:lnTo>
                  <a:lnTo>
                    <a:pt x="9913" y="139"/>
                  </a:lnTo>
                  <a:lnTo>
                    <a:pt x="9344" y="231"/>
                  </a:lnTo>
                  <a:lnTo>
                    <a:pt x="8776" y="370"/>
                  </a:lnTo>
                  <a:lnTo>
                    <a:pt x="8223" y="523"/>
                  </a:lnTo>
                  <a:lnTo>
                    <a:pt x="7685" y="708"/>
                  </a:lnTo>
                  <a:lnTo>
                    <a:pt x="7147" y="923"/>
                  </a:lnTo>
                  <a:lnTo>
                    <a:pt x="6624" y="1154"/>
                  </a:lnTo>
                  <a:lnTo>
                    <a:pt x="6117" y="1415"/>
                  </a:lnTo>
                  <a:lnTo>
                    <a:pt x="5641" y="1691"/>
                  </a:lnTo>
                  <a:lnTo>
                    <a:pt x="5164" y="1999"/>
                  </a:lnTo>
                  <a:lnTo>
                    <a:pt x="4703" y="2322"/>
                  </a:lnTo>
                  <a:lnTo>
                    <a:pt x="4257" y="2660"/>
                  </a:lnTo>
                  <a:lnTo>
                    <a:pt x="3843" y="3029"/>
                  </a:lnTo>
                  <a:lnTo>
                    <a:pt x="3428" y="3413"/>
                  </a:lnTo>
                  <a:lnTo>
                    <a:pt x="3043" y="3828"/>
                  </a:lnTo>
                  <a:lnTo>
                    <a:pt x="2675" y="4243"/>
                  </a:lnTo>
                  <a:lnTo>
                    <a:pt x="2321" y="4688"/>
                  </a:lnTo>
                  <a:lnTo>
                    <a:pt x="1998" y="5149"/>
                  </a:lnTo>
                  <a:lnTo>
                    <a:pt x="1691" y="5626"/>
                  </a:lnTo>
                  <a:lnTo>
                    <a:pt x="1414" y="6118"/>
                  </a:lnTo>
                  <a:lnTo>
                    <a:pt x="1153" y="6609"/>
                  </a:lnTo>
                  <a:lnTo>
                    <a:pt x="923" y="7132"/>
                  </a:lnTo>
                  <a:lnTo>
                    <a:pt x="707" y="7670"/>
                  </a:lnTo>
                  <a:lnTo>
                    <a:pt x="538" y="8208"/>
                  </a:lnTo>
                  <a:lnTo>
                    <a:pt x="369" y="8761"/>
                  </a:lnTo>
                  <a:lnTo>
                    <a:pt x="246" y="9330"/>
                  </a:lnTo>
                  <a:lnTo>
                    <a:pt x="139" y="9898"/>
                  </a:lnTo>
                  <a:lnTo>
                    <a:pt x="62" y="10482"/>
                  </a:lnTo>
                  <a:lnTo>
                    <a:pt x="16" y="11082"/>
                  </a:lnTo>
                  <a:lnTo>
                    <a:pt x="0" y="11681"/>
                  </a:lnTo>
                  <a:lnTo>
                    <a:pt x="16" y="12280"/>
                  </a:lnTo>
                  <a:lnTo>
                    <a:pt x="62" y="12880"/>
                  </a:lnTo>
                  <a:lnTo>
                    <a:pt x="139" y="13464"/>
                  </a:lnTo>
                  <a:lnTo>
                    <a:pt x="246" y="14032"/>
                  </a:lnTo>
                  <a:lnTo>
                    <a:pt x="369" y="14601"/>
                  </a:lnTo>
                  <a:lnTo>
                    <a:pt x="538" y="15154"/>
                  </a:lnTo>
                  <a:lnTo>
                    <a:pt x="707" y="15692"/>
                  </a:lnTo>
                  <a:lnTo>
                    <a:pt x="923" y="16230"/>
                  </a:lnTo>
                  <a:lnTo>
                    <a:pt x="1153" y="16753"/>
                  </a:lnTo>
                  <a:lnTo>
                    <a:pt x="1414" y="17244"/>
                  </a:lnTo>
                  <a:lnTo>
                    <a:pt x="1691" y="17736"/>
                  </a:lnTo>
                  <a:lnTo>
                    <a:pt x="1998" y="18213"/>
                  </a:lnTo>
                  <a:lnTo>
                    <a:pt x="2321" y="18674"/>
                  </a:lnTo>
                  <a:lnTo>
                    <a:pt x="2675" y="19119"/>
                  </a:lnTo>
                  <a:lnTo>
                    <a:pt x="3043" y="19534"/>
                  </a:lnTo>
                  <a:lnTo>
                    <a:pt x="3428" y="19949"/>
                  </a:lnTo>
                  <a:lnTo>
                    <a:pt x="3843" y="20334"/>
                  </a:lnTo>
                  <a:lnTo>
                    <a:pt x="4257" y="20702"/>
                  </a:lnTo>
                  <a:lnTo>
                    <a:pt x="4703" y="21040"/>
                  </a:lnTo>
                  <a:lnTo>
                    <a:pt x="5164" y="21379"/>
                  </a:lnTo>
                  <a:lnTo>
                    <a:pt x="5641" y="21671"/>
                  </a:lnTo>
                  <a:lnTo>
                    <a:pt x="6117" y="21963"/>
                  </a:lnTo>
                  <a:lnTo>
                    <a:pt x="6624" y="22208"/>
                  </a:lnTo>
                  <a:lnTo>
                    <a:pt x="7147" y="22454"/>
                  </a:lnTo>
                  <a:lnTo>
                    <a:pt x="7685" y="22654"/>
                  </a:lnTo>
                  <a:lnTo>
                    <a:pt x="8223" y="22839"/>
                  </a:lnTo>
                  <a:lnTo>
                    <a:pt x="8776" y="22992"/>
                  </a:lnTo>
                  <a:lnTo>
                    <a:pt x="9344" y="23131"/>
                  </a:lnTo>
                  <a:lnTo>
                    <a:pt x="9913" y="23238"/>
                  </a:lnTo>
                  <a:lnTo>
                    <a:pt x="10497" y="23315"/>
                  </a:lnTo>
                  <a:lnTo>
                    <a:pt x="11096" y="23346"/>
                  </a:lnTo>
                  <a:lnTo>
                    <a:pt x="11696" y="23361"/>
                  </a:lnTo>
                  <a:lnTo>
                    <a:pt x="12295" y="23346"/>
                  </a:lnTo>
                  <a:lnTo>
                    <a:pt x="12895" y="23315"/>
                  </a:lnTo>
                  <a:lnTo>
                    <a:pt x="13479" y="23238"/>
                  </a:lnTo>
                  <a:lnTo>
                    <a:pt x="14047" y="23131"/>
                  </a:lnTo>
                  <a:lnTo>
                    <a:pt x="14616" y="22992"/>
                  </a:lnTo>
                  <a:lnTo>
                    <a:pt x="15169" y="22839"/>
                  </a:lnTo>
                  <a:lnTo>
                    <a:pt x="15722" y="22654"/>
                  </a:lnTo>
                  <a:lnTo>
                    <a:pt x="16245" y="22454"/>
                  </a:lnTo>
                  <a:lnTo>
                    <a:pt x="16767" y="22208"/>
                  </a:lnTo>
                  <a:lnTo>
                    <a:pt x="17259" y="21963"/>
                  </a:lnTo>
                  <a:lnTo>
                    <a:pt x="17751" y="21671"/>
                  </a:lnTo>
                  <a:lnTo>
                    <a:pt x="18227" y="21379"/>
                  </a:lnTo>
                  <a:lnTo>
                    <a:pt x="18689" y="21040"/>
                  </a:lnTo>
                  <a:lnTo>
                    <a:pt x="19134" y="20702"/>
                  </a:lnTo>
                  <a:lnTo>
                    <a:pt x="19549" y="20334"/>
                  </a:lnTo>
                  <a:lnTo>
                    <a:pt x="19964" y="19949"/>
                  </a:lnTo>
                  <a:lnTo>
                    <a:pt x="20348" y="19534"/>
                  </a:lnTo>
                  <a:lnTo>
                    <a:pt x="20717" y="19119"/>
                  </a:lnTo>
                  <a:lnTo>
                    <a:pt x="21055" y="18674"/>
                  </a:lnTo>
                  <a:lnTo>
                    <a:pt x="21393" y="18213"/>
                  </a:lnTo>
                  <a:lnTo>
                    <a:pt x="21685" y="17736"/>
                  </a:lnTo>
                  <a:lnTo>
                    <a:pt x="21977" y="17244"/>
                  </a:lnTo>
                  <a:lnTo>
                    <a:pt x="22223" y="16753"/>
                  </a:lnTo>
                  <a:lnTo>
                    <a:pt x="22469" y="16230"/>
                  </a:lnTo>
                  <a:lnTo>
                    <a:pt x="22669" y="15692"/>
                  </a:lnTo>
                  <a:lnTo>
                    <a:pt x="22853" y="15154"/>
                  </a:lnTo>
                  <a:lnTo>
                    <a:pt x="23007" y="14601"/>
                  </a:lnTo>
                  <a:lnTo>
                    <a:pt x="23145" y="14032"/>
                  </a:lnTo>
                  <a:lnTo>
                    <a:pt x="23253" y="13464"/>
                  </a:lnTo>
                  <a:lnTo>
                    <a:pt x="23314" y="12880"/>
                  </a:lnTo>
                  <a:lnTo>
                    <a:pt x="23361" y="12280"/>
                  </a:lnTo>
                  <a:lnTo>
                    <a:pt x="23376" y="11681"/>
                  </a:lnTo>
                  <a:lnTo>
                    <a:pt x="23361" y="11082"/>
                  </a:lnTo>
                  <a:lnTo>
                    <a:pt x="23314" y="10482"/>
                  </a:lnTo>
                  <a:lnTo>
                    <a:pt x="23253" y="9898"/>
                  </a:lnTo>
                  <a:lnTo>
                    <a:pt x="23145" y="9330"/>
                  </a:lnTo>
                  <a:lnTo>
                    <a:pt x="23007" y="8761"/>
                  </a:lnTo>
                  <a:lnTo>
                    <a:pt x="22853" y="8208"/>
                  </a:lnTo>
                  <a:lnTo>
                    <a:pt x="22669" y="7670"/>
                  </a:lnTo>
                  <a:lnTo>
                    <a:pt x="22469" y="7132"/>
                  </a:lnTo>
                  <a:lnTo>
                    <a:pt x="22223" y="6609"/>
                  </a:lnTo>
                  <a:lnTo>
                    <a:pt x="21977" y="6118"/>
                  </a:lnTo>
                  <a:lnTo>
                    <a:pt x="21685" y="5626"/>
                  </a:lnTo>
                  <a:lnTo>
                    <a:pt x="21393" y="5149"/>
                  </a:lnTo>
                  <a:lnTo>
                    <a:pt x="21055" y="4688"/>
                  </a:lnTo>
                  <a:lnTo>
                    <a:pt x="20717" y="4243"/>
                  </a:lnTo>
                  <a:lnTo>
                    <a:pt x="20348" y="3828"/>
                  </a:lnTo>
                  <a:lnTo>
                    <a:pt x="19964" y="3413"/>
                  </a:lnTo>
                  <a:lnTo>
                    <a:pt x="19549" y="3029"/>
                  </a:lnTo>
                  <a:lnTo>
                    <a:pt x="19134" y="2660"/>
                  </a:lnTo>
                  <a:lnTo>
                    <a:pt x="18689" y="2322"/>
                  </a:lnTo>
                  <a:lnTo>
                    <a:pt x="18227" y="1999"/>
                  </a:lnTo>
                  <a:lnTo>
                    <a:pt x="17751" y="1691"/>
                  </a:lnTo>
                  <a:lnTo>
                    <a:pt x="17259" y="1415"/>
                  </a:lnTo>
                  <a:lnTo>
                    <a:pt x="16767" y="1154"/>
                  </a:lnTo>
                  <a:lnTo>
                    <a:pt x="16245" y="923"/>
                  </a:lnTo>
                  <a:lnTo>
                    <a:pt x="15722" y="708"/>
                  </a:lnTo>
                  <a:lnTo>
                    <a:pt x="15169" y="523"/>
                  </a:lnTo>
                  <a:lnTo>
                    <a:pt x="14616" y="370"/>
                  </a:lnTo>
                  <a:lnTo>
                    <a:pt x="14047" y="231"/>
                  </a:lnTo>
                  <a:lnTo>
                    <a:pt x="13479" y="139"/>
                  </a:lnTo>
                  <a:lnTo>
                    <a:pt x="12895" y="62"/>
                  </a:lnTo>
                  <a:lnTo>
                    <a:pt x="12295" y="16"/>
                  </a:lnTo>
                  <a:lnTo>
                    <a:pt x="116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50"/>
          <p:cNvSpPr txBox="1">
            <a:spLocks noGrp="1"/>
          </p:cNvSpPr>
          <p:nvPr>
            <p:ph type="title"/>
          </p:nvPr>
        </p:nvSpPr>
        <p:spPr>
          <a:xfrm>
            <a:off x="677203" y="841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i-IN" u="sng" dirty="0">
                <a:solidFill>
                  <a:schemeClr val="accent6"/>
                </a:solidFill>
                <a:latin typeface="Cambria Math" panose="02040503050406030204" pitchFamily="18" charset="0"/>
                <a:ea typeface="Cambria Math" panose="02040503050406030204" pitchFamily="18" charset="0"/>
              </a:rPr>
              <a:t>Advantages &amp; Disadvantages</a:t>
            </a:r>
            <a:endParaRPr u="sng" dirty="0">
              <a:solidFill>
                <a:schemeClr val="accent6"/>
              </a:solidFill>
              <a:latin typeface="Cambria Math" panose="02040503050406030204" pitchFamily="18" charset="0"/>
              <a:ea typeface="Cambria Math" panose="02040503050406030204" pitchFamily="18" charset="0"/>
            </a:endParaRPr>
          </a:p>
        </p:txBody>
      </p:sp>
      <p:cxnSp>
        <p:nvCxnSpPr>
          <p:cNvPr id="3" name="Straight Connector 2">
            <a:extLst>
              <a:ext uri="{FF2B5EF4-FFF2-40B4-BE49-F238E27FC236}">
                <a16:creationId xmlns:a16="http://schemas.microsoft.com/office/drawing/2014/main" id="{84C6DC32-6AFE-4CCE-AF46-B020B9797E57}"/>
              </a:ext>
            </a:extLst>
          </p:cNvPr>
          <p:cNvCxnSpPr>
            <a:cxnSpLocks/>
          </p:cNvCxnSpPr>
          <p:nvPr/>
        </p:nvCxnSpPr>
        <p:spPr>
          <a:xfrm>
            <a:off x="4529203" y="942975"/>
            <a:ext cx="42797" cy="3343275"/>
          </a:xfrm>
          <a:prstGeom prst="line">
            <a:avLst/>
          </a:prstGeom>
        </p:spPr>
        <p:style>
          <a:lnRef idx="3">
            <a:schemeClr val="accent3"/>
          </a:lnRef>
          <a:fillRef idx="0">
            <a:schemeClr val="accent3"/>
          </a:fillRef>
          <a:effectRef idx="2">
            <a:schemeClr val="accent3"/>
          </a:effectRef>
          <a:fontRef idx="minor">
            <a:schemeClr val="tx1"/>
          </a:fontRef>
        </p:style>
      </p:cxnSp>
      <p:pic>
        <p:nvPicPr>
          <p:cNvPr id="11" name="Picture 10">
            <a:extLst>
              <a:ext uri="{FF2B5EF4-FFF2-40B4-BE49-F238E27FC236}">
                <a16:creationId xmlns:a16="http://schemas.microsoft.com/office/drawing/2014/main" id="{3B62EB07-ADD2-40A8-9B48-9467463A2165}"/>
              </a:ext>
            </a:extLst>
          </p:cNvPr>
          <p:cNvPicPr>
            <a:picLocks noChangeAspect="1"/>
          </p:cNvPicPr>
          <p:nvPr/>
        </p:nvPicPr>
        <p:blipFill rotWithShape="1">
          <a:blip r:embed="rId3"/>
          <a:srcRect l="1102" t="2656" r="851"/>
          <a:stretch/>
        </p:blipFill>
        <p:spPr>
          <a:xfrm>
            <a:off x="538339" y="1028700"/>
            <a:ext cx="3809889" cy="3142846"/>
          </a:xfrm>
          <a:prstGeom prst="rect">
            <a:avLst/>
          </a:prstGeom>
        </p:spPr>
      </p:pic>
      <p:pic>
        <p:nvPicPr>
          <p:cNvPr id="13" name="Picture 12">
            <a:extLst>
              <a:ext uri="{FF2B5EF4-FFF2-40B4-BE49-F238E27FC236}">
                <a16:creationId xmlns:a16="http://schemas.microsoft.com/office/drawing/2014/main" id="{B8F827DA-0FDC-4587-80C6-BAEE1CA9AFA6}"/>
              </a:ext>
            </a:extLst>
          </p:cNvPr>
          <p:cNvPicPr>
            <a:picLocks noChangeAspect="1"/>
          </p:cNvPicPr>
          <p:nvPr/>
        </p:nvPicPr>
        <p:blipFill rotWithShape="1">
          <a:blip r:embed="rId4"/>
          <a:srcRect l="1808" t="2565" r="1211" b="1983"/>
          <a:stretch/>
        </p:blipFill>
        <p:spPr>
          <a:xfrm>
            <a:off x="4833872" y="1028700"/>
            <a:ext cx="3814585" cy="3190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785" name="Google Shape;785;p39"/>
          <p:cNvSpPr txBox="1">
            <a:spLocks noGrp="1"/>
          </p:cNvSpPr>
          <p:nvPr>
            <p:ph type="title"/>
          </p:nvPr>
        </p:nvSpPr>
        <p:spPr>
          <a:xfrm>
            <a:off x="321058" y="0"/>
            <a:ext cx="4801457" cy="8506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i-IN" dirty="0">
                <a:solidFill>
                  <a:schemeClr val="accent2">
                    <a:lumMod val="50000"/>
                  </a:schemeClr>
                </a:solidFill>
                <a:latin typeface="Cambria Math" panose="02040503050406030204" pitchFamily="18" charset="0"/>
                <a:ea typeface="Cambria Math" panose="02040503050406030204" pitchFamily="18" charset="0"/>
              </a:rPr>
              <a:t>Ptoject Using ML</a:t>
            </a:r>
            <a:endParaRPr dirty="0">
              <a:solidFill>
                <a:schemeClr val="accent2">
                  <a:lumMod val="50000"/>
                </a:schemeClr>
              </a:solidFill>
              <a:latin typeface="Cambria Math" panose="02040503050406030204" pitchFamily="18" charset="0"/>
              <a:ea typeface="Cambria Math" panose="02040503050406030204" pitchFamily="18" charset="0"/>
            </a:endParaRPr>
          </a:p>
        </p:txBody>
      </p:sp>
      <p:pic>
        <p:nvPicPr>
          <p:cNvPr id="4098" name="Picture 2" descr="ARTIFICIAL INTELLIGENCE AND NATURAL LANGUAGE PROCESSING TRANSFORM CHATBOTS">
            <a:extLst>
              <a:ext uri="{FF2B5EF4-FFF2-40B4-BE49-F238E27FC236}">
                <a16:creationId xmlns:a16="http://schemas.microsoft.com/office/drawing/2014/main" id="{276D490F-9D58-4415-A34B-ED351C2EB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41" y="926878"/>
            <a:ext cx="6247459" cy="32864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FC171A-08B0-4EAC-B951-9B714A3A05F8}"/>
              </a:ext>
            </a:extLst>
          </p:cNvPr>
          <p:cNvSpPr txBox="1"/>
          <p:nvPr/>
        </p:nvSpPr>
        <p:spPr>
          <a:xfrm>
            <a:off x="81012" y="4273776"/>
            <a:ext cx="5438775" cy="400110"/>
          </a:xfrm>
          <a:prstGeom prst="rect">
            <a:avLst/>
          </a:prstGeom>
          <a:noFill/>
        </p:spPr>
        <p:txBody>
          <a:bodyPr wrap="square" rtlCol="0">
            <a:spAutoFit/>
          </a:bodyPr>
          <a:lstStyle/>
          <a:p>
            <a:r>
              <a:rPr lang="hi-IN" dirty="0"/>
              <a:t>                                      </a:t>
            </a:r>
            <a:r>
              <a:rPr lang="en-US" sz="2000" b="1" dirty="0">
                <a:latin typeface="Cambria Math" panose="02040503050406030204" pitchFamily="18" charset="0"/>
                <a:ea typeface="Cambria Math" panose="02040503050406030204" pitchFamily="18" charset="0"/>
              </a:rPr>
              <a:t>S</a:t>
            </a:r>
            <a:r>
              <a:rPr lang="hi-IN" sz="2000" b="1" dirty="0">
                <a:latin typeface="Cambria Math" panose="02040503050406030204" pitchFamily="18" charset="0"/>
                <a:ea typeface="Cambria Math" panose="02040503050406030204" pitchFamily="18" charset="0"/>
              </a:rPr>
              <a:t>mart ML Chatbot</a:t>
            </a:r>
            <a:endParaRPr lang="en-US"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20165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CE61-2D62-4E3D-824D-CEAFECA56202}"/>
              </a:ext>
            </a:extLst>
          </p:cNvPr>
          <p:cNvSpPr>
            <a:spLocks noGrp="1"/>
          </p:cNvSpPr>
          <p:nvPr>
            <p:ph type="title"/>
          </p:nvPr>
        </p:nvSpPr>
        <p:spPr>
          <a:xfrm>
            <a:off x="371475" y="0"/>
            <a:ext cx="3566250" cy="572700"/>
          </a:xfrm>
        </p:spPr>
        <p:txBody>
          <a:bodyPr/>
          <a:lstStyle/>
          <a:p>
            <a:r>
              <a:rPr lang="hi-IN" sz="4000" dirty="0">
                <a:solidFill>
                  <a:schemeClr val="bg1"/>
                </a:solidFill>
                <a:latin typeface="Algerian" panose="04020705040A02060702" pitchFamily="82" charset="0"/>
                <a:ea typeface="Cambria Math" panose="02040503050406030204" pitchFamily="18" charset="0"/>
              </a:rPr>
              <a:t>ML</a:t>
            </a:r>
            <a:r>
              <a:rPr lang="en-US" sz="4000" b="1" dirty="0">
                <a:solidFill>
                  <a:schemeClr val="bg1"/>
                </a:solidFill>
                <a:latin typeface="Algerian" panose="04020705040A02060702" pitchFamily="82" charset="0"/>
                <a:ea typeface="Cambria Math" panose="02040503050406030204" pitchFamily="18" charset="0"/>
              </a:rPr>
              <a:t> CHAT BOT</a:t>
            </a:r>
            <a:br>
              <a:rPr lang="en-US" sz="3200" b="1" dirty="0">
                <a:solidFill>
                  <a:srgbClr val="7030A0"/>
                </a:solidFill>
                <a:highlight>
                  <a:srgbClr val="C0C0C0"/>
                </a:highlight>
                <a:latin typeface="Cambria Math" panose="02040503050406030204" pitchFamily="18" charset="0"/>
                <a:ea typeface="Cambria Math" panose="02040503050406030204" pitchFamily="18" charset="0"/>
              </a:rPr>
            </a:br>
            <a:endParaRPr lang="en-US" dirty="0"/>
          </a:p>
        </p:txBody>
      </p:sp>
      <p:sp>
        <p:nvSpPr>
          <p:cNvPr id="4" name="TextBox 3">
            <a:extLst>
              <a:ext uri="{FF2B5EF4-FFF2-40B4-BE49-F238E27FC236}">
                <a16:creationId xmlns:a16="http://schemas.microsoft.com/office/drawing/2014/main" id="{A66FBC00-8E99-45E0-8901-34AF274F8FAF}"/>
              </a:ext>
            </a:extLst>
          </p:cNvPr>
          <p:cNvSpPr txBox="1"/>
          <p:nvPr/>
        </p:nvSpPr>
        <p:spPr>
          <a:xfrm>
            <a:off x="371475" y="876300"/>
            <a:ext cx="4286250" cy="1292662"/>
          </a:xfrm>
          <a:prstGeom prst="rect">
            <a:avLst/>
          </a:prstGeom>
          <a:noFill/>
        </p:spPr>
        <p:txBody>
          <a:bodyPr wrap="square" rtlCol="0">
            <a:spAutoFit/>
          </a:bodyPr>
          <a:lstStyle/>
          <a:p>
            <a:pPr algn="just"/>
            <a:r>
              <a:rPr lang="hi-IN" dirty="0">
                <a:solidFill>
                  <a:schemeClr val="bg1"/>
                </a:solidFill>
              </a:rPr>
              <a:t> </a:t>
            </a:r>
            <a:r>
              <a:rPr lang="en-US" sz="1600" b="1" i="0" dirty="0">
                <a:solidFill>
                  <a:schemeClr val="bg1"/>
                </a:solidFill>
                <a:effectLst/>
                <a:latin typeface="Cambria Math" panose="02040503050406030204" pitchFamily="18" charset="0"/>
                <a:ea typeface="Cambria Math" panose="02040503050406030204" pitchFamily="18" charset="0"/>
              </a:rPr>
              <a:t>A chatbot </a:t>
            </a:r>
            <a:r>
              <a:rPr lang="en-US" sz="1600" b="0" i="0" dirty="0">
                <a:solidFill>
                  <a:schemeClr val="bg1"/>
                </a:solidFill>
                <a:effectLst/>
                <a:latin typeface="Cambria Math" panose="02040503050406030204" pitchFamily="18" charset="0"/>
                <a:ea typeface="Cambria Math" panose="02040503050406030204" pitchFamily="18" charset="0"/>
              </a:rPr>
              <a:t>is an automated program that simulates human conversation through text messages, voice chats, or both. It learns to do that based on a lot of inputs</a:t>
            </a:r>
            <a:r>
              <a:rPr lang="hi-IN" sz="1600" b="0" i="0" dirty="0">
                <a:solidFill>
                  <a:schemeClr val="bg1"/>
                </a:solidFill>
                <a:effectLst/>
                <a:latin typeface="Cambria Math" panose="02040503050406030204" pitchFamily="18" charset="0"/>
                <a:ea typeface="Cambria Math" panose="02040503050406030204" pitchFamily="18" charset="0"/>
              </a:rPr>
              <a:t>.</a:t>
            </a:r>
            <a:endParaRPr lang="en-US" sz="1600" b="0" i="0" dirty="0">
              <a:solidFill>
                <a:schemeClr val="bg1"/>
              </a:solidFill>
              <a:effectLst/>
              <a:latin typeface="Cambria Math" panose="02040503050406030204" pitchFamily="18" charset="0"/>
              <a:ea typeface="Cambria Math" panose="02040503050406030204" pitchFamily="18" charset="0"/>
            </a:endParaRPr>
          </a:p>
          <a:p>
            <a:pPr algn="just"/>
            <a:endParaRPr lang="en-US" dirty="0"/>
          </a:p>
        </p:txBody>
      </p:sp>
      <p:pic>
        <p:nvPicPr>
          <p:cNvPr id="6" name="Picture 5">
            <a:extLst>
              <a:ext uri="{FF2B5EF4-FFF2-40B4-BE49-F238E27FC236}">
                <a16:creationId xmlns:a16="http://schemas.microsoft.com/office/drawing/2014/main" id="{61ED2B4B-FE49-4908-B880-A2ACDCC09811}"/>
              </a:ext>
            </a:extLst>
          </p:cNvPr>
          <p:cNvPicPr>
            <a:picLocks noChangeAspect="1"/>
          </p:cNvPicPr>
          <p:nvPr/>
        </p:nvPicPr>
        <p:blipFill>
          <a:blip r:embed="rId2"/>
          <a:stretch>
            <a:fillRect/>
          </a:stretch>
        </p:blipFill>
        <p:spPr>
          <a:xfrm>
            <a:off x="4969892" y="391125"/>
            <a:ext cx="3802633" cy="30188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8568390"/>
      </p:ext>
    </p:extLst>
  </p:cSld>
  <p:clrMapOvr>
    <a:masterClrMapping/>
  </p:clrMapOvr>
</p:sld>
</file>

<file path=ppt/theme/theme1.xml><?xml version="1.0" encoding="utf-8"?>
<a:theme xmlns:a="http://schemas.openxmlformats.org/drawingml/2006/main" name="Crobot Pitch Deck by Slidesgo">
  <a:themeElements>
    <a:clrScheme name="Simple Light">
      <a:dk1>
        <a:srgbClr val="526DFF"/>
      </a:dk1>
      <a:lt1>
        <a:srgbClr val="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306</Words>
  <Application>Microsoft Office PowerPoint</Application>
  <PresentationFormat>On-screen Show (16:9)</PresentationFormat>
  <Paragraphs>32</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Cambria</vt:lpstr>
      <vt:lpstr>Arial</vt:lpstr>
      <vt:lpstr>Wingdings</vt:lpstr>
      <vt:lpstr>Cambria Math</vt:lpstr>
      <vt:lpstr>Algerian</vt:lpstr>
      <vt:lpstr>Advent Pro</vt:lpstr>
      <vt:lpstr>Comfortaa</vt:lpstr>
      <vt:lpstr>Bebas Neue</vt:lpstr>
      <vt:lpstr>Crobot Pitch Deck by Slidesgo</vt:lpstr>
      <vt:lpstr>MACHINE LEARNING</vt:lpstr>
      <vt:lpstr>Contents</vt:lpstr>
      <vt:lpstr>Introduction of ML</vt:lpstr>
      <vt:lpstr>WHY ML?</vt:lpstr>
      <vt:lpstr>Types of ML</vt:lpstr>
      <vt:lpstr>PowerPoint Presentation</vt:lpstr>
      <vt:lpstr>Advantages &amp; Disadvantages</vt:lpstr>
      <vt:lpstr>Ptoject Using ML</vt:lpstr>
      <vt:lpstr>ML CHAT BOT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Using Machine learning</dc:title>
  <dc:creator>Vikram Singh</dc:creator>
  <cp:lastModifiedBy>Vikram Singh</cp:lastModifiedBy>
  <cp:revision>27</cp:revision>
  <dcterms:modified xsi:type="dcterms:W3CDTF">2022-01-26T09:38:48Z</dcterms:modified>
</cp:coreProperties>
</file>