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57BA54-53AC-4890-9428-3AB521FBB9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Amazon sales data analysis tableau final work done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BAFAE0-3768-4A14-BBA8-593DF0AA5B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18-04-2024 22:00:19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9650815D-F4A3-4531-9544-157605971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95" y="0"/>
            <a:ext cx="10445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" id="3" name="slide3">
            <a:extLst>
              <a:ext uri="{FF2B5EF4-FFF2-40B4-BE49-F238E27FC236}">
                <a16:creationId xmlns:a16="http://schemas.microsoft.com/office/drawing/2014/main" id="{79B5A6B3-A752-422D-919C-272AF6CA7D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18" y="0"/>
            <a:ext cx="4625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 chart" id="4" name="slide4">
            <a:extLst>
              <a:ext uri="{FF2B5EF4-FFF2-40B4-BE49-F238E27FC236}">
                <a16:creationId xmlns:a16="http://schemas.microsoft.com/office/drawing/2014/main" id="{C77EC3DB-E20A-4D2D-80B3-9F2662EF8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23" y="0"/>
            <a:ext cx="1918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" id="5" name="slide5">
            <a:extLst>
              <a:ext uri="{FF2B5EF4-FFF2-40B4-BE49-F238E27FC236}">
                <a16:creationId xmlns:a16="http://schemas.microsoft.com/office/drawing/2014/main" id="{D3A8C612-4C1B-4059-86D3-8269572F52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44" y="0"/>
            <a:ext cx="2001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le chart" id="6" name="slide6">
            <a:extLst>
              <a:ext uri="{FF2B5EF4-FFF2-40B4-BE49-F238E27FC236}">
                <a16:creationId xmlns:a16="http://schemas.microsoft.com/office/drawing/2014/main" id="{23F54AE2-C5F6-49BB-AF57-A60E03B465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64"/>
            <a:ext cx="12192000" cy="61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analysis" id="7" name="slide7">
            <a:extLst>
              <a:ext uri="{FF2B5EF4-FFF2-40B4-BE49-F238E27FC236}">
                <a16:creationId xmlns:a16="http://schemas.microsoft.com/office/drawing/2014/main" id="{9599877F-83C0-472F-9A6B-6D1FBB7BE6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47"/>
            <a:ext cx="12192000" cy="66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2024-04-18T16:30:21Z</dcterms:created>
  <dcterms:modified xsi:type="dcterms:W3CDTF">2024-04-18T16:30:21Z</dcterms:modified>
</cp:coreProperties>
</file>