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1" r:id="rId6"/>
    <p:sldId id="260" r:id="rId7"/>
    <p:sldId id="264" r:id="rId8"/>
    <p:sldId id="263" r:id="rId9"/>
    <p:sldId id="265" r:id="rId10"/>
    <p:sldId id="266" r:id="rId11"/>
    <p:sldId id="267" r:id="rId12"/>
    <p:sldId id="269" r:id="rId13"/>
    <p:sldId id="26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C57F-80AA-448A-9455-8E88FB24E789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8B9C2-E9C5-43F5-8F36-18F2B671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B9C2-E9C5-43F5-8F36-18F2B671A5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0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4519-7BFC-4995-9053-DAB3C50ECCC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7A23-8F05-48BD-A37C-29F04891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otnetforal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logic/definition-language" TargetMode="External"/><Relationship Id="rId2" Type="http://schemas.openxmlformats.org/officeDocument/2006/relationships/hyperlink" Target="http://blog.falafel.com/azure_logic_apps_orchestrating_busin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Events/Build/2016/P462" TargetMode="External"/><Relationship Id="rId4" Type="http://schemas.openxmlformats.org/officeDocument/2006/relationships/hyperlink" Target="https://msdn.microsoft.com/en-us/library/azure/dn948512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43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                                                            Vikram Chaudhary</a:t>
            </a:r>
          </a:p>
          <a:p>
            <a:r>
              <a:rPr lang="en-US" sz="2000" dirty="0"/>
              <a:t>                                                                                  </a:t>
            </a:r>
            <a:r>
              <a:rPr lang="en-US" sz="2000" dirty="0">
                <a:hlinkClick r:id="rId2"/>
              </a:rPr>
              <a:t>www.dotnetforall.com</a:t>
            </a:r>
            <a:endParaRPr lang="en-US" sz="2000" dirty="0"/>
          </a:p>
          <a:p>
            <a:r>
              <a:rPr lang="en-US" sz="2000" dirty="0"/>
              <a:t>                                                                                           - @dotnetforall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648200"/>
            <a:ext cx="329996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6589"/>
            <a:ext cx="8229600" cy="3713184"/>
          </a:xfrm>
        </p:spPr>
      </p:pic>
    </p:spTree>
    <p:extLst>
      <p:ext uri="{BB962C8B-B14F-4D97-AF65-F5344CB8AC3E}">
        <p14:creationId xmlns:p14="http://schemas.microsoft.com/office/powerpoint/2010/main" val="44047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0578"/>
            <a:ext cx="8229600" cy="3745207"/>
          </a:xfrm>
        </p:spPr>
      </p:pic>
    </p:spTree>
    <p:extLst>
      <p:ext uri="{BB962C8B-B14F-4D97-AF65-F5344CB8AC3E}">
        <p14:creationId xmlns:p14="http://schemas.microsoft.com/office/powerpoint/2010/main" val="126651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54421"/>
          <a:ext cx="8229600" cy="3017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25745351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5105076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 b="1" cap="all">
                          <a:effectLst/>
                        </a:rPr>
                        <a:t>ACTIONS EXECUTED / MONTH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cap="all">
                          <a:effectLst/>
                        </a:rPr>
                        <a:t>PRICE PER ACTION EXECUTION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635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 250K actions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₹0.0481 / action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2839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251K-1M actions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₹0.024 / action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34148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1M-50M actions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₹0.00901 / action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883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50M-100M actions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₹0.00541 / action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60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100M+ actions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₹0.003245 / action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8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1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3973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http://blog.falafel.com/azure_logic_apps_orchestrating_business/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https://docs.microsoft.com/en-us/rest/api/logic/definition-language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https://msdn.microsoft.com/en-us/library/azure/dn948512.aspx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https://channel9.msdn.com/Events/Build/2016/P462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996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Developer Benefit Azure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can create the azure account </a:t>
            </a:r>
          </a:p>
          <a:p>
            <a:r>
              <a:rPr lang="en-US" dirty="0"/>
              <a:t>Valid for 12 Months</a:t>
            </a:r>
          </a:p>
          <a:p>
            <a:r>
              <a:rPr lang="en-US" dirty="0" err="1"/>
              <a:t>Rs</a:t>
            </a:r>
            <a:r>
              <a:rPr lang="en-US" dirty="0"/>
              <a:t> 1600 Credited every month. </a:t>
            </a:r>
          </a:p>
        </p:txBody>
      </p:sp>
    </p:spTree>
    <p:extLst>
      <p:ext uri="{BB962C8B-B14F-4D97-AF65-F5344CB8AC3E}">
        <p14:creationId xmlns:p14="http://schemas.microsoft.com/office/powerpoint/2010/main" val="394515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What </a:t>
            </a:r>
          </a:p>
          <a:p>
            <a:r>
              <a:rPr lang="en-US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11003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Logic Apps?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Multiple LOB exits in an organizations</a:t>
            </a:r>
          </a:p>
          <a:p>
            <a:r>
              <a:rPr lang="en-US" sz="2000" dirty="0"/>
              <a:t>All systems need to Perform CRUD operations</a:t>
            </a:r>
          </a:p>
          <a:p>
            <a:r>
              <a:rPr lang="en-US" sz="2000" dirty="0"/>
              <a:t>Data is player</a:t>
            </a:r>
          </a:p>
          <a:p>
            <a:r>
              <a:rPr lang="en-US" sz="2000" dirty="0"/>
              <a:t>Extraction transformation and Load (ETL)</a:t>
            </a:r>
          </a:p>
          <a:p>
            <a:r>
              <a:rPr lang="en-US" sz="2000" dirty="0"/>
              <a:t>Orchestrate business process and System integration</a:t>
            </a:r>
          </a:p>
          <a:p>
            <a:r>
              <a:rPr lang="en-US" sz="2000" dirty="0"/>
              <a:t>Easy to use design tools </a:t>
            </a:r>
          </a:p>
          <a:p>
            <a:r>
              <a:rPr lang="en-US" sz="2000" dirty="0"/>
              <a:t>Connect APIs easily </a:t>
            </a:r>
          </a:p>
          <a:p>
            <a:r>
              <a:rPr lang="en-US" sz="2000" dirty="0"/>
              <a:t>Get started quickly from templates</a:t>
            </a:r>
          </a:p>
          <a:p>
            <a:r>
              <a:rPr lang="en-US" sz="2000" dirty="0"/>
              <a:t>Real integration horsepower 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Example</a:t>
            </a:r>
          </a:p>
        </p:txBody>
      </p:sp>
      <p:pic>
        <p:nvPicPr>
          <p:cNvPr id="1026" name="Picture 2" descr="C:\Users\vikram.chaudhary\AppData\Local\Microsoft\Windows\INetCache\IE\WA5OKUIO\120px-User_icon_2.svg[2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kram.chaudhary\AppData\Local\Microsoft\Windows\INetCache\IE\WA5OKUIO\web-design-inspiration2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92287"/>
            <a:ext cx="1981200" cy="148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334000" y="2286000"/>
            <a:ext cx="1828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828800" y="228600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162800" y="2057400"/>
            <a:ext cx="838200" cy="9144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CRM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191000" y="3281362"/>
            <a:ext cx="457200" cy="1366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3630930" y="4792980"/>
            <a:ext cx="1524000" cy="10668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19050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Checkout Order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1848444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Creates new Customer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4731" y="3096696"/>
            <a:ext cx="22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Force, Dynamics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2695" y="5955268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3164" y="3680469"/>
            <a:ext cx="291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Creates new Order</a:t>
            </a:r>
          </a:p>
        </p:txBody>
      </p:sp>
    </p:spTree>
    <p:extLst>
      <p:ext uri="{BB962C8B-B14F-4D97-AF65-F5344CB8AC3E}">
        <p14:creationId xmlns:p14="http://schemas.microsoft.com/office/powerpoint/2010/main" val="12403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Logic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Part of Microsoft Azure which contain lots of similar services</a:t>
            </a:r>
          </a:p>
          <a:p>
            <a:r>
              <a:rPr lang="en-US" sz="2000" dirty="0"/>
              <a:t>Need to at least know the basics of these services.</a:t>
            </a:r>
          </a:p>
          <a:p>
            <a:r>
              <a:rPr lang="en-US" sz="2000" dirty="0"/>
              <a:t>Successor of </a:t>
            </a:r>
            <a:r>
              <a:rPr lang="en-US" sz="2000" dirty="0" err="1"/>
              <a:t>Biztalk</a:t>
            </a:r>
            <a:r>
              <a:rPr lang="en-US" sz="2000" dirty="0"/>
              <a:t> orchestration.</a:t>
            </a:r>
          </a:p>
          <a:p>
            <a:r>
              <a:rPr lang="en-US" sz="2000" dirty="0" err="1"/>
              <a:t>iPaas</a:t>
            </a:r>
            <a:endParaRPr lang="en-US" sz="2000" dirty="0"/>
          </a:p>
          <a:p>
            <a:r>
              <a:rPr lang="en-US" sz="2000" dirty="0"/>
              <a:t>Exits to make Orchestrating Business processes and System integration easier and a visual process.</a:t>
            </a:r>
          </a:p>
          <a:p>
            <a:r>
              <a:rPr lang="en-US" sz="2000" dirty="0"/>
              <a:t>As product of Azure, it boasts high scalability and reliability.</a:t>
            </a:r>
          </a:p>
          <a:p>
            <a:r>
              <a:rPr lang="en-US" sz="2000" dirty="0"/>
              <a:t>Various connectors are available which can act as triggers and actions in over all orchestration.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76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0693"/>
            <a:ext cx="8229600" cy="3844976"/>
          </a:xfrm>
        </p:spPr>
      </p:pic>
    </p:spTree>
    <p:extLst>
      <p:ext uri="{BB962C8B-B14F-4D97-AF65-F5344CB8AC3E}">
        <p14:creationId xmlns:p14="http://schemas.microsoft.com/office/powerpoint/2010/main" val="117116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0354"/>
            <a:ext cx="8229600" cy="3925654"/>
          </a:xfrm>
        </p:spPr>
      </p:pic>
    </p:spTree>
    <p:extLst>
      <p:ext uri="{BB962C8B-B14F-4D97-AF65-F5344CB8AC3E}">
        <p14:creationId xmlns:p14="http://schemas.microsoft.com/office/powerpoint/2010/main" val="424782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150"/>
            <a:ext cx="8229600" cy="4416062"/>
          </a:xfrm>
        </p:spPr>
      </p:pic>
    </p:spTree>
    <p:extLst>
      <p:ext uri="{BB962C8B-B14F-4D97-AF65-F5344CB8AC3E}">
        <p14:creationId xmlns:p14="http://schemas.microsoft.com/office/powerpoint/2010/main" val="115989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10486</TotalTime>
  <Words>283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Azure Logic Apps</vt:lpstr>
      <vt:lpstr>Free Developer Benefit Azure Account</vt:lpstr>
      <vt:lpstr>Logic Apps</vt:lpstr>
      <vt:lpstr>Why do we need Logic Apps?</vt:lpstr>
      <vt:lpstr>ETL Example</vt:lpstr>
      <vt:lpstr>What is Logic App</vt:lpstr>
      <vt:lpstr>API</vt:lpstr>
      <vt:lpstr>Connectors</vt:lpstr>
      <vt:lpstr>Triggers</vt:lpstr>
      <vt:lpstr>Actions</vt:lpstr>
      <vt:lpstr>Work Flows</vt:lpstr>
      <vt:lpstr>Pricing</vt:lpstr>
      <vt:lpstr>PowerPoint Presentation</vt:lpstr>
      <vt:lpstr>References</vt:lpstr>
    </vt:vector>
  </TitlesOfParts>
  <Company>EF Education First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Logic Apps</dc:title>
  <dc:creator>Vikram Chaudhary</dc:creator>
  <cp:lastModifiedBy>SONY</cp:lastModifiedBy>
  <cp:revision>36</cp:revision>
  <dcterms:created xsi:type="dcterms:W3CDTF">2016-11-16T08:58:19Z</dcterms:created>
  <dcterms:modified xsi:type="dcterms:W3CDTF">2016-11-26T09:12:16Z</dcterms:modified>
</cp:coreProperties>
</file>