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1" r:id="rId16"/>
    <p:sldId id="272" r:id="rId17"/>
    <p:sldId id="291" r:id="rId18"/>
    <p:sldId id="293" r:id="rId19"/>
    <p:sldId id="273" r:id="rId20"/>
    <p:sldId id="274" r:id="rId21"/>
    <p:sldId id="275" r:id="rId22"/>
    <p:sldId id="277" r:id="rId23"/>
    <p:sldId id="278" r:id="rId24"/>
    <p:sldId id="279" r:id="rId25"/>
    <p:sldId id="280" r:id="rId26"/>
    <p:sldId id="281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2" r:id="rId36"/>
    <p:sldId id="294" r:id="rId37"/>
    <p:sldId id="295" r:id="rId38"/>
    <p:sldId id="29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ram Chaudhary" initials="VC" lastIdx="1" clrIdx="0">
    <p:extLst>
      <p:ext uri="{19B8F6BF-5375-455C-9EA6-DF929625EA0E}">
        <p15:presenceInfo xmlns:p15="http://schemas.microsoft.com/office/powerpoint/2012/main" userId="c01d432debe374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52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7BE6BE-6449-4F2B-AF29-7BF3915D5B57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2B131B-3481-491B-8702-FFF2089263B5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Main Problem ?</a:t>
          </a:r>
        </a:p>
      </dgm:t>
    </dgm:pt>
    <dgm:pt modelId="{FEC6EF36-5EE3-4B95-8D11-77323B2AD85A}" type="parTrans" cxnId="{C9E71274-5416-48E7-ACB2-BB96668F57E9}">
      <dgm:prSet/>
      <dgm:spPr/>
      <dgm:t>
        <a:bodyPr/>
        <a:lstStyle/>
        <a:p>
          <a:endParaRPr lang="en-US"/>
        </a:p>
      </dgm:t>
    </dgm:pt>
    <dgm:pt modelId="{A0A4A6AD-D80E-4D2A-BD13-E84A5474EDFF}" type="sibTrans" cxnId="{C9E71274-5416-48E7-ACB2-BB96668F57E9}">
      <dgm:prSet/>
      <dgm:spPr/>
      <dgm:t>
        <a:bodyPr/>
        <a:lstStyle/>
        <a:p>
          <a:endParaRPr lang="en-US"/>
        </a:p>
      </dgm:t>
    </dgm:pt>
    <dgm:pt modelId="{2162AC49-3BA4-45E4-A113-59E153A1A014}">
      <dgm:prSet phldrT="[Text]"/>
      <dgm:spPr>
        <a:solidFill>
          <a:srgbClr val="BE524A"/>
        </a:solidFill>
      </dgm:spPr>
      <dgm:t>
        <a:bodyPr/>
        <a:lstStyle/>
        <a:p>
          <a:r>
            <a:rPr lang="en-US" dirty="0"/>
            <a:t>Sub Problem ?</a:t>
          </a:r>
        </a:p>
      </dgm:t>
    </dgm:pt>
    <dgm:pt modelId="{401D0A08-CD2E-4C37-A3F6-162DBF600FBF}" type="parTrans" cxnId="{BED0FC3B-3D7F-4809-8EF0-FEE54554A968}">
      <dgm:prSet/>
      <dgm:spPr/>
      <dgm:t>
        <a:bodyPr/>
        <a:lstStyle/>
        <a:p>
          <a:endParaRPr lang="en-US"/>
        </a:p>
      </dgm:t>
    </dgm:pt>
    <dgm:pt modelId="{6238AE34-AF58-4AEB-B4AA-B20F9EA6E984}" type="sibTrans" cxnId="{BED0FC3B-3D7F-4809-8EF0-FEE54554A968}">
      <dgm:prSet/>
      <dgm:spPr/>
      <dgm:t>
        <a:bodyPr/>
        <a:lstStyle/>
        <a:p>
          <a:endParaRPr lang="en-US"/>
        </a:p>
      </dgm:t>
    </dgm:pt>
    <dgm:pt modelId="{002DA3BE-0D2F-4B89-9E8F-DED1C9945025}">
      <dgm:prSet phldrT="[Text]"/>
      <dgm:spPr>
        <a:solidFill>
          <a:srgbClr val="BE524A"/>
        </a:solidFill>
      </dgm:spPr>
      <dgm:t>
        <a:bodyPr/>
        <a:lstStyle/>
        <a:p>
          <a:r>
            <a:rPr lang="en-US" dirty="0"/>
            <a:t>Sub Problem ?</a:t>
          </a:r>
        </a:p>
      </dgm:t>
    </dgm:pt>
    <dgm:pt modelId="{792C7635-AAF9-4720-B257-59C3D375DA3C}" type="parTrans" cxnId="{ADA01735-DDB7-4C17-9C6E-B50990F55A2A}">
      <dgm:prSet/>
      <dgm:spPr/>
      <dgm:t>
        <a:bodyPr/>
        <a:lstStyle/>
        <a:p>
          <a:endParaRPr lang="en-US"/>
        </a:p>
      </dgm:t>
    </dgm:pt>
    <dgm:pt modelId="{B74A98A4-B6B3-4069-BB67-467C24B00E35}" type="sibTrans" cxnId="{ADA01735-DDB7-4C17-9C6E-B50990F55A2A}">
      <dgm:prSet/>
      <dgm:spPr/>
      <dgm:t>
        <a:bodyPr/>
        <a:lstStyle/>
        <a:p>
          <a:endParaRPr lang="en-US"/>
        </a:p>
      </dgm:t>
    </dgm:pt>
    <dgm:pt modelId="{D910A437-F87F-4A33-904C-63C4FA289BCF}">
      <dgm:prSet phldrT="[Text]"/>
      <dgm:spPr>
        <a:solidFill>
          <a:srgbClr val="BE524A"/>
        </a:solidFill>
      </dgm:spPr>
      <dgm:t>
        <a:bodyPr/>
        <a:lstStyle/>
        <a:p>
          <a:r>
            <a:rPr lang="en-US" dirty="0"/>
            <a:t>Sub Problem ?</a:t>
          </a:r>
        </a:p>
      </dgm:t>
    </dgm:pt>
    <dgm:pt modelId="{D832870E-5C66-4014-BAC1-387B0BFA4147}" type="parTrans" cxnId="{E6E0CDEA-1872-4671-8FEB-9EF08E673DFC}">
      <dgm:prSet/>
      <dgm:spPr/>
      <dgm:t>
        <a:bodyPr/>
        <a:lstStyle/>
        <a:p>
          <a:endParaRPr lang="en-US"/>
        </a:p>
      </dgm:t>
    </dgm:pt>
    <dgm:pt modelId="{33C92097-2A7C-4ECE-8DDA-F07A7EE577DD}" type="sibTrans" cxnId="{E6E0CDEA-1872-4671-8FEB-9EF08E673DFC}">
      <dgm:prSet/>
      <dgm:spPr/>
      <dgm:t>
        <a:bodyPr/>
        <a:lstStyle/>
        <a:p>
          <a:endParaRPr lang="en-US"/>
        </a:p>
      </dgm:t>
    </dgm:pt>
    <dgm:pt modelId="{94936339-CC46-4E37-B300-A7EAF9843348}">
      <dgm:prSet phldrT="[Text]"/>
      <dgm:spPr>
        <a:solidFill>
          <a:srgbClr val="BE524A"/>
        </a:solidFill>
      </dgm:spPr>
      <dgm:t>
        <a:bodyPr/>
        <a:lstStyle/>
        <a:p>
          <a:r>
            <a:rPr lang="en-US" dirty="0"/>
            <a:t>Sub Problem ?</a:t>
          </a:r>
        </a:p>
      </dgm:t>
    </dgm:pt>
    <dgm:pt modelId="{97A0BB35-7D10-4BAA-93A4-57BE5A92F7DC}" type="parTrans" cxnId="{96B9A873-BF62-48E7-8759-B33B0138EDFA}">
      <dgm:prSet/>
      <dgm:spPr/>
      <dgm:t>
        <a:bodyPr/>
        <a:lstStyle/>
        <a:p>
          <a:endParaRPr lang="en-US"/>
        </a:p>
      </dgm:t>
    </dgm:pt>
    <dgm:pt modelId="{C4A48802-1A0D-4470-8596-24A5B633D847}" type="sibTrans" cxnId="{96B9A873-BF62-48E7-8759-B33B0138EDFA}">
      <dgm:prSet/>
      <dgm:spPr/>
      <dgm:t>
        <a:bodyPr/>
        <a:lstStyle/>
        <a:p>
          <a:endParaRPr lang="en-US"/>
        </a:p>
      </dgm:t>
    </dgm:pt>
    <dgm:pt modelId="{573EF8DF-204E-4646-B84E-E8F0D15EA7F8}" type="pres">
      <dgm:prSet presAssocID="{637BE6BE-6449-4F2B-AF29-7BF3915D5B57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68A86D4-2E31-4464-B68D-AF5DF744202B}" type="pres">
      <dgm:prSet presAssocID="{637BE6BE-6449-4F2B-AF29-7BF3915D5B57}" presName="matrix" presStyleCnt="0"/>
      <dgm:spPr/>
    </dgm:pt>
    <dgm:pt modelId="{D594779A-5E3B-4BC5-8069-87C27BC756A7}" type="pres">
      <dgm:prSet presAssocID="{637BE6BE-6449-4F2B-AF29-7BF3915D5B57}" presName="tile1" presStyleLbl="node1" presStyleIdx="0" presStyleCnt="4"/>
      <dgm:spPr/>
    </dgm:pt>
    <dgm:pt modelId="{9A788EC4-8CBE-439F-94BC-52F11CE71DF6}" type="pres">
      <dgm:prSet presAssocID="{637BE6BE-6449-4F2B-AF29-7BF3915D5B57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6069A84-71E1-4C4C-BCBA-8FD44846FC95}" type="pres">
      <dgm:prSet presAssocID="{637BE6BE-6449-4F2B-AF29-7BF3915D5B57}" presName="tile2" presStyleLbl="node1" presStyleIdx="1" presStyleCnt="4" custLinFactNeighborY="-728"/>
      <dgm:spPr/>
    </dgm:pt>
    <dgm:pt modelId="{608539A8-B342-4A7A-99A6-ED85D979964F}" type="pres">
      <dgm:prSet presAssocID="{637BE6BE-6449-4F2B-AF29-7BF3915D5B57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EDDA7C7-B405-44E8-AB42-03196C38FEDF}" type="pres">
      <dgm:prSet presAssocID="{637BE6BE-6449-4F2B-AF29-7BF3915D5B57}" presName="tile3" presStyleLbl="node1" presStyleIdx="2" presStyleCnt="4"/>
      <dgm:spPr/>
    </dgm:pt>
    <dgm:pt modelId="{5DB8A375-3BE7-45F8-BDFB-15237EF64A49}" type="pres">
      <dgm:prSet presAssocID="{637BE6BE-6449-4F2B-AF29-7BF3915D5B57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F4338B0-662D-49E7-A377-ACAB4D260AF6}" type="pres">
      <dgm:prSet presAssocID="{637BE6BE-6449-4F2B-AF29-7BF3915D5B57}" presName="tile4" presStyleLbl="node1" presStyleIdx="3" presStyleCnt="4"/>
      <dgm:spPr/>
    </dgm:pt>
    <dgm:pt modelId="{9213EDDD-15F0-4528-9D0B-C17B1B978975}" type="pres">
      <dgm:prSet presAssocID="{637BE6BE-6449-4F2B-AF29-7BF3915D5B57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08DDF758-3E3C-43FD-8FEA-4BFFC91D0D30}" type="pres">
      <dgm:prSet presAssocID="{637BE6BE-6449-4F2B-AF29-7BF3915D5B57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F88BC314-E6EB-46BC-9DBB-ABE8056768B1}" type="presOf" srcId="{002DA3BE-0D2F-4B89-9E8F-DED1C9945025}" destId="{608539A8-B342-4A7A-99A6-ED85D979964F}" srcOrd="1" destOrd="0" presId="urn:microsoft.com/office/officeart/2005/8/layout/matrix1"/>
    <dgm:cxn modelId="{ED57632A-6A6F-476F-B225-34C24847B60B}" type="presOf" srcId="{637BE6BE-6449-4F2B-AF29-7BF3915D5B57}" destId="{573EF8DF-204E-4646-B84E-E8F0D15EA7F8}" srcOrd="0" destOrd="0" presId="urn:microsoft.com/office/officeart/2005/8/layout/matrix1"/>
    <dgm:cxn modelId="{ADA01735-DDB7-4C17-9C6E-B50990F55A2A}" srcId="{E62B131B-3481-491B-8702-FFF2089263B5}" destId="{002DA3BE-0D2F-4B89-9E8F-DED1C9945025}" srcOrd="1" destOrd="0" parTransId="{792C7635-AAF9-4720-B257-59C3D375DA3C}" sibTransId="{B74A98A4-B6B3-4069-BB67-467C24B00E35}"/>
    <dgm:cxn modelId="{BED0FC3B-3D7F-4809-8EF0-FEE54554A968}" srcId="{E62B131B-3481-491B-8702-FFF2089263B5}" destId="{2162AC49-3BA4-45E4-A113-59E153A1A014}" srcOrd="0" destOrd="0" parTransId="{401D0A08-CD2E-4C37-A3F6-162DBF600FBF}" sibTransId="{6238AE34-AF58-4AEB-B4AA-B20F9EA6E984}"/>
    <dgm:cxn modelId="{419F003D-0D59-401C-B019-5B021E86BEE2}" type="presOf" srcId="{2162AC49-3BA4-45E4-A113-59E153A1A014}" destId="{D594779A-5E3B-4BC5-8069-87C27BC756A7}" srcOrd="0" destOrd="0" presId="urn:microsoft.com/office/officeart/2005/8/layout/matrix1"/>
    <dgm:cxn modelId="{43766C43-4D83-4D0E-B1C6-2FEFD75ADC16}" type="presOf" srcId="{94936339-CC46-4E37-B300-A7EAF9843348}" destId="{9213EDDD-15F0-4528-9D0B-C17B1B978975}" srcOrd="1" destOrd="0" presId="urn:microsoft.com/office/officeart/2005/8/layout/matrix1"/>
    <dgm:cxn modelId="{96B9A873-BF62-48E7-8759-B33B0138EDFA}" srcId="{E62B131B-3481-491B-8702-FFF2089263B5}" destId="{94936339-CC46-4E37-B300-A7EAF9843348}" srcOrd="3" destOrd="0" parTransId="{97A0BB35-7D10-4BAA-93A4-57BE5A92F7DC}" sibTransId="{C4A48802-1A0D-4470-8596-24A5B633D847}"/>
    <dgm:cxn modelId="{C9E71274-5416-48E7-ACB2-BB96668F57E9}" srcId="{637BE6BE-6449-4F2B-AF29-7BF3915D5B57}" destId="{E62B131B-3481-491B-8702-FFF2089263B5}" srcOrd="0" destOrd="0" parTransId="{FEC6EF36-5EE3-4B95-8D11-77323B2AD85A}" sibTransId="{A0A4A6AD-D80E-4D2A-BD13-E84A5474EDFF}"/>
    <dgm:cxn modelId="{86E34695-4143-4C62-8447-FA2D37BA2B81}" type="presOf" srcId="{2162AC49-3BA4-45E4-A113-59E153A1A014}" destId="{9A788EC4-8CBE-439F-94BC-52F11CE71DF6}" srcOrd="1" destOrd="0" presId="urn:microsoft.com/office/officeart/2005/8/layout/matrix1"/>
    <dgm:cxn modelId="{5F6A28A9-A5F9-46B8-8E15-5104445489A9}" type="presOf" srcId="{D910A437-F87F-4A33-904C-63C4FA289BCF}" destId="{9EDDA7C7-B405-44E8-AB42-03196C38FEDF}" srcOrd="0" destOrd="0" presId="urn:microsoft.com/office/officeart/2005/8/layout/matrix1"/>
    <dgm:cxn modelId="{0E27BBC7-950B-4C08-A75C-4592FDD0D458}" type="presOf" srcId="{94936339-CC46-4E37-B300-A7EAF9843348}" destId="{8F4338B0-662D-49E7-A377-ACAB4D260AF6}" srcOrd="0" destOrd="0" presId="urn:microsoft.com/office/officeart/2005/8/layout/matrix1"/>
    <dgm:cxn modelId="{7E27F5E8-DBF8-4E5E-9300-4DFE97E1B59F}" type="presOf" srcId="{D910A437-F87F-4A33-904C-63C4FA289BCF}" destId="{5DB8A375-3BE7-45F8-BDFB-15237EF64A49}" srcOrd="1" destOrd="0" presId="urn:microsoft.com/office/officeart/2005/8/layout/matrix1"/>
    <dgm:cxn modelId="{0EA4A9E9-DA2E-46EF-9B2D-48B8F436D8B5}" type="presOf" srcId="{E62B131B-3481-491B-8702-FFF2089263B5}" destId="{08DDF758-3E3C-43FD-8FEA-4BFFC91D0D30}" srcOrd="0" destOrd="0" presId="urn:microsoft.com/office/officeart/2005/8/layout/matrix1"/>
    <dgm:cxn modelId="{E6E0CDEA-1872-4671-8FEB-9EF08E673DFC}" srcId="{E62B131B-3481-491B-8702-FFF2089263B5}" destId="{D910A437-F87F-4A33-904C-63C4FA289BCF}" srcOrd="2" destOrd="0" parTransId="{D832870E-5C66-4014-BAC1-387B0BFA4147}" sibTransId="{33C92097-2A7C-4ECE-8DDA-F07A7EE577DD}"/>
    <dgm:cxn modelId="{2A2B15FB-F263-4A1B-8A36-DC0DA5700D24}" type="presOf" srcId="{002DA3BE-0D2F-4B89-9E8F-DED1C9945025}" destId="{06069A84-71E1-4C4C-BCBA-8FD44846FC95}" srcOrd="0" destOrd="0" presId="urn:microsoft.com/office/officeart/2005/8/layout/matrix1"/>
    <dgm:cxn modelId="{333DD298-5383-4166-B32F-47D43FEE5634}" type="presParOf" srcId="{573EF8DF-204E-4646-B84E-E8F0D15EA7F8}" destId="{268A86D4-2E31-4464-B68D-AF5DF744202B}" srcOrd="0" destOrd="0" presId="urn:microsoft.com/office/officeart/2005/8/layout/matrix1"/>
    <dgm:cxn modelId="{73A88F48-0FC1-4359-99C7-A9A1AE36C54B}" type="presParOf" srcId="{268A86D4-2E31-4464-B68D-AF5DF744202B}" destId="{D594779A-5E3B-4BC5-8069-87C27BC756A7}" srcOrd="0" destOrd="0" presId="urn:microsoft.com/office/officeart/2005/8/layout/matrix1"/>
    <dgm:cxn modelId="{24A255AC-4230-4929-A135-CAF00BE0EE25}" type="presParOf" srcId="{268A86D4-2E31-4464-B68D-AF5DF744202B}" destId="{9A788EC4-8CBE-439F-94BC-52F11CE71DF6}" srcOrd="1" destOrd="0" presId="urn:microsoft.com/office/officeart/2005/8/layout/matrix1"/>
    <dgm:cxn modelId="{AF0EBDC6-53C9-4A37-9E93-D7DCCD463570}" type="presParOf" srcId="{268A86D4-2E31-4464-B68D-AF5DF744202B}" destId="{06069A84-71E1-4C4C-BCBA-8FD44846FC95}" srcOrd="2" destOrd="0" presId="urn:microsoft.com/office/officeart/2005/8/layout/matrix1"/>
    <dgm:cxn modelId="{667B5819-992F-4FA4-91E3-37D3528DF4AC}" type="presParOf" srcId="{268A86D4-2E31-4464-B68D-AF5DF744202B}" destId="{608539A8-B342-4A7A-99A6-ED85D979964F}" srcOrd="3" destOrd="0" presId="urn:microsoft.com/office/officeart/2005/8/layout/matrix1"/>
    <dgm:cxn modelId="{754A8A96-A5D7-44BB-9EF6-694E4905FF7A}" type="presParOf" srcId="{268A86D4-2E31-4464-B68D-AF5DF744202B}" destId="{9EDDA7C7-B405-44E8-AB42-03196C38FEDF}" srcOrd="4" destOrd="0" presId="urn:microsoft.com/office/officeart/2005/8/layout/matrix1"/>
    <dgm:cxn modelId="{8A0CC156-BB01-4ABE-8323-8EDDF685DF6E}" type="presParOf" srcId="{268A86D4-2E31-4464-B68D-AF5DF744202B}" destId="{5DB8A375-3BE7-45F8-BDFB-15237EF64A49}" srcOrd="5" destOrd="0" presId="urn:microsoft.com/office/officeart/2005/8/layout/matrix1"/>
    <dgm:cxn modelId="{09259046-EC31-45AE-AD33-FB38FD28AD28}" type="presParOf" srcId="{268A86D4-2E31-4464-B68D-AF5DF744202B}" destId="{8F4338B0-662D-49E7-A377-ACAB4D260AF6}" srcOrd="6" destOrd="0" presId="urn:microsoft.com/office/officeart/2005/8/layout/matrix1"/>
    <dgm:cxn modelId="{7AEA35CB-E048-4C69-AA62-46B9AFA7A33B}" type="presParOf" srcId="{268A86D4-2E31-4464-B68D-AF5DF744202B}" destId="{9213EDDD-15F0-4528-9D0B-C17B1B978975}" srcOrd="7" destOrd="0" presId="urn:microsoft.com/office/officeart/2005/8/layout/matrix1"/>
    <dgm:cxn modelId="{596C42C5-0EC5-45C1-A758-A9746591E074}" type="presParOf" srcId="{573EF8DF-204E-4646-B84E-E8F0D15EA7F8}" destId="{08DDF758-3E3C-43FD-8FEA-4BFFC91D0D30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319FC2-BFC4-48D9-B7EC-722C20DCA442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149786-07AB-4677-9934-3B4EA36CC40A}">
      <dgm:prSet phldrT="[Text]"/>
      <dgm:spPr/>
      <dgm:t>
        <a:bodyPr/>
        <a:lstStyle/>
        <a:p>
          <a:r>
            <a:rPr lang="en-US" dirty="0"/>
            <a:t>Main Solution</a:t>
          </a:r>
        </a:p>
      </dgm:t>
    </dgm:pt>
    <dgm:pt modelId="{66D77D44-EDB3-4CDA-8786-D0BECBBA0AA5}" type="parTrans" cxnId="{54C33599-9926-4F76-818D-C31059F5059D}">
      <dgm:prSet/>
      <dgm:spPr/>
      <dgm:t>
        <a:bodyPr/>
        <a:lstStyle/>
        <a:p>
          <a:endParaRPr lang="en-US"/>
        </a:p>
      </dgm:t>
    </dgm:pt>
    <dgm:pt modelId="{51739380-2538-465B-9450-1F1D51531B38}" type="sibTrans" cxnId="{54C33599-9926-4F76-818D-C31059F5059D}">
      <dgm:prSet/>
      <dgm:spPr/>
      <dgm:t>
        <a:bodyPr/>
        <a:lstStyle/>
        <a:p>
          <a:endParaRPr lang="en-US"/>
        </a:p>
      </dgm:t>
    </dgm:pt>
    <dgm:pt modelId="{0983C77F-1CE4-4A3F-B381-4967B8DAD3B5}">
      <dgm:prSet phldrT="[Text]"/>
      <dgm:spPr/>
      <dgm:t>
        <a:bodyPr/>
        <a:lstStyle/>
        <a:p>
          <a:r>
            <a:rPr lang="en-US" dirty="0"/>
            <a:t>Solution</a:t>
          </a:r>
        </a:p>
      </dgm:t>
    </dgm:pt>
    <dgm:pt modelId="{77272BC8-7ECD-499A-9B50-8E085636443B}" type="parTrans" cxnId="{1E1F62BB-A09D-47BF-9443-B05077252814}">
      <dgm:prSet/>
      <dgm:spPr/>
      <dgm:t>
        <a:bodyPr/>
        <a:lstStyle/>
        <a:p>
          <a:endParaRPr lang="en-US"/>
        </a:p>
      </dgm:t>
    </dgm:pt>
    <dgm:pt modelId="{190CBFBA-033A-47FC-A569-20A82BF77B27}" type="sibTrans" cxnId="{1E1F62BB-A09D-47BF-9443-B05077252814}">
      <dgm:prSet/>
      <dgm:spPr/>
      <dgm:t>
        <a:bodyPr/>
        <a:lstStyle/>
        <a:p>
          <a:endParaRPr lang="en-US"/>
        </a:p>
      </dgm:t>
    </dgm:pt>
    <dgm:pt modelId="{35F0D048-EB07-44B7-BA56-3FD05888189A}">
      <dgm:prSet phldrT="[Text]"/>
      <dgm:spPr/>
      <dgm:t>
        <a:bodyPr/>
        <a:lstStyle/>
        <a:p>
          <a:r>
            <a:rPr lang="en-US" dirty="0"/>
            <a:t>Solution</a:t>
          </a:r>
        </a:p>
      </dgm:t>
    </dgm:pt>
    <dgm:pt modelId="{05D1AA80-FE53-45E1-BC08-366DB0DD00C4}" type="parTrans" cxnId="{C6B8AD2D-06F4-409B-AFFE-1F3FB026CEC7}">
      <dgm:prSet/>
      <dgm:spPr/>
      <dgm:t>
        <a:bodyPr/>
        <a:lstStyle/>
        <a:p>
          <a:endParaRPr lang="en-US"/>
        </a:p>
      </dgm:t>
    </dgm:pt>
    <dgm:pt modelId="{62D563D3-6623-42C7-BD52-65B1117E943D}" type="sibTrans" cxnId="{C6B8AD2D-06F4-409B-AFFE-1F3FB026CEC7}">
      <dgm:prSet/>
      <dgm:spPr/>
      <dgm:t>
        <a:bodyPr/>
        <a:lstStyle/>
        <a:p>
          <a:endParaRPr lang="en-US"/>
        </a:p>
      </dgm:t>
    </dgm:pt>
    <dgm:pt modelId="{9A5E5C62-46C4-4AF0-98CE-C6864915B8E9}">
      <dgm:prSet phldrT="[Text]"/>
      <dgm:spPr/>
      <dgm:t>
        <a:bodyPr/>
        <a:lstStyle/>
        <a:p>
          <a:r>
            <a:rPr lang="en-US" dirty="0"/>
            <a:t>Solution</a:t>
          </a:r>
        </a:p>
      </dgm:t>
    </dgm:pt>
    <dgm:pt modelId="{83B2EB62-EF03-4125-AC52-59E65906DC9F}" type="parTrans" cxnId="{9542494B-B622-4047-8D0E-D32DF52EDEC0}">
      <dgm:prSet/>
      <dgm:spPr/>
      <dgm:t>
        <a:bodyPr/>
        <a:lstStyle/>
        <a:p>
          <a:endParaRPr lang="en-US"/>
        </a:p>
      </dgm:t>
    </dgm:pt>
    <dgm:pt modelId="{552655B9-EC2C-490C-B6B2-E0C49CF2A4FC}" type="sibTrans" cxnId="{9542494B-B622-4047-8D0E-D32DF52EDEC0}">
      <dgm:prSet/>
      <dgm:spPr/>
      <dgm:t>
        <a:bodyPr/>
        <a:lstStyle/>
        <a:p>
          <a:endParaRPr lang="en-US"/>
        </a:p>
      </dgm:t>
    </dgm:pt>
    <dgm:pt modelId="{9240CECB-70A5-4262-B648-3CCCC090BE46}">
      <dgm:prSet phldrT="[Text]"/>
      <dgm:spPr/>
      <dgm:t>
        <a:bodyPr/>
        <a:lstStyle/>
        <a:p>
          <a:r>
            <a:rPr lang="en-US" dirty="0"/>
            <a:t>Solution</a:t>
          </a:r>
        </a:p>
      </dgm:t>
    </dgm:pt>
    <dgm:pt modelId="{7F114AB9-6D08-41BD-8352-FD805018DB81}" type="parTrans" cxnId="{CB7BD48C-F3DC-465D-9BC1-174FED6854DD}">
      <dgm:prSet/>
      <dgm:spPr/>
      <dgm:t>
        <a:bodyPr/>
        <a:lstStyle/>
        <a:p>
          <a:endParaRPr lang="en-US"/>
        </a:p>
      </dgm:t>
    </dgm:pt>
    <dgm:pt modelId="{4D0FEC47-437B-4740-A138-C2DB1CBADCAB}" type="sibTrans" cxnId="{CB7BD48C-F3DC-465D-9BC1-174FED6854DD}">
      <dgm:prSet/>
      <dgm:spPr/>
      <dgm:t>
        <a:bodyPr/>
        <a:lstStyle/>
        <a:p>
          <a:endParaRPr lang="en-US"/>
        </a:p>
      </dgm:t>
    </dgm:pt>
    <dgm:pt modelId="{A81B651E-7836-4FD3-9CAE-A7FE8EFA212A}" type="pres">
      <dgm:prSet presAssocID="{F9319FC2-BFC4-48D9-B7EC-722C20DCA442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ECB87BF-2B56-4295-971C-CC1349704DCA}" type="pres">
      <dgm:prSet presAssocID="{F9319FC2-BFC4-48D9-B7EC-722C20DCA442}" presName="matrix" presStyleCnt="0"/>
      <dgm:spPr/>
    </dgm:pt>
    <dgm:pt modelId="{7093E223-E837-42D1-9C88-C5CE82605ADA}" type="pres">
      <dgm:prSet presAssocID="{F9319FC2-BFC4-48D9-B7EC-722C20DCA442}" presName="tile1" presStyleLbl="node1" presStyleIdx="0" presStyleCnt="4"/>
      <dgm:spPr/>
    </dgm:pt>
    <dgm:pt modelId="{9061BBF6-ADCE-484D-AF37-EF85AD5968E8}" type="pres">
      <dgm:prSet presAssocID="{F9319FC2-BFC4-48D9-B7EC-722C20DCA442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243B210-BE66-430C-9518-A39FA600B43F}" type="pres">
      <dgm:prSet presAssocID="{F9319FC2-BFC4-48D9-B7EC-722C20DCA442}" presName="tile2" presStyleLbl="node1" presStyleIdx="1" presStyleCnt="4"/>
      <dgm:spPr/>
    </dgm:pt>
    <dgm:pt modelId="{8D9AECFE-7208-42EA-A02D-CB329030E533}" type="pres">
      <dgm:prSet presAssocID="{F9319FC2-BFC4-48D9-B7EC-722C20DCA442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CAEF4B9-4BFA-405E-91B9-8312950B2EEF}" type="pres">
      <dgm:prSet presAssocID="{F9319FC2-BFC4-48D9-B7EC-722C20DCA442}" presName="tile3" presStyleLbl="node1" presStyleIdx="2" presStyleCnt="4"/>
      <dgm:spPr/>
    </dgm:pt>
    <dgm:pt modelId="{71297475-8D15-4228-AF17-FADEE88A2724}" type="pres">
      <dgm:prSet presAssocID="{F9319FC2-BFC4-48D9-B7EC-722C20DCA442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8065E00-1510-47E5-B57B-B417042D91A0}" type="pres">
      <dgm:prSet presAssocID="{F9319FC2-BFC4-48D9-B7EC-722C20DCA442}" presName="tile4" presStyleLbl="node1" presStyleIdx="3" presStyleCnt="4"/>
      <dgm:spPr/>
    </dgm:pt>
    <dgm:pt modelId="{C0F89C7C-DD3B-4756-9D6B-0AC05C668601}" type="pres">
      <dgm:prSet presAssocID="{F9319FC2-BFC4-48D9-B7EC-722C20DCA442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C6F89BEE-CD73-44C3-8993-8EA3E5E8EF38}" type="pres">
      <dgm:prSet presAssocID="{F9319FC2-BFC4-48D9-B7EC-722C20DCA442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C6B8AD2D-06F4-409B-AFFE-1F3FB026CEC7}" srcId="{1D149786-07AB-4677-9934-3B4EA36CC40A}" destId="{35F0D048-EB07-44B7-BA56-3FD05888189A}" srcOrd="1" destOrd="0" parTransId="{05D1AA80-FE53-45E1-BC08-366DB0DD00C4}" sibTransId="{62D563D3-6623-42C7-BD52-65B1117E943D}"/>
    <dgm:cxn modelId="{55B6A440-7B75-44F1-A494-8749B980FBE2}" type="presOf" srcId="{9240CECB-70A5-4262-B648-3CCCC090BE46}" destId="{08065E00-1510-47E5-B57B-B417042D91A0}" srcOrd="0" destOrd="0" presId="urn:microsoft.com/office/officeart/2005/8/layout/matrix1"/>
    <dgm:cxn modelId="{FA3B0C5E-6F2D-4A19-AD75-5CCB3F41DC69}" type="presOf" srcId="{35F0D048-EB07-44B7-BA56-3FD05888189A}" destId="{3243B210-BE66-430C-9518-A39FA600B43F}" srcOrd="0" destOrd="0" presId="urn:microsoft.com/office/officeart/2005/8/layout/matrix1"/>
    <dgm:cxn modelId="{906A905F-1C29-4065-BB60-940C37823665}" type="presOf" srcId="{1D149786-07AB-4677-9934-3B4EA36CC40A}" destId="{C6F89BEE-CD73-44C3-8993-8EA3E5E8EF38}" srcOrd="0" destOrd="0" presId="urn:microsoft.com/office/officeart/2005/8/layout/matrix1"/>
    <dgm:cxn modelId="{9542494B-B622-4047-8D0E-D32DF52EDEC0}" srcId="{1D149786-07AB-4677-9934-3B4EA36CC40A}" destId="{9A5E5C62-46C4-4AF0-98CE-C6864915B8E9}" srcOrd="2" destOrd="0" parTransId="{83B2EB62-EF03-4125-AC52-59E65906DC9F}" sibTransId="{552655B9-EC2C-490C-B6B2-E0C49CF2A4FC}"/>
    <dgm:cxn modelId="{3068E06B-8300-47C5-94DE-E9F496FFC9BE}" type="presOf" srcId="{9240CECB-70A5-4262-B648-3CCCC090BE46}" destId="{C0F89C7C-DD3B-4756-9D6B-0AC05C668601}" srcOrd="1" destOrd="0" presId="urn:microsoft.com/office/officeart/2005/8/layout/matrix1"/>
    <dgm:cxn modelId="{65708276-598E-47A0-9C9E-5D54DB3DE7BA}" type="presOf" srcId="{0983C77F-1CE4-4A3F-B381-4967B8DAD3B5}" destId="{9061BBF6-ADCE-484D-AF37-EF85AD5968E8}" srcOrd="1" destOrd="0" presId="urn:microsoft.com/office/officeart/2005/8/layout/matrix1"/>
    <dgm:cxn modelId="{F3370858-59A2-4A93-AAE7-7A6CD2932373}" type="presOf" srcId="{0983C77F-1CE4-4A3F-B381-4967B8DAD3B5}" destId="{7093E223-E837-42D1-9C88-C5CE82605ADA}" srcOrd="0" destOrd="0" presId="urn:microsoft.com/office/officeart/2005/8/layout/matrix1"/>
    <dgm:cxn modelId="{19D13586-0AAF-4FEC-A77B-F70816EF4B61}" type="presOf" srcId="{9A5E5C62-46C4-4AF0-98CE-C6864915B8E9}" destId="{4CAEF4B9-4BFA-405E-91B9-8312950B2EEF}" srcOrd="0" destOrd="0" presId="urn:microsoft.com/office/officeart/2005/8/layout/matrix1"/>
    <dgm:cxn modelId="{CB7BD48C-F3DC-465D-9BC1-174FED6854DD}" srcId="{1D149786-07AB-4677-9934-3B4EA36CC40A}" destId="{9240CECB-70A5-4262-B648-3CCCC090BE46}" srcOrd="3" destOrd="0" parTransId="{7F114AB9-6D08-41BD-8352-FD805018DB81}" sibTransId="{4D0FEC47-437B-4740-A138-C2DB1CBADCAB}"/>
    <dgm:cxn modelId="{54C33599-9926-4F76-818D-C31059F5059D}" srcId="{F9319FC2-BFC4-48D9-B7EC-722C20DCA442}" destId="{1D149786-07AB-4677-9934-3B4EA36CC40A}" srcOrd="0" destOrd="0" parTransId="{66D77D44-EDB3-4CDA-8786-D0BECBBA0AA5}" sibTransId="{51739380-2538-465B-9450-1F1D51531B38}"/>
    <dgm:cxn modelId="{00DEC499-B8A9-46BB-B964-C15E479A7F9F}" type="presOf" srcId="{35F0D048-EB07-44B7-BA56-3FD05888189A}" destId="{8D9AECFE-7208-42EA-A02D-CB329030E533}" srcOrd="1" destOrd="0" presId="urn:microsoft.com/office/officeart/2005/8/layout/matrix1"/>
    <dgm:cxn modelId="{1C8A9AA3-1447-4D2C-AD00-AB92A681A938}" type="presOf" srcId="{9A5E5C62-46C4-4AF0-98CE-C6864915B8E9}" destId="{71297475-8D15-4228-AF17-FADEE88A2724}" srcOrd="1" destOrd="0" presId="urn:microsoft.com/office/officeart/2005/8/layout/matrix1"/>
    <dgm:cxn modelId="{1E1F62BB-A09D-47BF-9443-B05077252814}" srcId="{1D149786-07AB-4677-9934-3B4EA36CC40A}" destId="{0983C77F-1CE4-4A3F-B381-4967B8DAD3B5}" srcOrd="0" destOrd="0" parTransId="{77272BC8-7ECD-499A-9B50-8E085636443B}" sibTransId="{190CBFBA-033A-47FC-A569-20A82BF77B27}"/>
    <dgm:cxn modelId="{CDD8B5F6-837F-47B2-B90D-E8D8F9262A2C}" type="presOf" srcId="{F9319FC2-BFC4-48D9-B7EC-722C20DCA442}" destId="{A81B651E-7836-4FD3-9CAE-A7FE8EFA212A}" srcOrd="0" destOrd="0" presId="urn:microsoft.com/office/officeart/2005/8/layout/matrix1"/>
    <dgm:cxn modelId="{84727CAA-DB3B-40DA-B933-8B0807A81664}" type="presParOf" srcId="{A81B651E-7836-4FD3-9CAE-A7FE8EFA212A}" destId="{8ECB87BF-2B56-4295-971C-CC1349704DCA}" srcOrd="0" destOrd="0" presId="urn:microsoft.com/office/officeart/2005/8/layout/matrix1"/>
    <dgm:cxn modelId="{174838AE-FDC4-4463-A363-4C9DDABC0F95}" type="presParOf" srcId="{8ECB87BF-2B56-4295-971C-CC1349704DCA}" destId="{7093E223-E837-42D1-9C88-C5CE82605ADA}" srcOrd="0" destOrd="0" presId="urn:microsoft.com/office/officeart/2005/8/layout/matrix1"/>
    <dgm:cxn modelId="{47180B86-7AEF-484E-AAEB-DEC4C956DE7E}" type="presParOf" srcId="{8ECB87BF-2B56-4295-971C-CC1349704DCA}" destId="{9061BBF6-ADCE-484D-AF37-EF85AD5968E8}" srcOrd="1" destOrd="0" presId="urn:microsoft.com/office/officeart/2005/8/layout/matrix1"/>
    <dgm:cxn modelId="{7FD7C748-7F20-44D0-817B-08F780521ADB}" type="presParOf" srcId="{8ECB87BF-2B56-4295-971C-CC1349704DCA}" destId="{3243B210-BE66-430C-9518-A39FA600B43F}" srcOrd="2" destOrd="0" presId="urn:microsoft.com/office/officeart/2005/8/layout/matrix1"/>
    <dgm:cxn modelId="{B40F6DB4-8818-48C8-BE94-6C9D4094667E}" type="presParOf" srcId="{8ECB87BF-2B56-4295-971C-CC1349704DCA}" destId="{8D9AECFE-7208-42EA-A02D-CB329030E533}" srcOrd="3" destOrd="0" presId="urn:microsoft.com/office/officeart/2005/8/layout/matrix1"/>
    <dgm:cxn modelId="{A75DB210-00FC-4FFA-8C02-D65BE2AABF0D}" type="presParOf" srcId="{8ECB87BF-2B56-4295-971C-CC1349704DCA}" destId="{4CAEF4B9-4BFA-405E-91B9-8312950B2EEF}" srcOrd="4" destOrd="0" presId="urn:microsoft.com/office/officeart/2005/8/layout/matrix1"/>
    <dgm:cxn modelId="{C4BB0897-50FA-450D-89B0-46494AB81FE5}" type="presParOf" srcId="{8ECB87BF-2B56-4295-971C-CC1349704DCA}" destId="{71297475-8D15-4228-AF17-FADEE88A2724}" srcOrd="5" destOrd="0" presId="urn:microsoft.com/office/officeart/2005/8/layout/matrix1"/>
    <dgm:cxn modelId="{4F127C83-ABA0-4587-A60A-66CE2A895A9E}" type="presParOf" srcId="{8ECB87BF-2B56-4295-971C-CC1349704DCA}" destId="{08065E00-1510-47E5-B57B-B417042D91A0}" srcOrd="6" destOrd="0" presId="urn:microsoft.com/office/officeart/2005/8/layout/matrix1"/>
    <dgm:cxn modelId="{5D43A0C4-DD16-42B7-8441-D0920CB62CDB}" type="presParOf" srcId="{8ECB87BF-2B56-4295-971C-CC1349704DCA}" destId="{C0F89C7C-DD3B-4756-9D6B-0AC05C668601}" srcOrd="7" destOrd="0" presId="urn:microsoft.com/office/officeart/2005/8/layout/matrix1"/>
    <dgm:cxn modelId="{158389F5-05A9-4447-8E56-7E243C25DE91}" type="presParOf" srcId="{A81B651E-7836-4FD3-9CAE-A7FE8EFA212A}" destId="{C6F89BEE-CD73-44C3-8993-8EA3E5E8EF38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F34191-E5EC-446C-9EF1-AC6D10CA3DB8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F6D040-A40A-41D4-8007-D1F3D896E4B9}">
      <dgm:prSet phldrT="[Text]"/>
      <dgm:spPr/>
      <dgm:t>
        <a:bodyPr/>
        <a:lstStyle/>
        <a:p>
          <a:r>
            <a:rPr lang="en-US" dirty="0"/>
            <a:t>Fibonacci(5)</a:t>
          </a:r>
        </a:p>
      </dgm:t>
    </dgm:pt>
    <dgm:pt modelId="{8A081AAC-2E1C-4285-8AB2-8493614E094E}" type="parTrans" cxnId="{DBBB1990-E759-4455-9B71-0722F1AF85E2}">
      <dgm:prSet/>
      <dgm:spPr/>
      <dgm:t>
        <a:bodyPr/>
        <a:lstStyle/>
        <a:p>
          <a:endParaRPr lang="en-US"/>
        </a:p>
      </dgm:t>
    </dgm:pt>
    <dgm:pt modelId="{79446995-C687-4126-8093-D69D49740F1B}" type="sibTrans" cxnId="{DBBB1990-E759-4455-9B71-0722F1AF85E2}">
      <dgm:prSet/>
      <dgm:spPr/>
      <dgm:t>
        <a:bodyPr/>
        <a:lstStyle/>
        <a:p>
          <a:endParaRPr lang="en-US"/>
        </a:p>
      </dgm:t>
    </dgm:pt>
    <dgm:pt modelId="{53F86E4A-D9AF-473C-A08F-A4B271F6CCE6}">
      <dgm:prSet phldrT="[Text]"/>
      <dgm:spPr/>
      <dgm:t>
        <a:bodyPr/>
        <a:lstStyle/>
        <a:p>
          <a:r>
            <a:rPr lang="en-US" dirty="0"/>
            <a:t>Fibonacci(4)</a:t>
          </a:r>
        </a:p>
      </dgm:t>
    </dgm:pt>
    <dgm:pt modelId="{8F5FF2BA-6AD3-4345-A008-C7AFFFAEE8DD}" type="parTrans" cxnId="{1FD519BE-6682-4450-99B5-2ABF9D42B912}">
      <dgm:prSet/>
      <dgm:spPr/>
      <dgm:t>
        <a:bodyPr/>
        <a:lstStyle/>
        <a:p>
          <a:endParaRPr lang="en-US"/>
        </a:p>
      </dgm:t>
    </dgm:pt>
    <dgm:pt modelId="{5DECB15D-67D0-4E3A-81A3-951F175F2813}" type="sibTrans" cxnId="{1FD519BE-6682-4450-99B5-2ABF9D42B912}">
      <dgm:prSet/>
      <dgm:spPr/>
      <dgm:t>
        <a:bodyPr/>
        <a:lstStyle/>
        <a:p>
          <a:endParaRPr lang="en-US"/>
        </a:p>
      </dgm:t>
    </dgm:pt>
    <dgm:pt modelId="{06CA0B25-5A6B-404E-BCEC-C71D0DEFDDEE}">
      <dgm:prSet phldrT="[Text]"/>
      <dgm:spPr/>
      <dgm:t>
        <a:bodyPr/>
        <a:lstStyle/>
        <a:p>
          <a:r>
            <a:rPr lang="en-US" dirty="0"/>
            <a:t>Fibonacci(4)</a:t>
          </a:r>
        </a:p>
      </dgm:t>
    </dgm:pt>
    <dgm:pt modelId="{FFABA30B-3683-43E2-8821-3B8588BAFB10}" type="parTrans" cxnId="{B9EDF551-1CFA-4B1B-A6D1-4EFF82439762}">
      <dgm:prSet/>
      <dgm:spPr/>
      <dgm:t>
        <a:bodyPr/>
        <a:lstStyle/>
        <a:p>
          <a:endParaRPr lang="en-US"/>
        </a:p>
      </dgm:t>
    </dgm:pt>
    <dgm:pt modelId="{7653D51A-D401-44B3-8301-0662F3B94501}" type="sibTrans" cxnId="{B9EDF551-1CFA-4B1B-A6D1-4EFF82439762}">
      <dgm:prSet/>
      <dgm:spPr/>
      <dgm:t>
        <a:bodyPr/>
        <a:lstStyle/>
        <a:p>
          <a:endParaRPr lang="en-US"/>
        </a:p>
      </dgm:t>
    </dgm:pt>
    <dgm:pt modelId="{C73029BA-CF3D-49D8-83A0-79258511F3AA}">
      <dgm:prSet phldrT="[Text]"/>
      <dgm:spPr/>
      <dgm:t>
        <a:bodyPr/>
        <a:lstStyle/>
        <a:p>
          <a:r>
            <a:rPr lang="en-US" dirty="0"/>
            <a:t>Fibonacci(3)</a:t>
          </a:r>
        </a:p>
      </dgm:t>
    </dgm:pt>
    <dgm:pt modelId="{6559CFFB-15A6-4826-AA06-F230DF9CCCE5}" type="parTrans" cxnId="{69DBCCF8-0760-4E69-9AE4-FC5A67741033}">
      <dgm:prSet/>
      <dgm:spPr/>
      <dgm:t>
        <a:bodyPr/>
        <a:lstStyle/>
        <a:p>
          <a:endParaRPr lang="en-US"/>
        </a:p>
      </dgm:t>
    </dgm:pt>
    <dgm:pt modelId="{228F9076-1902-424D-B573-194B40F86C5A}" type="sibTrans" cxnId="{69DBCCF8-0760-4E69-9AE4-FC5A67741033}">
      <dgm:prSet/>
      <dgm:spPr/>
      <dgm:t>
        <a:bodyPr/>
        <a:lstStyle/>
        <a:p>
          <a:endParaRPr lang="en-US"/>
        </a:p>
      </dgm:t>
    </dgm:pt>
    <dgm:pt modelId="{D4EC13B8-4BF4-4721-8609-24EC12E08362}">
      <dgm:prSet phldrT="[Text]"/>
      <dgm:spPr/>
      <dgm:t>
        <a:bodyPr/>
        <a:lstStyle/>
        <a:p>
          <a:r>
            <a:rPr lang="en-US" dirty="0"/>
            <a:t>Fibonacci(3)</a:t>
          </a:r>
        </a:p>
      </dgm:t>
    </dgm:pt>
    <dgm:pt modelId="{C649874D-8271-4568-B40C-5E9B57C91E18}" type="parTrans" cxnId="{16D54213-3047-4D38-A531-7709DE81E857}">
      <dgm:prSet/>
      <dgm:spPr/>
      <dgm:t>
        <a:bodyPr/>
        <a:lstStyle/>
        <a:p>
          <a:endParaRPr lang="en-US"/>
        </a:p>
      </dgm:t>
    </dgm:pt>
    <dgm:pt modelId="{D0B8FAA6-DA8F-42C4-8ACB-54082C6B05C7}" type="sibTrans" cxnId="{16D54213-3047-4D38-A531-7709DE81E857}">
      <dgm:prSet/>
      <dgm:spPr/>
      <dgm:t>
        <a:bodyPr/>
        <a:lstStyle/>
        <a:p>
          <a:endParaRPr lang="en-US"/>
        </a:p>
      </dgm:t>
    </dgm:pt>
    <dgm:pt modelId="{49433854-DBFF-44AB-9F6B-3F372F7C4A03}">
      <dgm:prSet phldrT="[Text]"/>
      <dgm:spPr/>
      <dgm:t>
        <a:bodyPr/>
        <a:lstStyle/>
        <a:p>
          <a:r>
            <a:rPr lang="en-US" dirty="0"/>
            <a:t>Fibonacci(2)</a:t>
          </a:r>
        </a:p>
      </dgm:t>
    </dgm:pt>
    <dgm:pt modelId="{ADCB8580-0FD2-4D7C-A933-04BB54FED8CE}" type="parTrans" cxnId="{09465523-82D7-42FF-A5A9-205420DCED43}">
      <dgm:prSet/>
      <dgm:spPr/>
      <dgm:t>
        <a:bodyPr/>
        <a:lstStyle/>
        <a:p>
          <a:endParaRPr lang="en-US"/>
        </a:p>
      </dgm:t>
    </dgm:pt>
    <dgm:pt modelId="{BDAF01DD-2323-43D1-89C6-83E58062DE84}" type="sibTrans" cxnId="{09465523-82D7-42FF-A5A9-205420DCED43}">
      <dgm:prSet/>
      <dgm:spPr/>
      <dgm:t>
        <a:bodyPr/>
        <a:lstStyle/>
        <a:p>
          <a:endParaRPr lang="en-US"/>
        </a:p>
      </dgm:t>
    </dgm:pt>
    <dgm:pt modelId="{A9BD7699-8065-4DE9-AF18-25DBF95959F7}">
      <dgm:prSet/>
      <dgm:spPr/>
      <dgm:t>
        <a:bodyPr/>
        <a:lstStyle/>
        <a:p>
          <a:r>
            <a:rPr lang="en-US" dirty="0"/>
            <a:t>Fibonacci(1)</a:t>
          </a:r>
        </a:p>
      </dgm:t>
    </dgm:pt>
    <dgm:pt modelId="{6DF98350-0215-4D17-BA32-36893A15847D}" type="parTrans" cxnId="{B3C682DC-295B-44EB-B8D5-2ECFEDA3AA1A}">
      <dgm:prSet/>
      <dgm:spPr/>
      <dgm:t>
        <a:bodyPr/>
        <a:lstStyle/>
        <a:p>
          <a:endParaRPr lang="en-US"/>
        </a:p>
      </dgm:t>
    </dgm:pt>
    <dgm:pt modelId="{15ECD1BC-D7A4-4B31-98AB-C587915AA873}" type="sibTrans" cxnId="{B3C682DC-295B-44EB-B8D5-2ECFEDA3AA1A}">
      <dgm:prSet/>
      <dgm:spPr/>
      <dgm:t>
        <a:bodyPr/>
        <a:lstStyle/>
        <a:p>
          <a:endParaRPr lang="en-US"/>
        </a:p>
      </dgm:t>
    </dgm:pt>
    <dgm:pt modelId="{D5B8AB0E-AD64-45BB-9A78-9FDD103C2B47}">
      <dgm:prSet/>
      <dgm:spPr/>
      <dgm:t>
        <a:bodyPr/>
        <a:lstStyle/>
        <a:p>
          <a:r>
            <a:rPr lang="en-US" dirty="0"/>
            <a:t>Fibonacci(3)</a:t>
          </a:r>
        </a:p>
      </dgm:t>
    </dgm:pt>
    <dgm:pt modelId="{FD48A05B-E68C-4433-83F6-6BBB8E8EE97C}" type="parTrans" cxnId="{D7DDFD4D-28D4-408C-98B6-C9CA5B5FAC12}">
      <dgm:prSet/>
      <dgm:spPr/>
      <dgm:t>
        <a:bodyPr/>
        <a:lstStyle/>
        <a:p>
          <a:endParaRPr lang="en-US"/>
        </a:p>
      </dgm:t>
    </dgm:pt>
    <dgm:pt modelId="{8EA5A2DD-6D36-4AF0-BF13-78E10EFB9FB8}" type="sibTrans" cxnId="{D7DDFD4D-28D4-408C-98B6-C9CA5B5FAC12}">
      <dgm:prSet/>
      <dgm:spPr/>
      <dgm:t>
        <a:bodyPr/>
        <a:lstStyle/>
        <a:p>
          <a:endParaRPr lang="en-US"/>
        </a:p>
      </dgm:t>
    </dgm:pt>
    <dgm:pt modelId="{5BB5A80C-DA9D-4158-ABBF-E7628B33439B}">
      <dgm:prSet/>
      <dgm:spPr/>
      <dgm:t>
        <a:bodyPr/>
        <a:lstStyle/>
        <a:p>
          <a:r>
            <a:rPr lang="en-US" dirty="0"/>
            <a:t>Fibonacci(2)</a:t>
          </a:r>
        </a:p>
      </dgm:t>
    </dgm:pt>
    <dgm:pt modelId="{B31F99A3-4B09-4B70-8421-A05BFDFFA5EC}" type="parTrans" cxnId="{BE926653-50BE-4B66-9C65-4728CFB0C3CB}">
      <dgm:prSet/>
      <dgm:spPr/>
      <dgm:t>
        <a:bodyPr/>
        <a:lstStyle/>
        <a:p>
          <a:endParaRPr lang="en-US"/>
        </a:p>
      </dgm:t>
    </dgm:pt>
    <dgm:pt modelId="{6FCB50CF-A22D-4A42-BBD3-D956DA04C930}" type="sibTrans" cxnId="{BE926653-50BE-4B66-9C65-4728CFB0C3CB}">
      <dgm:prSet/>
      <dgm:spPr/>
      <dgm:t>
        <a:bodyPr/>
        <a:lstStyle/>
        <a:p>
          <a:endParaRPr lang="en-US"/>
        </a:p>
      </dgm:t>
    </dgm:pt>
    <dgm:pt modelId="{3C9D4181-B41C-437E-9631-57969783D895}">
      <dgm:prSet/>
      <dgm:spPr/>
      <dgm:t>
        <a:bodyPr/>
        <a:lstStyle/>
        <a:p>
          <a:r>
            <a:rPr lang="en-US" dirty="0"/>
            <a:t>Fibonacci(2)</a:t>
          </a:r>
        </a:p>
      </dgm:t>
    </dgm:pt>
    <dgm:pt modelId="{7C2B9482-AB73-4E81-A993-B90AE79D9116}" type="parTrans" cxnId="{13B40EE8-3F00-40D9-B623-4289539ECE1B}">
      <dgm:prSet/>
      <dgm:spPr/>
      <dgm:t>
        <a:bodyPr/>
        <a:lstStyle/>
        <a:p>
          <a:endParaRPr lang="en-US"/>
        </a:p>
      </dgm:t>
    </dgm:pt>
    <dgm:pt modelId="{421ED3AC-9AC9-4CD5-B3A4-46479CB27D18}" type="sibTrans" cxnId="{13B40EE8-3F00-40D9-B623-4289539ECE1B}">
      <dgm:prSet/>
      <dgm:spPr/>
      <dgm:t>
        <a:bodyPr/>
        <a:lstStyle/>
        <a:p>
          <a:endParaRPr lang="en-US"/>
        </a:p>
      </dgm:t>
    </dgm:pt>
    <dgm:pt modelId="{0A9F9032-A2AB-4317-87F3-436F647E729A}">
      <dgm:prSet/>
      <dgm:spPr/>
      <dgm:t>
        <a:bodyPr/>
        <a:lstStyle/>
        <a:p>
          <a:r>
            <a:rPr lang="en-US" dirty="0"/>
            <a:t>Fibonacci(1)</a:t>
          </a:r>
        </a:p>
      </dgm:t>
    </dgm:pt>
    <dgm:pt modelId="{4175A23D-01FF-453E-9696-B58803B93C37}" type="parTrans" cxnId="{B0DBBFBC-59E7-4FA1-83AB-A8A2E1272F26}">
      <dgm:prSet/>
      <dgm:spPr/>
      <dgm:t>
        <a:bodyPr/>
        <a:lstStyle/>
        <a:p>
          <a:endParaRPr lang="en-US"/>
        </a:p>
      </dgm:t>
    </dgm:pt>
    <dgm:pt modelId="{9E5C0AC8-36F8-4CEF-90AC-8AE8ED61B10D}" type="sibTrans" cxnId="{B0DBBFBC-59E7-4FA1-83AB-A8A2E1272F26}">
      <dgm:prSet/>
      <dgm:spPr/>
      <dgm:t>
        <a:bodyPr/>
        <a:lstStyle/>
        <a:p>
          <a:endParaRPr lang="en-US"/>
        </a:p>
      </dgm:t>
    </dgm:pt>
    <dgm:pt modelId="{01BFAADB-B012-4B41-B4D6-E19BFA124EA1}">
      <dgm:prSet/>
      <dgm:spPr/>
      <dgm:t>
        <a:bodyPr/>
        <a:lstStyle/>
        <a:p>
          <a:r>
            <a:rPr lang="en-US" dirty="0"/>
            <a:t>Fibonacci(1)</a:t>
          </a:r>
        </a:p>
      </dgm:t>
    </dgm:pt>
    <dgm:pt modelId="{9563FB5B-3365-4247-AEAC-9602BBF3F7C8}" type="parTrans" cxnId="{5F57C39C-40EB-4297-B198-F8CF12EEE4C8}">
      <dgm:prSet/>
      <dgm:spPr/>
      <dgm:t>
        <a:bodyPr/>
        <a:lstStyle/>
        <a:p>
          <a:endParaRPr lang="en-US"/>
        </a:p>
      </dgm:t>
    </dgm:pt>
    <dgm:pt modelId="{3D6BFBA2-D2D3-4619-B617-E8370C0393AA}" type="sibTrans" cxnId="{5F57C39C-40EB-4297-B198-F8CF12EEE4C8}">
      <dgm:prSet/>
      <dgm:spPr/>
      <dgm:t>
        <a:bodyPr/>
        <a:lstStyle/>
        <a:p>
          <a:endParaRPr lang="en-US"/>
        </a:p>
      </dgm:t>
    </dgm:pt>
    <dgm:pt modelId="{49F04140-F427-4A3C-BCFC-B857A64A64D6}">
      <dgm:prSet/>
      <dgm:spPr/>
      <dgm:t>
        <a:bodyPr/>
        <a:lstStyle/>
        <a:p>
          <a:r>
            <a:rPr lang="en-US" dirty="0"/>
            <a:t>Fibonacci(2)</a:t>
          </a:r>
        </a:p>
      </dgm:t>
    </dgm:pt>
    <dgm:pt modelId="{E5BA17C8-F312-404B-8E8F-88F91DC675BA}" type="parTrans" cxnId="{71BF8E2E-B7B4-4FE2-86BE-C95BBFE358CB}">
      <dgm:prSet/>
      <dgm:spPr/>
      <dgm:t>
        <a:bodyPr/>
        <a:lstStyle/>
        <a:p>
          <a:endParaRPr lang="en-US"/>
        </a:p>
      </dgm:t>
    </dgm:pt>
    <dgm:pt modelId="{FF8901BC-6B73-4A7B-BA96-C4FB8A24BEF9}" type="sibTrans" cxnId="{71BF8E2E-B7B4-4FE2-86BE-C95BBFE358CB}">
      <dgm:prSet/>
      <dgm:spPr/>
      <dgm:t>
        <a:bodyPr/>
        <a:lstStyle/>
        <a:p>
          <a:endParaRPr lang="en-US"/>
        </a:p>
      </dgm:t>
    </dgm:pt>
    <dgm:pt modelId="{269155FE-8087-4871-B9F8-5E4E3F55DC40}">
      <dgm:prSet/>
      <dgm:spPr/>
      <dgm:t>
        <a:bodyPr/>
        <a:lstStyle/>
        <a:p>
          <a:r>
            <a:rPr lang="en-US" dirty="0"/>
            <a:t>Fibonacci(1)</a:t>
          </a:r>
        </a:p>
      </dgm:t>
    </dgm:pt>
    <dgm:pt modelId="{252C0998-3794-47B5-B3E0-7EA66ABF634D}" type="parTrans" cxnId="{758EF3BA-8A54-44D6-A0F4-CA2ED85A36BA}">
      <dgm:prSet/>
      <dgm:spPr/>
      <dgm:t>
        <a:bodyPr/>
        <a:lstStyle/>
        <a:p>
          <a:endParaRPr lang="en-US"/>
        </a:p>
      </dgm:t>
    </dgm:pt>
    <dgm:pt modelId="{1EF839A8-47E0-48C4-A543-C533426D709D}" type="sibTrans" cxnId="{758EF3BA-8A54-44D6-A0F4-CA2ED85A36BA}">
      <dgm:prSet/>
      <dgm:spPr/>
      <dgm:t>
        <a:bodyPr/>
        <a:lstStyle/>
        <a:p>
          <a:endParaRPr lang="en-US"/>
        </a:p>
      </dgm:t>
    </dgm:pt>
    <dgm:pt modelId="{336D3A85-14D4-4CF2-AEAC-62DE0FFFCE5D}">
      <dgm:prSet/>
      <dgm:spPr/>
      <dgm:t>
        <a:bodyPr/>
        <a:lstStyle/>
        <a:p>
          <a:r>
            <a:rPr lang="en-US" dirty="0"/>
            <a:t>Fibonacci(1)</a:t>
          </a:r>
        </a:p>
      </dgm:t>
    </dgm:pt>
    <dgm:pt modelId="{78F43D13-5A2C-41B7-B426-24672EAB48E7}" type="parTrans" cxnId="{BD25AC12-B1A7-41D9-9E98-3259AB3D3450}">
      <dgm:prSet/>
      <dgm:spPr/>
      <dgm:t>
        <a:bodyPr/>
        <a:lstStyle/>
        <a:p>
          <a:endParaRPr lang="en-US"/>
        </a:p>
      </dgm:t>
    </dgm:pt>
    <dgm:pt modelId="{A5180EFE-010D-4373-9E1A-F445EBE93500}" type="sibTrans" cxnId="{BD25AC12-B1A7-41D9-9E98-3259AB3D3450}">
      <dgm:prSet/>
      <dgm:spPr/>
      <dgm:t>
        <a:bodyPr/>
        <a:lstStyle/>
        <a:p>
          <a:endParaRPr lang="en-US"/>
        </a:p>
      </dgm:t>
    </dgm:pt>
    <dgm:pt modelId="{EF401779-ECA4-4892-9F67-77F06F9500AC}">
      <dgm:prSet/>
      <dgm:spPr/>
      <dgm:t>
        <a:bodyPr/>
        <a:lstStyle/>
        <a:p>
          <a:r>
            <a:rPr lang="en-US" dirty="0"/>
            <a:t>Fibonacci(1)</a:t>
          </a:r>
        </a:p>
      </dgm:t>
    </dgm:pt>
    <dgm:pt modelId="{57E7F26B-DAD4-4191-B832-B55F1F959290}" type="parTrans" cxnId="{E7B836BD-A39A-48E0-AAE8-0A91C45A48E0}">
      <dgm:prSet/>
      <dgm:spPr/>
      <dgm:t>
        <a:bodyPr/>
        <a:lstStyle/>
        <a:p>
          <a:endParaRPr lang="en-US"/>
        </a:p>
      </dgm:t>
    </dgm:pt>
    <dgm:pt modelId="{AFB6572A-DF72-47F0-B61F-B0AACBBD00A4}" type="sibTrans" cxnId="{E7B836BD-A39A-48E0-AAE8-0A91C45A48E0}">
      <dgm:prSet/>
      <dgm:spPr/>
      <dgm:t>
        <a:bodyPr/>
        <a:lstStyle/>
        <a:p>
          <a:endParaRPr lang="en-US"/>
        </a:p>
      </dgm:t>
    </dgm:pt>
    <dgm:pt modelId="{4476B02C-9ABB-446A-8C9D-3C58DCD5224E}">
      <dgm:prSet/>
      <dgm:spPr/>
      <dgm:t>
        <a:bodyPr/>
        <a:lstStyle/>
        <a:p>
          <a:r>
            <a:rPr lang="en-US" dirty="0"/>
            <a:t>Fibonacci(0)</a:t>
          </a:r>
        </a:p>
      </dgm:t>
    </dgm:pt>
    <dgm:pt modelId="{8D090D33-ED36-4FCA-A60A-6BD884F96AE0}" type="parTrans" cxnId="{F2995A34-2DC3-49AC-9257-EC16FC2E8F2B}">
      <dgm:prSet/>
      <dgm:spPr/>
      <dgm:t>
        <a:bodyPr/>
        <a:lstStyle/>
        <a:p>
          <a:endParaRPr lang="en-US"/>
        </a:p>
      </dgm:t>
    </dgm:pt>
    <dgm:pt modelId="{6EE60E1D-D99F-469E-A008-AC42F5D7781F}" type="sibTrans" cxnId="{F2995A34-2DC3-49AC-9257-EC16FC2E8F2B}">
      <dgm:prSet/>
      <dgm:spPr/>
      <dgm:t>
        <a:bodyPr/>
        <a:lstStyle/>
        <a:p>
          <a:endParaRPr lang="en-US"/>
        </a:p>
      </dgm:t>
    </dgm:pt>
    <dgm:pt modelId="{DC345C30-9E30-4DB9-AA4D-171C0A6E1F9B}">
      <dgm:prSet/>
      <dgm:spPr/>
      <dgm:t>
        <a:bodyPr/>
        <a:lstStyle/>
        <a:p>
          <a:r>
            <a:rPr lang="en-US" dirty="0"/>
            <a:t>Fibonacci(0)</a:t>
          </a:r>
        </a:p>
      </dgm:t>
    </dgm:pt>
    <dgm:pt modelId="{BE2ED90D-92F9-4BEE-B864-745608E1A85B}" type="parTrans" cxnId="{C7A62FD6-4C34-49F2-92D9-7478B058EC62}">
      <dgm:prSet/>
      <dgm:spPr/>
      <dgm:t>
        <a:bodyPr/>
        <a:lstStyle/>
        <a:p>
          <a:endParaRPr lang="en-US"/>
        </a:p>
      </dgm:t>
    </dgm:pt>
    <dgm:pt modelId="{BE18F5DF-5651-46EA-9FD2-1A83E3E69E3B}" type="sibTrans" cxnId="{C7A62FD6-4C34-49F2-92D9-7478B058EC62}">
      <dgm:prSet/>
      <dgm:spPr/>
      <dgm:t>
        <a:bodyPr/>
        <a:lstStyle/>
        <a:p>
          <a:endParaRPr lang="en-US"/>
        </a:p>
      </dgm:t>
    </dgm:pt>
    <dgm:pt modelId="{B0A82542-46EC-417C-87D9-1D9166301D96}">
      <dgm:prSet/>
      <dgm:spPr/>
      <dgm:t>
        <a:bodyPr/>
        <a:lstStyle/>
        <a:p>
          <a:r>
            <a:rPr lang="en-US" dirty="0"/>
            <a:t>Fibonacci(0)</a:t>
          </a:r>
        </a:p>
      </dgm:t>
    </dgm:pt>
    <dgm:pt modelId="{574242E6-F9B9-42C7-803D-D6A4AF4A3038}" type="parTrans" cxnId="{D406499A-53E9-4ECD-88FD-E44F1D2D03DA}">
      <dgm:prSet/>
      <dgm:spPr/>
      <dgm:t>
        <a:bodyPr/>
        <a:lstStyle/>
        <a:p>
          <a:endParaRPr lang="en-US"/>
        </a:p>
      </dgm:t>
    </dgm:pt>
    <dgm:pt modelId="{0E6C6B13-3C2C-4CA2-A7AF-AAE65F67E139}" type="sibTrans" cxnId="{D406499A-53E9-4ECD-88FD-E44F1D2D03DA}">
      <dgm:prSet/>
      <dgm:spPr/>
      <dgm:t>
        <a:bodyPr/>
        <a:lstStyle/>
        <a:p>
          <a:endParaRPr lang="en-US"/>
        </a:p>
      </dgm:t>
    </dgm:pt>
    <dgm:pt modelId="{A869C599-0E74-4A24-9ECD-DCEE13DBCD0A}" type="pres">
      <dgm:prSet presAssocID="{AEF34191-E5EC-446C-9EF1-AC6D10CA3DB8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63F6A36-87D5-4EF8-9551-D9583457E6F5}" type="pres">
      <dgm:prSet presAssocID="{1AF6D040-A40A-41D4-8007-D1F3D896E4B9}" presName="root1" presStyleCnt="0"/>
      <dgm:spPr/>
    </dgm:pt>
    <dgm:pt modelId="{BA1E9786-9BE0-4EFC-870D-A14947289060}" type="pres">
      <dgm:prSet presAssocID="{1AF6D040-A40A-41D4-8007-D1F3D896E4B9}" presName="LevelOneTextNode" presStyleLbl="node0" presStyleIdx="0" presStyleCnt="1">
        <dgm:presLayoutVars>
          <dgm:chPref val="3"/>
        </dgm:presLayoutVars>
      </dgm:prSet>
      <dgm:spPr/>
    </dgm:pt>
    <dgm:pt modelId="{2F06D326-BB06-4A70-812D-D690C83C21A0}" type="pres">
      <dgm:prSet presAssocID="{1AF6D040-A40A-41D4-8007-D1F3D896E4B9}" presName="level2hierChild" presStyleCnt="0"/>
      <dgm:spPr/>
    </dgm:pt>
    <dgm:pt modelId="{12B42E04-DB6D-4058-9B5C-4FDCFDC95261}" type="pres">
      <dgm:prSet presAssocID="{8F5FF2BA-6AD3-4345-A008-C7AFFFAEE8DD}" presName="conn2-1" presStyleLbl="parChTrans1D2" presStyleIdx="0" presStyleCnt="2"/>
      <dgm:spPr/>
    </dgm:pt>
    <dgm:pt modelId="{E01E7F16-5280-4D59-B528-FBA547384435}" type="pres">
      <dgm:prSet presAssocID="{8F5FF2BA-6AD3-4345-A008-C7AFFFAEE8DD}" presName="connTx" presStyleLbl="parChTrans1D2" presStyleIdx="0" presStyleCnt="2"/>
      <dgm:spPr/>
    </dgm:pt>
    <dgm:pt modelId="{B11FB6B0-9D2F-434F-B04B-332511595EE1}" type="pres">
      <dgm:prSet presAssocID="{53F86E4A-D9AF-473C-A08F-A4B271F6CCE6}" presName="root2" presStyleCnt="0"/>
      <dgm:spPr/>
    </dgm:pt>
    <dgm:pt modelId="{3C85522D-205D-4062-ABEE-A878DCEFD44F}" type="pres">
      <dgm:prSet presAssocID="{53F86E4A-D9AF-473C-A08F-A4B271F6CCE6}" presName="LevelTwoTextNode" presStyleLbl="node2" presStyleIdx="0" presStyleCnt="2">
        <dgm:presLayoutVars>
          <dgm:chPref val="3"/>
        </dgm:presLayoutVars>
      </dgm:prSet>
      <dgm:spPr/>
    </dgm:pt>
    <dgm:pt modelId="{9DD18957-ED20-455D-9658-E36D2887DE40}" type="pres">
      <dgm:prSet presAssocID="{53F86E4A-D9AF-473C-A08F-A4B271F6CCE6}" presName="level3hierChild" presStyleCnt="0"/>
      <dgm:spPr/>
    </dgm:pt>
    <dgm:pt modelId="{41DFEF98-CC6F-4445-A201-94F73EB9D650}" type="pres">
      <dgm:prSet presAssocID="{FFABA30B-3683-43E2-8821-3B8588BAFB10}" presName="conn2-1" presStyleLbl="parChTrans1D3" presStyleIdx="0" presStyleCnt="4"/>
      <dgm:spPr/>
    </dgm:pt>
    <dgm:pt modelId="{E4BF47E2-6F7B-4E80-9984-EAF322A3391F}" type="pres">
      <dgm:prSet presAssocID="{FFABA30B-3683-43E2-8821-3B8588BAFB10}" presName="connTx" presStyleLbl="parChTrans1D3" presStyleIdx="0" presStyleCnt="4"/>
      <dgm:spPr/>
    </dgm:pt>
    <dgm:pt modelId="{42D83689-3BBE-429A-907E-55DB88E521CD}" type="pres">
      <dgm:prSet presAssocID="{06CA0B25-5A6B-404E-BCEC-C71D0DEFDDEE}" presName="root2" presStyleCnt="0"/>
      <dgm:spPr/>
    </dgm:pt>
    <dgm:pt modelId="{65BADE54-7C60-4D62-BD97-42AE28A8BA92}" type="pres">
      <dgm:prSet presAssocID="{06CA0B25-5A6B-404E-BCEC-C71D0DEFDDEE}" presName="LevelTwoTextNode" presStyleLbl="node3" presStyleIdx="0" presStyleCnt="4">
        <dgm:presLayoutVars>
          <dgm:chPref val="3"/>
        </dgm:presLayoutVars>
      </dgm:prSet>
      <dgm:spPr/>
    </dgm:pt>
    <dgm:pt modelId="{3A878E92-A6CE-4A1D-882F-85E7D7C26205}" type="pres">
      <dgm:prSet presAssocID="{06CA0B25-5A6B-404E-BCEC-C71D0DEFDDEE}" presName="level3hierChild" presStyleCnt="0"/>
      <dgm:spPr/>
    </dgm:pt>
    <dgm:pt modelId="{968C184F-7EC0-4F59-BA99-444A4439F475}" type="pres">
      <dgm:prSet presAssocID="{FD48A05B-E68C-4433-83F6-6BBB8E8EE97C}" presName="conn2-1" presStyleLbl="parChTrans1D4" presStyleIdx="0" presStyleCnt="12"/>
      <dgm:spPr/>
    </dgm:pt>
    <dgm:pt modelId="{833C51AF-0BFF-4E73-87A5-CBDA381B4A8D}" type="pres">
      <dgm:prSet presAssocID="{FD48A05B-E68C-4433-83F6-6BBB8E8EE97C}" presName="connTx" presStyleLbl="parChTrans1D4" presStyleIdx="0" presStyleCnt="12"/>
      <dgm:spPr/>
    </dgm:pt>
    <dgm:pt modelId="{9715F122-02A9-4789-8165-CFC445707B3D}" type="pres">
      <dgm:prSet presAssocID="{D5B8AB0E-AD64-45BB-9A78-9FDD103C2B47}" presName="root2" presStyleCnt="0"/>
      <dgm:spPr/>
    </dgm:pt>
    <dgm:pt modelId="{EA563773-8B25-4612-AE8F-7348D14AB98E}" type="pres">
      <dgm:prSet presAssocID="{D5B8AB0E-AD64-45BB-9A78-9FDD103C2B47}" presName="LevelTwoTextNode" presStyleLbl="node4" presStyleIdx="0" presStyleCnt="12">
        <dgm:presLayoutVars>
          <dgm:chPref val="3"/>
        </dgm:presLayoutVars>
      </dgm:prSet>
      <dgm:spPr/>
    </dgm:pt>
    <dgm:pt modelId="{EA90872A-A4F8-47DD-94F7-E06792294F4A}" type="pres">
      <dgm:prSet presAssocID="{D5B8AB0E-AD64-45BB-9A78-9FDD103C2B47}" presName="level3hierChild" presStyleCnt="0"/>
      <dgm:spPr/>
    </dgm:pt>
    <dgm:pt modelId="{C036FED1-8403-4D58-AF15-A45EED2A5ED8}" type="pres">
      <dgm:prSet presAssocID="{E5BA17C8-F312-404B-8E8F-88F91DC675BA}" presName="conn2-1" presStyleLbl="parChTrans1D4" presStyleIdx="1" presStyleCnt="12"/>
      <dgm:spPr/>
    </dgm:pt>
    <dgm:pt modelId="{B2C82739-6546-433B-B71E-A80AE8E84939}" type="pres">
      <dgm:prSet presAssocID="{E5BA17C8-F312-404B-8E8F-88F91DC675BA}" presName="connTx" presStyleLbl="parChTrans1D4" presStyleIdx="1" presStyleCnt="12"/>
      <dgm:spPr/>
    </dgm:pt>
    <dgm:pt modelId="{A10A0924-3BE0-4DB0-9AEB-ADFEFD8E60B4}" type="pres">
      <dgm:prSet presAssocID="{49F04140-F427-4A3C-BCFC-B857A64A64D6}" presName="root2" presStyleCnt="0"/>
      <dgm:spPr/>
    </dgm:pt>
    <dgm:pt modelId="{69A69683-092D-43E2-B09C-D51FB1480CB4}" type="pres">
      <dgm:prSet presAssocID="{49F04140-F427-4A3C-BCFC-B857A64A64D6}" presName="LevelTwoTextNode" presStyleLbl="node4" presStyleIdx="1" presStyleCnt="12">
        <dgm:presLayoutVars>
          <dgm:chPref val="3"/>
        </dgm:presLayoutVars>
      </dgm:prSet>
      <dgm:spPr/>
    </dgm:pt>
    <dgm:pt modelId="{BD0E07B3-53F6-4A89-87E6-EA36437B1047}" type="pres">
      <dgm:prSet presAssocID="{49F04140-F427-4A3C-BCFC-B857A64A64D6}" presName="level3hierChild" presStyleCnt="0"/>
      <dgm:spPr/>
    </dgm:pt>
    <dgm:pt modelId="{EC68A7CF-A83D-4B58-A39A-7EE430EBDEFE}" type="pres">
      <dgm:prSet presAssocID="{57E7F26B-DAD4-4191-B832-B55F1F959290}" presName="conn2-1" presStyleLbl="parChTrans1D4" presStyleIdx="2" presStyleCnt="12"/>
      <dgm:spPr/>
    </dgm:pt>
    <dgm:pt modelId="{073D6278-3834-484E-A549-BE2B1F4341F9}" type="pres">
      <dgm:prSet presAssocID="{57E7F26B-DAD4-4191-B832-B55F1F959290}" presName="connTx" presStyleLbl="parChTrans1D4" presStyleIdx="2" presStyleCnt="12"/>
      <dgm:spPr/>
    </dgm:pt>
    <dgm:pt modelId="{A20033F9-FF56-4572-8A0E-B2357A79020C}" type="pres">
      <dgm:prSet presAssocID="{EF401779-ECA4-4892-9F67-77F06F9500AC}" presName="root2" presStyleCnt="0"/>
      <dgm:spPr/>
    </dgm:pt>
    <dgm:pt modelId="{20EFAFB2-61D6-4C8A-8FD8-4E3ABFACBB40}" type="pres">
      <dgm:prSet presAssocID="{EF401779-ECA4-4892-9F67-77F06F9500AC}" presName="LevelTwoTextNode" presStyleLbl="node4" presStyleIdx="2" presStyleCnt="12">
        <dgm:presLayoutVars>
          <dgm:chPref val="3"/>
        </dgm:presLayoutVars>
      </dgm:prSet>
      <dgm:spPr/>
    </dgm:pt>
    <dgm:pt modelId="{7DB1798B-0635-4014-86EC-6928415F4C85}" type="pres">
      <dgm:prSet presAssocID="{EF401779-ECA4-4892-9F67-77F06F9500AC}" presName="level3hierChild" presStyleCnt="0"/>
      <dgm:spPr/>
    </dgm:pt>
    <dgm:pt modelId="{1C95FB85-AFCB-4CE3-9BD3-4B8B91B1FC85}" type="pres">
      <dgm:prSet presAssocID="{8D090D33-ED36-4FCA-A60A-6BD884F96AE0}" presName="conn2-1" presStyleLbl="parChTrans1D4" presStyleIdx="3" presStyleCnt="12"/>
      <dgm:spPr/>
    </dgm:pt>
    <dgm:pt modelId="{809D53D6-166A-4208-8F74-B138B7902BC4}" type="pres">
      <dgm:prSet presAssocID="{8D090D33-ED36-4FCA-A60A-6BD884F96AE0}" presName="connTx" presStyleLbl="parChTrans1D4" presStyleIdx="3" presStyleCnt="12"/>
      <dgm:spPr/>
    </dgm:pt>
    <dgm:pt modelId="{FD081F60-FE2B-4015-83F1-67F2E5D05C03}" type="pres">
      <dgm:prSet presAssocID="{4476B02C-9ABB-446A-8C9D-3C58DCD5224E}" presName="root2" presStyleCnt="0"/>
      <dgm:spPr/>
    </dgm:pt>
    <dgm:pt modelId="{26DAED26-7678-491A-9BC2-B858A431D122}" type="pres">
      <dgm:prSet presAssocID="{4476B02C-9ABB-446A-8C9D-3C58DCD5224E}" presName="LevelTwoTextNode" presStyleLbl="node4" presStyleIdx="3" presStyleCnt="12">
        <dgm:presLayoutVars>
          <dgm:chPref val="3"/>
        </dgm:presLayoutVars>
      </dgm:prSet>
      <dgm:spPr/>
    </dgm:pt>
    <dgm:pt modelId="{AB8F6C17-A360-413A-9D7C-6885AFD1F10C}" type="pres">
      <dgm:prSet presAssocID="{4476B02C-9ABB-446A-8C9D-3C58DCD5224E}" presName="level3hierChild" presStyleCnt="0"/>
      <dgm:spPr/>
    </dgm:pt>
    <dgm:pt modelId="{9E773B5B-7750-43B7-8E7C-A4D89158DBBA}" type="pres">
      <dgm:prSet presAssocID="{252C0998-3794-47B5-B3E0-7EA66ABF634D}" presName="conn2-1" presStyleLbl="parChTrans1D4" presStyleIdx="4" presStyleCnt="12"/>
      <dgm:spPr/>
    </dgm:pt>
    <dgm:pt modelId="{DF99CFEF-86B4-4D71-A690-200958DED117}" type="pres">
      <dgm:prSet presAssocID="{252C0998-3794-47B5-B3E0-7EA66ABF634D}" presName="connTx" presStyleLbl="parChTrans1D4" presStyleIdx="4" presStyleCnt="12"/>
      <dgm:spPr/>
    </dgm:pt>
    <dgm:pt modelId="{3562B140-C801-4D9E-9922-3BBF15B17951}" type="pres">
      <dgm:prSet presAssocID="{269155FE-8087-4871-B9F8-5E4E3F55DC40}" presName="root2" presStyleCnt="0"/>
      <dgm:spPr/>
    </dgm:pt>
    <dgm:pt modelId="{4A0B17EB-9352-48C6-9BD9-05532A5C2A9B}" type="pres">
      <dgm:prSet presAssocID="{269155FE-8087-4871-B9F8-5E4E3F55DC40}" presName="LevelTwoTextNode" presStyleLbl="node4" presStyleIdx="4" presStyleCnt="12">
        <dgm:presLayoutVars>
          <dgm:chPref val="3"/>
        </dgm:presLayoutVars>
      </dgm:prSet>
      <dgm:spPr/>
    </dgm:pt>
    <dgm:pt modelId="{D5A8023E-0CC2-45D1-87B3-BDE07E63241A}" type="pres">
      <dgm:prSet presAssocID="{269155FE-8087-4871-B9F8-5E4E3F55DC40}" presName="level3hierChild" presStyleCnt="0"/>
      <dgm:spPr/>
    </dgm:pt>
    <dgm:pt modelId="{DC94A580-1F98-47CB-ACDE-9B75EFDAC414}" type="pres">
      <dgm:prSet presAssocID="{B31F99A3-4B09-4B70-8421-A05BFDFFA5EC}" presName="conn2-1" presStyleLbl="parChTrans1D4" presStyleIdx="5" presStyleCnt="12"/>
      <dgm:spPr/>
    </dgm:pt>
    <dgm:pt modelId="{44805C40-B6C8-48BA-8CC1-06C523955DD7}" type="pres">
      <dgm:prSet presAssocID="{B31F99A3-4B09-4B70-8421-A05BFDFFA5EC}" presName="connTx" presStyleLbl="parChTrans1D4" presStyleIdx="5" presStyleCnt="12"/>
      <dgm:spPr/>
    </dgm:pt>
    <dgm:pt modelId="{8C85D708-81DE-453A-BCA8-DD2350C3C5AE}" type="pres">
      <dgm:prSet presAssocID="{5BB5A80C-DA9D-4158-ABBF-E7628B33439B}" presName="root2" presStyleCnt="0"/>
      <dgm:spPr/>
    </dgm:pt>
    <dgm:pt modelId="{72B2DB45-5BFC-4BE0-B4FE-150002939CFD}" type="pres">
      <dgm:prSet presAssocID="{5BB5A80C-DA9D-4158-ABBF-E7628B33439B}" presName="LevelTwoTextNode" presStyleLbl="node4" presStyleIdx="5" presStyleCnt="12">
        <dgm:presLayoutVars>
          <dgm:chPref val="3"/>
        </dgm:presLayoutVars>
      </dgm:prSet>
      <dgm:spPr/>
    </dgm:pt>
    <dgm:pt modelId="{96377446-7E1F-4B0B-9293-779B015474C3}" type="pres">
      <dgm:prSet presAssocID="{5BB5A80C-DA9D-4158-ABBF-E7628B33439B}" presName="level3hierChild" presStyleCnt="0"/>
      <dgm:spPr/>
    </dgm:pt>
    <dgm:pt modelId="{5E466C96-D39C-4D94-B605-BCFFFEC21E26}" type="pres">
      <dgm:prSet presAssocID="{6559CFFB-15A6-4826-AA06-F230DF9CCCE5}" presName="conn2-1" presStyleLbl="parChTrans1D3" presStyleIdx="1" presStyleCnt="4"/>
      <dgm:spPr/>
    </dgm:pt>
    <dgm:pt modelId="{84FEF66C-67ED-417B-89E7-EA6139DDE99B}" type="pres">
      <dgm:prSet presAssocID="{6559CFFB-15A6-4826-AA06-F230DF9CCCE5}" presName="connTx" presStyleLbl="parChTrans1D3" presStyleIdx="1" presStyleCnt="4"/>
      <dgm:spPr/>
    </dgm:pt>
    <dgm:pt modelId="{FFD38012-12F8-421F-A4AA-7A07A5695F7E}" type="pres">
      <dgm:prSet presAssocID="{C73029BA-CF3D-49D8-83A0-79258511F3AA}" presName="root2" presStyleCnt="0"/>
      <dgm:spPr/>
    </dgm:pt>
    <dgm:pt modelId="{5C57754C-76E0-40C9-8348-E9EAB0BC6B92}" type="pres">
      <dgm:prSet presAssocID="{C73029BA-CF3D-49D8-83A0-79258511F3AA}" presName="LevelTwoTextNode" presStyleLbl="node3" presStyleIdx="1" presStyleCnt="4">
        <dgm:presLayoutVars>
          <dgm:chPref val="3"/>
        </dgm:presLayoutVars>
      </dgm:prSet>
      <dgm:spPr/>
    </dgm:pt>
    <dgm:pt modelId="{404C1E92-5104-432B-B233-75B875F9BCB3}" type="pres">
      <dgm:prSet presAssocID="{C73029BA-CF3D-49D8-83A0-79258511F3AA}" presName="level3hierChild" presStyleCnt="0"/>
      <dgm:spPr/>
    </dgm:pt>
    <dgm:pt modelId="{4C5B805B-5321-4BE7-9D88-B9D95C2F4192}" type="pres">
      <dgm:prSet presAssocID="{7C2B9482-AB73-4E81-A993-B90AE79D9116}" presName="conn2-1" presStyleLbl="parChTrans1D4" presStyleIdx="6" presStyleCnt="12"/>
      <dgm:spPr/>
    </dgm:pt>
    <dgm:pt modelId="{C8685AE4-8DA6-4CAA-B8F3-F1DA540B1AC5}" type="pres">
      <dgm:prSet presAssocID="{7C2B9482-AB73-4E81-A993-B90AE79D9116}" presName="connTx" presStyleLbl="parChTrans1D4" presStyleIdx="6" presStyleCnt="12"/>
      <dgm:spPr/>
    </dgm:pt>
    <dgm:pt modelId="{26BA6058-51C3-42D6-B216-07C2960D06C7}" type="pres">
      <dgm:prSet presAssocID="{3C9D4181-B41C-437E-9631-57969783D895}" presName="root2" presStyleCnt="0"/>
      <dgm:spPr/>
    </dgm:pt>
    <dgm:pt modelId="{EF03B5E8-46CF-469D-85FF-16CE263550DB}" type="pres">
      <dgm:prSet presAssocID="{3C9D4181-B41C-437E-9631-57969783D895}" presName="LevelTwoTextNode" presStyleLbl="node4" presStyleIdx="6" presStyleCnt="12">
        <dgm:presLayoutVars>
          <dgm:chPref val="3"/>
        </dgm:presLayoutVars>
      </dgm:prSet>
      <dgm:spPr/>
    </dgm:pt>
    <dgm:pt modelId="{EE927E15-6ECA-4461-A4A3-966339FD05BB}" type="pres">
      <dgm:prSet presAssocID="{3C9D4181-B41C-437E-9631-57969783D895}" presName="level3hierChild" presStyleCnt="0"/>
      <dgm:spPr/>
    </dgm:pt>
    <dgm:pt modelId="{919DBB20-C121-4D66-B218-B8F77107DEC2}" type="pres">
      <dgm:prSet presAssocID="{78F43D13-5A2C-41B7-B426-24672EAB48E7}" presName="conn2-1" presStyleLbl="parChTrans1D4" presStyleIdx="7" presStyleCnt="12"/>
      <dgm:spPr/>
    </dgm:pt>
    <dgm:pt modelId="{9F421586-A609-45C5-893A-7BDCF5F0BA84}" type="pres">
      <dgm:prSet presAssocID="{78F43D13-5A2C-41B7-B426-24672EAB48E7}" presName="connTx" presStyleLbl="parChTrans1D4" presStyleIdx="7" presStyleCnt="12"/>
      <dgm:spPr/>
    </dgm:pt>
    <dgm:pt modelId="{CD430F4B-B791-425E-96A2-8983A99EF4E3}" type="pres">
      <dgm:prSet presAssocID="{336D3A85-14D4-4CF2-AEAC-62DE0FFFCE5D}" presName="root2" presStyleCnt="0"/>
      <dgm:spPr/>
    </dgm:pt>
    <dgm:pt modelId="{CE62B0E8-74BA-4E8A-9D07-636B1ADFB246}" type="pres">
      <dgm:prSet presAssocID="{336D3A85-14D4-4CF2-AEAC-62DE0FFFCE5D}" presName="LevelTwoTextNode" presStyleLbl="node4" presStyleIdx="7" presStyleCnt="12">
        <dgm:presLayoutVars>
          <dgm:chPref val="3"/>
        </dgm:presLayoutVars>
      </dgm:prSet>
      <dgm:spPr/>
    </dgm:pt>
    <dgm:pt modelId="{E2D7D2D4-2D33-40F9-A840-B5763DCFA5F0}" type="pres">
      <dgm:prSet presAssocID="{336D3A85-14D4-4CF2-AEAC-62DE0FFFCE5D}" presName="level3hierChild" presStyleCnt="0"/>
      <dgm:spPr/>
    </dgm:pt>
    <dgm:pt modelId="{D2F79784-FD62-4EA3-9974-E0011B33BBF2}" type="pres">
      <dgm:prSet presAssocID="{BE2ED90D-92F9-4BEE-B864-745608E1A85B}" presName="conn2-1" presStyleLbl="parChTrans1D4" presStyleIdx="8" presStyleCnt="12"/>
      <dgm:spPr/>
    </dgm:pt>
    <dgm:pt modelId="{FB1FD1C9-D66B-4A82-B4D8-14472381CFEB}" type="pres">
      <dgm:prSet presAssocID="{BE2ED90D-92F9-4BEE-B864-745608E1A85B}" presName="connTx" presStyleLbl="parChTrans1D4" presStyleIdx="8" presStyleCnt="12"/>
      <dgm:spPr/>
    </dgm:pt>
    <dgm:pt modelId="{4A08E90F-DFE3-4066-B310-6C1E8CCEBA2F}" type="pres">
      <dgm:prSet presAssocID="{DC345C30-9E30-4DB9-AA4D-171C0A6E1F9B}" presName="root2" presStyleCnt="0"/>
      <dgm:spPr/>
    </dgm:pt>
    <dgm:pt modelId="{ECEFAA5A-EA86-4431-9C5A-7C5BAC8A1CC0}" type="pres">
      <dgm:prSet presAssocID="{DC345C30-9E30-4DB9-AA4D-171C0A6E1F9B}" presName="LevelTwoTextNode" presStyleLbl="node4" presStyleIdx="8" presStyleCnt="12">
        <dgm:presLayoutVars>
          <dgm:chPref val="3"/>
        </dgm:presLayoutVars>
      </dgm:prSet>
      <dgm:spPr/>
    </dgm:pt>
    <dgm:pt modelId="{F870E512-05F8-4096-9077-1E480EC1AB5E}" type="pres">
      <dgm:prSet presAssocID="{DC345C30-9E30-4DB9-AA4D-171C0A6E1F9B}" presName="level3hierChild" presStyleCnt="0"/>
      <dgm:spPr/>
    </dgm:pt>
    <dgm:pt modelId="{86E2D595-7FBC-441C-85DD-ACDFD5BBE7C3}" type="pres">
      <dgm:prSet presAssocID="{4175A23D-01FF-453E-9696-B58803B93C37}" presName="conn2-1" presStyleLbl="parChTrans1D4" presStyleIdx="9" presStyleCnt="12"/>
      <dgm:spPr/>
    </dgm:pt>
    <dgm:pt modelId="{AECBF314-A8DE-4E44-A88C-6E2EBD3839C6}" type="pres">
      <dgm:prSet presAssocID="{4175A23D-01FF-453E-9696-B58803B93C37}" presName="connTx" presStyleLbl="parChTrans1D4" presStyleIdx="9" presStyleCnt="12"/>
      <dgm:spPr/>
    </dgm:pt>
    <dgm:pt modelId="{770E0EAF-5C29-4E9E-9CD7-AB6369C4A36B}" type="pres">
      <dgm:prSet presAssocID="{0A9F9032-A2AB-4317-87F3-436F647E729A}" presName="root2" presStyleCnt="0"/>
      <dgm:spPr/>
    </dgm:pt>
    <dgm:pt modelId="{8FA2435C-A533-428B-88C4-27A2AD59B821}" type="pres">
      <dgm:prSet presAssocID="{0A9F9032-A2AB-4317-87F3-436F647E729A}" presName="LevelTwoTextNode" presStyleLbl="node4" presStyleIdx="9" presStyleCnt="12">
        <dgm:presLayoutVars>
          <dgm:chPref val="3"/>
        </dgm:presLayoutVars>
      </dgm:prSet>
      <dgm:spPr/>
    </dgm:pt>
    <dgm:pt modelId="{28D7CBEA-182E-43DA-BC4E-AD6CB5A3ADEB}" type="pres">
      <dgm:prSet presAssocID="{0A9F9032-A2AB-4317-87F3-436F647E729A}" presName="level3hierChild" presStyleCnt="0"/>
      <dgm:spPr/>
    </dgm:pt>
    <dgm:pt modelId="{C68D68BE-8B50-4D55-8F19-5F6922D00F67}" type="pres">
      <dgm:prSet presAssocID="{C649874D-8271-4568-B40C-5E9B57C91E18}" presName="conn2-1" presStyleLbl="parChTrans1D2" presStyleIdx="1" presStyleCnt="2"/>
      <dgm:spPr/>
    </dgm:pt>
    <dgm:pt modelId="{BBB9AC4F-64ED-4396-BD02-4D21726B16DB}" type="pres">
      <dgm:prSet presAssocID="{C649874D-8271-4568-B40C-5E9B57C91E18}" presName="connTx" presStyleLbl="parChTrans1D2" presStyleIdx="1" presStyleCnt="2"/>
      <dgm:spPr/>
    </dgm:pt>
    <dgm:pt modelId="{AFC2D41F-9A7A-4498-A345-9A5E10C17698}" type="pres">
      <dgm:prSet presAssocID="{D4EC13B8-4BF4-4721-8609-24EC12E08362}" presName="root2" presStyleCnt="0"/>
      <dgm:spPr/>
    </dgm:pt>
    <dgm:pt modelId="{C1B6B9FF-C2EB-4EAD-BCEE-A261C7AEB163}" type="pres">
      <dgm:prSet presAssocID="{D4EC13B8-4BF4-4721-8609-24EC12E08362}" presName="LevelTwoTextNode" presStyleLbl="node2" presStyleIdx="1" presStyleCnt="2">
        <dgm:presLayoutVars>
          <dgm:chPref val="3"/>
        </dgm:presLayoutVars>
      </dgm:prSet>
      <dgm:spPr/>
    </dgm:pt>
    <dgm:pt modelId="{B24309FE-1129-4A25-B610-BF3E4E4A5F36}" type="pres">
      <dgm:prSet presAssocID="{D4EC13B8-4BF4-4721-8609-24EC12E08362}" presName="level3hierChild" presStyleCnt="0"/>
      <dgm:spPr/>
    </dgm:pt>
    <dgm:pt modelId="{14F45ACA-49FC-43FE-AA72-E8C763E57C4A}" type="pres">
      <dgm:prSet presAssocID="{ADCB8580-0FD2-4D7C-A933-04BB54FED8CE}" presName="conn2-1" presStyleLbl="parChTrans1D3" presStyleIdx="2" presStyleCnt="4"/>
      <dgm:spPr/>
    </dgm:pt>
    <dgm:pt modelId="{F7408ACA-3B4E-46CE-A9CA-4B42C494421B}" type="pres">
      <dgm:prSet presAssocID="{ADCB8580-0FD2-4D7C-A933-04BB54FED8CE}" presName="connTx" presStyleLbl="parChTrans1D3" presStyleIdx="2" presStyleCnt="4"/>
      <dgm:spPr/>
    </dgm:pt>
    <dgm:pt modelId="{E077264F-C473-4E21-A5E6-36F9DB2A731E}" type="pres">
      <dgm:prSet presAssocID="{49433854-DBFF-44AB-9F6B-3F372F7C4A03}" presName="root2" presStyleCnt="0"/>
      <dgm:spPr/>
    </dgm:pt>
    <dgm:pt modelId="{608F2E6F-514F-4913-9388-9F7A4FE15307}" type="pres">
      <dgm:prSet presAssocID="{49433854-DBFF-44AB-9F6B-3F372F7C4A03}" presName="LevelTwoTextNode" presStyleLbl="node3" presStyleIdx="2" presStyleCnt="4">
        <dgm:presLayoutVars>
          <dgm:chPref val="3"/>
        </dgm:presLayoutVars>
      </dgm:prSet>
      <dgm:spPr/>
    </dgm:pt>
    <dgm:pt modelId="{FC2B1277-A6AD-4759-990D-92CB6F30B8F6}" type="pres">
      <dgm:prSet presAssocID="{49433854-DBFF-44AB-9F6B-3F372F7C4A03}" presName="level3hierChild" presStyleCnt="0"/>
      <dgm:spPr/>
    </dgm:pt>
    <dgm:pt modelId="{9A9605D1-A972-4D4B-9219-01F958EF4769}" type="pres">
      <dgm:prSet presAssocID="{9563FB5B-3365-4247-AEAC-9602BBF3F7C8}" presName="conn2-1" presStyleLbl="parChTrans1D4" presStyleIdx="10" presStyleCnt="12"/>
      <dgm:spPr/>
    </dgm:pt>
    <dgm:pt modelId="{6052E485-CAD3-4B85-8EF7-3258EC111E3A}" type="pres">
      <dgm:prSet presAssocID="{9563FB5B-3365-4247-AEAC-9602BBF3F7C8}" presName="connTx" presStyleLbl="parChTrans1D4" presStyleIdx="10" presStyleCnt="12"/>
      <dgm:spPr/>
    </dgm:pt>
    <dgm:pt modelId="{4BAD5B56-87CB-42D5-AF5D-1B9243CD3A8C}" type="pres">
      <dgm:prSet presAssocID="{01BFAADB-B012-4B41-B4D6-E19BFA124EA1}" presName="root2" presStyleCnt="0"/>
      <dgm:spPr/>
    </dgm:pt>
    <dgm:pt modelId="{E9D81A0A-A20B-4F93-AA16-26342A1FAF71}" type="pres">
      <dgm:prSet presAssocID="{01BFAADB-B012-4B41-B4D6-E19BFA124EA1}" presName="LevelTwoTextNode" presStyleLbl="node4" presStyleIdx="10" presStyleCnt="12">
        <dgm:presLayoutVars>
          <dgm:chPref val="3"/>
        </dgm:presLayoutVars>
      </dgm:prSet>
      <dgm:spPr/>
    </dgm:pt>
    <dgm:pt modelId="{08E6BB76-30DB-4A59-A853-A3CC4654BB10}" type="pres">
      <dgm:prSet presAssocID="{01BFAADB-B012-4B41-B4D6-E19BFA124EA1}" presName="level3hierChild" presStyleCnt="0"/>
      <dgm:spPr/>
    </dgm:pt>
    <dgm:pt modelId="{C50C84D6-6E84-44D7-A3FA-AD74193836A1}" type="pres">
      <dgm:prSet presAssocID="{574242E6-F9B9-42C7-803D-D6A4AF4A3038}" presName="conn2-1" presStyleLbl="parChTrans1D4" presStyleIdx="11" presStyleCnt="12"/>
      <dgm:spPr/>
    </dgm:pt>
    <dgm:pt modelId="{A8E73B62-A6B3-4DE9-BD19-7F65B3025B5B}" type="pres">
      <dgm:prSet presAssocID="{574242E6-F9B9-42C7-803D-D6A4AF4A3038}" presName="connTx" presStyleLbl="parChTrans1D4" presStyleIdx="11" presStyleCnt="12"/>
      <dgm:spPr/>
    </dgm:pt>
    <dgm:pt modelId="{D1717779-BC9A-49CB-A392-067CB642CE8A}" type="pres">
      <dgm:prSet presAssocID="{B0A82542-46EC-417C-87D9-1D9166301D96}" presName="root2" presStyleCnt="0"/>
      <dgm:spPr/>
    </dgm:pt>
    <dgm:pt modelId="{FEEF9986-6161-4609-BFF4-3DC0DFCC45D8}" type="pres">
      <dgm:prSet presAssocID="{B0A82542-46EC-417C-87D9-1D9166301D96}" presName="LevelTwoTextNode" presStyleLbl="node4" presStyleIdx="11" presStyleCnt="12">
        <dgm:presLayoutVars>
          <dgm:chPref val="3"/>
        </dgm:presLayoutVars>
      </dgm:prSet>
      <dgm:spPr/>
    </dgm:pt>
    <dgm:pt modelId="{680584B0-1C46-4FA1-9BB2-06ECB958AE3A}" type="pres">
      <dgm:prSet presAssocID="{B0A82542-46EC-417C-87D9-1D9166301D96}" presName="level3hierChild" presStyleCnt="0"/>
      <dgm:spPr/>
    </dgm:pt>
    <dgm:pt modelId="{55641F64-5CA6-47CE-84D0-9A616DA0F3E0}" type="pres">
      <dgm:prSet presAssocID="{6DF98350-0215-4D17-BA32-36893A15847D}" presName="conn2-1" presStyleLbl="parChTrans1D3" presStyleIdx="3" presStyleCnt="4"/>
      <dgm:spPr/>
    </dgm:pt>
    <dgm:pt modelId="{1DA36C43-1C11-4231-887D-32B3854BADAE}" type="pres">
      <dgm:prSet presAssocID="{6DF98350-0215-4D17-BA32-36893A15847D}" presName="connTx" presStyleLbl="parChTrans1D3" presStyleIdx="3" presStyleCnt="4"/>
      <dgm:spPr/>
    </dgm:pt>
    <dgm:pt modelId="{CF1DAD61-61AD-4EB7-8C9B-C32A13C7493F}" type="pres">
      <dgm:prSet presAssocID="{A9BD7699-8065-4DE9-AF18-25DBF95959F7}" presName="root2" presStyleCnt="0"/>
      <dgm:spPr/>
    </dgm:pt>
    <dgm:pt modelId="{74B4EB52-7298-4151-B38D-1EDA7384D523}" type="pres">
      <dgm:prSet presAssocID="{A9BD7699-8065-4DE9-AF18-25DBF95959F7}" presName="LevelTwoTextNode" presStyleLbl="node3" presStyleIdx="3" presStyleCnt="4">
        <dgm:presLayoutVars>
          <dgm:chPref val="3"/>
        </dgm:presLayoutVars>
      </dgm:prSet>
      <dgm:spPr/>
    </dgm:pt>
    <dgm:pt modelId="{394E3661-CD76-4936-A805-5D056D1F8316}" type="pres">
      <dgm:prSet presAssocID="{A9BD7699-8065-4DE9-AF18-25DBF95959F7}" presName="level3hierChild" presStyleCnt="0"/>
      <dgm:spPr/>
    </dgm:pt>
  </dgm:ptLst>
  <dgm:cxnLst>
    <dgm:cxn modelId="{56337300-6CF6-4FDB-8C48-1A961CBF2226}" type="presOf" srcId="{B0A82542-46EC-417C-87D9-1D9166301D96}" destId="{FEEF9986-6161-4609-BFF4-3DC0DFCC45D8}" srcOrd="0" destOrd="0" presId="urn:microsoft.com/office/officeart/2008/layout/HorizontalMultiLevelHierarchy"/>
    <dgm:cxn modelId="{3FEF9800-A75F-46A8-90E1-53DCF108D09A}" type="presOf" srcId="{0A9F9032-A2AB-4317-87F3-436F647E729A}" destId="{8FA2435C-A533-428B-88C4-27A2AD59B821}" srcOrd="0" destOrd="0" presId="urn:microsoft.com/office/officeart/2008/layout/HorizontalMultiLevelHierarchy"/>
    <dgm:cxn modelId="{D0126C02-33EF-4833-894B-D2B15A85E94B}" type="presOf" srcId="{8F5FF2BA-6AD3-4345-A008-C7AFFFAEE8DD}" destId="{E01E7F16-5280-4D59-B528-FBA547384435}" srcOrd="1" destOrd="0" presId="urn:microsoft.com/office/officeart/2008/layout/HorizontalMultiLevelHierarchy"/>
    <dgm:cxn modelId="{2C84FE09-496F-48CF-9C79-6E3AEAB550EE}" type="presOf" srcId="{BE2ED90D-92F9-4BEE-B864-745608E1A85B}" destId="{D2F79784-FD62-4EA3-9974-E0011B33BBF2}" srcOrd="0" destOrd="0" presId="urn:microsoft.com/office/officeart/2008/layout/HorizontalMultiLevelHierarchy"/>
    <dgm:cxn modelId="{BD25AC12-B1A7-41D9-9E98-3259AB3D3450}" srcId="{3C9D4181-B41C-437E-9631-57969783D895}" destId="{336D3A85-14D4-4CF2-AEAC-62DE0FFFCE5D}" srcOrd="0" destOrd="0" parTransId="{78F43D13-5A2C-41B7-B426-24672EAB48E7}" sibTransId="{A5180EFE-010D-4373-9E1A-F445EBE93500}"/>
    <dgm:cxn modelId="{16D54213-3047-4D38-A531-7709DE81E857}" srcId="{1AF6D040-A40A-41D4-8007-D1F3D896E4B9}" destId="{D4EC13B8-4BF4-4721-8609-24EC12E08362}" srcOrd="1" destOrd="0" parTransId="{C649874D-8271-4568-B40C-5E9B57C91E18}" sibTransId="{D0B8FAA6-DA8F-42C4-8ACB-54082C6B05C7}"/>
    <dgm:cxn modelId="{5A506717-2F4A-4B1C-844E-6353554E2725}" type="presOf" srcId="{06CA0B25-5A6B-404E-BCEC-C71D0DEFDDEE}" destId="{65BADE54-7C60-4D62-BD97-42AE28A8BA92}" srcOrd="0" destOrd="0" presId="urn:microsoft.com/office/officeart/2008/layout/HorizontalMultiLevelHierarchy"/>
    <dgm:cxn modelId="{C4D1E619-A1DA-4854-AAB8-3AF8F0B3C417}" type="presOf" srcId="{C649874D-8271-4568-B40C-5E9B57C91E18}" destId="{BBB9AC4F-64ED-4396-BD02-4D21726B16DB}" srcOrd="1" destOrd="0" presId="urn:microsoft.com/office/officeart/2008/layout/HorizontalMultiLevelHierarchy"/>
    <dgm:cxn modelId="{3A26611A-6A0B-4EF5-9042-F84E4E876C7D}" type="presOf" srcId="{4175A23D-01FF-453E-9696-B58803B93C37}" destId="{86E2D595-7FBC-441C-85DD-ACDFD5BBE7C3}" srcOrd="0" destOrd="0" presId="urn:microsoft.com/office/officeart/2008/layout/HorizontalMultiLevelHierarchy"/>
    <dgm:cxn modelId="{17FAA01E-9372-487A-8CDB-58B7E42DABD6}" type="presOf" srcId="{8D090D33-ED36-4FCA-A60A-6BD884F96AE0}" destId="{809D53D6-166A-4208-8F74-B138B7902BC4}" srcOrd="1" destOrd="0" presId="urn:microsoft.com/office/officeart/2008/layout/HorizontalMultiLevelHierarchy"/>
    <dgm:cxn modelId="{45137023-7886-4FB3-BE34-DFEC664C74B2}" type="presOf" srcId="{9563FB5B-3365-4247-AEAC-9602BBF3F7C8}" destId="{9A9605D1-A972-4D4B-9219-01F958EF4769}" srcOrd="0" destOrd="0" presId="urn:microsoft.com/office/officeart/2008/layout/HorizontalMultiLevelHierarchy"/>
    <dgm:cxn modelId="{09465523-82D7-42FF-A5A9-205420DCED43}" srcId="{D4EC13B8-4BF4-4721-8609-24EC12E08362}" destId="{49433854-DBFF-44AB-9F6B-3F372F7C4A03}" srcOrd="0" destOrd="0" parTransId="{ADCB8580-0FD2-4D7C-A933-04BB54FED8CE}" sibTransId="{BDAF01DD-2323-43D1-89C6-83E58062DE84}"/>
    <dgm:cxn modelId="{A83EA92A-E897-4890-B683-EDFF2D7A4B87}" type="presOf" srcId="{FD48A05B-E68C-4433-83F6-6BBB8E8EE97C}" destId="{833C51AF-0BFF-4E73-87A5-CBDA381B4A8D}" srcOrd="1" destOrd="0" presId="urn:microsoft.com/office/officeart/2008/layout/HorizontalMultiLevelHierarchy"/>
    <dgm:cxn modelId="{771B872B-2FFC-4A3D-A79F-B01DBC5D3D11}" type="presOf" srcId="{B31F99A3-4B09-4B70-8421-A05BFDFFA5EC}" destId="{DC94A580-1F98-47CB-ACDE-9B75EFDAC414}" srcOrd="0" destOrd="0" presId="urn:microsoft.com/office/officeart/2008/layout/HorizontalMultiLevelHierarchy"/>
    <dgm:cxn modelId="{71BF8E2E-B7B4-4FE2-86BE-C95BBFE358CB}" srcId="{D5B8AB0E-AD64-45BB-9A78-9FDD103C2B47}" destId="{49F04140-F427-4A3C-BCFC-B857A64A64D6}" srcOrd="0" destOrd="0" parTransId="{E5BA17C8-F312-404B-8E8F-88F91DC675BA}" sibTransId="{FF8901BC-6B73-4A7B-BA96-C4FB8A24BEF9}"/>
    <dgm:cxn modelId="{44E3F22F-7D0B-453C-8DF0-3AD67736430E}" type="presOf" srcId="{C649874D-8271-4568-B40C-5E9B57C91E18}" destId="{C68D68BE-8B50-4D55-8F19-5F6922D00F67}" srcOrd="0" destOrd="0" presId="urn:microsoft.com/office/officeart/2008/layout/HorizontalMultiLevelHierarchy"/>
    <dgm:cxn modelId="{F2995A34-2DC3-49AC-9257-EC16FC2E8F2B}" srcId="{49F04140-F427-4A3C-BCFC-B857A64A64D6}" destId="{4476B02C-9ABB-446A-8C9D-3C58DCD5224E}" srcOrd="1" destOrd="0" parTransId="{8D090D33-ED36-4FCA-A60A-6BD884F96AE0}" sibTransId="{6EE60E1D-D99F-469E-A008-AC42F5D7781F}"/>
    <dgm:cxn modelId="{659BFB37-C148-4840-BCD5-C6FD8D4F755F}" type="presOf" srcId="{FFABA30B-3683-43E2-8821-3B8588BAFB10}" destId="{E4BF47E2-6F7B-4E80-9984-EAF322A3391F}" srcOrd="1" destOrd="0" presId="urn:microsoft.com/office/officeart/2008/layout/HorizontalMultiLevelHierarchy"/>
    <dgm:cxn modelId="{29B26E38-12EF-4BD4-836B-B55A9F2F1A26}" type="presOf" srcId="{57E7F26B-DAD4-4191-B832-B55F1F959290}" destId="{EC68A7CF-A83D-4B58-A39A-7EE430EBDEFE}" srcOrd="0" destOrd="0" presId="urn:microsoft.com/office/officeart/2008/layout/HorizontalMultiLevelHierarchy"/>
    <dgm:cxn modelId="{896C625E-8115-4438-8BBE-423F570A2E2F}" type="presOf" srcId="{E5BA17C8-F312-404B-8E8F-88F91DC675BA}" destId="{C036FED1-8403-4D58-AF15-A45EED2A5ED8}" srcOrd="0" destOrd="0" presId="urn:microsoft.com/office/officeart/2008/layout/HorizontalMultiLevelHierarchy"/>
    <dgm:cxn modelId="{91DA8863-6F86-4136-B8E4-45EB3454BB54}" type="presOf" srcId="{ADCB8580-0FD2-4D7C-A933-04BB54FED8CE}" destId="{14F45ACA-49FC-43FE-AA72-E8C763E57C4A}" srcOrd="0" destOrd="0" presId="urn:microsoft.com/office/officeart/2008/layout/HorizontalMultiLevelHierarchy"/>
    <dgm:cxn modelId="{87285E44-F9AC-4AC5-9A96-F4B86DDA6196}" type="presOf" srcId="{BE2ED90D-92F9-4BEE-B864-745608E1A85B}" destId="{FB1FD1C9-D66B-4A82-B4D8-14472381CFEB}" srcOrd="1" destOrd="0" presId="urn:microsoft.com/office/officeart/2008/layout/HorizontalMultiLevelHierarchy"/>
    <dgm:cxn modelId="{BCC54567-1B59-47B3-81D8-D577498F6569}" type="presOf" srcId="{9563FB5B-3365-4247-AEAC-9602BBF3F7C8}" destId="{6052E485-CAD3-4B85-8EF7-3258EC111E3A}" srcOrd="1" destOrd="0" presId="urn:microsoft.com/office/officeart/2008/layout/HorizontalMultiLevelHierarchy"/>
    <dgm:cxn modelId="{4E07516A-A15B-4DE3-B4CC-B0D519A2DBE1}" type="presOf" srcId="{1AF6D040-A40A-41D4-8007-D1F3D896E4B9}" destId="{BA1E9786-9BE0-4EFC-870D-A14947289060}" srcOrd="0" destOrd="0" presId="urn:microsoft.com/office/officeart/2008/layout/HorizontalMultiLevelHierarchy"/>
    <dgm:cxn modelId="{7277924B-F317-4F2C-9BBB-B917CB3081A2}" type="presOf" srcId="{7C2B9482-AB73-4E81-A993-B90AE79D9116}" destId="{C8685AE4-8DA6-4CAA-B8F3-F1DA540B1AC5}" srcOrd="1" destOrd="0" presId="urn:microsoft.com/office/officeart/2008/layout/HorizontalMultiLevelHierarchy"/>
    <dgm:cxn modelId="{092F224C-C01F-4ACD-A26A-A9D7DD1EEFF2}" type="presOf" srcId="{A9BD7699-8065-4DE9-AF18-25DBF95959F7}" destId="{74B4EB52-7298-4151-B38D-1EDA7384D523}" srcOrd="0" destOrd="0" presId="urn:microsoft.com/office/officeart/2008/layout/HorizontalMultiLevelHierarchy"/>
    <dgm:cxn modelId="{D7DDFD4D-28D4-408C-98B6-C9CA5B5FAC12}" srcId="{06CA0B25-5A6B-404E-BCEC-C71D0DEFDDEE}" destId="{D5B8AB0E-AD64-45BB-9A78-9FDD103C2B47}" srcOrd="0" destOrd="0" parTransId="{FD48A05B-E68C-4433-83F6-6BBB8E8EE97C}" sibTransId="{8EA5A2DD-6D36-4AF0-BF13-78E10EFB9FB8}"/>
    <dgm:cxn modelId="{32D0ED4E-5203-41F1-AE3F-4F6A0CF34C8B}" type="presOf" srcId="{53F86E4A-D9AF-473C-A08F-A4B271F6CCE6}" destId="{3C85522D-205D-4062-ABEE-A878DCEFD44F}" srcOrd="0" destOrd="0" presId="urn:microsoft.com/office/officeart/2008/layout/HorizontalMultiLevelHierarchy"/>
    <dgm:cxn modelId="{90D21650-C848-4DF1-8C5D-C80CFC9A50F4}" type="presOf" srcId="{78F43D13-5A2C-41B7-B426-24672EAB48E7}" destId="{919DBB20-C121-4D66-B218-B8F77107DEC2}" srcOrd="0" destOrd="0" presId="urn:microsoft.com/office/officeart/2008/layout/HorizontalMultiLevelHierarchy"/>
    <dgm:cxn modelId="{B9EDF551-1CFA-4B1B-A6D1-4EFF82439762}" srcId="{53F86E4A-D9AF-473C-A08F-A4B271F6CCE6}" destId="{06CA0B25-5A6B-404E-BCEC-C71D0DEFDDEE}" srcOrd="0" destOrd="0" parTransId="{FFABA30B-3683-43E2-8821-3B8588BAFB10}" sibTransId="{7653D51A-D401-44B3-8301-0662F3B94501}"/>
    <dgm:cxn modelId="{BE926653-50BE-4B66-9C65-4728CFB0C3CB}" srcId="{06CA0B25-5A6B-404E-BCEC-C71D0DEFDDEE}" destId="{5BB5A80C-DA9D-4158-ABBF-E7628B33439B}" srcOrd="1" destOrd="0" parTransId="{B31F99A3-4B09-4B70-8421-A05BFDFFA5EC}" sibTransId="{6FCB50CF-A22D-4A42-BBD3-D956DA04C930}"/>
    <dgm:cxn modelId="{D3C64254-3E87-4FD3-8B2B-6486D9815AD0}" type="presOf" srcId="{FD48A05B-E68C-4433-83F6-6BBB8E8EE97C}" destId="{968C184F-7EC0-4F59-BA99-444A4439F475}" srcOrd="0" destOrd="0" presId="urn:microsoft.com/office/officeart/2008/layout/HorizontalMultiLevelHierarchy"/>
    <dgm:cxn modelId="{CD93BA75-8A9C-4A82-B134-C4F79D86DB54}" type="presOf" srcId="{336D3A85-14D4-4CF2-AEAC-62DE0FFFCE5D}" destId="{CE62B0E8-74BA-4E8A-9D07-636B1ADFB246}" srcOrd="0" destOrd="0" presId="urn:microsoft.com/office/officeart/2008/layout/HorizontalMultiLevelHierarchy"/>
    <dgm:cxn modelId="{1A258376-13A4-4CAF-B35B-E829B389448A}" type="presOf" srcId="{ADCB8580-0FD2-4D7C-A933-04BB54FED8CE}" destId="{F7408ACA-3B4E-46CE-A9CA-4B42C494421B}" srcOrd="1" destOrd="0" presId="urn:microsoft.com/office/officeart/2008/layout/HorizontalMultiLevelHierarchy"/>
    <dgm:cxn modelId="{CEECB376-15B9-4FD6-B0FC-6990E0D1117B}" type="presOf" srcId="{C73029BA-CF3D-49D8-83A0-79258511F3AA}" destId="{5C57754C-76E0-40C9-8348-E9EAB0BC6B92}" srcOrd="0" destOrd="0" presId="urn:microsoft.com/office/officeart/2008/layout/HorizontalMultiLevelHierarchy"/>
    <dgm:cxn modelId="{3526A157-4CB6-45DF-80A3-09F581E1B0F5}" type="presOf" srcId="{78F43D13-5A2C-41B7-B426-24672EAB48E7}" destId="{9F421586-A609-45C5-893A-7BDCF5F0BA84}" srcOrd="1" destOrd="0" presId="urn:microsoft.com/office/officeart/2008/layout/HorizontalMultiLevelHierarchy"/>
    <dgm:cxn modelId="{2A4D0078-0C86-4723-BB37-DBC622121CE8}" type="presOf" srcId="{EF401779-ECA4-4892-9F67-77F06F9500AC}" destId="{20EFAFB2-61D6-4C8A-8FD8-4E3ABFACBB40}" srcOrd="0" destOrd="0" presId="urn:microsoft.com/office/officeart/2008/layout/HorizontalMultiLevelHierarchy"/>
    <dgm:cxn modelId="{C20F2C78-5968-4E1A-8DDB-F5E411ACB3CF}" type="presOf" srcId="{269155FE-8087-4871-B9F8-5E4E3F55DC40}" destId="{4A0B17EB-9352-48C6-9BD9-05532A5C2A9B}" srcOrd="0" destOrd="0" presId="urn:microsoft.com/office/officeart/2008/layout/HorizontalMultiLevelHierarchy"/>
    <dgm:cxn modelId="{935ACF5A-8605-43CF-BE4C-EB4203E2A665}" type="presOf" srcId="{4476B02C-9ABB-446A-8C9D-3C58DCD5224E}" destId="{26DAED26-7678-491A-9BC2-B858A431D122}" srcOrd="0" destOrd="0" presId="urn:microsoft.com/office/officeart/2008/layout/HorizontalMultiLevelHierarchy"/>
    <dgm:cxn modelId="{B138DF7E-363C-48AC-8619-63967F6B408C}" type="presOf" srcId="{8F5FF2BA-6AD3-4345-A008-C7AFFFAEE8DD}" destId="{12B42E04-DB6D-4058-9B5C-4FDCFDC95261}" srcOrd="0" destOrd="0" presId="urn:microsoft.com/office/officeart/2008/layout/HorizontalMultiLevelHierarchy"/>
    <dgm:cxn modelId="{E0D76882-432F-4445-91A1-52998EFCAA47}" type="presOf" srcId="{252C0998-3794-47B5-B3E0-7EA66ABF634D}" destId="{DF99CFEF-86B4-4D71-A690-200958DED117}" srcOrd="1" destOrd="0" presId="urn:microsoft.com/office/officeart/2008/layout/HorizontalMultiLevelHierarchy"/>
    <dgm:cxn modelId="{D5167984-6A87-43D3-81AB-8F9D1E809B51}" type="presOf" srcId="{3C9D4181-B41C-437E-9631-57969783D895}" destId="{EF03B5E8-46CF-469D-85FF-16CE263550DB}" srcOrd="0" destOrd="0" presId="urn:microsoft.com/office/officeart/2008/layout/HorizontalMultiLevelHierarchy"/>
    <dgm:cxn modelId="{CA64D38D-33B2-45A1-B4FA-B412C903A4BF}" type="presOf" srcId="{B31F99A3-4B09-4B70-8421-A05BFDFFA5EC}" destId="{44805C40-B6C8-48BA-8CC1-06C523955DD7}" srcOrd="1" destOrd="0" presId="urn:microsoft.com/office/officeart/2008/layout/HorizontalMultiLevelHierarchy"/>
    <dgm:cxn modelId="{733A568E-0760-4C0E-9E70-8CA4745F6EAC}" type="presOf" srcId="{574242E6-F9B9-42C7-803D-D6A4AF4A3038}" destId="{A8E73B62-A6B3-4DE9-BD19-7F65B3025B5B}" srcOrd="1" destOrd="0" presId="urn:microsoft.com/office/officeart/2008/layout/HorizontalMultiLevelHierarchy"/>
    <dgm:cxn modelId="{DBBB1990-E759-4455-9B71-0722F1AF85E2}" srcId="{AEF34191-E5EC-446C-9EF1-AC6D10CA3DB8}" destId="{1AF6D040-A40A-41D4-8007-D1F3D896E4B9}" srcOrd="0" destOrd="0" parTransId="{8A081AAC-2E1C-4285-8AB2-8493614E094E}" sibTransId="{79446995-C687-4126-8093-D69D49740F1B}"/>
    <dgm:cxn modelId="{9F411898-FA7A-47AB-99C4-700C97996393}" type="presOf" srcId="{7C2B9482-AB73-4E81-A993-B90AE79D9116}" destId="{4C5B805B-5321-4BE7-9D88-B9D95C2F4192}" srcOrd="0" destOrd="0" presId="urn:microsoft.com/office/officeart/2008/layout/HorizontalMultiLevelHierarchy"/>
    <dgm:cxn modelId="{D406499A-53E9-4ECD-88FD-E44F1D2D03DA}" srcId="{49433854-DBFF-44AB-9F6B-3F372F7C4A03}" destId="{B0A82542-46EC-417C-87D9-1D9166301D96}" srcOrd="1" destOrd="0" parTransId="{574242E6-F9B9-42C7-803D-D6A4AF4A3038}" sibTransId="{0E6C6B13-3C2C-4CA2-A7AF-AAE65F67E139}"/>
    <dgm:cxn modelId="{5F57C39C-40EB-4297-B198-F8CF12EEE4C8}" srcId="{49433854-DBFF-44AB-9F6B-3F372F7C4A03}" destId="{01BFAADB-B012-4B41-B4D6-E19BFA124EA1}" srcOrd="0" destOrd="0" parTransId="{9563FB5B-3365-4247-AEAC-9602BBF3F7C8}" sibTransId="{3D6BFBA2-D2D3-4619-B617-E8370C0393AA}"/>
    <dgm:cxn modelId="{7C67D09D-3704-4B0D-B692-2E12EE6729CB}" type="presOf" srcId="{6DF98350-0215-4D17-BA32-36893A15847D}" destId="{55641F64-5CA6-47CE-84D0-9A616DA0F3E0}" srcOrd="0" destOrd="0" presId="urn:microsoft.com/office/officeart/2008/layout/HorizontalMultiLevelHierarchy"/>
    <dgm:cxn modelId="{7B3371A2-2E5D-4738-8349-ADFBC3763FB6}" type="presOf" srcId="{D5B8AB0E-AD64-45BB-9A78-9FDD103C2B47}" destId="{EA563773-8B25-4612-AE8F-7348D14AB98E}" srcOrd="0" destOrd="0" presId="urn:microsoft.com/office/officeart/2008/layout/HorizontalMultiLevelHierarchy"/>
    <dgm:cxn modelId="{0E9AF1A5-D1D2-49DB-9F66-725034123A9C}" type="presOf" srcId="{FFABA30B-3683-43E2-8821-3B8588BAFB10}" destId="{41DFEF98-CC6F-4445-A201-94F73EB9D650}" srcOrd="0" destOrd="0" presId="urn:microsoft.com/office/officeart/2008/layout/HorizontalMultiLevelHierarchy"/>
    <dgm:cxn modelId="{F97690A8-D5BD-4D3E-B072-E5F715B839E2}" type="presOf" srcId="{574242E6-F9B9-42C7-803D-D6A4AF4A3038}" destId="{C50C84D6-6E84-44D7-A3FA-AD74193836A1}" srcOrd="0" destOrd="0" presId="urn:microsoft.com/office/officeart/2008/layout/HorizontalMultiLevelHierarchy"/>
    <dgm:cxn modelId="{8DD120B2-2C44-4092-98F9-6B2882EB0A25}" type="presOf" srcId="{DC345C30-9E30-4DB9-AA4D-171C0A6E1F9B}" destId="{ECEFAA5A-EA86-4431-9C5A-7C5BAC8A1CC0}" srcOrd="0" destOrd="0" presId="urn:microsoft.com/office/officeart/2008/layout/HorizontalMultiLevelHierarchy"/>
    <dgm:cxn modelId="{6959CCB6-1164-4804-A90E-F4E763D2CABC}" type="presOf" srcId="{5BB5A80C-DA9D-4158-ABBF-E7628B33439B}" destId="{72B2DB45-5BFC-4BE0-B4FE-150002939CFD}" srcOrd="0" destOrd="0" presId="urn:microsoft.com/office/officeart/2008/layout/HorizontalMultiLevelHierarchy"/>
    <dgm:cxn modelId="{758EF3BA-8A54-44D6-A0F4-CA2ED85A36BA}" srcId="{D5B8AB0E-AD64-45BB-9A78-9FDD103C2B47}" destId="{269155FE-8087-4871-B9F8-5E4E3F55DC40}" srcOrd="1" destOrd="0" parTransId="{252C0998-3794-47B5-B3E0-7EA66ABF634D}" sibTransId="{1EF839A8-47E0-48C4-A543-C533426D709D}"/>
    <dgm:cxn modelId="{B2B372BB-AC58-444E-A477-BDC0AADEE126}" type="presOf" srcId="{D4EC13B8-4BF4-4721-8609-24EC12E08362}" destId="{C1B6B9FF-C2EB-4EAD-BCEE-A261C7AEB163}" srcOrd="0" destOrd="0" presId="urn:microsoft.com/office/officeart/2008/layout/HorizontalMultiLevelHierarchy"/>
    <dgm:cxn modelId="{B0DBBFBC-59E7-4FA1-83AB-A8A2E1272F26}" srcId="{C73029BA-CF3D-49D8-83A0-79258511F3AA}" destId="{0A9F9032-A2AB-4317-87F3-436F647E729A}" srcOrd="1" destOrd="0" parTransId="{4175A23D-01FF-453E-9696-B58803B93C37}" sibTransId="{9E5C0AC8-36F8-4CEF-90AC-8AE8ED61B10D}"/>
    <dgm:cxn modelId="{E7B836BD-A39A-48E0-AAE8-0A91C45A48E0}" srcId="{49F04140-F427-4A3C-BCFC-B857A64A64D6}" destId="{EF401779-ECA4-4892-9F67-77F06F9500AC}" srcOrd="0" destOrd="0" parTransId="{57E7F26B-DAD4-4191-B832-B55F1F959290}" sibTransId="{AFB6572A-DF72-47F0-B61F-B0AACBBD00A4}"/>
    <dgm:cxn modelId="{1FD519BE-6682-4450-99B5-2ABF9D42B912}" srcId="{1AF6D040-A40A-41D4-8007-D1F3D896E4B9}" destId="{53F86E4A-D9AF-473C-A08F-A4B271F6CCE6}" srcOrd="0" destOrd="0" parTransId="{8F5FF2BA-6AD3-4345-A008-C7AFFFAEE8DD}" sibTransId="{5DECB15D-67D0-4E3A-81A3-951F175F2813}"/>
    <dgm:cxn modelId="{1C3BA3C5-EFD2-4FAE-858E-0A56172594F4}" type="presOf" srcId="{01BFAADB-B012-4B41-B4D6-E19BFA124EA1}" destId="{E9D81A0A-A20B-4F93-AA16-26342A1FAF71}" srcOrd="0" destOrd="0" presId="urn:microsoft.com/office/officeart/2008/layout/HorizontalMultiLevelHierarchy"/>
    <dgm:cxn modelId="{F83FF7C5-C052-42D9-88B4-476B33E40E74}" type="presOf" srcId="{E5BA17C8-F312-404B-8E8F-88F91DC675BA}" destId="{B2C82739-6546-433B-B71E-A80AE8E84939}" srcOrd="1" destOrd="0" presId="urn:microsoft.com/office/officeart/2008/layout/HorizontalMultiLevelHierarchy"/>
    <dgm:cxn modelId="{325201C8-3E52-4438-BE0D-7468F711E5EF}" type="presOf" srcId="{6DF98350-0215-4D17-BA32-36893A15847D}" destId="{1DA36C43-1C11-4231-887D-32B3854BADAE}" srcOrd="1" destOrd="0" presId="urn:microsoft.com/office/officeart/2008/layout/HorizontalMultiLevelHierarchy"/>
    <dgm:cxn modelId="{BECF77CA-B97A-4278-B071-804891FFB998}" type="presOf" srcId="{252C0998-3794-47B5-B3E0-7EA66ABF634D}" destId="{9E773B5B-7750-43B7-8E7C-A4D89158DBBA}" srcOrd="0" destOrd="0" presId="urn:microsoft.com/office/officeart/2008/layout/HorizontalMultiLevelHierarchy"/>
    <dgm:cxn modelId="{CA307DCC-4C22-4D27-B501-F6A29EAF9CEF}" type="presOf" srcId="{49433854-DBFF-44AB-9F6B-3F372F7C4A03}" destId="{608F2E6F-514F-4913-9388-9F7A4FE15307}" srcOrd="0" destOrd="0" presId="urn:microsoft.com/office/officeart/2008/layout/HorizontalMultiLevelHierarchy"/>
    <dgm:cxn modelId="{D3D2DDD1-5C18-4673-9A9E-0C6E05E62053}" type="presOf" srcId="{6559CFFB-15A6-4826-AA06-F230DF9CCCE5}" destId="{84FEF66C-67ED-417B-89E7-EA6139DDE99B}" srcOrd="1" destOrd="0" presId="urn:microsoft.com/office/officeart/2008/layout/HorizontalMultiLevelHierarchy"/>
    <dgm:cxn modelId="{2A0AEAD5-A5CD-4C98-99F7-1C4129BD5858}" type="presOf" srcId="{8D090D33-ED36-4FCA-A60A-6BD884F96AE0}" destId="{1C95FB85-AFCB-4CE3-9BD3-4B8B91B1FC85}" srcOrd="0" destOrd="0" presId="urn:microsoft.com/office/officeart/2008/layout/HorizontalMultiLevelHierarchy"/>
    <dgm:cxn modelId="{C7A62FD6-4C34-49F2-92D9-7478B058EC62}" srcId="{3C9D4181-B41C-437E-9631-57969783D895}" destId="{DC345C30-9E30-4DB9-AA4D-171C0A6E1F9B}" srcOrd="1" destOrd="0" parTransId="{BE2ED90D-92F9-4BEE-B864-745608E1A85B}" sibTransId="{BE18F5DF-5651-46EA-9FD2-1A83E3E69E3B}"/>
    <dgm:cxn modelId="{796C97D6-1E54-400B-BD0E-7395343A5D60}" type="presOf" srcId="{6559CFFB-15A6-4826-AA06-F230DF9CCCE5}" destId="{5E466C96-D39C-4D94-B605-BCFFFEC21E26}" srcOrd="0" destOrd="0" presId="urn:microsoft.com/office/officeart/2008/layout/HorizontalMultiLevelHierarchy"/>
    <dgm:cxn modelId="{B3C682DC-295B-44EB-B8D5-2ECFEDA3AA1A}" srcId="{D4EC13B8-4BF4-4721-8609-24EC12E08362}" destId="{A9BD7699-8065-4DE9-AF18-25DBF95959F7}" srcOrd="1" destOrd="0" parTransId="{6DF98350-0215-4D17-BA32-36893A15847D}" sibTransId="{15ECD1BC-D7A4-4B31-98AB-C587915AA873}"/>
    <dgm:cxn modelId="{13B40EE8-3F00-40D9-B623-4289539ECE1B}" srcId="{C73029BA-CF3D-49D8-83A0-79258511F3AA}" destId="{3C9D4181-B41C-437E-9631-57969783D895}" srcOrd="0" destOrd="0" parTransId="{7C2B9482-AB73-4E81-A993-B90AE79D9116}" sibTransId="{421ED3AC-9AC9-4CD5-B3A4-46479CB27D18}"/>
    <dgm:cxn modelId="{0A55B1EF-E836-49BA-9849-1922BC3B0139}" type="presOf" srcId="{AEF34191-E5EC-446C-9EF1-AC6D10CA3DB8}" destId="{A869C599-0E74-4A24-9ECD-DCEE13DBCD0A}" srcOrd="0" destOrd="0" presId="urn:microsoft.com/office/officeart/2008/layout/HorizontalMultiLevelHierarchy"/>
    <dgm:cxn modelId="{B2030EF1-ADD8-45F2-8D54-DC67D8741971}" type="presOf" srcId="{57E7F26B-DAD4-4191-B832-B55F1F959290}" destId="{073D6278-3834-484E-A549-BE2B1F4341F9}" srcOrd="1" destOrd="0" presId="urn:microsoft.com/office/officeart/2008/layout/HorizontalMultiLevelHierarchy"/>
    <dgm:cxn modelId="{549914F1-021A-4635-BAB0-F83C501F5E0A}" type="presOf" srcId="{49F04140-F427-4A3C-BCFC-B857A64A64D6}" destId="{69A69683-092D-43E2-B09C-D51FB1480CB4}" srcOrd="0" destOrd="0" presId="urn:microsoft.com/office/officeart/2008/layout/HorizontalMultiLevelHierarchy"/>
    <dgm:cxn modelId="{9FB1CBF6-F2FB-4D4E-9425-C90E27B806F3}" type="presOf" srcId="{4175A23D-01FF-453E-9696-B58803B93C37}" destId="{AECBF314-A8DE-4E44-A88C-6E2EBD3839C6}" srcOrd="1" destOrd="0" presId="urn:microsoft.com/office/officeart/2008/layout/HorizontalMultiLevelHierarchy"/>
    <dgm:cxn modelId="{69DBCCF8-0760-4E69-9AE4-FC5A67741033}" srcId="{53F86E4A-D9AF-473C-A08F-A4B271F6CCE6}" destId="{C73029BA-CF3D-49D8-83A0-79258511F3AA}" srcOrd="1" destOrd="0" parTransId="{6559CFFB-15A6-4826-AA06-F230DF9CCCE5}" sibTransId="{228F9076-1902-424D-B573-194B40F86C5A}"/>
    <dgm:cxn modelId="{8660033F-2196-449E-9132-12FD246AF73E}" type="presParOf" srcId="{A869C599-0E74-4A24-9ECD-DCEE13DBCD0A}" destId="{363F6A36-87D5-4EF8-9551-D9583457E6F5}" srcOrd="0" destOrd="0" presId="urn:microsoft.com/office/officeart/2008/layout/HorizontalMultiLevelHierarchy"/>
    <dgm:cxn modelId="{B340F089-E995-47AC-B33A-7AB734048EB2}" type="presParOf" srcId="{363F6A36-87D5-4EF8-9551-D9583457E6F5}" destId="{BA1E9786-9BE0-4EFC-870D-A14947289060}" srcOrd="0" destOrd="0" presId="urn:microsoft.com/office/officeart/2008/layout/HorizontalMultiLevelHierarchy"/>
    <dgm:cxn modelId="{15A0BC2F-D320-4AAF-ABA8-78198D08C9DB}" type="presParOf" srcId="{363F6A36-87D5-4EF8-9551-D9583457E6F5}" destId="{2F06D326-BB06-4A70-812D-D690C83C21A0}" srcOrd="1" destOrd="0" presId="urn:microsoft.com/office/officeart/2008/layout/HorizontalMultiLevelHierarchy"/>
    <dgm:cxn modelId="{ECEBCCF9-B025-447C-BC15-7F966AAF3558}" type="presParOf" srcId="{2F06D326-BB06-4A70-812D-D690C83C21A0}" destId="{12B42E04-DB6D-4058-9B5C-4FDCFDC95261}" srcOrd="0" destOrd="0" presId="urn:microsoft.com/office/officeart/2008/layout/HorizontalMultiLevelHierarchy"/>
    <dgm:cxn modelId="{EF43D268-0DC5-4703-87D3-440701C4D899}" type="presParOf" srcId="{12B42E04-DB6D-4058-9B5C-4FDCFDC95261}" destId="{E01E7F16-5280-4D59-B528-FBA547384435}" srcOrd="0" destOrd="0" presId="urn:microsoft.com/office/officeart/2008/layout/HorizontalMultiLevelHierarchy"/>
    <dgm:cxn modelId="{CA6B5B86-876B-4127-A602-940131562A2A}" type="presParOf" srcId="{2F06D326-BB06-4A70-812D-D690C83C21A0}" destId="{B11FB6B0-9D2F-434F-B04B-332511595EE1}" srcOrd="1" destOrd="0" presId="urn:microsoft.com/office/officeart/2008/layout/HorizontalMultiLevelHierarchy"/>
    <dgm:cxn modelId="{DB712889-094D-4832-A384-1928FD7B9084}" type="presParOf" srcId="{B11FB6B0-9D2F-434F-B04B-332511595EE1}" destId="{3C85522D-205D-4062-ABEE-A878DCEFD44F}" srcOrd="0" destOrd="0" presId="urn:microsoft.com/office/officeart/2008/layout/HorizontalMultiLevelHierarchy"/>
    <dgm:cxn modelId="{F7173A0D-0F1C-41E8-9D99-9029948C2D9D}" type="presParOf" srcId="{B11FB6B0-9D2F-434F-B04B-332511595EE1}" destId="{9DD18957-ED20-455D-9658-E36D2887DE40}" srcOrd="1" destOrd="0" presId="urn:microsoft.com/office/officeart/2008/layout/HorizontalMultiLevelHierarchy"/>
    <dgm:cxn modelId="{30D4C274-4E4B-4C74-89F9-24A225A5C109}" type="presParOf" srcId="{9DD18957-ED20-455D-9658-E36D2887DE40}" destId="{41DFEF98-CC6F-4445-A201-94F73EB9D650}" srcOrd="0" destOrd="0" presId="urn:microsoft.com/office/officeart/2008/layout/HorizontalMultiLevelHierarchy"/>
    <dgm:cxn modelId="{09EC97D0-7D64-4775-B46A-FC23086F980A}" type="presParOf" srcId="{41DFEF98-CC6F-4445-A201-94F73EB9D650}" destId="{E4BF47E2-6F7B-4E80-9984-EAF322A3391F}" srcOrd="0" destOrd="0" presId="urn:microsoft.com/office/officeart/2008/layout/HorizontalMultiLevelHierarchy"/>
    <dgm:cxn modelId="{0B45C1D7-1BC1-4446-A06D-9A1275D2DC57}" type="presParOf" srcId="{9DD18957-ED20-455D-9658-E36D2887DE40}" destId="{42D83689-3BBE-429A-907E-55DB88E521CD}" srcOrd="1" destOrd="0" presId="urn:microsoft.com/office/officeart/2008/layout/HorizontalMultiLevelHierarchy"/>
    <dgm:cxn modelId="{0B1A40B2-DB73-418D-8383-1FC94FFDE4F8}" type="presParOf" srcId="{42D83689-3BBE-429A-907E-55DB88E521CD}" destId="{65BADE54-7C60-4D62-BD97-42AE28A8BA92}" srcOrd="0" destOrd="0" presId="urn:microsoft.com/office/officeart/2008/layout/HorizontalMultiLevelHierarchy"/>
    <dgm:cxn modelId="{46B2071B-8FAC-40BA-9CFA-6AA7791FD2CB}" type="presParOf" srcId="{42D83689-3BBE-429A-907E-55DB88E521CD}" destId="{3A878E92-A6CE-4A1D-882F-85E7D7C26205}" srcOrd="1" destOrd="0" presId="urn:microsoft.com/office/officeart/2008/layout/HorizontalMultiLevelHierarchy"/>
    <dgm:cxn modelId="{DE9817F9-310A-416C-843F-2FF27F740BAF}" type="presParOf" srcId="{3A878E92-A6CE-4A1D-882F-85E7D7C26205}" destId="{968C184F-7EC0-4F59-BA99-444A4439F475}" srcOrd="0" destOrd="0" presId="urn:microsoft.com/office/officeart/2008/layout/HorizontalMultiLevelHierarchy"/>
    <dgm:cxn modelId="{5135EBB8-53A2-4935-B3AF-5086E5B82540}" type="presParOf" srcId="{968C184F-7EC0-4F59-BA99-444A4439F475}" destId="{833C51AF-0BFF-4E73-87A5-CBDA381B4A8D}" srcOrd="0" destOrd="0" presId="urn:microsoft.com/office/officeart/2008/layout/HorizontalMultiLevelHierarchy"/>
    <dgm:cxn modelId="{94F7854C-9DA0-48B0-B7F6-B3D7392CA49A}" type="presParOf" srcId="{3A878E92-A6CE-4A1D-882F-85E7D7C26205}" destId="{9715F122-02A9-4789-8165-CFC445707B3D}" srcOrd="1" destOrd="0" presId="urn:microsoft.com/office/officeart/2008/layout/HorizontalMultiLevelHierarchy"/>
    <dgm:cxn modelId="{5C259128-4601-4612-B0F8-07901C83D43E}" type="presParOf" srcId="{9715F122-02A9-4789-8165-CFC445707B3D}" destId="{EA563773-8B25-4612-AE8F-7348D14AB98E}" srcOrd="0" destOrd="0" presId="urn:microsoft.com/office/officeart/2008/layout/HorizontalMultiLevelHierarchy"/>
    <dgm:cxn modelId="{10388298-D561-414C-8731-0386BB5A05F1}" type="presParOf" srcId="{9715F122-02A9-4789-8165-CFC445707B3D}" destId="{EA90872A-A4F8-47DD-94F7-E06792294F4A}" srcOrd="1" destOrd="0" presId="urn:microsoft.com/office/officeart/2008/layout/HorizontalMultiLevelHierarchy"/>
    <dgm:cxn modelId="{09F8DE3C-CF84-4716-A9A8-51BB0A11EE48}" type="presParOf" srcId="{EA90872A-A4F8-47DD-94F7-E06792294F4A}" destId="{C036FED1-8403-4D58-AF15-A45EED2A5ED8}" srcOrd="0" destOrd="0" presId="urn:microsoft.com/office/officeart/2008/layout/HorizontalMultiLevelHierarchy"/>
    <dgm:cxn modelId="{0A50138A-7C1D-447C-A695-13DBE9EABE4B}" type="presParOf" srcId="{C036FED1-8403-4D58-AF15-A45EED2A5ED8}" destId="{B2C82739-6546-433B-B71E-A80AE8E84939}" srcOrd="0" destOrd="0" presId="urn:microsoft.com/office/officeart/2008/layout/HorizontalMultiLevelHierarchy"/>
    <dgm:cxn modelId="{4C08B951-73B6-4BC8-82EB-B2EA299C1D87}" type="presParOf" srcId="{EA90872A-A4F8-47DD-94F7-E06792294F4A}" destId="{A10A0924-3BE0-4DB0-9AEB-ADFEFD8E60B4}" srcOrd="1" destOrd="0" presId="urn:microsoft.com/office/officeart/2008/layout/HorizontalMultiLevelHierarchy"/>
    <dgm:cxn modelId="{68BF1EC9-939B-4295-A4B3-F0F64B74BCB5}" type="presParOf" srcId="{A10A0924-3BE0-4DB0-9AEB-ADFEFD8E60B4}" destId="{69A69683-092D-43E2-B09C-D51FB1480CB4}" srcOrd="0" destOrd="0" presId="urn:microsoft.com/office/officeart/2008/layout/HorizontalMultiLevelHierarchy"/>
    <dgm:cxn modelId="{90DA4D0A-8AE2-41A6-B404-B27C9962EA66}" type="presParOf" srcId="{A10A0924-3BE0-4DB0-9AEB-ADFEFD8E60B4}" destId="{BD0E07B3-53F6-4A89-87E6-EA36437B1047}" srcOrd="1" destOrd="0" presId="urn:microsoft.com/office/officeart/2008/layout/HorizontalMultiLevelHierarchy"/>
    <dgm:cxn modelId="{891FEB09-6905-4974-A362-D4CE1F6C7189}" type="presParOf" srcId="{BD0E07B3-53F6-4A89-87E6-EA36437B1047}" destId="{EC68A7CF-A83D-4B58-A39A-7EE430EBDEFE}" srcOrd="0" destOrd="0" presId="urn:microsoft.com/office/officeart/2008/layout/HorizontalMultiLevelHierarchy"/>
    <dgm:cxn modelId="{07DFCD20-0593-44E9-B33E-5FAEF92FD5F0}" type="presParOf" srcId="{EC68A7CF-A83D-4B58-A39A-7EE430EBDEFE}" destId="{073D6278-3834-484E-A549-BE2B1F4341F9}" srcOrd="0" destOrd="0" presId="urn:microsoft.com/office/officeart/2008/layout/HorizontalMultiLevelHierarchy"/>
    <dgm:cxn modelId="{9BCCA18F-D78A-491B-94EE-AFE230B24430}" type="presParOf" srcId="{BD0E07B3-53F6-4A89-87E6-EA36437B1047}" destId="{A20033F9-FF56-4572-8A0E-B2357A79020C}" srcOrd="1" destOrd="0" presId="urn:microsoft.com/office/officeart/2008/layout/HorizontalMultiLevelHierarchy"/>
    <dgm:cxn modelId="{AFC191BE-85BA-46E7-B779-48340955D97D}" type="presParOf" srcId="{A20033F9-FF56-4572-8A0E-B2357A79020C}" destId="{20EFAFB2-61D6-4C8A-8FD8-4E3ABFACBB40}" srcOrd="0" destOrd="0" presId="urn:microsoft.com/office/officeart/2008/layout/HorizontalMultiLevelHierarchy"/>
    <dgm:cxn modelId="{BA49789D-99C7-4034-84F1-4EC4349256A9}" type="presParOf" srcId="{A20033F9-FF56-4572-8A0E-B2357A79020C}" destId="{7DB1798B-0635-4014-86EC-6928415F4C85}" srcOrd="1" destOrd="0" presId="urn:microsoft.com/office/officeart/2008/layout/HorizontalMultiLevelHierarchy"/>
    <dgm:cxn modelId="{3D7F8A6B-D03C-42C9-AA52-0EF565DD44D8}" type="presParOf" srcId="{BD0E07B3-53F6-4A89-87E6-EA36437B1047}" destId="{1C95FB85-AFCB-4CE3-9BD3-4B8B91B1FC85}" srcOrd="2" destOrd="0" presId="urn:microsoft.com/office/officeart/2008/layout/HorizontalMultiLevelHierarchy"/>
    <dgm:cxn modelId="{77DB6409-1B18-452F-BA4A-AD940DDDA7A6}" type="presParOf" srcId="{1C95FB85-AFCB-4CE3-9BD3-4B8B91B1FC85}" destId="{809D53D6-166A-4208-8F74-B138B7902BC4}" srcOrd="0" destOrd="0" presId="urn:microsoft.com/office/officeart/2008/layout/HorizontalMultiLevelHierarchy"/>
    <dgm:cxn modelId="{085CEF13-F5F2-44FB-8C21-0BBDC6C88AB1}" type="presParOf" srcId="{BD0E07B3-53F6-4A89-87E6-EA36437B1047}" destId="{FD081F60-FE2B-4015-83F1-67F2E5D05C03}" srcOrd="3" destOrd="0" presId="urn:microsoft.com/office/officeart/2008/layout/HorizontalMultiLevelHierarchy"/>
    <dgm:cxn modelId="{70B03C6E-D592-41D5-B169-8256D5EBF7DE}" type="presParOf" srcId="{FD081F60-FE2B-4015-83F1-67F2E5D05C03}" destId="{26DAED26-7678-491A-9BC2-B858A431D122}" srcOrd="0" destOrd="0" presId="urn:microsoft.com/office/officeart/2008/layout/HorizontalMultiLevelHierarchy"/>
    <dgm:cxn modelId="{DBEC9185-3347-4212-B7A5-9DD9E4C331A9}" type="presParOf" srcId="{FD081F60-FE2B-4015-83F1-67F2E5D05C03}" destId="{AB8F6C17-A360-413A-9D7C-6885AFD1F10C}" srcOrd="1" destOrd="0" presId="urn:microsoft.com/office/officeart/2008/layout/HorizontalMultiLevelHierarchy"/>
    <dgm:cxn modelId="{2B030D9A-D705-47EE-9103-4BA37952DEE5}" type="presParOf" srcId="{EA90872A-A4F8-47DD-94F7-E06792294F4A}" destId="{9E773B5B-7750-43B7-8E7C-A4D89158DBBA}" srcOrd="2" destOrd="0" presId="urn:microsoft.com/office/officeart/2008/layout/HorizontalMultiLevelHierarchy"/>
    <dgm:cxn modelId="{04ACC835-A9A6-4232-A104-1E646633D51A}" type="presParOf" srcId="{9E773B5B-7750-43B7-8E7C-A4D89158DBBA}" destId="{DF99CFEF-86B4-4D71-A690-200958DED117}" srcOrd="0" destOrd="0" presId="urn:microsoft.com/office/officeart/2008/layout/HorizontalMultiLevelHierarchy"/>
    <dgm:cxn modelId="{94923240-9A2D-47DB-A826-568889E8BF89}" type="presParOf" srcId="{EA90872A-A4F8-47DD-94F7-E06792294F4A}" destId="{3562B140-C801-4D9E-9922-3BBF15B17951}" srcOrd="3" destOrd="0" presId="urn:microsoft.com/office/officeart/2008/layout/HorizontalMultiLevelHierarchy"/>
    <dgm:cxn modelId="{F7D9A58E-DE38-4EBD-A771-B53E20BD197F}" type="presParOf" srcId="{3562B140-C801-4D9E-9922-3BBF15B17951}" destId="{4A0B17EB-9352-48C6-9BD9-05532A5C2A9B}" srcOrd="0" destOrd="0" presId="urn:microsoft.com/office/officeart/2008/layout/HorizontalMultiLevelHierarchy"/>
    <dgm:cxn modelId="{1473B3B9-17A4-45F5-93B1-6CB257346A61}" type="presParOf" srcId="{3562B140-C801-4D9E-9922-3BBF15B17951}" destId="{D5A8023E-0CC2-45D1-87B3-BDE07E63241A}" srcOrd="1" destOrd="0" presId="urn:microsoft.com/office/officeart/2008/layout/HorizontalMultiLevelHierarchy"/>
    <dgm:cxn modelId="{2064C285-1F08-40F5-AE97-4D932F00C4DB}" type="presParOf" srcId="{3A878E92-A6CE-4A1D-882F-85E7D7C26205}" destId="{DC94A580-1F98-47CB-ACDE-9B75EFDAC414}" srcOrd="2" destOrd="0" presId="urn:microsoft.com/office/officeart/2008/layout/HorizontalMultiLevelHierarchy"/>
    <dgm:cxn modelId="{8DF4582F-F27D-4DBE-8806-AB690EA0F093}" type="presParOf" srcId="{DC94A580-1F98-47CB-ACDE-9B75EFDAC414}" destId="{44805C40-B6C8-48BA-8CC1-06C523955DD7}" srcOrd="0" destOrd="0" presId="urn:microsoft.com/office/officeart/2008/layout/HorizontalMultiLevelHierarchy"/>
    <dgm:cxn modelId="{A8856359-DDB0-47F3-90C8-31012D072F54}" type="presParOf" srcId="{3A878E92-A6CE-4A1D-882F-85E7D7C26205}" destId="{8C85D708-81DE-453A-BCA8-DD2350C3C5AE}" srcOrd="3" destOrd="0" presId="urn:microsoft.com/office/officeart/2008/layout/HorizontalMultiLevelHierarchy"/>
    <dgm:cxn modelId="{7455F7FF-424E-4582-B7B8-241C1CCD946E}" type="presParOf" srcId="{8C85D708-81DE-453A-BCA8-DD2350C3C5AE}" destId="{72B2DB45-5BFC-4BE0-B4FE-150002939CFD}" srcOrd="0" destOrd="0" presId="urn:microsoft.com/office/officeart/2008/layout/HorizontalMultiLevelHierarchy"/>
    <dgm:cxn modelId="{2F20E194-C46A-4FC5-9FF5-9BC8FD303D3A}" type="presParOf" srcId="{8C85D708-81DE-453A-BCA8-DD2350C3C5AE}" destId="{96377446-7E1F-4B0B-9293-779B015474C3}" srcOrd="1" destOrd="0" presId="urn:microsoft.com/office/officeart/2008/layout/HorizontalMultiLevelHierarchy"/>
    <dgm:cxn modelId="{0AC97C71-E2A5-4CDC-830E-81C52B6990CF}" type="presParOf" srcId="{9DD18957-ED20-455D-9658-E36D2887DE40}" destId="{5E466C96-D39C-4D94-B605-BCFFFEC21E26}" srcOrd="2" destOrd="0" presId="urn:microsoft.com/office/officeart/2008/layout/HorizontalMultiLevelHierarchy"/>
    <dgm:cxn modelId="{86DFC5A9-BC58-4077-8B5F-5739947671FE}" type="presParOf" srcId="{5E466C96-D39C-4D94-B605-BCFFFEC21E26}" destId="{84FEF66C-67ED-417B-89E7-EA6139DDE99B}" srcOrd="0" destOrd="0" presId="urn:microsoft.com/office/officeart/2008/layout/HorizontalMultiLevelHierarchy"/>
    <dgm:cxn modelId="{D52A6ECE-6157-4E93-8F90-335875139700}" type="presParOf" srcId="{9DD18957-ED20-455D-9658-E36D2887DE40}" destId="{FFD38012-12F8-421F-A4AA-7A07A5695F7E}" srcOrd="3" destOrd="0" presId="urn:microsoft.com/office/officeart/2008/layout/HorizontalMultiLevelHierarchy"/>
    <dgm:cxn modelId="{7C517AF7-9F4A-4A91-A1CE-472FDD665DEA}" type="presParOf" srcId="{FFD38012-12F8-421F-A4AA-7A07A5695F7E}" destId="{5C57754C-76E0-40C9-8348-E9EAB0BC6B92}" srcOrd="0" destOrd="0" presId="urn:microsoft.com/office/officeart/2008/layout/HorizontalMultiLevelHierarchy"/>
    <dgm:cxn modelId="{DE1B2ED9-8DAE-4A54-99CD-4B19F48B6A49}" type="presParOf" srcId="{FFD38012-12F8-421F-A4AA-7A07A5695F7E}" destId="{404C1E92-5104-432B-B233-75B875F9BCB3}" srcOrd="1" destOrd="0" presId="urn:microsoft.com/office/officeart/2008/layout/HorizontalMultiLevelHierarchy"/>
    <dgm:cxn modelId="{29899F83-4C92-4CB2-BE8E-E240B9232FCE}" type="presParOf" srcId="{404C1E92-5104-432B-B233-75B875F9BCB3}" destId="{4C5B805B-5321-4BE7-9D88-B9D95C2F4192}" srcOrd="0" destOrd="0" presId="urn:microsoft.com/office/officeart/2008/layout/HorizontalMultiLevelHierarchy"/>
    <dgm:cxn modelId="{CB346F56-DF0F-4553-B4CC-8349CE033FB8}" type="presParOf" srcId="{4C5B805B-5321-4BE7-9D88-B9D95C2F4192}" destId="{C8685AE4-8DA6-4CAA-B8F3-F1DA540B1AC5}" srcOrd="0" destOrd="0" presId="urn:microsoft.com/office/officeart/2008/layout/HorizontalMultiLevelHierarchy"/>
    <dgm:cxn modelId="{7B296A34-D493-48BE-AFEC-05C6932CE570}" type="presParOf" srcId="{404C1E92-5104-432B-B233-75B875F9BCB3}" destId="{26BA6058-51C3-42D6-B216-07C2960D06C7}" srcOrd="1" destOrd="0" presId="urn:microsoft.com/office/officeart/2008/layout/HorizontalMultiLevelHierarchy"/>
    <dgm:cxn modelId="{AA6FA7D2-3238-48FF-98F6-23AA0BA90ECF}" type="presParOf" srcId="{26BA6058-51C3-42D6-B216-07C2960D06C7}" destId="{EF03B5E8-46CF-469D-85FF-16CE263550DB}" srcOrd="0" destOrd="0" presId="urn:microsoft.com/office/officeart/2008/layout/HorizontalMultiLevelHierarchy"/>
    <dgm:cxn modelId="{12146C9A-EC3E-439B-8698-C03827ED9786}" type="presParOf" srcId="{26BA6058-51C3-42D6-B216-07C2960D06C7}" destId="{EE927E15-6ECA-4461-A4A3-966339FD05BB}" srcOrd="1" destOrd="0" presId="urn:microsoft.com/office/officeart/2008/layout/HorizontalMultiLevelHierarchy"/>
    <dgm:cxn modelId="{CA42B70B-9FE4-4C0B-97D9-618B9E3617EA}" type="presParOf" srcId="{EE927E15-6ECA-4461-A4A3-966339FD05BB}" destId="{919DBB20-C121-4D66-B218-B8F77107DEC2}" srcOrd="0" destOrd="0" presId="urn:microsoft.com/office/officeart/2008/layout/HorizontalMultiLevelHierarchy"/>
    <dgm:cxn modelId="{F1D16156-D834-42B1-B4BF-E64511E8716E}" type="presParOf" srcId="{919DBB20-C121-4D66-B218-B8F77107DEC2}" destId="{9F421586-A609-45C5-893A-7BDCF5F0BA84}" srcOrd="0" destOrd="0" presId="urn:microsoft.com/office/officeart/2008/layout/HorizontalMultiLevelHierarchy"/>
    <dgm:cxn modelId="{8FF25DC8-95E5-473C-8C23-EDE28CE68AA4}" type="presParOf" srcId="{EE927E15-6ECA-4461-A4A3-966339FD05BB}" destId="{CD430F4B-B791-425E-96A2-8983A99EF4E3}" srcOrd="1" destOrd="0" presId="urn:microsoft.com/office/officeart/2008/layout/HorizontalMultiLevelHierarchy"/>
    <dgm:cxn modelId="{7CD2317F-09F7-472A-9965-F93E54C49774}" type="presParOf" srcId="{CD430F4B-B791-425E-96A2-8983A99EF4E3}" destId="{CE62B0E8-74BA-4E8A-9D07-636B1ADFB246}" srcOrd="0" destOrd="0" presId="urn:microsoft.com/office/officeart/2008/layout/HorizontalMultiLevelHierarchy"/>
    <dgm:cxn modelId="{2A25AAB9-CD32-4F2A-971E-8A796E112F35}" type="presParOf" srcId="{CD430F4B-B791-425E-96A2-8983A99EF4E3}" destId="{E2D7D2D4-2D33-40F9-A840-B5763DCFA5F0}" srcOrd="1" destOrd="0" presId="urn:microsoft.com/office/officeart/2008/layout/HorizontalMultiLevelHierarchy"/>
    <dgm:cxn modelId="{865BCC23-3F43-4E1E-BC0F-3DCC73A3444B}" type="presParOf" srcId="{EE927E15-6ECA-4461-A4A3-966339FD05BB}" destId="{D2F79784-FD62-4EA3-9974-E0011B33BBF2}" srcOrd="2" destOrd="0" presId="urn:microsoft.com/office/officeart/2008/layout/HorizontalMultiLevelHierarchy"/>
    <dgm:cxn modelId="{C1DAFD4C-6C5A-4789-B593-E8470A33A172}" type="presParOf" srcId="{D2F79784-FD62-4EA3-9974-E0011B33BBF2}" destId="{FB1FD1C9-D66B-4A82-B4D8-14472381CFEB}" srcOrd="0" destOrd="0" presId="urn:microsoft.com/office/officeart/2008/layout/HorizontalMultiLevelHierarchy"/>
    <dgm:cxn modelId="{BA045F85-594A-4FBE-A2FB-5277692DBCBF}" type="presParOf" srcId="{EE927E15-6ECA-4461-A4A3-966339FD05BB}" destId="{4A08E90F-DFE3-4066-B310-6C1E8CCEBA2F}" srcOrd="3" destOrd="0" presId="urn:microsoft.com/office/officeart/2008/layout/HorizontalMultiLevelHierarchy"/>
    <dgm:cxn modelId="{AFCB3C61-8DC0-458C-B580-81710E3EFDE6}" type="presParOf" srcId="{4A08E90F-DFE3-4066-B310-6C1E8CCEBA2F}" destId="{ECEFAA5A-EA86-4431-9C5A-7C5BAC8A1CC0}" srcOrd="0" destOrd="0" presId="urn:microsoft.com/office/officeart/2008/layout/HorizontalMultiLevelHierarchy"/>
    <dgm:cxn modelId="{EFA48482-0DE3-4F34-80A8-6B9604AA2EBE}" type="presParOf" srcId="{4A08E90F-DFE3-4066-B310-6C1E8CCEBA2F}" destId="{F870E512-05F8-4096-9077-1E480EC1AB5E}" srcOrd="1" destOrd="0" presId="urn:microsoft.com/office/officeart/2008/layout/HorizontalMultiLevelHierarchy"/>
    <dgm:cxn modelId="{1A43282E-AC25-4EEF-992B-71274EE24FAC}" type="presParOf" srcId="{404C1E92-5104-432B-B233-75B875F9BCB3}" destId="{86E2D595-7FBC-441C-85DD-ACDFD5BBE7C3}" srcOrd="2" destOrd="0" presId="urn:microsoft.com/office/officeart/2008/layout/HorizontalMultiLevelHierarchy"/>
    <dgm:cxn modelId="{38AB7BD4-3FF3-4F8A-94E7-E5D45FBE780F}" type="presParOf" srcId="{86E2D595-7FBC-441C-85DD-ACDFD5BBE7C3}" destId="{AECBF314-A8DE-4E44-A88C-6E2EBD3839C6}" srcOrd="0" destOrd="0" presId="urn:microsoft.com/office/officeart/2008/layout/HorizontalMultiLevelHierarchy"/>
    <dgm:cxn modelId="{848B93A1-557D-4D81-8587-0CD0833ECE2B}" type="presParOf" srcId="{404C1E92-5104-432B-B233-75B875F9BCB3}" destId="{770E0EAF-5C29-4E9E-9CD7-AB6369C4A36B}" srcOrd="3" destOrd="0" presId="urn:microsoft.com/office/officeart/2008/layout/HorizontalMultiLevelHierarchy"/>
    <dgm:cxn modelId="{0E54E5DE-F369-46A9-9C8E-A0AE6E689BF7}" type="presParOf" srcId="{770E0EAF-5C29-4E9E-9CD7-AB6369C4A36B}" destId="{8FA2435C-A533-428B-88C4-27A2AD59B821}" srcOrd="0" destOrd="0" presId="urn:microsoft.com/office/officeart/2008/layout/HorizontalMultiLevelHierarchy"/>
    <dgm:cxn modelId="{22F48C17-B010-4B99-B52D-D6C263DD77AA}" type="presParOf" srcId="{770E0EAF-5C29-4E9E-9CD7-AB6369C4A36B}" destId="{28D7CBEA-182E-43DA-BC4E-AD6CB5A3ADEB}" srcOrd="1" destOrd="0" presId="urn:microsoft.com/office/officeart/2008/layout/HorizontalMultiLevelHierarchy"/>
    <dgm:cxn modelId="{E89EBDBE-993D-40A5-AB11-8535AEB41440}" type="presParOf" srcId="{2F06D326-BB06-4A70-812D-D690C83C21A0}" destId="{C68D68BE-8B50-4D55-8F19-5F6922D00F67}" srcOrd="2" destOrd="0" presId="urn:microsoft.com/office/officeart/2008/layout/HorizontalMultiLevelHierarchy"/>
    <dgm:cxn modelId="{76EE62D2-2A63-4320-A99D-33AA37653199}" type="presParOf" srcId="{C68D68BE-8B50-4D55-8F19-5F6922D00F67}" destId="{BBB9AC4F-64ED-4396-BD02-4D21726B16DB}" srcOrd="0" destOrd="0" presId="urn:microsoft.com/office/officeart/2008/layout/HorizontalMultiLevelHierarchy"/>
    <dgm:cxn modelId="{3D263F68-2353-459D-8B17-5276D7AFD9C5}" type="presParOf" srcId="{2F06D326-BB06-4A70-812D-D690C83C21A0}" destId="{AFC2D41F-9A7A-4498-A345-9A5E10C17698}" srcOrd="3" destOrd="0" presId="urn:microsoft.com/office/officeart/2008/layout/HorizontalMultiLevelHierarchy"/>
    <dgm:cxn modelId="{21C34969-D5CE-4DDD-90B9-6F688671D2A4}" type="presParOf" srcId="{AFC2D41F-9A7A-4498-A345-9A5E10C17698}" destId="{C1B6B9FF-C2EB-4EAD-BCEE-A261C7AEB163}" srcOrd="0" destOrd="0" presId="urn:microsoft.com/office/officeart/2008/layout/HorizontalMultiLevelHierarchy"/>
    <dgm:cxn modelId="{DF57F35B-4960-44E7-A8A3-F53C0F33D465}" type="presParOf" srcId="{AFC2D41F-9A7A-4498-A345-9A5E10C17698}" destId="{B24309FE-1129-4A25-B610-BF3E4E4A5F36}" srcOrd="1" destOrd="0" presId="urn:microsoft.com/office/officeart/2008/layout/HorizontalMultiLevelHierarchy"/>
    <dgm:cxn modelId="{676527EC-94DE-4EFB-8B1C-08A0EE3F267D}" type="presParOf" srcId="{B24309FE-1129-4A25-B610-BF3E4E4A5F36}" destId="{14F45ACA-49FC-43FE-AA72-E8C763E57C4A}" srcOrd="0" destOrd="0" presId="urn:microsoft.com/office/officeart/2008/layout/HorizontalMultiLevelHierarchy"/>
    <dgm:cxn modelId="{96793D21-3E9B-4668-A0A9-20832AC74B7F}" type="presParOf" srcId="{14F45ACA-49FC-43FE-AA72-E8C763E57C4A}" destId="{F7408ACA-3B4E-46CE-A9CA-4B42C494421B}" srcOrd="0" destOrd="0" presId="urn:microsoft.com/office/officeart/2008/layout/HorizontalMultiLevelHierarchy"/>
    <dgm:cxn modelId="{64516E6D-17E2-4666-94AB-4EFB2CB31B61}" type="presParOf" srcId="{B24309FE-1129-4A25-B610-BF3E4E4A5F36}" destId="{E077264F-C473-4E21-A5E6-36F9DB2A731E}" srcOrd="1" destOrd="0" presId="urn:microsoft.com/office/officeart/2008/layout/HorizontalMultiLevelHierarchy"/>
    <dgm:cxn modelId="{CA56B701-2FF7-4C7F-9922-A7FA2AA5D81F}" type="presParOf" srcId="{E077264F-C473-4E21-A5E6-36F9DB2A731E}" destId="{608F2E6F-514F-4913-9388-9F7A4FE15307}" srcOrd="0" destOrd="0" presId="urn:microsoft.com/office/officeart/2008/layout/HorizontalMultiLevelHierarchy"/>
    <dgm:cxn modelId="{2CF77291-1134-4D32-A46F-51DB1BC74426}" type="presParOf" srcId="{E077264F-C473-4E21-A5E6-36F9DB2A731E}" destId="{FC2B1277-A6AD-4759-990D-92CB6F30B8F6}" srcOrd="1" destOrd="0" presId="urn:microsoft.com/office/officeart/2008/layout/HorizontalMultiLevelHierarchy"/>
    <dgm:cxn modelId="{5FB004C0-DF21-43F1-8A0D-73D6584F24D4}" type="presParOf" srcId="{FC2B1277-A6AD-4759-990D-92CB6F30B8F6}" destId="{9A9605D1-A972-4D4B-9219-01F958EF4769}" srcOrd="0" destOrd="0" presId="urn:microsoft.com/office/officeart/2008/layout/HorizontalMultiLevelHierarchy"/>
    <dgm:cxn modelId="{0D622055-1D38-4389-B1FE-5903B2820234}" type="presParOf" srcId="{9A9605D1-A972-4D4B-9219-01F958EF4769}" destId="{6052E485-CAD3-4B85-8EF7-3258EC111E3A}" srcOrd="0" destOrd="0" presId="urn:microsoft.com/office/officeart/2008/layout/HorizontalMultiLevelHierarchy"/>
    <dgm:cxn modelId="{278D9F6D-ECEE-4F70-84DA-F495978584B9}" type="presParOf" srcId="{FC2B1277-A6AD-4759-990D-92CB6F30B8F6}" destId="{4BAD5B56-87CB-42D5-AF5D-1B9243CD3A8C}" srcOrd="1" destOrd="0" presId="urn:microsoft.com/office/officeart/2008/layout/HorizontalMultiLevelHierarchy"/>
    <dgm:cxn modelId="{617A078C-ED5B-4D54-8D16-5C0EF3732C76}" type="presParOf" srcId="{4BAD5B56-87CB-42D5-AF5D-1B9243CD3A8C}" destId="{E9D81A0A-A20B-4F93-AA16-26342A1FAF71}" srcOrd="0" destOrd="0" presId="urn:microsoft.com/office/officeart/2008/layout/HorizontalMultiLevelHierarchy"/>
    <dgm:cxn modelId="{300FD3AC-4229-48F0-88D4-175B3E0BC5CF}" type="presParOf" srcId="{4BAD5B56-87CB-42D5-AF5D-1B9243CD3A8C}" destId="{08E6BB76-30DB-4A59-A853-A3CC4654BB10}" srcOrd="1" destOrd="0" presId="urn:microsoft.com/office/officeart/2008/layout/HorizontalMultiLevelHierarchy"/>
    <dgm:cxn modelId="{A4C9595E-C2ED-4DF1-87B4-EB5152376962}" type="presParOf" srcId="{FC2B1277-A6AD-4759-990D-92CB6F30B8F6}" destId="{C50C84D6-6E84-44D7-A3FA-AD74193836A1}" srcOrd="2" destOrd="0" presId="urn:microsoft.com/office/officeart/2008/layout/HorizontalMultiLevelHierarchy"/>
    <dgm:cxn modelId="{C7E417F8-4D64-479E-A597-3490EEF5CE1D}" type="presParOf" srcId="{C50C84D6-6E84-44D7-A3FA-AD74193836A1}" destId="{A8E73B62-A6B3-4DE9-BD19-7F65B3025B5B}" srcOrd="0" destOrd="0" presId="urn:microsoft.com/office/officeart/2008/layout/HorizontalMultiLevelHierarchy"/>
    <dgm:cxn modelId="{5D239A66-A656-4E64-84D9-62A8BAA202B1}" type="presParOf" srcId="{FC2B1277-A6AD-4759-990D-92CB6F30B8F6}" destId="{D1717779-BC9A-49CB-A392-067CB642CE8A}" srcOrd="3" destOrd="0" presId="urn:microsoft.com/office/officeart/2008/layout/HorizontalMultiLevelHierarchy"/>
    <dgm:cxn modelId="{2EFCE51C-DF61-4020-A5DC-3508ADB0D71C}" type="presParOf" srcId="{D1717779-BC9A-49CB-A392-067CB642CE8A}" destId="{FEEF9986-6161-4609-BFF4-3DC0DFCC45D8}" srcOrd="0" destOrd="0" presId="urn:microsoft.com/office/officeart/2008/layout/HorizontalMultiLevelHierarchy"/>
    <dgm:cxn modelId="{E059815D-7C70-4EF6-8133-92FA64116DA2}" type="presParOf" srcId="{D1717779-BC9A-49CB-A392-067CB642CE8A}" destId="{680584B0-1C46-4FA1-9BB2-06ECB958AE3A}" srcOrd="1" destOrd="0" presId="urn:microsoft.com/office/officeart/2008/layout/HorizontalMultiLevelHierarchy"/>
    <dgm:cxn modelId="{A317776E-10EF-40D3-AF96-A3D06FE25722}" type="presParOf" srcId="{B24309FE-1129-4A25-B610-BF3E4E4A5F36}" destId="{55641F64-5CA6-47CE-84D0-9A616DA0F3E0}" srcOrd="2" destOrd="0" presId="urn:microsoft.com/office/officeart/2008/layout/HorizontalMultiLevelHierarchy"/>
    <dgm:cxn modelId="{55BBCA96-5F93-4BFB-942F-BCF237C59CD7}" type="presParOf" srcId="{55641F64-5CA6-47CE-84D0-9A616DA0F3E0}" destId="{1DA36C43-1C11-4231-887D-32B3854BADAE}" srcOrd="0" destOrd="0" presId="urn:microsoft.com/office/officeart/2008/layout/HorizontalMultiLevelHierarchy"/>
    <dgm:cxn modelId="{FD966E4F-0AE1-4C3B-9B12-C96DD376C51A}" type="presParOf" srcId="{B24309FE-1129-4A25-B610-BF3E4E4A5F36}" destId="{CF1DAD61-61AD-4EB7-8C9B-C32A13C7493F}" srcOrd="3" destOrd="0" presId="urn:microsoft.com/office/officeart/2008/layout/HorizontalMultiLevelHierarchy"/>
    <dgm:cxn modelId="{D0D24020-BF77-49A7-9A51-A29E15728574}" type="presParOf" srcId="{CF1DAD61-61AD-4EB7-8C9B-C32A13C7493F}" destId="{74B4EB52-7298-4151-B38D-1EDA7384D523}" srcOrd="0" destOrd="0" presId="urn:microsoft.com/office/officeart/2008/layout/HorizontalMultiLevelHierarchy"/>
    <dgm:cxn modelId="{9868EFE0-B1A9-4330-B34C-81538B3A6A91}" type="presParOf" srcId="{CF1DAD61-61AD-4EB7-8C9B-C32A13C7493F}" destId="{394E3661-CD76-4936-A805-5D056D1F8316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EF34191-E5EC-446C-9EF1-AC6D10CA3DB8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F6D040-A40A-41D4-8007-D1F3D896E4B9}">
      <dgm:prSet phldrT="[Text]"/>
      <dgm:spPr/>
      <dgm:t>
        <a:bodyPr/>
        <a:lstStyle/>
        <a:p>
          <a:r>
            <a:rPr lang="en-US" dirty="0"/>
            <a:t>Fibonacci(5)</a:t>
          </a:r>
        </a:p>
      </dgm:t>
    </dgm:pt>
    <dgm:pt modelId="{8A081AAC-2E1C-4285-8AB2-8493614E094E}" type="parTrans" cxnId="{DBBB1990-E759-4455-9B71-0722F1AF85E2}">
      <dgm:prSet/>
      <dgm:spPr/>
      <dgm:t>
        <a:bodyPr/>
        <a:lstStyle/>
        <a:p>
          <a:endParaRPr lang="en-US"/>
        </a:p>
      </dgm:t>
    </dgm:pt>
    <dgm:pt modelId="{79446995-C687-4126-8093-D69D49740F1B}" type="sibTrans" cxnId="{DBBB1990-E759-4455-9B71-0722F1AF85E2}">
      <dgm:prSet/>
      <dgm:spPr/>
      <dgm:t>
        <a:bodyPr/>
        <a:lstStyle/>
        <a:p>
          <a:endParaRPr lang="en-US"/>
        </a:p>
      </dgm:t>
    </dgm:pt>
    <dgm:pt modelId="{53F86E4A-D9AF-473C-A08F-A4B271F6CCE6}">
      <dgm:prSet phldrT="[Text]"/>
      <dgm:spPr/>
      <dgm:t>
        <a:bodyPr/>
        <a:lstStyle/>
        <a:p>
          <a:r>
            <a:rPr lang="en-US" dirty="0"/>
            <a:t>Fibonacci(4)</a:t>
          </a:r>
        </a:p>
      </dgm:t>
    </dgm:pt>
    <dgm:pt modelId="{8F5FF2BA-6AD3-4345-A008-C7AFFFAEE8DD}" type="parTrans" cxnId="{1FD519BE-6682-4450-99B5-2ABF9D42B912}">
      <dgm:prSet/>
      <dgm:spPr/>
      <dgm:t>
        <a:bodyPr/>
        <a:lstStyle/>
        <a:p>
          <a:endParaRPr lang="en-US"/>
        </a:p>
      </dgm:t>
    </dgm:pt>
    <dgm:pt modelId="{5DECB15D-67D0-4E3A-81A3-951F175F2813}" type="sibTrans" cxnId="{1FD519BE-6682-4450-99B5-2ABF9D42B912}">
      <dgm:prSet/>
      <dgm:spPr/>
      <dgm:t>
        <a:bodyPr/>
        <a:lstStyle/>
        <a:p>
          <a:endParaRPr lang="en-US"/>
        </a:p>
      </dgm:t>
    </dgm:pt>
    <dgm:pt modelId="{06CA0B25-5A6B-404E-BCEC-C71D0DEFDDEE}">
      <dgm:prSet phldrT="[Text]"/>
      <dgm:spPr/>
      <dgm:t>
        <a:bodyPr/>
        <a:lstStyle/>
        <a:p>
          <a:r>
            <a:rPr lang="en-US" dirty="0"/>
            <a:t>Fibonacci(4)</a:t>
          </a:r>
        </a:p>
      </dgm:t>
    </dgm:pt>
    <dgm:pt modelId="{FFABA30B-3683-43E2-8821-3B8588BAFB10}" type="parTrans" cxnId="{B9EDF551-1CFA-4B1B-A6D1-4EFF82439762}">
      <dgm:prSet/>
      <dgm:spPr/>
      <dgm:t>
        <a:bodyPr/>
        <a:lstStyle/>
        <a:p>
          <a:endParaRPr lang="en-US"/>
        </a:p>
      </dgm:t>
    </dgm:pt>
    <dgm:pt modelId="{7653D51A-D401-44B3-8301-0662F3B94501}" type="sibTrans" cxnId="{B9EDF551-1CFA-4B1B-A6D1-4EFF82439762}">
      <dgm:prSet/>
      <dgm:spPr/>
      <dgm:t>
        <a:bodyPr/>
        <a:lstStyle/>
        <a:p>
          <a:endParaRPr lang="en-US"/>
        </a:p>
      </dgm:t>
    </dgm:pt>
    <dgm:pt modelId="{C73029BA-CF3D-49D8-83A0-79258511F3AA}">
      <dgm:prSet phldrT="[Text]"/>
      <dgm:spPr/>
      <dgm:t>
        <a:bodyPr/>
        <a:lstStyle/>
        <a:p>
          <a:r>
            <a:rPr lang="en-US" dirty="0"/>
            <a:t>Fibonacci(3)</a:t>
          </a:r>
        </a:p>
      </dgm:t>
    </dgm:pt>
    <dgm:pt modelId="{6559CFFB-15A6-4826-AA06-F230DF9CCCE5}" type="parTrans" cxnId="{69DBCCF8-0760-4E69-9AE4-FC5A67741033}">
      <dgm:prSet/>
      <dgm:spPr/>
      <dgm:t>
        <a:bodyPr/>
        <a:lstStyle/>
        <a:p>
          <a:endParaRPr lang="en-US"/>
        </a:p>
      </dgm:t>
    </dgm:pt>
    <dgm:pt modelId="{228F9076-1902-424D-B573-194B40F86C5A}" type="sibTrans" cxnId="{69DBCCF8-0760-4E69-9AE4-FC5A67741033}">
      <dgm:prSet/>
      <dgm:spPr/>
      <dgm:t>
        <a:bodyPr/>
        <a:lstStyle/>
        <a:p>
          <a:endParaRPr lang="en-US"/>
        </a:p>
      </dgm:t>
    </dgm:pt>
    <dgm:pt modelId="{D4EC13B8-4BF4-4721-8609-24EC12E08362}">
      <dgm:prSet phldrT="[Text]"/>
      <dgm:spPr/>
      <dgm:t>
        <a:bodyPr/>
        <a:lstStyle/>
        <a:p>
          <a:r>
            <a:rPr lang="en-US" dirty="0"/>
            <a:t>Fibonacci(3)</a:t>
          </a:r>
        </a:p>
      </dgm:t>
    </dgm:pt>
    <dgm:pt modelId="{C649874D-8271-4568-B40C-5E9B57C91E18}" type="parTrans" cxnId="{16D54213-3047-4D38-A531-7709DE81E857}">
      <dgm:prSet/>
      <dgm:spPr/>
      <dgm:t>
        <a:bodyPr/>
        <a:lstStyle/>
        <a:p>
          <a:endParaRPr lang="en-US"/>
        </a:p>
      </dgm:t>
    </dgm:pt>
    <dgm:pt modelId="{D0B8FAA6-DA8F-42C4-8ACB-54082C6B05C7}" type="sibTrans" cxnId="{16D54213-3047-4D38-A531-7709DE81E857}">
      <dgm:prSet/>
      <dgm:spPr/>
      <dgm:t>
        <a:bodyPr/>
        <a:lstStyle/>
        <a:p>
          <a:endParaRPr lang="en-US"/>
        </a:p>
      </dgm:t>
    </dgm:pt>
    <dgm:pt modelId="{49433854-DBFF-44AB-9F6B-3F372F7C4A03}">
      <dgm:prSet phldrT="[Text]"/>
      <dgm:spPr/>
      <dgm:t>
        <a:bodyPr/>
        <a:lstStyle/>
        <a:p>
          <a:r>
            <a:rPr lang="en-US" dirty="0"/>
            <a:t>Fibonacci(2)</a:t>
          </a:r>
        </a:p>
      </dgm:t>
    </dgm:pt>
    <dgm:pt modelId="{ADCB8580-0FD2-4D7C-A933-04BB54FED8CE}" type="parTrans" cxnId="{09465523-82D7-42FF-A5A9-205420DCED43}">
      <dgm:prSet/>
      <dgm:spPr/>
      <dgm:t>
        <a:bodyPr/>
        <a:lstStyle/>
        <a:p>
          <a:endParaRPr lang="en-US"/>
        </a:p>
      </dgm:t>
    </dgm:pt>
    <dgm:pt modelId="{BDAF01DD-2323-43D1-89C6-83E58062DE84}" type="sibTrans" cxnId="{09465523-82D7-42FF-A5A9-205420DCED43}">
      <dgm:prSet/>
      <dgm:spPr/>
      <dgm:t>
        <a:bodyPr/>
        <a:lstStyle/>
        <a:p>
          <a:endParaRPr lang="en-US"/>
        </a:p>
      </dgm:t>
    </dgm:pt>
    <dgm:pt modelId="{A9BD7699-8065-4DE9-AF18-25DBF95959F7}">
      <dgm:prSet/>
      <dgm:spPr/>
      <dgm:t>
        <a:bodyPr/>
        <a:lstStyle/>
        <a:p>
          <a:r>
            <a:rPr lang="en-US" dirty="0"/>
            <a:t>Fibonacci(1)</a:t>
          </a:r>
        </a:p>
      </dgm:t>
    </dgm:pt>
    <dgm:pt modelId="{6DF98350-0215-4D17-BA32-36893A15847D}" type="parTrans" cxnId="{B3C682DC-295B-44EB-B8D5-2ECFEDA3AA1A}">
      <dgm:prSet/>
      <dgm:spPr/>
      <dgm:t>
        <a:bodyPr/>
        <a:lstStyle/>
        <a:p>
          <a:endParaRPr lang="en-US"/>
        </a:p>
      </dgm:t>
    </dgm:pt>
    <dgm:pt modelId="{15ECD1BC-D7A4-4B31-98AB-C587915AA873}" type="sibTrans" cxnId="{B3C682DC-295B-44EB-B8D5-2ECFEDA3AA1A}">
      <dgm:prSet/>
      <dgm:spPr/>
      <dgm:t>
        <a:bodyPr/>
        <a:lstStyle/>
        <a:p>
          <a:endParaRPr lang="en-US"/>
        </a:p>
      </dgm:t>
    </dgm:pt>
    <dgm:pt modelId="{D5B8AB0E-AD64-45BB-9A78-9FDD103C2B47}">
      <dgm:prSet/>
      <dgm:spPr/>
      <dgm:t>
        <a:bodyPr/>
        <a:lstStyle/>
        <a:p>
          <a:r>
            <a:rPr lang="en-US" dirty="0"/>
            <a:t>Fibonacci(3)</a:t>
          </a:r>
        </a:p>
      </dgm:t>
    </dgm:pt>
    <dgm:pt modelId="{FD48A05B-E68C-4433-83F6-6BBB8E8EE97C}" type="parTrans" cxnId="{D7DDFD4D-28D4-408C-98B6-C9CA5B5FAC12}">
      <dgm:prSet/>
      <dgm:spPr/>
      <dgm:t>
        <a:bodyPr/>
        <a:lstStyle/>
        <a:p>
          <a:endParaRPr lang="en-US"/>
        </a:p>
      </dgm:t>
    </dgm:pt>
    <dgm:pt modelId="{8EA5A2DD-6D36-4AF0-BF13-78E10EFB9FB8}" type="sibTrans" cxnId="{D7DDFD4D-28D4-408C-98B6-C9CA5B5FAC12}">
      <dgm:prSet/>
      <dgm:spPr/>
      <dgm:t>
        <a:bodyPr/>
        <a:lstStyle/>
        <a:p>
          <a:endParaRPr lang="en-US"/>
        </a:p>
      </dgm:t>
    </dgm:pt>
    <dgm:pt modelId="{5BB5A80C-DA9D-4158-ABBF-E7628B33439B}">
      <dgm:prSet/>
      <dgm:spPr/>
      <dgm:t>
        <a:bodyPr/>
        <a:lstStyle/>
        <a:p>
          <a:r>
            <a:rPr lang="en-US" dirty="0"/>
            <a:t>Fibonacci(2)</a:t>
          </a:r>
        </a:p>
      </dgm:t>
    </dgm:pt>
    <dgm:pt modelId="{B31F99A3-4B09-4B70-8421-A05BFDFFA5EC}" type="parTrans" cxnId="{BE926653-50BE-4B66-9C65-4728CFB0C3CB}">
      <dgm:prSet/>
      <dgm:spPr/>
      <dgm:t>
        <a:bodyPr/>
        <a:lstStyle/>
        <a:p>
          <a:endParaRPr lang="en-US"/>
        </a:p>
      </dgm:t>
    </dgm:pt>
    <dgm:pt modelId="{6FCB50CF-A22D-4A42-BBD3-D956DA04C930}" type="sibTrans" cxnId="{BE926653-50BE-4B66-9C65-4728CFB0C3CB}">
      <dgm:prSet/>
      <dgm:spPr/>
      <dgm:t>
        <a:bodyPr/>
        <a:lstStyle/>
        <a:p>
          <a:endParaRPr lang="en-US"/>
        </a:p>
      </dgm:t>
    </dgm:pt>
    <dgm:pt modelId="{3C9D4181-B41C-437E-9631-57969783D895}">
      <dgm:prSet/>
      <dgm:spPr/>
      <dgm:t>
        <a:bodyPr/>
        <a:lstStyle/>
        <a:p>
          <a:r>
            <a:rPr lang="en-US" dirty="0"/>
            <a:t>Fibonacci(2)</a:t>
          </a:r>
        </a:p>
      </dgm:t>
    </dgm:pt>
    <dgm:pt modelId="{7C2B9482-AB73-4E81-A993-B90AE79D9116}" type="parTrans" cxnId="{13B40EE8-3F00-40D9-B623-4289539ECE1B}">
      <dgm:prSet/>
      <dgm:spPr/>
      <dgm:t>
        <a:bodyPr/>
        <a:lstStyle/>
        <a:p>
          <a:endParaRPr lang="en-US"/>
        </a:p>
      </dgm:t>
    </dgm:pt>
    <dgm:pt modelId="{421ED3AC-9AC9-4CD5-B3A4-46479CB27D18}" type="sibTrans" cxnId="{13B40EE8-3F00-40D9-B623-4289539ECE1B}">
      <dgm:prSet/>
      <dgm:spPr/>
      <dgm:t>
        <a:bodyPr/>
        <a:lstStyle/>
        <a:p>
          <a:endParaRPr lang="en-US"/>
        </a:p>
      </dgm:t>
    </dgm:pt>
    <dgm:pt modelId="{0A9F9032-A2AB-4317-87F3-436F647E729A}">
      <dgm:prSet/>
      <dgm:spPr/>
      <dgm:t>
        <a:bodyPr/>
        <a:lstStyle/>
        <a:p>
          <a:r>
            <a:rPr lang="en-US" dirty="0"/>
            <a:t>Fibonacci(1)</a:t>
          </a:r>
        </a:p>
      </dgm:t>
    </dgm:pt>
    <dgm:pt modelId="{4175A23D-01FF-453E-9696-B58803B93C37}" type="parTrans" cxnId="{B0DBBFBC-59E7-4FA1-83AB-A8A2E1272F26}">
      <dgm:prSet/>
      <dgm:spPr/>
      <dgm:t>
        <a:bodyPr/>
        <a:lstStyle/>
        <a:p>
          <a:endParaRPr lang="en-US"/>
        </a:p>
      </dgm:t>
    </dgm:pt>
    <dgm:pt modelId="{9E5C0AC8-36F8-4CEF-90AC-8AE8ED61B10D}" type="sibTrans" cxnId="{B0DBBFBC-59E7-4FA1-83AB-A8A2E1272F26}">
      <dgm:prSet/>
      <dgm:spPr/>
      <dgm:t>
        <a:bodyPr/>
        <a:lstStyle/>
        <a:p>
          <a:endParaRPr lang="en-US"/>
        </a:p>
      </dgm:t>
    </dgm:pt>
    <dgm:pt modelId="{01BFAADB-B012-4B41-B4D6-E19BFA124EA1}">
      <dgm:prSet/>
      <dgm:spPr/>
      <dgm:t>
        <a:bodyPr/>
        <a:lstStyle/>
        <a:p>
          <a:r>
            <a:rPr lang="en-US" dirty="0"/>
            <a:t>Fibonacci(1)</a:t>
          </a:r>
        </a:p>
      </dgm:t>
    </dgm:pt>
    <dgm:pt modelId="{9563FB5B-3365-4247-AEAC-9602BBF3F7C8}" type="parTrans" cxnId="{5F57C39C-40EB-4297-B198-F8CF12EEE4C8}">
      <dgm:prSet/>
      <dgm:spPr/>
      <dgm:t>
        <a:bodyPr/>
        <a:lstStyle/>
        <a:p>
          <a:endParaRPr lang="en-US"/>
        </a:p>
      </dgm:t>
    </dgm:pt>
    <dgm:pt modelId="{3D6BFBA2-D2D3-4619-B617-E8370C0393AA}" type="sibTrans" cxnId="{5F57C39C-40EB-4297-B198-F8CF12EEE4C8}">
      <dgm:prSet/>
      <dgm:spPr/>
      <dgm:t>
        <a:bodyPr/>
        <a:lstStyle/>
        <a:p>
          <a:endParaRPr lang="en-US"/>
        </a:p>
      </dgm:t>
    </dgm:pt>
    <dgm:pt modelId="{49F04140-F427-4A3C-BCFC-B857A64A64D6}">
      <dgm:prSet/>
      <dgm:spPr/>
      <dgm:t>
        <a:bodyPr/>
        <a:lstStyle/>
        <a:p>
          <a:r>
            <a:rPr lang="en-US" dirty="0"/>
            <a:t>Fibonacci(2)</a:t>
          </a:r>
        </a:p>
      </dgm:t>
    </dgm:pt>
    <dgm:pt modelId="{E5BA17C8-F312-404B-8E8F-88F91DC675BA}" type="parTrans" cxnId="{71BF8E2E-B7B4-4FE2-86BE-C95BBFE358CB}">
      <dgm:prSet/>
      <dgm:spPr/>
      <dgm:t>
        <a:bodyPr/>
        <a:lstStyle/>
        <a:p>
          <a:endParaRPr lang="en-US"/>
        </a:p>
      </dgm:t>
    </dgm:pt>
    <dgm:pt modelId="{FF8901BC-6B73-4A7B-BA96-C4FB8A24BEF9}" type="sibTrans" cxnId="{71BF8E2E-B7B4-4FE2-86BE-C95BBFE358CB}">
      <dgm:prSet/>
      <dgm:spPr/>
      <dgm:t>
        <a:bodyPr/>
        <a:lstStyle/>
        <a:p>
          <a:endParaRPr lang="en-US"/>
        </a:p>
      </dgm:t>
    </dgm:pt>
    <dgm:pt modelId="{269155FE-8087-4871-B9F8-5E4E3F55DC40}">
      <dgm:prSet/>
      <dgm:spPr/>
      <dgm:t>
        <a:bodyPr/>
        <a:lstStyle/>
        <a:p>
          <a:r>
            <a:rPr lang="en-US" dirty="0"/>
            <a:t>Fibonacci(1)</a:t>
          </a:r>
        </a:p>
      </dgm:t>
    </dgm:pt>
    <dgm:pt modelId="{252C0998-3794-47B5-B3E0-7EA66ABF634D}" type="parTrans" cxnId="{758EF3BA-8A54-44D6-A0F4-CA2ED85A36BA}">
      <dgm:prSet/>
      <dgm:spPr/>
      <dgm:t>
        <a:bodyPr/>
        <a:lstStyle/>
        <a:p>
          <a:endParaRPr lang="en-US"/>
        </a:p>
      </dgm:t>
    </dgm:pt>
    <dgm:pt modelId="{1EF839A8-47E0-48C4-A543-C533426D709D}" type="sibTrans" cxnId="{758EF3BA-8A54-44D6-A0F4-CA2ED85A36BA}">
      <dgm:prSet/>
      <dgm:spPr/>
      <dgm:t>
        <a:bodyPr/>
        <a:lstStyle/>
        <a:p>
          <a:endParaRPr lang="en-US"/>
        </a:p>
      </dgm:t>
    </dgm:pt>
    <dgm:pt modelId="{336D3A85-14D4-4CF2-AEAC-62DE0FFFCE5D}">
      <dgm:prSet/>
      <dgm:spPr/>
      <dgm:t>
        <a:bodyPr/>
        <a:lstStyle/>
        <a:p>
          <a:r>
            <a:rPr lang="en-US" dirty="0"/>
            <a:t>Fibonacci(1)</a:t>
          </a:r>
        </a:p>
      </dgm:t>
    </dgm:pt>
    <dgm:pt modelId="{78F43D13-5A2C-41B7-B426-24672EAB48E7}" type="parTrans" cxnId="{BD25AC12-B1A7-41D9-9E98-3259AB3D3450}">
      <dgm:prSet/>
      <dgm:spPr/>
      <dgm:t>
        <a:bodyPr/>
        <a:lstStyle/>
        <a:p>
          <a:endParaRPr lang="en-US"/>
        </a:p>
      </dgm:t>
    </dgm:pt>
    <dgm:pt modelId="{A5180EFE-010D-4373-9E1A-F445EBE93500}" type="sibTrans" cxnId="{BD25AC12-B1A7-41D9-9E98-3259AB3D3450}">
      <dgm:prSet/>
      <dgm:spPr/>
      <dgm:t>
        <a:bodyPr/>
        <a:lstStyle/>
        <a:p>
          <a:endParaRPr lang="en-US"/>
        </a:p>
      </dgm:t>
    </dgm:pt>
    <dgm:pt modelId="{EF401779-ECA4-4892-9F67-77F06F9500AC}">
      <dgm:prSet/>
      <dgm:spPr/>
      <dgm:t>
        <a:bodyPr/>
        <a:lstStyle/>
        <a:p>
          <a:r>
            <a:rPr lang="en-US" dirty="0"/>
            <a:t>Fibonacci(1)</a:t>
          </a:r>
        </a:p>
      </dgm:t>
    </dgm:pt>
    <dgm:pt modelId="{57E7F26B-DAD4-4191-B832-B55F1F959290}" type="parTrans" cxnId="{E7B836BD-A39A-48E0-AAE8-0A91C45A48E0}">
      <dgm:prSet/>
      <dgm:spPr/>
      <dgm:t>
        <a:bodyPr/>
        <a:lstStyle/>
        <a:p>
          <a:endParaRPr lang="en-US"/>
        </a:p>
      </dgm:t>
    </dgm:pt>
    <dgm:pt modelId="{AFB6572A-DF72-47F0-B61F-B0AACBBD00A4}" type="sibTrans" cxnId="{E7B836BD-A39A-48E0-AAE8-0A91C45A48E0}">
      <dgm:prSet/>
      <dgm:spPr/>
      <dgm:t>
        <a:bodyPr/>
        <a:lstStyle/>
        <a:p>
          <a:endParaRPr lang="en-US"/>
        </a:p>
      </dgm:t>
    </dgm:pt>
    <dgm:pt modelId="{4476B02C-9ABB-446A-8C9D-3C58DCD5224E}">
      <dgm:prSet/>
      <dgm:spPr/>
      <dgm:t>
        <a:bodyPr/>
        <a:lstStyle/>
        <a:p>
          <a:r>
            <a:rPr lang="en-US" dirty="0"/>
            <a:t>Fibonacci(0)</a:t>
          </a:r>
        </a:p>
      </dgm:t>
    </dgm:pt>
    <dgm:pt modelId="{8D090D33-ED36-4FCA-A60A-6BD884F96AE0}" type="parTrans" cxnId="{F2995A34-2DC3-49AC-9257-EC16FC2E8F2B}">
      <dgm:prSet/>
      <dgm:spPr/>
      <dgm:t>
        <a:bodyPr/>
        <a:lstStyle/>
        <a:p>
          <a:endParaRPr lang="en-US"/>
        </a:p>
      </dgm:t>
    </dgm:pt>
    <dgm:pt modelId="{6EE60E1D-D99F-469E-A008-AC42F5D7781F}" type="sibTrans" cxnId="{F2995A34-2DC3-49AC-9257-EC16FC2E8F2B}">
      <dgm:prSet/>
      <dgm:spPr/>
      <dgm:t>
        <a:bodyPr/>
        <a:lstStyle/>
        <a:p>
          <a:endParaRPr lang="en-US"/>
        </a:p>
      </dgm:t>
    </dgm:pt>
    <dgm:pt modelId="{DC345C30-9E30-4DB9-AA4D-171C0A6E1F9B}">
      <dgm:prSet/>
      <dgm:spPr/>
      <dgm:t>
        <a:bodyPr/>
        <a:lstStyle/>
        <a:p>
          <a:r>
            <a:rPr lang="en-US" dirty="0"/>
            <a:t>Fibonacci(0)</a:t>
          </a:r>
        </a:p>
      </dgm:t>
    </dgm:pt>
    <dgm:pt modelId="{BE2ED90D-92F9-4BEE-B864-745608E1A85B}" type="parTrans" cxnId="{C7A62FD6-4C34-49F2-92D9-7478B058EC62}">
      <dgm:prSet/>
      <dgm:spPr/>
      <dgm:t>
        <a:bodyPr/>
        <a:lstStyle/>
        <a:p>
          <a:endParaRPr lang="en-US"/>
        </a:p>
      </dgm:t>
    </dgm:pt>
    <dgm:pt modelId="{BE18F5DF-5651-46EA-9FD2-1A83E3E69E3B}" type="sibTrans" cxnId="{C7A62FD6-4C34-49F2-92D9-7478B058EC62}">
      <dgm:prSet/>
      <dgm:spPr/>
      <dgm:t>
        <a:bodyPr/>
        <a:lstStyle/>
        <a:p>
          <a:endParaRPr lang="en-US"/>
        </a:p>
      </dgm:t>
    </dgm:pt>
    <dgm:pt modelId="{B0A82542-46EC-417C-87D9-1D9166301D96}">
      <dgm:prSet/>
      <dgm:spPr/>
      <dgm:t>
        <a:bodyPr/>
        <a:lstStyle/>
        <a:p>
          <a:r>
            <a:rPr lang="en-US" dirty="0"/>
            <a:t>Fibonacci(0)</a:t>
          </a:r>
        </a:p>
      </dgm:t>
    </dgm:pt>
    <dgm:pt modelId="{574242E6-F9B9-42C7-803D-D6A4AF4A3038}" type="parTrans" cxnId="{D406499A-53E9-4ECD-88FD-E44F1D2D03DA}">
      <dgm:prSet/>
      <dgm:spPr/>
      <dgm:t>
        <a:bodyPr/>
        <a:lstStyle/>
        <a:p>
          <a:endParaRPr lang="en-US"/>
        </a:p>
      </dgm:t>
    </dgm:pt>
    <dgm:pt modelId="{0E6C6B13-3C2C-4CA2-A7AF-AAE65F67E139}" type="sibTrans" cxnId="{D406499A-53E9-4ECD-88FD-E44F1D2D03DA}">
      <dgm:prSet/>
      <dgm:spPr/>
      <dgm:t>
        <a:bodyPr/>
        <a:lstStyle/>
        <a:p>
          <a:endParaRPr lang="en-US"/>
        </a:p>
      </dgm:t>
    </dgm:pt>
    <dgm:pt modelId="{A869C599-0E74-4A24-9ECD-DCEE13DBCD0A}" type="pres">
      <dgm:prSet presAssocID="{AEF34191-E5EC-446C-9EF1-AC6D10CA3DB8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63F6A36-87D5-4EF8-9551-D9583457E6F5}" type="pres">
      <dgm:prSet presAssocID="{1AF6D040-A40A-41D4-8007-D1F3D896E4B9}" presName="root1" presStyleCnt="0"/>
      <dgm:spPr/>
    </dgm:pt>
    <dgm:pt modelId="{BA1E9786-9BE0-4EFC-870D-A14947289060}" type="pres">
      <dgm:prSet presAssocID="{1AF6D040-A40A-41D4-8007-D1F3D896E4B9}" presName="LevelOneTextNode" presStyleLbl="node0" presStyleIdx="0" presStyleCnt="1">
        <dgm:presLayoutVars>
          <dgm:chPref val="3"/>
        </dgm:presLayoutVars>
      </dgm:prSet>
      <dgm:spPr/>
    </dgm:pt>
    <dgm:pt modelId="{2F06D326-BB06-4A70-812D-D690C83C21A0}" type="pres">
      <dgm:prSet presAssocID="{1AF6D040-A40A-41D4-8007-D1F3D896E4B9}" presName="level2hierChild" presStyleCnt="0"/>
      <dgm:spPr/>
    </dgm:pt>
    <dgm:pt modelId="{12B42E04-DB6D-4058-9B5C-4FDCFDC95261}" type="pres">
      <dgm:prSet presAssocID="{8F5FF2BA-6AD3-4345-A008-C7AFFFAEE8DD}" presName="conn2-1" presStyleLbl="parChTrans1D2" presStyleIdx="0" presStyleCnt="2"/>
      <dgm:spPr/>
    </dgm:pt>
    <dgm:pt modelId="{E01E7F16-5280-4D59-B528-FBA547384435}" type="pres">
      <dgm:prSet presAssocID="{8F5FF2BA-6AD3-4345-A008-C7AFFFAEE8DD}" presName="connTx" presStyleLbl="parChTrans1D2" presStyleIdx="0" presStyleCnt="2"/>
      <dgm:spPr/>
    </dgm:pt>
    <dgm:pt modelId="{B11FB6B0-9D2F-434F-B04B-332511595EE1}" type="pres">
      <dgm:prSet presAssocID="{53F86E4A-D9AF-473C-A08F-A4B271F6CCE6}" presName="root2" presStyleCnt="0"/>
      <dgm:spPr/>
    </dgm:pt>
    <dgm:pt modelId="{3C85522D-205D-4062-ABEE-A878DCEFD44F}" type="pres">
      <dgm:prSet presAssocID="{53F86E4A-D9AF-473C-A08F-A4B271F6CCE6}" presName="LevelTwoTextNode" presStyleLbl="node2" presStyleIdx="0" presStyleCnt="2">
        <dgm:presLayoutVars>
          <dgm:chPref val="3"/>
        </dgm:presLayoutVars>
      </dgm:prSet>
      <dgm:spPr/>
    </dgm:pt>
    <dgm:pt modelId="{9DD18957-ED20-455D-9658-E36D2887DE40}" type="pres">
      <dgm:prSet presAssocID="{53F86E4A-D9AF-473C-A08F-A4B271F6CCE6}" presName="level3hierChild" presStyleCnt="0"/>
      <dgm:spPr/>
    </dgm:pt>
    <dgm:pt modelId="{41DFEF98-CC6F-4445-A201-94F73EB9D650}" type="pres">
      <dgm:prSet presAssocID="{FFABA30B-3683-43E2-8821-3B8588BAFB10}" presName="conn2-1" presStyleLbl="parChTrans1D3" presStyleIdx="0" presStyleCnt="4"/>
      <dgm:spPr/>
    </dgm:pt>
    <dgm:pt modelId="{E4BF47E2-6F7B-4E80-9984-EAF322A3391F}" type="pres">
      <dgm:prSet presAssocID="{FFABA30B-3683-43E2-8821-3B8588BAFB10}" presName="connTx" presStyleLbl="parChTrans1D3" presStyleIdx="0" presStyleCnt="4"/>
      <dgm:spPr/>
    </dgm:pt>
    <dgm:pt modelId="{42D83689-3BBE-429A-907E-55DB88E521CD}" type="pres">
      <dgm:prSet presAssocID="{06CA0B25-5A6B-404E-BCEC-C71D0DEFDDEE}" presName="root2" presStyleCnt="0"/>
      <dgm:spPr/>
    </dgm:pt>
    <dgm:pt modelId="{65BADE54-7C60-4D62-BD97-42AE28A8BA92}" type="pres">
      <dgm:prSet presAssocID="{06CA0B25-5A6B-404E-BCEC-C71D0DEFDDEE}" presName="LevelTwoTextNode" presStyleLbl="node3" presStyleIdx="0" presStyleCnt="4">
        <dgm:presLayoutVars>
          <dgm:chPref val="3"/>
        </dgm:presLayoutVars>
      </dgm:prSet>
      <dgm:spPr/>
    </dgm:pt>
    <dgm:pt modelId="{3A878E92-A6CE-4A1D-882F-85E7D7C26205}" type="pres">
      <dgm:prSet presAssocID="{06CA0B25-5A6B-404E-BCEC-C71D0DEFDDEE}" presName="level3hierChild" presStyleCnt="0"/>
      <dgm:spPr/>
    </dgm:pt>
    <dgm:pt modelId="{968C184F-7EC0-4F59-BA99-444A4439F475}" type="pres">
      <dgm:prSet presAssocID="{FD48A05B-E68C-4433-83F6-6BBB8E8EE97C}" presName="conn2-1" presStyleLbl="parChTrans1D4" presStyleIdx="0" presStyleCnt="12"/>
      <dgm:spPr/>
    </dgm:pt>
    <dgm:pt modelId="{833C51AF-0BFF-4E73-87A5-CBDA381B4A8D}" type="pres">
      <dgm:prSet presAssocID="{FD48A05B-E68C-4433-83F6-6BBB8E8EE97C}" presName="connTx" presStyleLbl="parChTrans1D4" presStyleIdx="0" presStyleCnt="12"/>
      <dgm:spPr/>
    </dgm:pt>
    <dgm:pt modelId="{9715F122-02A9-4789-8165-CFC445707B3D}" type="pres">
      <dgm:prSet presAssocID="{D5B8AB0E-AD64-45BB-9A78-9FDD103C2B47}" presName="root2" presStyleCnt="0"/>
      <dgm:spPr/>
    </dgm:pt>
    <dgm:pt modelId="{EA563773-8B25-4612-AE8F-7348D14AB98E}" type="pres">
      <dgm:prSet presAssocID="{D5B8AB0E-AD64-45BB-9A78-9FDD103C2B47}" presName="LevelTwoTextNode" presStyleLbl="node4" presStyleIdx="0" presStyleCnt="12">
        <dgm:presLayoutVars>
          <dgm:chPref val="3"/>
        </dgm:presLayoutVars>
      </dgm:prSet>
      <dgm:spPr/>
    </dgm:pt>
    <dgm:pt modelId="{EA90872A-A4F8-47DD-94F7-E06792294F4A}" type="pres">
      <dgm:prSet presAssocID="{D5B8AB0E-AD64-45BB-9A78-9FDD103C2B47}" presName="level3hierChild" presStyleCnt="0"/>
      <dgm:spPr/>
    </dgm:pt>
    <dgm:pt modelId="{C036FED1-8403-4D58-AF15-A45EED2A5ED8}" type="pres">
      <dgm:prSet presAssocID="{E5BA17C8-F312-404B-8E8F-88F91DC675BA}" presName="conn2-1" presStyleLbl="parChTrans1D4" presStyleIdx="1" presStyleCnt="12"/>
      <dgm:spPr/>
    </dgm:pt>
    <dgm:pt modelId="{B2C82739-6546-433B-B71E-A80AE8E84939}" type="pres">
      <dgm:prSet presAssocID="{E5BA17C8-F312-404B-8E8F-88F91DC675BA}" presName="connTx" presStyleLbl="parChTrans1D4" presStyleIdx="1" presStyleCnt="12"/>
      <dgm:spPr/>
    </dgm:pt>
    <dgm:pt modelId="{A10A0924-3BE0-4DB0-9AEB-ADFEFD8E60B4}" type="pres">
      <dgm:prSet presAssocID="{49F04140-F427-4A3C-BCFC-B857A64A64D6}" presName="root2" presStyleCnt="0"/>
      <dgm:spPr/>
    </dgm:pt>
    <dgm:pt modelId="{69A69683-092D-43E2-B09C-D51FB1480CB4}" type="pres">
      <dgm:prSet presAssocID="{49F04140-F427-4A3C-BCFC-B857A64A64D6}" presName="LevelTwoTextNode" presStyleLbl="node4" presStyleIdx="1" presStyleCnt="12">
        <dgm:presLayoutVars>
          <dgm:chPref val="3"/>
        </dgm:presLayoutVars>
      </dgm:prSet>
      <dgm:spPr/>
    </dgm:pt>
    <dgm:pt modelId="{BD0E07B3-53F6-4A89-87E6-EA36437B1047}" type="pres">
      <dgm:prSet presAssocID="{49F04140-F427-4A3C-BCFC-B857A64A64D6}" presName="level3hierChild" presStyleCnt="0"/>
      <dgm:spPr/>
    </dgm:pt>
    <dgm:pt modelId="{EC68A7CF-A83D-4B58-A39A-7EE430EBDEFE}" type="pres">
      <dgm:prSet presAssocID="{57E7F26B-DAD4-4191-B832-B55F1F959290}" presName="conn2-1" presStyleLbl="parChTrans1D4" presStyleIdx="2" presStyleCnt="12"/>
      <dgm:spPr/>
    </dgm:pt>
    <dgm:pt modelId="{073D6278-3834-484E-A549-BE2B1F4341F9}" type="pres">
      <dgm:prSet presAssocID="{57E7F26B-DAD4-4191-B832-B55F1F959290}" presName="connTx" presStyleLbl="parChTrans1D4" presStyleIdx="2" presStyleCnt="12"/>
      <dgm:spPr/>
    </dgm:pt>
    <dgm:pt modelId="{A20033F9-FF56-4572-8A0E-B2357A79020C}" type="pres">
      <dgm:prSet presAssocID="{EF401779-ECA4-4892-9F67-77F06F9500AC}" presName="root2" presStyleCnt="0"/>
      <dgm:spPr/>
    </dgm:pt>
    <dgm:pt modelId="{20EFAFB2-61D6-4C8A-8FD8-4E3ABFACBB40}" type="pres">
      <dgm:prSet presAssocID="{EF401779-ECA4-4892-9F67-77F06F9500AC}" presName="LevelTwoTextNode" presStyleLbl="node4" presStyleIdx="2" presStyleCnt="12">
        <dgm:presLayoutVars>
          <dgm:chPref val="3"/>
        </dgm:presLayoutVars>
      </dgm:prSet>
      <dgm:spPr/>
    </dgm:pt>
    <dgm:pt modelId="{7DB1798B-0635-4014-86EC-6928415F4C85}" type="pres">
      <dgm:prSet presAssocID="{EF401779-ECA4-4892-9F67-77F06F9500AC}" presName="level3hierChild" presStyleCnt="0"/>
      <dgm:spPr/>
    </dgm:pt>
    <dgm:pt modelId="{1C95FB85-AFCB-4CE3-9BD3-4B8B91B1FC85}" type="pres">
      <dgm:prSet presAssocID="{8D090D33-ED36-4FCA-A60A-6BD884F96AE0}" presName="conn2-1" presStyleLbl="parChTrans1D4" presStyleIdx="3" presStyleCnt="12"/>
      <dgm:spPr/>
    </dgm:pt>
    <dgm:pt modelId="{809D53D6-166A-4208-8F74-B138B7902BC4}" type="pres">
      <dgm:prSet presAssocID="{8D090D33-ED36-4FCA-A60A-6BD884F96AE0}" presName="connTx" presStyleLbl="parChTrans1D4" presStyleIdx="3" presStyleCnt="12"/>
      <dgm:spPr/>
    </dgm:pt>
    <dgm:pt modelId="{FD081F60-FE2B-4015-83F1-67F2E5D05C03}" type="pres">
      <dgm:prSet presAssocID="{4476B02C-9ABB-446A-8C9D-3C58DCD5224E}" presName="root2" presStyleCnt="0"/>
      <dgm:spPr/>
    </dgm:pt>
    <dgm:pt modelId="{26DAED26-7678-491A-9BC2-B858A431D122}" type="pres">
      <dgm:prSet presAssocID="{4476B02C-9ABB-446A-8C9D-3C58DCD5224E}" presName="LevelTwoTextNode" presStyleLbl="node4" presStyleIdx="3" presStyleCnt="12">
        <dgm:presLayoutVars>
          <dgm:chPref val="3"/>
        </dgm:presLayoutVars>
      </dgm:prSet>
      <dgm:spPr/>
    </dgm:pt>
    <dgm:pt modelId="{AB8F6C17-A360-413A-9D7C-6885AFD1F10C}" type="pres">
      <dgm:prSet presAssocID="{4476B02C-9ABB-446A-8C9D-3C58DCD5224E}" presName="level3hierChild" presStyleCnt="0"/>
      <dgm:spPr/>
    </dgm:pt>
    <dgm:pt modelId="{9E773B5B-7750-43B7-8E7C-A4D89158DBBA}" type="pres">
      <dgm:prSet presAssocID="{252C0998-3794-47B5-B3E0-7EA66ABF634D}" presName="conn2-1" presStyleLbl="parChTrans1D4" presStyleIdx="4" presStyleCnt="12"/>
      <dgm:spPr/>
    </dgm:pt>
    <dgm:pt modelId="{DF99CFEF-86B4-4D71-A690-200958DED117}" type="pres">
      <dgm:prSet presAssocID="{252C0998-3794-47B5-B3E0-7EA66ABF634D}" presName="connTx" presStyleLbl="parChTrans1D4" presStyleIdx="4" presStyleCnt="12"/>
      <dgm:spPr/>
    </dgm:pt>
    <dgm:pt modelId="{3562B140-C801-4D9E-9922-3BBF15B17951}" type="pres">
      <dgm:prSet presAssocID="{269155FE-8087-4871-B9F8-5E4E3F55DC40}" presName="root2" presStyleCnt="0"/>
      <dgm:spPr/>
    </dgm:pt>
    <dgm:pt modelId="{4A0B17EB-9352-48C6-9BD9-05532A5C2A9B}" type="pres">
      <dgm:prSet presAssocID="{269155FE-8087-4871-B9F8-5E4E3F55DC40}" presName="LevelTwoTextNode" presStyleLbl="node4" presStyleIdx="4" presStyleCnt="12">
        <dgm:presLayoutVars>
          <dgm:chPref val="3"/>
        </dgm:presLayoutVars>
      </dgm:prSet>
      <dgm:spPr/>
    </dgm:pt>
    <dgm:pt modelId="{D5A8023E-0CC2-45D1-87B3-BDE07E63241A}" type="pres">
      <dgm:prSet presAssocID="{269155FE-8087-4871-B9F8-5E4E3F55DC40}" presName="level3hierChild" presStyleCnt="0"/>
      <dgm:spPr/>
    </dgm:pt>
    <dgm:pt modelId="{DC94A580-1F98-47CB-ACDE-9B75EFDAC414}" type="pres">
      <dgm:prSet presAssocID="{B31F99A3-4B09-4B70-8421-A05BFDFFA5EC}" presName="conn2-1" presStyleLbl="parChTrans1D4" presStyleIdx="5" presStyleCnt="12"/>
      <dgm:spPr/>
    </dgm:pt>
    <dgm:pt modelId="{44805C40-B6C8-48BA-8CC1-06C523955DD7}" type="pres">
      <dgm:prSet presAssocID="{B31F99A3-4B09-4B70-8421-A05BFDFFA5EC}" presName="connTx" presStyleLbl="parChTrans1D4" presStyleIdx="5" presStyleCnt="12"/>
      <dgm:spPr/>
    </dgm:pt>
    <dgm:pt modelId="{8C85D708-81DE-453A-BCA8-DD2350C3C5AE}" type="pres">
      <dgm:prSet presAssocID="{5BB5A80C-DA9D-4158-ABBF-E7628B33439B}" presName="root2" presStyleCnt="0"/>
      <dgm:spPr/>
    </dgm:pt>
    <dgm:pt modelId="{72B2DB45-5BFC-4BE0-B4FE-150002939CFD}" type="pres">
      <dgm:prSet presAssocID="{5BB5A80C-DA9D-4158-ABBF-E7628B33439B}" presName="LevelTwoTextNode" presStyleLbl="node4" presStyleIdx="5" presStyleCnt="12">
        <dgm:presLayoutVars>
          <dgm:chPref val="3"/>
        </dgm:presLayoutVars>
      </dgm:prSet>
      <dgm:spPr/>
    </dgm:pt>
    <dgm:pt modelId="{96377446-7E1F-4B0B-9293-779B015474C3}" type="pres">
      <dgm:prSet presAssocID="{5BB5A80C-DA9D-4158-ABBF-E7628B33439B}" presName="level3hierChild" presStyleCnt="0"/>
      <dgm:spPr/>
    </dgm:pt>
    <dgm:pt modelId="{5E466C96-D39C-4D94-B605-BCFFFEC21E26}" type="pres">
      <dgm:prSet presAssocID="{6559CFFB-15A6-4826-AA06-F230DF9CCCE5}" presName="conn2-1" presStyleLbl="parChTrans1D3" presStyleIdx="1" presStyleCnt="4"/>
      <dgm:spPr/>
    </dgm:pt>
    <dgm:pt modelId="{84FEF66C-67ED-417B-89E7-EA6139DDE99B}" type="pres">
      <dgm:prSet presAssocID="{6559CFFB-15A6-4826-AA06-F230DF9CCCE5}" presName="connTx" presStyleLbl="parChTrans1D3" presStyleIdx="1" presStyleCnt="4"/>
      <dgm:spPr/>
    </dgm:pt>
    <dgm:pt modelId="{FFD38012-12F8-421F-A4AA-7A07A5695F7E}" type="pres">
      <dgm:prSet presAssocID="{C73029BA-CF3D-49D8-83A0-79258511F3AA}" presName="root2" presStyleCnt="0"/>
      <dgm:spPr/>
    </dgm:pt>
    <dgm:pt modelId="{5C57754C-76E0-40C9-8348-E9EAB0BC6B92}" type="pres">
      <dgm:prSet presAssocID="{C73029BA-CF3D-49D8-83A0-79258511F3AA}" presName="LevelTwoTextNode" presStyleLbl="node3" presStyleIdx="1" presStyleCnt="4">
        <dgm:presLayoutVars>
          <dgm:chPref val="3"/>
        </dgm:presLayoutVars>
      </dgm:prSet>
      <dgm:spPr/>
    </dgm:pt>
    <dgm:pt modelId="{404C1E92-5104-432B-B233-75B875F9BCB3}" type="pres">
      <dgm:prSet presAssocID="{C73029BA-CF3D-49D8-83A0-79258511F3AA}" presName="level3hierChild" presStyleCnt="0"/>
      <dgm:spPr/>
    </dgm:pt>
    <dgm:pt modelId="{4C5B805B-5321-4BE7-9D88-B9D95C2F4192}" type="pres">
      <dgm:prSet presAssocID="{7C2B9482-AB73-4E81-A993-B90AE79D9116}" presName="conn2-1" presStyleLbl="parChTrans1D4" presStyleIdx="6" presStyleCnt="12"/>
      <dgm:spPr/>
    </dgm:pt>
    <dgm:pt modelId="{C8685AE4-8DA6-4CAA-B8F3-F1DA540B1AC5}" type="pres">
      <dgm:prSet presAssocID="{7C2B9482-AB73-4E81-A993-B90AE79D9116}" presName="connTx" presStyleLbl="parChTrans1D4" presStyleIdx="6" presStyleCnt="12"/>
      <dgm:spPr/>
    </dgm:pt>
    <dgm:pt modelId="{26BA6058-51C3-42D6-B216-07C2960D06C7}" type="pres">
      <dgm:prSet presAssocID="{3C9D4181-B41C-437E-9631-57969783D895}" presName="root2" presStyleCnt="0"/>
      <dgm:spPr/>
    </dgm:pt>
    <dgm:pt modelId="{EF03B5E8-46CF-469D-85FF-16CE263550DB}" type="pres">
      <dgm:prSet presAssocID="{3C9D4181-B41C-437E-9631-57969783D895}" presName="LevelTwoTextNode" presStyleLbl="node4" presStyleIdx="6" presStyleCnt="12">
        <dgm:presLayoutVars>
          <dgm:chPref val="3"/>
        </dgm:presLayoutVars>
      </dgm:prSet>
      <dgm:spPr/>
    </dgm:pt>
    <dgm:pt modelId="{EE927E15-6ECA-4461-A4A3-966339FD05BB}" type="pres">
      <dgm:prSet presAssocID="{3C9D4181-B41C-437E-9631-57969783D895}" presName="level3hierChild" presStyleCnt="0"/>
      <dgm:spPr/>
    </dgm:pt>
    <dgm:pt modelId="{919DBB20-C121-4D66-B218-B8F77107DEC2}" type="pres">
      <dgm:prSet presAssocID="{78F43D13-5A2C-41B7-B426-24672EAB48E7}" presName="conn2-1" presStyleLbl="parChTrans1D4" presStyleIdx="7" presStyleCnt="12"/>
      <dgm:spPr/>
    </dgm:pt>
    <dgm:pt modelId="{9F421586-A609-45C5-893A-7BDCF5F0BA84}" type="pres">
      <dgm:prSet presAssocID="{78F43D13-5A2C-41B7-B426-24672EAB48E7}" presName="connTx" presStyleLbl="parChTrans1D4" presStyleIdx="7" presStyleCnt="12"/>
      <dgm:spPr/>
    </dgm:pt>
    <dgm:pt modelId="{CD430F4B-B791-425E-96A2-8983A99EF4E3}" type="pres">
      <dgm:prSet presAssocID="{336D3A85-14D4-4CF2-AEAC-62DE0FFFCE5D}" presName="root2" presStyleCnt="0"/>
      <dgm:spPr/>
    </dgm:pt>
    <dgm:pt modelId="{CE62B0E8-74BA-4E8A-9D07-636B1ADFB246}" type="pres">
      <dgm:prSet presAssocID="{336D3A85-14D4-4CF2-AEAC-62DE0FFFCE5D}" presName="LevelTwoTextNode" presStyleLbl="node4" presStyleIdx="7" presStyleCnt="12">
        <dgm:presLayoutVars>
          <dgm:chPref val="3"/>
        </dgm:presLayoutVars>
      </dgm:prSet>
      <dgm:spPr/>
    </dgm:pt>
    <dgm:pt modelId="{E2D7D2D4-2D33-40F9-A840-B5763DCFA5F0}" type="pres">
      <dgm:prSet presAssocID="{336D3A85-14D4-4CF2-AEAC-62DE0FFFCE5D}" presName="level3hierChild" presStyleCnt="0"/>
      <dgm:spPr/>
    </dgm:pt>
    <dgm:pt modelId="{D2F79784-FD62-4EA3-9974-E0011B33BBF2}" type="pres">
      <dgm:prSet presAssocID="{BE2ED90D-92F9-4BEE-B864-745608E1A85B}" presName="conn2-1" presStyleLbl="parChTrans1D4" presStyleIdx="8" presStyleCnt="12"/>
      <dgm:spPr/>
    </dgm:pt>
    <dgm:pt modelId="{FB1FD1C9-D66B-4A82-B4D8-14472381CFEB}" type="pres">
      <dgm:prSet presAssocID="{BE2ED90D-92F9-4BEE-B864-745608E1A85B}" presName="connTx" presStyleLbl="parChTrans1D4" presStyleIdx="8" presStyleCnt="12"/>
      <dgm:spPr/>
    </dgm:pt>
    <dgm:pt modelId="{4A08E90F-DFE3-4066-B310-6C1E8CCEBA2F}" type="pres">
      <dgm:prSet presAssocID="{DC345C30-9E30-4DB9-AA4D-171C0A6E1F9B}" presName="root2" presStyleCnt="0"/>
      <dgm:spPr/>
    </dgm:pt>
    <dgm:pt modelId="{ECEFAA5A-EA86-4431-9C5A-7C5BAC8A1CC0}" type="pres">
      <dgm:prSet presAssocID="{DC345C30-9E30-4DB9-AA4D-171C0A6E1F9B}" presName="LevelTwoTextNode" presStyleLbl="node4" presStyleIdx="8" presStyleCnt="12">
        <dgm:presLayoutVars>
          <dgm:chPref val="3"/>
        </dgm:presLayoutVars>
      </dgm:prSet>
      <dgm:spPr/>
    </dgm:pt>
    <dgm:pt modelId="{F870E512-05F8-4096-9077-1E480EC1AB5E}" type="pres">
      <dgm:prSet presAssocID="{DC345C30-9E30-4DB9-AA4D-171C0A6E1F9B}" presName="level3hierChild" presStyleCnt="0"/>
      <dgm:spPr/>
    </dgm:pt>
    <dgm:pt modelId="{86E2D595-7FBC-441C-85DD-ACDFD5BBE7C3}" type="pres">
      <dgm:prSet presAssocID="{4175A23D-01FF-453E-9696-B58803B93C37}" presName="conn2-1" presStyleLbl="parChTrans1D4" presStyleIdx="9" presStyleCnt="12"/>
      <dgm:spPr/>
    </dgm:pt>
    <dgm:pt modelId="{AECBF314-A8DE-4E44-A88C-6E2EBD3839C6}" type="pres">
      <dgm:prSet presAssocID="{4175A23D-01FF-453E-9696-B58803B93C37}" presName="connTx" presStyleLbl="parChTrans1D4" presStyleIdx="9" presStyleCnt="12"/>
      <dgm:spPr/>
    </dgm:pt>
    <dgm:pt modelId="{770E0EAF-5C29-4E9E-9CD7-AB6369C4A36B}" type="pres">
      <dgm:prSet presAssocID="{0A9F9032-A2AB-4317-87F3-436F647E729A}" presName="root2" presStyleCnt="0"/>
      <dgm:spPr/>
    </dgm:pt>
    <dgm:pt modelId="{8FA2435C-A533-428B-88C4-27A2AD59B821}" type="pres">
      <dgm:prSet presAssocID="{0A9F9032-A2AB-4317-87F3-436F647E729A}" presName="LevelTwoTextNode" presStyleLbl="node4" presStyleIdx="9" presStyleCnt="12">
        <dgm:presLayoutVars>
          <dgm:chPref val="3"/>
        </dgm:presLayoutVars>
      </dgm:prSet>
      <dgm:spPr/>
    </dgm:pt>
    <dgm:pt modelId="{28D7CBEA-182E-43DA-BC4E-AD6CB5A3ADEB}" type="pres">
      <dgm:prSet presAssocID="{0A9F9032-A2AB-4317-87F3-436F647E729A}" presName="level3hierChild" presStyleCnt="0"/>
      <dgm:spPr/>
    </dgm:pt>
    <dgm:pt modelId="{C68D68BE-8B50-4D55-8F19-5F6922D00F67}" type="pres">
      <dgm:prSet presAssocID="{C649874D-8271-4568-B40C-5E9B57C91E18}" presName="conn2-1" presStyleLbl="parChTrans1D2" presStyleIdx="1" presStyleCnt="2"/>
      <dgm:spPr/>
    </dgm:pt>
    <dgm:pt modelId="{BBB9AC4F-64ED-4396-BD02-4D21726B16DB}" type="pres">
      <dgm:prSet presAssocID="{C649874D-8271-4568-B40C-5E9B57C91E18}" presName="connTx" presStyleLbl="parChTrans1D2" presStyleIdx="1" presStyleCnt="2"/>
      <dgm:spPr/>
    </dgm:pt>
    <dgm:pt modelId="{AFC2D41F-9A7A-4498-A345-9A5E10C17698}" type="pres">
      <dgm:prSet presAssocID="{D4EC13B8-4BF4-4721-8609-24EC12E08362}" presName="root2" presStyleCnt="0"/>
      <dgm:spPr/>
    </dgm:pt>
    <dgm:pt modelId="{C1B6B9FF-C2EB-4EAD-BCEE-A261C7AEB163}" type="pres">
      <dgm:prSet presAssocID="{D4EC13B8-4BF4-4721-8609-24EC12E08362}" presName="LevelTwoTextNode" presStyleLbl="node2" presStyleIdx="1" presStyleCnt="2">
        <dgm:presLayoutVars>
          <dgm:chPref val="3"/>
        </dgm:presLayoutVars>
      </dgm:prSet>
      <dgm:spPr/>
    </dgm:pt>
    <dgm:pt modelId="{B24309FE-1129-4A25-B610-BF3E4E4A5F36}" type="pres">
      <dgm:prSet presAssocID="{D4EC13B8-4BF4-4721-8609-24EC12E08362}" presName="level3hierChild" presStyleCnt="0"/>
      <dgm:spPr/>
    </dgm:pt>
    <dgm:pt modelId="{14F45ACA-49FC-43FE-AA72-E8C763E57C4A}" type="pres">
      <dgm:prSet presAssocID="{ADCB8580-0FD2-4D7C-A933-04BB54FED8CE}" presName="conn2-1" presStyleLbl="parChTrans1D3" presStyleIdx="2" presStyleCnt="4"/>
      <dgm:spPr/>
    </dgm:pt>
    <dgm:pt modelId="{F7408ACA-3B4E-46CE-A9CA-4B42C494421B}" type="pres">
      <dgm:prSet presAssocID="{ADCB8580-0FD2-4D7C-A933-04BB54FED8CE}" presName="connTx" presStyleLbl="parChTrans1D3" presStyleIdx="2" presStyleCnt="4"/>
      <dgm:spPr/>
    </dgm:pt>
    <dgm:pt modelId="{E077264F-C473-4E21-A5E6-36F9DB2A731E}" type="pres">
      <dgm:prSet presAssocID="{49433854-DBFF-44AB-9F6B-3F372F7C4A03}" presName="root2" presStyleCnt="0"/>
      <dgm:spPr/>
    </dgm:pt>
    <dgm:pt modelId="{608F2E6F-514F-4913-9388-9F7A4FE15307}" type="pres">
      <dgm:prSet presAssocID="{49433854-DBFF-44AB-9F6B-3F372F7C4A03}" presName="LevelTwoTextNode" presStyleLbl="node3" presStyleIdx="2" presStyleCnt="4">
        <dgm:presLayoutVars>
          <dgm:chPref val="3"/>
        </dgm:presLayoutVars>
      </dgm:prSet>
      <dgm:spPr/>
    </dgm:pt>
    <dgm:pt modelId="{FC2B1277-A6AD-4759-990D-92CB6F30B8F6}" type="pres">
      <dgm:prSet presAssocID="{49433854-DBFF-44AB-9F6B-3F372F7C4A03}" presName="level3hierChild" presStyleCnt="0"/>
      <dgm:spPr/>
    </dgm:pt>
    <dgm:pt modelId="{9A9605D1-A972-4D4B-9219-01F958EF4769}" type="pres">
      <dgm:prSet presAssocID="{9563FB5B-3365-4247-AEAC-9602BBF3F7C8}" presName="conn2-1" presStyleLbl="parChTrans1D4" presStyleIdx="10" presStyleCnt="12"/>
      <dgm:spPr/>
    </dgm:pt>
    <dgm:pt modelId="{6052E485-CAD3-4B85-8EF7-3258EC111E3A}" type="pres">
      <dgm:prSet presAssocID="{9563FB5B-3365-4247-AEAC-9602BBF3F7C8}" presName="connTx" presStyleLbl="parChTrans1D4" presStyleIdx="10" presStyleCnt="12"/>
      <dgm:spPr/>
    </dgm:pt>
    <dgm:pt modelId="{4BAD5B56-87CB-42D5-AF5D-1B9243CD3A8C}" type="pres">
      <dgm:prSet presAssocID="{01BFAADB-B012-4B41-B4D6-E19BFA124EA1}" presName="root2" presStyleCnt="0"/>
      <dgm:spPr/>
    </dgm:pt>
    <dgm:pt modelId="{E9D81A0A-A20B-4F93-AA16-26342A1FAF71}" type="pres">
      <dgm:prSet presAssocID="{01BFAADB-B012-4B41-B4D6-E19BFA124EA1}" presName="LevelTwoTextNode" presStyleLbl="node4" presStyleIdx="10" presStyleCnt="12">
        <dgm:presLayoutVars>
          <dgm:chPref val="3"/>
        </dgm:presLayoutVars>
      </dgm:prSet>
      <dgm:spPr/>
    </dgm:pt>
    <dgm:pt modelId="{08E6BB76-30DB-4A59-A853-A3CC4654BB10}" type="pres">
      <dgm:prSet presAssocID="{01BFAADB-B012-4B41-B4D6-E19BFA124EA1}" presName="level3hierChild" presStyleCnt="0"/>
      <dgm:spPr/>
    </dgm:pt>
    <dgm:pt modelId="{C50C84D6-6E84-44D7-A3FA-AD74193836A1}" type="pres">
      <dgm:prSet presAssocID="{574242E6-F9B9-42C7-803D-D6A4AF4A3038}" presName="conn2-1" presStyleLbl="parChTrans1D4" presStyleIdx="11" presStyleCnt="12"/>
      <dgm:spPr/>
    </dgm:pt>
    <dgm:pt modelId="{A8E73B62-A6B3-4DE9-BD19-7F65B3025B5B}" type="pres">
      <dgm:prSet presAssocID="{574242E6-F9B9-42C7-803D-D6A4AF4A3038}" presName="connTx" presStyleLbl="parChTrans1D4" presStyleIdx="11" presStyleCnt="12"/>
      <dgm:spPr/>
    </dgm:pt>
    <dgm:pt modelId="{D1717779-BC9A-49CB-A392-067CB642CE8A}" type="pres">
      <dgm:prSet presAssocID="{B0A82542-46EC-417C-87D9-1D9166301D96}" presName="root2" presStyleCnt="0"/>
      <dgm:spPr/>
    </dgm:pt>
    <dgm:pt modelId="{FEEF9986-6161-4609-BFF4-3DC0DFCC45D8}" type="pres">
      <dgm:prSet presAssocID="{B0A82542-46EC-417C-87D9-1D9166301D96}" presName="LevelTwoTextNode" presStyleLbl="node4" presStyleIdx="11" presStyleCnt="12">
        <dgm:presLayoutVars>
          <dgm:chPref val="3"/>
        </dgm:presLayoutVars>
      </dgm:prSet>
      <dgm:spPr/>
    </dgm:pt>
    <dgm:pt modelId="{680584B0-1C46-4FA1-9BB2-06ECB958AE3A}" type="pres">
      <dgm:prSet presAssocID="{B0A82542-46EC-417C-87D9-1D9166301D96}" presName="level3hierChild" presStyleCnt="0"/>
      <dgm:spPr/>
    </dgm:pt>
    <dgm:pt modelId="{55641F64-5CA6-47CE-84D0-9A616DA0F3E0}" type="pres">
      <dgm:prSet presAssocID="{6DF98350-0215-4D17-BA32-36893A15847D}" presName="conn2-1" presStyleLbl="parChTrans1D3" presStyleIdx="3" presStyleCnt="4"/>
      <dgm:spPr/>
    </dgm:pt>
    <dgm:pt modelId="{1DA36C43-1C11-4231-887D-32B3854BADAE}" type="pres">
      <dgm:prSet presAssocID="{6DF98350-0215-4D17-BA32-36893A15847D}" presName="connTx" presStyleLbl="parChTrans1D3" presStyleIdx="3" presStyleCnt="4"/>
      <dgm:spPr/>
    </dgm:pt>
    <dgm:pt modelId="{CF1DAD61-61AD-4EB7-8C9B-C32A13C7493F}" type="pres">
      <dgm:prSet presAssocID="{A9BD7699-8065-4DE9-AF18-25DBF95959F7}" presName="root2" presStyleCnt="0"/>
      <dgm:spPr/>
    </dgm:pt>
    <dgm:pt modelId="{74B4EB52-7298-4151-B38D-1EDA7384D523}" type="pres">
      <dgm:prSet presAssocID="{A9BD7699-8065-4DE9-AF18-25DBF95959F7}" presName="LevelTwoTextNode" presStyleLbl="node3" presStyleIdx="3" presStyleCnt="4">
        <dgm:presLayoutVars>
          <dgm:chPref val="3"/>
        </dgm:presLayoutVars>
      </dgm:prSet>
      <dgm:spPr/>
    </dgm:pt>
    <dgm:pt modelId="{394E3661-CD76-4936-A805-5D056D1F8316}" type="pres">
      <dgm:prSet presAssocID="{A9BD7699-8065-4DE9-AF18-25DBF95959F7}" presName="level3hierChild" presStyleCnt="0"/>
      <dgm:spPr/>
    </dgm:pt>
  </dgm:ptLst>
  <dgm:cxnLst>
    <dgm:cxn modelId="{56337300-6CF6-4FDB-8C48-1A961CBF2226}" type="presOf" srcId="{B0A82542-46EC-417C-87D9-1D9166301D96}" destId="{FEEF9986-6161-4609-BFF4-3DC0DFCC45D8}" srcOrd="0" destOrd="0" presId="urn:microsoft.com/office/officeart/2008/layout/HorizontalMultiLevelHierarchy"/>
    <dgm:cxn modelId="{3FEF9800-A75F-46A8-90E1-53DCF108D09A}" type="presOf" srcId="{0A9F9032-A2AB-4317-87F3-436F647E729A}" destId="{8FA2435C-A533-428B-88C4-27A2AD59B821}" srcOrd="0" destOrd="0" presId="urn:microsoft.com/office/officeart/2008/layout/HorizontalMultiLevelHierarchy"/>
    <dgm:cxn modelId="{D0126C02-33EF-4833-894B-D2B15A85E94B}" type="presOf" srcId="{8F5FF2BA-6AD3-4345-A008-C7AFFFAEE8DD}" destId="{E01E7F16-5280-4D59-B528-FBA547384435}" srcOrd="1" destOrd="0" presId="urn:microsoft.com/office/officeart/2008/layout/HorizontalMultiLevelHierarchy"/>
    <dgm:cxn modelId="{2C84FE09-496F-48CF-9C79-6E3AEAB550EE}" type="presOf" srcId="{BE2ED90D-92F9-4BEE-B864-745608E1A85B}" destId="{D2F79784-FD62-4EA3-9974-E0011B33BBF2}" srcOrd="0" destOrd="0" presId="urn:microsoft.com/office/officeart/2008/layout/HorizontalMultiLevelHierarchy"/>
    <dgm:cxn modelId="{BD25AC12-B1A7-41D9-9E98-3259AB3D3450}" srcId="{3C9D4181-B41C-437E-9631-57969783D895}" destId="{336D3A85-14D4-4CF2-AEAC-62DE0FFFCE5D}" srcOrd="0" destOrd="0" parTransId="{78F43D13-5A2C-41B7-B426-24672EAB48E7}" sibTransId="{A5180EFE-010D-4373-9E1A-F445EBE93500}"/>
    <dgm:cxn modelId="{16D54213-3047-4D38-A531-7709DE81E857}" srcId="{1AF6D040-A40A-41D4-8007-D1F3D896E4B9}" destId="{D4EC13B8-4BF4-4721-8609-24EC12E08362}" srcOrd="1" destOrd="0" parTransId="{C649874D-8271-4568-B40C-5E9B57C91E18}" sibTransId="{D0B8FAA6-DA8F-42C4-8ACB-54082C6B05C7}"/>
    <dgm:cxn modelId="{5A506717-2F4A-4B1C-844E-6353554E2725}" type="presOf" srcId="{06CA0B25-5A6B-404E-BCEC-C71D0DEFDDEE}" destId="{65BADE54-7C60-4D62-BD97-42AE28A8BA92}" srcOrd="0" destOrd="0" presId="urn:microsoft.com/office/officeart/2008/layout/HorizontalMultiLevelHierarchy"/>
    <dgm:cxn modelId="{C4D1E619-A1DA-4854-AAB8-3AF8F0B3C417}" type="presOf" srcId="{C649874D-8271-4568-B40C-5E9B57C91E18}" destId="{BBB9AC4F-64ED-4396-BD02-4D21726B16DB}" srcOrd="1" destOrd="0" presId="urn:microsoft.com/office/officeart/2008/layout/HorizontalMultiLevelHierarchy"/>
    <dgm:cxn modelId="{3A26611A-6A0B-4EF5-9042-F84E4E876C7D}" type="presOf" srcId="{4175A23D-01FF-453E-9696-B58803B93C37}" destId="{86E2D595-7FBC-441C-85DD-ACDFD5BBE7C3}" srcOrd="0" destOrd="0" presId="urn:microsoft.com/office/officeart/2008/layout/HorizontalMultiLevelHierarchy"/>
    <dgm:cxn modelId="{17FAA01E-9372-487A-8CDB-58B7E42DABD6}" type="presOf" srcId="{8D090D33-ED36-4FCA-A60A-6BD884F96AE0}" destId="{809D53D6-166A-4208-8F74-B138B7902BC4}" srcOrd="1" destOrd="0" presId="urn:microsoft.com/office/officeart/2008/layout/HorizontalMultiLevelHierarchy"/>
    <dgm:cxn modelId="{45137023-7886-4FB3-BE34-DFEC664C74B2}" type="presOf" srcId="{9563FB5B-3365-4247-AEAC-9602BBF3F7C8}" destId="{9A9605D1-A972-4D4B-9219-01F958EF4769}" srcOrd="0" destOrd="0" presId="urn:microsoft.com/office/officeart/2008/layout/HorizontalMultiLevelHierarchy"/>
    <dgm:cxn modelId="{09465523-82D7-42FF-A5A9-205420DCED43}" srcId="{D4EC13B8-4BF4-4721-8609-24EC12E08362}" destId="{49433854-DBFF-44AB-9F6B-3F372F7C4A03}" srcOrd="0" destOrd="0" parTransId="{ADCB8580-0FD2-4D7C-A933-04BB54FED8CE}" sibTransId="{BDAF01DD-2323-43D1-89C6-83E58062DE84}"/>
    <dgm:cxn modelId="{A83EA92A-E897-4890-B683-EDFF2D7A4B87}" type="presOf" srcId="{FD48A05B-E68C-4433-83F6-6BBB8E8EE97C}" destId="{833C51AF-0BFF-4E73-87A5-CBDA381B4A8D}" srcOrd="1" destOrd="0" presId="urn:microsoft.com/office/officeart/2008/layout/HorizontalMultiLevelHierarchy"/>
    <dgm:cxn modelId="{771B872B-2FFC-4A3D-A79F-B01DBC5D3D11}" type="presOf" srcId="{B31F99A3-4B09-4B70-8421-A05BFDFFA5EC}" destId="{DC94A580-1F98-47CB-ACDE-9B75EFDAC414}" srcOrd="0" destOrd="0" presId="urn:microsoft.com/office/officeart/2008/layout/HorizontalMultiLevelHierarchy"/>
    <dgm:cxn modelId="{71BF8E2E-B7B4-4FE2-86BE-C95BBFE358CB}" srcId="{D5B8AB0E-AD64-45BB-9A78-9FDD103C2B47}" destId="{49F04140-F427-4A3C-BCFC-B857A64A64D6}" srcOrd="0" destOrd="0" parTransId="{E5BA17C8-F312-404B-8E8F-88F91DC675BA}" sibTransId="{FF8901BC-6B73-4A7B-BA96-C4FB8A24BEF9}"/>
    <dgm:cxn modelId="{44E3F22F-7D0B-453C-8DF0-3AD67736430E}" type="presOf" srcId="{C649874D-8271-4568-B40C-5E9B57C91E18}" destId="{C68D68BE-8B50-4D55-8F19-5F6922D00F67}" srcOrd="0" destOrd="0" presId="urn:microsoft.com/office/officeart/2008/layout/HorizontalMultiLevelHierarchy"/>
    <dgm:cxn modelId="{F2995A34-2DC3-49AC-9257-EC16FC2E8F2B}" srcId="{49F04140-F427-4A3C-BCFC-B857A64A64D6}" destId="{4476B02C-9ABB-446A-8C9D-3C58DCD5224E}" srcOrd="1" destOrd="0" parTransId="{8D090D33-ED36-4FCA-A60A-6BD884F96AE0}" sibTransId="{6EE60E1D-D99F-469E-A008-AC42F5D7781F}"/>
    <dgm:cxn modelId="{659BFB37-C148-4840-BCD5-C6FD8D4F755F}" type="presOf" srcId="{FFABA30B-3683-43E2-8821-3B8588BAFB10}" destId="{E4BF47E2-6F7B-4E80-9984-EAF322A3391F}" srcOrd="1" destOrd="0" presId="urn:microsoft.com/office/officeart/2008/layout/HorizontalMultiLevelHierarchy"/>
    <dgm:cxn modelId="{29B26E38-12EF-4BD4-836B-B55A9F2F1A26}" type="presOf" srcId="{57E7F26B-DAD4-4191-B832-B55F1F959290}" destId="{EC68A7CF-A83D-4B58-A39A-7EE430EBDEFE}" srcOrd="0" destOrd="0" presId="urn:microsoft.com/office/officeart/2008/layout/HorizontalMultiLevelHierarchy"/>
    <dgm:cxn modelId="{896C625E-8115-4438-8BBE-423F570A2E2F}" type="presOf" srcId="{E5BA17C8-F312-404B-8E8F-88F91DC675BA}" destId="{C036FED1-8403-4D58-AF15-A45EED2A5ED8}" srcOrd="0" destOrd="0" presId="urn:microsoft.com/office/officeart/2008/layout/HorizontalMultiLevelHierarchy"/>
    <dgm:cxn modelId="{91DA8863-6F86-4136-B8E4-45EB3454BB54}" type="presOf" srcId="{ADCB8580-0FD2-4D7C-A933-04BB54FED8CE}" destId="{14F45ACA-49FC-43FE-AA72-E8C763E57C4A}" srcOrd="0" destOrd="0" presId="urn:microsoft.com/office/officeart/2008/layout/HorizontalMultiLevelHierarchy"/>
    <dgm:cxn modelId="{87285E44-F9AC-4AC5-9A96-F4B86DDA6196}" type="presOf" srcId="{BE2ED90D-92F9-4BEE-B864-745608E1A85B}" destId="{FB1FD1C9-D66B-4A82-B4D8-14472381CFEB}" srcOrd="1" destOrd="0" presId="urn:microsoft.com/office/officeart/2008/layout/HorizontalMultiLevelHierarchy"/>
    <dgm:cxn modelId="{BCC54567-1B59-47B3-81D8-D577498F6569}" type="presOf" srcId="{9563FB5B-3365-4247-AEAC-9602BBF3F7C8}" destId="{6052E485-CAD3-4B85-8EF7-3258EC111E3A}" srcOrd="1" destOrd="0" presId="urn:microsoft.com/office/officeart/2008/layout/HorizontalMultiLevelHierarchy"/>
    <dgm:cxn modelId="{4E07516A-A15B-4DE3-B4CC-B0D519A2DBE1}" type="presOf" srcId="{1AF6D040-A40A-41D4-8007-D1F3D896E4B9}" destId="{BA1E9786-9BE0-4EFC-870D-A14947289060}" srcOrd="0" destOrd="0" presId="urn:microsoft.com/office/officeart/2008/layout/HorizontalMultiLevelHierarchy"/>
    <dgm:cxn modelId="{7277924B-F317-4F2C-9BBB-B917CB3081A2}" type="presOf" srcId="{7C2B9482-AB73-4E81-A993-B90AE79D9116}" destId="{C8685AE4-8DA6-4CAA-B8F3-F1DA540B1AC5}" srcOrd="1" destOrd="0" presId="urn:microsoft.com/office/officeart/2008/layout/HorizontalMultiLevelHierarchy"/>
    <dgm:cxn modelId="{092F224C-C01F-4ACD-A26A-A9D7DD1EEFF2}" type="presOf" srcId="{A9BD7699-8065-4DE9-AF18-25DBF95959F7}" destId="{74B4EB52-7298-4151-B38D-1EDA7384D523}" srcOrd="0" destOrd="0" presId="urn:microsoft.com/office/officeart/2008/layout/HorizontalMultiLevelHierarchy"/>
    <dgm:cxn modelId="{D7DDFD4D-28D4-408C-98B6-C9CA5B5FAC12}" srcId="{06CA0B25-5A6B-404E-BCEC-C71D0DEFDDEE}" destId="{D5B8AB0E-AD64-45BB-9A78-9FDD103C2B47}" srcOrd="0" destOrd="0" parTransId="{FD48A05B-E68C-4433-83F6-6BBB8E8EE97C}" sibTransId="{8EA5A2DD-6D36-4AF0-BF13-78E10EFB9FB8}"/>
    <dgm:cxn modelId="{32D0ED4E-5203-41F1-AE3F-4F6A0CF34C8B}" type="presOf" srcId="{53F86E4A-D9AF-473C-A08F-A4B271F6CCE6}" destId="{3C85522D-205D-4062-ABEE-A878DCEFD44F}" srcOrd="0" destOrd="0" presId="urn:microsoft.com/office/officeart/2008/layout/HorizontalMultiLevelHierarchy"/>
    <dgm:cxn modelId="{90D21650-C848-4DF1-8C5D-C80CFC9A50F4}" type="presOf" srcId="{78F43D13-5A2C-41B7-B426-24672EAB48E7}" destId="{919DBB20-C121-4D66-B218-B8F77107DEC2}" srcOrd="0" destOrd="0" presId="urn:microsoft.com/office/officeart/2008/layout/HorizontalMultiLevelHierarchy"/>
    <dgm:cxn modelId="{B9EDF551-1CFA-4B1B-A6D1-4EFF82439762}" srcId="{53F86E4A-D9AF-473C-A08F-A4B271F6CCE6}" destId="{06CA0B25-5A6B-404E-BCEC-C71D0DEFDDEE}" srcOrd="0" destOrd="0" parTransId="{FFABA30B-3683-43E2-8821-3B8588BAFB10}" sibTransId="{7653D51A-D401-44B3-8301-0662F3B94501}"/>
    <dgm:cxn modelId="{BE926653-50BE-4B66-9C65-4728CFB0C3CB}" srcId="{06CA0B25-5A6B-404E-BCEC-C71D0DEFDDEE}" destId="{5BB5A80C-DA9D-4158-ABBF-E7628B33439B}" srcOrd="1" destOrd="0" parTransId="{B31F99A3-4B09-4B70-8421-A05BFDFFA5EC}" sibTransId="{6FCB50CF-A22D-4A42-BBD3-D956DA04C930}"/>
    <dgm:cxn modelId="{D3C64254-3E87-4FD3-8B2B-6486D9815AD0}" type="presOf" srcId="{FD48A05B-E68C-4433-83F6-6BBB8E8EE97C}" destId="{968C184F-7EC0-4F59-BA99-444A4439F475}" srcOrd="0" destOrd="0" presId="urn:microsoft.com/office/officeart/2008/layout/HorizontalMultiLevelHierarchy"/>
    <dgm:cxn modelId="{CD93BA75-8A9C-4A82-B134-C4F79D86DB54}" type="presOf" srcId="{336D3A85-14D4-4CF2-AEAC-62DE0FFFCE5D}" destId="{CE62B0E8-74BA-4E8A-9D07-636B1ADFB246}" srcOrd="0" destOrd="0" presId="urn:microsoft.com/office/officeart/2008/layout/HorizontalMultiLevelHierarchy"/>
    <dgm:cxn modelId="{1A258376-13A4-4CAF-B35B-E829B389448A}" type="presOf" srcId="{ADCB8580-0FD2-4D7C-A933-04BB54FED8CE}" destId="{F7408ACA-3B4E-46CE-A9CA-4B42C494421B}" srcOrd="1" destOrd="0" presId="urn:microsoft.com/office/officeart/2008/layout/HorizontalMultiLevelHierarchy"/>
    <dgm:cxn modelId="{CEECB376-15B9-4FD6-B0FC-6990E0D1117B}" type="presOf" srcId="{C73029BA-CF3D-49D8-83A0-79258511F3AA}" destId="{5C57754C-76E0-40C9-8348-E9EAB0BC6B92}" srcOrd="0" destOrd="0" presId="urn:microsoft.com/office/officeart/2008/layout/HorizontalMultiLevelHierarchy"/>
    <dgm:cxn modelId="{3526A157-4CB6-45DF-80A3-09F581E1B0F5}" type="presOf" srcId="{78F43D13-5A2C-41B7-B426-24672EAB48E7}" destId="{9F421586-A609-45C5-893A-7BDCF5F0BA84}" srcOrd="1" destOrd="0" presId="urn:microsoft.com/office/officeart/2008/layout/HorizontalMultiLevelHierarchy"/>
    <dgm:cxn modelId="{2A4D0078-0C86-4723-BB37-DBC622121CE8}" type="presOf" srcId="{EF401779-ECA4-4892-9F67-77F06F9500AC}" destId="{20EFAFB2-61D6-4C8A-8FD8-4E3ABFACBB40}" srcOrd="0" destOrd="0" presId="urn:microsoft.com/office/officeart/2008/layout/HorizontalMultiLevelHierarchy"/>
    <dgm:cxn modelId="{C20F2C78-5968-4E1A-8DDB-F5E411ACB3CF}" type="presOf" srcId="{269155FE-8087-4871-B9F8-5E4E3F55DC40}" destId="{4A0B17EB-9352-48C6-9BD9-05532A5C2A9B}" srcOrd="0" destOrd="0" presId="urn:microsoft.com/office/officeart/2008/layout/HorizontalMultiLevelHierarchy"/>
    <dgm:cxn modelId="{935ACF5A-8605-43CF-BE4C-EB4203E2A665}" type="presOf" srcId="{4476B02C-9ABB-446A-8C9D-3C58DCD5224E}" destId="{26DAED26-7678-491A-9BC2-B858A431D122}" srcOrd="0" destOrd="0" presId="urn:microsoft.com/office/officeart/2008/layout/HorizontalMultiLevelHierarchy"/>
    <dgm:cxn modelId="{B138DF7E-363C-48AC-8619-63967F6B408C}" type="presOf" srcId="{8F5FF2BA-6AD3-4345-A008-C7AFFFAEE8DD}" destId="{12B42E04-DB6D-4058-9B5C-4FDCFDC95261}" srcOrd="0" destOrd="0" presId="urn:microsoft.com/office/officeart/2008/layout/HorizontalMultiLevelHierarchy"/>
    <dgm:cxn modelId="{E0D76882-432F-4445-91A1-52998EFCAA47}" type="presOf" srcId="{252C0998-3794-47B5-B3E0-7EA66ABF634D}" destId="{DF99CFEF-86B4-4D71-A690-200958DED117}" srcOrd="1" destOrd="0" presId="urn:microsoft.com/office/officeart/2008/layout/HorizontalMultiLevelHierarchy"/>
    <dgm:cxn modelId="{D5167984-6A87-43D3-81AB-8F9D1E809B51}" type="presOf" srcId="{3C9D4181-B41C-437E-9631-57969783D895}" destId="{EF03B5E8-46CF-469D-85FF-16CE263550DB}" srcOrd="0" destOrd="0" presId="urn:microsoft.com/office/officeart/2008/layout/HorizontalMultiLevelHierarchy"/>
    <dgm:cxn modelId="{CA64D38D-33B2-45A1-B4FA-B412C903A4BF}" type="presOf" srcId="{B31F99A3-4B09-4B70-8421-A05BFDFFA5EC}" destId="{44805C40-B6C8-48BA-8CC1-06C523955DD7}" srcOrd="1" destOrd="0" presId="urn:microsoft.com/office/officeart/2008/layout/HorizontalMultiLevelHierarchy"/>
    <dgm:cxn modelId="{733A568E-0760-4C0E-9E70-8CA4745F6EAC}" type="presOf" srcId="{574242E6-F9B9-42C7-803D-D6A4AF4A3038}" destId="{A8E73B62-A6B3-4DE9-BD19-7F65B3025B5B}" srcOrd="1" destOrd="0" presId="urn:microsoft.com/office/officeart/2008/layout/HorizontalMultiLevelHierarchy"/>
    <dgm:cxn modelId="{DBBB1990-E759-4455-9B71-0722F1AF85E2}" srcId="{AEF34191-E5EC-446C-9EF1-AC6D10CA3DB8}" destId="{1AF6D040-A40A-41D4-8007-D1F3D896E4B9}" srcOrd="0" destOrd="0" parTransId="{8A081AAC-2E1C-4285-8AB2-8493614E094E}" sibTransId="{79446995-C687-4126-8093-D69D49740F1B}"/>
    <dgm:cxn modelId="{9F411898-FA7A-47AB-99C4-700C97996393}" type="presOf" srcId="{7C2B9482-AB73-4E81-A993-B90AE79D9116}" destId="{4C5B805B-5321-4BE7-9D88-B9D95C2F4192}" srcOrd="0" destOrd="0" presId="urn:microsoft.com/office/officeart/2008/layout/HorizontalMultiLevelHierarchy"/>
    <dgm:cxn modelId="{D406499A-53E9-4ECD-88FD-E44F1D2D03DA}" srcId="{49433854-DBFF-44AB-9F6B-3F372F7C4A03}" destId="{B0A82542-46EC-417C-87D9-1D9166301D96}" srcOrd="1" destOrd="0" parTransId="{574242E6-F9B9-42C7-803D-D6A4AF4A3038}" sibTransId="{0E6C6B13-3C2C-4CA2-A7AF-AAE65F67E139}"/>
    <dgm:cxn modelId="{5F57C39C-40EB-4297-B198-F8CF12EEE4C8}" srcId="{49433854-DBFF-44AB-9F6B-3F372F7C4A03}" destId="{01BFAADB-B012-4B41-B4D6-E19BFA124EA1}" srcOrd="0" destOrd="0" parTransId="{9563FB5B-3365-4247-AEAC-9602BBF3F7C8}" sibTransId="{3D6BFBA2-D2D3-4619-B617-E8370C0393AA}"/>
    <dgm:cxn modelId="{7C67D09D-3704-4B0D-B692-2E12EE6729CB}" type="presOf" srcId="{6DF98350-0215-4D17-BA32-36893A15847D}" destId="{55641F64-5CA6-47CE-84D0-9A616DA0F3E0}" srcOrd="0" destOrd="0" presId="urn:microsoft.com/office/officeart/2008/layout/HorizontalMultiLevelHierarchy"/>
    <dgm:cxn modelId="{7B3371A2-2E5D-4738-8349-ADFBC3763FB6}" type="presOf" srcId="{D5B8AB0E-AD64-45BB-9A78-9FDD103C2B47}" destId="{EA563773-8B25-4612-AE8F-7348D14AB98E}" srcOrd="0" destOrd="0" presId="urn:microsoft.com/office/officeart/2008/layout/HorizontalMultiLevelHierarchy"/>
    <dgm:cxn modelId="{0E9AF1A5-D1D2-49DB-9F66-725034123A9C}" type="presOf" srcId="{FFABA30B-3683-43E2-8821-3B8588BAFB10}" destId="{41DFEF98-CC6F-4445-A201-94F73EB9D650}" srcOrd="0" destOrd="0" presId="urn:microsoft.com/office/officeart/2008/layout/HorizontalMultiLevelHierarchy"/>
    <dgm:cxn modelId="{F97690A8-D5BD-4D3E-B072-E5F715B839E2}" type="presOf" srcId="{574242E6-F9B9-42C7-803D-D6A4AF4A3038}" destId="{C50C84D6-6E84-44D7-A3FA-AD74193836A1}" srcOrd="0" destOrd="0" presId="urn:microsoft.com/office/officeart/2008/layout/HorizontalMultiLevelHierarchy"/>
    <dgm:cxn modelId="{8DD120B2-2C44-4092-98F9-6B2882EB0A25}" type="presOf" srcId="{DC345C30-9E30-4DB9-AA4D-171C0A6E1F9B}" destId="{ECEFAA5A-EA86-4431-9C5A-7C5BAC8A1CC0}" srcOrd="0" destOrd="0" presId="urn:microsoft.com/office/officeart/2008/layout/HorizontalMultiLevelHierarchy"/>
    <dgm:cxn modelId="{6959CCB6-1164-4804-A90E-F4E763D2CABC}" type="presOf" srcId="{5BB5A80C-DA9D-4158-ABBF-E7628B33439B}" destId="{72B2DB45-5BFC-4BE0-B4FE-150002939CFD}" srcOrd="0" destOrd="0" presId="urn:microsoft.com/office/officeart/2008/layout/HorizontalMultiLevelHierarchy"/>
    <dgm:cxn modelId="{758EF3BA-8A54-44D6-A0F4-CA2ED85A36BA}" srcId="{D5B8AB0E-AD64-45BB-9A78-9FDD103C2B47}" destId="{269155FE-8087-4871-B9F8-5E4E3F55DC40}" srcOrd="1" destOrd="0" parTransId="{252C0998-3794-47B5-B3E0-7EA66ABF634D}" sibTransId="{1EF839A8-47E0-48C4-A543-C533426D709D}"/>
    <dgm:cxn modelId="{B2B372BB-AC58-444E-A477-BDC0AADEE126}" type="presOf" srcId="{D4EC13B8-4BF4-4721-8609-24EC12E08362}" destId="{C1B6B9FF-C2EB-4EAD-BCEE-A261C7AEB163}" srcOrd="0" destOrd="0" presId="urn:microsoft.com/office/officeart/2008/layout/HorizontalMultiLevelHierarchy"/>
    <dgm:cxn modelId="{B0DBBFBC-59E7-4FA1-83AB-A8A2E1272F26}" srcId="{C73029BA-CF3D-49D8-83A0-79258511F3AA}" destId="{0A9F9032-A2AB-4317-87F3-436F647E729A}" srcOrd="1" destOrd="0" parTransId="{4175A23D-01FF-453E-9696-B58803B93C37}" sibTransId="{9E5C0AC8-36F8-4CEF-90AC-8AE8ED61B10D}"/>
    <dgm:cxn modelId="{E7B836BD-A39A-48E0-AAE8-0A91C45A48E0}" srcId="{49F04140-F427-4A3C-BCFC-B857A64A64D6}" destId="{EF401779-ECA4-4892-9F67-77F06F9500AC}" srcOrd="0" destOrd="0" parTransId="{57E7F26B-DAD4-4191-B832-B55F1F959290}" sibTransId="{AFB6572A-DF72-47F0-B61F-B0AACBBD00A4}"/>
    <dgm:cxn modelId="{1FD519BE-6682-4450-99B5-2ABF9D42B912}" srcId="{1AF6D040-A40A-41D4-8007-D1F3D896E4B9}" destId="{53F86E4A-D9AF-473C-A08F-A4B271F6CCE6}" srcOrd="0" destOrd="0" parTransId="{8F5FF2BA-6AD3-4345-A008-C7AFFFAEE8DD}" sibTransId="{5DECB15D-67D0-4E3A-81A3-951F175F2813}"/>
    <dgm:cxn modelId="{1C3BA3C5-EFD2-4FAE-858E-0A56172594F4}" type="presOf" srcId="{01BFAADB-B012-4B41-B4D6-E19BFA124EA1}" destId="{E9D81A0A-A20B-4F93-AA16-26342A1FAF71}" srcOrd="0" destOrd="0" presId="urn:microsoft.com/office/officeart/2008/layout/HorizontalMultiLevelHierarchy"/>
    <dgm:cxn modelId="{F83FF7C5-C052-42D9-88B4-476B33E40E74}" type="presOf" srcId="{E5BA17C8-F312-404B-8E8F-88F91DC675BA}" destId="{B2C82739-6546-433B-B71E-A80AE8E84939}" srcOrd="1" destOrd="0" presId="urn:microsoft.com/office/officeart/2008/layout/HorizontalMultiLevelHierarchy"/>
    <dgm:cxn modelId="{325201C8-3E52-4438-BE0D-7468F711E5EF}" type="presOf" srcId="{6DF98350-0215-4D17-BA32-36893A15847D}" destId="{1DA36C43-1C11-4231-887D-32B3854BADAE}" srcOrd="1" destOrd="0" presId="urn:microsoft.com/office/officeart/2008/layout/HorizontalMultiLevelHierarchy"/>
    <dgm:cxn modelId="{BECF77CA-B97A-4278-B071-804891FFB998}" type="presOf" srcId="{252C0998-3794-47B5-B3E0-7EA66ABF634D}" destId="{9E773B5B-7750-43B7-8E7C-A4D89158DBBA}" srcOrd="0" destOrd="0" presId="urn:microsoft.com/office/officeart/2008/layout/HorizontalMultiLevelHierarchy"/>
    <dgm:cxn modelId="{CA307DCC-4C22-4D27-B501-F6A29EAF9CEF}" type="presOf" srcId="{49433854-DBFF-44AB-9F6B-3F372F7C4A03}" destId="{608F2E6F-514F-4913-9388-9F7A4FE15307}" srcOrd="0" destOrd="0" presId="urn:microsoft.com/office/officeart/2008/layout/HorizontalMultiLevelHierarchy"/>
    <dgm:cxn modelId="{D3D2DDD1-5C18-4673-9A9E-0C6E05E62053}" type="presOf" srcId="{6559CFFB-15A6-4826-AA06-F230DF9CCCE5}" destId="{84FEF66C-67ED-417B-89E7-EA6139DDE99B}" srcOrd="1" destOrd="0" presId="urn:microsoft.com/office/officeart/2008/layout/HorizontalMultiLevelHierarchy"/>
    <dgm:cxn modelId="{2A0AEAD5-A5CD-4C98-99F7-1C4129BD5858}" type="presOf" srcId="{8D090D33-ED36-4FCA-A60A-6BD884F96AE0}" destId="{1C95FB85-AFCB-4CE3-9BD3-4B8B91B1FC85}" srcOrd="0" destOrd="0" presId="urn:microsoft.com/office/officeart/2008/layout/HorizontalMultiLevelHierarchy"/>
    <dgm:cxn modelId="{C7A62FD6-4C34-49F2-92D9-7478B058EC62}" srcId="{3C9D4181-B41C-437E-9631-57969783D895}" destId="{DC345C30-9E30-4DB9-AA4D-171C0A6E1F9B}" srcOrd="1" destOrd="0" parTransId="{BE2ED90D-92F9-4BEE-B864-745608E1A85B}" sibTransId="{BE18F5DF-5651-46EA-9FD2-1A83E3E69E3B}"/>
    <dgm:cxn modelId="{796C97D6-1E54-400B-BD0E-7395343A5D60}" type="presOf" srcId="{6559CFFB-15A6-4826-AA06-F230DF9CCCE5}" destId="{5E466C96-D39C-4D94-B605-BCFFFEC21E26}" srcOrd="0" destOrd="0" presId="urn:microsoft.com/office/officeart/2008/layout/HorizontalMultiLevelHierarchy"/>
    <dgm:cxn modelId="{B3C682DC-295B-44EB-B8D5-2ECFEDA3AA1A}" srcId="{D4EC13B8-4BF4-4721-8609-24EC12E08362}" destId="{A9BD7699-8065-4DE9-AF18-25DBF95959F7}" srcOrd="1" destOrd="0" parTransId="{6DF98350-0215-4D17-BA32-36893A15847D}" sibTransId="{15ECD1BC-D7A4-4B31-98AB-C587915AA873}"/>
    <dgm:cxn modelId="{13B40EE8-3F00-40D9-B623-4289539ECE1B}" srcId="{C73029BA-CF3D-49D8-83A0-79258511F3AA}" destId="{3C9D4181-B41C-437E-9631-57969783D895}" srcOrd="0" destOrd="0" parTransId="{7C2B9482-AB73-4E81-A993-B90AE79D9116}" sibTransId="{421ED3AC-9AC9-4CD5-B3A4-46479CB27D18}"/>
    <dgm:cxn modelId="{0A55B1EF-E836-49BA-9849-1922BC3B0139}" type="presOf" srcId="{AEF34191-E5EC-446C-9EF1-AC6D10CA3DB8}" destId="{A869C599-0E74-4A24-9ECD-DCEE13DBCD0A}" srcOrd="0" destOrd="0" presId="urn:microsoft.com/office/officeart/2008/layout/HorizontalMultiLevelHierarchy"/>
    <dgm:cxn modelId="{B2030EF1-ADD8-45F2-8D54-DC67D8741971}" type="presOf" srcId="{57E7F26B-DAD4-4191-B832-B55F1F959290}" destId="{073D6278-3834-484E-A549-BE2B1F4341F9}" srcOrd="1" destOrd="0" presId="urn:microsoft.com/office/officeart/2008/layout/HorizontalMultiLevelHierarchy"/>
    <dgm:cxn modelId="{549914F1-021A-4635-BAB0-F83C501F5E0A}" type="presOf" srcId="{49F04140-F427-4A3C-BCFC-B857A64A64D6}" destId="{69A69683-092D-43E2-B09C-D51FB1480CB4}" srcOrd="0" destOrd="0" presId="urn:microsoft.com/office/officeart/2008/layout/HorizontalMultiLevelHierarchy"/>
    <dgm:cxn modelId="{9FB1CBF6-F2FB-4D4E-9425-C90E27B806F3}" type="presOf" srcId="{4175A23D-01FF-453E-9696-B58803B93C37}" destId="{AECBF314-A8DE-4E44-A88C-6E2EBD3839C6}" srcOrd="1" destOrd="0" presId="urn:microsoft.com/office/officeart/2008/layout/HorizontalMultiLevelHierarchy"/>
    <dgm:cxn modelId="{69DBCCF8-0760-4E69-9AE4-FC5A67741033}" srcId="{53F86E4A-D9AF-473C-A08F-A4B271F6CCE6}" destId="{C73029BA-CF3D-49D8-83A0-79258511F3AA}" srcOrd="1" destOrd="0" parTransId="{6559CFFB-15A6-4826-AA06-F230DF9CCCE5}" sibTransId="{228F9076-1902-424D-B573-194B40F86C5A}"/>
    <dgm:cxn modelId="{8660033F-2196-449E-9132-12FD246AF73E}" type="presParOf" srcId="{A869C599-0E74-4A24-9ECD-DCEE13DBCD0A}" destId="{363F6A36-87D5-4EF8-9551-D9583457E6F5}" srcOrd="0" destOrd="0" presId="urn:microsoft.com/office/officeart/2008/layout/HorizontalMultiLevelHierarchy"/>
    <dgm:cxn modelId="{B340F089-E995-47AC-B33A-7AB734048EB2}" type="presParOf" srcId="{363F6A36-87D5-4EF8-9551-D9583457E6F5}" destId="{BA1E9786-9BE0-4EFC-870D-A14947289060}" srcOrd="0" destOrd="0" presId="urn:microsoft.com/office/officeart/2008/layout/HorizontalMultiLevelHierarchy"/>
    <dgm:cxn modelId="{15A0BC2F-D320-4AAF-ABA8-78198D08C9DB}" type="presParOf" srcId="{363F6A36-87D5-4EF8-9551-D9583457E6F5}" destId="{2F06D326-BB06-4A70-812D-D690C83C21A0}" srcOrd="1" destOrd="0" presId="urn:microsoft.com/office/officeart/2008/layout/HorizontalMultiLevelHierarchy"/>
    <dgm:cxn modelId="{ECEBCCF9-B025-447C-BC15-7F966AAF3558}" type="presParOf" srcId="{2F06D326-BB06-4A70-812D-D690C83C21A0}" destId="{12B42E04-DB6D-4058-9B5C-4FDCFDC95261}" srcOrd="0" destOrd="0" presId="urn:microsoft.com/office/officeart/2008/layout/HorizontalMultiLevelHierarchy"/>
    <dgm:cxn modelId="{EF43D268-0DC5-4703-87D3-440701C4D899}" type="presParOf" srcId="{12B42E04-DB6D-4058-9B5C-4FDCFDC95261}" destId="{E01E7F16-5280-4D59-B528-FBA547384435}" srcOrd="0" destOrd="0" presId="urn:microsoft.com/office/officeart/2008/layout/HorizontalMultiLevelHierarchy"/>
    <dgm:cxn modelId="{CA6B5B86-876B-4127-A602-940131562A2A}" type="presParOf" srcId="{2F06D326-BB06-4A70-812D-D690C83C21A0}" destId="{B11FB6B0-9D2F-434F-B04B-332511595EE1}" srcOrd="1" destOrd="0" presId="urn:microsoft.com/office/officeart/2008/layout/HorizontalMultiLevelHierarchy"/>
    <dgm:cxn modelId="{DB712889-094D-4832-A384-1928FD7B9084}" type="presParOf" srcId="{B11FB6B0-9D2F-434F-B04B-332511595EE1}" destId="{3C85522D-205D-4062-ABEE-A878DCEFD44F}" srcOrd="0" destOrd="0" presId="urn:microsoft.com/office/officeart/2008/layout/HorizontalMultiLevelHierarchy"/>
    <dgm:cxn modelId="{F7173A0D-0F1C-41E8-9D99-9029948C2D9D}" type="presParOf" srcId="{B11FB6B0-9D2F-434F-B04B-332511595EE1}" destId="{9DD18957-ED20-455D-9658-E36D2887DE40}" srcOrd="1" destOrd="0" presId="urn:microsoft.com/office/officeart/2008/layout/HorizontalMultiLevelHierarchy"/>
    <dgm:cxn modelId="{30D4C274-4E4B-4C74-89F9-24A225A5C109}" type="presParOf" srcId="{9DD18957-ED20-455D-9658-E36D2887DE40}" destId="{41DFEF98-CC6F-4445-A201-94F73EB9D650}" srcOrd="0" destOrd="0" presId="urn:microsoft.com/office/officeart/2008/layout/HorizontalMultiLevelHierarchy"/>
    <dgm:cxn modelId="{09EC97D0-7D64-4775-B46A-FC23086F980A}" type="presParOf" srcId="{41DFEF98-CC6F-4445-A201-94F73EB9D650}" destId="{E4BF47E2-6F7B-4E80-9984-EAF322A3391F}" srcOrd="0" destOrd="0" presId="urn:microsoft.com/office/officeart/2008/layout/HorizontalMultiLevelHierarchy"/>
    <dgm:cxn modelId="{0B45C1D7-1BC1-4446-A06D-9A1275D2DC57}" type="presParOf" srcId="{9DD18957-ED20-455D-9658-E36D2887DE40}" destId="{42D83689-3BBE-429A-907E-55DB88E521CD}" srcOrd="1" destOrd="0" presId="urn:microsoft.com/office/officeart/2008/layout/HorizontalMultiLevelHierarchy"/>
    <dgm:cxn modelId="{0B1A40B2-DB73-418D-8383-1FC94FFDE4F8}" type="presParOf" srcId="{42D83689-3BBE-429A-907E-55DB88E521CD}" destId="{65BADE54-7C60-4D62-BD97-42AE28A8BA92}" srcOrd="0" destOrd="0" presId="urn:microsoft.com/office/officeart/2008/layout/HorizontalMultiLevelHierarchy"/>
    <dgm:cxn modelId="{46B2071B-8FAC-40BA-9CFA-6AA7791FD2CB}" type="presParOf" srcId="{42D83689-3BBE-429A-907E-55DB88E521CD}" destId="{3A878E92-A6CE-4A1D-882F-85E7D7C26205}" srcOrd="1" destOrd="0" presId="urn:microsoft.com/office/officeart/2008/layout/HorizontalMultiLevelHierarchy"/>
    <dgm:cxn modelId="{DE9817F9-310A-416C-843F-2FF27F740BAF}" type="presParOf" srcId="{3A878E92-A6CE-4A1D-882F-85E7D7C26205}" destId="{968C184F-7EC0-4F59-BA99-444A4439F475}" srcOrd="0" destOrd="0" presId="urn:microsoft.com/office/officeart/2008/layout/HorizontalMultiLevelHierarchy"/>
    <dgm:cxn modelId="{5135EBB8-53A2-4935-B3AF-5086E5B82540}" type="presParOf" srcId="{968C184F-7EC0-4F59-BA99-444A4439F475}" destId="{833C51AF-0BFF-4E73-87A5-CBDA381B4A8D}" srcOrd="0" destOrd="0" presId="urn:microsoft.com/office/officeart/2008/layout/HorizontalMultiLevelHierarchy"/>
    <dgm:cxn modelId="{94F7854C-9DA0-48B0-B7F6-B3D7392CA49A}" type="presParOf" srcId="{3A878E92-A6CE-4A1D-882F-85E7D7C26205}" destId="{9715F122-02A9-4789-8165-CFC445707B3D}" srcOrd="1" destOrd="0" presId="urn:microsoft.com/office/officeart/2008/layout/HorizontalMultiLevelHierarchy"/>
    <dgm:cxn modelId="{5C259128-4601-4612-B0F8-07901C83D43E}" type="presParOf" srcId="{9715F122-02A9-4789-8165-CFC445707B3D}" destId="{EA563773-8B25-4612-AE8F-7348D14AB98E}" srcOrd="0" destOrd="0" presId="urn:microsoft.com/office/officeart/2008/layout/HorizontalMultiLevelHierarchy"/>
    <dgm:cxn modelId="{10388298-D561-414C-8731-0386BB5A05F1}" type="presParOf" srcId="{9715F122-02A9-4789-8165-CFC445707B3D}" destId="{EA90872A-A4F8-47DD-94F7-E06792294F4A}" srcOrd="1" destOrd="0" presId="urn:microsoft.com/office/officeart/2008/layout/HorizontalMultiLevelHierarchy"/>
    <dgm:cxn modelId="{09F8DE3C-CF84-4716-A9A8-51BB0A11EE48}" type="presParOf" srcId="{EA90872A-A4F8-47DD-94F7-E06792294F4A}" destId="{C036FED1-8403-4D58-AF15-A45EED2A5ED8}" srcOrd="0" destOrd="0" presId="urn:microsoft.com/office/officeart/2008/layout/HorizontalMultiLevelHierarchy"/>
    <dgm:cxn modelId="{0A50138A-7C1D-447C-A695-13DBE9EABE4B}" type="presParOf" srcId="{C036FED1-8403-4D58-AF15-A45EED2A5ED8}" destId="{B2C82739-6546-433B-B71E-A80AE8E84939}" srcOrd="0" destOrd="0" presId="urn:microsoft.com/office/officeart/2008/layout/HorizontalMultiLevelHierarchy"/>
    <dgm:cxn modelId="{4C08B951-73B6-4BC8-82EB-B2EA299C1D87}" type="presParOf" srcId="{EA90872A-A4F8-47DD-94F7-E06792294F4A}" destId="{A10A0924-3BE0-4DB0-9AEB-ADFEFD8E60B4}" srcOrd="1" destOrd="0" presId="urn:microsoft.com/office/officeart/2008/layout/HorizontalMultiLevelHierarchy"/>
    <dgm:cxn modelId="{68BF1EC9-939B-4295-A4B3-F0F64B74BCB5}" type="presParOf" srcId="{A10A0924-3BE0-4DB0-9AEB-ADFEFD8E60B4}" destId="{69A69683-092D-43E2-B09C-D51FB1480CB4}" srcOrd="0" destOrd="0" presId="urn:microsoft.com/office/officeart/2008/layout/HorizontalMultiLevelHierarchy"/>
    <dgm:cxn modelId="{90DA4D0A-8AE2-41A6-B404-B27C9962EA66}" type="presParOf" srcId="{A10A0924-3BE0-4DB0-9AEB-ADFEFD8E60B4}" destId="{BD0E07B3-53F6-4A89-87E6-EA36437B1047}" srcOrd="1" destOrd="0" presId="urn:microsoft.com/office/officeart/2008/layout/HorizontalMultiLevelHierarchy"/>
    <dgm:cxn modelId="{891FEB09-6905-4974-A362-D4CE1F6C7189}" type="presParOf" srcId="{BD0E07B3-53F6-4A89-87E6-EA36437B1047}" destId="{EC68A7CF-A83D-4B58-A39A-7EE430EBDEFE}" srcOrd="0" destOrd="0" presId="urn:microsoft.com/office/officeart/2008/layout/HorizontalMultiLevelHierarchy"/>
    <dgm:cxn modelId="{07DFCD20-0593-44E9-B33E-5FAEF92FD5F0}" type="presParOf" srcId="{EC68A7CF-A83D-4B58-A39A-7EE430EBDEFE}" destId="{073D6278-3834-484E-A549-BE2B1F4341F9}" srcOrd="0" destOrd="0" presId="urn:microsoft.com/office/officeart/2008/layout/HorizontalMultiLevelHierarchy"/>
    <dgm:cxn modelId="{9BCCA18F-D78A-491B-94EE-AFE230B24430}" type="presParOf" srcId="{BD0E07B3-53F6-4A89-87E6-EA36437B1047}" destId="{A20033F9-FF56-4572-8A0E-B2357A79020C}" srcOrd="1" destOrd="0" presId="urn:microsoft.com/office/officeart/2008/layout/HorizontalMultiLevelHierarchy"/>
    <dgm:cxn modelId="{AFC191BE-85BA-46E7-B779-48340955D97D}" type="presParOf" srcId="{A20033F9-FF56-4572-8A0E-B2357A79020C}" destId="{20EFAFB2-61D6-4C8A-8FD8-4E3ABFACBB40}" srcOrd="0" destOrd="0" presId="urn:microsoft.com/office/officeart/2008/layout/HorizontalMultiLevelHierarchy"/>
    <dgm:cxn modelId="{BA49789D-99C7-4034-84F1-4EC4349256A9}" type="presParOf" srcId="{A20033F9-FF56-4572-8A0E-B2357A79020C}" destId="{7DB1798B-0635-4014-86EC-6928415F4C85}" srcOrd="1" destOrd="0" presId="urn:microsoft.com/office/officeart/2008/layout/HorizontalMultiLevelHierarchy"/>
    <dgm:cxn modelId="{3D7F8A6B-D03C-42C9-AA52-0EF565DD44D8}" type="presParOf" srcId="{BD0E07B3-53F6-4A89-87E6-EA36437B1047}" destId="{1C95FB85-AFCB-4CE3-9BD3-4B8B91B1FC85}" srcOrd="2" destOrd="0" presId="urn:microsoft.com/office/officeart/2008/layout/HorizontalMultiLevelHierarchy"/>
    <dgm:cxn modelId="{77DB6409-1B18-452F-BA4A-AD940DDDA7A6}" type="presParOf" srcId="{1C95FB85-AFCB-4CE3-9BD3-4B8B91B1FC85}" destId="{809D53D6-166A-4208-8F74-B138B7902BC4}" srcOrd="0" destOrd="0" presId="urn:microsoft.com/office/officeart/2008/layout/HorizontalMultiLevelHierarchy"/>
    <dgm:cxn modelId="{085CEF13-F5F2-44FB-8C21-0BBDC6C88AB1}" type="presParOf" srcId="{BD0E07B3-53F6-4A89-87E6-EA36437B1047}" destId="{FD081F60-FE2B-4015-83F1-67F2E5D05C03}" srcOrd="3" destOrd="0" presId="urn:microsoft.com/office/officeart/2008/layout/HorizontalMultiLevelHierarchy"/>
    <dgm:cxn modelId="{70B03C6E-D592-41D5-B169-8256D5EBF7DE}" type="presParOf" srcId="{FD081F60-FE2B-4015-83F1-67F2E5D05C03}" destId="{26DAED26-7678-491A-9BC2-B858A431D122}" srcOrd="0" destOrd="0" presId="urn:microsoft.com/office/officeart/2008/layout/HorizontalMultiLevelHierarchy"/>
    <dgm:cxn modelId="{DBEC9185-3347-4212-B7A5-9DD9E4C331A9}" type="presParOf" srcId="{FD081F60-FE2B-4015-83F1-67F2E5D05C03}" destId="{AB8F6C17-A360-413A-9D7C-6885AFD1F10C}" srcOrd="1" destOrd="0" presId="urn:microsoft.com/office/officeart/2008/layout/HorizontalMultiLevelHierarchy"/>
    <dgm:cxn modelId="{2B030D9A-D705-47EE-9103-4BA37952DEE5}" type="presParOf" srcId="{EA90872A-A4F8-47DD-94F7-E06792294F4A}" destId="{9E773B5B-7750-43B7-8E7C-A4D89158DBBA}" srcOrd="2" destOrd="0" presId="urn:microsoft.com/office/officeart/2008/layout/HorizontalMultiLevelHierarchy"/>
    <dgm:cxn modelId="{04ACC835-A9A6-4232-A104-1E646633D51A}" type="presParOf" srcId="{9E773B5B-7750-43B7-8E7C-A4D89158DBBA}" destId="{DF99CFEF-86B4-4D71-A690-200958DED117}" srcOrd="0" destOrd="0" presId="urn:microsoft.com/office/officeart/2008/layout/HorizontalMultiLevelHierarchy"/>
    <dgm:cxn modelId="{94923240-9A2D-47DB-A826-568889E8BF89}" type="presParOf" srcId="{EA90872A-A4F8-47DD-94F7-E06792294F4A}" destId="{3562B140-C801-4D9E-9922-3BBF15B17951}" srcOrd="3" destOrd="0" presId="urn:microsoft.com/office/officeart/2008/layout/HorizontalMultiLevelHierarchy"/>
    <dgm:cxn modelId="{F7D9A58E-DE38-4EBD-A771-B53E20BD197F}" type="presParOf" srcId="{3562B140-C801-4D9E-9922-3BBF15B17951}" destId="{4A0B17EB-9352-48C6-9BD9-05532A5C2A9B}" srcOrd="0" destOrd="0" presId="urn:microsoft.com/office/officeart/2008/layout/HorizontalMultiLevelHierarchy"/>
    <dgm:cxn modelId="{1473B3B9-17A4-45F5-93B1-6CB257346A61}" type="presParOf" srcId="{3562B140-C801-4D9E-9922-3BBF15B17951}" destId="{D5A8023E-0CC2-45D1-87B3-BDE07E63241A}" srcOrd="1" destOrd="0" presId="urn:microsoft.com/office/officeart/2008/layout/HorizontalMultiLevelHierarchy"/>
    <dgm:cxn modelId="{2064C285-1F08-40F5-AE97-4D932F00C4DB}" type="presParOf" srcId="{3A878E92-A6CE-4A1D-882F-85E7D7C26205}" destId="{DC94A580-1F98-47CB-ACDE-9B75EFDAC414}" srcOrd="2" destOrd="0" presId="urn:microsoft.com/office/officeart/2008/layout/HorizontalMultiLevelHierarchy"/>
    <dgm:cxn modelId="{8DF4582F-F27D-4DBE-8806-AB690EA0F093}" type="presParOf" srcId="{DC94A580-1F98-47CB-ACDE-9B75EFDAC414}" destId="{44805C40-B6C8-48BA-8CC1-06C523955DD7}" srcOrd="0" destOrd="0" presId="urn:microsoft.com/office/officeart/2008/layout/HorizontalMultiLevelHierarchy"/>
    <dgm:cxn modelId="{A8856359-DDB0-47F3-90C8-31012D072F54}" type="presParOf" srcId="{3A878E92-A6CE-4A1D-882F-85E7D7C26205}" destId="{8C85D708-81DE-453A-BCA8-DD2350C3C5AE}" srcOrd="3" destOrd="0" presId="urn:microsoft.com/office/officeart/2008/layout/HorizontalMultiLevelHierarchy"/>
    <dgm:cxn modelId="{7455F7FF-424E-4582-B7B8-241C1CCD946E}" type="presParOf" srcId="{8C85D708-81DE-453A-BCA8-DD2350C3C5AE}" destId="{72B2DB45-5BFC-4BE0-B4FE-150002939CFD}" srcOrd="0" destOrd="0" presId="urn:microsoft.com/office/officeart/2008/layout/HorizontalMultiLevelHierarchy"/>
    <dgm:cxn modelId="{2F20E194-C46A-4FC5-9FF5-9BC8FD303D3A}" type="presParOf" srcId="{8C85D708-81DE-453A-BCA8-DD2350C3C5AE}" destId="{96377446-7E1F-4B0B-9293-779B015474C3}" srcOrd="1" destOrd="0" presId="urn:microsoft.com/office/officeart/2008/layout/HorizontalMultiLevelHierarchy"/>
    <dgm:cxn modelId="{0AC97C71-E2A5-4CDC-830E-81C52B6990CF}" type="presParOf" srcId="{9DD18957-ED20-455D-9658-E36D2887DE40}" destId="{5E466C96-D39C-4D94-B605-BCFFFEC21E26}" srcOrd="2" destOrd="0" presId="urn:microsoft.com/office/officeart/2008/layout/HorizontalMultiLevelHierarchy"/>
    <dgm:cxn modelId="{86DFC5A9-BC58-4077-8B5F-5739947671FE}" type="presParOf" srcId="{5E466C96-D39C-4D94-B605-BCFFFEC21E26}" destId="{84FEF66C-67ED-417B-89E7-EA6139DDE99B}" srcOrd="0" destOrd="0" presId="urn:microsoft.com/office/officeart/2008/layout/HorizontalMultiLevelHierarchy"/>
    <dgm:cxn modelId="{D52A6ECE-6157-4E93-8F90-335875139700}" type="presParOf" srcId="{9DD18957-ED20-455D-9658-E36D2887DE40}" destId="{FFD38012-12F8-421F-A4AA-7A07A5695F7E}" srcOrd="3" destOrd="0" presId="urn:microsoft.com/office/officeart/2008/layout/HorizontalMultiLevelHierarchy"/>
    <dgm:cxn modelId="{7C517AF7-9F4A-4A91-A1CE-472FDD665DEA}" type="presParOf" srcId="{FFD38012-12F8-421F-A4AA-7A07A5695F7E}" destId="{5C57754C-76E0-40C9-8348-E9EAB0BC6B92}" srcOrd="0" destOrd="0" presId="urn:microsoft.com/office/officeart/2008/layout/HorizontalMultiLevelHierarchy"/>
    <dgm:cxn modelId="{DE1B2ED9-8DAE-4A54-99CD-4B19F48B6A49}" type="presParOf" srcId="{FFD38012-12F8-421F-A4AA-7A07A5695F7E}" destId="{404C1E92-5104-432B-B233-75B875F9BCB3}" srcOrd="1" destOrd="0" presId="urn:microsoft.com/office/officeart/2008/layout/HorizontalMultiLevelHierarchy"/>
    <dgm:cxn modelId="{29899F83-4C92-4CB2-BE8E-E240B9232FCE}" type="presParOf" srcId="{404C1E92-5104-432B-B233-75B875F9BCB3}" destId="{4C5B805B-5321-4BE7-9D88-B9D95C2F4192}" srcOrd="0" destOrd="0" presId="urn:microsoft.com/office/officeart/2008/layout/HorizontalMultiLevelHierarchy"/>
    <dgm:cxn modelId="{CB346F56-DF0F-4553-B4CC-8349CE033FB8}" type="presParOf" srcId="{4C5B805B-5321-4BE7-9D88-B9D95C2F4192}" destId="{C8685AE4-8DA6-4CAA-B8F3-F1DA540B1AC5}" srcOrd="0" destOrd="0" presId="urn:microsoft.com/office/officeart/2008/layout/HorizontalMultiLevelHierarchy"/>
    <dgm:cxn modelId="{7B296A34-D493-48BE-AFEC-05C6932CE570}" type="presParOf" srcId="{404C1E92-5104-432B-B233-75B875F9BCB3}" destId="{26BA6058-51C3-42D6-B216-07C2960D06C7}" srcOrd="1" destOrd="0" presId="urn:microsoft.com/office/officeart/2008/layout/HorizontalMultiLevelHierarchy"/>
    <dgm:cxn modelId="{AA6FA7D2-3238-48FF-98F6-23AA0BA90ECF}" type="presParOf" srcId="{26BA6058-51C3-42D6-B216-07C2960D06C7}" destId="{EF03B5E8-46CF-469D-85FF-16CE263550DB}" srcOrd="0" destOrd="0" presId="urn:microsoft.com/office/officeart/2008/layout/HorizontalMultiLevelHierarchy"/>
    <dgm:cxn modelId="{12146C9A-EC3E-439B-8698-C03827ED9786}" type="presParOf" srcId="{26BA6058-51C3-42D6-B216-07C2960D06C7}" destId="{EE927E15-6ECA-4461-A4A3-966339FD05BB}" srcOrd="1" destOrd="0" presId="urn:microsoft.com/office/officeart/2008/layout/HorizontalMultiLevelHierarchy"/>
    <dgm:cxn modelId="{CA42B70B-9FE4-4C0B-97D9-618B9E3617EA}" type="presParOf" srcId="{EE927E15-6ECA-4461-A4A3-966339FD05BB}" destId="{919DBB20-C121-4D66-B218-B8F77107DEC2}" srcOrd="0" destOrd="0" presId="urn:microsoft.com/office/officeart/2008/layout/HorizontalMultiLevelHierarchy"/>
    <dgm:cxn modelId="{F1D16156-D834-42B1-B4BF-E64511E8716E}" type="presParOf" srcId="{919DBB20-C121-4D66-B218-B8F77107DEC2}" destId="{9F421586-A609-45C5-893A-7BDCF5F0BA84}" srcOrd="0" destOrd="0" presId="urn:microsoft.com/office/officeart/2008/layout/HorizontalMultiLevelHierarchy"/>
    <dgm:cxn modelId="{8FF25DC8-95E5-473C-8C23-EDE28CE68AA4}" type="presParOf" srcId="{EE927E15-6ECA-4461-A4A3-966339FD05BB}" destId="{CD430F4B-B791-425E-96A2-8983A99EF4E3}" srcOrd="1" destOrd="0" presId="urn:microsoft.com/office/officeart/2008/layout/HorizontalMultiLevelHierarchy"/>
    <dgm:cxn modelId="{7CD2317F-09F7-472A-9965-F93E54C49774}" type="presParOf" srcId="{CD430F4B-B791-425E-96A2-8983A99EF4E3}" destId="{CE62B0E8-74BA-4E8A-9D07-636B1ADFB246}" srcOrd="0" destOrd="0" presId="urn:microsoft.com/office/officeart/2008/layout/HorizontalMultiLevelHierarchy"/>
    <dgm:cxn modelId="{2A25AAB9-CD32-4F2A-971E-8A796E112F35}" type="presParOf" srcId="{CD430F4B-B791-425E-96A2-8983A99EF4E3}" destId="{E2D7D2D4-2D33-40F9-A840-B5763DCFA5F0}" srcOrd="1" destOrd="0" presId="urn:microsoft.com/office/officeart/2008/layout/HorizontalMultiLevelHierarchy"/>
    <dgm:cxn modelId="{865BCC23-3F43-4E1E-BC0F-3DCC73A3444B}" type="presParOf" srcId="{EE927E15-6ECA-4461-A4A3-966339FD05BB}" destId="{D2F79784-FD62-4EA3-9974-E0011B33BBF2}" srcOrd="2" destOrd="0" presId="urn:microsoft.com/office/officeart/2008/layout/HorizontalMultiLevelHierarchy"/>
    <dgm:cxn modelId="{C1DAFD4C-6C5A-4789-B593-E8470A33A172}" type="presParOf" srcId="{D2F79784-FD62-4EA3-9974-E0011B33BBF2}" destId="{FB1FD1C9-D66B-4A82-B4D8-14472381CFEB}" srcOrd="0" destOrd="0" presId="urn:microsoft.com/office/officeart/2008/layout/HorizontalMultiLevelHierarchy"/>
    <dgm:cxn modelId="{BA045F85-594A-4FBE-A2FB-5277692DBCBF}" type="presParOf" srcId="{EE927E15-6ECA-4461-A4A3-966339FD05BB}" destId="{4A08E90F-DFE3-4066-B310-6C1E8CCEBA2F}" srcOrd="3" destOrd="0" presId="urn:microsoft.com/office/officeart/2008/layout/HorizontalMultiLevelHierarchy"/>
    <dgm:cxn modelId="{AFCB3C61-8DC0-458C-B580-81710E3EFDE6}" type="presParOf" srcId="{4A08E90F-DFE3-4066-B310-6C1E8CCEBA2F}" destId="{ECEFAA5A-EA86-4431-9C5A-7C5BAC8A1CC0}" srcOrd="0" destOrd="0" presId="urn:microsoft.com/office/officeart/2008/layout/HorizontalMultiLevelHierarchy"/>
    <dgm:cxn modelId="{EFA48482-0DE3-4F34-80A8-6B9604AA2EBE}" type="presParOf" srcId="{4A08E90F-DFE3-4066-B310-6C1E8CCEBA2F}" destId="{F870E512-05F8-4096-9077-1E480EC1AB5E}" srcOrd="1" destOrd="0" presId="urn:microsoft.com/office/officeart/2008/layout/HorizontalMultiLevelHierarchy"/>
    <dgm:cxn modelId="{1A43282E-AC25-4EEF-992B-71274EE24FAC}" type="presParOf" srcId="{404C1E92-5104-432B-B233-75B875F9BCB3}" destId="{86E2D595-7FBC-441C-85DD-ACDFD5BBE7C3}" srcOrd="2" destOrd="0" presId="urn:microsoft.com/office/officeart/2008/layout/HorizontalMultiLevelHierarchy"/>
    <dgm:cxn modelId="{38AB7BD4-3FF3-4F8A-94E7-E5D45FBE780F}" type="presParOf" srcId="{86E2D595-7FBC-441C-85DD-ACDFD5BBE7C3}" destId="{AECBF314-A8DE-4E44-A88C-6E2EBD3839C6}" srcOrd="0" destOrd="0" presId="urn:microsoft.com/office/officeart/2008/layout/HorizontalMultiLevelHierarchy"/>
    <dgm:cxn modelId="{848B93A1-557D-4D81-8587-0CD0833ECE2B}" type="presParOf" srcId="{404C1E92-5104-432B-B233-75B875F9BCB3}" destId="{770E0EAF-5C29-4E9E-9CD7-AB6369C4A36B}" srcOrd="3" destOrd="0" presId="urn:microsoft.com/office/officeart/2008/layout/HorizontalMultiLevelHierarchy"/>
    <dgm:cxn modelId="{0E54E5DE-F369-46A9-9C8E-A0AE6E689BF7}" type="presParOf" srcId="{770E0EAF-5C29-4E9E-9CD7-AB6369C4A36B}" destId="{8FA2435C-A533-428B-88C4-27A2AD59B821}" srcOrd="0" destOrd="0" presId="urn:microsoft.com/office/officeart/2008/layout/HorizontalMultiLevelHierarchy"/>
    <dgm:cxn modelId="{22F48C17-B010-4B99-B52D-D6C263DD77AA}" type="presParOf" srcId="{770E0EAF-5C29-4E9E-9CD7-AB6369C4A36B}" destId="{28D7CBEA-182E-43DA-BC4E-AD6CB5A3ADEB}" srcOrd="1" destOrd="0" presId="urn:microsoft.com/office/officeart/2008/layout/HorizontalMultiLevelHierarchy"/>
    <dgm:cxn modelId="{E89EBDBE-993D-40A5-AB11-8535AEB41440}" type="presParOf" srcId="{2F06D326-BB06-4A70-812D-D690C83C21A0}" destId="{C68D68BE-8B50-4D55-8F19-5F6922D00F67}" srcOrd="2" destOrd="0" presId="urn:microsoft.com/office/officeart/2008/layout/HorizontalMultiLevelHierarchy"/>
    <dgm:cxn modelId="{76EE62D2-2A63-4320-A99D-33AA37653199}" type="presParOf" srcId="{C68D68BE-8B50-4D55-8F19-5F6922D00F67}" destId="{BBB9AC4F-64ED-4396-BD02-4D21726B16DB}" srcOrd="0" destOrd="0" presId="urn:microsoft.com/office/officeart/2008/layout/HorizontalMultiLevelHierarchy"/>
    <dgm:cxn modelId="{3D263F68-2353-459D-8B17-5276D7AFD9C5}" type="presParOf" srcId="{2F06D326-BB06-4A70-812D-D690C83C21A0}" destId="{AFC2D41F-9A7A-4498-A345-9A5E10C17698}" srcOrd="3" destOrd="0" presId="urn:microsoft.com/office/officeart/2008/layout/HorizontalMultiLevelHierarchy"/>
    <dgm:cxn modelId="{21C34969-D5CE-4DDD-90B9-6F688671D2A4}" type="presParOf" srcId="{AFC2D41F-9A7A-4498-A345-9A5E10C17698}" destId="{C1B6B9FF-C2EB-4EAD-BCEE-A261C7AEB163}" srcOrd="0" destOrd="0" presId="urn:microsoft.com/office/officeart/2008/layout/HorizontalMultiLevelHierarchy"/>
    <dgm:cxn modelId="{DF57F35B-4960-44E7-A8A3-F53C0F33D465}" type="presParOf" srcId="{AFC2D41F-9A7A-4498-A345-9A5E10C17698}" destId="{B24309FE-1129-4A25-B610-BF3E4E4A5F36}" srcOrd="1" destOrd="0" presId="urn:microsoft.com/office/officeart/2008/layout/HorizontalMultiLevelHierarchy"/>
    <dgm:cxn modelId="{676527EC-94DE-4EFB-8B1C-08A0EE3F267D}" type="presParOf" srcId="{B24309FE-1129-4A25-B610-BF3E4E4A5F36}" destId="{14F45ACA-49FC-43FE-AA72-E8C763E57C4A}" srcOrd="0" destOrd="0" presId="urn:microsoft.com/office/officeart/2008/layout/HorizontalMultiLevelHierarchy"/>
    <dgm:cxn modelId="{96793D21-3E9B-4668-A0A9-20832AC74B7F}" type="presParOf" srcId="{14F45ACA-49FC-43FE-AA72-E8C763E57C4A}" destId="{F7408ACA-3B4E-46CE-A9CA-4B42C494421B}" srcOrd="0" destOrd="0" presId="urn:microsoft.com/office/officeart/2008/layout/HorizontalMultiLevelHierarchy"/>
    <dgm:cxn modelId="{64516E6D-17E2-4666-94AB-4EFB2CB31B61}" type="presParOf" srcId="{B24309FE-1129-4A25-B610-BF3E4E4A5F36}" destId="{E077264F-C473-4E21-A5E6-36F9DB2A731E}" srcOrd="1" destOrd="0" presId="urn:microsoft.com/office/officeart/2008/layout/HorizontalMultiLevelHierarchy"/>
    <dgm:cxn modelId="{CA56B701-2FF7-4C7F-9922-A7FA2AA5D81F}" type="presParOf" srcId="{E077264F-C473-4E21-A5E6-36F9DB2A731E}" destId="{608F2E6F-514F-4913-9388-9F7A4FE15307}" srcOrd="0" destOrd="0" presId="urn:microsoft.com/office/officeart/2008/layout/HorizontalMultiLevelHierarchy"/>
    <dgm:cxn modelId="{2CF77291-1134-4D32-A46F-51DB1BC74426}" type="presParOf" srcId="{E077264F-C473-4E21-A5E6-36F9DB2A731E}" destId="{FC2B1277-A6AD-4759-990D-92CB6F30B8F6}" srcOrd="1" destOrd="0" presId="urn:microsoft.com/office/officeart/2008/layout/HorizontalMultiLevelHierarchy"/>
    <dgm:cxn modelId="{5FB004C0-DF21-43F1-8A0D-73D6584F24D4}" type="presParOf" srcId="{FC2B1277-A6AD-4759-990D-92CB6F30B8F6}" destId="{9A9605D1-A972-4D4B-9219-01F958EF4769}" srcOrd="0" destOrd="0" presId="urn:microsoft.com/office/officeart/2008/layout/HorizontalMultiLevelHierarchy"/>
    <dgm:cxn modelId="{0D622055-1D38-4389-B1FE-5903B2820234}" type="presParOf" srcId="{9A9605D1-A972-4D4B-9219-01F958EF4769}" destId="{6052E485-CAD3-4B85-8EF7-3258EC111E3A}" srcOrd="0" destOrd="0" presId="urn:microsoft.com/office/officeart/2008/layout/HorizontalMultiLevelHierarchy"/>
    <dgm:cxn modelId="{278D9F6D-ECEE-4F70-84DA-F495978584B9}" type="presParOf" srcId="{FC2B1277-A6AD-4759-990D-92CB6F30B8F6}" destId="{4BAD5B56-87CB-42D5-AF5D-1B9243CD3A8C}" srcOrd="1" destOrd="0" presId="urn:microsoft.com/office/officeart/2008/layout/HorizontalMultiLevelHierarchy"/>
    <dgm:cxn modelId="{617A078C-ED5B-4D54-8D16-5C0EF3732C76}" type="presParOf" srcId="{4BAD5B56-87CB-42D5-AF5D-1B9243CD3A8C}" destId="{E9D81A0A-A20B-4F93-AA16-26342A1FAF71}" srcOrd="0" destOrd="0" presId="urn:microsoft.com/office/officeart/2008/layout/HorizontalMultiLevelHierarchy"/>
    <dgm:cxn modelId="{300FD3AC-4229-48F0-88D4-175B3E0BC5CF}" type="presParOf" srcId="{4BAD5B56-87CB-42D5-AF5D-1B9243CD3A8C}" destId="{08E6BB76-30DB-4A59-A853-A3CC4654BB10}" srcOrd="1" destOrd="0" presId="urn:microsoft.com/office/officeart/2008/layout/HorizontalMultiLevelHierarchy"/>
    <dgm:cxn modelId="{A4C9595E-C2ED-4DF1-87B4-EB5152376962}" type="presParOf" srcId="{FC2B1277-A6AD-4759-990D-92CB6F30B8F6}" destId="{C50C84D6-6E84-44D7-A3FA-AD74193836A1}" srcOrd="2" destOrd="0" presId="urn:microsoft.com/office/officeart/2008/layout/HorizontalMultiLevelHierarchy"/>
    <dgm:cxn modelId="{C7E417F8-4D64-479E-A597-3490EEF5CE1D}" type="presParOf" srcId="{C50C84D6-6E84-44D7-A3FA-AD74193836A1}" destId="{A8E73B62-A6B3-4DE9-BD19-7F65B3025B5B}" srcOrd="0" destOrd="0" presId="urn:microsoft.com/office/officeart/2008/layout/HorizontalMultiLevelHierarchy"/>
    <dgm:cxn modelId="{5D239A66-A656-4E64-84D9-62A8BAA202B1}" type="presParOf" srcId="{FC2B1277-A6AD-4759-990D-92CB6F30B8F6}" destId="{D1717779-BC9A-49CB-A392-067CB642CE8A}" srcOrd="3" destOrd="0" presId="urn:microsoft.com/office/officeart/2008/layout/HorizontalMultiLevelHierarchy"/>
    <dgm:cxn modelId="{2EFCE51C-DF61-4020-A5DC-3508ADB0D71C}" type="presParOf" srcId="{D1717779-BC9A-49CB-A392-067CB642CE8A}" destId="{FEEF9986-6161-4609-BFF4-3DC0DFCC45D8}" srcOrd="0" destOrd="0" presId="urn:microsoft.com/office/officeart/2008/layout/HorizontalMultiLevelHierarchy"/>
    <dgm:cxn modelId="{E059815D-7C70-4EF6-8133-92FA64116DA2}" type="presParOf" srcId="{D1717779-BC9A-49CB-A392-067CB642CE8A}" destId="{680584B0-1C46-4FA1-9BB2-06ECB958AE3A}" srcOrd="1" destOrd="0" presId="urn:microsoft.com/office/officeart/2008/layout/HorizontalMultiLevelHierarchy"/>
    <dgm:cxn modelId="{A317776E-10EF-40D3-AF96-A3D06FE25722}" type="presParOf" srcId="{B24309FE-1129-4A25-B610-BF3E4E4A5F36}" destId="{55641F64-5CA6-47CE-84D0-9A616DA0F3E0}" srcOrd="2" destOrd="0" presId="urn:microsoft.com/office/officeart/2008/layout/HorizontalMultiLevelHierarchy"/>
    <dgm:cxn modelId="{55BBCA96-5F93-4BFB-942F-BCF237C59CD7}" type="presParOf" srcId="{55641F64-5CA6-47CE-84D0-9A616DA0F3E0}" destId="{1DA36C43-1C11-4231-887D-32B3854BADAE}" srcOrd="0" destOrd="0" presId="urn:microsoft.com/office/officeart/2008/layout/HorizontalMultiLevelHierarchy"/>
    <dgm:cxn modelId="{FD966E4F-0AE1-4C3B-9B12-C96DD376C51A}" type="presParOf" srcId="{B24309FE-1129-4A25-B610-BF3E4E4A5F36}" destId="{CF1DAD61-61AD-4EB7-8C9B-C32A13C7493F}" srcOrd="3" destOrd="0" presId="urn:microsoft.com/office/officeart/2008/layout/HorizontalMultiLevelHierarchy"/>
    <dgm:cxn modelId="{D0D24020-BF77-49A7-9A51-A29E15728574}" type="presParOf" srcId="{CF1DAD61-61AD-4EB7-8C9B-C32A13C7493F}" destId="{74B4EB52-7298-4151-B38D-1EDA7384D523}" srcOrd="0" destOrd="0" presId="urn:microsoft.com/office/officeart/2008/layout/HorizontalMultiLevelHierarchy"/>
    <dgm:cxn modelId="{9868EFE0-B1A9-4330-B34C-81538B3A6A91}" type="presParOf" srcId="{CF1DAD61-61AD-4EB7-8C9B-C32A13C7493F}" destId="{394E3661-CD76-4936-A805-5D056D1F8316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94779A-5E3B-4BC5-8069-87C27BC756A7}">
      <dsp:nvSpPr>
        <dsp:cNvPr id="0" name=""/>
        <dsp:cNvSpPr/>
      </dsp:nvSpPr>
      <dsp:spPr>
        <a:xfrm rot="16200000">
          <a:off x="-12773" y="12773"/>
          <a:ext cx="1934649" cy="1909103"/>
        </a:xfrm>
        <a:prstGeom prst="round1Rect">
          <a:avLst/>
        </a:prstGeom>
        <a:solidFill>
          <a:srgbClr val="BE52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Sub Problem ?</a:t>
          </a:r>
        </a:p>
      </dsp:txBody>
      <dsp:txXfrm rot="5400000">
        <a:off x="0" y="0"/>
        <a:ext cx="1909103" cy="1450987"/>
      </dsp:txXfrm>
    </dsp:sp>
    <dsp:sp modelId="{06069A84-71E1-4C4C-BCBA-8FD44846FC95}">
      <dsp:nvSpPr>
        <dsp:cNvPr id="0" name=""/>
        <dsp:cNvSpPr/>
      </dsp:nvSpPr>
      <dsp:spPr>
        <a:xfrm>
          <a:off x="1909103" y="0"/>
          <a:ext cx="1909103" cy="1934649"/>
        </a:xfrm>
        <a:prstGeom prst="round1Rect">
          <a:avLst/>
        </a:prstGeom>
        <a:solidFill>
          <a:srgbClr val="BE52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Sub Problem ?</a:t>
          </a:r>
        </a:p>
      </dsp:txBody>
      <dsp:txXfrm>
        <a:off x="1909103" y="0"/>
        <a:ext cx="1909103" cy="1450987"/>
      </dsp:txXfrm>
    </dsp:sp>
    <dsp:sp modelId="{9EDDA7C7-B405-44E8-AB42-03196C38FEDF}">
      <dsp:nvSpPr>
        <dsp:cNvPr id="0" name=""/>
        <dsp:cNvSpPr/>
      </dsp:nvSpPr>
      <dsp:spPr>
        <a:xfrm rot="10800000">
          <a:off x="0" y="1934649"/>
          <a:ext cx="1909103" cy="1934649"/>
        </a:xfrm>
        <a:prstGeom prst="round1Rect">
          <a:avLst/>
        </a:prstGeom>
        <a:solidFill>
          <a:srgbClr val="BE52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Sub Problem ?</a:t>
          </a:r>
        </a:p>
      </dsp:txBody>
      <dsp:txXfrm rot="10800000">
        <a:off x="0" y="2418311"/>
        <a:ext cx="1909103" cy="1450987"/>
      </dsp:txXfrm>
    </dsp:sp>
    <dsp:sp modelId="{8F4338B0-662D-49E7-A377-ACAB4D260AF6}">
      <dsp:nvSpPr>
        <dsp:cNvPr id="0" name=""/>
        <dsp:cNvSpPr/>
      </dsp:nvSpPr>
      <dsp:spPr>
        <a:xfrm rot="5400000">
          <a:off x="1896330" y="1947422"/>
          <a:ext cx="1934649" cy="1909103"/>
        </a:xfrm>
        <a:prstGeom prst="round1Rect">
          <a:avLst/>
        </a:prstGeom>
        <a:solidFill>
          <a:srgbClr val="BE52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Sub Problem ?</a:t>
          </a:r>
        </a:p>
      </dsp:txBody>
      <dsp:txXfrm rot="-5400000">
        <a:off x="1909103" y="2418311"/>
        <a:ext cx="1909103" cy="1450987"/>
      </dsp:txXfrm>
    </dsp:sp>
    <dsp:sp modelId="{08DDF758-3E3C-43FD-8FEA-4BFFC91D0D30}">
      <dsp:nvSpPr>
        <dsp:cNvPr id="0" name=""/>
        <dsp:cNvSpPr/>
      </dsp:nvSpPr>
      <dsp:spPr>
        <a:xfrm>
          <a:off x="1336372" y="1450987"/>
          <a:ext cx="1145462" cy="967324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Main Problem ?</a:t>
          </a:r>
        </a:p>
      </dsp:txBody>
      <dsp:txXfrm>
        <a:off x="1383593" y="1498208"/>
        <a:ext cx="1051020" cy="8728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93E223-E837-42D1-9C88-C5CE82605ADA}">
      <dsp:nvSpPr>
        <dsp:cNvPr id="0" name=""/>
        <dsp:cNvSpPr/>
      </dsp:nvSpPr>
      <dsp:spPr>
        <a:xfrm rot="16200000">
          <a:off x="36463" y="-36463"/>
          <a:ext cx="1934649" cy="2007577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Solution</a:t>
          </a:r>
        </a:p>
      </dsp:txBody>
      <dsp:txXfrm rot="5400000">
        <a:off x="-1" y="1"/>
        <a:ext cx="2007577" cy="1450987"/>
      </dsp:txXfrm>
    </dsp:sp>
    <dsp:sp modelId="{3243B210-BE66-430C-9518-A39FA600B43F}">
      <dsp:nvSpPr>
        <dsp:cNvPr id="0" name=""/>
        <dsp:cNvSpPr/>
      </dsp:nvSpPr>
      <dsp:spPr>
        <a:xfrm>
          <a:off x="2007577" y="0"/>
          <a:ext cx="2007577" cy="1934649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Solution</a:t>
          </a:r>
        </a:p>
      </dsp:txBody>
      <dsp:txXfrm>
        <a:off x="2007577" y="0"/>
        <a:ext cx="2007577" cy="1450987"/>
      </dsp:txXfrm>
    </dsp:sp>
    <dsp:sp modelId="{4CAEF4B9-4BFA-405E-91B9-8312950B2EEF}">
      <dsp:nvSpPr>
        <dsp:cNvPr id="0" name=""/>
        <dsp:cNvSpPr/>
      </dsp:nvSpPr>
      <dsp:spPr>
        <a:xfrm rot="10800000">
          <a:off x="0" y="1934649"/>
          <a:ext cx="2007577" cy="1934649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Solution</a:t>
          </a:r>
        </a:p>
      </dsp:txBody>
      <dsp:txXfrm rot="10800000">
        <a:off x="0" y="2418311"/>
        <a:ext cx="2007577" cy="1450987"/>
      </dsp:txXfrm>
    </dsp:sp>
    <dsp:sp modelId="{08065E00-1510-47E5-B57B-B417042D91A0}">
      <dsp:nvSpPr>
        <dsp:cNvPr id="0" name=""/>
        <dsp:cNvSpPr/>
      </dsp:nvSpPr>
      <dsp:spPr>
        <a:xfrm rot="5400000">
          <a:off x="2044040" y="1898185"/>
          <a:ext cx="1934649" cy="2007577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Solution</a:t>
          </a:r>
        </a:p>
      </dsp:txBody>
      <dsp:txXfrm rot="-5400000">
        <a:off x="2007576" y="2418311"/>
        <a:ext cx="2007577" cy="1450987"/>
      </dsp:txXfrm>
    </dsp:sp>
    <dsp:sp modelId="{C6F89BEE-CD73-44C3-8993-8EA3E5E8EF38}">
      <dsp:nvSpPr>
        <dsp:cNvPr id="0" name=""/>
        <dsp:cNvSpPr/>
      </dsp:nvSpPr>
      <dsp:spPr>
        <a:xfrm>
          <a:off x="1405303" y="1450987"/>
          <a:ext cx="1204546" cy="967324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Main Solution</a:t>
          </a:r>
        </a:p>
      </dsp:txBody>
      <dsp:txXfrm>
        <a:off x="1452524" y="1498208"/>
        <a:ext cx="1110104" cy="8728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641F64-5CA6-47CE-84D0-9A616DA0F3E0}">
      <dsp:nvSpPr>
        <dsp:cNvPr id="0" name=""/>
        <dsp:cNvSpPr/>
      </dsp:nvSpPr>
      <dsp:spPr>
        <a:xfrm>
          <a:off x="3442970" y="2798322"/>
          <a:ext cx="212667" cy="2026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6333" y="0"/>
              </a:lnTo>
              <a:lnTo>
                <a:pt x="106333" y="202617"/>
              </a:lnTo>
              <a:lnTo>
                <a:pt x="212667" y="2026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41960" y="2892287"/>
        <a:ext cx="14686" cy="14686"/>
      </dsp:txXfrm>
    </dsp:sp>
    <dsp:sp modelId="{C50C84D6-6E84-44D7-A3FA-AD74193836A1}">
      <dsp:nvSpPr>
        <dsp:cNvPr id="0" name=""/>
        <dsp:cNvSpPr/>
      </dsp:nvSpPr>
      <dsp:spPr>
        <a:xfrm>
          <a:off x="4718977" y="2595704"/>
          <a:ext cx="212667" cy="2026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6333" y="0"/>
              </a:lnTo>
              <a:lnTo>
                <a:pt x="106333" y="202617"/>
              </a:lnTo>
              <a:lnTo>
                <a:pt x="212667" y="2026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17967" y="2689669"/>
        <a:ext cx="14686" cy="14686"/>
      </dsp:txXfrm>
    </dsp:sp>
    <dsp:sp modelId="{9A9605D1-A972-4D4B-9219-01F958EF4769}">
      <dsp:nvSpPr>
        <dsp:cNvPr id="0" name=""/>
        <dsp:cNvSpPr/>
      </dsp:nvSpPr>
      <dsp:spPr>
        <a:xfrm>
          <a:off x="4718977" y="2393086"/>
          <a:ext cx="212667" cy="202617"/>
        </a:xfrm>
        <a:custGeom>
          <a:avLst/>
          <a:gdLst/>
          <a:ahLst/>
          <a:cxnLst/>
          <a:rect l="0" t="0" r="0" b="0"/>
          <a:pathLst>
            <a:path>
              <a:moveTo>
                <a:pt x="0" y="202617"/>
              </a:moveTo>
              <a:lnTo>
                <a:pt x="106333" y="202617"/>
              </a:lnTo>
              <a:lnTo>
                <a:pt x="106333" y="0"/>
              </a:lnTo>
              <a:lnTo>
                <a:pt x="212667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17967" y="2487051"/>
        <a:ext cx="14686" cy="14686"/>
      </dsp:txXfrm>
    </dsp:sp>
    <dsp:sp modelId="{14F45ACA-49FC-43FE-AA72-E8C763E57C4A}">
      <dsp:nvSpPr>
        <dsp:cNvPr id="0" name=""/>
        <dsp:cNvSpPr/>
      </dsp:nvSpPr>
      <dsp:spPr>
        <a:xfrm>
          <a:off x="3442970" y="2595704"/>
          <a:ext cx="212667" cy="202617"/>
        </a:xfrm>
        <a:custGeom>
          <a:avLst/>
          <a:gdLst/>
          <a:ahLst/>
          <a:cxnLst/>
          <a:rect l="0" t="0" r="0" b="0"/>
          <a:pathLst>
            <a:path>
              <a:moveTo>
                <a:pt x="0" y="202617"/>
              </a:moveTo>
              <a:lnTo>
                <a:pt x="106333" y="202617"/>
              </a:lnTo>
              <a:lnTo>
                <a:pt x="106333" y="0"/>
              </a:lnTo>
              <a:lnTo>
                <a:pt x="212667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41960" y="2689669"/>
        <a:ext cx="14686" cy="14686"/>
      </dsp:txXfrm>
    </dsp:sp>
    <dsp:sp modelId="{C68D68BE-8B50-4D55-8F19-5F6922D00F67}">
      <dsp:nvSpPr>
        <dsp:cNvPr id="0" name=""/>
        <dsp:cNvSpPr/>
      </dsp:nvSpPr>
      <dsp:spPr>
        <a:xfrm>
          <a:off x="2166963" y="2038504"/>
          <a:ext cx="212667" cy="7598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6333" y="0"/>
              </a:lnTo>
              <a:lnTo>
                <a:pt x="106333" y="759817"/>
              </a:lnTo>
              <a:lnTo>
                <a:pt x="212667" y="7598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53572" y="2398688"/>
        <a:ext cx="39450" cy="39450"/>
      </dsp:txXfrm>
    </dsp:sp>
    <dsp:sp modelId="{86E2D595-7FBC-441C-85DD-ACDFD5BBE7C3}">
      <dsp:nvSpPr>
        <dsp:cNvPr id="0" name=""/>
        <dsp:cNvSpPr/>
      </dsp:nvSpPr>
      <dsp:spPr>
        <a:xfrm>
          <a:off x="4718977" y="1785232"/>
          <a:ext cx="212667" cy="2026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6333" y="0"/>
              </a:lnTo>
              <a:lnTo>
                <a:pt x="106333" y="202617"/>
              </a:lnTo>
              <a:lnTo>
                <a:pt x="212667" y="2026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17967" y="1879197"/>
        <a:ext cx="14686" cy="14686"/>
      </dsp:txXfrm>
    </dsp:sp>
    <dsp:sp modelId="{D2F79784-FD62-4EA3-9974-E0011B33BBF2}">
      <dsp:nvSpPr>
        <dsp:cNvPr id="0" name=""/>
        <dsp:cNvSpPr/>
      </dsp:nvSpPr>
      <dsp:spPr>
        <a:xfrm>
          <a:off x="5994983" y="1582614"/>
          <a:ext cx="212667" cy="2026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6333" y="0"/>
              </a:lnTo>
              <a:lnTo>
                <a:pt x="106333" y="202617"/>
              </a:lnTo>
              <a:lnTo>
                <a:pt x="212667" y="2026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93974" y="1676580"/>
        <a:ext cx="14686" cy="14686"/>
      </dsp:txXfrm>
    </dsp:sp>
    <dsp:sp modelId="{919DBB20-C121-4D66-B218-B8F77107DEC2}">
      <dsp:nvSpPr>
        <dsp:cNvPr id="0" name=""/>
        <dsp:cNvSpPr/>
      </dsp:nvSpPr>
      <dsp:spPr>
        <a:xfrm>
          <a:off x="5994983" y="1379996"/>
          <a:ext cx="212667" cy="202617"/>
        </a:xfrm>
        <a:custGeom>
          <a:avLst/>
          <a:gdLst/>
          <a:ahLst/>
          <a:cxnLst/>
          <a:rect l="0" t="0" r="0" b="0"/>
          <a:pathLst>
            <a:path>
              <a:moveTo>
                <a:pt x="0" y="202617"/>
              </a:moveTo>
              <a:lnTo>
                <a:pt x="106333" y="202617"/>
              </a:lnTo>
              <a:lnTo>
                <a:pt x="106333" y="0"/>
              </a:lnTo>
              <a:lnTo>
                <a:pt x="212667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93974" y="1473962"/>
        <a:ext cx="14686" cy="14686"/>
      </dsp:txXfrm>
    </dsp:sp>
    <dsp:sp modelId="{4C5B805B-5321-4BE7-9D88-B9D95C2F4192}">
      <dsp:nvSpPr>
        <dsp:cNvPr id="0" name=""/>
        <dsp:cNvSpPr/>
      </dsp:nvSpPr>
      <dsp:spPr>
        <a:xfrm>
          <a:off x="4718977" y="1582614"/>
          <a:ext cx="212667" cy="202617"/>
        </a:xfrm>
        <a:custGeom>
          <a:avLst/>
          <a:gdLst/>
          <a:ahLst/>
          <a:cxnLst/>
          <a:rect l="0" t="0" r="0" b="0"/>
          <a:pathLst>
            <a:path>
              <a:moveTo>
                <a:pt x="0" y="202617"/>
              </a:moveTo>
              <a:lnTo>
                <a:pt x="106333" y="202617"/>
              </a:lnTo>
              <a:lnTo>
                <a:pt x="106333" y="0"/>
              </a:lnTo>
              <a:lnTo>
                <a:pt x="212667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17967" y="1676580"/>
        <a:ext cx="14686" cy="14686"/>
      </dsp:txXfrm>
    </dsp:sp>
    <dsp:sp modelId="{5E466C96-D39C-4D94-B605-BCFFFEC21E26}">
      <dsp:nvSpPr>
        <dsp:cNvPr id="0" name=""/>
        <dsp:cNvSpPr/>
      </dsp:nvSpPr>
      <dsp:spPr>
        <a:xfrm>
          <a:off x="3442970" y="1278687"/>
          <a:ext cx="212667" cy="5065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6333" y="0"/>
              </a:lnTo>
              <a:lnTo>
                <a:pt x="106333" y="506544"/>
              </a:lnTo>
              <a:lnTo>
                <a:pt x="212667" y="5065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35569" y="1518225"/>
        <a:ext cx="27468" cy="27468"/>
      </dsp:txXfrm>
    </dsp:sp>
    <dsp:sp modelId="{DC94A580-1F98-47CB-ACDE-9B75EFDAC414}">
      <dsp:nvSpPr>
        <dsp:cNvPr id="0" name=""/>
        <dsp:cNvSpPr/>
      </dsp:nvSpPr>
      <dsp:spPr>
        <a:xfrm>
          <a:off x="4718977" y="772142"/>
          <a:ext cx="212667" cy="2026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6333" y="0"/>
              </a:lnTo>
              <a:lnTo>
                <a:pt x="106333" y="202617"/>
              </a:lnTo>
              <a:lnTo>
                <a:pt x="212667" y="2026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17967" y="866108"/>
        <a:ext cx="14686" cy="14686"/>
      </dsp:txXfrm>
    </dsp:sp>
    <dsp:sp modelId="{9E773B5B-7750-43B7-8E7C-A4D89158DBBA}">
      <dsp:nvSpPr>
        <dsp:cNvPr id="0" name=""/>
        <dsp:cNvSpPr/>
      </dsp:nvSpPr>
      <dsp:spPr>
        <a:xfrm>
          <a:off x="5994983" y="569524"/>
          <a:ext cx="212667" cy="2026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6333" y="0"/>
              </a:lnTo>
              <a:lnTo>
                <a:pt x="106333" y="202617"/>
              </a:lnTo>
              <a:lnTo>
                <a:pt x="212667" y="2026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93974" y="663490"/>
        <a:ext cx="14686" cy="14686"/>
      </dsp:txXfrm>
    </dsp:sp>
    <dsp:sp modelId="{1C95FB85-AFCB-4CE3-9BD3-4B8B91B1FC85}">
      <dsp:nvSpPr>
        <dsp:cNvPr id="0" name=""/>
        <dsp:cNvSpPr/>
      </dsp:nvSpPr>
      <dsp:spPr>
        <a:xfrm>
          <a:off x="7270990" y="366906"/>
          <a:ext cx="212667" cy="2026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6333" y="0"/>
              </a:lnTo>
              <a:lnTo>
                <a:pt x="106333" y="202617"/>
              </a:lnTo>
              <a:lnTo>
                <a:pt x="212667" y="2026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369980" y="460872"/>
        <a:ext cx="14686" cy="14686"/>
      </dsp:txXfrm>
    </dsp:sp>
    <dsp:sp modelId="{EC68A7CF-A83D-4B58-A39A-7EE430EBDEFE}">
      <dsp:nvSpPr>
        <dsp:cNvPr id="0" name=""/>
        <dsp:cNvSpPr/>
      </dsp:nvSpPr>
      <dsp:spPr>
        <a:xfrm>
          <a:off x="7270990" y="164288"/>
          <a:ext cx="212667" cy="202617"/>
        </a:xfrm>
        <a:custGeom>
          <a:avLst/>
          <a:gdLst/>
          <a:ahLst/>
          <a:cxnLst/>
          <a:rect l="0" t="0" r="0" b="0"/>
          <a:pathLst>
            <a:path>
              <a:moveTo>
                <a:pt x="0" y="202617"/>
              </a:moveTo>
              <a:lnTo>
                <a:pt x="106333" y="202617"/>
              </a:lnTo>
              <a:lnTo>
                <a:pt x="106333" y="0"/>
              </a:lnTo>
              <a:lnTo>
                <a:pt x="212667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369980" y="258254"/>
        <a:ext cx="14686" cy="14686"/>
      </dsp:txXfrm>
    </dsp:sp>
    <dsp:sp modelId="{C036FED1-8403-4D58-AF15-A45EED2A5ED8}">
      <dsp:nvSpPr>
        <dsp:cNvPr id="0" name=""/>
        <dsp:cNvSpPr/>
      </dsp:nvSpPr>
      <dsp:spPr>
        <a:xfrm>
          <a:off x="5994983" y="366906"/>
          <a:ext cx="212667" cy="202617"/>
        </a:xfrm>
        <a:custGeom>
          <a:avLst/>
          <a:gdLst/>
          <a:ahLst/>
          <a:cxnLst/>
          <a:rect l="0" t="0" r="0" b="0"/>
          <a:pathLst>
            <a:path>
              <a:moveTo>
                <a:pt x="0" y="202617"/>
              </a:moveTo>
              <a:lnTo>
                <a:pt x="106333" y="202617"/>
              </a:lnTo>
              <a:lnTo>
                <a:pt x="106333" y="0"/>
              </a:lnTo>
              <a:lnTo>
                <a:pt x="212667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93974" y="460872"/>
        <a:ext cx="14686" cy="14686"/>
      </dsp:txXfrm>
    </dsp:sp>
    <dsp:sp modelId="{968C184F-7EC0-4F59-BA99-444A4439F475}">
      <dsp:nvSpPr>
        <dsp:cNvPr id="0" name=""/>
        <dsp:cNvSpPr/>
      </dsp:nvSpPr>
      <dsp:spPr>
        <a:xfrm>
          <a:off x="4718977" y="569524"/>
          <a:ext cx="212667" cy="202617"/>
        </a:xfrm>
        <a:custGeom>
          <a:avLst/>
          <a:gdLst/>
          <a:ahLst/>
          <a:cxnLst/>
          <a:rect l="0" t="0" r="0" b="0"/>
          <a:pathLst>
            <a:path>
              <a:moveTo>
                <a:pt x="0" y="202617"/>
              </a:moveTo>
              <a:lnTo>
                <a:pt x="106333" y="202617"/>
              </a:lnTo>
              <a:lnTo>
                <a:pt x="106333" y="0"/>
              </a:lnTo>
              <a:lnTo>
                <a:pt x="212667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17967" y="663490"/>
        <a:ext cx="14686" cy="14686"/>
      </dsp:txXfrm>
    </dsp:sp>
    <dsp:sp modelId="{41DFEF98-CC6F-4445-A201-94F73EB9D650}">
      <dsp:nvSpPr>
        <dsp:cNvPr id="0" name=""/>
        <dsp:cNvSpPr/>
      </dsp:nvSpPr>
      <dsp:spPr>
        <a:xfrm>
          <a:off x="3442970" y="772142"/>
          <a:ext cx="212667" cy="506544"/>
        </a:xfrm>
        <a:custGeom>
          <a:avLst/>
          <a:gdLst/>
          <a:ahLst/>
          <a:cxnLst/>
          <a:rect l="0" t="0" r="0" b="0"/>
          <a:pathLst>
            <a:path>
              <a:moveTo>
                <a:pt x="0" y="506544"/>
              </a:moveTo>
              <a:lnTo>
                <a:pt x="106333" y="506544"/>
              </a:lnTo>
              <a:lnTo>
                <a:pt x="106333" y="0"/>
              </a:lnTo>
              <a:lnTo>
                <a:pt x="212667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35569" y="1011680"/>
        <a:ext cx="27468" cy="27468"/>
      </dsp:txXfrm>
    </dsp:sp>
    <dsp:sp modelId="{12B42E04-DB6D-4058-9B5C-4FDCFDC95261}">
      <dsp:nvSpPr>
        <dsp:cNvPr id="0" name=""/>
        <dsp:cNvSpPr/>
      </dsp:nvSpPr>
      <dsp:spPr>
        <a:xfrm>
          <a:off x="2166963" y="1278687"/>
          <a:ext cx="212667" cy="759817"/>
        </a:xfrm>
        <a:custGeom>
          <a:avLst/>
          <a:gdLst/>
          <a:ahLst/>
          <a:cxnLst/>
          <a:rect l="0" t="0" r="0" b="0"/>
          <a:pathLst>
            <a:path>
              <a:moveTo>
                <a:pt x="0" y="759817"/>
              </a:moveTo>
              <a:lnTo>
                <a:pt x="106333" y="759817"/>
              </a:lnTo>
              <a:lnTo>
                <a:pt x="106333" y="0"/>
              </a:lnTo>
              <a:lnTo>
                <a:pt x="21266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53572" y="1638870"/>
        <a:ext cx="39450" cy="39450"/>
      </dsp:txXfrm>
    </dsp:sp>
    <dsp:sp modelId="{BA1E9786-9BE0-4EFC-870D-A14947289060}">
      <dsp:nvSpPr>
        <dsp:cNvPr id="0" name=""/>
        <dsp:cNvSpPr/>
      </dsp:nvSpPr>
      <dsp:spPr>
        <a:xfrm rot="16200000">
          <a:off x="1151741" y="1876410"/>
          <a:ext cx="1706256" cy="3241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Fibonacci(5)</a:t>
          </a:r>
        </a:p>
      </dsp:txBody>
      <dsp:txXfrm>
        <a:off x="1151741" y="1876410"/>
        <a:ext cx="1706256" cy="324188"/>
      </dsp:txXfrm>
    </dsp:sp>
    <dsp:sp modelId="{3C85522D-205D-4062-ABEE-A878DCEFD44F}">
      <dsp:nvSpPr>
        <dsp:cNvPr id="0" name=""/>
        <dsp:cNvSpPr/>
      </dsp:nvSpPr>
      <dsp:spPr>
        <a:xfrm>
          <a:off x="2379631" y="1116593"/>
          <a:ext cx="1063338" cy="3241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Fibonacci(4)</a:t>
          </a:r>
        </a:p>
      </dsp:txBody>
      <dsp:txXfrm>
        <a:off x="2379631" y="1116593"/>
        <a:ext cx="1063338" cy="324188"/>
      </dsp:txXfrm>
    </dsp:sp>
    <dsp:sp modelId="{65BADE54-7C60-4D62-BD97-42AE28A8BA92}">
      <dsp:nvSpPr>
        <dsp:cNvPr id="0" name=""/>
        <dsp:cNvSpPr/>
      </dsp:nvSpPr>
      <dsp:spPr>
        <a:xfrm>
          <a:off x="3655638" y="610048"/>
          <a:ext cx="1063338" cy="3241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Fibonacci(4)</a:t>
          </a:r>
        </a:p>
      </dsp:txBody>
      <dsp:txXfrm>
        <a:off x="3655638" y="610048"/>
        <a:ext cx="1063338" cy="324188"/>
      </dsp:txXfrm>
    </dsp:sp>
    <dsp:sp modelId="{EA563773-8B25-4612-AE8F-7348D14AB98E}">
      <dsp:nvSpPr>
        <dsp:cNvPr id="0" name=""/>
        <dsp:cNvSpPr/>
      </dsp:nvSpPr>
      <dsp:spPr>
        <a:xfrm>
          <a:off x="4931644" y="407430"/>
          <a:ext cx="1063338" cy="3241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Fibonacci(3)</a:t>
          </a:r>
        </a:p>
      </dsp:txBody>
      <dsp:txXfrm>
        <a:off x="4931644" y="407430"/>
        <a:ext cx="1063338" cy="324188"/>
      </dsp:txXfrm>
    </dsp:sp>
    <dsp:sp modelId="{69A69683-092D-43E2-B09C-D51FB1480CB4}">
      <dsp:nvSpPr>
        <dsp:cNvPr id="0" name=""/>
        <dsp:cNvSpPr/>
      </dsp:nvSpPr>
      <dsp:spPr>
        <a:xfrm>
          <a:off x="6207651" y="204812"/>
          <a:ext cx="1063338" cy="3241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Fibonacci(2)</a:t>
          </a:r>
        </a:p>
      </dsp:txBody>
      <dsp:txXfrm>
        <a:off x="6207651" y="204812"/>
        <a:ext cx="1063338" cy="324188"/>
      </dsp:txXfrm>
    </dsp:sp>
    <dsp:sp modelId="{20EFAFB2-61D6-4C8A-8FD8-4E3ABFACBB40}">
      <dsp:nvSpPr>
        <dsp:cNvPr id="0" name=""/>
        <dsp:cNvSpPr/>
      </dsp:nvSpPr>
      <dsp:spPr>
        <a:xfrm>
          <a:off x="7483658" y="2194"/>
          <a:ext cx="1063338" cy="3241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Fibonacci(1)</a:t>
          </a:r>
        </a:p>
      </dsp:txBody>
      <dsp:txXfrm>
        <a:off x="7483658" y="2194"/>
        <a:ext cx="1063338" cy="324188"/>
      </dsp:txXfrm>
    </dsp:sp>
    <dsp:sp modelId="{26DAED26-7678-491A-9BC2-B858A431D122}">
      <dsp:nvSpPr>
        <dsp:cNvPr id="0" name=""/>
        <dsp:cNvSpPr/>
      </dsp:nvSpPr>
      <dsp:spPr>
        <a:xfrm>
          <a:off x="7483658" y="407430"/>
          <a:ext cx="1063338" cy="3241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Fibonacci(0)</a:t>
          </a:r>
        </a:p>
      </dsp:txBody>
      <dsp:txXfrm>
        <a:off x="7483658" y="407430"/>
        <a:ext cx="1063338" cy="324188"/>
      </dsp:txXfrm>
    </dsp:sp>
    <dsp:sp modelId="{4A0B17EB-9352-48C6-9BD9-05532A5C2A9B}">
      <dsp:nvSpPr>
        <dsp:cNvPr id="0" name=""/>
        <dsp:cNvSpPr/>
      </dsp:nvSpPr>
      <dsp:spPr>
        <a:xfrm>
          <a:off x="6207651" y="610048"/>
          <a:ext cx="1063338" cy="3241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Fibonacci(1)</a:t>
          </a:r>
        </a:p>
      </dsp:txBody>
      <dsp:txXfrm>
        <a:off x="6207651" y="610048"/>
        <a:ext cx="1063338" cy="324188"/>
      </dsp:txXfrm>
    </dsp:sp>
    <dsp:sp modelId="{72B2DB45-5BFC-4BE0-B4FE-150002939CFD}">
      <dsp:nvSpPr>
        <dsp:cNvPr id="0" name=""/>
        <dsp:cNvSpPr/>
      </dsp:nvSpPr>
      <dsp:spPr>
        <a:xfrm>
          <a:off x="4931644" y="812666"/>
          <a:ext cx="1063338" cy="3241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Fibonacci(2)</a:t>
          </a:r>
        </a:p>
      </dsp:txBody>
      <dsp:txXfrm>
        <a:off x="4931644" y="812666"/>
        <a:ext cx="1063338" cy="324188"/>
      </dsp:txXfrm>
    </dsp:sp>
    <dsp:sp modelId="{5C57754C-76E0-40C9-8348-E9EAB0BC6B92}">
      <dsp:nvSpPr>
        <dsp:cNvPr id="0" name=""/>
        <dsp:cNvSpPr/>
      </dsp:nvSpPr>
      <dsp:spPr>
        <a:xfrm>
          <a:off x="3655638" y="1623138"/>
          <a:ext cx="1063338" cy="3241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Fibonacci(3)</a:t>
          </a:r>
        </a:p>
      </dsp:txBody>
      <dsp:txXfrm>
        <a:off x="3655638" y="1623138"/>
        <a:ext cx="1063338" cy="324188"/>
      </dsp:txXfrm>
    </dsp:sp>
    <dsp:sp modelId="{EF03B5E8-46CF-469D-85FF-16CE263550DB}">
      <dsp:nvSpPr>
        <dsp:cNvPr id="0" name=""/>
        <dsp:cNvSpPr/>
      </dsp:nvSpPr>
      <dsp:spPr>
        <a:xfrm>
          <a:off x="4931644" y="1420520"/>
          <a:ext cx="1063338" cy="3241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Fibonacci(2)</a:t>
          </a:r>
        </a:p>
      </dsp:txBody>
      <dsp:txXfrm>
        <a:off x="4931644" y="1420520"/>
        <a:ext cx="1063338" cy="324188"/>
      </dsp:txXfrm>
    </dsp:sp>
    <dsp:sp modelId="{CE62B0E8-74BA-4E8A-9D07-636B1ADFB246}">
      <dsp:nvSpPr>
        <dsp:cNvPr id="0" name=""/>
        <dsp:cNvSpPr/>
      </dsp:nvSpPr>
      <dsp:spPr>
        <a:xfrm>
          <a:off x="6207651" y="1217902"/>
          <a:ext cx="1063338" cy="3241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Fibonacci(1)</a:t>
          </a:r>
        </a:p>
      </dsp:txBody>
      <dsp:txXfrm>
        <a:off x="6207651" y="1217902"/>
        <a:ext cx="1063338" cy="324188"/>
      </dsp:txXfrm>
    </dsp:sp>
    <dsp:sp modelId="{ECEFAA5A-EA86-4431-9C5A-7C5BAC8A1CC0}">
      <dsp:nvSpPr>
        <dsp:cNvPr id="0" name=""/>
        <dsp:cNvSpPr/>
      </dsp:nvSpPr>
      <dsp:spPr>
        <a:xfrm>
          <a:off x="6207651" y="1623138"/>
          <a:ext cx="1063338" cy="3241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Fibonacci(0)</a:t>
          </a:r>
        </a:p>
      </dsp:txBody>
      <dsp:txXfrm>
        <a:off x="6207651" y="1623138"/>
        <a:ext cx="1063338" cy="324188"/>
      </dsp:txXfrm>
    </dsp:sp>
    <dsp:sp modelId="{8FA2435C-A533-428B-88C4-27A2AD59B821}">
      <dsp:nvSpPr>
        <dsp:cNvPr id="0" name=""/>
        <dsp:cNvSpPr/>
      </dsp:nvSpPr>
      <dsp:spPr>
        <a:xfrm>
          <a:off x="4931644" y="1825756"/>
          <a:ext cx="1063338" cy="3241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Fibonacci(1)</a:t>
          </a:r>
        </a:p>
      </dsp:txBody>
      <dsp:txXfrm>
        <a:off x="4931644" y="1825756"/>
        <a:ext cx="1063338" cy="324188"/>
      </dsp:txXfrm>
    </dsp:sp>
    <dsp:sp modelId="{C1B6B9FF-C2EB-4EAD-BCEE-A261C7AEB163}">
      <dsp:nvSpPr>
        <dsp:cNvPr id="0" name=""/>
        <dsp:cNvSpPr/>
      </dsp:nvSpPr>
      <dsp:spPr>
        <a:xfrm>
          <a:off x="2379631" y="2636227"/>
          <a:ext cx="1063338" cy="3241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Fibonacci(3)</a:t>
          </a:r>
        </a:p>
      </dsp:txBody>
      <dsp:txXfrm>
        <a:off x="2379631" y="2636227"/>
        <a:ext cx="1063338" cy="324188"/>
      </dsp:txXfrm>
    </dsp:sp>
    <dsp:sp modelId="{608F2E6F-514F-4913-9388-9F7A4FE15307}">
      <dsp:nvSpPr>
        <dsp:cNvPr id="0" name=""/>
        <dsp:cNvSpPr/>
      </dsp:nvSpPr>
      <dsp:spPr>
        <a:xfrm>
          <a:off x="3655638" y="2433609"/>
          <a:ext cx="1063338" cy="3241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Fibonacci(2)</a:t>
          </a:r>
        </a:p>
      </dsp:txBody>
      <dsp:txXfrm>
        <a:off x="3655638" y="2433609"/>
        <a:ext cx="1063338" cy="324188"/>
      </dsp:txXfrm>
    </dsp:sp>
    <dsp:sp modelId="{E9D81A0A-A20B-4F93-AA16-26342A1FAF71}">
      <dsp:nvSpPr>
        <dsp:cNvPr id="0" name=""/>
        <dsp:cNvSpPr/>
      </dsp:nvSpPr>
      <dsp:spPr>
        <a:xfrm>
          <a:off x="4931644" y="2230991"/>
          <a:ext cx="1063338" cy="3241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Fibonacci(1)</a:t>
          </a:r>
        </a:p>
      </dsp:txBody>
      <dsp:txXfrm>
        <a:off x="4931644" y="2230991"/>
        <a:ext cx="1063338" cy="324188"/>
      </dsp:txXfrm>
    </dsp:sp>
    <dsp:sp modelId="{FEEF9986-6161-4609-BFF4-3DC0DFCC45D8}">
      <dsp:nvSpPr>
        <dsp:cNvPr id="0" name=""/>
        <dsp:cNvSpPr/>
      </dsp:nvSpPr>
      <dsp:spPr>
        <a:xfrm>
          <a:off x="4931644" y="2636227"/>
          <a:ext cx="1063338" cy="3241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Fibonacci(0)</a:t>
          </a:r>
        </a:p>
      </dsp:txBody>
      <dsp:txXfrm>
        <a:off x="4931644" y="2636227"/>
        <a:ext cx="1063338" cy="324188"/>
      </dsp:txXfrm>
    </dsp:sp>
    <dsp:sp modelId="{74B4EB52-7298-4151-B38D-1EDA7384D523}">
      <dsp:nvSpPr>
        <dsp:cNvPr id="0" name=""/>
        <dsp:cNvSpPr/>
      </dsp:nvSpPr>
      <dsp:spPr>
        <a:xfrm>
          <a:off x="3655638" y="2838845"/>
          <a:ext cx="1063338" cy="3241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Fibonacci(1)</a:t>
          </a:r>
        </a:p>
      </dsp:txBody>
      <dsp:txXfrm>
        <a:off x="3655638" y="2838845"/>
        <a:ext cx="1063338" cy="3241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641F64-5CA6-47CE-84D0-9A616DA0F3E0}">
      <dsp:nvSpPr>
        <dsp:cNvPr id="0" name=""/>
        <dsp:cNvSpPr/>
      </dsp:nvSpPr>
      <dsp:spPr>
        <a:xfrm>
          <a:off x="3442970" y="2798322"/>
          <a:ext cx="212667" cy="2026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6333" y="0"/>
              </a:lnTo>
              <a:lnTo>
                <a:pt x="106333" y="202617"/>
              </a:lnTo>
              <a:lnTo>
                <a:pt x="212667" y="2026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41960" y="2892287"/>
        <a:ext cx="14686" cy="14686"/>
      </dsp:txXfrm>
    </dsp:sp>
    <dsp:sp modelId="{C50C84D6-6E84-44D7-A3FA-AD74193836A1}">
      <dsp:nvSpPr>
        <dsp:cNvPr id="0" name=""/>
        <dsp:cNvSpPr/>
      </dsp:nvSpPr>
      <dsp:spPr>
        <a:xfrm>
          <a:off x="4718977" y="2595704"/>
          <a:ext cx="212667" cy="2026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6333" y="0"/>
              </a:lnTo>
              <a:lnTo>
                <a:pt x="106333" y="202617"/>
              </a:lnTo>
              <a:lnTo>
                <a:pt x="212667" y="2026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17967" y="2689669"/>
        <a:ext cx="14686" cy="14686"/>
      </dsp:txXfrm>
    </dsp:sp>
    <dsp:sp modelId="{9A9605D1-A972-4D4B-9219-01F958EF4769}">
      <dsp:nvSpPr>
        <dsp:cNvPr id="0" name=""/>
        <dsp:cNvSpPr/>
      </dsp:nvSpPr>
      <dsp:spPr>
        <a:xfrm>
          <a:off x="4718977" y="2393086"/>
          <a:ext cx="212667" cy="202617"/>
        </a:xfrm>
        <a:custGeom>
          <a:avLst/>
          <a:gdLst/>
          <a:ahLst/>
          <a:cxnLst/>
          <a:rect l="0" t="0" r="0" b="0"/>
          <a:pathLst>
            <a:path>
              <a:moveTo>
                <a:pt x="0" y="202617"/>
              </a:moveTo>
              <a:lnTo>
                <a:pt x="106333" y="202617"/>
              </a:lnTo>
              <a:lnTo>
                <a:pt x="106333" y="0"/>
              </a:lnTo>
              <a:lnTo>
                <a:pt x="212667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17967" y="2487051"/>
        <a:ext cx="14686" cy="14686"/>
      </dsp:txXfrm>
    </dsp:sp>
    <dsp:sp modelId="{14F45ACA-49FC-43FE-AA72-E8C763E57C4A}">
      <dsp:nvSpPr>
        <dsp:cNvPr id="0" name=""/>
        <dsp:cNvSpPr/>
      </dsp:nvSpPr>
      <dsp:spPr>
        <a:xfrm>
          <a:off x="3442970" y="2595704"/>
          <a:ext cx="212667" cy="202617"/>
        </a:xfrm>
        <a:custGeom>
          <a:avLst/>
          <a:gdLst/>
          <a:ahLst/>
          <a:cxnLst/>
          <a:rect l="0" t="0" r="0" b="0"/>
          <a:pathLst>
            <a:path>
              <a:moveTo>
                <a:pt x="0" y="202617"/>
              </a:moveTo>
              <a:lnTo>
                <a:pt x="106333" y="202617"/>
              </a:lnTo>
              <a:lnTo>
                <a:pt x="106333" y="0"/>
              </a:lnTo>
              <a:lnTo>
                <a:pt x="212667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41960" y="2689669"/>
        <a:ext cx="14686" cy="14686"/>
      </dsp:txXfrm>
    </dsp:sp>
    <dsp:sp modelId="{C68D68BE-8B50-4D55-8F19-5F6922D00F67}">
      <dsp:nvSpPr>
        <dsp:cNvPr id="0" name=""/>
        <dsp:cNvSpPr/>
      </dsp:nvSpPr>
      <dsp:spPr>
        <a:xfrm>
          <a:off x="2166963" y="2038504"/>
          <a:ext cx="212667" cy="7598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6333" y="0"/>
              </a:lnTo>
              <a:lnTo>
                <a:pt x="106333" y="759817"/>
              </a:lnTo>
              <a:lnTo>
                <a:pt x="212667" y="7598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53572" y="2398688"/>
        <a:ext cx="39450" cy="39450"/>
      </dsp:txXfrm>
    </dsp:sp>
    <dsp:sp modelId="{86E2D595-7FBC-441C-85DD-ACDFD5BBE7C3}">
      <dsp:nvSpPr>
        <dsp:cNvPr id="0" name=""/>
        <dsp:cNvSpPr/>
      </dsp:nvSpPr>
      <dsp:spPr>
        <a:xfrm>
          <a:off x="4718977" y="1785232"/>
          <a:ext cx="212667" cy="2026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6333" y="0"/>
              </a:lnTo>
              <a:lnTo>
                <a:pt x="106333" y="202617"/>
              </a:lnTo>
              <a:lnTo>
                <a:pt x="212667" y="2026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17967" y="1879197"/>
        <a:ext cx="14686" cy="14686"/>
      </dsp:txXfrm>
    </dsp:sp>
    <dsp:sp modelId="{D2F79784-FD62-4EA3-9974-E0011B33BBF2}">
      <dsp:nvSpPr>
        <dsp:cNvPr id="0" name=""/>
        <dsp:cNvSpPr/>
      </dsp:nvSpPr>
      <dsp:spPr>
        <a:xfrm>
          <a:off x="5994983" y="1582614"/>
          <a:ext cx="212667" cy="2026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6333" y="0"/>
              </a:lnTo>
              <a:lnTo>
                <a:pt x="106333" y="202617"/>
              </a:lnTo>
              <a:lnTo>
                <a:pt x="212667" y="2026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93974" y="1676580"/>
        <a:ext cx="14686" cy="14686"/>
      </dsp:txXfrm>
    </dsp:sp>
    <dsp:sp modelId="{919DBB20-C121-4D66-B218-B8F77107DEC2}">
      <dsp:nvSpPr>
        <dsp:cNvPr id="0" name=""/>
        <dsp:cNvSpPr/>
      </dsp:nvSpPr>
      <dsp:spPr>
        <a:xfrm>
          <a:off x="5994983" y="1379996"/>
          <a:ext cx="212667" cy="202617"/>
        </a:xfrm>
        <a:custGeom>
          <a:avLst/>
          <a:gdLst/>
          <a:ahLst/>
          <a:cxnLst/>
          <a:rect l="0" t="0" r="0" b="0"/>
          <a:pathLst>
            <a:path>
              <a:moveTo>
                <a:pt x="0" y="202617"/>
              </a:moveTo>
              <a:lnTo>
                <a:pt x="106333" y="202617"/>
              </a:lnTo>
              <a:lnTo>
                <a:pt x="106333" y="0"/>
              </a:lnTo>
              <a:lnTo>
                <a:pt x="212667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93974" y="1473962"/>
        <a:ext cx="14686" cy="14686"/>
      </dsp:txXfrm>
    </dsp:sp>
    <dsp:sp modelId="{4C5B805B-5321-4BE7-9D88-B9D95C2F4192}">
      <dsp:nvSpPr>
        <dsp:cNvPr id="0" name=""/>
        <dsp:cNvSpPr/>
      </dsp:nvSpPr>
      <dsp:spPr>
        <a:xfrm>
          <a:off x="4718977" y="1582614"/>
          <a:ext cx="212667" cy="202617"/>
        </a:xfrm>
        <a:custGeom>
          <a:avLst/>
          <a:gdLst/>
          <a:ahLst/>
          <a:cxnLst/>
          <a:rect l="0" t="0" r="0" b="0"/>
          <a:pathLst>
            <a:path>
              <a:moveTo>
                <a:pt x="0" y="202617"/>
              </a:moveTo>
              <a:lnTo>
                <a:pt x="106333" y="202617"/>
              </a:lnTo>
              <a:lnTo>
                <a:pt x="106333" y="0"/>
              </a:lnTo>
              <a:lnTo>
                <a:pt x="212667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17967" y="1676580"/>
        <a:ext cx="14686" cy="14686"/>
      </dsp:txXfrm>
    </dsp:sp>
    <dsp:sp modelId="{5E466C96-D39C-4D94-B605-BCFFFEC21E26}">
      <dsp:nvSpPr>
        <dsp:cNvPr id="0" name=""/>
        <dsp:cNvSpPr/>
      </dsp:nvSpPr>
      <dsp:spPr>
        <a:xfrm>
          <a:off x="3442970" y="1278687"/>
          <a:ext cx="212667" cy="5065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6333" y="0"/>
              </a:lnTo>
              <a:lnTo>
                <a:pt x="106333" y="506544"/>
              </a:lnTo>
              <a:lnTo>
                <a:pt x="212667" y="5065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35569" y="1518225"/>
        <a:ext cx="27468" cy="27468"/>
      </dsp:txXfrm>
    </dsp:sp>
    <dsp:sp modelId="{DC94A580-1F98-47CB-ACDE-9B75EFDAC414}">
      <dsp:nvSpPr>
        <dsp:cNvPr id="0" name=""/>
        <dsp:cNvSpPr/>
      </dsp:nvSpPr>
      <dsp:spPr>
        <a:xfrm>
          <a:off x="4718977" y="772142"/>
          <a:ext cx="212667" cy="2026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6333" y="0"/>
              </a:lnTo>
              <a:lnTo>
                <a:pt x="106333" y="202617"/>
              </a:lnTo>
              <a:lnTo>
                <a:pt x="212667" y="2026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17967" y="866108"/>
        <a:ext cx="14686" cy="14686"/>
      </dsp:txXfrm>
    </dsp:sp>
    <dsp:sp modelId="{9E773B5B-7750-43B7-8E7C-A4D89158DBBA}">
      <dsp:nvSpPr>
        <dsp:cNvPr id="0" name=""/>
        <dsp:cNvSpPr/>
      </dsp:nvSpPr>
      <dsp:spPr>
        <a:xfrm>
          <a:off x="5994983" y="569524"/>
          <a:ext cx="212667" cy="2026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6333" y="0"/>
              </a:lnTo>
              <a:lnTo>
                <a:pt x="106333" y="202617"/>
              </a:lnTo>
              <a:lnTo>
                <a:pt x="212667" y="2026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93974" y="663490"/>
        <a:ext cx="14686" cy="14686"/>
      </dsp:txXfrm>
    </dsp:sp>
    <dsp:sp modelId="{1C95FB85-AFCB-4CE3-9BD3-4B8B91B1FC85}">
      <dsp:nvSpPr>
        <dsp:cNvPr id="0" name=""/>
        <dsp:cNvSpPr/>
      </dsp:nvSpPr>
      <dsp:spPr>
        <a:xfrm>
          <a:off x="7270990" y="366906"/>
          <a:ext cx="212667" cy="2026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6333" y="0"/>
              </a:lnTo>
              <a:lnTo>
                <a:pt x="106333" y="202617"/>
              </a:lnTo>
              <a:lnTo>
                <a:pt x="212667" y="2026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369980" y="460872"/>
        <a:ext cx="14686" cy="14686"/>
      </dsp:txXfrm>
    </dsp:sp>
    <dsp:sp modelId="{EC68A7CF-A83D-4B58-A39A-7EE430EBDEFE}">
      <dsp:nvSpPr>
        <dsp:cNvPr id="0" name=""/>
        <dsp:cNvSpPr/>
      </dsp:nvSpPr>
      <dsp:spPr>
        <a:xfrm>
          <a:off x="7270990" y="164288"/>
          <a:ext cx="212667" cy="202617"/>
        </a:xfrm>
        <a:custGeom>
          <a:avLst/>
          <a:gdLst/>
          <a:ahLst/>
          <a:cxnLst/>
          <a:rect l="0" t="0" r="0" b="0"/>
          <a:pathLst>
            <a:path>
              <a:moveTo>
                <a:pt x="0" y="202617"/>
              </a:moveTo>
              <a:lnTo>
                <a:pt x="106333" y="202617"/>
              </a:lnTo>
              <a:lnTo>
                <a:pt x="106333" y="0"/>
              </a:lnTo>
              <a:lnTo>
                <a:pt x="212667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369980" y="258254"/>
        <a:ext cx="14686" cy="14686"/>
      </dsp:txXfrm>
    </dsp:sp>
    <dsp:sp modelId="{C036FED1-8403-4D58-AF15-A45EED2A5ED8}">
      <dsp:nvSpPr>
        <dsp:cNvPr id="0" name=""/>
        <dsp:cNvSpPr/>
      </dsp:nvSpPr>
      <dsp:spPr>
        <a:xfrm>
          <a:off x="5994983" y="366906"/>
          <a:ext cx="212667" cy="202617"/>
        </a:xfrm>
        <a:custGeom>
          <a:avLst/>
          <a:gdLst/>
          <a:ahLst/>
          <a:cxnLst/>
          <a:rect l="0" t="0" r="0" b="0"/>
          <a:pathLst>
            <a:path>
              <a:moveTo>
                <a:pt x="0" y="202617"/>
              </a:moveTo>
              <a:lnTo>
                <a:pt x="106333" y="202617"/>
              </a:lnTo>
              <a:lnTo>
                <a:pt x="106333" y="0"/>
              </a:lnTo>
              <a:lnTo>
                <a:pt x="212667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93974" y="460872"/>
        <a:ext cx="14686" cy="14686"/>
      </dsp:txXfrm>
    </dsp:sp>
    <dsp:sp modelId="{968C184F-7EC0-4F59-BA99-444A4439F475}">
      <dsp:nvSpPr>
        <dsp:cNvPr id="0" name=""/>
        <dsp:cNvSpPr/>
      </dsp:nvSpPr>
      <dsp:spPr>
        <a:xfrm>
          <a:off x="4718977" y="569524"/>
          <a:ext cx="212667" cy="202617"/>
        </a:xfrm>
        <a:custGeom>
          <a:avLst/>
          <a:gdLst/>
          <a:ahLst/>
          <a:cxnLst/>
          <a:rect l="0" t="0" r="0" b="0"/>
          <a:pathLst>
            <a:path>
              <a:moveTo>
                <a:pt x="0" y="202617"/>
              </a:moveTo>
              <a:lnTo>
                <a:pt x="106333" y="202617"/>
              </a:lnTo>
              <a:lnTo>
                <a:pt x="106333" y="0"/>
              </a:lnTo>
              <a:lnTo>
                <a:pt x="212667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17967" y="663490"/>
        <a:ext cx="14686" cy="14686"/>
      </dsp:txXfrm>
    </dsp:sp>
    <dsp:sp modelId="{41DFEF98-CC6F-4445-A201-94F73EB9D650}">
      <dsp:nvSpPr>
        <dsp:cNvPr id="0" name=""/>
        <dsp:cNvSpPr/>
      </dsp:nvSpPr>
      <dsp:spPr>
        <a:xfrm>
          <a:off x="3442970" y="772142"/>
          <a:ext cx="212667" cy="506544"/>
        </a:xfrm>
        <a:custGeom>
          <a:avLst/>
          <a:gdLst/>
          <a:ahLst/>
          <a:cxnLst/>
          <a:rect l="0" t="0" r="0" b="0"/>
          <a:pathLst>
            <a:path>
              <a:moveTo>
                <a:pt x="0" y="506544"/>
              </a:moveTo>
              <a:lnTo>
                <a:pt x="106333" y="506544"/>
              </a:lnTo>
              <a:lnTo>
                <a:pt x="106333" y="0"/>
              </a:lnTo>
              <a:lnTo>
                <a:pt x="212667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35569" y="1011680"/>
        <a:ext cx="27468" cy="27468"/>
      </dsp:txXfrm>
    </dsp:sp>
    <dsp:sp modelId="{12B42E04-DB6D-4058-9B5C-4FDCFDC95261}">
      <dsp:nvSpPr>
        <dsp:cNvPr id="0" name=""/>
        <dsp:cNvSpPr/>
      </dsp:nvSpPr>
      <dsp:spPr>
        <a:xfrm>
          <a:off x="2166963" y="1278687"/>
          <a:ext cx="212667" cy="759817"/>
        </a:xfrm>
        <a:custGeom>
          <a:avLst/>
          <a:gdLst/>
          <a:ahLst/>
          <a:cxnLst/>
          <a:rect l="0" t="0" r="0" b="0"/>
          <a:pathLst>
            <a:path>
              <a:moveTo>
                <a:pt x="0" y="759817"/>
              </a:moveTo>
              <a:lnTo>
                <a:pt x="106333" y="759817"/>
              </a:lnTo>
              <a:lnTo>
                <a:pt x="106333" y="0"/>
              </a:lnTo>
              <a:lnTo>
                <a:pt x="21266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53572" y="1638870"/>
        <a:ext cx="39450" cy="39450"/>
      </dsp:txXfrm>
    </dsp:sp>
    <dsp:sp modelId="{BA1E9786-9BE0-4EFC-870D-A14947289060}">
      <dsp:nvSpPr>
        <dsp:cNvPr id="0" name=""/>
        <dsp:cNvSpPr/>
      </dsp:nvSpPr>
      <dsp:spPr>
        <a:xfrm rot="16200000">
          <a:off x="1151741" y="1876410"/>
          <a:ext cx="1706256" cy="3241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Fibonacci(5)</a:t>
          </a:r>
        </a:p>
      </dsp:txBody>
      <dsp:txXfrm>
        <a:off x="1151741" y="1876410"/>
        <a:ext cx="1706256" cy="324188"/>
      </dsp:txXfrm>
    </dsp:sp>
    <dsp:sp modelId="{3C85522D-205D-4062-ABEE-A878DCEFD44F}">
      <dsp:nvSpPr>
        <dsp:cNvPr id="0" name=""/>
        <dsp:cNvSpPr/>
      </dsp:nvSpPr>
      <dsp:spPr>
        <a:xfrm>
          <a:off x="2379631" y="1116593"/>
          <a:ext cx="1063338" cy="3241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Fibonacci(4)</a:t>
          </a:r>
        </a:p>
      </dsp:txBody>
      <dsp:txXfrm>
        <a:off x="2379631" y="1116593"/>
        <a:ext cx="1063338" cy="324188"/>
      </dsp:txXfrm>
    </dsp:sp>
    <dsp:sp modelId="{65BADE54-7C60-4D62-BD97-42AE28A8BA92}">
      <dsp:nvSpPr>
        <dsp:cNvPr id="0" name=""/>
        <dsp:cNvSpPr/>
      </dsp:nvSpPr>
      <dsp:spPr>
        <a:xfrm>
          <a:off x="3655638" y="610048"/>
          <a:ext cx="1063338" cy="3241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Fibonacci(4)</a:t>
          </a:r>
        </a:p>
      </dsp:txBody>
      <dsp:txXfrm>
        <a:off x="3655638" y="610048"/>
        <a:ext cx="1063338" cy="324188"/>
      </dsp:txXfrm>
    </dsp:sp>
    <dsp:sp modelId="{EA563773-8B25-4612-AE8F-7348D14AB98E}">
      <dsp:nvSpPr>
        <dsp:cNvPr id="0" name=""/>
        <dsp:cNvSpPr/>
      </dsp:nvSpPr>
      <dsp:spPr>
        <a:xfrm>
          <a:off x="4931644" y="407430"/>
          <a:ext cx="1063338" cy="3241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Fibonacci(3)</a:t>
          </a:r>
        </a:p>
      </dsp:txBody>
      <dsp:txXfrm>
        <a:off x="4931644" y="407430"/>
        <a:ext cx="1063338" cy="324188"/>
      </dsp:txXfrm>
    </dsp:sp>
    <dsp:sp modelId="{69A69683-092D-43E2-B09C-D51FB1480CB4}">
      <dsp:nvSpPr>
        <dsp:cNvPr id="0" name=""/>
        <dsp:cNvSpPr/>
      </dsp:nvSpPr>
      <dsp:spPr>
        <a:xfrm>
          <a:off x="6207651" y="204812"/>
          <a:ext cx="1063338" cy="3241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Fibonacci(2)</a:t>
          </a:r>
        </a:p>
      </dsp:txBody>
      <dsp:txXfrm>
        <a:off x="6207651" y="204812"/>
        <a:ext cx="1063338" cy="324188"/>
      </dsp:txXfrm>
    </dsp:sp>
    <dsp:sp modelId="{20EFAFB2-61D6-4C8A-8FD8-4E3ABFACBB40}">
      <dsp:nvSpPr>
        <dsp:cNvPr id="0" name=""/>
        <dsp:cNvSpPr/>
      </dsp:nvSpPr>
      <dsp:spPr>
        <a:xfrm>
          <a:off x="7483658" y="2194"/>
          <a:ext cx="1063338" cy="3241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Fibonacci(1)</a:t>
          </a:r>
        </a:p>
      </dsp:txBody>
      <dsp:txXfrm>
        <a:off x="7483658" y="2194"/>
        <a:ext cx="1063338" cy="324188"/>
      </dsp:txXfrm>
    </dsp:sp>
    <dsp:sp modelId="{26DAED26-7678-491A-9BC2-B858A431D122}">
      <dsp:nvSpPr>
        <dsp:cNvPr id="0" name=""/>
        <dsp:cNvSpPr/>
      </dsp:nvSpPr>
      <dsp:spPr>
        <a:xfrm>
          <a:off x="7483658" y="407430"/>
          <a:ext cx="1063338" cy="3241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Fibonacci(0)</a:t>
          </a:r>
        </a:p>
      </dsp:txBody>
      <dsp:txXfrm>
        <a:off x="7483658" y="407430"/>
        <a:ext cx="1063338" cy="324188"/>
      </dsp:txXfrm>
    </dsp:sp>
    <dsp:sp modelId="{4A0B17EB-9352-48C6-9BD9-05532A5C2A9B}">
      <dsp:nvSpPr>
        <dsp:cNvPr id="0" name=""/>
        <dsp:cNvSpPr/>
      </dsp:nvSpPr>
      <dsp:spPr>
        <a:xfrm>
          <a:off x="6207651" y="610048"/>
          <a:ext cx="1063338" cy="3241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Fibonacci(1)</a:t>
          </a:r>
        </a:p>
      </dsp:txBody>
      <dsp:txXfrm>
        <a:off x="6207651" y="610048"/>
        <a:ext cx="1063338" cy="324188"/>
      </dsp:txXfrm>
    </dsp:sp>
    <dsp:sp modelId="{72B2DB45-5BFC-4BE0-B4FE-150002939CFD}">
      <dsp:nvSpPr>
        <dsp:cNvPr id="0" name=""/>
        <dsp:cNvSpPr/>
      </dsp:nvSpPr>
      <dsp:spPr>
        <a:xfrm>
          <a:off x="4931644" y="812666"/>
          <a:ext cx="1063338" cy="3241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Fibonacci(2)</a:t>
          </a:r>
        </a:p>
      </dsp:txBody>
      <dsp:txXfrm>
        <a:off x="4931644" y="812666"/>
        <a:ext cx="1063338" cy="324188"/>
      </dsp:txXfrm>
    </dsp:sp>
    <dsp:sp modelId="{5C57754C-76E0-40C9-8348-E9EAB0BC6B92}">
      <dsp:nvSpPr>
        <dsp:cNvPr id="0" name=""/>
        <dsp:cNvSpPr/>
      </dsp:nvSpPr>
      <dsp:spPr>
        <a:xfrm>
          <a:off x="3655638" y="1623138"/>
          <a:ext cx="1063338" cy="3241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Fibonacci(3)</a:t>
          </a:r>
        </a:p>
      </dsp:txBody>
      <dsp:txXfrm>
        <a:off x="3655638" y="1623138"/>
        <a:ext cx="1063338" cy="324188"/>
      </dsp:txXfrm>
    </dsp:sp>
    <dsp:sp modelId="{EF03B5E8-46CF-469D-85FF-16CE263550DB}">
      <dsp:nvSpPr>
        <dsp:cNvPr id="0" name=""/>
        <dsp:cNvSpPr/>
      </dsp:nvSpPr>
      <dsp:spPr>
        <a:xfrm>
          <a:off x="4931644" y="1420520"/>
          <a:ext cx="1063338" cy="3241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Fibonacci(2)</a:t>
          </a:r>
        </a:p>
      </dsp:txBody>
      <dsp:txXfrm>
        <a:off x="4931644" y="1420520"/>
        <a:ext cx="1063338" cy="324188"/>
      </dsp:txXfrm>
    </dsp:sp>
    <dsp:sp modelId="{CE62B0E8-74BA-4E8A-9D07-636B1ADFB246}">
      <dsp:nvSpPr>
        <dsp:cNvPr id="0" name=""/>
        <dsp:cNvSpPr/>
      </dsp:nvSpPr>
      <dsp:spPr>
        <a:xfrm>
          <a:off x="6207651" y="1217902"/>
          <a:ext cx="1063338" cy="3241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Fibonacci(1)</a:t>
          </a:r>
        </a:p>
      </dsp:txBody>
      <dsp:txXfrm>
        <a:off x="6207651" y="1217902"/>
        <a:ext cx="1063338" cy="324188"/>
      </dsp:txXfrm>
    </dsp:sp>
    <dsp:sp modelId="{ECEFAA5A-EA86-4431-9C5A-7C5BAC8A1CC0}">
      <dsp:nvSpPr>
        <dsp:cNvPr id="0" name=""/>
        <dsp:cNvSpPr/>
      </dsp:nvSpPr>
      <dsp:spPr>
        <a:xfrm>
          <a:off x="6207651" y="1623138"/>
          <a:ext cx="1063338" cy="3241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Fibonacci(0)</a:t>
          </a:r>
        </a:p>
      </dsp:txBody>
      <dsp:txXfrm>
        <a:off x="6207651" y="1623138"/>
        <a:ext cx="1063338" cy="324188"/>
      </dsp:txXfrm>
    </dsp:sp>
    <dsp:sp modelId="{8FA2435C-A533-428B-88C4-27A2AD59B821}">
      <dsp:nvSpPr>
        <dsp:cNvPr id="0" name=""/>
        <dsp:cNvSpPr/>
      </dsp:nvSpPr>
      <dsp:spPr>
        <a:xfrm>
          <a:off x="4931644" y="1825756"/>
          <a:ext cx="1063338" cy="3241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Fibonacci(1)</a:t>
          </a:r>
        </a:p>
      </dsp:txBody>
      <dsp:txXfrm>
        <a:off x="4931644" y="1825756"/>
        <a:ext cx="1063338" cy="324188"/>
      </dsp:txXfrm>
    </dsp:sp>
    <dsp:sp modelId="{C1B6B9FF-C2EB-4EAD-BCEE-A261C7AEB163}">
      <dsp:nvSpPr>
        <dsp:cNvPr id="0" name=""/>
        <dsp:cNvSpPr/>
      </dsp:nvSpPr>
      <dsp:spPr>
        <a:xfrm>
          <a:off x="2379631" y="2636227"/>
          <a:ext cx="1063338" cy="3241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Fibonacci(3)</a:t>
          </a:r>
        </a:p>
      </dsp:txBody>
      <dsp:txXfrm>
        <a:off x="2379631" y="2636227"/>
        <a:ext cx="1063338" cy="324188"/>
      </dsp:txXfrm>
    </dsp:sp>
    <dsp:sp modelId="{608F2E6F-514F-4913-9388-9F7A4FE15307}">
      <dsp:nvSpPr>
        <dsp:cNvPr id="0" name=""/>
        <dsp:cNvSpPr/>
      </dsp:nvSpPr>
      <dsp:spPr>
        <a:xfrm>
          <a:off x="3655638" y="2433609"/>
          <a:ext cx="1063338" cy="3241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Fibonacci(2)</a:t>
          </a:r>
        </a:p>
      </dsp:txBody>
      <dsp:txXfrm>
        <a:off x="3655638" y="2433609"/>
        <a:ext cx="1063338" cy="324188"/>
      </dsp:txXfrm>
    </dsp:sp>
    <dsp:sp modelId="{E9D81A0A-A20B-4F93-AA16-26342A1FAF71}">
      <dsp:nvSpPr>
        <dsp:cNvPr id="0" name=""/>
        <dsp:cNvSpPr/>
      </dsp:nvSpPr>
      <dsp:spPr>
        <a:xfrm>
          <a:off x="4931644" y="2230991"/>
          <a:ext cx="1063338" cy="3241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Fibonacci(1)</a:t>
          </a:r>
        </a:p>
      </dsp:txBody>
      <dsp:txXfrm>
        <a:off x="4931644" y="2230991"/>
        <a:ext cx="1063338" cy="324188"/>
      </dsp:txXfrm>
    </dsp:sp>
    <dsp:sp modelId="{FEEF9986-6161-4609-BFF4-3DC0DFCC45D8}">
      <dsp:nvSpPr>
        <dsp:cNvPr id="0" name=""/>
        <dsp:cNvSpPr/>
      </dsp:nvSpPr>
      <dsp:spPr>
        <a:xfrm>
          <a:off x="4931644" y="2636227"/>
          <a:ext cx="1063338" cy="3241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Fibonacci(0)</a:t>
          </a:r>
        </a:p>
      </dsp:txBody>
      <dsp:txXfrm>
        <a:off x="4931644" y="2636227"/>
        <a:ext cx="1063338" cy="324188"/>
      </dsp:txXfrm>
    </dsp:sp>
    <dsp:sp modelId="{74B4EB52-7298-4151-B38D-1EDA7384D523}">
      <dsp:nvSpPr>
        <dsp:cNvPr id="0" name=""/>
        <dsp:cNvSpPr/>
      </dsp:nvSpPr>
      <dsp:spPr>
        <a:xfrm>
          <a:off x="3655638" y="2838845"/>
          <a:ext cx="1063338" cy="3241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Fibonacci(1)</a:t>
          </a:r>
        </a:p>
      </dsp:txBody>
      <dsp:txXfrm>
        <a:off x="3655638" y="2838845"/>
        <a:ext cx="1063338" cy="3241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85708-953F-4D9D-B89F-362A60A0F311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DBA4-F1B3-4093-96EA-979635E6C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15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85708-953F-4D9D-B89F-362A60A0F311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DBA4-F1B3-4093-96EA-979635E6C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74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85708-953F-4D9D-B89F-362A60A0F311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DBA4-F1B3-4093-96EA-979635E6C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29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CED3-FE3A-491D-BB64-EE0347D23720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BB57-3DF2-4D20-8917-DB96AC6B2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980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CED3-FE3A-491D-BB64-EE0347D23720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BB57-3DF2-4D20-8917-DB96AC6B2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53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CED3-FE3A-491D-BB64-EE0347D23720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BB57-3DF2-4D20-8917-DB96AC6B2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59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CED3-FE3A-491D-BB64-EE0347D23720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BB57-3DF2-4D20-8917-DB96AC6B2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29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CED3-FE3A-491D-BB64-EE0347D23720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BB57-3DF2-4D20-8917-DB96AC6B2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819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CED3-FE3A-491D-BB64-EE0347D23720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BB57-3DF2-4D20-8917-DB96AC6B2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469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CED3-FE3A-491D-BB64-EE0347D23720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BB57-3DF2-4D20-8917-DB96AC6B2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270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CED3-FE3A-491D-BB64-EE0347D23720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BB57-3DF2-4D20-8917-DB96AC6B2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49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39229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CED3-FE3A-491D-BB64-EE0347D23720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BB57-3DF2-4D20-8917-DB96AC6B2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017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CED3-FE3A-491D-BB64-EE0347D23720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BB57-3DF2-4D20-8917-DB96AC6B2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907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CED3-FE3A-491D-BB64-EE0347D23720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BB57-3DF2-4D20-8917-DB96AC6B2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7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85708-953F-4D9D-B89F-362A60A0F311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DBA4-F1B3-4093-96EA-979635E6C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15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85708-953F-4D9D-B89F-362A60A0F311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DBA4-F1B3-4093-96EA-979635E6C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9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85708-953F-4D9D-B89F-362A60A0F311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DBA4-F1B3-4093-96EA-979635E6C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05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85708-953F-4D9D-B89F-362A60A0F311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DBA4-F1B3-4093-96EA-979635E6C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25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85708-953F-4D9D-B89F-362A60A0F311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DBA4-F1B3-4093-96EA-979635E6C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98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85708-953F-4D9D-B89F-362A60A0F311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DBA4-F1B3-4093-96EA-979635E6C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85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85708-953F-4D9D-B89F-362A60A0F311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DBA4-F1B3-4093-96EA-979635E6C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5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85708-953F-4D9D-B89F-362A60A0F311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8DBA4-F1B3-4093-96EA-979635E6C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780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CED3-FE3A-491D-BB64-EE0347D23720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FBB57-3DF2-4D20-8917-DB96AC6B2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tter/dotnetforall" TargetMode="External"/><Relationship Id="rId2" Type="http://schemas.openxmlformats.org/officeDocument/2006/relationships/hyperlink" Target="http://www.dotnetforall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knapsack-problem" TargetMode="External"/><Relationship Id="rId2" Type="http://schemas.openxmlformats.org/officeDocument/2006/relationships/hyperlink" Target="https://app.pluralsight.com/library/courses/algorithmics-introduction/table-of-contents" TargetMode="Externa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09957" y="4460167"/>
            <a:ext cx="5617699" cy="1655762"/>
          </a:xfrm>
        </p:spPr>
        <p:txBody>
          <a:bodyPr/>
          <a:lstStyle/>
          <a:p>
            <a:r>
              <a:rPr lang="en-US" dirty="0"/>
              <a:t>Vikram Chaudhary</a:t>
            </a:r>
          </a:p>
          <a:p>
            <a:r>
              <a:rPr lang="en-US" dirty="0"/>
              <a:t>Technical Blog: </a:t>
            </a:r>
            <a:r>
              <a:rPr lang="en-US" dirty="0">
                <a:hlinkClick r:id="rId2"/>
              </a:rPr>
              <a:t>www.dotnetforall.com</a:t>
            </a:r>
            <a:endParaRPr lang="en-US" dirty="0"/>
          </a:p>
          <a:p>
            <a:r>
              <a:rPr lang="en-US" dirty="0"/>
              <a:t>Twitter: </a:t>
            </a:r>
            <a:r>
              <a:rPr lang="en-US" dirty="0">
                <a:hlinkClick r:id="rId3"/>
              </a:rPr>
              <a:t>@dotnetforall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272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92700" y="1758460"/>
            <a:ext cx="2264899" cy="301752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?</a:t>
            </a:r>
          </a:p>
        </p:txBody>
      </p:sp>
      <p:sp>
        <p:nvSpPr>
          <p:cNvPr id="3" name="Arrow: Right 2"/>
          <p:cNvSpPr/>
          <p:nvPr/>
        </p:nvSpPr>
        <p:spPr>
          <a:xfrm>
            <a:off x="4445391" y="2926080"/>
            <a:ext cx="2799472" cy="4642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445391" y="2250831"/>
            <a:ext cx="2349304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400" b="1" dirty="0">
                <a:ln/>
                <a:solidFill>
                  <a:schemeClr val="accent3"/>
                </a:solidFill>
              </a:rPr>
              <a:t>Divide into Sub - Problems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83418" y="1758460"/>
            <a:ext cx="1477108" cy="3017520"/>
          </a:xfrm>
          <a:prstGeom prst="rect">
            <a:avLst/>
          </a:prstGeom>
          <a:solidFill>
            <a:schemeClr val="accent4">
              <a:alpha val="74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/>
              <a:t>?</a:t>
            </a:r>
          </a:p>
        </p:txBody>
      </p:sp>
      <p:sp>
        <p:nvSpPr>
          <p:cNvPr id="6" name="Rectangle 5"/>
          <p:cNvSpPr/>
          <p:nvPr/>
        </p:nvSpPr>
        <p:spPr>
          <a:xfrm>
            <a:off x="9024423" y="1758460"/>
            <a:ext cx="1336431" cy="3017520"/>
          </a:xfrm>
          <a:prstGeom prst="rect">
            <a:avLst/>
          </a:prstGeom>
          <a:solidFill>
            <a:schemeClr val="accent4">
              <a:alpha val="7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/>
              <a:t>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24092" y="1012874"/>
            <a:ext cx="3137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Solve Sub Problems</a:t>
            </a:r>
          </a:p>
        </p:txBody>
      </p:sp>
      <p:sp>
        <p:nvSpPr>
          <p:cNvPr id="8" name="Rectangle 7"/>
          <p:cNvSpPr/>
          <p:nvPr/>
        </p:nvSpPr>
        <p:spPr>
          <a:xfrm>
            <a:off x="9024423" y="1758460"/>
            <a:ext cx="436103" cy="30175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74864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92700" y="1758460"/>
            <a:ext cx="2264899" cy="301752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?</a:t>
            </a:r>
          </a:p>
        </p:txBody>
      </p:sp>
      <p:sp>
        <p:nvSpPr>
          <p:cNvPr id="3" name="Arrow: Right 2"/>
          <p:cNvSpPr/>
          <p:nvPr/>
        </p:nvSpPr>
        <p:spPr>
          <a:xfrm>
            <a:off x="4445391" y="2926080"/>
            <a:ext cx="2799472" cy="4642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445391" y="2250831"/>
            <a:ext cx="2349304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400" b="1" dirty="0">
                <a:ln/>
                <a:solidFill>
                  <a:schemeClr val="accent3"/>
                </a:solidFill>
              </a:rPr>
              <a:t>Divide into Sub - Problems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83418" y="1758460"/>
            <a:ext cx="1477108" cy="3017520"/>
          </a:xfrm>
          <a:prstGeom prst="rect">
            <a:avLst/>
          </a:prstGeom>
          <a:solidFill>
            <a:schemeClr val="accent4">
              <a:alpha val="74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/>
              <a:t>!</a:t>
            </a:r>
          </a:p>
        </p:txBody>
      </p:sp>
      <p:sp>
        <p:nvSpPr>
          <p:cNvPr id="6" name="Rectangle 5"/>
          <p:cNvSpPr/>
          <p:nvPr/>
        </p:nvSpPr>
        <p:spPr>
          <a:xfrm>
            <a:off x="9024423" y="1758460"/>
            <a:ext cx="1336431" cy="3017520"/>
          </a:xfrm>
          <a:prstGeom prst="rect">
            <a:avLst/>
          </a:prstGeom>
          <a:solidFill>
            <a:schemeClr val="accent4">
              <a:alpha val="7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/>
              <a:t>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83418" y="1163151"/>
            <a:ext cx="3137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Solve Sub Problems</a:t>
            </a:r>
          </a:p>
        </p:txBody>
      </p:sp>
      <p:sp>
        <p:nvSpPr>
          <p:cNvPr id="8" name="Rectangle 7"/>
          <p:cNvSpPr/>
          <p:nvPr/>
        </p:nvSpPr>
        <p:spPr>
          <a:xfrm>
            <a:off x="9024423" y="1758460"/>
            <a:ext cx="436103" cy="30175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!</a:t>
            </a:r>
          </a:p>
        </p:txBody>
      </p:sp>
      <p:cxnSp>
        <p:nvCxnSpPr>
          <p:cNvPr id="10" name="Connector: Curved 9"/>
          <p:cNvCxnSpPr/>
          <p:nvPr/>
        </p:nvCxnSpPr>
        <p:spPr>
          <a:xfrm rot="16200000" flipH="1">
            <a:off x="9073661" y="5148775"/>
            <a:ext cx="801858" cy="32355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72738" y="5845127"/>
            <a:ext cx="243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Solve and Cache results</a:t>
            </a:r>
          </a:p>
        </p:txBody>
      </p:sp>
    </p:spTree>
    <p:extLst>
      <p:ext uri="{BB962C8B-B14F-4D97-AF65-F5344CB8AC3E}">
        <p14:creationId xmlns:p14="http://schemas.microsoft.com/office/powerpoint/2010/main" val="2836267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92700" y="1758460"/>
            <a:ext cx="2264899" cy="301752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!</a:t>
            </a:r>
          </a:p>
        </p:txBody>
      </p:sp>
      <p:sp>
        <p:nvSpPr>
          <p:cNvPr id="3" name="Arrow: Right 2"/>
          <p:cNvSpPr/>
          <p:nvPr/>
        </p:nvSpPr>
        <p:spPr>
          <a:xfrm>
            <a:off x="4445391" y="2926080"/>
            <a:ext cx="2799472" cy="4642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445391" y="2250831"/>
            <a:ext cx="2349304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400" b="1" dirty="0">
                <a:ln/>
                <a:solidFill>
                  <a:schemeClr val="accent3"/>
                </a:solidFill>
              </a:rPr>
              <a:t>Divide into Sub - Problems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83418" y="1758460"/>
            <a:ext cx="1477108" cy="3017520"/>
          </a:xfrm>
          <a:prstGeom prst="rect">
            <a:avLst/>
          </a:prstGeom>
          <a:solidFill>
            <a:schemeClr val="accent4">
              <a:alpha val="74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/>
              <a:t>!</a:t>
            </a:r>
          </a:p>
        </p:txBody>
      </p:sp>
      <p:sp>
        <p:nvSpPr>
          <p:cNvPr id="6" name="Rectangle 5"/>
          <p:cNvSpPr/>
          <p:nvPr/>
        </p:nvSpPr>
        <p:spPr>
          <a:xfrm>
            <a:off x="9024423" y="1758460"/>
            <a:ext cx="1336431" cy="3017520"/>
          </a:xfrm>
          <a:prstGeom prst="rect">
            <a:avLst/>
          </a:prstGeom>
          <a:solidFill>
            <a:schemeClr val="accent4">
              <a:alpha val="7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/>
              <a:t>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83418" y="1163151"/>
            <a:ext cx="3137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Solve Sub Problems</a:t>
            </a:r>
          </a:p>
        </p:txBody>
      </p:sp>
      <p:sp>
        <p:nvSpPr>
          <p:cNvPr id="8" name="Rectangle 7"/>
          <p:cNvSpPr/>
          <p:nvPr/>
        </p:nvSpPr>
        <p:spPr>
          <a:xfrm>
            <a:off x="9024423" y="1758460"/>
            <a:ext cx="436103" cy="30175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!</a:t>
            </a:r>
          </a:p>
        </p:txBody>
      </p:sp>
      <p:cxnSp>
        <p:nvCxnSpPr>
          <p:cNvPr id="10" name="Connector: Curved 9"/>
          <p:cNvCxnSpPr/>
          <p:nvPr/>
        </p:nvCxnSpPr>
        <p:spPr>
          <a:xfrm rot="16200000" flipH="1">
            <a:off x="9073661" y="5148775"/>
            <a:ext cx="801858" cy="32355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72738" y="5845127"/>
            <a:ext cx="243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Solve and Cache results</a:t>
            </a:r>
          </a:p>
        </p:txBody>
      </p:sp>
      <p:sp>
        <p:nvSpPr>
          <p:cNvPr id="12" name="Arrow: Left 11"/>
          <p:cNvSpPr/>
          <p:nvPr/>
        </p:nvSpPr>
        <p:spPr>
          <a:xfrm>
            <a:off x="4445391" y="3742006"/>
            <a:ext cx="2799472" cy="49236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600135" y="4401401"/>
            <a:ext cx="2194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the result from the sub-results</a:t>
            </a:r>
          </a:p>
        </p:txBody>
      </p:sp>
    </p:spTree>
    <p:extLst>
      <p:ext uri="{BB962C8B-B14F-4D97-AF65-F5344CB8AC3E}">
        <p14:creationId xmlns:p14="http://schemas.microsoft.com/office/powerpoint/2010/main" val="1851979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258" y="886264"/>
            <a:ext cx="10031843" cy="188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833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258" y="886264"/>
            <a:ext cx="10031843" cy="1885071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922052074"/>
              </p:ext>
            </p:extLst>
          </p:nvPr>
        </p:nvGraphicFramePr>
        <p:xfrm>
          <a:off x="934720" y="3024555"/>
          <a:ext cx="10389772" cy="3165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6451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258" y="886264"/>
            <a:ext cx="10031843" cy="1885071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/>
          </p:nvPr>
        </p:nvGraphicFramePr>
        <p:xfrm>
          <a:off x="934720" y="3024555"/>
          <a:ext cx="10389772" cy="3165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Arrow: Left 3"/>
          <p:cNvSpPr/>
          <p:nvPr/>
        </p:nvSpPr>
        <p:spPr>
          <a:xfrm>
            <a:off x="9580098" y="3024555"/>
            <a:ext cx="295422" cy="23915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Left 5"/>
          <p:cNvSpPr/>
          <p:nvPr/>
        </p:nvSpPr>
        <p:spPr>
          <a:xfrm>
            <a:off x="8269458" y="3683392"/>
            <a:ext cx="295422" cy="23915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Arrow: Left 6"/>
          <p:cNvSpPr/>
          <p:nvPr/>
        </p:nvSpPr>
        <p:spPr>
          <a:xfrm>
            <a:off x="8283526" y="4175762"/>
            <a:ext cx="295422" cy="23915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 7"/>
          <p:cNvSpPr/>
          <p:nvPr/>
        </p:nvSpPr>
        <p:spPr>
          <a:xfrm>
            <a:off x="6989298" y="4907281"/>
            <a:ext cx="295422" cy="23915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Left 8"/>
          <p:cNvSpPr/>
          <p:nvPr/>
        </p:nvSpPr>
        <p:spPr>
          <a:xfrm>
            <a:off x="6989298" y="5280076"/>
            <a:ext cx="295422" cy="23915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 9"/>
          <p:cNvSpPr/>
          <p:nvPr/>
        </p:nvSpPr>
        <p:spPr>
          <a:xfrm>
            <a:off x="5695070" y="5950634"/>
            <a:ext cx="295422" cy="23915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57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19311" y="1223889"/>
            <a:ext cx="75965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Fibonacci for 30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455351"/>
              </p:ext>
            </p:extLst>
          </p:nvPr>
        </p:nvGraphicFramePr>
        <p:xfrm>
          <a:off x="1519311" y="2267113"/>
          <a:ext cx="586622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3114">
                  <a:extLst>
                    <a:ext uri="{9D8B030D-6E8A-4147-A177-3AD203B41FA5}">
                      <a16:colId xmlns:a16="http://schemas.microsoft.com/office/drawing/2014/main" val="2951190399"/>
                    </a:ext>
                  </a:extLst>
                </a:gridCol>
                <a:gridCol w="2933114">
                  <a:extLst>
                    <a:ext uri="{9D8B030D-6E8A-4147-A177-3AD203B41FA5}">
                      <a16:colId xmlns:a16="http://schemas.microsoft.com/office/drawing/2014/main" val="229017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Fibonacci of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 Computed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318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832040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223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514229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545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317811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735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3112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5077" y="815926"/>
            <a:ext cx="67102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Fibonacci With Cache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38289" y="1828800"/>
            <a:ext cx="76809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static long[] cache = new long[200];</a:t>
            </a:r>
          </a:p>
          <a:p>
            <a:r>
              <a:rPr lang="en-US" dirty="0"/>
              <a:t>        public static long FibonacciUsingCache(long n)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if (n &lt;= 1)</a:t>
            </a:r>
          </a:p>
          <a:p>
            <a:r>
              <a:rPr lang="en-US" dirty="0"/>
              <a:t>                cache[n] = 1;</a:t>
            </a:r>
          </a:p>
          <a:p>
            <a:r>
              <a:rPr lang="en-US" dirty="0"/>
              <a:t>            if (cache[n] == 0)</a:t>
            </a:r>
          </a:p>
          <a:p>
            <a:r>
              <a:rPr lang="it-IT" dirty="0"/>
              <a:t>                cache[n] = FibonacciUsingCache(n - 1) + FibonacciUsingCache(n - 2);</a:t>
            </a:r>
          </a:p>
          <a:p>
            <a:r>
              <a:rPr lang="en-US" dirty="0"/>
              <a:t>            return cache[n];</a:t>
            </a:r>
          </a:p>
          <a:p>
            <a:r>
              <a:rPr lang="en-US" dirty="0"/>
              <a:t>               </a:t>
            </a:r>
          </a:p>
          <a:p>
            <a:r>
              <a:rPr lang="en-US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2187611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Strategy Consideration:</a:t>
            </a:r>
          </a:p>
        </p:txBody>
      </p:sp>
      <p:sp>
        <p:nvSpPr>
          <p:cNvPr id="5" name="Arrow: Down 4"/>
          <p:cNvSpPr/>
          <p:nvPr/>
        </p:nvSpPr>
        <p:spPr>
          <a:xfrm>
            <a:off x="1111348" y="1690688"/>
            <a:ext cx="801858" cy="17418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Up 6"/>
          <p:cNvSpPr/>
          <p:nvPr/>
        </p:nvSpPr>
        <p:spPr>
          <a:xfrm>
            <a:off x="1153551" y="3812345"/>
            <a:ext cx="759655" cy="19272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672862" y="1871003"/>
            <a:ext cx="6836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Down: The cache was build as recursion progressed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72862" y="4129650"/>
            <a:ext cx="6611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Bottom Up: The cache is build in phase 1 and solution is built in phase 2</a:t>
            </a:r>
          </a:p>
        </p:txBody>
      </p:sp>
    </p:spTree>
    <p:extLst>
      <p:ext uri="{BB962C8B-B14F-4D97-AF65-F5344CB8AC3E}">
        <p14:creationId xmlns:p14="http://schemas.microsoft.com/office/powerpoint/2010/main" val="941482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0/1 Knapsack problem: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Knapsack Capacity: 4</a:t>
            </a:r>
          </a:p>
          <a:p>
            <a:r>
              <a:rPr lang="en-US" dirty="0"/>
              <a:t>Distinct Items</a:t>
            </a:r>
          </a:p>
          <a:p>
            <a:r>
              <a:rPr lang="en-US" dirty="0"/>
              <a:t>Items can be present 0 or 1 time.</a:t>
            </a:r>
          </a:p>
          <a:p>
            <a:r>
              <a:rPr lang="en-US" dirty="0"/>
              <a:t>Items Present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428225"/>
              </p:ext>
            </p:extLst>
          </p:nvPr>
        </p:nvGraphicFramePr>
        <p:xfrm>
          <a:off x="1202005" y="4208454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8318957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088064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269837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86743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Eraser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Pencil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216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050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130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3145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Session Contents: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is Dynamic Programming and why do we need it</a:t>
            </a:r>
          </a:p>
          <a:p>
            <a:r>
              <a:rPr lang="en-US" sz="3200" dirty="0"/>
              <a:t>Dynamic Programming Simple Example</a:t>
            </a:r>
          </a:p>
          <a:p>
            <a:r>
              <a:rPr lang="en-US" sz="3200" dirty="0"/>
              <a:t>Understanding and Solving knapsack problem using dynamic programming</a:t>
            </a:r>
          </a:p>
          <a:p>
            <a:r>
              <a:rPr lang="en-US" sz="3200" dirty="0"/>
              <a:t>Writing a simple algorithm to solve complex problems</a:t>
            </a:r>
          </a:p>
        </p:txBody>
      </p:sp>
    </p:spTree>
    <p:extLst>
      <p:ext uri="{BB962C8B-B14F-4D97-AF65-F5344CB8AC3E}">
        <p14:creationId xmlns:p14="http://schemas.microsoft.com/office/powerpoint/2010/main" val="3514295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1859023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91742106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3554815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53441662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48089699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4103827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681061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174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Item(0)(0)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766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Eraser(2)(3)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509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Pencil(2)(1)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223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Pen(1)(3)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89647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74388" y="5092505"/>
            <a:ext cx="679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D Array : M[Item + 1][Capacity + 1]</a:t>
            </a:r>
          </a:p>
        </p:txBody>
      </p:sp>
    </p:spTree>
    <p:extLst>
      <p:ext uri="{BB962C8B-B14F-4D97-AF65-F5344CB8AC3E}">
        <p14:creationId xmlns:p14="http://schemas.microsoft.com/office/powerpoint/2010/main" val="98218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7896337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91742106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3554815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53441662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48089699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4103827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681061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174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Item(0)(0)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BE524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BE524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766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Eraser(2)(3)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BE524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509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Pencil(2)(1)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223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Pen(1)(3)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89647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50831" y="4487594"/>
            <a:ext cx="6935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Excluded(E) : m[i-1][Capacity] =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0830" y="5008099"/>
            <a:ext cx="7076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Included &amp; Small Enough(I): value(i) + M[i- 1][capacity - weight]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0830" y="5613009"/>
            <a:ext cx="620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M[i][Capacity] = max(E, I)</a:t>
            </a:r>
          </a:p>
        </p:txBody>
      </p:sp>
    </p:spTree>
    <p:extLst>
      <p:ext uri="{BB962C8B-B14F-4D97-AF65-F5344CB8AC3E}">
        <p14:creationId xmlns:p14="http://schemas.microsoft.com/office/powerpoint/2010/main" val="4172423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2376162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91742106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3554815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53441662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48089699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4103827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681061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174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Item(0)(0)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BE524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BE524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766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Eraser(2)(3)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BE524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509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Pencil(2)(1)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223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Pen(1)(3)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89647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50831" y="4487594"/>
            <a:ext cx="6935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Excluded(E) : m[i-1][Capacity] =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0830" y="5008099"/>
            <a:ext cx="7582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Included &amp; Small Enough(I): value(i) + M[i- 1][capacity - weight] = 3 + 0 = 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0830" y="5613009"/>
            <a:ext cx="620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M[i][Capacity] = max(E, I) = max (0,3) = 3</a:t>
            </a:r>
          </a:p>
        </p:txBody>
      </p:sp>
    </p:spTree>
    <p:extLst>
      <p:ext uri="{BB962C8B-B14F-4D97-AF65-F5344CB8AC3E}">
        <p14:creationId xmlns:p14="http://schemas.microsoft.com/office/powerpoint/2010/main" val="936696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2252176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91742106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3554815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53441662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48089699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4103827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681061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174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Item(0)(0)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BE524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BE524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766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Eraser(2)(3)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BE524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509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Pencil(2)(1)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223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Pen(1)(3)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89647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50831" y="4487594"/>
            <a:ext cx="6935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Excluded(E) : m[i-1][Capacity]  =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0830" y="5008099"/>
            <a:ext cx="7076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Included &amp; Small Enough(I): value(i) + M[i- 1][capacity - weight] = 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0830" y="5613009"/>
            <a:ext cx="620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M[i][Capacity] = max(E, I)</a:t>
            </a:r>
          </a:p>
        </p:txBody>
      </p:sp>
    </p:spTree>
    <p:extLst>
      <p:ext uri="{BB962C8B-B14F-4D97-AF65-F5344CB8AC3E}">
        <p14:creationId xmlns:p14="http://schemas.microsoft.com/office/powerpoint/2010/main" val="2124565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5168206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91742106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3554815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53441662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48089699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4103827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681061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174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Item(0)(0)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BE524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BE524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766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Eraser(2)(3)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BE524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509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Pencil(2)(1)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223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Pen(1)(3)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89647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50831" y="4487594"/>
            <a:ext cx="6935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Excluded(E) : m[i-1][Capacity] =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0830" y="5008099"/>
            <a:ext cx="7076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Included &amp; Small Enough(I): value(i) + M[i- 1][capacity - weight]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0830" y="5613009"/>
            <a:ext cx="620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M[i][Capacity] = max(E, I)</a:t>
            </a:r>
          </a:p>
        </p:txBody>
      </p:sp>
    </p:spTree>
    <p:extLst>
      <p:ext uri="{BB962C8B-B14F-4D97-AF65-F5344CB8AC3E}">
        <p14:creationId xmlns:p14="http://schemas.microsoft.com/office/powerpoint/2010/main" val="15136476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0943487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91742106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3554815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53441662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48089699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4103827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681061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174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Item(0)(0)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BE524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BE524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766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Eraser(2)(3)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BE524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509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Pencil(2)(1)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223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Pen(1)(3)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89647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50831" y="4487594"/>
            <a:ext cx="6935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Excluded(E) : m[i-1][Capacity]  = 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0830" y="5008099"/>
            <a:ext cx="7498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Included &amp; Small Enough(I): value(i) + M[i- 1][capacity - weight] = 1 + 0 =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0830" y="5613009"/>
            <a:ext cx="620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M[i][Capacity] = max(E, I) = max (3, 1) = 3</a:t>
            </a:r>
          </a:p>
        </p:txBody>
      </p:sp>
    </p:spTree>
    <p:extLst>
      <p:ext uri="{BB962C8B-B14F-4D97-AF65-F5344CB8AC3E}">
        <p14:creationId xmlns:p14="http://schemas.microsoft.com/office/powerpoint/2010/main" val="1377376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4143264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91742106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3554815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53441662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48089699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4103827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681061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174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Item(0)(0)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BE524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BE524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766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Eraser(2)(3)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BE524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509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Pencil(2)(1)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223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Pen(1)(3)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89647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50831" y="4487594"/>
            <a:ext cx="6935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Excluded(E) : m[i-1][Capacity]  = 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0830" y="5008099"/>
            <a:ext cx="7076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Included &amp; Small Enough(I): value(i) + M[i- 1][capacity - weight] = 1 + 0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0830" y="5613009"/>
            <a:ext cx="620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M[i][Capacity] = max(E, I) = 3,1 = 3</a:t>
            </a:r>
          </a:p>
        </p:txBody>
      </p:sp>
    </p:spTree>
    <p:extLst>
      <p:ext uri="{BB962C8B-B14F-4D97-AF65-F5344CB8AC3E}">
        <p14:creationId xmlns:p14="http://schemas.microsoft.com/office/powerpoint/2010/main" val="3065681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6238795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91742106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3554815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53441662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48089699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4103827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681061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174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Item(0)(0)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BE524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BE524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766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Eraser(2)(3)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BE524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509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Pencil(2)(1)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223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Pen(1)(3)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89647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50831" y="4487594"/>
            <a:ext cx="6935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Excluded(E) : m[i-1][Capacity] = 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0830" y="5008099"/>
            <a:ext cx="759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Included &amp; Small Enough(I): value(i) + M[i- 1][capacity - weight] = 1 + 3 = 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0830" y="5613009"/>
            <a:ext cx="620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M[i][Capacity] = max(E, I) = max(3, 4) = 4</a:t>
            </a:r>
          </a:p>
        </p:txBody>
      </p:sp>
    </p:spTree>
    <p:extLst>
      <p:ext uri="{BB962C8B-B14F-4D97-AF65-F5344CB8AC3E}">
        <p14:creationId xmlns:p14="http://schemas.microsoft.com/office/powerpoint/2010/main" val="20912930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3865740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91742106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3554815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53441662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48089699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4103827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681061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174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Item(0)(0)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BE524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BE524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766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Eraser(2)(3)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BE524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509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Pencil(2)(1)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223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Pen(1)(3)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89647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50831" y="4487594"/>
            <a:ext cx="6935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Excluded(E) : m[i-1][Capacity]  =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0830" y="5008099"/>
            <a:ext cx="7441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Included &amp; Small Enough(I): value(i) + M[i- 1][capacity - weight] = 3 + 0 = 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0830" y="5613009"/>
            <a:ext cx="620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M[i][Capacity] = max(E, I) = max(0, 3) = 3</a:t>
            </a:r>
          </a:p>
        </p:txBody>
      </p:sp>
    </p:spTree>
    <p:extLst>
      <p:ext uri="{BB962C8B-B14F-4D97-AF65-F5344CB8AC3E}">
        <p14:creationId xmlns:p14="http://schemas.microsoft.com/office/powerpoint/2010/main" val="2888709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6103686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91742106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3554815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53441662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48089699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4103827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681061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174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Item(0)(0)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BE524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BE524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766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Eraser(2)(3)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BE524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509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Pencil(2)(1)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223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Pen(1)(3)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89647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50831" y="4487594"/>
            <a:ext cx="6935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Excluded(E) : m[i-1][Capacity] = 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0830" y="5008099"/>
            <a:ext cx="7076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Included &amp; Small Enough(I): value(i) + M[i- 1][capacity - weight] = 3 + 0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0830" y="5613009"/>
            <a:ext cx="620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M[i][Capacity] = max(E, I) = 3, 3 = 3</a:t>
            </a:r>
          </a:p>
        </p:txBody>
      </p:sp>
    </p:spTree>
    <p:extLst>
      <p:ext uri="{BB962C8B-B14F-4D97-AF65-F5344CB8AC3E}">
        <p14:creationId xmlns:p14="http://schemas.microsoft.com/office/powerpoint/2010/main" val="3245617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Divide and Conquer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Many problems considered superset of smaller problems.</a:t>
            </a:r>
          </a:p>
          <a:p>
            <a:r>
              <a:rPr lang="en-US" sz="3200" dirty="0"/>
              <a:t>Key concern is to identify and divide a bigger problem into smaller one</a:t>
            </a:r>
          </a:p>
          <a:p>
            <a:r>
              <a:rPr lang="en-US" sz="3200" dirty="0"/>
              <a:t>Smaller problems can be computed to get the solution </a:t>
            </a:r>
          </a:p>
          <a:p>
            <a:r>
              <a:rPr lang="en-US" sz="3200" dirty="0"/>
              <a:t>All the solutions can be used to deduce the solution of larger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1564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8228586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91742106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3554815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53441662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48089699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4103827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681061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174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Item(0)(0)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BE524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BE524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766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Eraser(2)(3)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BE524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509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Pencil(2)(1)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223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Pen(1)(3)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89647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50831" y="4487594"/>
            <a:ext cx="6935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Excluded(E) : m[i-1][Capacity] = 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0830" y="5008099"/>
            <a:ext cx="7554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Included &amp; Small Enough(I): value(i) + M[i- 1][capacity - weight] = 3 + 3 = 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0830" y="5613009"/>
            <a:ext cx="620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M[i][Capacity] = max(E, I) = max(3, 6) = 6</a:t>
            </a:r>
          </a:p>
        </p:txBody>
      </p:sp>
    </p:spTree>
    <p:extLst>
      <p:ext uri="{BB962C8B-B14F-4D97-AF65-F5344CB8AC3E}">
        <p14:creationId xmlns:p14="http://schemas.microsoft.com/office/powerpoint/2010/main" val="31318824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9131627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91742106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3554815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53441662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48089699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4103827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681061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174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Item(0)(0)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BE524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BE524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766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Eraser(2)(3)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BE524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509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Pencil(2)(1)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223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Pen(1)(3)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89647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50831" y="4487594"/>
            <a:ext cx="6935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Excluded(E) : m[i-1][Capacity]  = 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0830" y="5008099"/>
            <a:ext cx="784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Included &amp; Small Enough(I): value(i) + M[i- 1][capacity - weight] = 3 + 3 = 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0830" y="5613009"/>
            <a:ext cx="620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M[i][Capacity] = max(E, I) = max(4,6) = 6</a:t>
            </a:r>
          </a:p>
        </p:txBody>
      </p:sp>
    </p:spTree>
    <p:extLst>
      <p:ext uri="{BB962C8B-B14F-4D97-AF65-F5344CB8AC3E}">
        <p14:creationId xmlns:p14="http://schemas.microsoft.com/office/powerpoint/2010/main" val="36999658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657721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91742106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3554815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53441662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48089699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4103827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681061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174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8766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Eraser(2)(3)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509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Pencil(2)(1)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223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Pen(1)(3)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89647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50831" y="4487594"/>
            <a:ext cx="6935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Excluded(E) : m[i-1][Capacity]  = 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0830" y="5008099"/>
            <a:ext cx="784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Included &amp; Small Enough(I): value(i) + M[i- 1][capacity - weight] = 3 + 3 = 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0830" y="5613009"/>
            <a:ext cx="620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M[i][Capacity] = max(E, I) = max(4,6) = 6</a:t>
            </a:r>
          </a:p>
        </p:txBody>
      </p:sp>
    </p:spTree>
    <p:extLst>
      <p:ext uri="{BB962C8B-B14F-4D97-AF65-F5344CB8AC3E}">
        <p14:creationId xmlns:p14="http://schemas.microsoft.com/office/powerpoint/2010/main" val="35866348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4004719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91742106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3554815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53441662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48089699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4103827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681061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174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8766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Eraser(2)(3)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509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Pencil(2)(1)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223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Pen(1)(3)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89647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50831" y="4487594"/>
            <a:ext cx="6935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Maximum Possible Value = 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0830" y="5008099"/>
            <a:ext cx="784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Items Taken = Pen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0830" y="5613009"/>
            <a:ext cx="6203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Capacity Left = 4 – 1 = 3</a:t>
            </a:r>
          </a:p>
          <a:p>
            <a:r>
              <a:rPr lang="en-US" dirty="0"/>
              <a:t>Under 3 Capacity Maximum is 6 but Pen is already Taken, in that case we will Take Eraser</a:t>
            </a:r>
          </a:p>
        </p:txBody>
      </p:sp>
    </p:spTree>
    <p:extLst>
      <p:ext uri="{BB962C8B-B14F-4D97-AF65-F5344CB8AC3E}">
        <p14:creationId xmlns:p14="http://schemas.microsoft.com/office/powerpoint/2010/main" val="33424793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Practical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Conference Track Management</a:t>
            </a:r>
          </a:p>
        </p:txBody>
      </p:sp>
    </p:spTree>
    <p:extLst>
      <p:ext uri="{BB962C8B-B14F-4D97-AF65-F5344CB8AC3E}">
        <p14:creationId xmlns:p14="http://schemas.microsoft.com/office/powerpoint/2010/main" val="15977504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0671" y="506436"/>
            <a:ext cx="1024128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Writing Fast Tests Against Enterprise Rails 60min</a:t>
            </a:r>
            <a:br>
              <a:rPr lang="en-US" dirty="0"/>
            </a:br>
            <a:r>
              <a:rPr lang="en-US" dirty="0"/>
              <a:t>Overdoing it in Python 45min</a:t>
            </a:r>
            <a:br>
              <a:rPr lang="en-US" dirty="0"/>
            </a:br>
            <a:r>
              <a:rPr lang="en-US" dirty="0"/>
              <a:t>Lua for the Masses 30min</a:t>
            </a:r>
            <a:br>
              <a:rPr lang="en-US" dirty="0"/>
            </a:br>
            <a:r>
              <a:rPr lang="en-US" dirty="0"/>
              <a:t>Ruby Errors from Mismatched Gem Versions 45min</a:t>
            </a:r>
            <a:br>
              <a:rPr lang="en-US" dirty="0"/>
            </a:br>
            <a:r>
              <a:rPr lang="en-US" dirty="0"/>
              <a:t>Common Ruby Errors 45min</a:t>
            </a:r>
            <a:br>
              <a:rPr lang="en-US" dirty="0"/>
            </a:br>
            <a:r>
              <a:rPr lang="en-US" dirty="0"/>
              <a:t>Rails for Python Developers lightning</a:t>
            </a:r>
            <a:br>
              <a:rPr lang="en-US" dirty="0"/>
            </a:br>
            <a:r>
              <a:rPr lang="en-US" dirty="0"/>
              <a:t>Communicating Over Distance 60min</a:t>
            </a:r>
            <a:br>
              <a:rPr lang="en-US" dirty="0"/>
            </a:br>
            <a:r>
              <a:rPr lang="en-US" dirty="0"/>
              <a:t>Accounting-Driven Development 45min</a:t>
            </a:r>
            <a:br>
              <a:rPr lang="en-US" dirty="0"/>
            </a:br>
            <a:r>
              <a:rPr lang="en-US" dirty="0"/>
              <a:t>Woah 30min</a:t>
            </a:r>
            <a:br>
              <a:rPr lang="en-US" dirty="0"/>
            </a:br>
            <a:r>
              <a:rPr lang="en-US" dirty="0"/>
              <a:t>Sit Down and Write 30min</a:t>
            </a:r>
            <a:br>
              <a:rPr lang="en-US" dirty="0"/>
            </a:br>
            <a:r>
              <a:rPr lang="en-US" dirty="0"/>
              <a:t>Pair Programming vs Noise 45min</a:t>
            </a:r>
            <a:br>
              <a:rPr lang="en-US" dirty="0"/>
            </a:br>
            <a:r>
              <a:rPr lang="en-US" dirty="0"/>
              <a:t>Rails Magic 60min</a:t>
            </a:r>
            <a:br>
              <a:rPr lang="en-US" dirty="0"/>
            </a:br>
            <a:r>
              <a:rPr lang="en-US" dirty="0"/>
              <a:t>Ruby on Rails: Why We Should Move On 60min</a:t>
            </a:r>
            <a:br>
              <a:rPr lang="en-US" dirty="0"/>
            </a:br>
            <a:r>
              <a:rPr lang="en-US" dirty="0"/>
              <a:t>Clojure Ate Scala (on my project) 45min</a:t>
            </a:r>
            <a:br>
              <a:rPr lang="en-US" dirty="0"/>
            </a:br>
            <a:r>
              <a:rPr lang="en-US" dirty="0"/>
              <a:t>Programming in the Boondocks of Seattle 30min</a:t>
            </a:r>
            <a:br>
              <a:rPr lang="en-US" dirty="0"/>
            </a:br>
            <a:r>
              <a:rPr lang="en-US" dirty="0"/>
              <a:t>Ruby vs. Clojure for Back-End Development 30min</a:t>
            </a:r>
            <a:br>
              <a:rPr lang="en-US" dirty="0"/>
            </a:br>
            <a:r>
              <a:rPr lang="en-US" dirty="0"/>
              <a:t>Ruby on Rails Legacy App Maintenance 60min</a:t>
            </a:r>
            <a:br>
              <a:rPr lang="en-US" dirty="0"/>
            </a:br>
            <a:r>
              <a:rPr lang="en-US" dirty="0"/>
              <a:t>A World Without </a:t>
            </a:r>
            <a:r>
              <a:rPr lang="en-US" dirty="0" err="1"/>
              <a:t>HackerNews</a:t>
            </a:r>
            <a:r>
              <a:rPr lang="en-US" dirty="0"/>
              <a:t> 30min</a:t>
            </a:r>
            <a:br>
              <a:rPr lang="en-US" dirty="0"/>
            </a:br>
            <a:r>
              <a:rPr lang="en-US" dirty="0"/>
              <a:t>User Interface CSS in Rails Apps 30min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6251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0160" y="1491176"/>
            <a:ext cx="86094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conference has multiple tracks each of which has a morning and afternoon session.</a:t>
            </a:r>
            <a:br>
              <a:rPr lang="en-US" sz="3200" dirty="0"/>
            </a:br>
            <a:r>
              <a:rPr lang="en-US" sz="3200" dirty="0"/>
              <a:t>* Each session contains multiple talks.</a:t>
            </a:r>
            <a:br>
              <a:rPr lang="en-US" sz="3200" dirty="0"/>
            </a:br>
            <a:r>
              <a:rPr lang="en-US" sz="3200" dirty="0"/>
              <a:t>* Morning sessions begin at 9am and must finish by 12 noon, for lunch.</a:t>
            </a:r>
            <a:br>
              <a:rPr lang="en-US" sz="3200" dirty="0"/>
            </a:br>
            <a:r>
              <a:rPr lang="en-US" sz="3200" dirty="0"/>
              <a:t>* Afternoon sessions begin at 1pm and must finish in time for the networking event.</a:t>
            </a:r>
            <a:br>
              <a:rPr lang="en-US" sz="3200" dirty="0"/>
            </a:br>
            <a:r>
              <a:rPr lang="en-US" sz="3200" dirty="0"/>
              <a:t>* The networking event can start no earlier than 4:00 and no later than 5:00.</a:t>
            </a:r>
            <a:br>
              <a:rPr lang="en-US" sz="3200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80160" y="689317"/>
            <a:ext cx="5936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Problem Rules:</a:t>
            </a:r>
          </a:p>
        </p:txBody>
      </p:sp>
    </p:spTree>
    <p:extLst>
      <p:ext uri="{BB962C8B-B14F-4D97-AF65-F5344CB8AC3E}">
        <p14:creationId xmlns:p14="http://schemas.microsoft.com/office/powerpoint/2010/main" val="31886554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6604" y="647114"/>
            <a:ext cx="5275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References: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10206" y="1355000"/>
            <a:ext cx="86029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linkClick r:id="rId2"/>
              </a:rPr>
              <a:t>https://app.pluralsight.com/library/courses/algorithmics-introduction/table-of-contents</a:t>
            </a:r>
            <a:endParaRPr lang="en-US" sz="2800" dirty="0"/>
          </a:p>
          <a:p>
            <a:r>
              <a:rPr lang="en-US" sz="2800" dirty="0">
                <a:hlinkClick r:id="rId3"/>
              </a:rPr>
              <a:t>https://dzone.com/articles/knapsack-problem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55832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4333728"/>
              </p:ext>
            </p:extLst>
          </p:nvPr>
        </p:nvGraphicFramePr>
        <p:xfrm>
          <a:off x="767861" y="1701507"/>
          <a:ext cx="3818207" cy="3869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Arrow: Right 8"/>
          <p:cNvSpPr/>
          <p:nvPr/>
        </p:nvSpPr>
        <p:spPr>
          <a:xfrm>
            <a:off x="5050302" y="3334043"/>
            <a:ext cx="1814732" cy="478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8967684"/>
              </p:ext>
            </p:extLst>
          </p:nvPr>
        </p:nvGraphicFramePr>
        <p:xfrm>
          <a:off x="7140526" y="1701507"/>
          <a:ext cx="4015154" cy="3869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741005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773906"/>
            <a:ext cx="6172200" cy="4924425"/>
          </a:xfrm>
        </p:spPr>
      </p:pic>
    </p:spTree>
    <p:extLst>
      <p:ext uri="{BB962C8B-B14F-4D97-AF65-F5344CB8AC3E}">
        <p14:creationId xmlns:p14="http://schemas.microsoft.com/office/powerpoint/2010/main" val="386432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0167"/>
            <a:ext cx="9144000" cy="478302"/>
          </a:xfrm>
        </p:spPr>
        <p:txBody>
          <a:bodyPr>
            <a:noAutofit/>
          </a:bodyPr>
          <a:lstStyle/>
          <a:p>
            <a:pPr algn="l"/>
            <a:r>
              <a:rPr lang="en-US" sz="4400" b="1" dirty="0"/>
              <a:t>Dynamic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083212"/>
            <a:ext cx="9144000" cy="4174588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Build on same principle as D &amp; Q.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Unlike D &amp; Q it works on overlapping solutions in recursions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Solutions can be stored as cache.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Can be used while combining the sub-problems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Prevents the explosion of identical sub-problems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094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92700" y="1758460"/>
            <a:ext cx="2264899" cy="301752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76618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92700" y="1758460"/>
            <a:ext cx="2264899" cy="301752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?</a:t>
            </a:r>
          </a:p>
        </p:txBody>
      </p:sp>
      <p:sp>
        <p:nvSpPr>
          <p:cNvPr id="3" name="Arrow: Right 2"/>
          <p:cNvSpPr/>
          <p:nvPr/>
        </p:nvSpPr>
        <p:spPr>
          <a:xfrm>
            <a:off x="4445391" y="2926080"/>
            <a:ext cx="2799472" cy="4642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45391" y="2250831"/>
            <a:ext cx="2602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n/>
                <a:solidFill>
                  <a:schemeClr val="accent3"/>
                </a:solidFill>
              </a:rPr>
              <a:t>Divide into Sub - Problems</a:t>
            </a:r>
          </a:p>
        </p:txBody>
      </p:sp>
    </p:spTree>
    <p:extLst>
      <p:ext uri="{BB962C8B-B14F-4D97-AF65-F5344CB8AC3E}">
        <p14:creationId xmlns:p14="http://schemas.microsoft.com/office/powerpoint/2010/main" val="1769348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92700" y="1758460"/>
            <a:ext cx="2264899" cy="301752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?</a:t>
            </a:r>
          </a:p>
        </p:txBody>
      </p:sp>
      <p:sp>
        <p:nvSpPr>
          <p:cNvPr id="3" name="Arrow: Right 2"/>
          <p:cNvSpPr/>
          <p:nvPr/>
        </p:nvSpPr>
        <p:spPr>
          <a:xfrm>
            <a:off x="4445391" y="2926080"/>
            <a:ext cx="2799472" cy="4642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45391" y="2250831"/>
            <a:ext cx="2349304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400" b="1" dirty="0">
                <a:ln/>
                <a:solidFill>
                  <a:schemeClr val="accent3"/>
                </a:solidFill>
              </a:rPr>
              <a:t>Divide into Sub - Problems</a:t>
            </a:r>
          </a:p>
        </p:txBody>
      </p:sp>
      <p:sp>
        <p:nvSpPr>
          <p:cNvPr id="4" name="Rectangle 3"/>
          <p:cNvSpPr/>
          <p:nvPr/>
        </p:nvSpPr>
        <p:spPr>
          <a:xfrm>
            <a:off x="7385538" y="1758460"/>
            <a:ext cx="1477108" cy="30175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/>
              <a:t>?</a:t>
            </a:r>
          </a:p>
        </p:txBody>
      </p:sp>
      <p:sp>
        <p:nvSpPr>
          <p:cNvPr id="5" name="Rectangle 4"/>
          <p:cNvSpPr/>
          <p:nvPr/>
        </p:nvSpPr>
        <p:spPr>
          <a:xfrm>
            <a:off x="9762978" y="1758460"/>
            <a:ext cx="1336431" cy="30175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/>
              <a:t>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24092" y="1012874"/>
            <a:ext cx="3137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Solve Sub Problems</a:t>
            </a:r>
          </a:p>
        </p:txBody>
      </p:sp>
    </p:spTree>
    <p:extLst>
      <p:ext uri="{BB962C8B-B14F-4D97-AF65-F5344CB8AC3E}">
        <p14:creationId xmlns:p14="http://schemas.microsoft.com/office/powerpoint/2010/main" val="3206133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1930</Words>
  <Application>Microsoft Office PowerPoint</Application>
  <PresentationFormat>Widescreen</PresentationFormat>
  <Paragraphs>496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Custom Design</vt:lpstr>
      <vt:lpstr>Dynamic Programming</vt:lpstr>
      <vt:lpstr>Session Contents:</vt:lpstr>
      <vt:lpstr>Divide and Conquer</vt:lpstr>
      <vt:lpstr>PowerPoint Presentation</vt:lpstr>
      <vt:lpstr>PowerPoint Presentation</vt:lpstr>
      <vt:lpstr>Dynamic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Cache Strategy Consideration:</vt:lpstr>
      <vt:lpstr>The 0/1 Knapsack problem: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Dynamic Programming Practical Example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Vikram Chaudhary</dc:creator>
  <cp:lastModifiedBy>Vikram Chaudhary</cp:lastModifiedBy>
  <cp:revision>42</cp:revision>
  <dcterms:created xsi:type="dcterms:W3CDTF">2017-03-30T09:11:25Z</dcterms:created>
  <dcterms:modified xsi:type="dcterms:W3CDTF">2017-04-16T01:03:32Z</dcterms:modified>
</cp:coreProperties>
</file>