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5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8668D-433C-4DFC-B0E9-B1448F9E190F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002D-E323-4D92-8C0C-5C83AF2F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zure-vs-aws-which-one-is-better" TargetMode="External"/><Relationship Id="rId2" Type="http://schemas.openxmlformats.org/officeDocument/2006/relationships/hyperlink" Target="https://app.pluralsight.com/library/courses/aws-developer-introduction-aws-lambda/table-of-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uildazure.com/2016/11/03/what-is-serverless-architecture/?utm_content=buffer1c6ca&amp;utm_medium=social&amp;utm_source=twitter.com&amp;utm_campaign=buffer" TargetMode="External"/><Relationship Id="rId4" Type="http://schemas.openxmlformats.org/officeDocument/2006/relationships/hyperlink" Target="https://www.concurrencylabs.com/blog/how-to-operate-aws-lambd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Going Serverless with AWS Lambda and .NET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Vikram Chaudhary</a:t>
            </a:r>
          </a:p>
          <a:p>
            <a:pPr algn="r"/>
            <a:r>
              <a:rPr lang="en-US" sz="2800" dirty="0"/>
              <a:t>www.dotnetforall.com</a:t>
            </a:r>
          </a:p>
          <a:p>
            <a:pPr algn="r"/>
            <a:r>
              <a:rPr lang="en-US" sz="2800" dirty="0"/>
              <a:t>Twitter - @dotnetforall</a:t>
            </a:r>
          </a:p>
        </p:txBody>
      </p:sp>
    </p:spTree>
    <p:extLst>
      <p:ext uri="{BB962C8B-B14F-4D97-AF65-F5344CB8AC3E}">
        <p14:creationId xmlns:p14="http://schemas.microsoft.com/office/powerpoint/2010/main" val="25112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Talk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Why Serverless</a:t>
            </a:r>
          </a:p>
          <a:p>
            <a:r>
              <a:rPr lang="en-US" sz="2400" dirty="0"/>
              <a:t>AWS Lambda as Serverless</a:t>
            </a:r>
          </a:p>
          <a:p>
            <a:r>
              <a:rPr lang="en-US" sz="2400" dirty="0"/>
              <a:t>Lambda VS Azure functions</a:t>
            </a:r>
          </a:p>
          <a:p>
            <a:r>
              <a:rPr lang="en-US" sz="2400" dirty="0"/>
              <a:t>Lambda Limitations</a:t>
            </a:r>
          </a:p>
          <a:p>
            <a:r>
              <a:rPr lang="en-US" sz="2400" dirty="0"/>
              <a:t>Creating my first Lambda functions using .NET Core</a:t>
            </a:r>
          </a:p>
        </p:txBody>
      </p:sp>
    </p:spTree>
    <p:extLst>
      <p:ext uri="{BB962C8B-B14F-4D97-AF65-F5344CB8AC3E}">
        <p14:creationId xmlns:p14="http://schemas.microsoft.com/office/powerpoint/2010/main" val="400309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Serverless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Applications using Mainframes or dedicated servers since years</a:t>
            </a:r>
          </a:p>
          <a:p>
            <a:r>
              <a:rPr lang="en-US" sz="2400" dirty="0"/>
              <a:t>Extra effort of maintenance, installation </a:t>
            </a:r>
          </a:p>
          <a:p>
            <a:r>
              <a:rPr lang="en-US" sz="2400" dirty="0"/>
              <a:t>Limitation of Space, Cost and Inflexibility</a:t>
            </a:r>
          </a:p>
          <a:p>
            <a:r>
              <a:rPr lang="en-US" sz="2400" dirty="0"/>
              <a:t>Based on the Microservice architecture</a:t>
            </a:r>
          </a:p>
          <a:p>
            <a:r>
              <a:rPr lang="en-US" sz="2400" dirty="0"/>
              <a:t>Serverless allows us to concentrate on Code part</a:t>
            </a:r>
          </a:p>
        </p:txBody>
      </p:sp>
    </p:spTree>
    <p:extLst>
      <p:ext uri="{BB962C8B-B14F-4D97-AF65-F5344CB8AC3E}">
        <p14:creationId xmlns:p14="http://schemas.microsoft.com/office/powerpoint/2010/main" val="210189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AWS Lambda as Serverless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Backed by the cloud leader</a:t>
            </a:r>
          </a:p>
          <a:p>
            <a:r>
              <a:rPr lang="en-US" sz="2400" dirty="0"/>
              <a:t>Servers are highly available and scalable</a:t>
            </a:r>
          </a:p>
          <a:p>
            <a:r>
              <a:rPr lang="en-US" sz="2400" dirty="0"/>
              <a:t>Serverless functions are driven by event driven architecture</a:t>
            </a:r>
          </a:p>
          <a:p>
            <a:r>
              <a:rPr lang="en-US" sz="2400" dirty="0"/>
              <a:t>Can be executed manually</a:t>
            </a:r>
          </a:p>
          <a:p>
            <a:r>
              <a:rPr lang="en-US" sz="2400" dirty="0"/>
              <a:t>Supports both synchronous and asynchronous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5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Generic list of event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Incoming HTTP request.</a:t>
            </a:r>
          </a:p>
          <a:p>
            <a:r>
              <a:rPr lang="en-US" sz="2400" dirty="0"/>
              <a:t>Changing data stored in a DB or object storage.</a:t>
            </a:r>
          </a:p>
          <a:p>
            <a:r>
              <a:rPr lang="en-US" sz="2400" dirty="0"/>
              <a:t>Incoming message.</a:t>
            </a:r>
          </a:p>
          <a:p>
            <a:r>
              <a:rPr lang="en-US" sz="2400" dirty="0"/>
              <a:t>Publishing a task to a topic or real-time data stream.</a:t>
            </a:r>
          </a:p>
          <a:p>
            <a:r>
              <a:rPr lang="en-US" sz="2400" dirty="0"/>
              <a:t>Scheduled event.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80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697"/>
          </a:xfrm>
        </p:spPr>
        <p:txBody>
          <a:bodyPr/>
          <a:lstStyle/>
          <a:p>
            <a:r>
              <a:rPr lang="en-US" dirty="0"/>
              <a:t>AWS Lambda or Azure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336431"/>
            <a:ext cx="5157787" cy="4853232"/>
          </a:xfrm>
        </p:spPr>
        <p:txBody>
          <a:bodyPr/>
          <a:lstStyle/>
          <a:p>
            <a:r>
              <a:rPr lang="en-US" dirty="0"/>
              <a:t>Python, Node, Java And C#(.NET Core)</a:t>
            </a:r>
          </a:p>
          <a:p>
            <a:r>
              <a:rPr lang="en-US" dirty="0"/>
              <a:t>Built in versioning </a:t>
            </a:r>
          </a:p>
          <a:p>
            <a:r>
              <a:rPr lang="en-US" dirty="0"/>
              <a:t>Runs off the amazon Linux machine</a:t>
            </a:r>
          </a:p>
          <a:p>
            <a:r>
              <a:rPr lang="en-US" dirty="0"/>
              <a:t>Http Endpoints are not exposed by default but can be incorporated using API gateway</a:t>
            </a:r>
          </a:p>
          <a:p>
            <a:r>
              <a:rPr lang="en-US" dirty="0"/>
              <a:t>Execution limit of 5 Mins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431"/>
            <a:ext cx="5183188" cy="4853232"/>
          </a:xfrm>
        </p:spPr>
        <p:txBody>
          <a:bodyPr/>
          <a:lstStyle/>
          <a:p>
            <a:r>
              <a:rPr lang="en-US" dirty="0"/>
              <a:t>Offers all the runtimes of AWS lambda and more. Can run any executable</a:t>
            </a:r>
          </a:p>
          <a:p>
            <a:r>
              <a:rPr lang="en-US" dirty="0"/>
              <a:t>No Versioning</a:t>
            </a:r>
          </a:p>
          <a:p>
            <a:r>
              <a:rPr lang="en-US" dirty="0"/>
              <a:t>Azure runtime is portable to any datacenter or to other cloud</a:t>
            </a:r>
          </a:p>
          <a:p>
            <a:r>
              <a:rPr lang="en-US" dirty="0"/>
              <a:t>Less to configure and configured endpoint by default</a:t>
            </a:r>
          </a:p>
          <a:p>
            <a:r>
              <a:rPr lang="en-US" dirty="0"/>
              <a:t>No execution time limit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6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Lambda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Uncompressed file size &lt; 250 Mb</a:t>
            </a:r>
          </a:p>
          <a:p>
            <a:r>
              <a:rPr lang="en-US" sz="2400"/>
              <a:t>Total function package in region &lt; 75 GB</a:t>
            </a:r>
          </a:p>
          <a:p>
            <a:r>
              <a:rPr lang="en-US" sz="2400"/>
              <a:t>Maximum execution duration &lt; 5 mins</a:t>
            </a:r>
          </a:p>
          <a:p>
            <a:r>
              <a:rPr lang="en-US" sz="2400"/>
              <a:t>Concurrent lambda functions &lt; 100</a:t>
            </a:r>
          </a:p>
          <a:p>
            <a:r>
              <a:rPr lang="en-US" sz="2400"/>
              <a:t>Stateless in nature. Not possible to maintain state neither in memory or in disk.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0052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15700"/>
          </a:xfrm>
        </p:spPr>
        <p:txBody>
          <a:bodyPr/>
          <a:lstStyle/>
          <a:p>
            <a:r>
              <a:rPr lang="en-US" dirty="0"/>
              <a:t>Creating my first AWS lambda function with .NET core</a:t>
            </a:r>
          </a:p>
        </p:txBody>
      </p:sp>
    </p:spTree>
    <p:extLst>
      <p:ext uri="{BB962C8B-B14F-4D97-AF65-F5344CB8AC3E}">
        <p14:creationId xmlns:p14="http://schemas.microsoft.com/office/powerpoint/2010/main" val="152002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https://app.pluralsight.com/library/courses/aws-developer-introduction-aws-lambda/table-of-contents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https://dzone.com/articles/azure-vs-aws-which-one-is-better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https://www.concurrencylabs.com/blog/how-to-operate-aws-lambda/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https://buildazure.com/2016/11/03/what-is-serverless-architecture/?utm_content=buffer1c6ca&amp;utm_medium=social&amp;utm_source=twitter.com&amp;utm_campaign=buffer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06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355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Going Serverless with AWS Lambda and .NET Core</vt:lpstr>
      <vt:lpstr>Talk Content</vt:lpstr>
      <vt:lpstr>Why Serverless</vt:lpstr>
      <vt:lpstr>AWS Lambda as Serverless</vt:lpstr>
      <vt:lpstr>Generic list of event triggers</vt:lpstr>
      <vt:lpstr>AWS Lambda or Azure</vt:lpstr>
      <vt:lpstr>Lambda Limitations</vt:lpstr>
      <vt:lpstr>Creating my first AWS lambda function with .NET core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 with AWS Lambda and .NET Core</dc:title>
  <dc:creator>Vikram Chaudhary</dc:creator>
  <cp:lastModifiedBy>Vikram Chaudhary</cp:lastModifiedBy>
  <cp:revision>18</cp:revision>
  <dcterms:created xsi:type="dcterms:W3CDTF">2017-04-23T01:26:09Z</dcterms:created>
  <dcterms:modified xsi:type="dcterms:W3CDTF">2017-04-29T09:07:34Z</dcterms:modified>
</cp:coreProperties>
</file>