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6" d="100"/>
          <a:sy n="76" d="100"/>
        </p:scale>
        <p:origin x="917" y="10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9/3/2025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5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5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7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9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0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1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2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2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3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4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3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5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6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7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8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9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45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646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47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6" Type="http://schemas.openxmlformats.org/officeDocument/2006/relationships/image" Target="../media/image13.jpeg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7" Type="http://schemas.openxmlformats.org/officeDocument/2006/relationships/image" Target="../media/image17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Relationship Id="rId6" Type="http://schemas.openxmlformats.org/officeDocument/2006/relationships/image" Target="../media/image16.jpeg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49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0" name="曲线"/>
            <p:cNvSpPr/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1" name="曲线"/>
          <p:cNvSpPr/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52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 dirty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5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55" name="矩形"/>
          <p:cNvSpPr/>
          <p:nvPr/>
        </p:nvSpPr>
        <p:spPr>
          <a:xfrm>
            <a:off x="2893948" y="2811800"/>
            <a:ext cx="8610599" cy="3046988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GB" altLang="zh-CN" sz="2400" dirty="0">
                <a:latin typeface="Calibri" charset="0"/>
                <a:cs typeface="Calibri" charset="0"/>
              </a:rPr>
              <a:t> E VIKRAM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2413225180252105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,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38E44C215F371E18F934919718648A61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B.Sc.COMPUTER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SCIENCE</a:t>
            </a: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GOVERNMENT ARTS AND SCIENCE COLLEGE,VANUR / ANNAMALAI UNIVERSITY </a:t>
            </a:r>
            <a:endParaRPr lang="en-US" altLang="zh-CN" sz="2400" dirty="0">
              <a:latin typeface="Calibri" charset="0"/>
            </a:endParaRPr>
          </a:p>
          <a:p>
            <a:pPr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latin typeface="+mn-lt"/>
              <a:ea typeface="+mn-ea"/>
              <a:cs typeface="+mn-c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           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"/>
          <p:cNvSpPr/>
          <p:nvPr/>
        </p:nvSpPr>
        <p:spPr>
          <a:xfrm>
            <a:off x="752474" y="6486037"/>
            <a:ext cx="1773554" cy="323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4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25" name="矩形"/>
          <p:cNvSpPr/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56" y="1598982"/>
            <a:ext cx="2372023" cy="2460128"/>
          </a:xfrm>
          <a:prstGeom prst="rect">
            <a:avLst/>
          </a:prstGeom>
        </p:spPr>
      </p:pic>
      <p:pic>
        <p:nvPicPr>
          <p:cNvPr id="2097171" name="Picture 209717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750311" y="4484381"/>
            <a:ext cx="5843268" cy="19889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C7425F-DB0F-37D9-642A-85DC06291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16" y="1410891"/>
            <a:ext cx="3387869" cy="2991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10681335" cy="6762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0" cap="none" spc="0" baseline="0">
                <a:latin typeface="Calibri" charset="0"/>
                <a:ea typeface="宋体" charset="0"/>
                <a:cs typeface="Lucida Sans" charset="0"/>
              </a:rPr>
              <a:t>RESULTS AND SCREENSHOTS</a:t>
            </a:r>
            <a:endParaRPr lang="zh-CN" altLang="en-US" sz="4500" b="1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69" y="2638434"/>
            <a:ext cx="245180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20860" y="1745298"/>
            <a:ext cx="2552454" cy="2121042"/>
          </a:xfrm>
          <a:prstGeom prst="rect">
            <a:avLst/>
          </a:prstGeom>
        </p:spPr>
      </p:pic>
      <p:pic>
        <p:nvPicPr>
          <p:cNvPr id="2097173" name="Picture 209717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73313" y="1745298"/>
            <a:ext cx="2033729" cy="2207297"/>
          </a:xfrm>
          <a:prstGeom prst="rect">
            <a:avLst/>
          </a:prstGeom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8502" y="3866339"/>
            <a:ext cx="2608773" cy="1991769"/>
          </a:xfrm>
          <a:prstGeom prst="rect">
            <a:avLst/>
          </a:prstGeom>
        </p:spPr>
      </p:pic>
      <p:pic>
        <p:nvPicPr>
          <p:cNvPr id="2097175" name="Picture 2097174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04583" y="4336981"/>
            <a:ext cx="2276760" cy="1409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06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09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10" name="TextBox 1048609"/>
          <p:cNvSpPr txBox="1"/>
          <p:nvPr/>
        </p:nvSpPr>
        <p:spPr>
          <a:xfrm>
            <a:off x="928186" y="1440179"/>
            <a:ext cx="7042239" cy="4917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 </a:t>
            </a:r>
            <a:r>
              <a:rPr lang="en-US" sz="3200" b="1">
                <a:solidFill>
                  <a:srgbClr val="000000"/>
                </a:solidFill>
              </a:rPr>
              <a:t>Student Digital Portfolio Project</a:t>
            </a:r>
            <a:r>
              <a:rPr lang="en-US" sz="3200" b="0">
                <a:solidFill>
                  <a:srgbClr val="000000"/>
                </a:solidFill>
              </a:rPr>
              <a:t> successfully provides a platform for students to showcase their academic and non-academic archivements in a structured, digital and professional format. It encourages self-reflection, improves presentation skills, and helps students in career and higher educational opportunities.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BBB0-1719-C88C-9C94-C01C7B95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95795-9876-A091-C165-AB7752C3D24F}"/>
              </a:ext>
            </a:extLst>
          </p:cNvPr>
          <p:cNvSpPr txBox="1"/>
          <p:nvPr/>
        </p:nvSpPr>
        <p:spPr>
          <a:xfrm>
            <a:off x="755332" y="1412720"/>
            <a:ext cx="1044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https://www.credly.com/badges/9235902a-55b2-42be-992b-7d6f6248a596/public_url</a:t>
            </a:r>
          </a:p>
        </p:txBody>
      </p:sp>
    </p:spTree>
    <p:extLst>
      <p:ext uri="{BB962C8B-B14F-4D97-AF65-F5344CB8AC3E}">
        <p14:creationId xmlns:p14="http://schemas.microsoft.com/office/powerpoint/2010/main" val="23496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9" name="曲线"/>
            <p:cNvSpPr/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0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1" name="曲线"/>
            <p:cNvSpPr/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2" name="曲线"/>
            <p:cNvSpPr/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3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4" name="曲线"/>
            <p:cNvSpPr/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5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6" name="曲线"/>
            <p:cNvSpPr/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7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9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1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615192" cy="6769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40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4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矩形"/>
          <p:cNvSpPr/>
          <p:nvPr/>
        </p:nvSpPr>
        <p:spPr>
          <a:xfrm>
            <a:off x="2190111" y="2918459"/>
            <a:ext cx="7147818" cy="510540"/>
          </a:xfrm>
          <a:prstGeom prst="rect">
            <a:avLst/>
          </a:prstGeom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STUDENT DIGITAL PORTFOLIO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2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79" name="曲线"/>
            <p:cNvSpPr/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0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1" name="曲线"/>
            <p:cNvSpPr/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5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7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8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89" name="矩形"/>
          <p:cNvSpPr/>
          <p:nvPr/>
        </p:nvSpPr>
        <p:spPr>
          <a:xfrm>
            <a:off x="752474" y="6486037"/>
            <a:ext cx="1773554" cy="323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0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53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6102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4" name="矩形"/>
          <p:cNvSpPr/>
          <p:nvPr/>
        </p:nvSpPr>
        <p:spPr>
          <a:xfrm>
            <a:off x="2509806" y="1041533"/>
            <a:ext cx="5029200" cy="5120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98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9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7469152" cy="676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40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4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40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40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3" name="矩形"/>
          <p:cNvSpPr/>
          <p:nvPr/>
        </p:nvSpPr>
        <p:spPr>
          <a:xfrm>
            <a:off x="1267873" y="1847820"/>
            <a:ext cx="6979393" cy="358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704" name="矩形"/>
          <p:cNvSpPr/>
          <p:nvPr/>
        </p:nvSpPr>
        <p:spPr>
          <a:xfrm>
            <a:off x="552363" y="1450957"/>
            <a:ext cx="7712324" cy="3469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charset="0"/>
                <a:cs typeface="Droid Sans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08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9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0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>
            <a:off x="273358" y="402589"/>
            <a:ext cx="7456637" cy="676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4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13" name="矩形"/>
          <p:cNvSpPr/>
          <p:nvPr/>
        </p:nvSpPr>
        <p:spPr>
          <a:xfrm>
            <a:off x="480784" y="1337309"/>
            <a:ext cx="7835010" cy="3863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The Student Digital Portfolio is a web/app-based platform designed to help student collect, Organize and showcase their: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Academic records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Skills and Certification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Creative works(art, writing, photography, project etc.,)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Archivements and goals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0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7935609" cy="6134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0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0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0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0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2" name="矩形"/>
          <p:cNvSpPr/>
          <p:nvPr/>
        </p:nvSpPr>
        <p:spPr>
          <a:xfrm>
            <a:off x="616165" y="1695448"/>
            <a:ext cx="9000630" cy="3469641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Studen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 -&gt; Create and maintain portfolio 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Teachers/Mentors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Review and evaluate student progress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Recruiters/colleges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Access student skills and achievements</a:t>
            </a:r>
          </a:p>
          <a:p>
            <a: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Parents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-&gt; View student growth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7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8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3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1" name="矩形"/>
          <p:cNvSpPr/>
          <p:nvPr/>
        </p:nvSpPr>
        <p:spPr>
          <a:xfrm>
            <a:off x="3055776" y="1764030"/>
            <a:ext cx="6058546" cy="4434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Frontend: 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HTML,CSS, Javascript 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Backend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: PHP, Python, Node.js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Database: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MySQL,MongoDB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Design Tools: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Canva,Figma, Adobe XD</a:t>
            </a:r>
          </a:p>
          <a:p>
            <a:pPr marL="457200" indent="-45720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Version Control:</a:t>
            </a: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 Git/GitHub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36" name="矩形"/>
          <p:cNvSpPr/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7" name="矩形"/>
          <p:cNvSpPr/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8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9" name="文本框"/>
          <p:cNvSpPr txBox="1"/>
          <p:nvPr/>
        </p:nvSpPr>
        <p:spPr>
          <a:xfrm>
            <a:off x="947199" y="1390007"/>
            <a:ext cx="7838642" cy="4663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Home Page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Student intro, photo, motto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Academic Section -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Marks, subjects, research project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Projects &amp; Achievements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reports, competition, awards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Skills &amp; Certification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Technical, soft skills, certificats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Creative Corners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Artworks, writings, performance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Reflections &amp; Goals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personal growth statements, future plans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20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Contact Page - </a:t>
            </a:r>
            <a:r>
              <a:rPr lang="en-US" altLang="en-US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Email, Linkedln, QR code for sharing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30" name="TextBox 1048629"/>
          <p:cNvSpPr txBox="1"/>
          <p:nvPr/>
        </p:nvSpPr>
        <p:spPr>
          <a:xfrm>
            <a:off x="755331" y="1544501"/>
            <a:ext cx="8328703" cy="443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User login &amp; profile creation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Upload and organize documents, images and videos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Add/edit/delete portfolio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Search/filter archivements by category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Responsive design (works on mobile &amp; desktop)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Share portfolio via link or QR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rgbClr val="000000"/>
                </a:solidFill>
              </a:rPr>
              <a:t>Download portfolio as PDF (optional</a:t>
            </a:r>
            <a:r>
              <a:rPr lang="en-US" sz="280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441</Words>
  <Application>Microsoft Office PowerPoint</Application>
  <PresentationFormat>Widescreen</PresentationFormat>
  <Paragraphs>87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Viki Vikram</cp:lastModifiedBy>
  <cp:revision>5</cp:revision>
  <dcterms:created xsi:type="dcterms:W3CDTF">2024-03-27T19:07:22Z</dcterms:created>
  <dcterms:modified xsi:type="dcterms:W3CDTF">2025-09-03T05:24:31Z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a205392aba17458b8a258013d8987781</vt:lpwstr>
  </property>
</Properties>
</file>