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E71F5-3375-41FC-A743-113BB2955A3A}" v="93" dt="2022-10-06T12:41:43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well menezes" userId="2cef8c15e7388b15" providerId="LiveId" clId="{6EAE71F5-3375-41FC-A743-113BB2955A3A}"/>
    <pc:docChg chg="undo custSel addSld modSld">
      <pc:chgData name="powell menezes" userId="2cef8c15e7388b15" providerId="LiveId" clId="{6EAE71F5-3375-41FC-A743-113BB2955A3A}" dt="2022-10-06T15:29:20.348" v="498" actId="20577"/>
      <pc:docMkLst>
        <pc:docMk/>
      </pc:docMkLst>
      <pc:sldChg chg="modSp mod">
        <pc:chgData name="powell menezes" userId="2cef8c15e7388b15" providerId="LiveId" clId="{6EAE71F5-3375-41FC-A743-113BB2955A3A}" dt="2022-10-06T12:42:07.239" v="480" actId="1076"/>
        <pc:sldMkLst>
          <pc:docMk/>
          <pc:sldMk cId="182514460" sldId="256"/>
        </pc:sldMkLst>
        <pc:spChg chg="mod">
          <ac:chgData name="powell menezes" userId="2cef8c15e7388b15" providerId="LiveId" clId="{6EAE71F5-3375-41FC-A743-113BB2955A3A}" dt="2022-10-06T12:42:07.239" v="480" actId="1076"/>
          <ac:spMkLst>
            <pc:docMk/>
            <pc:sldMk cId="182514460" sldId="256"/>
            <ac:spMk id="10" creationId="{8A17FA3F-E92D-D1FE-26C2-289762FD31BD}"/>
          </ac:spMkLst>
        </pc:spChg>
      </pc:sldChg>
      <pc:sldChg chg="modSp mod">
        <pc:chgData name="powell menezes" userId="2cef8c15e7388b15" providerId="LiveId" clId="{6EAE71F5-3375-41FC-A743-113BB2955A3A}" dt="2022-10-06T12:42:14.729" v="481" actId="1076"/>
        <pc:sldMkLst>
          <pc:docMk/>
          <pc:sldMk cId="1702574706" sldId="257"/>
        </pc:sldMkLst>
        <pc:spChg chg="mod">
          <ac:chgData name="powell menezes" userId="2cef8c15e7388b15" providerId="LiveId" clId="{6EAE71F5-3375-41FC-A743-113BB2955A3A}" dt="2022-10-06T12:42:14.729" v="481" actId="1076"/>
          <ac:spMkLst>
            <pc:docMk/>
            <pc:sldMk cId="1702574706" sldId="257"/>
            <ac:spMk id="12" creationId="{BEDBDFCC-39F7-042A-18CE-C46FAAF206CD}"/>
          </ac:spMkLst>
        </pc:spChg>
      </pc:sldChg>
      <pc:sldChg chg="modSp mod">
        <pc:chgData name="powell menezes" userId="2cef8c15e7388b15" providerId="LiveId" clId="{6EAE71F5-3375-41FC-A743-113BB2955A3A}" dt="2022-10-06T12:42:24.014" v="482" actId="1076"/>
        <pc:sldMkLst>
          <pc:docMk/>
          <pc:sldMk cId="3878378762" sldId="258"/>
        </pc:sldMkLst>
        <pc:spChg chg="mod">
          <ac:chgData name="powell menezes" userId="2cef8c15e7388b15" providerId="LiveId" clId="{6EAE71F5-3375-41FC-A743-113BB2955A3A}" dt="2022-10-06T12:42:24.014" v="482" actId="1076"/>
          <ac:spMkLst>
            <pc:docMk/>
            <pc:sldMk cId="3878378762" sldId="258"/>
            <ac:spMk id="12" creationId="{EE961631-7420-37BE-A7F4-69B99464A77D}"/>
          </ac:spMkLst>
        </pc:spChg>
      </pc:sldChg>
      <pc:sldChg chg="modSp mod">
        <pc:chgData name="powell menezes" userId="2cef8c15e7388b15" providerId="LiveId" clId="{6EAE71F5-3375-41FC-A743-113BB2955A3A}" dt="2022-10-06T15:17:09.653" v="497" actId="20577"/>
        <pc:sldMkLst>
          <pc:docMk/>
          <pc:sldMk cId="2486933237" sldId="259"/>
        </pc:sldMkLst>
        <pc:spChg chg="mod">
          <ac:chgData name="powell menezes" userId="2cef8c15e7388b15" providerId="LiveId" clId="{6EAE71F5-3375-41FC-A743-113BB2955A3A}" dt="2022-10-06T15:17:09.653" v="497" actId="20577"/>
          <ac:spMkLst>
            <pc:docMk/>
            <pc:sldMk cId="2486933237" sldId="259"/>
            <ac:spMk id="4" creationId="{A158DD60-5308-AE7C-BCEB-E60766D821E5}"/>
          </ac:spMkLst>
        </pc:spChg>
        <pc:spChg chg="mod">
          <ac:chgData name="powell menezes" userId="2cef8c15e7388b15" providerId="LiveId" clId="{6EAE71F5-3375-41FC-A743-113BB2955A3A}" dt="2022-10-06T12:41:37.140" v="475" actId="1076"/>
          <ac:spMkLst>
            <pc:docMk/>
            <pc:sldMk cId="2486933237" sldId="259"/>
            <ac:spMk id="5" creationId="{CE01DAEF-FB97-D6BD-DE05-DA20EB602BAD}"/>
          </ac:spMkLst>
        </pc:spChg>
      </pc:sldChg>
      <pc:sldChg chg="modSp mod">
        <pc:chgData name="powell menezes" userId="2cef8c15e7388b15" providerId="LiveId" clId="{6EAE71F5-3375-41FC-A743-113BB2955A3A}" dt="2022-10-06T12:41:50.018" v="478" actId="1076"/>
        <pc:sldMkLst>
          <pc:docMk/>
          <pc:sldMk cId="3279692946" sldId="260"/>
        </pc:sldMkLst>
        <pc:spChg chg="mod">
          <ac:chgData name="powell menezes" userId="2cef8c15e7388b15" providerId="LiveId" clId="{6EAE71F5-3375-41FC-A743-113BB2955A3A}" dt="2022-10-06T12:41:50.018" v="478" actId="1076"/>
          <ac:spMkLst>
            <pc:docMk/>
            <pc:sldMk cId="3279692946" sldId="260"/>
            <ac:spMk id="4" creationId="{599F7F87-92A6-34F6-ADAB-EF743E6EABF5}"/>
          </ac:spMkLst>
        </pc:spChg>
        <pc:picChg chg="mod">
          <ac:chgData name="powell menezes" userId="2cef8c15e7388b15" providerId="LiveId" clId="{6EAE71F5-3375-41FC-A743-113BB2955A3A}" dt="2022-10-06T12:41:43.564" v="477" actId="1076"/>
          <ac:picMkLst>
            <pc:docMk/>
            <pc:sldMk cId="3279692946" sldId="260"/>
            <ac:picMk id="1026" creationId="{77762FDC-ECF4-5C93-CEAA-A2C102F60AC3}"/>
          </ac:picMkLst>
        </pc:picChg>
      </pc:sldChg>
      <pc:sldChg chg="modSp mod">
        <pc:chgData name="powell menezes" userId="2cef8c15e7388b15" providerId="LiveId" clId="{6EAE71F5-3375-41FC-A743-113BB2955A3A}" dt="2022-10-06T12:41:59.537" v="479" actId="1076"/>
        <pc:sldMkLst>
          <pc:docMk/>
          <pc:sldMk cId="851146048" sldId="261"/>
        </pc:sldMkLst>
        <pc:spChg chg="mod">
          <ac:chgData name="powell menezes" userId="2cef8c15e7388b15" providerId="LiveId" clId="{6EAE71F5-3375-41FC-A743-113BB2955A3A}" dt="2022-10-06T12:41:59.537" v="479" actId="1076"/>
          <ac:spMkLst>
            <pc:docMk/>
            <pc:sldMk cId="851146048" sldId="261"/>
            <ac:spMk id="10" creationId="{EB11D266-8925-6BA7-30BD-F595E3675F37}"/>
          </ac:spMkLst>
        </pc:spChg>
      </pc:sldChg>
      <pc:sldChg chg="modSp mod">
        <pc:chgData name="powell menezes" userId="2cef8c15e7388b15" providerId="LiveId" clId="{6EAE71F5-3375-41FC-A743-113BB2955A3A}" dt="2022-10-06T12:42:43.439" v="483" actId="1076"/>
        <pc:sldMkLst>
          <pc:docMk/>
          <pc:sldMk cId="1428600753" sldId="262"/>
        </pc:sldMkLst>
        <pc:spChg chg="mod">
          <ac:chgData name="powell menezes" userId="2cef8c15e7388b15" providerId="LiveId" clId="{6EAE71F5-3375-41FC-A743-113BB2955A3A}" dt="2022-10-06T12:42:43.439" v="483" actId="1076"/>
          <ac:spMkLst>
            <pc:docMk/>
            <pc:sldMk cId="1428600753" sldId="262"/>
            <ac:spMk id="10" creationId="{F0FC1114-1DE5-FC14-8703-734CF67A2C93}"/>
          </ac:spMkLst>
        </pc:spChg>
      </pc:sldChg>
      <pc:sldChg chg="addSp delSp modSp new mod">
        <pc:chgData name="powell menezes" userId="2cef8c15e7388b15" providerId="LiveId" clId="{6EAE71F5-3375-41FC-A743-113BB2955A3A}" dt="2022-10-06T15:29:20.348" v="498" actId="20577"/>
        <pc:sldMkLst>
          <pc:docMk/>
          <pc:sldMk cId="2388304729" sldId="263"/>
        </pc:sldMkLst>
        <pc:spChg chg="del">
          <ac:chgData name="powell menezes" userId="2cef8c15e7388b15" providerId="LiveId" clId="{6EAE71F5-3375-41FC-A743-113BB2955A3A}" dt="2022-10-06T10:44:27.723" v="1" actId="478"/>
          <ac:spMkLst>
            <pc:docMk/>
            <pc:sldMk cId="2388304729" sldId="263"/>
            <ac:spMk id="2" creationId="{C2A8A67D-006D-1027-AA1E-64B07124B8FA}"/>
          </ac:spMkLst>
        </pc:spChg>
        <pc:spChg chg="del">
          <ac:chgData name="powell menezes" userId="2cef8c15e7388b15" providerId="LiveId" clId="{6EAE71F5-3375-41FC-A743-113BB2955A3A}" dt="2022-10-06T10:44:30.038" v="2" actId="478"/>
          <ac:spMkLst>
            <pc:docMk/>
            <pc:sldMk cId="2388304729" sldId="263"/>
            <ac:spMk id="3" creationId="{C86AF6D3-7A1B-64FB-B072-E0000D485380}"/>
          </ac:spMkLst>
        </pc:spChg>
        <pc:spChg chg="add mod">
          <ac:chgData name="powell menezes" userId="2cef8c15e7388b15" providerId="LiveId" clId="{6EAE71F5-3375-41FC-A743-113BB2955A3A}" dt="2022-10-06T15:29:20.348" v="498" actId="20577"/>
          <ac:spMkLst>
            <pc:docMk/>
            <pc:sldMk cId="2388304729" sldId="263"/>
            <ac:spMk id="4" creationId="{FF8F0035-E945-BB13-F0BA-E4C2D26B666B}"/>
          </ac:spMkLst>
        </pc:spChg>
        <pc:spChg chg="add mod">
          <ac:chgData name="powell menezes" userId="2cef8c15e7388b15" providerId="LiveId" clId="{6EAE71F5-3375-41FC-A743-113BB2955A3A}" dt="2022-10-06T11:14:11.255" v="104" actId="115"/>
          <ac:spMkLst>
            <pc:docMk/>
            <pc:sldMk cId="2388304729" sldId="263"/>
            <ac:spMk id="5" creationId="{962F0C69-3A66-42A9-74D4-12A10FECD63F}"/>
          </ac:spMkLst>
        </pc:spChg>
        <pc:spChg chg="add del mod">
          <ac:chgData name="powell menezes" userId="2cef8c15e7388b15" providerId="LiveId" clId="{6EAE71F5-3375-41FC-A743-113BB2955A3A}" dt="2022-10-06T11:37:01.586" v="260" actId="478"/>
          <ac:spMkLst>
            <pc:docMk/>
            <pc:sldMk cId="2388304729" sldId="263"/>
            <ac:spMk id="6" creationId="{89E3BBA8-21C3-0EAF-CF7E-4229EE926C8A}"/>
          </ac:spMkLst>
        </pc:spChg>
        <pc:spChg chg="add del mod">
          <ac:chgData name="powell menezes" userId="2cef8c15e7388b15" providerId="LiveId" clId="{6EAE71F5-3375-41FC-A743-113BB2955A3A}" dt="2022-10-06T11:31:50.364" v="233" actId="21"/>
          <ac:spMkLst>
            <pc:docMk/>
            <pc:sldMk cId="2388304729" sldId="263"/>
            <ac:spMk id="8" creationId="{044660C2-C29E-53F5-DCF1-858948415FFC}"/>
          </ac:spMkLst>
        </pc:spChg>
        <pc:spChg chg="add mod">
          <ac:chgData name="powell menezes" userId="2cef8c15e7388b15" providerId="LiveId" clId="{6EAE71F5-3375-41FC-A743-113BB2955A3A}" dt="2022-10-06T11:48:34.344" v="300" actId="1036"/>
          <ac:spMkLst>
            <pc:docMk/>
            <pc:sldMk cId="2388304729" sldId="263"/>
            <ac:spMk id="11" creationId="{E3882F59-B070-FD7C-6BA7-148DAE2D1AF7}"/>
          </ac:spMkLst>
        </pc:spChg>
        <pc:spChg chg="add mod">
          <ac:chgData name="powell menezes" userId="2cef8c15e7388b15" providerId="LiveId" clId="{6EAE71F5-3375-41FC-A743-113BB2955A3A}" dt="2022-10-06T11:47:59.079" v="296" actId="1076"/>
          <ac:spMkLst>
            <pc:docMk/>
            <pc:sldMk cId="2388304729" sldId="263"/>
            <ac:spMk id="12" creationId="{D1AE859B-EE7B-D811-7A10-5EC7BA6936C0}"/>
          </ac:spMkLst>
        </pc:spChg>
        <pc:spChg chg="mod">
          <ac:chgData name="powell menezes" userId="2cef8c15e7388b15" providerId="LiveId" clId="{6EAE71F5-3375-41FC-A743-113BB2955A3A}" dt="2022-10-06T12:42:51.024" v="485" actId="1076"/>
          <ac:spMkLst>
            <pc:docMk/>
            <pc:sldMk cId="2388304729" sldId="263"/>
            <ac:spMk id="13" creationId="{F4700B8B-347A-08BE-B14D-83793AEA01B4}"/>
          </ac:spMkLst>
        </pc:spChg>
        <pc:picChg chg="add mod">
          <ac:chgData name="powell menezes" userId="2cef8c15e7388b15" providerId="LiveId" clId="{6EAE71F5-3375-41FC-A743-113BB2955A3A}" dt="2022-10-06T11:33:46.578" v="259" actId="1036"/>
          <ac:picMkLst>
            <pc:docMk/>
            <pc:sldMk cId="2388304729" sldId="263"/>
            <ac:picMk id="7" creationId="{91B49EAF-09B8-D55B-FDD4-0D4A3C109048}"/>
          </ac:picMkLst>
        </pc:picChg>
        <pc:picChg chg="add mod">
          <ac:chgData name="powell menezes" userId="2cef8c15e7388b15" providerId="LiveId" clId="{6EAE71F5-3375-41FC-A743-113BB2955A3A}" dt="2022-10-06T11:48:55.289" v="304" actId="1076"/>
          <ac:picMkLst>
            <pc:docMk/>
            <pc:sldMk cId="2388304729" sldId="263"/>
            <ac:picMk id="10" creationId="{5D0DE9C5-AFA1-2EC8-FC4C-61BBF0B4543C}"/>
          </ac:picMkLst>
        </pc:picChg>
        <pc:picChg chg="add mod">
          <ac:chgData name="powell menezes" userId="2cef8c15e7388b15" providerId="LiveId" clId="{6EAE71F5-3375-41FC-A743-113BB2955A3A}" dt="2022-10-06T11:33:28.478" v="254" actId="1076"/>
          <ac:picMkLst>
            <pc:docMk/>
            <pc:sldMk cId="2388304729" sldId="263"/>
            <ac:picMk id="2050" creationId="{A661A436-580F-1C26-A67A-1C4813A1F710}"/>
          </ac:picMkLst>
        </pc:picChg>
        <pc:picChg chg="add del mod">
          <ac:chgData name="powell menezes" userId="2cef8c15e7388b15" providerId="LiveId" clId="{6EAE71F5-3375-41FC-A743-113BB2955A3A}" dt="2022-10-06T11:31:09.206" v="223" actId="21"/>
          <ac:picMkLst>
            <pc:docMk/>
            <pc:sldMk cId="2388304729" sldId="263"/>
            <ac:picMk id="2052" creationId="{C024AAE8-D80B-117C-C478-D05F95B045AF}"/>
          </ac:picMkLst>
        </pc:picChg>
      </pc:sldChg>
      <pc:sldChg chg="addSp delSp modSp new mod">
        <pc:chgData name="powell menezes" userId="2cef8c15e7388b15" providerId="LiveId" clId="{6EAE71F5-3375-41FC-A743-113BB2955A3A}" dt="2022-10-06T12:43:13.271" v="486" actId="1076"/>
        <pc:sldMkLst>
          <pc:docMk/>
          <pc:sldMk cId="1087044777" sldId="264"/>
        </pc:sldMkLst>
        <pc:spChg chg="del">
          <ac:chgData name="powell menezes" userId="2cef8c15e7388b15" providerId="LiveId" clId="{6EAE71F5-3375-41FC-A743-113BB2955A3A}" dt="2022-10-06T11:31:22.457" v="227" actId="478"/>
          <ac:spMkLst>
            <pc:docMk/>
            <pc:sldMk cId="1087044777" sldId="264"/>
            <ac:spMk id="2" creationId="{97568EF5-1406-A2DB-F9A0-E7C3093CB0D2}"/>
          </ac:spMkLst>
        </pc:spChg>
        <pc:spChg chg="del mod">
          <ac:chgData name="powell menezes" userId="2cef8c15e7388b15" providerId="LiveId" clId="{6EAE71F5-3375-41FC-A743-113BB2955A3A}" dt="2022-10-06T11:31:19.789" v="226" actId="478"/>
          <ac:spMkLst>
            <pc:docMk/>
            <pc:sldMk cId="1087044777" sldId="264"/>
            <ac:spMk id="3" creationId="{6E55FC5D-13A1-888E-E372-76E9457A9865}"/>
          </ac:spMkLst>
        </pc:spChg>
        <pc:spChg chg="add mod">
          <ac:chgData name="powell menezes" userId="2cef8c15e7388b15" providerId="LiveId" clId="{6EAE71F5-3375-41FC-A743-113BB2955A3A}" dt="2022-10-06T11:31:45.541" v="232" actId="1076"/>
          <ac:spMkLst>
            <pc:docMk/>
            <pc:sldMk cId="1087044777" sldId="264"/>
            <ac:spMk id="5" creationId="{FC5F63DF-69D2-4BF7-5C68-4AEB01AAF5C6}"/>
          </ac:spMkLst>
        </pc:spChg>
        <pc:spChg chg="add mod">
          <ac:chgData name="powell menezes" userId="2cef8c15e7388b15" providerId="LiveId" clId="{6EAE71F5-3375-41FC-A743-113BB2955A3A}" dt="2022-10-06T11:31:57.149" v="235" actId="1076"/>
          <ac:spMkLst>
            <pc:docMk/>
            <pc:sldMk cId="1087044777" sldId="264"/>
            <ac:spMk id="6" creationId="{77D15248-83BA-CA9E-1401-7CD44BD94A37}"/>
          </ac:spMkLst>
        </pc:spChg>
        <pc:spChg chg="mod">
          <ac:chgData name="powell menezes" userId="2cef8c15e7388b15" providerId="LiveId" clId="{6EAE71F5-3375-41FC-A743-113BB2955A3A}" dt="2022-10-06T12:43:13.271" v="486" actId="1076"/>
          <ac:spMkLst>
            <pc:docMk/>
            <pc:sldMk cId="1087044777" sldId="264"/>
            <ac:spMk id="7" creationId="{1DBE501B-24D0-DE0F-A54A-515E731E0891}"/>
          </ac:spMkLst>
        </pc:spChg>
        <pc:picChg chg="add mod">
          <ac:chgData name="powell menezes" userId="2cef8c15e7388b15" providerId="LiveId" clId="{6EAE71F5-3375-41FC-A743-113BB2955A3A}" dt="2022-10-06T11:32:57.138" v="251" actId="1035"/>
          <ac:picMkLst>
            <pc:docMk/>
            <pc:sldMk cId="1087044777" sldId="264"/>
            <ac:picMk id="4" creationId="{6B25FA8C-68C7-B43F-D004-76451E185B75}"/>
          </ac:picMkLst>
        </pc:picChg>
      </pc:sldChg>
      <pc:sldChg chg="addSp delSp modSp new mod">
        <pc:chgData name="powell menezes" userId="2cef8c15e7388b15" providerId="LiveId" clId="{6EAE71F5-3375-41FC-A743-113BB2955A3A}" dt="2022-10-06T12:43:20.421" v="487" actId="1076"/>
        <pc:sldMkLst>
          <pc:docMk/>
          <pc:sldMk cId="2198853477" sldId="265"/>
        </pc:sldMkLst>
        <pc:spChg chg="del">
          <ac:chgData name="powell menezes" userId="2cef8c15e7388b15" providerId="LiveId" clId="{6EAE71F5-3375-41FC-A743-113BB2955A3A}" dt="2022-10-06T11:49:22.104" v="306" actId="478"/>
          <ac:spMkLst>
            <pc:docMk/>
            <pc:sldMk cId="2198853477" sldId="265"/>
            <ac:spMk id="2" creationId="{6E22722F-FC83-0C3F-A133-591CA515E4B6}"/>
          </ac:spMkLst>
        </pc:spChg>
        <pc:spChg chg="del">
          <ac:chgData name="powell menezes" userId="2cef8c15e7388b15" providerId="LiveId" clId="{6EAE71F5-3375-41FC-A743-113BB2955A3A}" dt="2022-10-06T11:49:24.785" v="307" actId="478"/>
          <ac:spMkLst>
            <pc:docMk/>
            <pc:sldMk cId="2198853477" sldId="265"/>
            <ac:spMk id="3" creationId="{B948822B-F344-4448-8BA1-19465814CAF9}"/>
          </ac:spMkLst>
        </pc:spChg>
        <pc:spChg chg="add mod">
          <ac:chgData name="powell menezes" userId="2cef8c15e7388b15" providerId="LiveId" clId="{6EAE71F5-3375-41FC-A743-113BB2955A3A}" dt="2022-10-06T12:16:11.216" v="394" actId="1076"/>
          <ac:spMkLst>
            <pc:docMk/>
            <pc:sldMk cId="2198853477" sldId="265"/>
            <ac:spMk id="10" creationId="{823C532F-8939-CE4A-7ECC-319EEEE57688}"/>
          </ac:spMkLst>
        </pc:spChg>
        <pc:spChg chg="mod">
          <ac:chgData name="powell menezes" userId="2cef8c15e7388b15" providerId="LiveId" clId="{6EAE71F5-3375-41FC-A743-113BB2955A3A}" dt="2022-10-06T12:43:20.421" v="487" actId="1076"/>
          <ac:spMkLst>
            <pc:docMk/>
            <pc:sldMk cId="2198853477" sldId="265"/>
            <ac:spMk id="13" creationId="{E62750E7-E5A1-8CEB-6591-528685EA3C30}"/>
          </ac:spMkLst>
        </pc:spChg>
        <pc:picChg chg="add del">
          <ac:chgData name="powell menezes" userId="2cef8c15e7388b15" providerId="LiveId" clId="{6EAE71F5-3375-41FC-A743-113BB2955A3A}" dt="2022-10-06T12:13:12.226" v="311" actId="21"/>
          <ac:picMkLst>
            <pc:docMk/>
            <pc:sldMk cId="2198853477" sldId="265"/>
            <ac:picMk id="5" creationId="{2B53850D-240A-623B-8CE3-C6EA8BB0841F}"/>
          </ac:picMkLst>
        </pc:picChg>
        <pc:picChg chg="add mod">
          <ac:chgData name="powell menezes" userId="2cef8c15e7388b15" providerId="LiveId" clId="{6EAE71F5-3375-41FC-A743-113BB2955A3A}" dt="2022-10-06T12:18:06.121" v="402" actId="1076"/>
          <ac:picMkLst>
            <pc:docMk/>
            <pc:sldMk cId="2198853477" sldId="265"/>
            <ac:picMk id="7" creationId="{4D83A8DC-BF5B-DA72-5E14-0ACEAD54F952}"/>
          </ac:picMkLst>
        </pc:picChg>
        <pc:picChg chg="add mod">
          <ac:chgData name="powell menezes" userId="2cef8c15e7388b15" providerId="LiveId" clId="{6EAE71F5-3375-41FC-A743-113BB2955A3A}" dt="2022-10-06T12:15:34.091" v="367" actId="1036"/>
          <ac:picMkLst>
            <pc:docMk/>
            <pc:sldMk cId="2198853477" sldId="265"/>
            <ac:picMk id="9" creationId="{4A5342F0-8CE9-7F41-CD56-12B59DD1755D}"/>
          </ac:picMkLst>
        </pc:picChg>
        <pc:picChg chg="add mod">
          <ac:chgData name="powell menezes" userId="2cef8c15e7388b15" providerId="LiveId" clId="{6EAE71F5-3375-41FC-A743-113BB2955A3A}" dt="2022-10-06T12:18:13.931" v="406" actId="1076"/>
          <ac:picMkLst>
            <pc:docMk/>
            <pc:sldMk cId="2198853477" sldId="265"/>
            <ac:picMk id="12" creationId="{45C09E4A-306F-A577-187D-FE4811FAECF6}"/>
          </ac:picMkLst>
        </pc:picChg>
        <pc:picChg chg="add mod">
          <ac:chgData name="powell menezes" userId="2cef8c15e7388b15" providerId="LiveId" clId="{6EAE71F5-3375-41FC-A743-113BB2955A3A}" dt="2022-10-06T12:15:30.443" v="353" actId="1036"/>
          <ac:picMkLst>
            <pc:docMk/>
            <pc:sldMk cId="2198853477" sldId="265"/>
            <ac:picMk id="3074" creationId="{AE6105D1-1135-4AD2-809F-4AC9CAC44930}"/>
          </ac:picMkLst>
        </pc:picChg>
      </pc:sldChg>
      <pc:sldChg chg="addSp delSp modSp new mod">
        <pc:chgData name="powell menezes" userId="2cef8c15e7388b15" providerId="LiveId" clId="{6EAE71F5-3375-41FC-A743-113BB2955A3A}" dt="2022-10-06T12:43:27.913" v="488" actId="1076"/>
        <pc:sldMkLst>
          <pc:docMk/>
          <pc:sldMk cId="1609804999" sldId="266"/>
        </pc:sldMkLst>
        <pc:spChg chg="del">
          <ac:chgData name="powell menezes" userId="2cef8c15e7388b15" providerId="LiveId" clId="{6EAE71F5-3375-41FC-A743-113BB2955A3A}" dt="2022-10-06T12:13:16.921" v="313" actId="478"/>
          <ac:spMkLst>
            <pc:docMk/>
            <pc:sldMk cId="1609804999" sldId="266"/>
            <ac:spMk id="2" creationId="{95F384E1-D857-9377-1ED2-6947593E21CA}"/>
          </ac:spMkLst>
        </pc:spChg>
        <pc:spChg chg="del">
          <ac:chgData name="powell menezes" userId="2cef8c15e7388b15" providerId="LiveId" clId="{6EAE71F5-3375-41FC-A743-113BB2955A3A}" dt="2022-10-06T12:13:18.527" v="314" actId="478"/>
          <ac:spMkLst>
            <pc:docMk/>
            <pc:sldMk cId="1609804999" sldId="266"/>
            <ac:spMk id="3" creationId="{F676DEF9-CD39-624F-6E72-9BBC1CAD5596}"/>
          </ac:spMkLst>
        </pc:spChg>
        <pc:spChg chg="add mod">
          <ac:chgData name="powell menezes" userId="2cef8c15e7388b15" providerId="LiveId" clId="{6EAE71F5-3375-41FC-A743-113BB2955A3A}" dt="2022-10-06T12:21:13.806" v="436" actId="1076"/>
          <ac:spMkLst>
            <pc:docMk/>
            <pc:sldMk cId="1609804999" sldId="266"/>
            <ac:spMk id="6" creationId="{B6B711B4-9DCC-29DE-3895-0E77A8EA57B5}"/>
          </ac:spMkLst>
        </pc:spChg>
        <pc:spChg chg="add mod">
          <ac:chgData name="powell menezes" userId="2cef8c15e7388b15" providerId="LiveId" clId="{6EAE71F5-3375-41FC-A743-113BB2955A3A}" dt="2022-10-06T12:19:46.213" v="427" actId="20577"/>
          <ac:spMkLst>
            <pc:docMk/>
            <pc:sldMk cId="1609804999" sldId="266"/>
            <ac:spMk id="7" creationId="{7B186690-5F91-A690-2350-DD115A809570}"/>
          </ac:spMkLst>
        </pc:spChg>
        <pc:spChg chg="mod">
          <ac:chgData name="powell menezes" userId="2cef8c15e7388b15" providerId="LiveId" clId="{6EAE71F5-3375-41FC-A743-113BB2955A3A}" dt="2022-10-06T12:43:27.913" v="488" actId="1076"/>
          <ac:spMkLst>
            <pc:docMk/>
            <pc:sldMk cId="1609804999" sldId="266"/>
            <ac:spMk id="10" creationId="{1C24CF55-C71E-549B-8D64-F729C0130829}"/>
          </ac:spMkLst>
        </pc:spChg>
        <pc:picChg chg="add mod">
          <ac:chgData name="powell menezes" userId="2cef8c15e7388b15" providerId="LiveId" clId="{6EAE71F5-3375-41FC-A743-113BB2955A3A}" dt="2022-10-06T12:21:16.920" v="437" actId="1076"/>
          <ac:picMkLst>
            <pc:docMk/>
            <pc:sldMk cId="1609804999" sldId="266"/>
            <ac:picMk id="4" creationId="{95850F5C-A006-C771-95EA-A71DFA2A0F45}"/>
          </ac:picMkLst>
        </pc:picChg>
        <pc:picChg chg="add mod">
          <ac:chgData name="powell menezes" userId="2cef8c15e7388b15" providerId="LiveId" clId="{6EAE71F5-3375-41FC-A743-113BB2955A3A}" dt="2022-10-06T12:21:30.392" v="438" actId="692"/>
          <ac:picMkLst>
            <pc:docMk/>
            <pc:sldMk cId="1609804999" sldId="266"/>
            <ac:picMk id="9" creationId="{C7BF53FD-E62F-214E-8788-DAE487622698}"/>
          </ac:picMkLst>
        </pc:picChg>
      </pc:sldChg>
      <pc:sldChg chg="addSp delSp modSp new mod">
        <pc:chgData name="powell menezes" userId="2cef8c15e7388b15" providerId="LiveId" clId="{6EAE71F5-3375-41FC-A743-113BB2955A3A}" dt="2022-10-06T12:43:40.319" v="489" actId="1076"/>
        <pc:sldMkLst>
          <pc:docMk/>
          <pc:sldMk cId="3543513690" sldId="267"/>
        </pc:sldMkLst>
        <pc:spChg chg="del">
          <ac:chgData name="powell menezes" userId="2cef8c15e7388b15" providerId="LiveId" clId="{6EAE71F5-3375-41FC-A743-113BB2955A3A}" dt="2022-10-06T12:22:15.407" v="440" actId="478"/>
          <ac:spMkLst>
            <pc:docMk/>
            <pc:sldMk cId="3543513690" sldId="267"/>
            <ac:spMk id="2" creationId="{BDCBA71D-8B30-2A3F-9878-82B2C3BE526D}"/>
          </ac:spMkLst>
        </pc:spChg>
        <pc:spChg chg="del">
          <ac:chgData name="powell menezes" userId="2cef8c15e7388b15" providerId="LiveId" clId="{6EAE71F5-3375-41FC-A743-113BB2955A3A}" dt="2022-10-06T12:22:18.666" v="441" actId="478"/>
          <ac:spMkLst>
            <pc:docMk/>
            <pc:sldMk cId="3543513690" sldId="267"/>
            <ac:spMk id="3" creationId="{1DFAC533-80CC-9E31-CC3B-3657914DDAF7}"/>
          </ac:spMkLst>
        </pc:spChg>
        <pc:spChg chg="add mod">
          <ac:chgData name="powell menezes" userId="2cef8c15e7388b15" providerId="LiveId" clId="{6EAE71F5-3375-41FC-A743-113BB2955A3A}" dt="2022-10-06T12:29:33.199" v="460" actId="14100"/>
          <ac:spMkLst>
            <pc:docMk/>
            <pc:sldMk cId="3543513690" sldId="267"/>
            <ac:spMk id="5" creationId="{3513571F-6FE4-8EEB-8830-DB5E776C5BBF}"/>
          </ac:spMkLst>
        </pc:spChg>
        <pc:spChg chg="add mod">
          <ac:chgData name="powell menezes" userId="2cef8c15e7388b15" providerId="LiveId" clId="{6EAE71F5-3375-41FC-A743-113BB2955A3A}" dt="2022-10-06T12:26:31.461" v="458" actId="20577"/>
          <ac:spMkLst>
            <pc:docMk/>
            <pc:sldMk cId="3543513690" sldId="267"/>
            <ac:spMk id="6" creationId="{DB98B617-FA5F-1537-1423-989365EF6A14}"/>
          </ac:spMkLst>
        </pc:spChg>
        <pc:spChg chg="mod">
          <ac:chgData name="powell menezes" userId="2cef8c15e7388b15" providerId="LiveId" clId="{6EAE71F5-3375-41FC-A743-113BB2955A3A}" dt="2022-10-06T12:43:40.319" v="489" actId="1076"/>
          <ac:spMkLst>
            <pc:docMk/>
            <pc:sldMk cId="3543513690" sldId="267"/>
            <ac:spMk id="9" creationId="{40020FE5-375C-25ED-C939-0D082F9A354C}"/>
          </ac:spMkLst>
        </pc:spChg>
        <pc:picChg chg="add mod">
          <ac:chgData name="powell menezes" userId="2cef8c15e7388b15" providerId="LiveId" clId="{6EAE71F5-3375-41FC-A743-113BB2955A3A}" dt="2022-10-06T12:36:29.419" v="471" actId="1076"/>
          <ac:picMkLst>
            <pc:docMk/>
            <pc:sldMk cId="3543513690" sldId="267"/>
            <ac:picMk id="8" creationId="{49720DDA-CD96-A0EF-F00B-5C7E58207E58}"/>
          </ac:picMkLst>
        </pc:picChg>
        <pc:picChg chg="add mod">
          <ac:chgData name="powell menezes" userId="2cef8c15e7388b15" providerId="LiveId" clId="{6EAE71F5-3375-41FC-A743-113BB2955A3A}" dt="2022-10-06T12:36:27.136" v="470" actId="1076"/>
          <ac:picMkLst>
            <pc:docMk/>
            <pc:sldMk cId="3543513690" sldId="267"/>
            <ac:picMk id="5122" creationId="{3C20E2AE-47A5-E32C-0CDB-EA58DA9CD1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04FA69-A520-6D25-9945-4D81DF9616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6F1F-F565-815D-11E1-5303194E53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43C23-2704-4404-8CFC-A4E081D69365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14FDF-6C4B-C788-44F9-8BE30700BF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1F872-57EE-324A-59A3-4026BD54D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F660A-C223-4258-99A9-87F2FE7F3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5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4F63D-F870-4429-A76E-D4EA57F74ACA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229E-48AE-4BBF-B3AC-950E7455D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56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1213-F0E1-1CB3-2507-9465C5B45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C24EB-58EE-5D7E-5047-AB581E514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D487-E2BD-92AA-9B60-23286BB3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930-8B14-4635-844F-3E7E2451AF89}" type="datetime1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6402-B602-90BF-C46A-6B37F1DE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5969-ABAB-9A1F-CA10-3D7BD5B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4E4-60F2-9869-0B92-0C2E339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1077-4788-CE65-2B38-0C6DF4D7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99B-64B4-4964-9D4B-6AF8ED1F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E78-7B7F-4DF0-978D-6ED9C87B42FB}" type="datetime1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A480-484F-6181-F681-36A3623D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2850-23C3-D5CB-4F75-8CA48D7C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1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BA9D-9EED-7F29-1B30-80237136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B894-79FA-86E1-9CBB-34324B04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3E64-4637-F569-0AA3-7C12B62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D221-A5A1-4190-86BD-2646B00CD50D}" type="datetime1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7B72-20E3-8737-9F06-97475B83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BD33-4D4B-C6E6-3CDC-F4BDB836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2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B182-9772-00C7-C459-8EBE15A4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31B4-0378-B40A-04C4-8C30B786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74B7-DC9D-7378-FBF6-80BB22EE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1616-CD9B-46F0-B36D-BD0EB4CBEF46}" type="datetime1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70C31-F1FF-614C-860A-263F43C0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5126-F4E7-8277-46FA-5172105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2AD3-5556-8AF0-40D7-0B4CDE8A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983C-24B8-758C-4D3E-604ACAF8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BC43-24B3-B1BA-EC89-389CE8AA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94E2-EDD1-4ED8-BD81-8292B04EBEAB}" type="datetime1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73B9-CB80-E646-2013-9D1910D2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7363-1329-FF18-B431-7A898CF8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703D-3AD8-9C35-2B2E-1F657F37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D489-9A18-0AD3-0ECC-8F8289E8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6C69-6187-28EF-F12C-6C8EEEA5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D7FC-3F9A-3571-1E91-A951AD0E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E2D-C64E-4467-942C-FF3CF03330DC}" type="datetime1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5DF73-444F-9541-719F-13A881DE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F696-70BB-1F9C-A35C-ACD92BC6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A40-0D93-87AE-FC51-DAA2CCE8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E30E-3C81-0613-AE98-E7623C47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7F6E-2F4F-1073-1CB5-2BB221EAC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8A118-37DB-6556-940E-7E23F2AD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FB74F-1690-92A0-9B54-4200FF11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FBE5B-D388-8065-BE17-23DC2206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C8F8-C898-4831-98F5-2DB458F2F2F8}" type="datetime1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C816A-1B06-15FF-3957-788A2EA6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CC4A0-B602-9020-9000-338D858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C082-536C-E9EF-645D-ECEC9DD3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CAEEC-C475-790B-2F5B-1CD189D9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BBB6-A2CA-4D1E-9B15-FFE419616578}" type="datetime1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07E41-3FFF-5679-64CF-483665D7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70122-A670-78DB-BBF9-2C8E243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8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58204-4158-D223-D94D-50F2D09B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ADE3-D9E0-4918-AD8D-4F37538D01A3}" type="datetime1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4DD69-6C29-F785-BEF5-4A3C5AAE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201EA-3232-399D-DC5C-2628CE2E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3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AE4-DD7C-65D4-C78D-FE1EA28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F823-BF6D-7BAD-E020-3EFF1104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C3EE-B5AC-0EF6-2371-E5DE19C4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52DB-1482-1534-EEC8-F6013198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684-5432-41FC-B5A3-D788C26CB166}" type="datetime1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35A6-D576-6FE1-5EDA-BC58FAE1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2030-1452-DD50-38E3-D22D540C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7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D6E-3638-BD48-D1CB-88B1196E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2806F-FE1A-BE5F-1240-1FF20077A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1F47-684B-8FAD-86CA-A824CE6C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4F5A-E4B5-1EA4-F290-CA267376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7500-F8B6-48FB-922E-1F48C38E79A0}" type="datetime1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63F72-C48F-A8FB-E9A4-8E530348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Powell Menezes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475D6-4CA2-B135-66E0-7F2ACF7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4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63A82-57E2-336B-C920-63E6ECF8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E49D-435E-66A7-7226-94AB56B2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92F4-7500-A3F9-88A1-F7ECBEFF5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4262-AD1D-427D-930B-C0B515EFE3AE}" type="datetime1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CFFD-DB13-AC37-8FD9-BA572E03B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Powell Menezes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B51A-9AA2-ED02-D50D-2029EBB08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0792-9737-48BC-B253-D361921E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3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8DD60-5308-AE7C-BCEB-E60766D821E5}"/>
              </a:ext>
            </a:extLst>
          </p:cNvPr>
          <p:cNvSpPr txBox="1"/>
          <p:nvPr/>
        </p:nvSpPr>
        <p:spPr>
          <a:xfrm>
            <a:off x="1911927" y="1514104"/>
            <a:ext cx="753489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Visualization (What? Why? How?)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Univariate vs Bivariate vs Multivariate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Graphs/charts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Histogram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Box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Bar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Pie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Stacked bar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Scatter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Heat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Line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Visualization on sample 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DAEF-FB97-D6BD-DE05-DA20EB60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8320" y="6546850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248693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B25FA8C-68C7-B43F-D004-76451E18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37" y="3037097"/>
            <a:ext cx="6840058" cy="30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F63DF-69D2-4BF7-5C68-4AEB01AAF5C6}"/>
              </a:ext>
            </a:extLst>
          </p:cNvPr>
          <p:cNvSpPr txBox="1"/>
          <p:nvPr/>
        </p:nvSpPr>
        <p:spPr>
          <a:xfrm>
            <a:off x="876300" y="1280161"/>
            <a:ext cx="97294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To convey that one segment of the total is relatively small or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Quantity is represented by slices; humans aren't particularly good at estimating quantity from angles, which is the skill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Matching the labels and the slices can be hard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Small percentages (which might be important) are tricky to show.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424242"/>
              </a:solidFill>
              <a:effectLst/>
              <a:latin typeface="proxima-nov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15248-83BA-CA9E-1401-7CD44BD94A37}"/>
              </a:ext>
            </a:extLst>
          </p:cNvPr>
          <p:cNvSpPr txBox="1"/>
          <p:nvPr/>
        </p:nvSpPr>
        <p:spPr>
          <a:xfrm>
            <a:off x="769620" y="525780"/>
            <a:ext cx="19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Pie Chart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BE501B-24D0-DE0F-A54A-515E731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3080" y="6492875"/>
            <a:ext cx="4114800" cy="365125"/>
          </a:xfrm>
        </p:spPr>
        <p:txBody>
          <a:bodyPr/>
          <a:lstStyle/>
          <a:p>
            <a:r>
              <a:rPr lang="en-IN"/>
              <a:t>Powell Menezes</a:t>
            </a:r>
          </a:p>
        </p:txBody>
      </p:sp>
      <p:pic>
        <p:nvPicPr>
          <p:cNvPr id="1028" name="Picture 4" descr="Pie chart 3">
            <a:extLst>
              <a:ext uri="{FF2B5EF4-FFF2-40B4-BE49-F238E27FC236}">
                <a16:creationId xmlns:a16="http://schemas.microsoft.com/office/drawing/2014/main" id="{C5150EF9-6E2A-998F-A2A8-F95CEB93E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6" t="11390" r="14125" b="8206"/>
          <a:stretch/>
        </p:blipFill>
        <p:spPr bwMode="auto">
          <a:xfrm>
            <a:off x="441649" y="3383903"/>
            <a:ext cx="4254760" cy="224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4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83A8DC-BF5B-DA72-5E14-0ACEAD54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35" y="1540284"/>
            <a:ext cx="4869265" cy="2553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E6105D1-1135-4AD2-809F-4AC9CAC4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" y="4245293"/>
            <a:ext cx="4857750" cy="23145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342F0-8CE9-7F41-CD56-12B59DD1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59" y="4207143"/>
            <a:ext cx="4869181" cy="2346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3C532F-8939-CE4A-7ECC-319EEEE57688}"/>
              </a:ext>
            </a:extLst>
          </p:cNvPr>
          <p:cNvSpPr txBox="1"/>
          <p:nvPr/>
        </p:nvSpPr>
        <p:spPr>
          <a:xfrm>
            <a:off x="403860" y="19812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Outlier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C09E4A-306F-A577-187D-FE4811FAE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265" y="819147"/>
            <a:ext cx="8975344" cy="369573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62750E7-E5A1-8CEB-6591-528685E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56420" y="6492875"/>
            <a:ext cx="4114800" cy="365125"/>
          </a:xfrm>
        </p:spPr>
        <p:txBody>
          <a:bodyPr/>
          <a:lstStyle/>
          <a:p>
            <a:r>
              <a:rPr lang="en-IN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219885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50F5C-A006-C771-95EA-A71DFA2A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49" y="1140798"/>
            <a:ext cx="4791952" cy="1999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711B4-9DCC-29DE-3895-0E77A8EA57B5}"/>
              </a:ext>
            </a:extLst>
          </p:cNvPr>
          <p:cNvSpPr txBox="1"/>
          <p:nvPr/>
        </p:nvSpPr>
        <p:spPr>
          <a:xfrm>
            <a:off x="800100" y="979855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5F6368"/>
                </a:solidFill>
                <a:effectLst/>
                <a:cs typeface="Arial" panose="020B0604020202020204" pitchFamily="34" charset="0"/>
              </a:rPr>
              <a:t>boxplot</a:t>
            </a:r>
            <a:r>
              <a:rPr lang="en-GB" i="0" dirty="0">
                <a:solidFill>
                  <a:srgbClr val="4D5156"/>
                </a:solidFill>
                <a:effectLst/>
                <a:cs typeface="Arial" panose="020B0604020202020204" pitchFamily="34" charset="0"/>
              </a:rPr>
              <a:t> is a method for graphically demonstrating the locality, spread and skewness groups of numerical data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86690-5F91-A690-2350-DD115A809570}"/>
              </a:ext>
            </a:extLst>
          </p:cNvPr>
          <p:cNvSpPr txBox="1"/>
          <p:nvPr/>
        </p:nvSpPr>
        <p:spPr>
          <a:xfrm>
            <a:off x="807720" y="50292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Box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F53FD-E62F-214E-8788-DAE48762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96" y="3118141"/>
            <a:ext cx="6671983" cy="3670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24CF55-C71E-549B-8D64-F729C013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212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160980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13571F-6FE4-8EEB-8830-DB5E776C5BBF}"/>
              </a:ext>
            </a:extLst>
          </p:cNvPr>
          <p:cNvSpPr txBox="1"/>
          <p:nvPr/>
        </p:nvSpPr>
        <p:spPr>
          <a:xfrm>
            <a:off x="807720" y="1268075"/>
            <a:ext cx="10340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202124"/>
                </a:solidFill>
                <a:effectLst/>
              </a:rPr>
              <a:t>A scatterplot shows the relationship between two quantitative variables measured for the same individuals.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8B617-FA5F-1537-1423-989365EF6A14}"/>
              </a:ext>
            </a:extLst>
          </p:cNvPr>
          <p:cNvSpPr txBox="1"/>
          <p:nvPr/>
        </p:nvSpPr>
        <p:spPr>
          <a:xfrm>
            <a:off x="807720" y="502920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Scatter plot</a:t>
            </a:r>
          </a:p>
        </p:txBody>
      </p:sp>
      <p:pic>
        <p:nvPicPr>
          <p:cNvPr id="5122" name="Picture 2" descr="Pandas tutorial 5: Scatter plot with pandas and matplotlib">
            <a:extLst>
              <a:ext uri="{FF2B5EF4-FFF2-40B4-BE49-F238E27FC236}">
                <a16:creationId xmlns:a16="http://schemas.microsoft.com/office/drawing/2014/main" id="{3C20E2AE-47A5-E32C-0CDB-EA58DA9C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898333"/>
            <a:ext cx="5417820" cy="36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20DDA-CD96-A0EF-F00B-5C7E5820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02" y="2197793"/>
            <a:ext cx="5207238" cy="30381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020FE5-375C-25ED-C939-0D082F9A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9560" y="6492875"/>
            <a:ext cx="4114800" cy="365125"/>
          </a:xfrm>
        </p:spPr>
        <p:txBody>
          <a:bodyPr/>
          <a:lstStyle/>
          <a:p>
            <a:pPr algn="r"/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354351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762FDC-ECF4-5C93-CEAA-A2C102F6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F7F87-92A6-34F6-ADAB-EF743E6E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832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327969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2ECF1A-3F81-421B-DF79-4DECED177E2A}"/>
              </a:ext>
            </a:extLst>
          </p:cNvPr>
          <p:cNvSpPr/>
          <p:nvPr/>
        </p:nvSpPr>
        <p:spPr>
          <a:xfrm>
            <a:off x="5955475" y="1870364"/>
            <a:ext cx="2398816" cy="767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5F484D-5D3C-6118-8BF2-3E95F94AA2E9}"/>
              </a:ext>
            </a:extLst>
          </p:cNvPr>
          <p:cNvSpPr/>
          <p:nvPr/>
        </p:nvSpPr>
        <p:spPr>
          <a:xfrm>
            <a:off x="2373086" y="2016826"/>
            <a:ext cx="1692233" cy="6412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0E208A-8779-B19D-1840-960590AAE8C0}"/>
              </a:ext>
            </a:extLst>
          </p:cNvPr>
          <p:cNvSpPr/>
          <p:nvPr/>
        </p:nvSpPr>
        <p:spPr>
          <a:xfrm>
            <a:off x="3637806" y="615537"/>
            <a:ext cx="3748645" cy="8154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0346C-F577-F6EC-D46B-43565600A031}"/>
              </a:ext>
            </a:extLst>
          </p:cNvPr>
          <p:cNvSpPr txBox="1"/>
          <p:nvPr/>
        </p:nvSpPr>
        <p:spPr>
          <a:xfrm>
            <a:off x="1011382" y="3685309"/>
            <a:ext cx="6359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Finding solution to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understanding data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 find relationship among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Comparative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8C030-47F7-5635-5821-AA37B37B1B54}"/>
              </a:ext>
            </a:extLst>
          </p:cNvPr>
          <p:cNvSpPr txBox="1"/>
          <p:nvPr/>
        </p:nvSpPr>
        <p:spPr>
          <a:xfrm>
            <a:off x="815340" y="5913120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Visualization is a process of converting data into information in the form of chart/diagram/picture etc.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B11D266-8925-6BA7-30BD-F595E367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0308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8511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D00C8F-E50D-7584-20DB-7E4449FC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41" y="5066152"/>
            <a:ext cx="6226791" cy="157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3B328-D85D-D62E-275E-7099EBAC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66" y="171142"/>
            <a:ext cx="6498855" cy="470224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17FA3F-E92D-D1FE-26C2-289762FD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60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18251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121EB-1F50-EEAF-9373-880A0F3A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1" y="549683"/>
            <a:ext cx="4561451" cy="2260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D1BF9-1378-0B09-074C-29266EF1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55" y="1437702"/>
            <a:ext cx="4985163" cy="3743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D3403-6DA1-9091-AD51-77F2E73A0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2"/>
          <a:stretch/>
        </p:blipFill>
        <p:spPr>
          <a:xfrm>
            <a:off x="914401" y="2981401"/>
            <a:ext cx="4576652" cy="3727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6EB9A0-391B-D908-D90F-774C3DE7B4BC}"/>
              </a:ext>
            </a:extLst>
          </p:cNvPr>
          <p:cNvSpPr txBox="1"/>
          <p:nvPr/>
        </p:nvSpPr>
        <p:spPr>
          <a:xfrm>
            <a:off x="2286000" y="160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86AA2-7351-732D-FC44-5F87BE41FDD1}"/>
              </a:ext>
            </a:extLst>
          </p:cNvPr>
          <p:cNvSpPr txBox="1"/>
          <p:nvPr/>
        </p:nvSpPr>
        <p:spPr>
          <a:xfrm>
            <a:off x="55626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FD55B-BFBD-1B00-BEEB-73994B63A014}"/>
              </a:ext>
            </a:extLst>
          </p:cNvPr>
          <p:cNvSpPr txBox="1"/>
          <p:nvPr/>
        </p:nvSpPr>
        <p:spPr>
          <a:xfrm>
            <a:off x="881634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DBDFCC-39F7-042A-18CE-C46FAAF2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594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17025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240068-56FD-E803-7ACB-93E38766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6" y="1798320"/>
            <a:ext cx="3067537" cy="3812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66EC8-0012-E176-F032-535F69843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7"/>
          <a:stretch/>
        </p:blipFill>
        <p:spPr>
          <a:xfrm>
            <a:off x="3532931" y="1805940"/>
            <a:ext cx="2646889" cy="2385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465B6-EC94-618C-EAE0-89D66FEFF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2"/>
          <a:stretch/>
        </p:blipFill>
        <p:spPr>
          <a:xfrm>
            <a:off x="6336648" y="1805940"/>
            <a:ext cx="5777579" cy="300228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E961631-7420-37BE-A7F4-69B99464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212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387837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9274C8-FF29-326A-B125-27CE6236D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57" y="2491740"/>
            <a:ext cx="6825096" cy="4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2747C3-3212-A7CC-0FE5-4E8840F761DB}"/>
              </a:ext>
            </a:extLst>
          </p:cNvPr>
          <p:cNvSpPr txBox="1"/>
          <p:nvPr/>
        </p:nvSpPr>
        <p:spPr>
          <a:xfrm>
            <a:off x="746760" y="129540"/>
            <a:ext cx="324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How to choose a chart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BE6A7-1DFC-39BE-EA09-51B463187CDC}"/>
              </a:ext>
            </a:extLst>
          </p:cNvPr>
          <p:cNvSpPr txBox="1"/>
          <p:nvPr/>
        </p:nvSpPr>
        <p:spPr>
          <a:xfrm>
            <a:off x="1485900" y="1021080"/>
            <a:ext cx="708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What's the story your data is trying to deliver?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Who will you present your results to?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How big your data is?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What is your data type?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How do the different elements of your data relate each other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FC1114-1DE5-FC14-8703-734CF67A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9260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</p:spTree>
    <p:extLst>
      <p:ext uri="{BB962C8B-B14F-4D97-AF65-F5344CB8AC3E}">
        <p14:creationId xmlns:p14="http://schemas.microsoft.com/office/powerpoint/2010/main" val="14286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61A436-580F-1C26-A67A-1C4813A1F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57"/>
          <a:stretch/>
        </p:blipFill>
        <p:spPr bwMode="auto">
          <a:xfrm>
            <a:off x="1182557" y="990600"/>
            <a:ext cx="5321983" cy="18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F0035-E945-BB13-F0BA-E4C2D26B666B}"/>
              </a:ext>
            </a:extLst>
          </p:cNvPr>
          <p:cNvSpPr txBox="1"/>
          <p:nvPr/>
        </p:nvSpPr>
        <p:spPr>
          <a:xfrm>
            <a:off x="724522" y="3376283"/>
            <a:ext cx="82448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Values of each category need to be viewed intuitively.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 comparison of data is needed on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comparing values across several categories at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Bar graph should be avoided when there is no categorical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1" i="0" dirty="0">
              <a:solidFill>
                <a:srgbClr val="000000"/>
              </a:solidFill>
              <a:effectLst/>
            </a:endParaRPr>
          </a:p>
          <a:p>
            <a:br>
              <a:rPr lang="en-GB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F0C69-3A66-42A9-74D4-12A10FECD63F}"/>
              </a:ext>
            </a:extLst>
          </p:cNvPr>
          <p:cNvSpPr txBox="1"/>
          <p:nvPr/>
        </p:nvSpPr>
        <p:spPr>
          <a:xfrm>
            <a:off x="708660" y="312420"/>
            <a:ext cx="19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Bar Graph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B49EAF-09B8-D55B-FDD4-0D4A3C10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/>
          <a:stretch/>
        </p:blipFill>
        <p:spPr bwMode="auto">
          <a:xfrm>
            <a:off x="6706221" y="1000242"/>
            <a:ext cx="2537305" cy="184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700B8B-347A-08BE-B14D-83793AEA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87840" y="6492875"/>
            <a:ext cx="4114800" cy="365125"/>
          </a:xfrm>
        </p:spPr>
        <p:txBody>
          <a:bodyPr/>
          <a:lstStyle/>
          <a:p>
            <a:r>
              <a:rPr lang="en-IN"/>
              <a:t>Powell Menezes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9CCC8A-F273-0A2D-BD12-CD2F805C0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64" y="3243457"/>
            <a:ext cx="4332611" cy="30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B62C-0E5F-D923-067F-77924366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6441" y="6492875"/>
            <a:ext cx="4114800" cy="365125"/>
          </a:xfrm>
        </p:spPr>
        <p:txBody>
          <a:bodyPr/>
          <a:lstStyle/>
          <a:p>
            <a:r>
              <a:rPr lang="en-IN" dirty="0"/>
              <a:t>Powell Menezes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34335-1BF0-45F8-280C-6CDA95825FE5}"/>
              </a:ext>
            </a:extLst>
          </p:cNvPr>
          <p:cNvSpPr txBox="1"/>
          <p:nvPr/>
        </p:nvSpPr>
        <p:spPr>
          <a:xfrm>
            <a:off x="736213" y="453264"/>
            <a:ext cx="198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BD0C2-D889-C787-A4C7-150E9236A2D3}"/>
              </a:ext>
            </a:extLst>
          </p:cNvPr>
          <p:cNvSpPr txBox="1"/>
          <p:nvPr/>
        </p:nvSpPr>
        <p:spPr>
          <a:xfrm>
            <a:off x="1031373" y="1090668"/>
            <a:ext cx="5509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Histogram is a display of statistical information that uses rectangles to show the frequency of data items in successive numerical intervals of equal size</a:t>
            </a:r>
            <a:endParaRPr lang="en-IN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66D24-93A3-5623-B999-889A2030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34" y="2255817"/>
            <a:ext cx="6059262" cy="40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 menezes</dc:creator>
  <cp:lastModifiedBy>powell menezes</cp:lastModifiedBy>
  <cp:revision>2</cp:revision>
  <dcterms:created xsi:type="dcterms:W3CDTF">2022-10-06T09:54:27Z</dcterms:created>
  <dcterms:modified xsi:type="dcterms:W3CDTF">2022-10-08T03:49:53Z</dcterms:modified>
</cp:coreProperties>
</file>