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9" r:id="rId2"/>
    <p:sldId id="264" r:id="rId3"/>
    <p:sldId id="265" r:id="rId4"/>
    <p:sldId id="266" r:id="rId5"/>
    <p:sldId id="267" r:id="rId6"/>
    <p:sldId id="260" r:id="rId7"/>
    <p:sldId id="261" r:id="rId8"/>
    <p:sldId id="256" r:id="rId9"/>
    <p:sldId id="257" r:id="rId10"/>
    <p:sldId id="25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92556-4315-4FAD-86E1-92F92105F8F5}" v="215" dt="2022-10-07T14:53:45.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70" d="100"/>
          <a:sy n="70" d="100"/>
        </p:scale>
        <p:origin x="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well menezes" userId="2cef8c15e7388b15" providerId="LiveId" clId="{5A492556-4315-4FAD-86E1-92F92105F8F5}"/>
    <pc:docChg chg="undo custSel addSld delSld modSld">
      <pc:chgData name="powell menezes" userId="2cef8c15e7388b15" providerId="LiveId" clId="{5A492556-4315-4FAD-86E1-92F92105F8F5}" dt="2022-10-07T14:53:45.245" v="458" actId="5793"/>
      <pc:docMkLst>
        <pc:docMk/>
      </pc:docMkLst>
      <pc:sldChg chg="addSp delSp modSp mod">
        <pc:chgData name="powell menezes" userId="2cef8c15e7388b15" providerId="LiveId" clId="{5A492556-4315-4FAD-86E1-92F92105F8F5}" dt="2022-10-07T11:17:42.998" v="302" actId="1076"/>
        <pc:sldMkLst>
          <pc:docMk/>
          <pc:sldMk cId="182514460" sldId="256"/>
        </pc:sldMkLst>
        <pc:spChg chg="add mod">
          <ac:chgData name="powell menezes" userId="2cef8c15e7388b15" providerId="LiveId" clId="{5A492556-4315-4FAD-86E1-92F92105F8F5}" dt="2022-10-07T11:04:38.969" v="265" actId="5793"/>
          <ac:spMkLst>
            <pc:docMk/>
            <pc:sldMk cId="182514460" sldId="256"/>
            <ac:spMk id="3" creationId="{825CB4E7-085A-C34D-C475-17084B3652A8}"/>
          </ac:spMkLst>
        </pc:spChg>
        <pc:spChg chg="add mod">
          <ac:chgData name="powell menezes" userId="2cef8c15e7388b15" providerId="LiveId" clId="{5A492556-4315-4FAD-86E1-92F92105F8F5}" dt="2022-10-07T11:05:12.503" v="269" actId="1076"/>
          <ac:spMkLst>
            <pc:docMk/>
            <pc:sldMk cId="182514460" sldId="256"/>
            <ac:spMk id="5" creationId="{A9B818C0-2680-21D7-78CB-88E6CD53F425}"/>
          </ac:spMkLst>
        </pc:spChg>
        <pc:spChg chg="mod">
          <ac:chgData name="powell menezes" userId="2cef8c15e7388b15" providerId="LiveId" clId="{5A492556-4315-4FAD-86E1-92F92105F8F5}" dt="2022-10-07T11:17:42.998" v="302" actId="1076"/>
          <ac:spMkLst>
            <pc:docMk/>
            <pc:sldMk cId="182514460" sldId="256"/>
            <ac:spMk id="10" creationId="{8A17FA3F-E92D-D1FE-26C2-289762FD31BD}"/>
          </ac:spMkLst>
        </pc:spChg>
        <pc:picChg chg="del">
          <ac:chgData name="powell menezes" userId="2cef8c15e7388b15" providerId="LiveId" clId="{5A492556-4315-4FAD-86E1-92F92105F8F5}" dt="2022-10-07T10:59:49.845" v="183" actId="478"/>
          <ac:picMkLst>
            <pc:docMk/>
            <pc:sldMk cId="182514460" sldId="256"/>
            <ac:picMk id="7" creationId="{38D00C8F-E50D-7584-20DB-7E4449FCEA40}"/>
          </ac:picMkLst>
        </pc:picChg>
        <pc:picChg chg="del mod">
          <ac:chgData name="powell menezes" userId="2cef8c15e7388b15" providerId="LiveId" clId="{5A492556-4315-4FAD-86E1-92F92105F8F5}" dt="2022-10-07T10:59:45.203" v="182" actId="478"/>
          <ac:picMkLst>
            <pc:docMk/>
            <pc:sldMk cId="182514460" sldId="256"/>
            <ac:picMk id="9" creationId="{57E3B328-D85D-D62E-275E-7099EBACE11A}"/>
          </ac:picMkLst>
        </pc:picChg>
      </pc:sldChg>
      <pc:sldChg chg="addSp delSp modSp mod">
        <pc:chgData name="powell menezes" userId="2cef8c15e7388b15" providerId="LiveId" clId="{5A492556-4315-4FAD-86E1-92F92105F8F5}" dt="2022-10-07T11:18:04.237" v="311" actId="1038"/>
        <pc:sldMkLst>
          <pc:docMk/>
          <pc:sldMk cId="1702574706" sldId="257"/>
        </pc:sldMkLst>
        <pc:spChg chg="add mod">
          <ac:chgData name="powell menezes" userId="2cef8c15e7388b15" providerId="LiveId" clId="{5A492556-4315-4FAD-86E1-92F92105F8F5}" dt="2022-10-07T11:17:47.117" v="303"/>
          <ac:spMkLst>
            <pc:docMk/>
            <pc:sldMk cId="1702574706" sldId="257"/>
            <ac:spMk id="2" creationId="{89588795-4849-D89D-C908-72B2B9DCDF21}"/>
          </ac:spMkLst>
        </pc:spChg>
        <pc:spChg chg="del mod">
          <ac:chgData name="powell menezes" userId="2cef8c15e7388b15" providerId="LiveId" clId="{5A492556-4315-4FAD-86E1-92F92105F8F5}" dt="2022-10-07T11:06:40.757" v="275" actId="478"/>
          <ac:spMkLst>
            <pc:docMk/>
            <pc:sldMk cId="1702574706" sldId="257"/>
            <ac:spMk id="9" creationId="{F86EB9A0-391B-D908-D90F-774C3DE7B4BC}"/>
          </ac:spMkLst>
        </pc:spChg>
        <pc:spChg chg="del mod">
          <ac:chgData name="powell menezes" userId="2cef8c15e7388b15" providerId="LiveId" clId="{5A492556-4315-4FAD-86E1-92F92105F8F5}" dt="2022-10-07T11:06:43.968" v="277" actId="478"/>
          <ac:spMkLst>
            <pc:docMk/>
            <pc:sldMk cId="1702574706" sldId="257"/>
            <ac:spMk id="10" creationId="{76186AA2-7351-732D-FC44-5F87BE41FDD1}"/>
          </ac:spMkLst>
        </pc:spChg>
        <pc:spChg chg="del">
          <ac:chgData name="powell menezes" userId="2cef8c15e7388b15" providerId="LiveId" clId="{5A492556-4315-4FAD-86E1-92F92105F8F5}" dt="2022-10-07T11:06:38.378" v="273" actId="478"/>
          <ac:spMkLst>
            <pc:docMk/>
            <pc:sldMk cId="1702574706" sldId="257"/>
            <ac:spMk id="11" creationId="{119FD55B-BFBD-1B00-BEEB-73994B63A014}"/>
          </ac:spMkLst>
        </pc:spChg>
        <pc:picChg chg="del">
          <ac:chgData name="powell menezes" userId="2cef8c15e7388b15" providerId="LiveId" clId="{5A492556-4315-4FAD-86E1-92F92105F8F5}" dt="2022-10-07T11:06:33.048" v="271" actId="478"/>
          <ac:picMkLst>
            <pc:docMk/>
            <pc:sldMk cId="1702574706" sldId="257"/>
            <ac:picMk id="5" creationId="{E0A121EB-1F50-EEAF-9373-880A0F3A3FE8}"/>
          </ac:picMkLst>
        </pc:picChg>
        <pc:picChg chg="del">
          <ac:chgData name="powell menezes" userId="2cef8c15e7388b15" providerId="LiveId" clId="{5A492556-4315-4FAD-86E1-92F92105F8F5}" dt="2022-10-07T11:06:34.317" v="272" actId="478"/>
          <ac:picMkLst>
            <pc:docMk/>
            <pc:sldMk cId="1702574706" sldId="257"/>
            <ac:picMk id="7" creationId="{CE9D1BF9-1378-0B09-074C-29266EF14E09}"/>
          </ac:picMkLst>
        </pc:picChg>
        <pc:picChg chg="del">
          <ac:chgData name="powell menezes" userId="2cef8c15e7388b15" providerId="LiveId" clId="{5A492556-4315-4FAD-86E1-92F92105F8F5}" dt="2022-10-07T11:06:31.784" v="270" actId="478"/>
          <ac:picMkLst>
            <pc:docMk/>
            <pc:sldMk cId="1702574706" sldId="257"/>
            <ac:picMk id="8" creationId="{0A7D3403-6DA1-9091-AD51-77F2E73A0B19}"/>
          </ac:picMkLst>
        </pc:picChg>
        <pc:picChg chg="add mod">
          <ac:chgData name="powell menezes" userId="2cef8c15e7388b15" providerId="LiveId" clId="{5A492556-4315-4FAD-86E1-92F92105F8F5}" dt="2022-10-07T11:18:04.237" v="311" actId="1038"/>
          <ac:picMkLst>
            <pc:docMk/>
            <pc:sldMk cId="1702574706" sldId="257"/>
            <ac:picMk id="3074" creationId="{2A9E552C-AE9D-0D1D-49D4-7C7BF3C42348}"/>
          </ac:picMkLst>
        </pc:picChg>
      </pc:sldChg>
      <pc:sldChg chg="addSp delSp modSp mod">
        <pc:chgData name="powell menezes" userId="2cef8c15e7388b15" providerId="LiveId" clId="{5A492556-4315-4FAD-86E1-92F92105F8F5}" dt="2022-10-07T11:32:16.188" v="326" actId="1038"/>
        <pc:sldMkLst>
          <pc:docMk/>
          <pc:sldMk cId="3878378762" sldId="258"/>
        </pc:sldMkLst>
        <pc:picChg chg="del">
          <ac:chgData name="powell menezes" userId="2cef8c15e7388b15" providerId="LiveId" clId="{5A492556-4315-4FAD-86E1-92F92105F8F5}" dt="2022-10-07T11:18:36.947" v="312" actId="478"/>
          <ac:picMkLst>
            <pc:docMk/>
            <pc:sldMk cId="3878378762" sldId="258"/>
            <ac:picMk id="7" creationId="{63240068-56FD-E803-7ACB-93E387665C5C}"/>
          </ac:picMkLst>
        </pc:picChg>
        <pc:picChg chg="del">
          <ac:chgData name="powell menezes" userId="2cef8c15e7388b15" providerId="LiveId" clId="{5A492556-4315-4FAD-86E1-92F92105F8F5}" dt="2022-10-07T11:18:38.277" v="313" actId="478"/>
          <ac:picMkLst>
            <pc:docMk/>
            <pc:sldMk cId="3878378762" sldId="258"/>
            <ac:picMk id="9" creationId="{0D466EC8-0012-E176-F032-535F698437A0}"/>
          </ac:picMkLst>
        </pc:picChg>
        <pc:picChg chg="del">
          <ac:chgData name="powell menezes" userId="2cef8c15e7388b15" providerId="LiveId" clId="{5A492556-4315-4FAD-86E1-92F92105F8F5}" dt="2022-10-07T11:18:39.417" v="314" actId="478"/>
          <ac:picMkLst>
            <pc:docMk/>
            <pc:sldMk cId="3878378762" sldId="258"/>
            <ac:picMk id="11" creationId="{FC4465B6-EC94-618C-EAE0-89D66FEFF0E4}"/>
          </ac:picMkLst>
        </pc:picChg>
        <pc:picChg chg="add mod">
          <ac:chgData name="powell menezes" userId="2cef8c15e7388b15" providerId="LiveId" clId="{5A492556-4315-4FAD-86E1-92F92105F8F5}" dt="2022-10-07T11:32:16.188" v="326" actId="1038"/>
          <ac:picMkLst>
            <pc:docMk/>
            <pc:sldMk cId="3878378762" sldId="258"/>
            <ac:picMk id="4098" creationId="{1FF5C776-FA52-3C99-AEF5-FF5EB05ED614}"/>
          </ac:picMkLst>
        </pc:picChg>
      </pc:sldChg>
      <pc:sldChg chg="modSp mod">
        <pc:chgData name="powell menezes" userId="2cef8c15e7388b15" providerId="LiveId" clId="{5A492556-4315-4FAD-86E1-92F92105F8F5}" dt="2022-10-07T10:06:15.412" v="102" actId="20577"/>
        <pc:sldMkLst>
          <pc:docMk/>
          <pc:sldMk cId="2486933237" sldId="259"/>
        </pc:sldMkLst>
        <pc:spChg chg="mod">
          <ac:chgData name="powell menezes" userId="2cef8c15e7388b15" providerId="LiveId" clId="{5A492556-4315-4FAD-86E1-92F92105F8F5}" dt="2022-10-07T10:06:15.412" v="102" actId="20577"/>
          <ac:spMkLst>
            <pc:docMk/>
            <pc:sldMk cId="2486933237" sldId="259"/>
            <ac:spMk id="4" creationId="{A158DD60-5308-AE7C-BCEB-E60766D821E5}"/>
          </ac:spMkLst>
        </pc:spChg>
      </pc:sldChg>
      <pc:sldChg chg="addSp delSp modSp">
        <pc:chgData name="powell menezes" userId="2cef8c15e7388b15" providerId="LiveId" clId="{5A492556-4315-4FAD-86E1-92F92105F8F5}" dt="2022-10-07T10:34:02.793" v="117" actId="1038"/>
        <pc:sldMkLst>
          <pc:docMk/>
          <pc:sldMk cId="3279692946" sldId="260"/>
        </pc:sldMkLst>
        <pc:picChg chg="add del">
          <ac:chgData name="powell menezes" userId="2cef8c15e7388b15" providerId="LiveId" clId="{5A492556-4315-4FAD-86E1-92F92105F8F5}" dt="2022-10-07T10:33:54.700" v="110" actId="478"/>
          <ac:picMkLst>
            <pc:docMk/>
            <pc:sldMk cId="3279692946" sldId="260"/>
            <ac:picMk id="2" creationId="{DB3B706B-D0C1-52FE-8624-221F08B37E89}"/>
          </ac:picMkLst>
        </pc:picChg>
        <pc:picChg chg="del">
          <ac:chgData name="powell menezes" userId="2cef8c15e7388b15" providerId="LiveId" clId="{5A492556-4315-4FAD-86E1-92F92105F8F5}" dt="2022-10-07T10:23:29.568" v="103" actId="478"/>
          <ac:picMkLst>
            <pc:docMk/>
            <pc:sldMk cId="3279692946" sldId="260"/>
            <ac:picMk id="1026" creationId="{77762FDC-ECF4-5C93-CEAA-A2C102F60AC3}"/>
          </ac:picMkLst>
        </pc:picChg>
        <pc:picChg chg="add mod">
          <ac:chgData name="powell menezes" userId="2cef8c15e7388b15" providerId="LiveId" clId="{5A492556-4315-4FAD-86E1-92F92105F8F5}" dt="2022-10-07T10:34:02.793" v="117" actId="1038"/>
          <ac:picMkLst>
            <pc:docMk/>
            <pc:sldMk cId="3279692946" sldId="260"/>
            <ac:picMk id="1028" creationId="{EBE88136-14EE-6EDD-AF96-AE64027F07FB}"/>
          </ac:picMkLst>
        </pc:picChg>
      </pc:sldChg>
      <pc:sldChg chg="addSp delSp modSp mod delAnim modAnim">
        <pc:chgData name="powell menezes" userId="2cef8c15e7388b15" providerId="LiveId" clId="{5A492556-4315-4FAD-86E1-92F92105F8F5}" dt="2022-10-07T10:59:37.388" v="180" actId="1076"/>
        <pc:sldMkLst>
          <pc:docMk/>
          <pc:sldMk cId="851146048" sldId="261"/>
        </pc:sldMkLst>
        <pc:spChg chg="add mod">
          <ac:chgData name="powell menezes" userId="2cef8c15e7388b15" providerId="LiveId" clId="{5A492556-4315-4FAD-86E1-92F92105F8F5}" dt="2022-10-07T10:59:19.398" v="176" actId="1076"/>
          <ac:spMkLst>
            <pc:docMk/>
            <pc:sldMk cId="851146048" sldId="261"/>
            <ac:spMk id="2" creationId="{77EDF25E-8715-364B-DE9F-ED31879A32C9}"/>
          </ac:spMkLst>
        </pc:spChg>
        <pc:spChg chg="del">
          <ac:chgData name="powell menezes" userId="2cef8c15e7388b15" providerId="LiveId" clId="{5A492556-4315-4FAD-86E1-92F92105F8F5}" dt="2022-10-07T10:49:42.764" v="121" actId="478"/>
          <ac:spMkLst>
            <pc:docMk/>
            <pc:sldMk cId="851146048" sldId="261"/>
            <ac:spMk id="4" creationId="{742ECF1A-3F81-421B-DF79-4DECED177E2A}"/>
          </ac:spMkLst>
        </pc:spChg>
        <pc:spChg chg="del mod">
          <ac:chgData name="powell menezes" userId="2cef8c15e7388b15" providerId="LiveId" clId="{5A492556-4315-4FAD-86E1-92F92105F8F5}" dt="2022-10-07T10:49:41.429" v="120" actId="478"/>
          <ac:spMkLst>
            <pc:docMk/>
            <pc:sldMk cId="851146048" sldId="261"/>
            <ac:spMk id="5" creationId="{2C5F484D-5D3C-6118-8BF2-3E95F94AA2E9}"/>
          </ac:spMkLst>
        </pc:spChg>
        <pc:spChg chg="del">
          <ac:chgData name="powell menezes" userId="2cef8c15e7388b15" providerId="LiveId" clId="{5A492556-4315-4FAD-86E1-92F92105F8F5}" dt="2022-10-07T10:49:38.749" v="118" actId="478"/>
          <ac:spMkLst>
            <pc:docMk/>
            <pc:sldMk cId="851146048" sldId="261"/>
            <ac:spMk id="6" creationId="{590E208A-8779-B19D-1840-960590AAE8C0}"/>
          </ac:spMkLst>
        </pc:spChg>
        <pc:spChg chg="mod">
          <ac:chgData name="powell menezes" userId="2cef8c15e7388b15" providerId="LiveId" clId="{5A492556-4315-4FAD-86E1-92F92105F8F5}" dt="2022-10-07T10:59:29.598" v="177" actId="255"/>
          <ac:spMkLst>
            <pc:docMk/>
            <pc:sldMk cId="851146048" sldId="261"/>
            <ac:spMk id="8" creationId="{5DB0346C-F577-F6EC-D46B-43565600A031}"/>
          </ac:spMkLst>
        </pc:spChg>
        <pc:spChg chg="del mod">
          <ac:chgData name="powell menezes" userId="2cef8c15e7388b15" providerId="LiveId" clId="{5A492556-4315-4FAD-86E1-92F92105F8F5}" dt="2022-10-07T10:55:36.519" v="167"/>
          <ac:spMkLst>
            <pc:docMk/>
            <pc:sldMk cId="851146048" sldId="261"/>
            <ac:spMk id="9" creationId="{C428C030-47F7-5635-5821-AA37B37B1B54}"/>
          </ac:spMkLst>
        </pc:spChg>
        <pc:picChg chg="add mod">
          <ac:chgData name="powell menezes" userId="2cef8c15e7388b15" providerId="LiveId" clId="{5A492556-4315-4FAD-86E1-92F92105F8F5}" dt="2022-10-07T10:59:37.388" v="180" actId="1076"/>
          <ac:picMkLst>
            <pc:docMk/>
            <pc:sldMk cId="851146048" sldId="261"/>
            <ac:picMk id="2050" creationId="{67BCE4FA-9067-A406-9264-AB2DAF5C2E88}"/>
          </ac:picMkLst>
        </pc:picChg>
      </pc:sldChg>
      <pc:sldChg chg="addSp delSp modSp add del mod delAnim modAnim">
        <pc:chgData name="powell menezes" userId="2cef8c15e7388b15" providerId="LiveId" clId="{5A492556-4315-4FAD-86E1-92F92105F8F5}" dt="2022-10-07T11:43:29.395" v="425" actId="2696"/>
        <pc:sldMkLst>
          <pc:docMk/>
          <pc:sldMk cId="1428600753" sldId="262"/>
        </pc:sldMkLst>
        <pc:spChg chg="mod">
          <ac:chgData name="powell menezes" userId="2cef8c15e7388b15" providerId="LiveId" clId="{5A492556-4315-4FAD-86E1-92F92105F8F5}" dt="2022-10-07T11:36:58.656" v="350" actId="20577"/>
          <ac:spMkLst>
            <pc:docMk/>
            <pc:sldMk cId="1428600753" sldId="262"/>
            <ac:spMk id="8" creationId="{E52747C3-3212-A7CC-0FE5-4E8840F761DB}"/>
          </ac:spMkLst>
        </pc:spChg>
        <pc:spChg chg="mod">
          <ac:chgData name="powell menezes" userId="2cef8c15e7388b15" providerId="LiveId" clId="{5A492556-4315-4FAD-86E1-92F92105F8F5}" dt="2022-10-07T11:42:37.363" v="415" actId="1076"/>
          <ac:spMkLst>
            <pc:docMk/>
            <pc:sldMk cId="1428600753" sldId="262"/>
            <ac:spMk id="9" creationId="{D37BE6A7-1DFC-39BE-EA09-51B463187CDC}"/>
          </ac:spMkLst>
        </pc:spChg>
        <pc:picChg chg="del">
          <ac:chgData name="powell menezes" userId="2cef8c15e7388b15" providerId="LiveId" clId="{5A492556-4315-4FAD-86E1-92F92105F8F5}" dt="2022-10-07T11:37:45.343" v="404" actId="478"/>
          <ac:picMkLst>
            <pc:docMk/>
            <pc:sldMk cId="1428600753" sldId="262"/>
            <ac:picMk id="7" creationId="{079274C8-FF29-326A-B125-27CE6236D0AE}"/>
          </ac:picMkLst>
        </pc:picChg>
        <pc:picChg chg="add mod">
          <ac:chgData name="powell menezes" userId="2cef8c15e7388b15" providerId="LiveId" clId="{5A492556-4315-4FAD-86E1-92F92105F8F5}" dt="2022-10-07T11:42:44.323" v="417" actId="1076"/>
          <ac:picMkLst>
            <pc:docMk/>
            <pc:sldMk cId="1428600753" sldId="262"/>
            <ac:picMk id="5122" creationId="{BB078B23-EC57-8510-575E-AFCE00361992}"/>
          </ac:picMkLst>
        </pc:picChg>
      </pc:sldChg>
      <pc:sldChg chg="addSp delSp modSp new mod modAnim">
        <pc:chgData name="powell menezes" userId="2cef8c15e7388b15" providerId="LiveId" clId="{5A492556-4315-4FAD-86E1-92F92105F8F5}" dt="2022-10-07T14:53:45.245" v="458" actId="5793"/>
        <pc:sldMkLst>
          <pc:docMk/>
          <pc:sldMk cId="1475030979" sldId="263"/>
        </pc:sldMkLst>
        <pc:spChg chg="del">
          <ac:chgData name="powell menezes" userId="2cef8c15e7388b15" providerId="LiveId" clId="{5A492556-4315-4FAD-86E1-92F92105F8F5}" dt="2022-10-07T14:50:32.892" v="427" actId="478"/>
          <ac:spMkLst>
            <pc:docMk/>
            <pc:sldMk cId="1475030979" sldId="263"/>
            <ac:spMk id="2" creationId="{38A8F6EC-DF25-2F23-8777-BF36CCCE491D}"/>
          </ac:spMkLst>
        </pc:spChg>
        <pc:spChg chg="del">
          <ac:chgData name="powell menezes" userId="2cef8c15e7388b15" providerId="LiveId" clId="{5A492556-4315-4FAD-86E1-92F92105F8F5}" dt="2022-10-07T14:50:34.808" v="428" actId="478"/>
          <ac:spMkLst>
            <pc:docMk/>
            <pc:sldMk cId="1475030979" sldId="263"/>
            <ac:spMk id="3" creationId="{C6599359-EB67-98A9-2022-93E7409B749C}"/>
          </ac:spMkLst>
        </pc:spChg>
        <pc:spChg chg="mod">
          <ac:chgData name="powell menezes" userId="2cef8c15e7388b15" providerId="LiveId" clId="{5A492556-4315-4FAD-86E1-92F92105F8F5}" dt="2022-10-07T14:51:26.481" v="431" actId="1076"/>
          <ac:spMkLst>
            <pc:docMk/>
            <pc:sldMk cId="1475030979" sldId="263"/>
            <ac:spMk id="4" creationId="{F262535E-06B2-63D1-B4B8-1D83E9032F88}"/>
          </ac:spMkLst>
        </pc:spChg>
        <pc:spChg chg="add mod">
          <ac:chgData name="powell menezes" userId="2cef8c15e7388b15" providerId="LiveId" clId="{5A492556-4315-4FAD-86E1-92F92105F8F5}" dt="2022-10-07T14:52:48.097" v="442" actId="6549"/>
          <ac:spMkLst>
            <pc:docMk/>
            <pc:sldMk cId="1475030979" sldId="263"/>
            <ac:spMk id="6" creationId="{7C3DCEDA-32F2-BABC-C959-1BA717ECE581}"/>
          </ac:spMkLst>
        </pc:spChg>
        <pc:spChg chg="add mod">
          <ac:chgData name="powell menezes" userId="2cef8c15e7388b15" providerId="LiveId" clId="{5A492556-4315-4FAD-86E1-92F92105F8F5}" dt="2022-10-07T14:53:45.245" v="458" actId="5793"/>
          <ac:spMkLst>
            <pc:docMk/>
            <pc:sldMk cId="1475030979" sldId="263"/>
            <ac:spMk id="7" creationId="{D2FE3380-CE72-4B41-A6EC-845DFC5D75C4}"/>
          </ac:spMkLst>
        </pc:spChg>
      </pc:sldChg>
      <pc:sldChg chg="del">
        <pc:chgData name="powell menezes" userId="2cef8c15e7388b15" providerId="LiveId" clId="{5A492556-4315-4FAD-86E1-92F92105F8F5}" dt="2022-10-07T11:43:25.609" v="419" actId="2696"/>
        <pc:sldMkLst>
          <pc:docMk/>
          <pc:sldMk cId="2388304729" sldId="263"/>
        </pc:sldMkLst>
      </pc:sldChg>
      <pc:sldChg chg="del">
        <pc:chgData name="powell menezes" userId="2cef8c15e7388b15" providerId="LiveId" clId="{5A492556-4315-4FAD-86E1-92F92105F8F5}" dt="2022-10-07T11:43:26.619" v="420" actId="2696"/>
        <pc:sldMkLst>
          <pc:docMk/>
          <pc:sldMk cId="1087044777" sldId="264"/>
        </pc:sldMkLst>
      </pc:sldChg>
      <pc:sldChg chg="new del">
        <pc:chgData name="powell menezes" userId="2cef8c15e7388b15" providerId="LiveId" clId="{5A492556-4315-4FAD-86E1-92F92105F8F5}" dt="2022-10-07T14:50:49.407" v="430" actId="2696"/>
        <pc:sldMkLst>
          <pc:docMk/>
          <pc:sldMk cId="1306595616" sldId="264"/>
        </pc:sldMkLst>
      </pc:sldChg>
      <pc:sldChg chg="del">
        <pc:chgData name="powell menezes" userId="2cef8c15e7388b15" providerId="LiveId" clId="{5A492556-4315-4FAD-86E1-92F92105F8F5}" dt="2022-10-07T11:43:27.265" v="421" actId="2696"/>
        <pc:sldMkLst>
          <pc:docMk/>
          <pc:sldMk cId="2198853477" sldId="265"/>
        </pc:sldMkLst>
      </pc:sldChg>
      <pc:sldChg chg="del">
        <pc:chgData name="powell menezes" userId="2cef8c15e7388b15" providerId="LiveId" clId="{5A492556-4315-4FAD-86E1-92F92105F8F5}" dt="2022-10-07T11:43:27.467" v="422" actId="2696"/>
        <pc:sldMkLst>
          <pc:docMk/>
          <pc:sldMk cId="1609804999" sldId="266"/>
        </pc:sldMkLst>
      </pc:sldChg>
      <pc:sldChg chg="del">
        <pc:chgData name="powell menezes" userId="2cef8c15e7388b15" providerId="LiveId" clId="{5A492556-4315-4FAD-86E1-92F92105F8F5}" dt="2022-10-07T11:43:27.665" v="423" actId="2696"/>
        <pc:sldMkLst>
          <pc:docMk/>
          <pc:sldMk cId="3543513690" sldId="267"/>
        </pc:sldMkLst>
      </pc:sldChg>
    </pc:docChg>
  </pc:docChgLst>
  <pc:docChgLst>
    <pc:chgData name="powell menezes" userId="2cef8c15e7388b15" providerId="LiveId" clId="{6EAE71F5-3375-41FC-A743-113BB2955A3A}"/>
    <pc:docChg chg="undo custSel addSld modSld">
      <pc:chgData name="powell menezes" userId="2cef8c15e7388b15" providerId="LiveId" clId="{6EAE71F5-3375-41FC-A743-113BB2955A3A}" dt="2022-10-06T15:29:20.348" v="498" actId="20577"/>
      <pc:docMkLst>
        <pc:docMk/>
      </pc:docMkLst>
      <pc:sldChg chg="modSp mod">
        <pc:chgData name="powell menezes" userId="2cef8c15e7388b15" providerId="LiveId" clId="{6EAE71F5-3375-41FC-A743-113BB2955A3A}" dt="2022-10-06T12:42:07.239" v="480" actId="1076"/>
        <pc:sldMkLst>
          <pc:docMk/>
          <pc:sldMk cId="182514460" sldId="256"/>
        </pc:sldMkLst>
        <pc:spChg chg="mod">
          <ac:chgData name="powell menezes" userId="2cef8c15e7388b15" providerId="LiveId" clId="{6EAE71F5-3375-41FC-A743-113BB2955A3A}" dt="2022-10-06T12:42:07.239" v="480" actId="1076"/>
          <ac:spMkLst>
            <pc:docMk/>
            <pc:sldMk cId="182514460" sldId="256"/>
            <ac:spMk id="10" creationId="{8A17FA3F-E92D-D1FE-26C2-289762FD31BD}"/>
          </ac:spMkLst>
        </pc:spChg>
      </pc:sldChg>
      <pc:sldChg chg="modSp mod">
        <pc:chgData name="powell menezes" userId="2cef8c15e7388b15" providerId="LiveId" clId="{6EAE71F5-3375-41FC-A743-113BB2955A3A}" dt="2022-10-06T12:42:14.729" v="481" actId="1076"/>
        <pc:sldMkLst>
          <pc:docMk/>
          <pc:sldMk cId="1702574706" sldId="257"/>
        </pc:sldMkLst>
        <pc:spChg chg="mod">
          <ac:chgData name="powell menezes" userId="2cef8c15e7388b15" providerId="LiveId" clId="{6EAE71F5-3375-41FC-A743-113BB2955A3A}" dt="2022-10-06T12:42:14.729" v="481" actId="1076"/>
          <ac:spMkLst>
            <pc:docMk/>
            <pc:sldMk cId="1702574706" sldId="257"/>
            <ac:spMk id="12" creationId="{BEDBDFCC-39F7-042A-18CE-C46FAAF206CD}"/>
          </ac:spMkLst>
        </pc:spChg>
      </pc:sldChg>
      <pc:sldChg chg="modSp mod">
        <pc:chgData name="powell menezes" userId="2cef8c15e7388b15" providerId="LiveId" clId="{6EAE71F5-3375-41FC-A743-113BB2955A3A}" dt="2022-10-06T12:42:24.014" v="482" actId="1076"/>
        <pc:sldMkLst>
          <pc:docMk/>
          <pc:sldMk cId="3878378762" sldId="258"/>
        </pc:sldMkLst>
        <pc:spChg chg="mod">
          <ac:chgData name="powell menezes" userId="2cef8c15e7388b15" providerId="LiveId" clId="{6EAE71F5-3375-41FC-A743-113BB2955A3A}" dt="2022-10-06T12:42:24.014" v="482" actId="1076"/>
          <ac:spMkLst>
            <pc:docMk/>
            <pc:sldMk cId="3878378762" sldId="258"/>
            <ac:spMk id="12" creationId="{EE961631-7420-37BE-A7F4-69B99464A77D}"/>
          </ac:spMkLst>
        </pc:spChg>
      </pc:sldChg>
      <pc:sldChg chg="modSp mod">
        <pc:chgData name="powell menezes" userId="2cef8c15e7388b15" providerId="LiveId" clId="{6EAE71F5-3375-41FC-A743-113BB2955A3A}" dt="2022-10-06T15:17:09.653" v="497" actId="20577"/>
        <pc:sldMkLst>
          <pc:docMk/>
          <pc:sldMk cId="2486933237" sldId="259"/>
        </pc:sldMkLst>
        <pc:spChg chg="mod">
          <ac:chgData name="powell menezes" userId="2cef8c15e7388b15" providerId="LiveId" clId="{6EAE71F5-3375-41FC-A743-113BB2955A3A}" dt="2022-10-06T15:17:09.653" v="497" actId="20577"/>
          <ac:spMkLst>
            <pc:docMk/>
            <pc:sldMk cId="2486933237" sldId="259"/>
            <ac:spMk id="4" creationId="{A158DD60-5308-AE7C-BCEB-E60766D821E5}"/>
          </ac:spMkLst>
        </pc:spChg>
        <pc:spChg chg="mod">
          <ac:chgData name="powell menezes" userId="2cef8c15e7388b15" providerId="LiveId" clId="{6EAE71F5-3375-41FC-A743-113BB2955A3A}" dt="2022-10-06T12:41:37.140" v="475" actId="1076"/>
          <ac:spMkLst>
            <pc:docMk/>
            <pc:sldMk cId="2486933237" sldId="259"/>
            <ac:spMk id="5" creationId="{CE01DAEF-FB97-D6BD-DE05-DA20EB602BAD}"/>
          </ac:spMkLst>
        </pc:spChg>
      </pc:sldChg>
      <pc:sldChg chg="modSp mod">
        <pc:chgData name="powell menezes" userId="2cef8c15e7388b15" providerId="LiveId" clId="{6EAE71F5-3375-41FC-A743-113BB2955A3A}" dt="2022-10-06T12:41:50.018" v="478" actId="1076"/>
        <pc:sldMkLst>
          <pc:docMk/>
          <pc:sldMk cId="3279692946" sldId="260"/>
        </pc:sldMkLst>
        <pc:spChg chg="mod">
          <ac:chgData name="powell menezes" userId="2cef8c15e7388b15" providerId="LiveId" clId="{6EAE71F5-3375-41FC-A743-113BB2955A3A}" dt="2022-10-06T12:41:50.018" v="478" actId="1076"/>
          <ac:spMkLst>
            <pc:docMk/>
            <pc:sldMk cId="3279692946" sldId="260"/>
            <ac:spMk id="4" creationId="{599F7F87-92A6-34F6-ADAB-EF743E6EABF5}"/>
          </ac:spMkLst>
        </pc:spChg>
        <pc:picChg chg="mod">
          <ac:chgData name="powell menezes" userId="2cef8c15e7388b15" providerId="LiveId" clId="{6EAE71F5-3375-41FC-A743-113BB2955A3A}" dt="2022-10-06T12:41:43.564" v="477" actId="1076"/>
          <ac:picMkLst>
            <pc:docMk/>
            <pc:sldMk cId="3279692946" sldId="260"/>
            <ac:picMk id="1026" creationId="{77762FDC-ECF4-5C93-CEAA-A2C102F60AC3}"/>
          </ac:picMkLst>
        </pc:picChg>
      </pc:sldChg>
      <pc:sldChg chg="modSp mod">
        <pc:chgData name="powell menezes" userId="2cef8c15e7388b15" providerId="LiveId" clId="{6EAE71F5-3375-41FC-A743-113BB2955A3A}" dt="2022-10-06T12:41:59.537" v="479" actId="1076"/>
        <pc:sldMkLst>
          <pc:docMk/>
          <pc:sldMk cId="851146048" sldId="261"/>
        </pc:sldMkLst>
        <pc:spChg chg="mod">
          <ac:chgData name="powell menezes" userId="2cef8c15e7388b15" providerId="LiveId" clId="{6EAE71F5-3375-41FC-A743-113BB2955A3A}" dt="2022-10-06T12:41:59.537" v="479" actId="1076"/>
          <ac:spMkLst>
            <pc:docMk/>
            <pc:sldMk cId="851146048" sldId="261"/>
            <ac:spMk id="10" creationId="{EB11D266-8925-6BA7-30BD-F595E3675F37}"/>
          </ac:spMkLst>
        </pc:spChg>
      </pc:sldChg>
      <pc:sldChg chg="modSp mod">
        <pc:chgData name="powell menezes" userId="2cef8c15e7388b15" providerId="LiveId" clId="{6EAE71F5-3375-41FC-A743-113BB2955A3A}" dt="2022-10-06T12:42:43.439" v="483" actId="1076"/>
        <pc:sldMkLst>
          <pc:docMk/>
          <pc:sldMk cId="1428600753" sldId="262"/>
        </pc:sldMkLst>
        <pc:spChg chg="mod">
          <ac:chgData name="powell menezes" userId="2cef8c15e7388b15" providerId="LiveId" clId="{6EAE71F5-3375-41FC-A743-113BB2955A3A}" dt="2022-10-06T12:42:43.439" v="483" actId="1076"/>
          <ac:spMkLst>
            <pc:docMk/>
            <pc:sldMk cId="1428600753" sldId="262"/>
            <ac:spMk id="10" creationId="{F0FC1114-1DE5-FC14-8703-734CF67A2C93}"/>
          </ac:spMkLst>
        </pc:spChg>
      </pc:sldChg>
      <pc:sldChg chg="addSp delSp modSp new mod">
        <pc:chgData name="powell menezes" userId="2cef8c15e7388b15" providerId="LiveId" clId="{6EAE71F5-3375-41FC-A743-113BB2955A3A}" dt="2022-10-06T15:29:20.348" v="498" actId="20577"/>
        <pc:sldMkLst>
          <pc:docMk/>
          <pc:sldMk cId="2388304729" sldId="263"/>
        </pc:sldMkLst>
        <pc:spChg chg="del">
          <ac:chgData name="powell menezes" userId="2cef8c15e7388b15" providerId="LiveId" clId="{6EAE71F5-3375-41FC-A743-113BB2955A3A}" dt="2022-10-06T10:44:27.723" v="1" actId="478"/>
          <ac:spMkLst>
            <pc:docMk/>
            <pc:sldMk cId="2388304729" sldId="263"/>
            <ac:spMk id="2" creationId="{C2A8A67D-006D-1027-AA1E-64B07124B8FA}"/>
          </ac:spMkLst>
        </pc:spChg>
        <pc:spChg chg="del">
          <ac:chgData name="powell menezes" userId="2cef8c15e7388b15" providerId="LiveId" clId="{6EAE71F5-3375-41FC-A743-113BB2955A3A}" dt="2022-10-06T10:44:30.038" v="2" actId="478"/>
          <ac:spMkLst>
            <pc:docMk/>
            <pc:sldMk cId="2388304729" sldId="263"/>
            <ac:spMk id="3" creationId="{C86AF6D3-7A1B-64FB-B072-E0000D485380}"/>
          </ac:spMkLst>
        </pc:spChg>
        <pc:spChg chg="add mod">
          <ac:chgData name="powell menezes" userId="2cef8c15e7388b15" providerId="LiveId" clId="{6EAE71F5-3375-41FC-A743-113BB2955A3A}" dt="2022-10-06T15:29:20.348" v="498" actId="20577"/>
          <ac:spMkLst>
            <pc:docMk/>
            <pc:sldMk cId="2388304729" sldId="263"/>
            <ac:spMk id="4" creationId="{FF8F0035-E945-BB13-F0BA-E4C2D26B666B}"/>
          </ac:spMkLst>
        </pc:spChg>
        <pc:spChg chg="add mod">
          <ac:chgData name="powell menezes" userId="2cef8c15e7388b15" providerId="LiveId" clId="{6EAE71F5-3375-41FC-A743-113BB2955A3A}" dt="2022-10-06T11:14:11.255" v="104" actId="115"/>
          <ac:spMkLst>
            <pc:docMk/>
            <pc:sldMk cId="2388304729" sldId="263"/>
            <ac:spMk id="5" creationId="{962F0C69-3A66-42A9-74D4-12A10FECD63F}"/>
          </ac:spMkLst>
        </pc:spChg>
        <pc:spChg chg="add del mod">
          <ac:chgData name="powell menezes" userId="2cef8c15e7388b15" providerId="LiveId" clId="{6EAE71F5-3375-41FC-A743-113BB2955A3A}" dt="2022-10-06T11:37:01.586" v="260" actId="478"/>
          <ac:spMkLst>
            <pc:docMk/>
            <pc:sldMk cId="2388304729" sldId="263"/>
            <ac:spMk id="6" creationId="{89E3BBA8-21C3-0EAF-CF7E-4229EE926C8A}"/>
          </ac:spMkLst>
        </pc:spChg>
        <pc:spChg chg="add del mod">
          <ac:chgData name="powell menezes" userId="2cef8c15e7388b15" providerId="LiveId" clId="{6EAE71F5-3375-41FC-A743-113BB2955A3A}" dt="2022-10-06T11:31:50.364" v="233" actId="21"/>
          <ac:spMkLst>
            <pc:docMk/>
            <pc:sldMk cId="2388304729" sldId="263"/>
            <ac:spMk id="8" creationId="{044660C2-C29E-53F5-DCF1-858948415FFC}"/>
          </ac:spMkLst>
        </pc:spChg>
        <pc:spChg chg="add mod">
          <ac:chgData name="powell menezes" userId="2cef8c15e7388b15" providerId="LiveId" clId="{6EAE71F5-3375-41FC-A743-113BB2955A3A}" dt="2022-10-06T11:48:34.344" v="300" actId="1036"/>
          <ac:spMkLst>
            <pc:docMk/>
            <pc:sldMk cId="2388304729" sldId="263"/>
            <ac:spMk id="11" creationId="{E3882F59-B070-FD7C-6BA7-148DAE2D1AF7}"/>
          </ac:spMkLst>
        </pc:spChg>
        <pc:spChg chg="add mod">
          <ac:chgData name="powell menezes" userId="2cef8c15e7388b15" providerId="LiveId" clId="{6EAE71F5-3375-41FC-A743-113BB2955A3A}" dt="2022-10-06T11:47:59.079" v="296" actId="1076"/>
          <ac:spMkLst>
            <pc:docMk/>
            <pc:sldMk cId="2388304729" sldId="263"/>
            <ac:spMk id="12" creationId="{D1AE859B-EE7B-D811-7A10-5EC7BA6936C0}"/>
          </ac:spMkLst>
        </pc:spChg>
        <pc:spChg chg="mod">
          <ac:chgData name="powell menezes" userId="2cef8c15e7388b15" providerId="LiveId" clId="{6EAE71F5-3375-41FC-A743-113BB2955A3A}" dt="2022-10-06T12:42:51.024" v="485" actId="1076"/>
          <ac:spMkLst>
            <pc:docMk/>
            <pc:sldMk cId="2388304729" sldId="263"/>
            <ac:spMk id="13" creationId="{F4700B8B-347A-08BE-B14D-83793AEA01B4}"/>
          </ac:spMkLst>
        </pc:spChg>
        <pc:picChg chg="add mod">
          <ac:chgData name="powell menezes" userId="2cef8c15e7388b15" providerId="LiveId" clId="{6EAE71F5-3375-41FC-A743-113BB2955A3A}" dt="2022-10-06T11:33:46.578" v="259" actId="1036"/>
          <ac:picMkLst>
            <pc:docMk/>
            <pc:sldMk cId="2388304729" sldId="263"/>
            <ac:picMk id="7" creationId="{91B49EAF-09B8-D55B-FDD4-0D4A3C109048}"/>
          </ac:picMkLst>
        </pc:picChg>
        <pc:picChg chg="add mod">
          <ac:chgData name="powell menezes" userId="2cef8c15e7388b15" providerId="LiveId" clId="{6EAE71F5-3375-41FC-A743-113BB2955A3A}" dt="2022-10-06T11:48:55.289" v="304" actId="1076"/>
          <ac:picMkLst>
            <pc:docMk/>
            <pc:sldMk cId="2388304729" sldId="263"/>
            <ac:picMk id="10" creationId="{5D0DE9C5-AFA1-2EC8-FC4C-61BBF0B4543C}"/>
          </ac:picMkLst>
        </pc:picChg>
        <pc:picChg chg="add mod">
          <ac:chgData name="powell menezes" userId="2cef8c15e7388b15" providerId="LiveId" clId="{6EAE71F5-3375-41FC-A743-113BB2955A3A}" dt="2022-10-06T11:33:28.478" v="254" actId="1076"/>
          <ac:picMkLst>
            <pc:docMk/>
            <pc:sldMk cId="2388304729" sldId="263"/>
            <ac:picMk id="2050" creationId="{A661A436-580F-1C26-A67A-1C4813A1F710}"/>
          </ac:picMkLst>
        </pc:picChg>
        <pc:picChg chg="add del mod">
          <ac:chgData name="powell menezes" userId="2cef8c15e7388b15" providerId="LiveId" clId="{6EAE71F5-3375-41FC-A743-113BB2955A3A}" dt="2022-10-06T11:31:09.206" v="223" actId="21"/>
          <ac:picMkLst>
            <pc:docMk/>
            <pc:sldMk cId="2388304729" sldId="263"/>
            <ac:picMk id="2052" creationId="{C024AAE8-D80B-117C-C478-D05F95B045AF}"/>
          </ac:picMkLst>
        </pc:picChg>
      </pc:sldChg>
      <pc:sldChg chg="addSp delSp modSp new mod">
        <pc:chgData name="powell menezes" userId="2cef8c15e7388b15" providerId="LiveId" clId="{6EAE71F5-3375-41FC-A743-113BB2955A3A}" dt="2022-10-06T12:43:13.271" v="486" actId="1076"/>
        <pc:sldMkLst>
          <pc:docMk/>
          <pc:sldMk cId="1087044777" sldId="264"/>
        </pc:sldMkLst>
        <pc:spChg chg="del">
          <ac:chgData name="powell menezes" userId="2cef8c15e7388b15" providerId="LiveId" clId="{6EAE71F5-3375-41FC-A743-113BB2955A3A}" dt="2022-10-06T11:31:22.457" v="227" actId="478"/>
          <ac:spMkLst>
            <pc:docMk/>
            <pc:sldMk cId="1087044777" sldId="264"/>
            <ac:spMk id="2" creationId="{97568EF5-1406-A2DB-F9A0-E7C3093CB0D2}"/>
          </ac:spMkLst>
        </pc:spChg>
        <pc:spChg chg="del mod">
          <ac:chgData name="powell menezes" userId="2cef8c15e7388b15" providerId="LiveId" clId="{6EAE71F5-3375-41FC-A743-113BB2955A3A}" dt="2022-10-06T11:31:19.789" v="226" actId="478"/>
          <ac:spMkLst>
            <pc:docMk/>
            <pc:sldMk cId="1087044777" sldId="264"/>
            <ac:spMk id="3" creationId="{6E55FC5D-13A1-888E-E372-76E9457A9865}"/>
          </ac:spMkLst>
        </pc:spChg>
        <pc:spChg chg="add mod">
          <ac:chgData name="powell menezes" userId="2cef8c15e7388b15" providerId="LiveId" clId="{6EAE71F5-3375-41FC-A743-113BB2955A3A}" dt="2022-10-06T11:31:45.541" v="232" actId="1076"/>
          <ac:spMkLst>
            <pc:docMk/>
            <pc:sldMk cId="1087044777" sldId="264"/>
            <ac:spMk id="5" creationId="{FC5F63DF-69D2-4BF7-5C68-4AEB01AAF5C6}"/>
          </ac:spMkLst>
        </pc:spChg>
        <pc:spChg chg="add mod">
          <ac:chgData name="powell menezes" userId="2cef8c15e7388b15" providerId="LiveId" clId="{6EAE71F5-3375-41FC-A743-113BB2955A3A}" dt="2022-10-06T11:31:57.149" v="235" actId="1076"/>
          <ac:spMkLst>
            <pc:docMk/>
            <pc:sldMk cId="1087044777" sldId="264"/>
            <ac:spMk id="6" creationId="{77D15248-83BA-CA9E-1401-7CD44BD94A37}"/>
          </ac:spMkLst>
        </pc:spChg>
        <pc:spChg chg="mod">
          <ac:chgData name="powell menezes" userId="2cef8c15e7388b15" providerId="LiveId" clId="{6EAE71F5-3375-41FC-A743-113BB2955A3A}" dt="2022-10-06T12:43:13.271" v="486" actId="1076"/>
          <ac:spMkLst>
            <pc:docMk/>
            <pc:sldMk cId="1087044777" sldId="264"/>
            <ac:spMk id="7" creationId="{1DBE501B-24D0-DE0F-A54A-515E731E0891}"/>
          </ac:spMkLst>
        </pc:spChg>
        <pc:picChg chg="add mod">
          <ac:chgData name="powell menezes" userId="2cef8c15e7388b15" providerId="LiveId" clId="{6EAE71F5-3375-41FC-A743-113BB2955A3A}" dt="2022-10-06T11:32:57.138" v="251" actId="1035"/>
          <ac:picMkLst>
            <pc:docMk/>
            <pc:sldMk cId="1087044777" sldId="264"/>
            <ac:picMk id="4" creationId="{6B25FA8C-68C7-B43F-D004-76451E185B75}"/>
          </ac:picMkLst>
        </pc:picChg>
      </pc:sldChg>
      <pc:sldChg chg="addSp delSp modSp new mod">
        <pc:chgData name="powell menezes" userId="2cef8c15e7388b15" providerId="LiveId" clId="{6EAE71F5-3375-41FC-A743-113BB2955A3A}" dt="2022-10-06T12:43:20.421" v="487" actId="1076"/>
        <pc:sldMkLst>
          <pc:docMk/>
          <pc:sldMk cId="2198853477" sldId="265"/>
        </pc:sldMkLst>
        <pc:spChg chg="del">
          <ac:chgData name="powell menezes" userId="2cef8c15e7388b15" providerId="LiveId" clId="{6EAE71F5-3375-41FC-A743-113BB2955A3A}" dt="2022-10-06T11:49:22.104" v="306" actId="478"/>
          <ac:spMkLst>
            <pc:docMk/>
            <pc:sldMk cId="2198853477" sldId="265"/>
            <ac:spMk id="2" creationId="{6E22722F-FC83-0C3F-A133-591CA515E4B6}"/>
          </ac:spMkLst>
        </pc:spChg>
        <pc:spChg chg="del">
          <ac:chgData name="powell menezes" userId="2cef8c15e7388b15" providerId="LiveId" clId="{6EAE71F5-3375-41FC-A743-113BB2955A3A}" dt="2022-10-06T11:49:24.785" v="307" actId="478"/>
          <ac:spMkLst>
            <pc:docMk/>
            <pc:sldMk cId="2198853477" sldId="265"/>
            <ac:spMk id="3" creationId="{B948822B-F344-4448-8BA1-19465814CAF9}"/>
          </ac:spMkLst>
        </pc:spChg>
        <pc:spChg chg="add mod">
          <ac:chgData name="powell menezes" userId="2cef8c15e7388b15" providerId="LiveId" clId="{6EAE71F5-3375-41FC-A743-113BB2955A3A}" dt="2022-10-06T12:16:11.216" v="394" actId="1076"/>
          <ac:spMkLst>
            <pc:docMk/>
            <pc:sldMk cId="2198853477" sldId="265"/>
            <ac:spMk id="10" creationId="{823C532F-8939-CE4A-7ECC-319EEEE57688}"/>
          </ac:spMkLst>
        </pc:spChg>
        <pc:spChg chg="mod">
          <ac:chgData name="powell menezes" userId="2cef8c15e7388b15" providerId="LiveId" clId="{6EAE71F5-3375-41FC-A743-113BB2955A3A}" dt="2022-10-06T12:43:20.421" v="487" actId="1076"/>
          <ac:spMkLst>
            <pc:docMk/>
            <pc:sldMk cId="2198853477" sldId="265"/>
            <ac:spMk id="13" creationId="{E62750E7-E5A1-8CEB-6591-528685EA3C30}"/>
          </ac:spMkLst>
        </pc:spChg>
        <pc:picChg chg="add del">
          <ac:chgData name="powell menezes" userId="2cef8c15e7388b15" providerId="LiveId" clId="{6EAE71F5-3375-41FC-A743-113BB2955A3A}" dt="2022-10-06T12:13:12.226" v="311" actId="21"/>
          <ac:picMkLst>
            <pc:docMk/>
            <pc:sldMk cId="2198853477" sldId="265"/>
            <ac:picMk id="5" creationId="{2B53850D-240A-623B-8CE3-C6EA8BB0841F}"/>
          </ac:picMkLst>
        </pc:picChg>
        <pc:picChg chg="add mod">
          <ac:chgData name="powell menezes" userId="2cef8c15e7388b15" providerId="LiveId" clId="{6EAE71F5-3375-41FC-A743-113BB2955A3A}" dt="2022-10-06T12:18:06.121" v="402" actId="1076"/>
          <ac:picMkLst>
            <pc:docMk/>
            <pc:sldMk cId="2198853477" sldId="265"/>
            <ac:picMk id="7" creationId="{4D83A8DC-BF5B-DA72-5E14-0ACEAD54F952}"/>
          </ac:picMkLst>
        </pc:picChg>
        <pc:picChg chg="add mod">
          <ac:chgData name="powell menezes" userId="2cef8c15e7388b15" providerId="LiveId" clId="{6EAE71F5-3375-41FC-A743-113BB2955A3A}" dt="2022-10-06T12:15:34.091" v="367" actId="1036"/>
          <ac:picMkLst>
            <pc:docMk/>
            <pc:sldMk cId="2198853477" sldId="265"/>
            <ac:picMk id="9" creationId="{4A5342F0-8CE9-7F41-CD56-12B59DD1755D}"/>
          </ac:picMkLst>
        </pc:picChg>
        <pc:picChg chg="add mod">
          <ac:chgData name="powell menezes" userId="2cef8c15e7388b15" providerId="LiveId" clId="{6EAE71F5-3375-41FC-A743-113BB2955A3A}" dt="2022-10-06T12:18:13.931" v="406" actId="1076"/>
          <ac:picMkLst>
            <pc:docMk/>
            <pc:sldMk cId="2198853477" sldId="265"/>
            <ac:picMk id="12" creationId="{45C09E4A-306F-A577-187D-FE4811FAECF6}"/>
          </ac:picMkLst>
        </pc:picChg>
        <pc:picChg chg="add mod">
          <ac:chgData name="powell menezes" userId="2cef8c15e7388b15" providerId="LiveId" clId="{6EAE71F5-3375-41FC-A743-113BB2955A3A}" dt="2022-10-06T12:15:30.443" v="353" actId="1036"/>
          <ac:picMkLst>
            <pc:docMk/>
            <pc:sldMk cId="2198853477" sldId="265"/>
            <ac:picMk id="3074" creationId="{AE6105D1-1135-4AD2-809F-4AC9CAC44930}"/>
          </ac:picMkLst>
        </pc:picChg>
      </pc:sldChg>
      <pc:sldChg chg="addSp delSp modSp new mod">
        <pc:chgData name="powell menezes" userId="2cef8c15e7388b15" providerId="LiveId" clId="{6EAE71F5-3375-41FC-A743-113BB2955A3A}" dt="2022-10-06T12:43:27.913" v="488" actId="1076"/>
        <pc:sldMkLst>
          <pc:docMk/>
          <pc:sldMk cId="1609804999" sldId="266"/>
        </pc:sldMkLst>
        <pc:spChg chg="del">
          <ac:chgData name="powell menezes" userId="2cef8c15e7388b15" providerId="LiveId" clId="{6EAE71F5-3375-41FC-A743-113BB2955A3A}" dt="2022-10-06T12:13:16.921" v="313" actId="478"/>
          <ac:spMkLst>
            <pc:docMk/>
            <pc:sldMk cId="1609804999" sldId="266"/>
            <ac:spMk id="2" creationId="{95F384E1-D857-9377-1ED2-6947593E21CA}"/>
          </ac:spMkLst>
        </pc:spChg>
        <pc:spChg chg="del">
          <ac:chgData name="powell menezes" userId="2cef8c15e7388b15" providerId="LiveId" clId="{6EAE71F5-3375-41FC-A743-113BB2955A3A}" dt="2022-10-06T12:13:18.527" v="314" actId="478"/>
          <ac:spMkLst>
            <pc:docMk/>
            <pc:sldMk cId="1609804999" sldId="266"/>
            <ac:spMk id="3" creationId="{F676DEF9-CD39-624F-6E72-9BBC1CAD5596}"/>
          </ac:spMkLst>
        </pc:spChg>
        <pc:spChg chg="add mod">
          <ac:chgData name="powell menezes" userId="2cef8c15e7388b15" providerId="LiveId" clId="{6EAE71F5-3375-41FC-A743-113BB2955A3A}" dt="2022-10-06T12:21:13.806" v="436" actId="1076"/>
          <ac:spMkLst>
            <pc:docMk/>
            <pc:sldMk cId="1609804999" sldId="266"/>
            <ac:spMk id="6" creationId="{B6B711B4-9DCC-29DE-3895-0E77A8EA57B5}"/>
          </ac:spMkLst>
        </pc:spChg>
        <pc:spChg chg="add mod">
          <ac:chgData name="powell menezes" userId="2cef8c15e7388b15" providerId="LiveId" clId="{6EAE71F5-3375-41FC-A743-113BB2955A3A}" dt="2022-10-06T12:19:46.213" v="427" actId="20577"/>
          <ac:spMkLst>
            <pc:docMk/>
            <pc:sldMk cId="1609804999" sldId="266"/>
            <ac:spMk id="7" creationId="{7B186690-5F91-A690-2350-DD115A809570}"/>
          </ac:spMkLst>
        </pc:spChg>
        <pc:spChg chg="mod">
          <ac:chgData name="powell menezes" userId="2cef8c15e7388b15" providerId="LiveId" clId="{6EAE71F5-3375-41FC-A743-113BB2955A3A}" dt="2022-10-06T12:43:27.913" v="488" actId="1076"/>
          <ac:spMkLst>
            <pc:docMk/>
            <pc:sldMk cId="1609804999" sldId="266"/>
            <ac:spMk id="10" creationId="{1C24CF55-C71E-549B-8D64-F729C0130829}"/>
          </ac:spMkLst>
        </pc:spChg>
        <pc:picChg chg="add mod">
          <ac:chgData name="powell menezes" userId="2cef8c15e7388b15" providerId="LiveId" clId="{6EAE71F5-3375-41FC-A743-113BB2955A3A}" dt="2022-10-06T12:21:16.920" v="437" actId="1076"/>
          <ac:picMkLst>
            <pc:docMk/>
            <pc:sldMk cId="1609804999" sldId="266"/>
            <ac:picMk id="4" creationId="{95850F5C-A006-C771-95EA-A71DFA2A0F45}"/>
          </ac:picMkLst>
        </pc:picChg>
        <pc:picChg chg="add mod">
          <ac:chgData name="powell menezes" userId="2cef8c15e7388b15" providerId="LiveId" clId="{6EAE71F5-3375-41FC-A743-113BB2955A3A}" dt="2022-10-06T12:21:30.392" v="438" actId="692"/>
          <ac:picMkLst>
            <pc:docMk/>
            <pc:sldMk cId="1609804999" sldId="266"/>
            <ac:picMk id="9" creationId="{C7BF53FD-E62F-214E-8788-DAE487622698}"/>
          </ac:picMkLst>
        </pc:picChg>
      </pc:sldChg>
      <pc:sldChg chg="addSp delSp modSp new mod">
        <pc:chgData name="powell menezes" userId="2cef8c15e7388b15" providerId="LiveId" clId="{6EAE71F5-3375-41FC-A743-113BB2955A3A}" dt="2022-10-06T12:43:40.319" v="489" actId="1076"/>
        <pc:sldMkLst>
          <pc:docMk/>
          <pc:sldMk cId="3543513690" sldId="267"/>
        </pc:sldMkLst>
        <pc:spChg chg="del">
          <ac:chgData name="powell menezes" userId="2cef8c15e7388b15" providerId="LiveId" clId="{6EAE71F5-3375-41FC-A743-113BB2955A3A}" dt="2022-10-06T12:22:15.407" v="440" actId="478"/>
          <ac:spMkLst>
            <pc:docMk/>
            <pc:sldMk cId="3543513690" sldId="267"/>
            <ac:spMk id="2" creationId="{BDCBA71D-8B30-2A3F-9878-82B2C3BE526D}"/>
          </ac:spMkLst>
        </pc:spChg>
        <pc:spChg chg="del">
          <ac:chgData name="powell menezes" userId="2cef8c15e7388b15" providerId="LiveId" clId="{6EAE71F5-3375-41FC-A743-113BB2955A3A}" dt="2022-10-06T12:22:18.666" v="441" actId="478"/>
          <ac:spMkLst>
            <pc:docMk/>
            <pc:sldMk cId="3543513690" sldId="267"/>
            <ac:spMk id="3" creationId="{1DFAC533-80CC-9E31-CC3B-3657914DDAF7}"/>
          </ac:spMkLst>
        </pc:spChg>
        <pc:spChg chg="add mod">
          <ac:chgData name="powell menezes" userId="2cef8c15e7388b15" providerId="LiveId" clId="{6EAE71F5-3375-41FC-A743-113BB2955A3A}" dt="2022-10-06T12:29:33.199" v="460" actId="14100"/>
          <ac:spMkLst>
            <pc:docMk/>
            <pc:sldMk cId="3543513690" sldId="267"/>
            <ac:spMk id="5" creationId="{3513571F-6FE4-8EEB-8830-DB5E776C5BBF}"/>
          </ac:spMkLst>
        </pc:spChg>
        <pc:spChg chg="add mod">
          <ac:chgData name="powell menezes" userId="2cef8c15e7388b15" providerId="LiveId" clId="{6EAE71F5-3375-41FC-A743-113BB2955A3A}" dt="2022-10-06T12:26:31.461" v="458" actId="20577"/>
          <ac:spMkLst>
            <pc:docMk/>
            <pc:sldMk cId="3543513690" sldId="267"/>
            <ac:spMk id="6" creationId="{DB98B617-FA5F-1537-1423-989365EF6A14}"/>
          </ac:spMkLst>
        </pc:spChg>
        <pc:spChg chg="mod">
          <ac:chgData name="powell menezes" userId="2cef8c15e7388b15" providerId="LiveId" clId="{6EAE71F5-3375-41FC-A743-113BB2955A3A}" dt="2022-10-06T12:43:40.319" v="489" actId="1076"/>
          <ac:spMkLst>
            <pc:docMk/>
            <pc:sldMk cId="3543513690" sldId="267"/>
            <ac:spMk id="9" creationId="{40020FE5-375C-25ED-C939-0D082F9A354C}"/>
          </ac:spMkLst>
        </pc:spChg>
        <pc:picChg chg="add mod">
          <ac:chgData name="powell menezes" userId="2cef8c15e7388b15" providerId="LiveId" clId="{6EAE71F5-3375-41FC-A743-113BB2955A3A}" dt="2022-10-06T12:36:29.419" v="471" actId="1076"/>
          <ac:picMkLst>
            <pc:docMk/>
            <pc:sldMk cId="3543513690" sldId="267"/>
            <ac:picMk id="8" creationId="{49720DDA-CD96-A0EF-F00B-5C7E58207E58}"/>
          </ac:picMkLst>
        </pc:picChg>
        <pc:picChg chg="add mod">
          <ac:chgData name="powell menezes" userId="2cef8c15e7388b15" providerId="LiveId" clId="{6EAE71F5-3375-41FC-A743-113BB2955A3A}" dt="2022-10-06T12:36:27.136" v="470" actId="1076"/>
          <ac:picMkLst>
            <pc:docMk/>
            <pc:sldMk cId="3543513690" sldId="267"/>
            <ac:picMk id="5122" creationId="{3C20E2AE-47A5-E32C-0CDB-EA58DA9CD1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04FA69-A520-6D25-9945-4D81DF9616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3966F1F-F565-815D-11E1-5303194E53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43C23-2704-4404-8CFC-A4E081D69365}" type="datetimeFigureOut">
              <a:rPr lang="en-IN" smtClean="0"/>
              <a:t>09-10-2022</a:t>
            </a:fld>
            <a:endParaRPr lang="en-IN"/>
          </a:p>
        </p:txBody>
      </p:sp>
      <p:sp>
        <p:nvSpPr>
          <p:cNvPr id="4" name="Footer Placeholder 3">
            <a:extLst>
              <a:ext uri="{FF2B5EF4-FFF2-40B4-BE49-F238E27FC236}">
                <a16:creationId xmlns:a16="http://schemas.microsoft.com/office/drawing/2014/main" id="{76114FDF-6C4B-C788-44F9-8BE30700BF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71F872-57EE-324A-59A3-4026BD54D7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EF660A-C223-4258-99A9-87F2FE7F35AB}" type="slidenum">
              <a:rPr lang="en-IN" smtClean="0"/>
              <a:t>‹#›</a:t>
            </a:fld>
            <a:endParaRPr lang="en-IN"/>
          </a:p>
        </p:txBody>
      </p:sp>
    </p:spTree>
    <p:extLst>
      <p:ext uri="{BB962C8B-B14F-4D97-AF65-F5344CB8AC3E}">
        <p14:creationId xmlns:p14="http://schemas.microsoft.com/office/powerpoint/2010/main" val="224896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4F63D-F870-4429-A76E-D4EA57F74ACA}" type="datetimeFigureOut">
              <a:rPr lang="en-IN" smtClean="0"/>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B229E-48AE-4BBF-B3AC-950E7455D1E6}" type="slidenum">
              <a:rPr lang="en-IN" smtClean="0"/>
              <a:t>‹#›</a:t>
            </a:fld>
            <a:endParaRPr lang="en-IN"/>
          </a:p>
        </p:txBody>
      </p:sp>
    </p:spTree>
    <p:extLst>
      <p:ext uri="{BB962C8B-B14F-4D97-AF65-F5344CB8AC3E}">
        <p14:creationId xmlns:p14="http://schemas.microsoft.com/office/powerpoint/2010/main" val="41410569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1213-F0E1-1CB3-2507-9465C5B45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5C24EB-58EE-5D7E-5047-AB581E514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CCD487-E2BD-92AA-9B60-23286BB30659}"/>
              </a:ext>
            </a:extLst>
          </p:cNvPr>
          <p:cNvSpPr>
            <a:spLocks noGrp="1"/>
          </p:cNvSpPr>
          <p:nvPr>
            <p:ph type="dt" sz="half" idx="10"/>
          </p:nvPr>
        </p:nvSpPr>
        <p:spPr/>
        <p:txBody>
          <a:bodyPr/>
          <a:lstStyle/>
          <a:p>
            <a:fld id="{FB393930-8B14-4635-844F-3E7E2451AF89}" type="datetime1">
              <a:rPr lang="en-IN" smtClean="0"/>
              <a:t>09-10-2022</a:t>
            </a:fld>
            <a:endParaRPr lang="en-IN"/>
          </a:p>
        </p:txBody>
      </p:sp>
      <p:sp>
        <p:nvSpPr>
          <p:cNvPr id="5" name="Footer Placeholder 4">
            <a:extLst>
              <a:ext uri="{FF2B5EF4-FFF2-40B4-BE49-F238E27FC236}">
                <a16:creationId xmlns:a16="http://schemas.microsoft.com/office/drawing/2014/main" id="{87026402-B602-90BF-C46A-6B37F1DEA0C5}"/>
              </a:ext>
            </a:extLst>
          </p:cNvPr>
          <p:cNvSpPr>
            <a:spLocks noGrp="1"/>
          </p:cNvSpPr>
          <p:nvPr>
            <p:ph type="ftr" sz="quarter" idx="11"/>
          </p:nvPr>
        </p:nvSpPr>
        <p:spPr/>
        <p:txBody>
          <a:bodyPr/>
          <a:lstStyle/>
          <a:p>
            <a:r>
              <a:rPr lang="en-IN"/>
              <a:t>Powell Menezes</a:t>
            </a:r>
          </a:p>
        </p:txBody>
      </p:sp>
      <p:sp>
        <p:nvSpPr>
          <p:cNvPr id="6" name="Slide Number Placeholder 5">
            <a:extLst>
              <a:ext uri="{FF2B5EF4-FFF2-40B4-BE49-F238E27FC236}">
                <a16:creationId xmlns:a16="http://schemas.microsoft.com/office/drawing/2014/main" id="{C6925969-ABAB-9A1F-CA10-3D7BD5BB25FC}"/>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168788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4E4-60F2-9869-0B92-0C2E339308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F11077-4788-CE65-2B38-0C6DF4D74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B899B-64B4-4964-9D4B-6AF8ED1FCBC4}"/>
              </a:ext>
            </a:extLst>
          </p:cNvPr>
          <p:cNvSpPr>
            <a:spLocks noGrp="1"/>
          </p:cNvSpPr>
          <p:nvPr>
            <p:ph type="dt" sz="half" idx="10"/>
          </p:nvPr>
        </p:nvSpPr>
        <p:spPr/>
        <p:txBody>
          <a:bodyPr/>
          <a:lstStyle/>
          <a:p>
            <a:fld id="{33009E78-7B7F-4DF0-978D-6ED9C87B42FB}" type="datetime1">
              <a:rPr lang="en-IN" smtClean="0"/>
              <a:t>09-10-2022</a:t>
            </a:fld>
            <a:endParaRPr lang="en-IN"/>
          </a:p>
        </p:txBody>
      </p:sp>
      <p:sp>
        <p:nvSpPr>
          <p:cNvPr id="5" name="Footer Placeholder 4">
            <a:extLst>
              <a:ext uri="{FF2B5EF4-FFF2-40B4-BE49-F238E27FC236}">
                <a16:creationId xmlns:a16="http://schemas.microsoft.com/office/drawing/2014/main" id="{E4BFA480-484F-6181-F681-36A3623DF411}"/>
              </a:ext>
            </a:extLst>
          </p:cNvPr>
          <p:cNvSpPr>
            <a:spLocks noGrp="1"/>
          </p:cNvSpPr>
          <p:nvPr>
            <p:ph type="ftr" sz="quarter" idx="11"/>
          </p:nvPr>
        </p:nvSpPr>
        <p:spPr/>
        <p:txBody>
          <a:bodyPr/>
          <a:lstStyle/>
          <a:p>
            <a:r>
              <a:rPr lang="en-IN"/>
              <a:t>Powell Menezes</a:t>
            </a:r>
          </a:p>
        </p:txBody>
      </p:sp>
      <p:sp>
        <p:nvSpPr>
          <p:cNvPr id="6" name="Slide Number Placeholder 5">
            <a:extLst>
              <a:ext uri="{FF2B5EF4-FFF2-40B4-BE49-F238E27FC236}">
                <a16:creationId xmlns:a16="http://schemas.microsoft.com/office/drawing/2014/main" id="{7FDB2850-23C3-D5CB-4F75-8CA48D7C1B6F}"/>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26642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CBA9D-9EED-7F29-1B30-80237136C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4B894-79FA-86E1-9CBB-34324B04B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E3E64-4637-F569-0AA3-7C12B6234629}"/>
              </a:ext>
            </a:extLst>
          </p:cNvPr>
          <p:cNvSpPr>
            <a:spLocks noGrp="1"/>
          </p:cNvSpPr>
          <p:nvPr>
            <p:ph type="dt" sz="half" idx="10"/>
          </p:nvPr>
        </p:nvSpPr>
        <p:spPr/>
        <p:txBody>
          <a:bodyPr/>
          <a:lstStyle/>
          <a:p>
            <a:fld id="{AD79D221-A5A1-4190-86BD-2646B00CD50D}" type="datetime1">
              <a:rPr lang="en-IN" smtClean="0"/>
              <a:t>09-10-2022</a:t>
            </a:fld>
            <a:endParaRPr lang="en-IN"/>
          </a:p>
        </p:txBody>
      </p:sp>
      <p:sp>
        <p:nvSpPr>
          <p:cNvPr id="5" name="Footer Placeholder 4">
            <a:extLst>
              <a:ext uri="{FF2B5EF4-FFF2-40B4-BE49-F238E27FC236}">
                <a16:creationId xmlns:a16="http://schemas.microsoft.com/office/drawing/2014/main" id="{6DC57B72-20E3-8737-9F06-97475B8398EF}"/>
              </a:ext>
            </a:extLst>
          </p:cNvPr>
          <p:cNvSpPr>
            <a:spLocks noGrp="1"/>
          </p:cNvSpPr>
          <p:nvPr>
            <p:ph type="ftr" sz="quarter" idx="11"/>
          </p:nvPr>
        </p:nvSpPr>
        <p:spPr/>
        <p:txBody>
          <a:bodyPr/>
          <a:lstStyle/>
          <a:p>
            <a:r>
              <a:rPr lang="en-IN"/>
              <a:t>Powell Menezes</a:t>
            </a:r>
          </a:p>
        </p:txBody>
      </p:sp>
      <p:sp>
        <p:nvSpPr>
          <p:cNvPr id="6" name="Slide Number Placeholder 5">
            <a:extLst>
              <a:ext uri="{FF2B5EF4-FFF2-40B4-BE49-F238E27FC236}">
                <a16:creationId xmlns:a16="http://schemas.microsoft.com/office/drawing/2014/main" id="{00FABD33-4D4B-C6E6-3CDC-F4BDB8363256}"/>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312552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B182-9772-00C7-C459-8EBE15A42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131B4-0378-B40A-04C4-8C30B78629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F74B7-DC9D-7378-FBF6-80BB22EEF8D7}"/>
              </a:ext>
            </a:extLst>
          </p:cNvPr>
          <p:cNvSpPr>
            <a:spLocks noGrp="1"/>
          </p:cNvSpPr>
          <p:nvPr>
            <p:ph type="dt" sz="half" idx="10"/>
          </p:nvPr>
        </p:nvSpPr>
        <p:spPr/>
        <p:txBody>
          <a:bodyPr/>
          <a:lstStyle/>
          <a:p>
            <a:fld id="{EA761616-CD9B-46F0-B36D-BD0EB4CBEF46}" type="datetime1">
              <a:rPr lang="en-IN" smtClean="0"/>
              <a:t>09-10-2022</a:t>
            </a:fld>
            <a:endParaRPr lang="en-IN"/>
          </a:p>
        </p:txBody>
      </p:sp>
      <p:sp>
        <p:nvSpPr>
          <p:cNvPr id="5" name="Footer Placeholder 4">
            <a:extLst>
              <a:ext uri="{FF2B5EF4-FFF2-40B4-BE49-F238E27FC236}">
                <a16:creationId xmlns:a16="http://schemas.microsoft.com/office/drawing/2014/main" id="{6D670C31-F1FF-614C-860A-263F43C0DAC2}"/>
              </a:ext>
            </a:extLst>
          </p:cNvPr>
          <p:cNvSpPr>
            <a:spLocks noGrp="1"/>
          </p:cNvSpPr>
          <p:nvPr>
            <p:ph type="ftr" sz="quarter" idx="11"/>
          </p:nvPr>
        </p:nvSpPr>
        <p:spPr/>
        <p:txBody>
          <a:bodyPr/>
          <a:lstStyle/>
          <a:p>
            <a:r>
              <a:rPr lang="en-IN"/>
              <a:t>Powell Menezes</a:t>
            </a:r>
          </a:p>
        </p:txBody>
      </p:sp>
      <p:sp>
        <p:nvSpPr>
          <p:cNvPr id="6" name="Slide Number Placeholder 5">
            <a:extLst>
              <a:ext uri="{FF2B5EF4-FFF2-40B4-BE49-F238E27FC236}">
                <a16:creationId xmlns:a16="http://schemas.microsoft.com/office/drawing/2014/main" id="{46AB5126-F4E7-8277-46FA-51721057EE06}"/>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83844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2AD3-5556-8AF0-40D7-0B4CDE8AA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E9983C-24B8-758C-4D3E-604ACAF8E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2BC43-24B3-B1BA-EC89-389CE8AA9641}"/>
              </a:ext>
            </a:extLst>
          </p:cNvPr>
          <p:cNvSpPr>
            <a:spLocks noGrp="1"/>
          </p:cNvSpPr>
          <p:nvPr>
            <p:ph type="dt" sz="half" idx="10"/>
          </p:nvPr>
        </p:nvSpPr>
        <p:spPr/>
        <p:txBody>
          <a:bodyPr/>
          <a:lstStyle/>
          <a:p>
            <a:fld id="{885194E2-EDD1-4ED8-BD81-8292B04EBEAB}" type="datetime1">
              <a:rPr lang="en-IN" smtClean="0"/>
              <a:t>09-10-2022</a:t>
            </a:fld>
            <a:endParaRPr lang="en-IN"/>
          </a:p>
        </p:txBody>
      </p:sp>
      <p:sp>
        <p:nvSpPr>
          <p:cNvPr id="5" name="Footer Placeholder 4">
            <a:extLst>
              <a:ext uri="{FF2B5EF4-FFF2-40B4-BE49-F238E27FC236}">
                <a16:creationId xmlns:a16="http://schemas.microsoft.com/office/drawing/2014/main" id="{A9F073B9-CB80-E646-2013-9D1910D20A82}"/>
              </a:ext>
            </a:extLst>
          </p:cNvPr>
          <p:cNvSpPr>
            <a:spLocks noGrp="1"/>
          </p:cNvSpPr>
          <p:nvPr>
            <p:ph type="ftr" sz="quarter" idx="11"/>
          </p:nvPr>
        </p:nvSpPr>
        <p:spPr/>
        <p:txBody>
          <a:bodyPr/>
          <a:lstStyle/>
          <a:p>
            <a:r>
              <a:rPr lang="en-IN"/>
              <a:t>Powell Menezes</a:t>
            </a:r>
          </a:p>
        </p:txBody>
      </p:sp>
      <p:sp>
        <p:nvSpPr>
          <p:cNvPr id="6" name="Slide Number Placeholder 5">
            <a:extLst>
              <a:ext uri="{FF2B5EF4-FFF2-40B4-BE49-F238E27FC236}">
                <a16:creationId xmlns:a16="http://schemas.microsoft.com/office/drawing/2014/main" id="{C2767363-1329-FF18-B431-7A898CF8705B}"/>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33221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703D-3AD8-9C35-2B2E-1F657F37D6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15D489-9A18-0AD3-0ECC-8F8289E83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8A6C69-6187-28EF-F12C-6C8EEEA51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05D7FC-3F9A-3571-1E91-A951AD0ECB8E}"/>
              </a:ext>
            </a:extLst>
          </p:cNvPr>
          <p:cNvSpPr>
            <a:spLocks noGrp="1"/>
          </p:cNvSpPr>
          <p:nvPr>
            <p:ph type="dt" sz="half" idx="10"/>
          </p:nvPr>
        </p:nvSpPr>
        <p:spPr/>
        <p:txBody>
          <a:bodyPr/>
          <a:lstStyle/>
          <a:p>
            <a:fld id="{4DA7AE2D-C64E-4467-942C-FF3CF03330DC}" type="datetime1">
              <a:rPr lang="en-IN" smtClean="0"/>
              <a:t>09-10-2022</a:t>
            </a:fld>
            <a:endParaRPr lang="en-IN"/>
          </a:p>
        </p:txBody>
      </p:sp>
      <p:sp>
        <p:nvSpPr>
          <p:cNvPr id="6" name="Footer Placeholder 5">
            <a:extLst>
              <a:ext uri="{FF2B5EF4-FFF2-40B4-BE49-F238E27FC236}">
                <a16:creationId xmlns:a16="http://schemas.microsoft.com/office/drawing/2014/main" id="{FC65DF73-444F-9541-719F-13A881DE381D}"/>
              </a:ext>
            </a:extLst>
          </p:cNvPr>
          <p:cNvSpPr>
            <a:spLocks noGrp="1"/>
          </p:cNvSpPr>
          <p:nvPr>
            <p:ph type="ftr" sz="quarter" idx="11"/>
          </p:nvPr>
        </p:nvSpPr>
        <p:spPr/>
        <p:txBody>
          <a:bodyPr/>
          <a:lstStyle/>
          <a:p>
            <a:r>
              <a:rPr lang="en-IN"/>
              <a:t>Powell Menezes</a:t>
            </a:r>
          </a:p>
        </p:txBody>
      </p:sp>
      <p:sp>
        <p:nvSpPr>
          <p:cNvPr id="7" name="Slide Number Placeholder 6">
            <a:extLst>
              <a:ext uri="{FF2B5EF4-FFF2-40B4-BE49-F238E27FC236}">
                <a16:creationId xmlns:a16="http://schemas.microsoft.com/office/drawing/2014/main" id="{46F5F696-70BB-1F9C-A35C-ACD92BC65F05}"/>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29239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FA40-0D93-87AE-FC51-DAA2CCE8F1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3E30E-3C81-0613-AE98-E7623C47D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37F6E-2F4F-1073-1CB5-2BB221EACC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28A118-37DB-6556-940E-7E23F2AD9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FB74F-1690-92A0-9B54-4200FF113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7FBE5B-D388-8065-BE17-23DC22068349}"/>
              </a:ext>
            </a:extLst>
          </p:cNvPr>
          <p:cNvSpPr>
            <a:spLocks noGrp="1"/>
          </p:cNvSpPr>
          <p:nvPr>
            <p:ph type="dt" sz="half" idx="10"/>
          </p:nvPr>
        </p:nvSpPr>
        <p:spPr/>
        <p:txBody>
          <a:bodyPr/>
          <a:lstStyle/>
          <a:p>
            <a:fld id="{7380C8F8-C898-4831-98F5-2DB458F2F2F8}" type="datetime1">
              <a:rPr lang="en-IN" smtClean="0"/>
              <a:t>09-10-2022</a:t>
            </a:fld>
            <a:endParaRPr lang="en-IN"/>
          </a:p>
        </p:txBody>
      </p:sp>
      <p:sp>
        <p:nvSpPr>
          <p:cNvPr id="8" name="Footer Placeholder 7">
            <a:extLst>
              <a:ext uri="{FF2B5EF4-FFF2-40B4-BE49-F238E27FC236}">
                <a16:creationId xmlns:a16="http://schemas.microsoft.com/office/drawing/2014/main" id="{968C816A-1B06-15FF-3957-788A2EA671B3}"/>
              </a:ext>
            </a:extLst>
          </p:cNvPr>
          <p:cNvSpPr>
            <a:spLocks noGrp="1"/>
          </p:cNvSpPr>
          <p:nvPr>
            <p:ph type="ftr" sz="quarter" idx="11"/>
          </p:nvPr>
        </p:nvSpPr>
        <p:spPr/>
        <p:txBody>
          <a:bodyPr/>
          <a:lstStyle/>
          <a:p>
            <a:r>
              <a:rPr lang="en-IN"/>
              <a:t>Powell Menezes</a:t>
            </a:r>
          </a:p>
        </p:txBody>
      </p:sp>
      <p:sp>
        <p:nvSpPr>
          <p:cNvPr id="9" name="Slide Number Placeholder 8">
            <a:extLst>
              <a:ext uri="{FF2B5EF4-FFF2-40B4-BE49-F238E27FC236}">
                <a16:creationId xmlns:a16="http://schemas.microsoft.com/office/drawing/2014/main" id="{320CC4A0-B602-9020-9000-338D85887CA3}"/>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82239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C082-536C-E9EF-645D-ECEC9DD352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CAEEC-C475-790B-2F5B-1CD189D9BC7B}"/>
              </a:ext>
            </a:extLst>
          </p:cNvPr>
          <p:cNvSpPr>
            <a:spLocks noGrp="1"/>
          </p:cNvSpPr>
          <p:nvPr>
            <p:ph type="dt" sz="half" idx="10"/>
          </p:nvPr>
        </p:nvSpPr>
        <p:spPr/>
        <p:txBody>
          <a:bodyPr/>
          <a:lstStyle/>
          <a:p>
            <a:fld id="{4781BBB6-A2CA-4D1E-9B15-FFE419616578}" type="datetime1">
              <a:rPr lang="en-IN" smtClean="0"/>
              <a:t>09-10-2022</a:t>
            </a:fld>
            <a:endParaRPr lang="en-IN"/>
          </a:p>
        </p:txBody>
      </p:sp>
      <p:sp>
        <p:nvSpPr>
          <p:cNvPr id="4" name="Footer Placeholder 3">
            <a:extLst>
              <a:ext uri="{FF2B5EF4-FFF2-40B4-BE49-F238E27FC236}">
                <a16:creationId xmlns:a16="http://schemas.microsoft.com/office/drawing/2014/main" id="{D3907E41-3FFF-5679-64CF-483665D7F668}"/>
              </a:ext>
            </a:extLst>
          </p:cNvPr>
          <p:cNvSpPr>
            <a:spLocks noGrp="1"/>
          </p:cNvSpPr>
          <p:nvPr>
            <p:ph type="ftr" sz="quarter" idx="11"/>
          </p:nvPr>
        </p:nvSpPr>
        <p:spPr/>
        <p:txBody>
          <a:bodyPr/>
          <a:lstStyle/>
          <a:p>
            <a:r>
              <a:rPr lang="en-IN"/>
              <a:t>Powell Menezes</a:t>
            </a:r>
          </a:p>
        </p:txBody>
      </p:sp>
      <p:sp>
        <p:nvSpPr>
          <p:cNvPr id="5" name="Slide Number Placeholder 4">
            <a:extLst>
              <a:ext uri="{FF2B5EF4-FFF2-40B4-BE49-F238E27FC236}">
                <a16:creationId xmlns:a16="http://schemas.microsoft.com/office/drawing/2014/main" id="{6D770122-A670-78DB-BBF9-2C8E243F5D8A}"/>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174178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58204-4158-D223-D94D-50F2D09B6FF8}"/>
              </a:ext>
            </a:extLst>
          </p:cNvPr>
          <p:cNvSpPr>
            <a:spLocks noGrp="1"/>
          </p:cNvSpPr>
          <p:nvPr>
            <p:ph type="dt" sz="half" idx="10"/>
          </p:nvPr>
        </p:nvSpPr>
        <p:spPr/>
        <p:txBody>
          <a:bodyPr/>
          <a:lstStyle/>
          <a:p>
            <a:fld id="{4849ADE3-D9E0-4918-AD8D-4F37538D01A3}" type="datetime1">
              <a:rPr lang="en-IN" smtClean="0"/>
              <a:t>09-10-2022</a:t>
            </a:fld>
            <a:endParaRPr lang="en-IN"/>
          </a:p>
        </p:txBody>
      </p:sp>
      <p:sp>
        <p:nvSpPr>
          <p:cNvPr id="3" name="Footer Placeholder 2">
            <a:extLst>
              <a:ext uri="{FF2B5EF4-FFF2-40B4-BE49-F238E27FC236}">
                <a16:creationId xmlns:a16="http://schemas.microsoft.com/office/drawing/2014/main" id="{6354DD69-6C29-F785-BEF5-4A3C5AAE476C}"/>
              </a:ext>
            </a:extLst>
          </p:cNvPr>
          <p:cNvSpPr>
            <a:spLocks noGrp="1"/>
          </p:cNvSpPr>
          <p:nvPr>
            <p:ph type="ftr" sz="quarter" idx="11"/>
          </p:nvPr>
        </p:nvSpPr>
        <p:spPr/>
        <p:txBody>
          <a:bodyPr/>
          <a:lstStyle/>
          <a:p>
            <a:r>
              <a:rPr lang="en-IN"/>
              <a:t>Powell Menezes</a:t>
            </a:r>
          </a:p>
        </p:txBody>
      </p:sp>
      <p:sp>
        <p:nvSpPr>
          <p:cNvPr id="4" name="Slide Number Placeholder 3">
            <a:extLst>
              <a:ext uri="{FF2B5EF4-FFF2-40B4-BE49-F238E27FC236}">
                <a16:creationId xmlns:a16="http://schemas.microsoft.com/office/drawing/2014/main" id="{7E4201EA-3232-399D-DC5C-2628CE2ED716}"/>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410073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EAE4-DD7C-65D4-C78D-FE1EA282C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F2F823-BF6D-7BAD-E020-3EFF11042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94C3EE-B5AC-0EF6-2371-E5DE19C4B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F52DB-1482-1534-EEC8-F60131988D2B}"/>
              </a:ext>
            </a:extLst>
          </p:cNvPr>
          <p:cNvSpPr>
            <a:spLocks noGrp="1"/>
          </p:cNvSpPr>
          <p:nvPr>
            <p:ph type="dt" sz="half" idx="10"/>
          </p:nvPr>
        </p:nvSpPr>
        <p:spPr/>
        <p:txBody>
          <a:bodyPr/>
          <a:lstStyle/>
          <a:p>
            <a:fld id="{C022F684-5432-41FC-B5A3-D788C26CB166}" type="datetime1">
              <a:rPr lang="en-IN" smtClean="0"/>
              <a:t>09-10-2022</a:t>
            </a:fld>
            <a:endParaRPr lang="en-IN"/>
          </a:p>
        </p:txBody>
      </p:sp>
      <p:sp>
        <p:nvSpPr>
          <p:cNvPr id="6" name="Footer Placeholder 5">
            <a:extLst>
              <a:ext uri="{FF2B5EF4-FFF2-40B4-BE49-F238E27FC236}">
                <a16:creationId xmlns:a16="http://schemas.microsoft.com/office/drawing/2014/main" id="{01BB35A6-D576-6FE1-5EDA-BC58FAE19B1F}"/>
              </a:ext>
            </a:extLst>
          </p:cNvPr>
          <p:cNvSpPr>
            <a:spLocks noGrp="1"/>
          </p:cNvSpPr>
          <p:nvPr>
            <p:ph type="ftr" sz="quarter" idx="11"/>
          </p:nvPr>
        </p:nvSpPr>
        <p:spPr/>
        <p:txBody>
          <a:bodyPr/>
          <a:lstStyle/>
          <a:p>
            <a:r>
              <a:rPr lang="en-IN"/>
              <a:t>Powell Menezes</a:t>
            </a:r>
          </a:p>
        </p:txBody>
      </p:sp>
      <p:sp>
        <p:nvSpPr>
          <p:cNvPr id="7" name="Slide Number Placeholder 6">
            <a:extLst>
              <a:ext uri="{FF2B5EF4-FFF2-40B4-BE49-F238E27FC236}">
                <a16:creationId xmlns:a16="http://schemas.microsoft.com/office/drawing/2014/main" id="{51152030-1452-DD50-38E3-D22D540C6D39}"/>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52487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7D6E-3638-BD48-D1CB-88B1196E7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42806F-FE1A-BE5F-1240-1FF20077A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2B1F47-684B-8FAD-86CA-A824CE6CA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C4F5A-E4B5-1EA4-F290-CA2673764D76}"/>
              </a:ext>
            </a:extLst>
          </p:cNvPr>
          <p:cNvSpPr>
            <a:spLocks noGrp="1"/>
          </p:cNvSpPr>
          <p:nvPr>
            <p:ph type="dt" sz="half" idx="10"/>
          </p:nvPr>
        </p:nvSpPr>
        <p:spPr/>
        <p:txBody>
          <a:bodyPr/>
          <a:lstStyle/>
          <a:p>
            <a:fld id="{29C77500-F8B6-48FB-922E-1F48C38E79A0}" type="datetime1">
              <a:rPr lang="en-IN" smtClean="0"/>
              <a:t>09-10-2022</a:t>
            </a:fld>
            <a:endParaRPr lang="en-IN"/>
          </a:p>
        </p:txBody>
      </p:sp>
      <p:sp>
        <p:nvSpPr>
          <p:cNvPr id="6" name="Footer Placeholder 5">
            <a:extLst>
              <a:ext uri="{FF2B5EF4-FFF2-40B4-BE49-F238E27FC236}">
                <a16:creationId xmlns:a16="http://schemas.microsoft.com/office/drawing/2014/main" id="{4D463F72-C48F-A8FB-E9A4-8E53034863C0}"/>
              </a:ext>
            </a:extLst>
          </p:cNvPr>
          <p:cNvSpPr>
            <a:spLocks noGrp="1"/>
          </p:cNvSpPr>
          <p:nvPr>
            <p:ph type="ftr" sz="quarter" idx="11"/>
          </p:nvPr>
        </p:nvSpPr>
        <p:spPr/>
        <p:txBody>
          <a:bodyPr/>
          <a:lstStyle/>
          <a:p>
            <a:r>
              <a:rPr lang="en-IN"/>
              <a:t>Powell Menezes</a:t>
            </a:r>
          </a:p>
        </p:txBody>
      </p:sp>
      <p:sp>
        <p:nvSpPr>
          <p:cNvPr id="7" name="Slide Number Placeholder 6">
            <a:extLst>
              <a:ext uri="{FF2B5EF4-FFF2-40B4-BE49-F238E27FC236}">
                <a16:creationId xmlns:a16="http://schemas.microsoft.com/office/drawing/2014/main" id="{856475D6-4CA2-B135-66E0-7F2ACF71876D}"/>
              </a:ext>
            </a:extLst>
          </p:cNvPr>
          <p:cNvSpPr>
            <a:spLocks noGrp="1"/>
          </p:cNvSpPr>
          <p:nvPr>
            <p:ph type="sldNum" sz="quarter" idx="12"/>
          </p:nvPr>
        </p:nvSpPr>
        <p:spPr/>
        <p:txBody>
          <a:bodyPr/>
          <a:lstStyle/>
          <a:p>
            <a:fld id="{44C60792-9737-48BC-B253-D361921E8FBD}" type="slidenum">
              <a:rPr lang="en-IN" smtClean="0"/>
              <a:t>‹#›</a:t>
            </a:fld>
            <a:endParaRPr lang="en-IN"/>
          </a:p>
        </p:txBody>
      </p:sp>
    </p:spTree>
    <p:extLst>
      <p:ext uri="{BB962C8B-B14F-4D97-AF65-F5344CB8AC3E}">
        <p14:creationId xmlns:p14="http://schemas.microsoft.com/office/powerpoint/2010/main" val="64144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63A82-57E2-336B-C920-63E6ECF86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7E49D-435E-66A7-7226-94AB56B26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892F4-7500-A3F9-88A1-F7ECBEFF5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14262-AD1D-427D-930B-C0B515EFE3AE}" type="datetime1">
              <a:rPr lang="en-IN" smtClean="0"/>
              <a:t>09-10-2022</a:t>
            </a:fld>
            <a:endParaRPr lang="en-IN"/>
          </a:p>
        </p:txBody>
      </p:sp>
      <p:sp>
        <p:nvSpPr>
          <p:cNvPr id="5" name="Footer Placeholder 4">
            <a:extLst>
              <a:ext uri="{FF2B5EF4-FFF2-40B4-BE49-F238E27FC236}">
                <a16:creationId xmlns:a16="http://schemas.microsoft.com/office/drawing/2014/main" id="{4FD7CFFD-DB13-AC37-8FD9-BA572E03B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Powell Menezes</a:t>
            </a:r>
          </a:p>
        </p:txBody>
      </p:sp>
      <p:sp>
        <p:nvSpPr>
          <p:cNvPr id="6" name="Slide Number Placeholder 5">
            <a:extLst>
              <a:ext uri="{FF2B5EF4-FFF2-40B4-BE49-F238E27FC236}">
                <a16:creationId xmlns:a16="http://schemas.microsoft.com/office/drawing/2014/main" id="{987BB51A-9AA2-ED02-D50D-2029EBB0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60792-9737-48BC-B253-D361921E8FBD}" type="slidenum">
              <a:rPr lang="en-IN" smtClean="0"/>
              <a:t>‹#›</a:t>
            </a:fld>
            <a:endParaRPr lang="en-IN"/>
          </a:p>
        </p:txBody>
      </p:sp>
    </p:spTree>
    <p:extLst>
      <p:ext uri="{BB962C8B-B14F-4D97-AF65-F5344CB8AC3E}">
        <p14:creationId xmlns:p14="http://schemas.microsoft.com/office/powerpoint/2010/main" val="271773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8DD60-5308-AE7C-BCEB-E60766D821E5}"/>
              </a:ext>
            </a:extLst>
          </p:cNvPr>
          <p:cNvSpPr txBox="1"/>
          <p:nvPr/>
        </p:nvSpPr>
        <p:spPr>
          <a:xfrm>
            <a:off x="1911927" y="1514104"/>
            <a:ext cx="7534894" cy="2400657"/>
          </a:xfrm>
          <a:prstGeom prst="rect">
            <a:avLst/>
          </a:prstGeom>
          <a:noFill/>
        </p:spPr>
        <p:txBody>
          <a:bodyPr wrap="square" rtlCol="0">
            <a:spAutoFit/>
          </a:bodyPr>
          <a:lstStyle/>
          <a:p>
            <a:r>
              <a:rPr lang="en-IN" sz="2400" b="1" u="sng" dirty="0"/>
              <a:t>Agenda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Types of Variables</a:t>
            </a:r>
          </a:p>
          <a:p>
            <a:pPr marL="285750" indent="-285750">
              <a:buFont typeface="Arial" panose="020B0604020202020204" pitchFamily="34" charset="0"/>
              <a:buChar char="•"/>
            </a:pPr>
            <a:r>
              <a:rPr lang="en-IN" dirty="0"/>
              <a:t>Data Wrangling (What? Why? How?)</a:t>
            </a:r>
          </a:p>
          <a:p>
            <a:pPr marL="285750" indent="-285750">
              <a:buFont typeface="Arial" panose="020B0604020202020204" pitchFamily="34" charset="0"/>
              <a:buChar char="•"/>
            </a:pPr>
            <a:r>
              <a:rPr lang="en-IN" dirty="0"/>
              <a:t>Need for Wrangling</a:t>
            </a:r>
          </a:p>
          <a:p>
            <a:pPr marL="285750" indent="-285750">
              <a:buFont typeface="Arial" panose="020B0604020202020204" pitchFamily="34" charset="0"/>
              <a:buChar char="•"/>
            </a:pPr>
            <a:r>
              <a:rPr lang="en-IN" dirty="0"/>
              <a:t>Steps in Wrangling</a:t>
            </a:r>
          </a:p>
          <a:p>
            <a:pPr marL="285750" indent="-285750">
              <a:buFont typeface="Arial" panose="020B0604020202020204" pitchFamily="34" charset="0"/>
              <a:buChar char="•"/>
            </a:pPr>
            <a:r>
              <a:rPr lang="en-IN" dirty="0"/>
              <a:t>Data Wrangling in Python</a:t>
            </a:r>
          </a:p>
          <a:p>
            <a:pPr marL="285750" indent="-285750">
              <a:buFont typeface="Arial" panose="020B0604020202020204" pitchFamily="34" charset="0"/>
              <a:buChar char="•"/>
            </a:pPr>
            <a:r>
              <a:rPr lang="en-IN" dirty="0"/>
              <a:t>Wrangling on sample dataset</a:t>
            </a:r>
          </a:p>
        </p:txBody>
      </p:sp>
      <p:sp>
        <p:nvSpPr>
          <p:cNvPr id="5" name="Footer Placeholder 4">
            <a:extLst>
              <a:ext uri="{FF2B5EF4-FFF2-40B4-BE49-F238E27FC236}">
                <a16:creationId xmlns:a16="http://schemas.microsoft.com/office/drawing/2014/main" id="{CE01DAEF-FB97-D6BD-DE05-DA20EB602BAD}"/>
              </a:ext>
            </a:extLst>
          </p:cNvPr>
          <p:cNvSpPr>
            <a:spLocks noGrp="1"/>
          </p:cNvSpPr>
          <p:nvPr>
            <p:ph type="ftr" sz="quarter" idx="11"/>
          </p:nvPr>
        </p:nvSpPr>
        <p:spPr>
          <a:xfrm>
            <a:off x="9418320" y="6546850"/>
            <a:ext cx="4114800" cy="365125"/>
          </a:xfrm>
        </p:spPr>
        <p:txBody>
          <a:bodyPr/>
          <a:lstStyle/>
          <a:p>
            <a:r>
              <a:rPr lang="en-IN" dirty="0"/>
              <a:t>Powell Menezes</a:t>
            </a:r>
          </a:p>
        </p:txBody>
      </p:sp>
    </p:spTree>
    <p:extLst>
      <p:ext uri="{BB962C8B-B14F-4D97-AF65-F5344CB8AC3E}">
        <p14:creationId xmlns:p14="http://schemas.microsoft.com/office/powerpoint/2010/main" val="248693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EE961631-7420-37BE-A7F4-69B99464A77D}"/>
              </a:ext>
            </a:extLst>
          </p:cNvPr>
          <p:cNvSpPr>
            <a:spLocks noGrp="1"/>
          </p:cNvSpPr>
          <p:nvPr>
            <p:ph type="ftr" sz="quarter" idx="11"/>
          </p:nvPr>
        </p:nvSpPr>
        <p:spPr>
          <a:xfrm>
            <a:off x="9342120" y="6492875"/>
            <a:ext cx="4114800" cy="365125"/>
          </a:xfrm>
        </p:spPr>
        <p:txBody>
          <a:bodyPr/>
          <a:lstStyle/>
          <a:p>
            <a:r>
              <a:rPr lang="en-IN" dirty="0"/>
              <a:t>Powell Menezes</a:t>
            </a:r>
          </a:p>
        </p:txBody>
      </p:sp>
      <p:pic>
        <p:nvPicPr>
          <p:cNvPr id="4098" name="Picture 2">
            <a:extLst>
              <a:ext uri="{FF2B5EF4-FFF2-40B4-BE49-F238E27FC236}">
                <a16:creationId xmlns:a16="http://schemas.microsoft.com/office/drawing/2014/main" id="{1FF5C776-FA52-3C99-AEF5-FF5EB05ED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6" y="857250"/>
            <a:ext cx="9654073" cy="543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2747C3-3212-A7CC-0FE5-4E8840F761DB}"/>
              </a:ext>
            </a:extLst>
          </p:cNvPr>
          <p:cNvSpPr txBox="1"/>
          <p:nvPr/>
        </p:nvSpPr>
        <p:spPr>
          <a:xfrm>
            <a:off x="746760" y="129540"/>
            <a:ext cx="3445495" cy="461665"/>
          </a:xfrm>
          <a:prstGeom prst="rect">
            <a:avLst/>
          </a:prstGeom>
          <a:noFill/>
        </p:spPr>
        <p:txBody>
          <a:bodyPr wrap="none" rtlCol="0">
            <a:spAutoFit/>
          </a:bodyPr>
          <a:lstStyle/>
          <a:p>
            <a:r>
              <a:rPr lang="en-IN" sz="2400" b="1" dirty="0"/>
              <a:t>Data Wrangling in Python</a:t>
            </a:r>
          </a:p>
        </p:txBody>
      </p:sp>
      <p:sp>
        <p:nvSpPr>
          <p:cNvPr id="9" name="TextBox 8">
            <a:extLst>
              <a:ext uri="{FF2B5EF4-FFF2-40B4-BE49-F238E27FC236}">
                <a16:creationId xmlns:a16="http://schemas.microsoft.com/office/drawing/2014/main" id="{D37BE6A7-1DFC-39BE-EA09-51B463187CDC}"/>
              </a:ext>
            </a:extLst>
          </p:cNvPr>
          <p:cNvSpPr txBox="1"/>
          <p:nvPr/>
        </p:nvSpPr>
        <p:spPr>
          <a:xfrm>
            <a:off x="1218421" y="691398"/>
            <a:ext cx="9325170" cy="3416320"/>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t>Data exploration:</a:t>
            </a:r>
            <a:r>
              <a:rPr lang="en-GB" i="1" dirty="0"/>
              <a:t> </a:t>
            </a:r>
            <a:r>
              <a:rPr lang="en-GB" dirty="0"/>
              <a:t>Visualization of data is made to analyse and understand the data.</a:t>
            </a:r>
          </a:p>
          <a:p>
            <a:pPr marL="285750" indent="-285750" algn="just">
              <a:buFont typeface="Arial" panose="020B0604020202020204" pitchFamily="34" charset="0"/>
              <a:buChar char="•"/>
            </a:pPr>
            <a:r>
              <a:rPr lang="en-GB" b="1" dirty="0"/>
              <a:t>Dealing with missing values: </a:t>
            </a:r>
            <a:r>
              <a:rPr lang="en-GB" dirty="0"/>
              <a:t>Having</a:t>
            </a:r>
            <a:r>
              <a:rPr lang="en-GB" i="1" dirty="0"/>
              <a:t> </a:t>
            </a:r>
            <a:r>
              <a:rPr lang="en-GB" dirty="0"/>
              <a:t>Missing values in the data set has been a common issue when dealing with large data set and care must be taken to replace them. It can be replaced either by mean, mode or just labelling them as </a:t>
            </a:r>
            <a:r>
              <a:rPr lang="en-GB" dirty="0" err="1"/>
              <a:t>NaN</a:t>
            </a:r>
            <a:r>
              <a:rPr lang="en-GB" dirty="0"/>
              <a:t> value.</a:t>
            </a:r>
          </a:p>
          <a:p>
            <a:pPr marL="285750" indent="-285750" algn="just">
              <a:buFont typeface="Arial" panose="020B0604020202020204" pitchFamily="34" charset="0"/>
              <a:buChar char="•"/>
            </a:pPr>
            <a:r>
              <a:rPr lang="en-GB" b="1" dirty="0"/>
              <a:t>Reshaping data: </a:t>
            </a:r>
            <a:r>
              <a:rPr lang="en-GB" dirty="0"/>
              <a:t>Here the data is either modified from the addressing of pre-existing data or the data is modified and manipulated according to the requirements.</a:t>
            </a:r>
          </a:p>
          <a:p>
            <a:pPr marL="285750" indent="-285750" algn="just">
              <a:buFont typeface="Arial" panose="020B0604020202020204" pitchFamily="34" charset="0"/>
              <a:buChar char="•"/>
            </a:pPr>
            <a:r>
              <a:rPr lang="en-GB" b="1" dirty="0"/>
              <a:t>Filtering data:</a:t>
            </a:r>
            <a:r>
              <a:rPr lang="en-GB" dirty="0"/>
              <a:t> The unwanted rows and columns are filtered and removed which makes the data into a compressed format.</a:t>
            </a:r>
          </a:p>
          <a:p>
            <a:pPr marL="285750" indent="-285750" algn="just">
              <a:buFont typeface="Arial" panose="020B0604020202020204" pitchFamily="34" charset="0"/>
              <a:buChar char="•"/>
            </a:pPr>
            <a:r>
              <a:rPr lang="en-GB" b="1" dirty="0"/>
              <a:t>Others: </a:t>
            </a:r>
            <a:r>
              <a:rPr lang="en-GB" dirty="0"/>
              <a:t>After making the raw data into an efficient dataset, it is bought into useful for data visualization, data analysing, training the model, etc.</a:t>
            </a:r>
            <a:endParaRPr lang="en-IN" dirty="0"/>
          </a:p>
          <a:p>
            <a:pPr marL="342900" indent="-342900" algn="just">
              <a:buFont typeface="+mj-lt"/>
              <a:buAutoNum type="arabicPeriod"/>
            </a:pPr>
            <a:endParaRPr lang="en-IN" dirty="0"/>
          </a:p>
          <a:p>
            <a:pPr marL="342900" indent="-342900" algn="just">
              <a:buFont typeface="+mj-lt"/>
              <a:buAutoNum type="arabicPeriod"/>
            </a:pPr>
            <a:endParaRPr lang="en-IN" dirty="0"/>
          </a:p>
        </p:txBody>
      </p:sp>
      <p:sp>
        <p:nvSpPr>
          <p:cNvPr id="10" name="Footer Placeholder 9">
            <a:extLst>
              <a:ext uri="{FF2B5EF4-FFF2-40B4-BE49-F238E27FC236}">
                <a16:creationId xmlns:a16="http://schemas.microsoft.com/office/drawing/2014/main" id="{F0FC1114-1DE5-FC14-8703-734CF67A2C93}"/>
              </a:ext>
            </a:extLst>
          </p:cNvPr>
          <p:cNvSpPr>
            <a:spLocks noGrp="1"/>
          </p:cNvSpPr>
          <p:nvPr>
            <p:ph type="ftr" sz="quarter" idx="11"/>
          </p:nvPr>
        </p:nvSpPr>
        <p:spPr>
          <a:xfrm>
            <a:off x="9319260" y="6492875"/>
            <a:ext cx="4114800" cy="365125"/>
          </a:xfrm>
        </p:spPr>
        <p:txBody>
          <a:bodyPr/>
          <a:lstStyle/>
          <a:p>
            <a:r>
              <a:rPr lang="en-IN" dirty="0"/>
              <a:t>Powell Menezes</a:t>
            </a:r>
          </a:p>
        </p:txBody>
      </p:sp>
      <p:pic>
        <p:nvPicPr>
          <p:cNvPr id="5122" name="Picture 2">
            <a:extLst>
              <a:ext uri="{FF2B5EF4-FFF2-40B4-BE49-F238E27FC236}">
                <a16:creationId xmlns:a16="http://schemas.microsoft.com/office/drawing/2014/main" id="{BB078B23-EC57-8510-575E-AFCE00361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956" y="3570515"/>
            <a:ext cx="7965297" cy="289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0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62535E-06B2-63D1-B4B8-1D83E9032F88}"/>
              </a:ext>
            </a:extLst>
          </p:cNvPr>
          <p:cNvSpPr>
            <a:spLocks noGrp="1"/>
          </p:cNvSpPr>
          <p:nvPr>
            <p:ph type="ftr" sz="quarter" idx="11"/>
          </p:nvPr>
        </p:nvSpPr>
        <p:spPr>
          <a:xfrm>
            <a:off x="9197996" y="6492875"/>
            <a:ext cx="4114800" cy="365125"/>
          </a:xfrm>
        </p:spPr>
        <p:txBody>
          <a:bodyPr/>
          <a:lstStyle/>
          <a:p>
            <a:r>
              <a:rPr lang="en-IN"/>
              <a:t>Powell Menezes</a:t>
            </a:r>
          </a:p>
        </p:txBody>
      </p:sp>
      <p:sp>
        <p:nvSpPr>
          <p:cNvPr id="6" name="TextBox 5">
            <a:extLst>
              <a:ext uri="{FF2B5EF4-FFF2-40B4-BE49-F238E27FC236}">
                <a16:creationId xmlns:a16="http://schemas.microsoft.com/office/drawing/2014/main" id="{7C3DCEDA-32F2-BABC-C959-1BA717ECE581}"/>
              </a:ext>
            </a:extLst>
          </p:cNvPr>
          <p:cNvSpPr txBox="1"/>
          <p:nvPr/>
        </p:nvSpPr>
        <p:spPr>
          <a:xfrm>
            <a:off x="1324946" y="1567266"/>
            <a:ext cx="6655836" cy="2308324"/>
          </a:xfrm>
          <a:prstGeom prst="rect">
            <a:avLst/>
          </a:prstGeom>
          <a:noFill/>
        </p:spPr>
        <p:txBody>
          <a:bodyPr wrap="square">
            <a:spAutoFit/>
          </a:bodyPr>
          <a:lstStyle/>
          <a:p>
            <a:pPr algn="l">
              <a:buFont typeface="Arial" panose="020B0604020202020204" pitchFamily="34" charset="0"/>
              <a:buChar char="•"/>
            </a:pPr>
            <a:r>
              <a:rPr lang="en-IN" b="0" i="0" u="sng" dirty="0">
                <a:solidFill>
                  <a:srgbClr val="296EAA"/>
                </a:solidFill>
                <a:effectLst/>
                <a:latin typeface="Helvetica Neue"/>
              </a:rPr>
              <a:t>Identify and handle missing values</a:t>
            </a:r>
            <a:endParaRPr lang="en-IN" b="0" i="0" dirty="0">
              <a:solidFill>
                <a:srgbClr val="31708F"/>
              </a:solidFill>
              <a:effectLst/>
              <a:latin typeface="Helvetica Neue"/>
            </a:endParaRPr>
          </a:p>
          <a:p>
            <a:pPr marL="742950" lvl="1" indent="-285750" algn="l">
              <a:buFont typeface="Arial" panose="020B0604020202020204" pitchFamily="34" charset="0"/>
              <a:buChar char="•"/>
            </a:pPr>
            <a:r>
              <a:rPr lang="en-IN" b="0" i="0" u="sng" dirty="0">
                <a:solidFill>
                  <a:srgbClr val="296EAA"/>
                </a:solidFill>
                <a:effectLst/>
                <a:latin typeface="Helvetica Neue"/>
              </a:rPr>
              <a:t>Identify missing values</a:t>
            </a:r>
            <a:endParaRPr lang="en-IN" b="0" i="0" dirty="0">
              <a:solidFill>
                <a:srgbClr val="31708F"/>
              </a:solidFill>
              <a:effectLst/>
              <a:latin typeface="Helvetica Neue"/>
            </a:endParaRPr>
          </a:p>
          <a:p>
            <a:pPr marL="742950" lvl="1" indent="-285750" algn="l">
              <a:buFont typeface="Arial" panose="020B0604020202020204" pitchFamily="34" charset="0"/>
              <a:buChar char="•"/>
            </a:pPr>
            <a:r>
              <a:rPr lang="en-IN" b="0" i="0" u="sng" dirty="0">
                <a:solidFill>
                  <a:srgbClr val="296EAA"/>
                </a:solidFill>
                <a:effectLst/>
                <a:latin typeface="Helvetica Neue"/>
              </a:rPr>
              <a:t>Deal with missing values</a:t>
            </a:r>
            <a:endParaRPr lang="en-IN" b="0" i="0" dirty="0">
              <a:solidFill>
                <a:srgbClr val="31708F"/>
              </a:solidFill>
              <a:effectLst/>
              <a:latin typeface="Helvetica Neue"/>
            </a:endParaRPr>
          </a:p>
          <a:p>
            <a:pPr marL="742950" lvl="1" indent="-285750" algn="l">
              <a:buFont typeface="Arial" panose="020B0604020202020204" pitchFamily="34" charset="0"/>
              <a:buChar char="•"/>
            </a:pPr>
            <a:r>
              <a:rPr lang="en-IN" b="0" i="0" u="sng" dirty="0">
                <a:solidFill>
                  <a:srgbClr val="296EAA"/>
                </a:solidFill>
                <a:effectLst/>
                <a:latin typeface="Helvetica Neue"/>
              </a:rPr>
              <a:t>Correct data format</a:t>
            </a:r>
            <a:endParaRPr lang="en-IN" b="0" i="0" dirty="0">
              <a:solidFill>
                <a:srgbClr val="31708F"/>
              </a:solidFill>
              <a:effectLst/>
              <a:latin typeface="Helvetica Neue"/>
            </a:endParaRPr>
          </a:p>
          <a:p>
            <a:pPr algn="l">
              <a:buFont typeface="Arial" panose="020B0604020202020204" pitchFamily="34" charset="0"/>
              <a:buChar char="•"/>
            </a:pPr>
            <a:r>
              <a:rPr lang="en-IN" b="0" i="0" u="sng" dirty="0">
                <a:solidFill>
                  <a:srgbClr val="296EAA"/>
                </a:solidFill>
                <a:effectLst/>
                <a:latin typeface="Helvetica Neue"/>
              </a:rPr>
              <a:t>Data standardization</a:t>
            </a:r>
            <a:endParaRPr lang="en-IN" b="0" i="0" dirty="0">
              <a:solidFill>
                <a:srgbClr val="31708F"/>
              </a:solidFill>
              <a:effectLst/>
              <a:latin typeface="Helvetica Neue"/>
            </a:endParaRPr>
          </a:p>
          <a:p>
            <a:pPr algn="l">
              <a:buFont typeface="Arial" panose="020B0604020202020204" pitchFamily="34" charset="0"/>
              <a:buChar char="•"/>
            </a:pPr>
            <a:r>
              <a:rPr lang="en-IN" b="0" i="0" u="sng" dirty="0">
                <a:solidFill>
                  <a:srgbClr val="296EAA"/>
                </a:solidFill>
                <a:effectLst/>
                <a:latin typeface="Helvetica Neue"/>
              </a:rPr>
              <a:t>Data Normalization (scaling)</a:t>
            </a:r>
            <a:endParaRPr lang="en-IN" b="0" i="0" dirty="0">
              <a:solidFill>
                <a:srgbClr val="31708F"/>
              </a:solidFill>
              <a:effectLst/>
              <a:latin typeface="Helvetica Neue"/>
            </a:endParaRPr>
          </a:p>
          <a:p>
            <a:pPr algn="l">
              <a:buFont typeface="Arial" panose="020B0604020202020204" pitchFamily="34" charset="0"/>
              <a:buChar char="•"/>
            </a:pPr>
            <a:r>
              <a:rPr lang="en-IN" b="0" i="0" u="sng" dirty="0">
                <a:solidFill>
                  <a:srgbClr val="296EAA"/>
                </a:solidFill>
                <a:effectLst/>
                <a:latin typeface="Helvetica Neue"/>
              </a:rPr>
              <a:t>Binning</a:t>
            </a:r>
            <a:endParaRPr lang="en-IN" b="0" i="0" dirty="0">
              <a:solidFill>
                <a:srgbClr val="31708F"/>
              </a:solidFill>
              <a:effectLst/>
              <a:latin typeface="Helvetica Neue"/>
            </a:endParaRPr>
          </a:p>
          <a:p>
            <a:pPr algn="l">
              <a:buFont typeface="Arial" panose="020B0604020202020204" pitchFamily="34" charset="0"/>
              <a:buChar char="•"/>
            </a:pPr>
            <a:r>
              <a:rPr lang="en-IN" b="0" i="0" u="sng" dirty="0">
                <a:solidFill>
                  <a:srgbClr val="296EAA"/>
                </a:solidFill>
                <a:effectLst/>
                <a:latin typeface="Helvetica Neue"/>
              </a:rPr>
              <a:t>Indicator variable</a:t>
            </a:r>
            <a:endParaRPr lang="en-IN" b="0" i="0" dirty="0">
              <a:solidFill>
                <a:srgbClr val="31708F"/>
              </a:solidFill>
              <a:effectLst/>
              <a:latin typeface="Helvetica Neue"/>
            </a:endParaRPr>
          </a:p>
        </p:txBody>
      </p:sp>
      <p:sp>
        <p:nvSpPr>
          <p:cNvPr id="7" name="TextBox 6">
            <a:extLst>
              <a:ext uri="{FF2B5EF4-FFF2-40B4-BE49-F238E27FC236}">
                <a16:creationId xmlns:a16="http://schemas.microsoft.com/office/drawing/2014/main" id="{D2FE3380-CE72-4B41-A6EC-845DFC5D75C4}"/>
              </a:ext>
            </a:extLst>
          </p:cNvPr>
          <p:cNvSpPr txBox="1"/>
          <p:nvPr/>
        </p:nvSpPr>
        <p:spPr>
          <a:xfrm>
            <a:off x="802744" y="770242"/>
            <a:ext cx="5171929" cy="461665"/>
          </a:xfrm>
          <a:prstGeom prst="rect">
            <a:avLst/>
          </a:prstGeom>
          <a:noFill/>
        </p:spPr>
        <p:txBody>
          <a:bodyPr wrap="none" rtlCol="0">
            <a:spAutoFit/>
          </a:bodyPr>
          <a:lstStyle/>
          <a:p>
            <a:r>
              <a:rPr lang="en-IN" sz="2400" b="1" dirty="0"/>
              <a:t>Data Wrangling in Python (Hands – On)</a:t>
            </a:r>
          </a:p>
        </p:txBody>
      </p:sp>
    </p:spTree>
    <p:extLst>
      <p:ext uri="{BB962C8B-B14F-4D97-AF65-F5344CB8AC3E}">
        <p14:creationId xmlns:p14="http://schemas.microsoft.com/office/powerpoint/2010/main" val="147503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E01DAEF-FB97-D6BD-DE05-DA20EB602BAD}"/>
              </a:ext>
            </a:extLst>
          </p:cNvPr>
          <p:cNvSpPr>
            <a:spLocks noGrp="1"/>
          </p:cNvSpPr>
          <p:nvPr>
            <p:ph type="ftr" sz="quarter" idx="11"/>
          </p:nvPr>
        </p:nvSpPr>
        <p:spPr>
          <a:xfrm>
            <a:off x="9418320" y="6546850"/>
            <a:ext cx="4114800" cy="365125"/>
          </a:xfrm>
        </p:spPr>
        <p:txBody>
          <a:bodyPr/>
          <a:lstStyle/>
          <a:p>
            <a:r>
              <a:rPr lang="en-IN" dirty="0"/>
              <a:t>Powell Menezes</a:t>
            </a:r>
          </a:p>
        </p:txBody>
      </p:sp>
      <p:sp>
        <p:nvSpPr>
          <p:cNvPr id="3" name="TextBox 2">
            <a:extLst>
              <a:ext uri="{FF2B5EF4-FFF2-40B4-BE49-F238E27FC236}">
                <a16:creationId xmlns:a16="http://schemas.microsoft.com/office/drawing/2014/main" id="{6FA2D88B-1E0D-83BA-BE5A-95EA8F31D111}"/>
              </a:ext>
            </a:extLst>
          </p:cNvPr>
          <p:cNvSpPr txBox="1"/>
          <p:nvPr/>
        </p:nvSpPr>
        <p:spPr>
          <a:xfrm>
            <a:off x="559835" y="683080"/>
            <a:ext cx="10867053" cy="2123658"/>
          </a:xfrm>
          <a:prstGeom prst="rect">
            <a:avLst/>
          </a:prstGeom>
          <a:noFill/>
        </p:spPr>
        <p:txBody>
          <a:bodyPr wrap="square">
            <a:spAutoFit/>
          </a:bodyPr>
          <a:lstStyle/>
          <a:p>
            <a:pPr algn="l"/>
            <a:r>
              <a:rPr lang="en-GB" sz="2400" b="1" i="0" dirty="0">
                <a:solidFill>
                  <a:srgbClr val="292929"/>
                </a:solidFill>
                <a:effectLst/>
              </a:rPr>
              <a:t>Types of Variables in Data Science</a:t>
            </a:r>
          </a:p>
          <a:p>
            <a:pPr algn="l"/>
            <a:endParaRPr lang="en-GB" b="1" i="0" dirty="0">
              <a:solidFill>
                <a:srgbClr val="292929"/>
              </a:solidFill>
              <a:effectLst/>
              <a:latin typeface="sohne"/>
            </a:endParaRPr>
          </a:p>
          <a:p>
            <a:pPr algn="l">
              <a:buFont typeface="+mj-lt"/>
              <a:buAutoNum type="arabicPeriod"/>
            </a:pPr>
            <a:r>
              <a:rPr lang="en-IN" b="0" i="0" dirty="0">
                <a:solidFill>
                  <a:srgbClr val="292929"/>
                </a:solidFill>
                <a:effectLst/>
                <a:latin typeface="source-serif-pro"/>
              </a:rPr>
              <a:t> Numerical</a:t>
            </a:r>
          </a:p>
          <a:p>
            <a:pPr algn="l">
              <a:buFont typeface="+mj-lt"/>
              <a:buAutoNum type="arabicPeriod"/>
            </a:pPr>
            <a:r>
              <a:rPr lang="en-IN" b="0" i="0" dirty="0">
                <a:solidFill>
                  <a:srgbClr val="292929"/>
                </a:solidFill>
                <a:effectLst/>
                <a:latin typeface="source-serif-pro"/>
              </a:rPr>
              <a:t> Categorical</a:t>
            </a:r>
          </a:p>
          <a:p>
            <a:pPr algn="l">
              <a:buFont typeface="+mj-lt"/>
              <a:buAutoNum type="arabicPeriod"/>
            </a:pPr>
            <a:r>
              <a:rPr lang="en-IN" b="0" i="0" dirty="0">
                <a:solidFill>
                  <a:srgbClr val="292929"/>
                </a:solidFill>
                <a:effectLst/>
                <a:latin typeface="source-serif-pro"/>
              </a:rPr>
              <a:t> Date Time</a:t>
            </a:r>
          </a:p>
          <a:p>
            <a:pPr algn="l">
              <a:buFont typeface="+mj-lt"/>
              <a:buAutoNum type="arabicPeriod"/>
            </a:pPr>
            <a:r>
              <a:rPr lang="en-IN" b="0" i="0" dirty="0">
                <a:solidFill>
                  <a:srgbClr val="292929"/>
                </a:solidFill>
                <a:effectLst/>
                <a:latin typeface="source-serif-pro"/>
              </a:rPr>
              <a:t> Mixed</a:t>
            </a:r>
          </a:p>
          <a:p>
            <a:pPr algn="l"/>
            <a:endParaRPr lang="en-GB" b="1" i="0" dirty="0">
              <a:solidFill>
                <a:srgbClr val="292929"/>
              </a:solidFill>
              <a:effectLst/>
              <a:latin typeface="sohne"/>
            </a:endParaRPr>
          </a:p>
        </p:txBody>
      </p:sp>
    </p:spTree>
    <p:extLst>
      <p:ext uri="{BB962C8B-B14F-4D97-AF65-F5344CB8AC3E}">
        <p14:creationId xmlns:p14="http://schemas.microsoft.com/office/powerpoint/2010/main" val="419686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E01DAEF-FB97-D6BD-DE05-DA20EB602BAD}"/>
              </a:ext>
            </a:extLst>
          </p:cNvPr>
          <p:cNvSpPr>
            <a:spLocks noGrp="1"/>
          </p:cNvSpPr>
          <p:nvPr>
            <p:ph type="ftr" sz="quarter" idx="11"/>
          </p:nvPr>
        </p:nvSpPr>
        <p:spPr>
          <a:xfrm>
            <a:off x="9418320" y="6546850"/>
            <a:ext cx="4114800" cy="365125"/>
          </a:xfrm>
        </p:spPr>
        <p:txBody>
          <a:bodyPr/>
          <a:lstStyle/>
          <a:p>
            <a:r>
              <a:rPr lang="en-IN" dirty="0"/>
              <a:t>Powell Menezes</a:t>
            </a:r>
          </a:p>
        </p:txBody>
      </p:sp>
      <p:sp>
        <p:nvSpPr>
          <p:cNvPr id="3" name="TextBox 2">
            <a:extLst>
              <a:ext uri="{FF2B5EF4-FFF2-40B4-BE49-F238E27FC236}">
                <a16:creationId xmlns:a16="http://schemas.microsoft.com/office/drawing/2014/main" id="{6FA2D88B-1E0D-83BA-BE5A-95EA8F31D111}"/>
              </a:ext>
            </a:extLst>
          </p:cNvPr>
          <p:cNvSpPr txBox="1"/>
          <p:nvPr/>
        </p:nvSpPr>
        <p:spPr>
          <a:xfrm>
            <a:off x="566056" y="334737"/>
            <a:ext cx="10867053" cy="6186309"/>
          </a:xfrm>
          <a:prstGeom prst="rect">
            <a:avLst/>
          </a:prstGeom>
          <a:noFill/>
        </p:spPr>
        <p:txBody>
          <a:bodyPr wrap="square">
            <a:spAutoFit/>
          </a:bodyPr>
          <a:lstStyle/>
          <a:p>
            <a:pPr algn="l"/>
            <a:endParaRPr lang="en-GB" b="1" i="0" dirty="0">
              <a:solidFill>
                <a:srgbClr val="292929"/>
              </a:solidFill>
              <a:effectLst/>
              <a:latin typeface="sohne"/>
            </a:endParaRPr>
          </a:p>
          <a:p>
            <a:pPr algn="l"/>
            <a:r>
              <a:rPr lang="en-GB" b="1" i="0" dirty="0">
                <a:solidFill>
                  <a:srgbClr val="292929"/>
                </a:solidFill>
                <a:effectLst/>
                <a:latin typeface="sohne"/>
              </a:rPr>
              <a:t>Numerical Variables</a:t>
            </a:r>
          </a:p>
          <a:p>
            <a:pPr algn="l"/>
            <a:r>
              <a:rPr lang="en-GB" dirty="0">
                <a:solidFill>
                  <a:srgbClr val="292929"/>
                </a:solidFill>
                <a:latin typeface="source-serif-pro"/>
              </a:rPr>
              <a:t>This is the category of variables that deals with the numbers only. This category can be further divided into 2 sub-categories.</a:t>
            </a:r>
          </a:p>
          <a:p>
            <a:pPr algn="l">
              <a:buFont typeface="+mj-lt"/>
              <a:buAutoNum type="arabicPeriod"/>
            </a:pPr>
            <a:r>
              <a:rPr lang="en-GB" b="0" i="0" dirty="0">
                <a:solidFill>
                  <a:srgbClr val="292929"/>
                </a:solidFill>
                <a:effectLst/>
                <a:latin typeface="source-serif-pro"/>
              </a:rPr>
              <a:t>Discrete</a:t>
            </a:r>
          </a:p>
          <a:p>
            <a:pPr algn="l">
              <a:buFont typeface="+mj-lt"/>
              <a:buAutoNum type="arabicPeriod"/>
            </a:pPr>
            <a:r>
              <a:rPr lang="en-GB" b="0" i="0" dirty="0">
                <a:solidFill>
                  <a:srgbClr val="292929"/>
                </a:solidFill>
                <a:effectLst/>
                <a:latin typeface="source-serif-pro"/>
              </a:rPr>
              <a:t>Continuous</a:t>
            </a:r>
          </a:p>
          <a:p>
            <a:pPr algn="l"/>
            <a:endParaRPr lang="en-GB" b="1" i="0" dirty="0">
              <a:solidFill>
                <a:srgbClr val="292929"/>
              </a:solidFill>
              <a:effectLst/>
              <a:latin typeface="sohne"/>
            </a:endParaRPr>
          </a:p>
          <a:p>
            <a:pPr algn="l"/>
            <a:r>
              <a:rPr lang="en-GB" b="1" i="0" dirty="0">
                <a:solidFill>
                  <a:srgbClr val="292929"/>
                </a:solidFill>
                <a:effectLst/>
                <a:latin typeface="sohne"/>
              </a:rPr>
              <a:t>Discrete Numerical Variable</a:t>
            </a:r>
          </a:p>
          <a:p>
            <a:pPr algn="l"/>
            <a:r>
              <a:rPr lang="en-GB" b="0" i="0" dirty="0">
                <a:solidFill>
                  <a:srgbClr val="292929"/>
                </a:solidFill>
                <a:effectLst/>
                <a:latin typeface="source-serif-pro"/>
              </a:rPr>
              <a:t>This is the </a:t>
            </a:r>
            <a:r>
              <a:rPr lang="en-GB" dirty="0">
                <a:solidFill>
                  <a:srgbClr val="292929"/>
                </a:solidFill>
                <a:latin typeface="source-serif-pro"/>
              </a:rPr>
              <a:t>category</a:t>
            </a:r>
            <a:r>
              <a:rPr lang="en-GB" b="0" i="0" dirty="0">
                <a:solidFill>
                  <a:srgbClr val="292929"/>
                </a:solidFill>
                <a:effectLst/>
                <a:latin typeface="source-serif-pro"/>
              </a:rPr>
              <a:t> of the variables that only </a:t>
            </a:r>
            <a:r>
              <a:rPr lang="en-GB" dirty="0">
                <a:solidFill>
                  <a:srgbClr val="292929"/>
                </a:solidFill>
                <a:latin typeface="source-serif-pro"/>
              </a:rPr>
              <a:t>contain a discrete quantity</a:t>
            </a:r>
            <a:r>
              <a:rPr lang="en-GB" b="0" i="0" dirty="0">
                <a:solidFill>
                  <a:srgbClr val="292929"/>
                </a:solidFill>
                <a:effectLst/>
                <a:latin typeface="source-serif-pro"/>
              </a:rPr>
              <a:t>, that is integers. No fractions are allowed in this category.</a:t>
            </a:r>
          </a:p>
          <a:p>
            <a:pPr algn="l"/>
            <a:endParaRPr lang="en-GB" b="0" i="0" dirty="0">
              <a:solidFill>
                <a:srgbClr val="292929"/>
              </a:solidFill>
              <a:effectLst/>
              <a:latin typeface="source-serif-pro"/>
            </a:endParaRPr>
          </a:p>
          <a:p>
            <a:pPr algn="l"/>
            <a:r>
              <a:rPr lang="en-GB" b="1" dirty="0">
                <a:solidFill>
                  <a:srgbClr val="292929"/>
                </a:solidFill>
                <a:latin typeface="sohne"/>
              </a:rPr>
              <a:t>Few examples of this category are:</a:t>
            </a:r>
          </a:p>
          <a:p>
            <a:pPr algn="l">
              <a:buFont typeface="+mj-lt"/>
              <a:buAutoNum type="arabicPeriod"/>
            </a:pPr>
            <a:r>
              <a:rPr lang="en-GB" b="0" i="0" dirty="0">
                <a:solidFill>
                  <a:srgbClr val="292929"/>
                </a:solidFill>
                <a:effectLst/>
                <a:latin typeface="source-serif-pro"/>
              </a:rPr>
              <a:t>Whole numbers or Natural Numbers</a:t>
            </a:r>
          </a:p>
          <a:p>
            <a:pPr algn="l">
              <a:buFont typeface="+mj-lt"/>
              <a:buAutoNum type="arabicPeriod"/>
            </a:pPr>
            <a:r>
              <a:rPr lang="en-GB" b="0" i="0" dirty="0">
                <a:solidFill>
                  <a:srgbClr val="292929"/>
                </a:solidFill>
                <a:effectLst/>
                <a:latin typeface="source-serif-pro"/>
              </a:rPr>
              <a:t>The number of shirts you have.</a:t>
            </a:r>
          </a:p>
          <a:p>
            <a:pPr algn="l">
              <a:buFont typeface="+mj-lt"/>
              <a:buAutoNum type="arabicPeriod"/>
            </a:pPr>
            <a:r>
              <a:rPr lang="en-GB" b="0" i="0" dirty="0">
                <a:solidFill>
                  <a:srgbClr val="292929"/>
                </a:solidFill>
                <a:effectLst/>
                <a:latin typeface="source-serif-pro"/>
              </a:rPr>
              <a:t>The number of houses you own.</a:t>
            </a:r>
          </a:p>
          <a:p>
            <a:pPr algn="l">
              <a:buFont typeface="+mj-lt"/>
              <a:buAutoNum type="arabicPeriod"/>
            </a:pPr>
            <a:r>
              <a:rPr lang="en-GB" b="0" i="0" dirty="0">
                <a:solidFill>
                  <a:srgbClr val="292929"/>
                </a:solidFill>
                <a:effectLst/>
                <a:latin typeface="source-serif-pro"/>
              </a:rPr>
              <a:t>The number of vehicles you own.</a:t>
            </a:r>
          </a:p>
          <a:p>
            <a:pPr algn="l">
              <a:buFont typeface="+mj-lt"/>
              <a:buAutoNum type="arabicPeriod"/>
            </a:pPr>
            <a:r>
              <a:rPr lang="en-GB" b="0" i="0" dirty="0">
                <a:solidFill>
                  <a:srgbClr val="292929"/>
                </a:solidFill>
                <a:effectLst/>
                <a:latin typeface="source-serif-pro"/>
              </a:rPr>
              <a:t>The number of children in the family.</a:t>
            </a:r>
          </a:p>
          <a:p>
            <a:pPr algn="l">
              <a:buFont typeface="+mj-lt"/>
              <a:buAutoNum type="arabicPeriod"/>
            </a:pPr>
            <a:r>
              <a:rPr lang="en-GB" b="0" i="0" dirty="0">
                <a:solidFill>
                  <a:srgbClr val="292929"/>
                </a:solidFill>
                <a:effectLst/>
                <a:latin typeface="source-serif-pro"/>
              </a:rPr>
              <a:t>The number of pets in the family.</a:t>
            </a:r>
          </a:p>
          <a:p>
            <a:pPr algn="l">
              <a:buFont typeface="+mj-lt"/>
              <a:buAutoNum type="arabicPeriod"/>
            </a:pPr>
            <a:r>
              <a:rPr lang="en-GB" b="0" i="0" dirty="0">
                <a:solidFill>
                  <a:srgbClr val="292929"/>
                </a:solidFill>
                <a:effectLst/>
                <a:latin typeface="source-serif-pro"/>
              </a:rPr>
              <a:t>The number of laptops you own, (here you will definitely have an integer as an answer, no one can say that it has  </a:t>
            </a:r>
          </a:p>
          <a:p>
            <a:pPr algn="l"/>
            <a:r>
              <a:rPr lang="en-GB" dirty="0">
                <a:solidFill>
                  <a:srgbClr val="292929"/>
                </a:solidFill>
                <a:latin typeface="source-serif-pro"/>
              </a:rPr>
              <a:t>   </a:t>
            </a:r>
            <a:r>
              <a:rPr lang="en-GB" b="0" i="0" dirty="0">
                <a:solidFill>
                  <a:srgbClr val="292929"/>
                </a:solidFill>
                <a:effectLst/>
                <a:latin typeface="source-serif-pro"/>
              </a:rPr>
              <a:t>1.1 laptops, it will be obviously 1, 2, 3, etc.)</a:t>
            </a:r>
          </a:p>
          <a:p>
            <a:pPr algn="l">
              <a:buFont typeface="+mj-lt"/>
              <a:buAutoNum type="arabicPeriod"/>
            </a:pPr>
            <a:endParaRPr lang="en-GB" b="0" i="0" dirty="0">
              <a:solidFill>
                <a:srgbClr val="292929"/>
              </a:solidFill>
              <a:effectLst/>
              <a:latin typeface="source-serif-pro"/>
            </a:endParaRPr>
          </a:p>
          <a:p>
            <a:pPr algn="l"/>
            <a:endParaRPr lang="en-GB" b="1" i="0" dirty="0">
              <a:solidFill>
                <a:srgbClr val="292929"/>
              </a:solidFill>
              <a:effectLst/>
              <a:latin typeface="sohne"/>
            </a:endParaRPr>
          </a:p>
        </p:txBody>
      </p:sp>
    </p:spTree>
    <p:extLst>
      <p:ext uri="{BB962C8B-B14F-4D97-AF65-F5344CB8AC3E}">
        <p14:creationId xmlns:p14="http://schemas.microsoft.com/office/powerpoint/2010/main" val="399880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E01DAEF-FB97-D6BD-DE05-DA20EB602BAD}"/>
              </a:ext>
            </a:extLst>
          </p:cNvPr>
          <p:cNvSpPr>
            <a:spLocks noGrp="1"/>
          </p:cNvSpPr>
          <p:nvPr>
            <p:ph type="ftr" sz="quarter" idx="11"/>
          </p:nvPr>
        </p:nvSpPr>
        <p:spPr>
          <a:xfrm>
            <a:off x="9418320" y="6546850"/>
            <a:ext cx="4114800" cy="365125"/>
          </a:xfrm>
        </p:spPr>
        <p:txBody>
          <a:bodyPr/>
          <a:lstStyle/>
          <a:p>
            <a:r>
              <a:rPr lang="en-IN" dirty="0"/>
              <a:t>Powell Menezes</a:t>
            </a:r>
          </a:p>
        </p:txBody>
      </p:sp>
      <p:sp>
        <p:nvSpPr>
          <p:cNvPr id="3" name="TextBox 2">
            <a:extLst>
              <a:ext uri="{FF2B5EF4-FFF2-40B4-BE49-F238E27FC236}">
                <a16:creationId xmlns:a16="http://schemas.microsoft.com/office/drawing/2014/main" id="{6FA2D88B-1E0D-83BA-BE5A-95EA8F31D111}"/>
              </a:ext>
            </a:extLst>
          </p:cNvPr>
          <p:cNvSpPr txBox="1"/>
          <p:nvPr/>
        </p:nvSpPr>
        <p:spPr>
          <a:xfrm>
            <a:off x="566056" y="334737"/>
            <a:ext cx="10867053" cy="3416320"/>
          </a:xfrm>
          <a:prstGeom prst="rect">
            <a:avLst/>
          </a:prstGeom>
          <a:noFill/>
        </p:spPr>
        <p:txBody>
          <a:bodyPr wrap="square">
            <a:spAutoFit/>
          </a:bodyPr>
          <a:lstStyle/>
          <a:p>
            <a:pPr algn="l"/>
            <a:r>
              <a:rPr lang="en-GB" b="1" i="0" dirty="0">
                <a:solidFill>
                  <a:srgbClr val="292929"/>
                </a:solidFill>
                <a:effectLst/>
                <a:latin typeface="sohne"/>
              </a:rPr>
              <a:t>Continuous Numerical Variables</a:t>
            </a:r>
          </a:p>
          <a:p>
            <a:pPr algn="l"/>
            <a:r>
              <a:rPr lang="en-GB" b="0" i="0" dirty="0">
                <a:solidFill>
                  <a:srgbClr val="292929"/>
                </a:solidFill>
                <a:effectLst/>
                <a:latin typeface="source-serif-pro"/>
              </a:rPr>
              <a:t>This is the category of the numerical variables that deal with the</a:t>
            </a:r>
            <a:r>
              <a:rPr lang="en-GB" dirty="0">
                <a:solidFill>
                  <a:srgbClr val="292929"/>
                </a:solidFill>
                <a:latin typeface="source-serif-pro"/>
              </a:rPr>
              <a:t> continuous quantities or fractional quantities</a:t>
            </a:r>
            <a:r>
              <a:rPr lang="en-GB" b="1" dirty="0">
                <a:solidFill>
                  <a:srgbClr val="292929"/>
                </a:solidFill>
                <a:latin typeface="source-serif-pro"/>
              </a:rPr>
              <a:t>.</a:t>
            </a:r>
          </a:p>
          <a:p>
            <a:pPr algn="l"/>
            <a:endParaRPr lang="en-GB" b="0" i="0" dirty="0">
              <a:solidFill>
                <a:srgbClr val="292929"/>
              </a:solidFill>
              <a:effectLst/>
              <a:latin typeface="source-serif-pro"/>
            </a:endParaRPr>
          </a:p>
          <a:p>
            <a:pPr algn="l"/>
            <a:r>
              <a:rPr lang="en-GB" b="1" dirty="0">
                <a:solidFill>
                  <a:srgbClr val="292929"/>
                </a:solidFill>
                <a:latin typeface="sohne"/>
              </a:rPr>
              <a:t>Few examples of this category are:</a:t>
            </a:r>
          </a:p>
          <a:p>
            <a:pPr algn="l"/>
            <a:endParaRPr lang="en-GB" b="1" dirty="0">
              <a:solidFill>
                <a:srgbClr val="292929"/>
              </a:solidFill>
              <a:latin typeface="sohne"/>
            </a:endParaRPr>
          </a:p>
          <a:p>
            <a:pPr algn="l">
              <a:buFont typeface="+mj-lt"/>
              <a:buAutoNum type="arabicPeriod"/>
            </a:pPr>
            <a:r>
              <a:rPr lang="en-GB" b="0" i="0" dirty="0">
                <a:solidFill>
                  <a:srgbClr val="292929"/>
                </a:solidFill>
                <a:effectLst/>
                <a:latin typeface="source-serif-pro"/>
              </a:rPr>
              <a:t>The amount of </a:t>
            </a:r>
            <a:r>
              <a:rPr lang="en-GB" dirty="0">
                <a:solidFill>
                  <a:srgbClr val="292929"/>
                </a:solidFill>
                <a:latin typeface="source-serif-pro"/>
              </a:rPr>
              <a:t>your post-paid </a:t>
            </a:r>
            <a:r>
              <a:rPr lang="en-GB" b="0" i="0" dirty="0">
                <a:solidFill>
                  <a:srgbClr val="292929"/>
                </a:solidFill>
                <a:effectLst/>
                <a:latin typeface="source-serif-pro"/>
              </a:rPr>
              <a:t>mobile bill. (Generally, it is not an integer, it is like 500.50, etc)</a:t>
            </a:r>
          </a:p>
          <a:p>
            <a:pPr algn="l">
              <a:buFont typeface="+mj-lt"/>
              <a:buAutoNum type="arabicPeriod"/>
            </a:pPr>
            <a:r>
              <a:rPr lang="en-GB" b="0" i="0" dirty="0">
                <a:solidFill>
                  <a:srgbClr val="292929"/>
                </a:solidFill>
                <a:effectLst/>
                <a:latin typeface="source-serif-pro"/>
              </a:rPr>
              <a:t>Total time spent on watching a web series (120.5 seconds, etc)</a:t>
            </a:r>
          </a:p>
          <a:p>
            <a:pPr algn="l">
              <a:buFont typeface="+mj-lt"/>
              <a:buAutoNum type="arabicPeriod"/>
            </a:pPr>
            <a:r>
              <a:rPr lang="en-GB" b="0" i="0" dirty="0">
                <a:solidFill>
                  <a:srgbClr val="292929"/>
                </a:solidFill>
                <a:effectLst/>
                <a:latin typeface="source-serif-pro"/>
              </a:rPr>
              <a:t>Total amount spent on ordering food online (1500.57 INR, etc)</a:t>
            </a:r>
          </a:p>
          <a:p>
            <a:pPr algn="l">
              <a:buFont typeface="+mj-lt"/>
              <a:buAutoNum type="arabicPeriod"/>
            </a:pPr>
            <a:endParaRPr lang="en-GB" dirty="0">
              <a:solidFill>
                <a:srgbClr val="292929"/>
              </a:solidFill>
              <a:latin typeface="source-serif-pro"/>
            </a:endParaRPr>
          </a:p>
          <a:p>
            <a:pPr algn="l"/>
            <a:endParaRPr lang="en-GB" b="0" i="0" dirty="0">
              <a:solidFill>
                <a:srgbClr val="292929"/>
              </a:solidFill>
              <a:effectLst/>
              <a:latin typeface="source-serif-pro"/>
            </a:endParaRPr>
          </a:p>
          <a:p>
            <a:pPr algn="l"/>
            <a:endParaRPr lang="en-GB" b="0" i="0" dirty="0">
              <a:solidFill>
                <a:srgbClr val="292929"/>
              </a:solidFill>
              <a:effectLst/>
              <a:latin typeface="source-serif-pro"/>
            </a:endParaRPr>
          </a:p>
          <a:p>
            <a:pPr algn="l"/>
            <a:endParaRPr lang="en-GB" b="1" i="0" dirty="0">
              <a:solidFill>
                <a:srgbClr val="292929"/>
              </a:solidFill>
              <a:effectLst/>
              <a:latin typeface="sohne"/>
            </a:endParaRPr>
          </a:p>
        </p:txBody>
      </p:sp>
    </p:spTree>
    <p:extLst>
      <p:ext uri="{BB962C8B-B14F-4D97-AF65-F5344CB8AC3E}">
        <p14:creationId xmlns:p14="http://schemas.microsoft.com/office/powerpoint/2010/main" val="5382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E01DAEF-FB97-D6BD-DE05-DA20EB602BAD}"/>
              </a:ext>
            </a:extLst>
          </p:cNvPr>
          <p:cNvSpPr>
            <a:spLocks noGrp="1"/>
          </p:cNvSpPr>
          <p:nvPr>
            <p:ph type="ftr" sz="quarter" idx="11"/>
          </p:nvPr>
        </p:nvSpPr>
        <p:spPr>
          <a:xfrm>
            <a:off x="9418320" y="6546850"/>
            <a:ext cx="4114800" cy="365125"/>
          </a:xfrm>
        </p:spPr>
        <p:txBody>
          <a:bodyPr/>
          <a:lstStyle/>
          <a:p>
            <a:r>
              <a:rPr lang="en-IN" dirty="0"/>
              <a:t>Powell Menezes</a:t>
            </a:r>
          </a:p>
        </p:txBody>
      </p:sp>
      <p:sp>
        <p:nvSpPr>
          <p:cNvPr id="3" name="TextBox 2">
            <a:extLst>
              <a:ext uri="{FF2B5EF4-FFF2-40B4-BE49-F238E27FC236}">
                <a16:creationId xmlns:a16="http://schemas.microsoft.com/office/drawing/2014/main" id="{6FA2D88B-1E0D-83BA-BE5A-95EA8F31D111}"/>
              </a:ext>
            </a:extLst>
          </p:cNvPr>
          <p:cNvSpPr txBox="1"/>
          <p:nvPr/>
        </p:nvSpPr>
        <p:spPr>
          <a:xfrm>
            <a:off x="566056" y="334737"/>
            <a:ext cx="10867053" cy="6740307"/>
          </a:xfrm>
          <a:prstGeom prst="rect">
            <a:avLst/>
          </a:prstGeom>
          <a:noFill/>
        </p:spPr>
        <p:txBody>
          <a:bodyPr wrap="square">
            <a:spAutoFit/>
          </a:bodyPr>
          <a:lstStyle/>
          <a:p>
            <a:pPr algn="l">
              <a:buFont typeface="+mj-lt"/>
              <a:buAutoNum type="arabicPeriod"/>
            </a:pPr>
            <a:endParaRPr lang="en-GB" dirty="0">
              <a:solidFill>
                <a:srgbClr val="292929"/>
              </a:solidFill>
              <a:latin typeface="source-serif-pro"/>
            </a:endParaRPr>
          </a:p>
          <a:p>
            <a:pPr algn="l"/>
            <a:r>
              <a:rPr lang="en-GB" b="1" i="0" dirty="0">
                <a:solidFill>
                  <a:srgbClr val="292929"/>
                </a:solidFill>
                <a:effectLst/>
                <a:latin typeface="sohne"/>
              </a:rPr>
              <a:t>Categorical Variables</a:t>
            </a:r>
          </a:p>
          <a:p>
            <a:pPr algn="l"/>
            <a:r>
              <a:rPr lang="en-GB" b="0" i="0" dirty="0">
                <a:solidFill>
                  <a:srgbClr val="292929"/>
                </a:solidFill>
                <a:effectLst/>
                <a:latin typeface="source-serif-pro"/>
              </a:rPr>
              <a:t>This is the category of the Variables that deals with the categories. </a:t>
            </a:r>
            <a:r>
              <a:rPr lang="en-GB" b="0" i="1" dirty="0">
                <a:solidFill>
                  <a:srgbClr val="292929"/>
                </a:solidFill>
                <a:effectLst/>
                <a:latin typeface="source-serif-pro"/>
              </a:rPr>
              <a:t>It is also divided into 2 subcategories.</a:t>
            </a:r>
            <a:endParaRPr lang="en-GB" b="0" i="0" dirty="0">
              <a:solidFill>
                <a:srgbClr val="292929"/>
              </a:solidFill>
              <a:effectLst/>
              <a:latin typeface="source-serif-pro"/>
            </a:endParaRPr>
          </a:p>
          <a:p>
            <a:pPr algn="l">
              <a:buFont typeface="+mj-lt"/>
              <a:buAutoNum type="arabicPeriod"/>
            </a:pPr>
            <a:r>
              <a:rPr lang="en-GB" b="0" i="0" dirty="0">
                <a:solidFill>
                  <a:srgbClr val="292929"/>
                </a:solidFill>
                <a:effectLst/>
                <a:latin typeface="source-serif-pro"/>
              </a:rPr>
              <a:t>Ordinal</a:t>
            </a:r>
          </a:p>
          <a:p>
            <a:pPr algn="l">
              <a:buFont typeface="+mj-lt"/>
              <a:buAutoNum type="arabicPeriod"/>
            </a:pPr>
            <a:r>
              <a:rPr lang="en-GB" b="0" i="0" dirty="0">
                <a:solidFill>
                  <a:srgbClr val="292929"/>
                </a:solidFill>
                <a:effectLst/>
                <a:latin typeface="source-serif-pro"/>
              </a:rPr>
              <a:t>Nominal</a:t>
            </a:r>
          </a:p>
          <a:p>
            <a:pPr algn="l"/>
            <a:endParaRPr lang="en-GB" b="1" i="0" dirty="0">
              <a:solidFill>
                <a:srgbClr val="292929"/>
              </a:solidFill>
              <a:effectLst/>
              <a:latin typeface="sohne"/>
            </a:endParaRPr>
          </a:p>
          <a:p>
            <a:pPr algn="l"/>
            <a:endParaRPr lang="en-GB" b="1" dirty="0">
              <a:solidFill>
                <a:srgbClr val="292929"/>
              </a:solidFill>
              <a:latin typeface="sohne"/>
            </a:endParaRPr>
          </a:p>
          <a:p>
            <a:pPr algn="l"/>
            <a:r>
              <a:rPr lang="en-GB" b="1" i="0" dirty="0">
                <a:solidFill>
                  <a:srgbClr val="292929"/>
                </a:solidFill>
                <a:effectLst/>
                <a:latin typeface="sohne"/>
              </a:rPr>
              <a:t>Ordinal Categorical Variable</a:t>
            </a:r>
          </a:p>
          <a:p>
            <a:pPr algn="l"/>
            <a:r>
              <a:rPr lang="en-GB" dirty="0">
                <a:solidFill>
                  <a:srgbClr val="292929"/>
                </a:solidFill>
                <a:latin typeface="source-serif-pro"/>
              </a:rPr>
              <a:t>Those variables that have an order associated with them are known as Ordinal Categorical variables or categorized into Ordinal Categorical Variables. The order is just been observed in the values that a particular variable is holding.</a:t>
            </a:r>
          </a:p>
          <a:p>
            <a:pPr algn="l"/>
            <a:endParaRPr lang="en-GB" b="0" i="0" dirty="0">
              <a:solidFill>
                <a:srgbClr val="292929"/>
              </a:solidFill>
              <a:effectLst/>
              <a:latin typeface="source-serif-pro"/>
            </a:endParaRPr>
          </a:p>
          <a:p>
            <a:pPr marL="342900" indent="-342900">
              <a:buFont typeface="+mj-lt"/>
              <a:buAutoNum type="arabicPeriod"/>
            </a:pPr>
            <a:r>
              <a:rPr lang="en-GB" b="0" i="0" dirty="0">
                <a:solidFill>
                  <a:srgbClr val="292929"/>
                </a:solidFill>
                <a:effectLst/>
                <a:latin typeface="source-serif-pro"/>
              </a:rPr>
              <a:t>Days of the week (here there is a specific order =&gt; Monday always comes before Tuesday and so on…)</a:t>
            </a:r>
          </a:p>
          <a:p>
            <a:pPr marL="342900" indent="-342900">
              <a:buFont typeface="+mj-lt"/>
              <a:buAutoNum type="arabicPeriod"/>
            </a:pPr>
            <a:r>
              <a:rPr lang="en-GB" b="0" i="0" dirty="0">
                <a:solidFill>
                  <a:srgbClr val="292929"/>
                </a:solidFill>
                <a:effectLst/>
                <a:latin typeface="source-serif-pro"/>
              </a:rPr>
              <a:t>Educational Degrees (Ph.D. always comes after master's degree &amp; so on…)</a:t>
            </a:r>
          </a:p>
          <a:p>
            <a:endParaRPr lang="en-GB" b="0" i="0" dirty="0">
              <a:solidFill>
                <a:srgbClr val="292929"/>
              </a:solidFill>
              <a:effectLst/>
              <a:latin typeface="source-serif-pro"/>
            </a:endParaRPr>
          </a:p>
          <a:p>
            <a:pPr algn="l"/>
            <a:endParaRPr lang="en-GB" dirty="0">
              <a:solidFill>
                <a:srgbClr val="292929"/>
              </a:solidFill>
              <a:latin typeface="source-serif-pro"/>
            </a:endParaRPr>
          </a:p>
          <a:p>
            <a:pPr algn="l"/>
            <a:r>
              <a:rPr lang="en-GB" b="1" i="0" dirty="0">
                <a:solidFill>
                  <a:srgbClr val="292929"/>
                </a:solidFill>
                <a:effectLst/>
                <a:latin typeface="sohne"/>
              </a:rPr>
              <a:t>Nominal Categorical variables</a:t>
            </a:r>
          </a:p>
          <a:p>
            <a:pPr algn="l"/>
            <a:r>
              <a:rPr lang="en-GB" dirty="0">
                <a:solidFill>
                  <a:srgbClr val="292929"/>
                </a:solidFill>
                <a:latin typeface="source-serif-pro"/>
              </a:rPr>
              <a:t>Those variables that do not have any order associated with them are known as Nominal Categorical variables or categorized into Nominal Categorical Variables.</a:t>
            </a:r>
          </a:p>
          <a:p>
            <a:pPr algn="l"/>
            <a:endParaRPr lang="en-GB" b="0" i="0" dirty="0">
              <a:solidFill>
                <a:srgbClr val="292929"/>
              </a:solidFill>
              <a:effectLst/>
              <a:latin typeface="source-serif-pro"/>
            </a:endParaRPr>
          </a:p>
          <a:p>
            <a:pPr algn="l">
              <a:buFont typeface="+mj-lt"/>
              <a:buAutoNum type="arabicPeriod"/>
            </a:pPr>
            <a:r>
              <a:rPr lang="en-GB" b="0" i="0" dirty="0">
                <a:solidFill>
                  <a:srgbClr val="292929"/>
                </a:solidFill>
                <a:effectLst/>
                <a:latin typeface="source-serif-pro"/>
              </a:rPr>
              <a:t>Country Names</a:t>
            </a:r>
          </a:p>
          <a:p>
            <a:pPr algn="l">
              <a:buFont typeface="+mj-lt"/>
              <a:buAutoNum type="arabicPeriod"/>
            </a:pPr>
            <a:r>
              <a:rPr lang="en-GB" b="0" i="0" dirty="0">
                <a:solidFill>
                  <a:srgbClr val="292929"/>
                </a:solidFill>
                <a:effectLst/>
                <a:latin typeface="source-serif-pro"/>
              </a:rPr>
              <a:t>City Names</a:t>
            </a:r>
          </a:p>
          <a:p>
            <a:pPr algn="l"/>
            <a:endParaRPr lang="en-GB" b="0" i="0" dirty="0">
              <a:solidFill>
                <a:srgbClr val="292929"/>
              </a:solidFill>
              <a:effectLst/>
              <a:latin typeface="source-serif-pro"/>
            </a:endParaRPr>
          </a:p>
          <a:p>
            <a:pPr algn="l"/>
            <a:endParaRPr lang="en-GB" b="0" i="0" dirty="0">
              <a:solidFill>
                <a:srgbClr val="292929"/>
              </a:solidFill>
              <a:effectLst/>
              <a:latin typeface="source-serif-pro"/>
            </a:endParaRPr>
          </a:p>
          <a:p>
            <a:pPr algn="l"/>
            <a:endParaRPr lang="en-GB" b="1" i="0" dirty="0">
              <a:solidFill>
                <a:srgbClr val="292929"/>
              </a:solidFill>
              <a:effectLst/>
              <a:latin typeface="sohne"/>
            </a:endParaRPr>
          </a:p>
        </p:txBody>
      </p:sp>
    </p:spTree>
    <p:extLst>
      <p:ext uri="{BB962C8B-B14F-4D97-AF65-F5344CB8AC3E}">
        <p14:creationId xmlns:p14="http://schemas.microsoft.com/office/powerpoint/2010/main" val="124169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9F7F87-92A6-34F6-ADAB-EF743E6EABF5}"/>
              </a:ext>
            </a:extLst>
          </p:cNvPr>
          <p:cNvSpPr>
            <a:spLocks noGrp="1"/>
          </p:cNvSpPr>
          <p:nvPr>
            <p:ph type="ftr" sz="quarter" idx="11"/>
          </p:nvPr>
        </p:nvSpPr>
        <p:spPr>
          <a:xfrm>
            <a:off x="9418320" y="6492875"/>
            <a:ext cx="4114800" cy="365125"/>
          </a:xfrm>
        </p:spPr>
        <p:txBody>
          <a:bodyPr/>
          <a:lstStyle/>
          <a:p>
            <a:r>
              <a:rPr lang="en-IN" dirty="0"/>
              <a:t>Powell Menezes</a:t>
            </a:r>
          </a:p>
        </p:txBody>
      </p:sp>
      <p:pic>
        <p:nvPicPr>
          <p:cNvPr id="1028" name="Picture 4">
            <a:extLst>
              <a:ext uri="{FF2B5EF4-FFF2-40B4-BE49-F238E27FC236}">
                <a16:creationId xmlns:a16="http://schemas.microsoft.com/office/drawing/2014/main" id="{EBE88136-14EE-6EDD-AF96-AE64027F0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77" y="1336310"/>
            <a:ext cx="10947918" cy="404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69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0346C-F577-F6EC-D46B-43565600A031}"/>
              </a:ext>
            </a:extLst>
          </p:cNvPr>
          <p:cNvSpPr txBox="1"/>
          <p:nvPr/>
        </p:nvSpPr>
        <p:spPr>
          <a:xfrm>
            <a:off x="930516" y="979429"/>
            <a:ext cx="10036063" cy="2031325"/>
          </a:xfrm>
          <a:prstGeom prst="rect">
            <a:avLst/>
          </a:prstGeom>
          <a:noFill/>
        </p:spPr>
        <p:txBody>
          <a:bodyPr wrap="square" rtlCol="0">
            <a:spAutoFit/>
          </a:bodyPr>
          <a:lstStyle/>
          <a:p>
            <a:pPr marL="285750" indent="-285750" algn="just">
              <a:buFont typeface="Arial" panose="020B0604020202020204" pitchFamily="34" charset="0"/>
              <a:buChar char="•"/>
            </a:pPr>
            <a:r>
              <a:rPr lang="en-GB" dirty="0"/>
              <a:t>Data Wrangling, is the cleaning and transforming of one type of data to another type to make it more appropriate into a processed format</a:t>
            </a:r>
          </a:p>
          <a:p>
            <a:pPr algn="just"/>
            <a:endParaRPr lang="en-GB" dirty="0"/>
          </a:p>
          <a:p>
            <a:pPr marL="285750" indent="-285750" algn="just">
              <a:buFont typeface="Arial" panose="020B0604020202020204" pitchFamily="34" charset="0"/>
              <a:buChar char="•"/>
            </a:pPr>
            <a:r>
              <a:rPr lang="en-GB" dirty="0"/>
              <a:t>Data wrangling involves processing the data in various formats and analysis and get them to be used with another set of data and bringing them together into valuable insights</a:t>
            </a:r>
          </a:p>
          <a:p>
            <a:pPr algn="just"/>
            <a:endParaRPr lang="en-IN" dirty="0"/>
          </a:p>
          <a:p>
            <a:pPr marL="285750" indent="-285750" algn="just">
              <a:buFont typeface="Arial" panose="020B0604020202020204" pitchFamily="34" charset="0"/>
              <a:buChar char="•"/>
            </a:pPr>
            <a:r>
              <a:rPr lang="en-GB" dirty="0"/>
              <a:t>It further includes data aggregation, data visualization, and training statistical models for prediction.</a:t>
            </a:r>
            <a:endParaRPr lang="en-IN" dirty="0"/>
          </a:p>
        </p:txBody>
      </p:sp>
      <p:sp>
        <p:nvSpPr>
          <p:cNvPr id="10" name="Footer Placeholder 9">
            <a:extLst>
              <a:ext uri="{FF2B5EF4-FFF2-40B4-BE49-F238E27FC236}">
                <a16:creationId xmlns:a16="http://schemas.microsoft.com/office/drawing/2014/main" id="{EB11D266-8925-6BA7-30BD-F595E3675F37}"/>
              </a:ext>
            </a:extLst>
          </p:cNvPr>
          <p:cNvSpPr>
            <a:spLocks noGrp="1"/>
          </p:cNvSpPr>
          <p:nvPr>
            <p:ph type="ftr" sz="quarter" idx="11"/>
          </p:nvPr>
        </p:nvSpPr>
        <p:spPr>
          <a:xfrm>
            <a:off x="9403080" y="6492875"/>
            <a:ext cx="4114800" cy="365125"/>
          </a:xfrm>
        </p:spPr>
        <p:txBody>
          <a:bodyPr/>
          <a:lstStyle/>
          <a:p>
            <a:r>
              <a:rPr lang="en-IN" dirty="0"/>
              <a:t>Powell Menezes</a:t>
            </a:r>
          </a:p>
        </p:txBody>
      </p:sp>
      <p:sp>
        <p:nvSpPr>
          <p:cNvPr id="2" name="TextBox 1">
            <a:extLst>
              <a:ext uri="{FF2B5EF4-FFF2-40B4-BE49-F238E27FC236}">
                <a16:creationId xmlns:a16="http://schemas.microsoft.com/office/drawing/2014/main" id="{77EDF25E-8715-364B-DE9F-ED31879A32C9}"/>
              </a:ext>
            </a:extLst>
          </p:cNvPr>
          <p:cNvSpPr txBox="1"/>
          <p:nvPr/>
        </p:nvSpPr>
        <p:spPr>
          <a:xfrm>
            <a:off x="945813" y="148201"/>
            <a:ext cx="2151358" cy="461665"/>
          </a:xfrm>
          <a:prstGeom prst="rect">
            <a:avLst/>
          </a:prstGeom>
          <a:noFill/>
        </p:spPr>
        <p:txBody>
          <a:bodyPr wrap="none" rtlCol="0">
            <a:spAutoFit/>
          </a:bodyPr>
          <a:lstStyle/>
          <a:p>
            <a:r>
              <a:rPr lang="en-IN" sz="2400" b="1" dirty="0"/>
              <a:t>Data Wrangling</a:t>
            </a:r>
          </a:p>
        </p:txBody>
      </p:sp>
      <p:pic>
        <p:nvPicPr>
          <p:cNvPr id="2050" name="Picture 2">
            <a:extLst>
              <a:ext uri="{FF2B5EF4-FFF2-40B4-BE49-F238E27FC236}">
                <a16:creationId xmlns:a16="http://schemas.microsoft.com/office/drawing/2014/main" id="{67BCE4FA-9067-A406-9264-AB2DAF5C2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959" y="3176036"/>
            <a:ext cx="7315200" cy="345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8A17FA3F-E92D-D1FE-26C2-289762FD31BD}"/>
              </a:ext>
            </a:extLst>
          </p:cNvPr>
          <p:cNvSpPr>
            <a:spLocks noGrp="1"/>
          </p:cNvSpPr>
          <p:nvPr>
            <p:ph type="ftr" sz="quarter" idx="11"/>
          </p:nvPr>
        </p:nvSpPr>
        <p:spPr>
          <a:xfrm>
            <a:off x="9372600" y="6511536"/>
            <a:ext cx="4114800" cy="365125"/>
          </a:xfrm>
        </p:spPr>
        <p:txBody>
          <a:bodyPr/>
          <a:lstStyle/>
          <a:p>
            <a:r>
              <a:rPr lang="en-IN" dirty="0"/>
              <a:t>Powell Menezes</a:t>
            </a:r>
          </a:p>
        </p:txBody>
      </p:sp>
      <p:sp>
        <p:nvSpPr>
          <p:cNvPr id="3" name="TextBox 2">
            <a:extLst>
              <a:ext uri="{FF2B5EF4-FFF2-40B4-BE49-F238E27FC236}">
                <a16:creationId xmlns:a16="http://schemas.microsoft.com/office/drawing/2014/main" id="{825CB4E7-085A-C34D-C475-17084B3652A8}"/>
              </a:ext>
            </a:extLst>
          </p:cNvPr>
          <p:cNvSpPr txBox="1"/>
          <p:nvPr/>
        </p:nvSpPr>
        <p:spPr>
          <a:xfrm>
            <a:off x="603380" y="1368491"/>
            <a:ext cx="9511003" cy="4154984"/>
          </a:xfrm>
          <a:prstGeom prst="rect">
            <a:avLst/>
          </a:prstGeom>
          <a:noFill/>
        </p:spPr>
        <p:txBody>
          <a:bodyPr wrap="square">
            <a:spAutoFit/>
          </a:bodyPr>
          <a:lstStyle/>
          <a:p>
            <a:pPr marL="285750" indent="-285750">
              <a:buFont typeface="Arial" panose="020B0604020202020204" pitchFamily="34" charset="0"/>
              <a:buChar char="•"/>
            </a:pPr>
            <a:r>
              <a:rPr lang="en-GB" sz="2000" dirty="0"/>
              <a:t>The main purpose of data wrangling is to make raw data usable.</a:t>
            </a:r>
          </a:p>
          <a:p>
            <a:endParaRPr lang="en-GB" sz="2000" dirty="0"/>
          </a:p>
          <a:p>
            <a:pPr marL="285750" indent="-285750">
              <a:buFont typeface="Arial" panose="020B0604020202020204" pitchFamily="34" charset="0"/>
              <a:buChar char="•"/>
            </a:pPr>
            <a:r>
              <a:rPr lang="en-GB" sz="2000" dirty="0"/>
              <a:t>On average, data scientists spend 75% of their time wrangling the data, which is not a surprise at all</a:t>
            </a:r>
          </a:p>
          <a:p>
            <a:endParaRPr lang="en-GB" sz="2000" dirty="0"/>
          </a:p>
          <a:p>
            <a:pPr marL="285750" indent="-285750">
              <a:buFont typeface="Arial" panose="020B0604020202020204" pitchFamily="34" charset="0"/>
              <a:buChar char="•"/>
            </a:pPr>
            <a:r>
              <a:rPr lang="en-GB" sz="2000" dirty="0"/>
              <a:t>The important needs of data wrangling include</a:t>
            </a:r>
          </a:p>
          <a:p>
            <a:pPr marL="742950" lvl="1" indent="-285750">
              <a:buFont typeface="Arial" panose="020B0604020202020204" pitchFamily="34" charset="0"/>
              <a:buChar char="•"/>
            </a:pPr>
            <a:r>
              <a:rPr lang="en-GB" dirty="0"/>
              <a:t>The quality of the data is ensured.</a:t>
            </a:r>
          </a:p>
          <a:p>
            <a:pPr lvl="1">
              <a:buFont typeface="Arial" panose="020B0604020202020204" pitchFamily="34" charset="0"/>
              <a:buChar char="•"/>
            </a:pPr>
            <a:r>
              <a:rPr lang="en-GB" dirty="0"/>
              <a:t>    Supports timely decision-making and fastens data insights.</a:t>
            </a:r>
          </a:p>
          <a:p>
            <a:pPr lvl="1">
              <a:buFont typeface="Arial" panose="020B0604020202020204" pitchFamily="34" charset="0"/>
              <a:buChar char="•"/>
            </a:pPr>
            <a:r>
              <a:rPr lang="en-GB" dirty="0"/>
              <a:t>    Noisy, flawed, and missing data are cleaned.</a:t>
            </a:r>
          </a:p>
          <a:p>
            <a:pPr lvl="1">
              <a:buFont typeface="Arial" panose="020B0604020202020204" pitchFamily="34" charset="0"/>
              <a:buChar char="•"/>
            </a:pPr>
            <a:r>
              <a:rPr lang="en-GB" dirty="0"/>
              <a:t>    Raw data are pieced together to the required format.</a:t>
            </a:r>
          </a:p>
          <a:p>
            <a:pPr lvl="1">
              <a:buFont typeface="Arial" panose="020B0604020202020204" pitchFamily="34" charset="0"/>
              <a:buChar char="•"/>
            </a:pPr>
            <a:r>
              <a:rPr lang="en-GB" dirty="0"/>
              <a:t>    To create a transparent and efficient system for data management</a:t>
            </a:r>
          </a:p>
          <a:p>
            <a:pPr lvl="1">
              <a:buFont typeface="Arial" panose="020B0604020202020204" pitchFamily="34" charset="0"/>
              <a:buChar char="•"/>
            </a:pPr>
            <a:r>
              <a:rPr lang="en-GB" dirty="0"/>
              <a:t>    Wrangling the data helps make decisions promptly and helps the wrangler clean,   </a:t>
            </a:r>
          </a:p>
          <a:p>
            <a:pPr lvl="1"/>
            <a:r>
              <a:rPr lang="en-GB" dirty="0"/>
              <a:t>      enrich, and transform the data into a perfect picture</a:t>
            </a:r>
          </a:p>
          <a:p>
            <a:pPr marL="742950" lvl="1"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A9B818C0-2680-21D7-78CB-88E6CD53F425}"/>
              </a:ext>
            </a:extLst>
          </p:cNvPr>
          <p:cNvSpPr txBox="1"/>
          <p:nvPr/>
        </p:nvSpPr>
        <p:spPr>
          <a:xfrm>
            <a:off x="609599" y="465366"/>
            <a:ext cx="6742922" cy="461665"/>
          </a:xfrm>
          <a:prstGeom prst="rect">
            <a:avLst/>
          </a:prstGeom>
          <a:noFill/>
        </p:spPr>
        <p:txBody>
          <a:bodyPr wrap="square">
            <a:spAutoFit/>
          </a:bodyPr>
          <a:lstStyle/>
          <a:p>
            <a:pPr algn="l"/>
            <a:r>
              <a:rPr lang="en-IN" sz="2400" b="1" dirty="0"/>
              <a:t>NEED FOR WRANGLING</a:t>
            </a:r>
          </a:p>
        </p:txBody>
      </p:sp>
    </p:spTree>
    <p:extLst>
      <p:ext uri="{BB962C8B-B14F-4D97-AF65-F5344CB8AC3E}">
        <p14:creationId xmlns:p14="http://schemas.microsoft.com/office/powerpoint/2010/main" val="18251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BEDBDFCC-39F7-042A-18CE-C46FAAF206CD}"/>
              </a:ext>
            </a:extLst>
          </p:cNvPr>
          <p:cNvSpPr>
            <a:spLocks noGrp="1"/>
          </p:cNvSpPr>
          <p:nvPr>
            <p:ph type="ftr" sz="quarter" idx="11"/>
          </p:nvPr>
        </p:nvSpPr>
        <p:spPr>
          <a:xfrm>
            <a:off x="9425940" y="6492875"/>
            <a:ext cx="4114800" cy="365125"/>
          </a:xfrm>
        </p:spPr>
        <p:txBody>
          <a:bodyPr/>
          <a:lstStyle/>
          <a:p>
            <a:r>
              <a:rPr lang="en-IN" dirty="0"/>
              <a:t>Powell Menezes</a:t>
            </a:r>
          </a:p>
        </p:txBody>
      </p:sp>
      <p:pic>
        <p:nvPicPr>
          <p:cNvPr id="3074" name="Picture 2">
            <a:extLst>
              <a:ext uri="{FF2B5EF4-FFF2-40B4-BE49-F238E27FC236}">
                <a16:creationId xmlns:a16="http://schemas.microsoft.com/office/drawing/2014/main" id="{2A9E552C-AE9D-0D1D-49D4-7C7BF3C423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315"/>
          <a:stretch/>
        </p:blipFill>
        <p:spPr bwMode="auto">
          <a:xfrm>
            <a:off x="12443" y="-6222"/>
            <a:ext cx="12179556"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9">
            <a:extLst>
              <a:ext uri="{FF2B5EF4-FFF2-40B4-BE49-F238E27FC236}">
                <a16:creationId xmlns:a16="http://schemas.microsoft.com/office/drawing/2014/main" id="{89588795-4849-D89D-C908-72B2B9DCDF21}"/>
              </a:ext>
            </a:extLst>
          </p:cNvPr>
          <p:cNvSpPr txBox="1">
            <a:spLocks/>
          </p:cNvSpPr>
          <p:nvPr/>
        </p:nvSpPr>
        <p:spPr>
          <a:xfrm>
            <a:off x="9372600" y="651153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Powell Menezes</a:t>
            </a:r>
            <a:endParaRPr lang="en-IN" dirty="0"/>
          </a:p>
        </p:txBody>
      </p:sp>
    </p:spTree>
    <p:extLst>
      <p:ext uri="{BB962C8B-B14F-4D97-AF65-F5344CB8AC3E}">
        <p14:creationId xmlns:p14="http://schemas.microsoft.com/office/powerpoint/2010/main" val="170257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800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 Neue</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powell menezes</dc:creator>
  <cp:lastModifiedBy>powell menezes</cp:lastModifiedBy>
  <cp:revision>3</cp:revision>
  <dcterms:created xsi:type="dcterms:W3CDTF">2022-10-06T09:54:27Z</dcterms:created>
  <dcterms:modified xsi:type="dcterms:W3CDTF">2022-10-09T05:38:37Z</dcterms:modified>
</cp:coreProperties>
</file>