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4" r:id="rId3"/>
    <p:sldId id="311" r:id="rId4"/>
    <p:sldId id="262" r:id="rId5"/>
    <p:sldId id="348" r:id="rId6"/>
    <p:sldId id="349" r:id="rId7"/>
    <p:sldId id="350" r:id="rId8"/>
    <p:sldId id="352" r:id="rId9"/>
    <p:sldId id="353" r:id="rId10"/>
    <p:sldId id="355" r:id="rId11"/>
    <p:sldId id="354" r:id="rId12"/>
    <p:sldId id="351" r:id="rId13"/>
    <p:sldId id="341" r:id="rId14"/>
    <p:sldId id="356" r:id="rId15"/>
    <p:sldId id="357" r:id="rId16"/>
    <p:sldId id="358" r:id="rId17"/>
    <p:sldId id="359" r:id="rId18"/>
    <p:sldId id="332" r:id="rId19"/>
    <p:sldId id="29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399FF"/>
    <a:srgbClr val="6699FF"/>
    <a:srgbClr val="CC66FF"/>
    <a:srgbClr val="FF5050"/>
    <a:srgbClr val="FF6600"/>
    <a:srgbClr val="9933FF"/>
    <a:srgbClr val="009900"/>
    <a:srgbClr val="33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0" autoAdjust="0"/>
    <p:restoredTop sz="96021" autoAdjust="0"/>
  </p:normalViewPr>
  <p:slideViewPr>
    <p:cSldViewPr snapToGrid="0" showGuides="1">
      <p:cViewPr varScale="1">
        <p:scale>
          <a:sx n="154" d="100"/>
          <a:sy n="154" d="100"/>
        </p:scale>
        <p:origin x="18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16:47:48.4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452 524 24575,'0'-1'-23,"0"1"-1,0 0 0,1-1 1,-1 1-1,0 0 1,0 0-1,1-1 0,-1 1 1,0 0-1,0 0 0,1 0 1,-1-1-1,0 1 1,1 0-1,-1 0 0,0 0 1,1 0-1,-1 0 1,0-1-1,1 1 0,-1 0 1,0 0-1,1 0 0,-1 0 1,0 0-1,1 0 1,-1 0-1,0 0 0,1 1 1,1 8-1749,-7 20-2834,-30 95 1225,-102 235-1,120-319 4014,-1-2 0,-2 0 0,-49 67 1,68-103-639,1-1 0,-1 0 0,0 0 0,0 1 0,0-1 1,0 0-1,0 0 0,0 0 0,-1 0 0,1 0 0,0-1 1,0 1-1,-1 0 0,1-1 0,0 1 0,-1 0 0,1-1 1,-1 0-1,-1 1 0,3-2 4,-1 1-1,0-1 1,0 1 0,1-1-1,-1 0 1,0 0 0,1 1-1,-1-1 1,1 0 0,-1 0-1,1 0 1,-1 0 0,1 0-1,-1 0 1,1 0 0,0 1-1,0-1 1,0 0 0,-1 0-1,1 0 1,0 0 0,0 0 0,0 0-1,0 0 1,1 0 0,-1 0-1,0-2 1,8-97 4471,-7 87-4664,2 1-1,0 0 1,5-15-1,-8 27 272,0 0 0,0 0 0,0-1 0,0 1 0,0 0 0,1-1 1063,-1 1-1063,0 0 0,1 0 0,-1 0 0,0 0 0,0 0 0,0 0 0,0 0 0,0 0 0,0 0 0,0 0 0,0-1 0,1 1 0,-1 0 0,0 0 0,0 0 0,0 0-1,0 1 1,0-1 0,0 0 0,0 0 0,2 0 1064,-2 1-1064,0-1-1,6 10 714,2 13-1332,-8-22 704,10 33-243,3-1-1,16 35 0,-24-57-249,1-1 0,1 0-1,-1 0 1,1 0-1,1-1 1,0 0-1,0 0 1,1-1-1,0 0 1,11 7-1,-16-13 13,0 1 1,0-1-1,1 0 0,-1-1 0,1 1 0,0-1 0,-1 0 1,1 0-1,0 0 0,0-1 0,0 1 0,8-2 0,-4 0 32,-1 0 0,0-1 0,0 0 0,-1 0-1,1-1 1,0 0 0,7-4 0,-1-1 190,-1 0 1,-1-1-1,1 0 1,-2-1-1,1 0 1,-1-1-1,16-20 1,-19 18 172,0 0 0,-1 0 1,0 0-1,-1-1 0,0 0 0,-1 0 1,-1-1-1,0 0 0,-1 1 0,-1-1 1,0 0-1,-1 0 0,-2-22 0,-2-8-281,-2 0-1,-2 0 0,-15-51 0,-10-12 845,-4 2 0,-84-172-1,61 163-2550,47 92 1675,-46-77-88,53 91 373,-1 1-1,-1 0 0,1 0 1,-1 1-1,-1 0 0,1 0 0,-1 1 1,-15-10-1,20 15-132,1 0 0,-1 0 1,1 0-1,-1 0 0,0 0 0,0 0 0,1 1 0,-1-1 0,0 1 1,0 0-1,0 0 0,1 0 0,-1 0 0,0 1 0,0-1 1,-4 2-1,3-1 27,0 1 0,0 0 1,0 0-1,0 0 0,0 1 1,0 0-1,1-1 0,-1 1 1,-4 5-1,-2 4 48,1 1 1,0 0-1,0 0 0,-11 27 0,-6 20 1329,5-1 5269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24 115 24575,'-6'14'0,"5"-11"0,-1 0 0,1 0 0,-1 0 0,1 0 0,0 0 0,0 0 0,1 1 0,-1-1 0,1 0 0,-1 0 0,1 1 0,0-1 0,0 0 0,1 0 0,0 6 0,-1-8 0,0-1 0,1 0 0,-1 1 0,0-1 0,0 0 0,0 1 0,1-1 0,-1 0 0,0 1 0,1-1 0,-1 0 0,0 0 0,1 1 0,-1-1 0,0 0 0,1 0 0,-1 0 0,1 1 0,-1-1 0,0 0 0,1 0 0,-1 0 0,1 0 0,-1 0 0,1 0 0,-1 0 0,0 0 0,1 0 0,-1 0 0,1 0 0,0 0 0,14-10 0,7-17 0,-14 16 0,-2 0 0,1 0 0,-1-1 0,-1 1 0,0-2 0,-1 1 0,0 0 0,-1-1 0,2-14 0,-4 27 0,-1-1 0,0 1 0,0-1 0,0 0 0,0 1 0,0-1 0,0 0 0,1 1 0,-2-1 0,1 0 0,0 1 0,0-1 0,0 0 0,0 1 0,0-1 0,0 1 0,-1-1 0,1 0 0,0 1 0,0-1 0,-1 1 0,1-1 0,0 1 0,-1-1 0,1 1 0,-1-1 0,1 1 0,-1-1 0,1 1 0,-1-1 0,1 1 0,-1 0 0,1-1 0,-1 1 0,1 0 0,-1 0 0,0-1 0,1 1 0,-1 0 0,1 0 0,-1 0 0,0 0 0,1 0 0,-1 0 0,0 0 0,1 0 0,-1 0 0,0 0 0,1 0 0,-2 0 0,-1 1 0,0 0 0,0 1 0,1-1 0,-1 0 0,0 1 0,1 0 0,-1 0 0,1-1 0,-1 2 0,-1 1 0,-3 4-383,1 1-1,-1 0 0,2 0 1,-1 1-1,1 0 0,1 0 1,0 0-1,0 0 1,1 1-1,0-1 0,1 1 1,-2 18-1,3-6-379,0 0 1,2 0-1,0 0 0,1-1 1,7 26-1,-2-17 2135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24575,'2'-2'0,"0"-2"0,1-3 0,1-2 0,2 0 0,2 0 0,1 0 0,4-1 0,1 1 0,4 1 0,3-1 0,4 2 0,1-1 0,2 2 0,7-1 0,-3 2-8191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24 24575,'0'0'0,"0"0"0,1-1 0,-1 1 0,0 0 0,1 0 0,-1-1 0,0 1 0,0 0 0,1-1 0,-1 1 0,0 0 0,0 0 0,0-1 0,1 1 0,-1 0 0,0-1 0,0 1 0,0-1 0,0 1 0,0 0 0,0-1 0,0 1 0,0 0 0,0-1 0,0 1 0,0-1 0,0 1 0,0 0 0,0-1 0,0 1 0,0 0 0,0-1 0,0 1 0,-1 0 0,1-1 0,0 0 0,-16-6 0,-21 4 0,31 3 29,0 0-1,0 0 0,0 1 0,1-1 1,-1 1-1,0 1 0,0-1 0,0 1 1,-8 4-1,12-5-80,0 1-1,0-1 1,0 0 0,0 1-1,0-1 1,0 1-1,1 0 1,-1 0 0,1 0-1,-1-1 1,1 1 0,0 0-1,0 1 1,-1-1 0,2 0-1,-1 0 1,0 0 0,0 1-1,1-1 1,-1 0 0,1 1-1,-1-1 1,1 0 0,0 1-1,0-1 1,1 5 0,1 4-1294,0 0 1,0 0 0,6 14 0,-2-10 992,0 0-1,1 0 1,1-1 0,0 0-1,1-1 1,0 1 0,14 13 0,-18-23 206,-1 0 0,1-1 1,-1 0-1,1 0 1,0 0-1,1 0 1,-1-1-1,0 0 1,1 0-1,-1-1 1,11 3-1,8-1 709,35 1-1,-32-2 949,-1-1-1272,-9-1-451,0 1 1,1 1-1,-1 1 1,0 0 0,0 1-1,26 9 1,-42-12 214,0-1 0,0 0 0,0 1 0,0-1 1,0 1-1,0-1 0,0 1 0,0 0 0,0-1 0,0 1 1,-1 0-1,1 0 0,0-1 0,0 1 0,-1 0 0,1 0 1,0 0-1,-1 0 0,1 0 0,-1 0 0,1 0 0,-1 0 0,0 0 1,1 0-1,-1 1 0,0 0 0,0-1 2,-1 1-1,1-1 0,-1 1 1,1-1-1,-1 1 1,0-1-1,0 0 1,0 1-1,0-1 0,0 0 1,0 0-1,0 0 1,0 0-1,0 0 1,0 0-1,-2 1 0,-7 5-148,0-1-1,0-1 0,-20 8 0,-113 36-2690,-12 4 7550,137-45-4604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24575,'6'-2'0,"2"-3"0,-1-2 0,-1-2 0,-3 1 0,-3-1 0,-3 2 0,-4 1 0,-1 5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4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47 24575,'4'-6'0,"3"-2"0,-1 1 0,-6-1 0,-5 1 0,-5 2 0,-11 1 0,-2 2-8191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149 110 24575,'-2'-12'-1111,"-1"1"-1,0 0 0,-5-13 1,7 19 1143,-1 1 1,0 0-1,-1-1 1,1 1-1,-1 0 1,0 0 0,0 0-1,0 1 1,0-1-1,-5-3 1,7 7-34,1-1 1,-1 1-1,0 0 1,1-1-1,-1 1 0,0 0 1,0-1-1,1 1 1,-1 0-1,0 0 1,0 0-1,0 0 0,1 0 1,-1 0-1,0 0 1,0 0-1,0 0 1,1 0-1,-1 0 0,0 0 1,0 0-1,0 1 1,1-1-1,-1 0 1,0 1-1,0-1 0,1 1 1,-1-1-1,0 0 1,1 1-1,-1 0 1,1-1-1,-1 1 0,1-1 1,-1 1-1,1 0 1,-1-1-1,1 1 1,-1 1-1,-15 31 346,6-1 215,1 0 0,1 0 1,-4 46-1,1 98-347,9-140-69,1-5-743,-2 226-3307,5-224 3091,1-1 0,2-1 0,1 1-1,1-1 1,23 58 0,-27-81 589,1-1-1,-1 1 1,2-1 0,-1 0 0,1 0 0,0-1 0,1 0 0,-1 0 0,1 0 0,0 0 0,12 8 0,-12-11 316,0 0 1,-1 0 0,1-1-1,0 1 1,0-1 0,1-1 0,-1 1-1,0-1 1,1 0 0,-1 0-1,0-1 1,1 0 0,-1 0-1,1-1 1,8-1 0,-1-1-321,0-1 0,0-1 0,0 0 0,-1 0 0,0-2 0,0 0 1,-1 0-1,0-1 0,0 0 0,-1-1 0,0-1 0,0 0 0,16-20 0,-13 13 119,-1-1 0,-1 0 0,-1-1 0,0 0-1,-2-1 1,0 0 0,-1 0 0,8-33 0,-16 51 222,1 1 1,-1-1 0,0 0-1,1 1 1,-1-1-1,0 0 1,0 1-1,0-1 1,0 0 0,0 1-1,0-1 1,-1 0-1,1-1 1,-5 5 99,-2 14-293,-3 14 1365,1 1 1,2 0 0,1 1 0,1-1 0,2 1 0,1 0-1,4 54 1,-2-82-1284,1 1 0,0-1 0,0 1 0,0-1 0,0 1 0,1-1 0,-1 0 0,1 0 0,0 0 0,1 0 0,-1 0 0,4 4 0,-5-6 0,1-1 0,0 1 0,0 0 0,0-1 0,0 0 0,0 1 0,0-1 0,1 0 0,-1 0 0,0 0 0,0-1 0,1 1 0,-1 0 0,1-1 0,-1 1 0,0-1 0,1 0 0,-1 0 0,1 0 0,-1 0 0,1-1 0,-1 1 0,1-1 0,2 0 0,5-2-250,0-1 0,0 0 0,0-1-1,-1 0 1,1-1 0,-1 0 0,0 0 0,-1-1 0,0 0-1,0 0 1,0-1 0,-1 0 0,0 0 0,-1-1 0,0 0-1,0 0 1,8-18 0,-9 16-79,1 0 0,-2-1 0,0 0 1,0 0-1,-1 0 0,-1 0 0,0-1 0,0 1 0,-1-1 0,-1 1 1,0-1-1,-1 1 0,0-1 0,-1 1 0,-4-14 0,2 15 219,-1 0-1,0 0 0,-1 1 1,0 0-1,-1 0 0,0 0 1,0 1-1,-1 0 0,0 0 1,-10-8-1,12 13 314,1 0-1,-1 0 1,0 0-1,0 0 1,0 1-1,-1 0 1,1 1-1,-8-3 1,10 4-128,-1 0 1,1 1-1,0-1 1,0 1-1,0 0 1,0 0-1,0 0 1,-1 1-1,1-1 1,0 1-1,0 0 0,0 0 1,0 1-1,-5 1 1,5 0 144,1-1 1,0 0-1,-1 1 1,1-1-1,0 1 1,0 0-1,0 0 0,1 0 1,-1 1-1,1-1 1,0 1-1,0-1 1,0 1-1,0 0 1,0 0-1,0 4 1,-6 16-49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24575,'11'-33'-1227,"-2"0"0,-1-1 1,-2 1-1,-2-1 0,0-1 0,-3 1 0,-1 0 0,-1-1 0,-2 1 0,-11-53 0,16 139 3403,108 544-3026,-61-366 1194,-37-168-995,61 323-962,-31 4-342,-43-284 4335,-2-68 3094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4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18 513 24575,'-7'-85'-9960,"-3"-59"6607,10 115 3199,1 0 0,8-55 1,-8 80 367,-1 1 0,1-1 0,0 1 1,0-1-1,0 1 0,1 0 0,-1-1 0,1 1 1,0 0-1,0 0 0,0 0 0,0 0 1,0 0-1,1 1 0,5-6 0,-6 7-180,0 0 0,1 0-1,-1 0 1,0 0 0,1 1 0,-1-1-1,1 1 1,-1-1 0,1 1-1,-1 0 1,1 0 0,-1 0 0,1 0-1,-1 1 1,1-1 0,-1 1 0,1-1-1,-1 1 1,1 0 0,-1 0-1,0 0 1,0 0 0,4 3 0,1 0-183,0 1 1,0 0-1,0 1 1,-1-1-1,1 1 1,-2 1-1,1-1 1,-1 1-1,0 0 1,0 0-1,7 16 1,-4-7 81,-2 0 1,0 1-1,0 0 1,5 33-1,-8-28-356,-2 0-1,0 1 1,-3 39-1,0-48 429,0 1 1,-1-1-1,0 0 0,-1 0 0,-1 0 0,-11 24 0,4-23 550,12-15-519,0 0 0,0 0 0,0 0 0,-1 0-1,1 0 1,0 1 0,0-1 0,-1 0 0,1 0 0,0 0 0,0 0 0,-1 0 0,1 0 0,0 0 0,0 0-1,-1 0 1,1 0 0,0 0 0,0 0 0,-1 0 0,1 0 0,0 0 0,0 0 0,-1 0 0,1-1-1,0 1 1,0 0 0,-1 0 0,1 0 0,0 0 0,0 0 0,0 0 0,-1-1 0,0-1 82,1 1 0,-1-1 1,0 0-1,1 0 1,-1 1-1,1-1 0,0 0 1,-1 0-1,1 0 0,0 0 1,0 1-1,0-1 1,0 0-1,1-3 0,14-69-336,3 0 1,2 2-1,44-99 0,-58 156 218,-4 6 0,1 1 0,1 0 0,-1 0 0,2 1 0,-1-1 0,1 1 0,0 0 0,7-9 0,-11 16 59,-1-1 1,1 1-1,0-1 1,-1 1-1,1-1 1,0 1-1,-1-1 1,1 1-1,0 0 1,0-1-1,-1 1 1,1 0-1,0 0 1,0-1-1,-1 1 1,1 0-1,0 0 1,0 0-1,0 0 1,0 0-1,-1 0 1,1 1-1,0-1 1,0 0-1,-1 0 1,1 0-1,0 1 1,0-1-1,-1 0 1,1 1-1,0-1 1,-1 1-1,1-1 1,0 1-1,-1-1 1,1 1-1,0-1 1,-1 1-1,1 0 1,0 0-1,2 4 429,0-1 0,0 1 0,0 0 0,3 9 0,23 65-773,-21-55 135,1 1 1,1-1-1,1-1 1,17 29-1,-26-49 150,0 0 0,0-1 0,0 1 0,0 0 0,0-1 0,1 1 0,-1-1 0,1 0 0,-1 0 0,1 0 0,0 0 0,0 0 0,0-1 0,0 1 0,0-1 0,1 0 0,-1 0 0,0 0 0,0 0 0,1 0 0,-1-1 0,1 0 0,-1 0 0,0 0 0,1 0 0,-1 0 0,1 0 0,-1-1 0,0 0 0,1 0 0,-1 0 0,0 0 0,0 0 0,0-1 0,0 1 0,3-3 0,2-1 0,0 0 0,0-1 0,-1-1 0,0 1 0,0-1 0,-1 0 0,0 0 0,0-1 0,0 0 0,-1 0 0,8-17 0,-7 10-229,-1 0 1,0-1-1,-1 0 0,-1 1 0,2-22 0,-4 29 116,-1 0-1,0 1 1,0-1-1,-1 1 1,1-1-1,-2 1 1,1-1-1,-1 1 1,0 0-1,0-1 1,-1 1-1,0 0 1,-6-9-1,9 16 109,-1-1 0,1 0 0,0 1 0,-1-1 0,1 1 0,0-1 0,-1 1 0,1-1 0,-1 1 0,1-1 0,-1 1 0,1-1 0,-1 1 0,1 0 0,-1-1 0,0 1 0,1 0 0,-1-1 0,1 1 0,-1 0 0,0 0 0,1 0 0,-1 0 0,0-1 0,1 1 0,-2 0 0,1 1 4,0-1-1,1 1 1,-1-1 0,0 1 0,1-1 0,-1 1 0,0 0-1,1-1 1,-1 1 0,1 0 0,-1-1 0,1 1 0,-1 0-1,1 0 1,-1 0 0,1-1 0,0 2 0,-3 5 3,1 0 1,1 0-1,-1 0 1,1 7-1,-2 31 31,3 1-1,9 68 1,24 90-2878,-30-186 2511,46 214-1058,-20-107 382,16 170 0,-43-267 1386,-1 1 0,-2 0-1,-7 50 1,6-65-225,-1-1-1,0 0 0,-2 0 1,1 0-1,-1 0 0,-1-1 1,-1 0-1,1 0 1,-17 21-1,21-30-21,-1 0 0,1-1 1,-1 1-1,1 0 0,-1-1 1,0 0-1,0 0 0,0 0 0,0 0 1,-1 0-1,1-1 0,0 1 1,-1-1-1,1 0 0,-1 0 0,1 0 1,-1-1-1,0 1 0,1-1 0,-1 0 1,0 0-1,1 0 0,-1 0 1,1-1-1,-1 1 0,0-1 0,1 0 1,-1 0-1,1 0 0,0-1 0,-1 1 1,1-1-1,-6-4 0,-27-22 2780,2-3-5028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362 443 24575,'-42'36'-2125,"-2"-2"0,-1-3 0,-1-1-1,-2-2 1,-68 28 0,100-50 1744,12-7 920,27-16-354,305-163-2948,-240 135 2567,349-160 1207,6 19 18,-370 157 4107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4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402 208 24575,'-17'12'-3742,"-38"24"-3833,1 0 4200,-123 78 4805,101-68-3457,54-31 2228,22-15-193,0 0 1,0 0 0,0 0 0,0 0-1,0 0 1,1 0 0,-1 0 0,0 0-1,0 0 1,0 0 0,0 0 0,0 0-1,0 0 1,0 0 0,0 0 0,0 0-1,0 0 1,0 0 0,0 1 0,0-1-1,0 0 1,0 0 0,0 0 0,0 0-1,0 0 1,0 0 0,0 0 0,0 0-1,0 0 1,0 0 0,0 0 0,0 0-1,0 1 1,0-1 0,0 0 0,0 0-1,0 0 1,0 0 0,0 0 0,0 0-1,0 0 1,0 0 0,0 0 0,0 0-1,0 0 1,0 0 0,0 0 0,0 0-1,-1 0 1,1 0 0,0 1 0,0-1-1,0 0 1,0 0 0,0 0 0,12-2 305,16-7 187,238-120 6968,-102 46-5505,323-134-10476,-413 187 13183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4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1661 24575,'3'-44'48,"1"-1"-1,16-67 0,-3 20-1319,54-486-8963,-65 462 9614,-5 0 0,-4 0 0,-20-115 0,4 133 1515,16 86-275,-1 0 1,0 0 0,-1 1-1,0 0 1,-11-19 0,14 28-624,1 0 1,0 1-1,0-1 0,-1 0 1,1 1-1,-1-1 0,1 1 1,-1-1-1,0 1 1,0 0-1,0 0 0,1-1 1,-1 1-1,0 1 0,0-1 1,-5-1-1,6 2 140,0 0 0,-1 0 0,1 0 0,-1 0 0,1 1 0,-1-1 0,1 0 0,0 1 0,-1-1 0,1 1 0,0 0 0,0-1 0,-1 1 0,1 0 0,0 0 0,0 0 0,0 0 0,0 0 0,0 0 0,0 0 0,0 0 0,0 0 0,0 0 0,1 1 0,-1-1-1,-1 2 1,-5 15-19,0 0-1,0 0 1,2 1-1,0-1 1,1 1-1,-2 36 1,4-41-130,-7 77-987,4 0 0,4 1 0,4-1 0,3 0-1,5 0 1,24 94 0,-27-150 519,3 1 0,0-1-1,2 0 1,26 47 0,-31-69 699,0 1 1,0-2-1,2 1 0,-1-1 1,2 0-1,-1-1 1,2 0-1,-1-1 0,1-1 1,1 1-1,0-2 0,0 0 1,17 7-1,-24-12-172,0-1 0,1 0 0,-1 0-1,1 0 1,0-1 0,-1 0 0,1-1 0,0 1 0,0-1-1,-1 0 1,1-1 0,0 0 0,10-3 0,-8 2-54,0-2 0,-1 1 0,1-1 0,-1-1 0,0 1 1,0-2-1,0 1 0,13-13 0,-6 2 157,0 0 0,-2-1 1,0 0-1,0-2 0,-2 1 0,0-1 0,13-35 0,-14 29-165,-2 0 1,8-36-1,-14 49-33,0-1 0,-1 0 0,0 1 0,-1-1 0,0 0 0,-1 1 0,-2-14 0,-2 14 49,1 10 0,4 3 0,-1 0 0,1 1 0,0-1 0,-1 0 0,1 0 0,0 0 0,0 0 0,0 0 0,0 0 0,0 1 0,0-1 0,0 0 0,0 0 0,0 0 0,1 2 0,3 15 46,1-1 0,0 1 0,2-1 0,0 0 0,15 26 0,-6-17 1337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24575,'3'-3'0,"0"0"0,1 0 0,-1 0 0,1 1 0,-1 0 0,7-4 0,-9 6 0,0-1 0,0 1 0,0 0 0,0-1 0,0 1 0,0 0 0,0 0 0,0 0 0,0 0 0,0 0 0,0 0 0,1 0 0,-1 0 0,0 0 0,0 0 0,0 0 0,0 1 0,0-1 0,-1 1 0,1-1 0,0 0 0,0 1 0,0 0 0,0-1 0,0 1 0,0-1 0,-1 1 0,1 0 0,0 0 0,-1-1 0,1 1 0,0 0 0,0 2 0,11 18 67,-1 1-1,9 27 1,-12-27-400,1-1 0,20 35-1,-28-55 207,0 1-1,0 0 1,0-1-1,0 1 1,0-1-1,0 1 0,1-1 1,-1 1-1,0-1 1,1 0-1,-1 0 0,1 1 1,0-1-1,-1 0 1,1-1-1,0 1 1,-1 0-1,1 0 0,0-1 1,0 1-1,0-1 1,0 1-1,0-1 1,-1 0-1,1 0 0,3 0 1,-1-1-60,0-1 0,-1 1 0,1-1-1,-1 0 1,1 0 0,-1 0 0,0 0 0,1-1 0,-1 1 0,0-1 0,4-5 0,61-69 4727,-66 75-4497,0 0 0,0 0-1,0 0 1,1 1 0,-1-1-1,0 1 1,1-1 0,-1 1-1,1 0 1,0 0 0,-1 0-1,1 0 1,0 0 0,0 1-1,-1-1 1,1 1 0,0 0-1,0-1 1,4 2-1,5 0 177,0 1 0,1 0 0,15 6-1,9 1 3,-31-8-221,0 0 0,0-1 0,0 0 0,0 0 0,0 0 0,0-1 0,0 1 0,-1-2 0,1 1 0,0 0 0,-1-1 0,1 0 0,-1-1 0,1 1 0,-1-1 0,0 0 0,0 0 0,5-5 0,-3 2 0,-1 0 0,-1 0 0,1-1 0,-1 0 0,0 0 0,-1 0 0,1-1 0,-2 1 0,1-1 0,-1 0 0,4-16 0,-4 15-214,-1 1 0,-1-1-1,0 0 1,0 0 0,0 1 0,-2-17-1,1 23 183,0 1-1,-1-1 1,1 1-1,0-1 0,-1 1 1,1-1-1,-1 1 0,1-1 1,-1 1-1,0 0 1,1-1-1,-1 1 0,0 0 1,0-1-1,0 1 1,0 0-1,0 0 0,0 0 1,0 0-1,-1 0 1,1 0-1,0 0 0,-1 0 1,1 1-1,0-1 1,-1 0-1,1 1 0,-1-1 1,1 1-1,-1-1 1,1 1-1,-1 0 0,1 0 1,-1 0-1,1 0 0,-1 0 1,0 0-1,1 0 1,-1 0-1,1 1 0,-1-1 1,1 0-1,-1 1 1,1 0-1,-2 0 0,-5 2 33,0 1 0,0 0 0,0 0 0,1 0 0,0 1 0,0 0 0,0 1 0,0-1 0,1 1 0,0 1 0,0-1 0,1 1 0,0 0 0,0 0 0,0 1 0,1-1 0,0 1 0,1 0 0,0 0 0,0 0 0,0 1 0,1-1 0,0 1 0,1-1 0,-1 14 0,3-19 7,-1 1-1,1 0 1,0 0-1,0 0 1,0-1-1,1 1 1,-1 0-1,1-1 1,0 1-1,0-1 0,0 0 1,0 0-1,4 5 1,7 6-46,23 19 0,-5-4-410,-22-18 190,0 0 1,0 0-1,-1 1 0,-1 0 0,0 0 0,-1 1 0,0 0 0,6 18 1,-7-9-249,0-1 1,-1 1-1,-1 0 0,0 36 1,-6 37-604,-3 0 0,-5-1 0,-4 0-1,-52 179 1,64-266 1565,-9 35 43,-27 57 1,34-89-677,0 0 0,0 0 0,-1-1 0,-1 0 0,1 0 0,-2 0 0,1-1 0,-1 1 0,0-2 1,-18 14-1,23-19 172,-1 0 1,1-1-1,-1 1 1,1-1 0,-1 1-1,1-1 1,-1 0-1,0 0 1,1-1 0,-1 1-1,0-1 1,0 0-1,0 0 1,1 0 0,-1 0-1,0-1 1,-4-1-1,2 1-82,1-1 0,0-1 0,-1 1 0,1-1 0,0 0 0,1 0 0,-1-1 0,0 1-1,1-1 1,-6-6 0,1-1 262,0 0 0,1 0 1,1-1-1,0 0 0,0 0 0,1 0 0,1-1 0,-8-26 0,9 21-109,1-1 0,1 1 0,0-1 0,1 0 0,1 0 0,1 0 0,1 0 0,6-29 0,-2 23 510,2 0 0,1 0 0,0 1 0,2 1 0,22-36 0,-7 19-134,1 2-1,3 1 0,38-38 1,47-33-4210,-54 55 2268,-39 33 6637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4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11 146 24575,'-2'5'0,"-6"34"0,8-36 0,0-1 0,-1 1 0,1 0 0,0-1 0,1 1 0,-1-1 0,0 1 0,1-1 0,-1 1 0,1-1 0,0 1 0,1 2 0,-1-4 0,-1-1 0,1 1 0,-1-1 0,0 1 0,1-1 0,0 1 0,-1-1 0,1 0 0,-1 1 0,1-1 0,-1 0 0,1 1 0,0-1 0,-1 0 0,1 0 0,0 0 0,-1 0 0,1 0 0,0 0 0,-1 0 0,1 0 0,0 0 0,-1 0 0,1 0 0,0 0 0,-1 0 0,1 0 0,-1 0 0,1-1 0,0 1 0,-1 0 0,1-1 0,-1 1 0,1 0 0,0-1 0,-1 1 0,1 0 0,-1-1 0,1 0 0,21-21 0,-11 7-231,0-1 0,17-34 0,-24 42 154,0-1 0,-1 0-1,0 1 1,-1-2 0,1 1 0,-2 0 0,1 0 0,-1-11 0,-1 18 77,0 0 0,0 1 0,0-1 0,0 0 0,0 1 0,-1-1 0,1 0 0,0 1 0,-1-1 0,0 1 0,1-1 0,-1 1 0,0-1 0,0 1 0,-1-3 0,1 3 0,0 1 0,1-1 0,-1 1 0,0 0 0,0-1 0,1 1 0,-1 0 0,0-1 0,0 1 0,0 0 0,1 0 0,-1 0 0,0-1 0,0 1 0,0 0 0,0 0 0,1 0 0,-1 1 0,0-1 0,0 0 0,0 0 0,-1 1 0,-1 0 0,-1 1 0,1 0 0,-1 0 0,1 0 0,-1 0 0,1 0 0,0 1 0,0-1 0,0 1 0,1 0 0,-5 5 0,0 3-103,0 1 0,1 0 0,0 0 0,1 0 0,1 1-1,-1 0 1,2 0 0,0 0 0,1 0 0,-2 23 0,3-6-5567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58 24575,'21'-14'-1126,"-8"4"-980,2 1 0,25-13 0,-39 22 2145,-1-1 1,0 1 0,0 0-1,1 0 1,-1 0 0,0 0-1,0-1 1,1 1-1,-1 0 1,0 0 0,0 0-1,1 0 1,-1 0 0,0 0-1,1 0 1,-1 0 0,0 0-1,0 0 1,1 0 0,-1 0-1,0 0 1,1 0 0,-1 0-1,0 0 1,0 0-1,1 0 1,-1 1 0,0-1-1,1 0 1,-1 0 0,0 0-1,0 0 1,0 1 0,1-1-1,-1 0 1,0 0 0,0 0-1,1 1 1,-3 13 78,-15 23-2577,14-31 1540,-12 23 274,-47 104 2246,55-115-1365,1 0 1,0 0-1,2 0 0,0 1 1,-2 30-1,6-43 459,0 0-1,1 1 1,-1-1 0,1 0-1,0 0 1,1 0-1,-1 0 1,5 8 0,-3-8-600,0 0 0,0-1 1,1 1-1,0-1 0,0 0 0,0 0 1,6 5-1,0-1-1022,1-1 1,1 0-1,-1-1 1,1 0 0,1-1-1,-1 0 1,15 4-1,-25-9 804,1-1-1,-1 1 1,0 0-1,1 0 1,-1 0-1,0 1 1,0-1-1,0 1 1,0-1-1,0 1 1,3 2 0,-5-3 137,1 0 1,-1 0 0,0 0 0,1 1 0,-1-1-1,0 0 1,0 0 0,0 0 0,0 0 0,0 0-1,0 0 1,0 0 0,0 0 0,-1 0 0,1 1-1,0-1 1,0 0 0,-1 0 0,1 0 0,-1 0-1,1 0 1,-1 0 0,0-1 0,1 1 0,-1 0 0,0 0-1,1 0 1,-2 0 0,-15 20 1680,-1-1-1,-28 23 1,-14 5-1591,41-35-5249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91 24575,'25'-30'-4597,"-18"22"4658,0 1-1,0-1 0,1 2 0,0-1 0,0 1 1,18-10-1,-25 15-30,0 1 1,0 0-1,0-1 1,0 1-1,0 0 0,0-1 1,0 1-1,0 0 1,0 0-1,0 0 1,0 0-1,0 0 0,0 0 1,0 1-1,0-1 1,0 0-1,0 0 0,0 1 1,0-1-1,0 1 1,0-1-1,0 1 0,0-1 1,0 1-1,0-1 1,0 1-1,-1 0 1,1-1-1,0 1 0,0 0 1,-1 0-1,1 0 1,-1 0-1,1 0 0,-1-1 1,1 1-1,-1 0 1,1 0-1,-1 0 1,0 0-1,1 0 0,-1 2 1,3 7 253,-1 0 0,0 0 0,2 16 0,-3-13-190,12 82-1529,-4 0-1,-4 1 1,-11 130 0,5-206 622</inkml:trace>
  <inkml:trace contextRef="#ctx0" brushRef="#br0" timeOffset="1">34 574 24575,'-2'0'0,"-3"0"0,-2 0 0,0 2 0,-1 0 0,3 1 0,9-3 0,6-4 0,7-2 0,11-4 0,7-5 0,4-3 0,8-7 0,-3 1-8191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3 176 24575,'-2'2'0,"2"0"0,2-1 0,3-2 0,2-2 0,7-4 0,4-4 0,3-3 0,2-4 0,3-2 0,0-4-3336,3-1 3336,3-5 0,-3 3-4855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24575,'-9'2'-107,"0"0"0,0 0 0,-1 1 0,1 0 0,1 0 0,-1 1 0,-12 7 0,2 0-424,0 1 1,-29 23 0,46-33 448,-1 0 0,1 1-1,-1-1 1,1 1 0,0 0 0,0 0 0,0 0-1,0 0 1,0 0 0,1 0 0,-1 0 0,1 1 0,0-1-1,0 0 1,0 1 0,1-1 0,-1 7 0,1-5 28,0 0 0,1 0 0,0 1 0,0-1 1,0 0-1,1 0 0,-1 0 0,1 0 0,0-1 0,1 1 1,2 4-1,1 0 313,0 0 1,1-1-1,0 0 1,0 0-1,1-1 0,-1 1 1,2-2-1,-1 1 1,1-1-1,0-1 1,14 7-1,34 6 160,-44-15-270,-1 1-1,1 0 1,0 1 0,-1 0-1,0 1 1,14 8-1,-24-12-145,0-1-1,0 1 0,-1 0 0,1-1 1,0 1-1,-1 0 0,0 0 1,1 0-1,-1 0 0,0 0 1,0 1-1,0-1 0,0 0 1,0 0-1,-1 1 0,2 4 0,-2-3 3,0 0-1,0 0 0,0 0 0,-1 0 1,1 1-1,-1-1 0,0 0 0,0 0 0,-2 4 1,-5 7-95,1 0 0,-2-1 0,-18 26 0,25-37 42,-10 13-285,0-1-1,-1-1 1,0 0-1,-1 0 0,-1-1 1,0-1-1,-24 14 1,19-16-4864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24575,'2'2'0,"1"-1"0,1-1 0,1-3 0,3-2 0,2-1 0,3-1 0,4-1 0,2-1 0,3-4 0,2-1 0,10-2 0,3-2 0,-6 2-8191</inkml:trace>
  <inkml:trace contextRef="#ctx0" brushRef="#br0" timeOffset="1">138 79 24575,'-37'34'-577,"26"-25"230,-1 1 0,1 1 0,1 0 0,0 1 0,-14 21 0,23-33 349,1 0 0,0 0 0,0 0 1,0 1-1,0-1 0,0 0 0,0 0 0,0 0 0,0 0 0,0 0 0,-1 1 0,1-1 0,0 0 0,0 0 0,0 0 0,0 0 0,0 1 0,0-1 0,0 0 0,0 0 0,0 0 0,0 1 0,0-1 0,0 0 0,0 0 0,1 0 0,-1 0 0,0 0 0,0 1 0,0-1 0,0 0 0,0 0 0,0 0 0,0 0 0,0 1 0,0-1 0,1 0 0,-1 0 0,0 0 0,0 0 0,0 0 0,0 0 0,0 0 0,1 0 0,-1 1 0,0-1 0,0 0 0,0 0 0,13-1 215,14-6 98,103-43-2407,-104 39 1413,-1 1-2713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98 24575,'-4'-10'-17,"0"0"-1,1 0 0,0-1 1,0 1-1,1-1 0,1 0 1,-1-11-1,2 22 18,0 0 1,0 0-1,0 0 0,0 0 0,0-1 0,0 1 1,0 0-1,0 0 0,0 0 0,0 0 1,0 0-1,0 0 0,0 0 0,0 0 0,0-1 1,0 1-1,0 0 0,0 0 0,1 0 0,-1 0 1,0 0-1,0 0 0,0 0 0,0 0 1,0 0-1,0 0 0,0-1 0,0 1 0,0 0 1,0 0-1,1 0 0,-1 0 0,0 0 1,0 0-1,0 0 0,0 0 0,0 0 0,0 0 1,0 0-1,1 0 0,-1 0 0,0 0 0,0 0 1,0 0-1,0 0 0,0 0 0,1 0 0,6 5 9,6 8 10,-1 3-775,0 2 0,-1-1 0,-1 2-1,0-1 1,-1 1 0,10 37 0,24 126-4545,-11 65 2740,-29-200 7628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24575,'3'0'-33,"0"0"1,0 1-1,0-1 0,0 1 0,0-1 1,0 1-1,0 0 0,0 0 0,-1 1 1,1-1-1,0 1 0,0-1 0,-1 1 1,1 0-1,-1 0 0,0 0 0,0 0 1,1 0-1,-1 0 0,-1 1 0,1-1 1,0 1-1,0 0 0,-1-1 0,2 5 1,3 8-419,-1 0-1,0 0 1,4 31 0,-1-8-394,2 8-734,-6-25 676,1-1 1,0 0-1,2-1 0,16 36 1,-13-42 1135,-1-6 936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 24575,'0'-6'0,"-2"-1"0,0 1 0,-1 5 0,2 4 0,1 7 0,2 4 0,0 2 0,-1 0 0,3-1 0,-1-1 0,2-3 0,2-3 0,0-1 0,-4-2 0,-1 0 0</inkml:trace>
  <inkml:trace contextRef="#ctx0" brushRef="#br0" timeOffset="1">319 286 24575,'3'-1'0,"0"0"0,-1 0 0,1 0 0,0 1 0,0-1 0,-1 1 0,1-1 0,0 1 0,0 0 0,4 1 0,-7-1 0,1 0 0,-1 0 0,1 0 0,-1 1 0,0-1 0,1 0 0,-1 0 0,1 1 0,-1-1 0,0 0 0,1 1 0,-1-1 0,0 0 0,1 1 0,-1-1 0,0 0 0,0 1 0,1-1 0,-1 1 0,0-1 0,0 1 0,0-1 0,1 1 0,-4 19 0,-6 7-242,2-10-465,1 0-1,1 0 1,-4 32 0,8-45 609,1 1-1,-1-1 1,1 0 0,1 1-1,-1-1 1,1 0 0,-1 1-1,1-1 1,0 0 0,1 0-1,-1 0 1,1 0-1,0 0 1,0 0 0,0 0-1,0 0 1,1-1 0,-1 1-1,1-1 1,6 6 0,0-3 98,0 0 0,0 0 0,1-1 0,0 0 0,0 0 0,1-1 0,16 4 0,0 1 0,-26-9 19,0 0 0,-1 0 0,1 0 1,-1 0-1,1 1 0,0-1 0,-1 0 0,1 0 1,-1 1-1,1-1 0,0 1 0,-1-1 1,1 0-1,-1 1 0,1-1 0,-1 1 1,0-1-1,1 1 0,-1-1 0,1 1 1,-1-1-1,0 1 0,0 0 0,1-1 0,-1 1 1,0 0-1,0-1 0,0 1 0,1-1 1,-1 1-1,0 0 0,0-1 0,0 2 1,-1 0 104,0 0 0,0 0 0,1 0 0,-1 0 0,0 0 0,-1-1 0,1 1 1,0 0-1,0-1 0,-1 1 0,-1 1 0,-5 4 539,-1 0 1,1-1-1,-14 8 0,18-12-723,0 1 0,1-1-1,-1 0 1,-1-1 0,1 1-1,0-1 1,0 1 0,0-1 0,-1-1-1,1 1 1,0-1 0,-1 1-1,1-1 1,-1 0 0,1-1-1,-6 0 1,-5-5-6766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24575,'30'-34'-181,"-22"23"28,1 1-1,0 0 0,0 1 1,1 0-1,14-10 1,-21 17 131,0 1 1,-1-1 0,1 1 0,0-1 0,0 1-1,0 0 1,0 0 0,0 1 0,1-1-1,-1 1 1,0-1 0,0 1 0,0 0 0,1 0-1,-1 1 1,0-1 0,0 1 0,0-1 0,0 1-1,0 0 1,0 0 0,0 0 0,0 1-1,0-1 1,0 1 0,0-1 0,2 3 0,2 2 106,1 1 0,-1 0 0,-1 0 0,1 0-1,-1 1 1,0 0 0,-1 0 0,0 0 0,0 1 0,-1-1 0,0 1 0,-1 1 0,5 17 0,-1 3-299,-1 0-1,-2 0 1,0 33-1,-2-30-6611</inkml:trace>
  <inkml:trace contextRef="#ctx0" brushRef="#br0" timeOffset="1">185 368 24575,'0'-2'0,"0"-2"0,0-3 0,0-2 0,0-2 0,2 2 0,6-4 0,6-4 0,5 0-6784,4-2 6784,5-2 0,3 0 0,2 1 0,8-2-1619,0 0 1619,-3 3-4000,-4 2 4000,-7 4 4212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24575,'28'-44'-661,"-22"32"-352,0 1-1,13-14 1,-19 24 1039,0 1 0,1-1 0,-1 1-1,1-1 1,-1 1 0,1-1 0,-1 1 0,1 0 0,-1-1 0,1 1 0,0 0 0,-1-1-1,1 1 1,-1 0 0,1 0 0,0 0 0,-1 0 0,1-1 0,0 1 0,-1 0 0,1 0 0,0 0-1,-1 0 1,1 1 0,0-1 0,-1 0 0,1 0 0,-1 0 0,1 0 0,0 1 0,-1-1-1,1 0 1,-1 0 0,1 1 0,-1-1 0,1 1 0,0-1 0,-1 0 0,0 1 0,1-1 0,-1 1-1,1-1 1,0 2 0,16 25 375,-8-9-1582,-1 1 0,-1 0 0,-1 0 0,4 22 0,9 81 820,-4-23-5061,-6-67 6022,-9-32-575,1 1 1,-1-1-1,0 1 0,0-1 0,1 1 0,-1-1 0,0 1 1,0-1-1,1 0 0,-1 1 0,1-1 0,-1 1 0,0-1 0,1 0 1,-1 1-1,1-1 0,-1 0 0,1 0 0,-1 1 0,1-1 1,-1 0-1,1 0 0,-1 0 0,1 0 0,-1 1 0,1-1 1,-1 0-1,1 0 0,0 0 0,-1 0 0,1 0 0,-1-1 0,1 1 1,-1 0-1,1 0 0,-1 0 0,1 0 0,-1 0 0,1-1 1,-1 1-1,1 0 0,-1 0 0,1-1 0,-1 1 0,0 0 0,1-1 1,-1 1-1,1-1 0,-1 1 0,0-1 0,1 1 0,-1 0 1,1-2-1,8-11 487,0 0 1,-1-1 0,-1 0-1,0-1 1,-1 1-1,5-20 1,4-5 1214,-11 30-293,40-90 3495,-44 99-4926,0 0 0,0 0 0,0-1 0,0 1 0,0 0 1,0 0-1,0 0 0,0 0 0,0 0 0,0 0 0,0 0 0,0 0 0,0-1 0,0 1 0,0 0 0,1 0 1,-1 0-1,0 0 0,0 0 0,0 0 0,0 0 0,0 0 0,0 0 0,0 0 0,0 0 0,0 0 1,1 0-1,-1-1 0,0 1 0,0 0 0,0 0 0,0 0 0,0 0 0,0 0 0,0 0 0,0 0 1,1 0-1,-1 0 0,0 0 0,0 0 0,0 0 0,0 0 0,0 1 0,0-1 0,0 0 0,1 0 1,-1 0-1,0 0 0,0 0 0,0 0 0,0 0 0,0 0 0,0 0 0,0 0 0,0 0 0,0 0 1,0 1-1,4 9 72,2 26-94,-3-20-5,1 1-1357,10 28 0,-13-41 1184,0 0 0,1 0-1,0 0 1,0 0 0,0-1 0,0 1-1,1-1 1,-1 1 0,1-1-1,0 0 1,0 0 0,0 0 0,4 2-1,-4-4 196,-1 0-1,0-1 1,0 1-1,1-1 1,-1 1-1,0-1 1,1 0-1,-1 0 1,1 0 0,-1 0-1,0-1 1,1 1-1,-1 0 1,0-1-1,0 0 1,1 0-1,-1 1 1,0-1-1,0 0 1,0-1-1,0 1 1,0 0-1,0-1 1,0 1 0,0-1-1,-1 1 1,3-4-1,6-5 1,-1 0 1,0-1-1,9-15 0,-2 1-52,22-31 3423,-38 56-3349,0 0 0,0 0-1,0-1 1,0 1 0,1 0 0,-1 0-1,0 0 1,0 0 0,0 0-1,1-1 1,-1 1 0,0 0 0,0 0-1,0 0 1,1 0 0,-1 0 0,0 0-1,0 0 1,1 0 0,-1 0 0,0 0-1,0 0 1,0 0 0,1 0-1,-1 0 1,0 0 0,0 0 0,1 0-1,-1 0 1,0 0 0,0 0 0,0 1-1,1-1 1,-1 0 0,0 0 0,9 9 712,-8-8-697,-1 0 0,1-1 1,-1 1-1,1 0 0,0 0 0,0 0 0,-1-1 0,1 1 0,0 0 0,0-1 0,0 1 0,0-1 0,-1 1 0,1-1 1,0 1-1,0-1 0,0 0 0,0 1 0,0-1 0,0 0 0,0 0 0,0 0 0,2 0 0,1-1-83,-1-2 0,0 1 1,0 0-1,0-1 0,0 1 0,0-1 0,0 0 0,-1 0 0,0 0 0,1 0 0,-1 0 0,0 0 0,2-7 1,-1 6-14,-1-1 0,0 1 0,-1 0 0,1-1 0,-1 0 0,0 1 0,0-1 0,0 0 0,-1 1 0,0-10 0,0 13 61,0 0 0,0 0 0,0 0 0,0 0 0,0 0 0,-1 0 0,1 0 0,0 0 0,-1 0 0,1 1 0,0-1 0,-1 0 0,1 0 0,-1 0 0,0 0 0,1 1 0,-1-1 0,0 0 0,1 1 0,-1-1 0,0 0 0,0 1 0,1-1 0,-1 1 0,0-1 0,0 1 0,0 0 0,0-1 0,0 1 0,0 0 0,0 0 0,0-1 0,0 1 0,0 0 0,1 0 0,-1 0 0,0 0 0,0 0 0,0 0 0,0 1 0,0-1 0,0 0 0,-1 1 0,-1 0 0,0 0 0,0 0 0,0 1 0,0-1 0,1 1 0,-1 0 0,0 0 0,1 0 0,-1 0 0,1 0 0,0 0 0,-2 3 0,-1 3-230,1 0-1,0 0 1,0 0 0,1 0 0,0 1 0,1-1 0,-1 1-1,2 0 1,-1 0 0,0 13 0,2-4-352,0 0 0,1 1-1,1-1 1,4 20 0,-5-32 421,1-1 0,-1 1 0,1-1 0,0 1 0,1-1 0,-1 0 0,1 0 1,0 0-1,0 0 0,1 0 0,-1-1 0,1 1 0,0-1 0,0 0 0,1 0 0,-1-1 0,1 1 0,0-1 0,0 0 0,0 0 0,0-1 0,0 1 0,1-1 0,10 2 0,-6-2 190,0 0 0,1-1-1,-1 0 1,1-1 0,-1 0 0,1-1 0,-1 0 0,0-1-1,1 0 1,-1 0 0,0-1 0,18-8 0,4-4 2213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33 106 24575,'-3'-4'0,"-5"-1"0,1-2 0,0-1 0,2-2 0,2-1 0,3 2 0,2 0 0,2-1 0,3 1 0,2 0 0,5 1 0,0 1-8191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98 24575,'-8'-3'0,"1"-1"0,1 0 0,-12-10 0,16 13 0,-1-1 0,1 0 0,0 0 0,1 0 0,-1 0 0,0-1 0,1 1 0,-1 0 0,1-1 0,-1 1 0,1-1 0,0 1 0,0-1 0,0-3 0,1 5 0,0 0 0,0-1 0,0 1 0,1 0 0,-1-1 0,0 1 0,1 0 0,-1 0 0,1-1 0,0 1 0,-1 0 0,1 0 0,0 0 0,0 0 0,-1 0 0,1 0 0,0 0 0,0 0 0,0 0 0,0 1 0,0-1 0,1 0 0,-1 0 0,0 1 0,0-1 0,0 1 0,1-1 0,-1 1 0,0 0 0,0-1 0,3 1 0,4-2 0,0 0 0,0 1 0,15 0 0,-14 1-101,0 0 1,0 1-1,0 1 0,0-1 0,0 1 1,0 1-1,0 0 0,0 0 0,-1 1 1,0 0-1,0 0 0,0 1 0,13 9 1,-16-9 21,1 0 1,-1 0 0,0 1-1,0-1 1,0 1-1,-1 0 1,0 1 0,0-1-1,-1 1 1,1-1 0,-1 1-1,-1 0 1,0 0 0,0 1-1,0-1 1,-1 0-1,1 11 1,-2 0 59,-1 0 0,-1 0 0,0-1 0,-6 21 0,-4 26-73,11-62 90,1-1 0,0 1 0,0-1 0,-1 1 0,1-1 0,0 1 0,0-1 0,0 0 0,1 1 0,-1-1 0,0 1 0,1-1 0,-1 1-1,0-1 1,1 1 0,0-1 0,-1 0 0,1 0 0,0 1 0,0-1 0,-1 0 0,3 2 0,-1-2 3,0 0-1,-1-1 1,1 0-1,0 1 1,-1-1-1,1 0 0,0 0 1,-1 0-1,1 0 1,0 0-1,-1 0 1,1 0-1,0-1 1,0 1-1,-1 0 1,1-1-1,-1 0 1,1 1-1,2-3 1,31-13-2473,-1-3 1,39-27-1,-45 27 4741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24575,'0'-2'0,"2"0"0,3-3 0,6-5 0,7-6 0,5-1 0,3-2-4702,5-2 4702,1 1 0,3 0-5226,-2 1 5226,-3 2 0,-1 2 0,-5 4 0,-4 1 0,-6 3 1737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24575,'9'29'0,"-9"-26"0,1 1 0,-1-1 0,1 0 0,0 0 0,0 0 0,0 0 0,0 0 0,1 0 0,-1 0 0,1 0 0,0-1 0,0 1 0,3 4 0,-4-7 0,-1 0 0,0 0 0,0 0 0,1 1 0,-1-1 0,0 0 0,1 0 0,-1 0 0,1 0 0,-1 0 0,0 0 0,1 0 0,-1 0 0,0 0 0,1 0 0,-1 0 0,1 0 0,-1 0 0,0 0 0,1 0 0,-1 0 0,0 0 0,1 0 0,-1 0 0,0-1 0,1 1 0,-1 0 0,0 0 0,1 0 0,-1-1 0,0 1 0,1 0 0,-1 0 0,0-1 0,0 1 0,1 0 0,-1-1 0,0 1 0,0 0 0,0 0 0,0-1 0,1 1 0,-1-1 0,0 1 0,0 0 0,0-1 0,0 1 0,0 0 0,0-1 0,0 1 0,0-1 0,0 1 0,0 0 0,0-1 0,0 1 0,0 0 0,0-1 0,0 1 0,0 0 0,-1-1 0,1 1 0,-4-9 0,3 9 0,1 0 0,-1 0 0,1 0 0,-1 1 0,1-1 0,-1 0 0,1 0 0,-1 0 0,1 1 0,0-1 0,-1 0 0,1 0 0,-1 1 0,1-1 0,0 0 0,-1 1 0,1-1 0,0 1 0,-1-1 0,1 0 0,0 1 0,0-1 0,-1 1 0,1-1 0,0 1 0,0 0 0,-5 14 342,5-15-387,-1 0 0,1 1 0,0-1 0,0 0 0,0 1 0,-1-1 0,1 0 0,0 1 0,0-1 0,0 0 1,0 1-1,0-1 0,0 0 0,0 1 0,0-1 0,0 1 0,0-1 0,0 0 0,0 1 0,0-1 0,0 0 1,0 1-1,0-1 0,0 0 0,0 1 0,0-1 0,1 0 0,-1 1 0,0-1 0,0 0 0,0 1 0,1-1 1,-1 0-1,0 1 0,0-1 0,1 0 0,-1 1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95 540 24575,'0'-1'0,"0"1"0,1 0 0,-1 0 0,0 0 0,0 0 0,0 0 0,0-1 0,0 1 0,1 0 0,-1 0 0,0 0 0,0-1 0,0 1 0,0 0 0,0 0 0,0 0 0,0-1 0,0 1 0,0 0 0,0 0 0,0 0 0,0-1 0,0 1 0,0 0 0,0 0 0,0 0 0,0-1 0,0 1 0,0 0 0,0 0 0,0-1 0,0 1 0,0 0 0,0 0 0,0 0 0,-1 0 0,1-1 0,0 1 0,0 0 0,0 0 0,0 0 0,0 0 0,-1-1 0,1 1 0,0 0 0,0 0 0,0 0 0,0 0 0,-1 0 0,1 0 0,0 0 0,-1-1 0,0 1 0,1 0 0,-1 0 0,0 0 0,1 0 0,-1 0 0,0 0 0,1 0 0,-1 0 0,0 0 0,1 0 0,-1 1 0,0-1 0,1 0 0,-1 0 0,0 1 0,1-1 0,-1 0 0,1 1 0,-1-1 0,1 0 0,-1 1 0,0 0 0,-6 6-339,0 1 0,0 1 0,1-1-1,0 1 1,1 0 0,0 0 0,0 0 0,1 1-1,-4 14 1,4-10-145,0 1-1,0 0 1,2 0-1,0 0 0,1 0 1,0 16-1,2-23 454,-1-1-1,1 0 0,0 0 1,1 0-1,0 0 0,0 0 1,1 0-1,-1 0 0,1-1 1,1 1-1,-1-1 0,1 0 1,0 0-1,8 8 1,-8-10 11,-1-1 0,1 0 0,0-1 0,0 1 1,0-1-1,0 1 0,0-1 0,0 0 1,1-1-1,-1 1 0,1-1 0,-1 0 0,1 0 1,-1 0-1,1 0 0,0-1 0,0 0 1,-1 0-1,1 0 0,0-1 0,-1 0 0,1 0 1,5-1-1,1-2 142,-1 0 1,0-1 0,0 0-1,-1 0 1,1-1-1,-1 0 1,0-1-1,-1 0 1,0 0 0,8-9-1,-4 2 103,0 0 0,-1 0-1,0-1 1,-1-1 0,9-20 0,-14 22-225,-5 12 0,0 0 0,1 0 0,-1 0 0,1 1 0,-1-1 0,1 0 0,-1 1 0,1-1 0,0 0 0,0 1 0,0-1 0,0 1 0,0-1 0,0 1 0,3-3 0,-2 5 2,0-1 1,0 0 0,0 1 0,-1-1-1,1 0 1,0 0 0,0 0 0,0-1 0,0 1-1,0 0 1,0-1 0,0 1 0,0-1 0,0 0-1,-1 1 1,1-1 0,0 0 0,-1 0-1,1 0 1,3-3 0,-2 1 6,0 0 0,-1-1 1,1 1-1,0-1 0,-1 0 0,0 1 0,0-1 1,0 0-1,1-5 0,1-3-40,-1 0 1,0 0-1,-1 0 1,0 0-1,-1 0 1,0-15-1,-2 17-208,0 1-1,0-1 1,-1 0-1,-1 1 1,1-1-1,-2 1 0,1 0 1,-1 0-1,-6-10 1,-4-3 52,-1 1 0,-18-21 1,-21-29 255,50 66 238,1-1 1,-1 1-1,1-1 0,1 0 0,-1 0 0,1 0 0,0-1 0,0 1 1,1 0-1,0-1 0,0 1 0,1-12 0,0 13-57,1-1-1,0 1 1,0 0-1,1-1 1,0 1 0,0 0-1,0 0 1,0 0-1,1 1 1,0-1-1,0 0 1,0 1 0,0 0-1,1 0 1,6-7-1,2 1-474,0-1 0,0 1 0,1 1 0,0 0 0,27-13 0,-35 20 164,0 0-1,0 0 1,0 0 0,0 1-1,0 0 1,0 0-1,1 0 1,-1 0 0,0 1-1,0 0 1,1 0 0,-1 0-1,0 1 1,0 0 0,1 0-1,-1 0 1,0 1-1,0-1 1,0 1 0,0 0-1,5 4 1,3 4-58,0 0 0,-1 1 0,0 1-1,-1 0 1,-1 0 0,0 1 0,0 0 0,-1 1 0,14 28 0,1 11-987,23 78 0,67 265-3513,-49-157 1451,-16-82 4374,-34-113 3287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59 24575,'-39'-51'0,"39"51"0,0-1 0,0 1 0,0 0 0,0 0 0,-1 0 0,1 0 0,0-1 0,0 1 0,0 0 0,0 0 0,0 0 0,0 0 0,0-1 0,0 1 0,0 0 0,0 0 0,0 0 0,0-1 0,0 1 0,0 0 0,0 0 0,0 0 0,0-1 0,0 1 0,0 0 0,0 0 0,0 0 0,0 0 0,0-1 0,0 1 0,0 0 0,0 0 0,1 0 0,-1 0 0,0-1 0,0 1 0,0 0 0,0 0 0,1 0 0,8 0 0,11 7 0,-11-3 34,-1 0 1,1 1-1,-1 0 0,-1 0 0,1 1 0,-1 0 0,0 0 0,0 1 0,6 7 1,-11-11-101,0 0 0,1 0 1,-2 0-1,1 1 0,0-1 1,-1 1-1,1-1 0,-1 1 1,0-1-1,0 1 1,0 0-1,-1-1 0,0 1 1,1 0-1,-1 0 0,0-1 1,-1 1-1,1 0 0,-1 0 1,1-1-1,-1 1 1,0-1-1,-1 1 0,1 0 1,-3 3-1,-4 8-6760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24575,'0'0'0,"1"0"0,0-1 0,-1 1 0,1 0 0,-1 0 0,1 0 0,0 0 0,-1 0 0,1-1 0,0 1 0,-1 0 0,1 0 0,-1 1 0,1-1 0,0 0 0,-1 0 0,1 0 0,-1 0 0,1 0 0,0 1 0,-1-1 0,1 0 0,-1 1 0,1-1 0,-1 0 0,1 1 0,-1-1 0,1 0 0,-1 1 0,1-1 0,-1 1 0,1-1 0,-1 1 0,0-1 0,1 2 0,10 25 0,-4-10 0,-6-15 0,0 0 0,1 0 0,-1 0 0,1 0 0,-1-1 0,1 1 0,0 0 0,-1-1 0,1 1 0,0-1 0,0 0 0,0 0 0,0 0 0,0 0 0,0 0 0,0 0 0,1 0 0,-1-1 0,0 1 0,0-1 0,1 0 0,-1 1 0,0-1 0,1 0 0,-1 0 0,0-1 0,1 1 0,-1 0 0,0-1 0,0 1 0,1-1 0,-1 0 0,0 0 0,0 0 0,3-1 0,4-3 0,-1 0 0,1 0 0,-1-1 0,0 0 0,-1-1 0,1 0 0,6-7 0,-3 1 0,0-1 0,0-1 0,-1 1 0,8-18 0,-15 27 0,-1-1 0,0 0 0,0 0 0,0 0 0,-1 0 0,2-11 0,-3 15 0,0-1 0,0 0 0,0 0 0,0 0 0,-1 0 0,1 0 0,-1 1 0,0-1 0,0 0 0,0 0 0,0 1 0,0-1 0,0 1 0,-1-1 0,-2-2 0,4 4 0,0 1 0,0 0 0,0 0 0,0-1 0,0 1 0,0 0 0,-1 0 0,1-1 0,0 1 0,0 0 0,0 0 0,-1-1 0,1 1 0,0 0 0,0 0 0,-1 0 0,1-1 0,0 1 0,-1 0 0,1 0 0,0 0 0,0 0 0,-1 0 0,1 0 0,0 0 0,-1 0 0,1 0 0,0-1 0,-1 1 0,1 0 0,0 1 0,0-1 0,-1 0 0,1 0 0,0 0 0,-1 0 0,1 0 0,0 0 0,-1 0 0,-4 15 0,5 20 0,5 32-1690,27 122 0,39 61-3098,-9-19 611,-56-199 3715,-1 1 1,-2 0-1,-1 0 1,-2 0 0,-4 39-1,3-62 699,-1-1 0,-1 1 1,1-1-1,-1 0 0,-1 0 0,-7 15 0,9-22-143,1 0 0,-1 1 0,1-1 0,-1 0 0,0 0 0,0 0 0,0 0 0,0 0 0,0-1 0,0 1-1,0-1 1,-4 3 0,4-4-61,0 1 0,1-1 0,-1 0 0,0 1 0,0-1-1,1 0 1,-1 0 0,0 0 0,0 0 0,1-1 0,-1 1 0,0 0 0,1-1-1,-1 1 1,0-1 0,1 1 0,-1-1 0,1 0 0,-1 0 0,1 0-1,-3-2 1,-1-1 149,0-1 0,0 1-1,0-1 1,1-1 0,0 1 0,0-1-1,0 0 1,1 0 0,0 0 0,0 0-1,-3-9 1,-1-7 667,0-1-1,-3-23 0,2-3-1086,3 0-1,2 0 0,2 0 0,1 0 1,4 0-1,9-55 0,-6 66 503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 24575,'1'-1'0,"-1"1"0,0 0 0,1 0 0,-1-1 0,0 1 0,1 0 0,-1 0 0,0 0 0,1-1 0,-1 1 0,0 0 0,1 0 0,-1 0 0,1 0 0,-1 0 0,0 0 0,1 0 0,-1 0 0,1 0 0,-1 0 0,0 0 0,1 0 0,-1 0 0,1 0 0,-1 0 0,0 0 0,1 1 0,-1-1 0,0 0 0,1 0 0,-1 0 0,1 1 0,-1-1 0,0 0 0,0 0 0,1 1 0,-1-1 0,0 0 0,1 0 0,-1 1 0,0-1 0,0 0 0,0 1 0,1-1 0,-1 1 0,0-1 0,0 0 0,0 1 0,0 0 0,8 22 0,-7-20 0,5 33 0,6 18 0,-11-50 0,0 0 0,1-1 0,0 1 0,-1 0 0,1-1 0,0 0 0,1 1 0,-1-1 0,0 0 0,1 0 0,3 2 0,-5-4 0,1 0 0,0 0 0,0 0 0,0 0 0,-1-1 0,1 1 0,0-1 0,0 0 0,0 1 0,0-1 0,0 0 0,0 0 0,0 0 0,0 0 0,0 0 0,0-1 0,0 1 0,0-1 0,0 1 0,-1-1 0,1 0 0,0 0 0,0 1 0,-1-1 0,1 0 0,0-1 0,-1 1 0,3-2 0,5-4 0,0 0 0,-1-1 0,12-12 0,-16 15-56,-1 1 0,1-1-1,-1 0 1,0 0 0,0 0 0,-1 0-1,1 0 1,-1-1 0,0 1 0,-1-1-1,2-6 1,-3 9 34,1 1 1,-1 0-1,0 0 0,0-1 0,-1 1 1,1 0-1,0-1 0,-1 1 0,0 0 0,1 0 1,-1 0-1,0-1 0,0 1 0,0 0 1,0 0-1,0 0 0,-1 1 0,1-1 0,-1 0 1,1 0-1,-1 1 0,0-1 0,1 1 1,-1-1-1,0 1 0,0 0 0,0 0 0,0 0 1,0 0-1,-5-2 0,1 1-20,-1 0 0,0 0-1,0 1 1,-1 0 0,1 0 0,0 0-1,0 1 1,-1 0 0,1 1 0,0 0 0,0 0-1,0 0 1,0 1 0,0 0 0,0 0-1,0 1 1,0 0 0,1 0 0,-1 0-1,1 1 1,0 0 0,0 0 0,1 1 0,-1 0-1,1 0 1,-5 6 0,-1 5-5659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24575,'2'-3'51,"1"1"-1,-1-1 1,1 1 0,0 0-1,0 0 1,5-2 0,-8 4-88,1-1 0,-1 1 0,1 0 0,-1 0 0,1 0 0,-1 0 0,1-1 0,0 1 0,-1 0 0,1 0 1,-1 0-1,1 0 0,-1 1 0,1-1 0,-1 0 0,1 0 0,0 0 0,-1 0 0,1 0 0,-1 1 1,1-1-1,-1 0 0,1 1 0,-1-1 0,1 0 0,-1 1 0,0-1 0,1 0 0,-1 1 0,1-1 0,-1 1 1,0-1-1,1 1 0,-1-1 0,0 1 0,0-1 0,1 1 0,-1-1 0,0 1 0,0-1 0,0 1 1,0-1-1,0 1 0,0 0 0,1-1 0,-1 1 0,-1 0 0,4 51-6705,-11 29 4662,1-16 493,4-17-365,7 93 0,-3-123 2118,2 1-1,0-1 0,2-1 0,0 1 1,0-1-1,2 1 0,0-2 0,14 24 1,-16-32-84,1-1-1,0 1 1,0-1 0,1-1 0,0 1 0,0-1 0,1 0 0,0-1 0,0 0 0,0 0 0,0-1 0,1 0 0,0 0 0,0-1 0,0 0 0,0-1 0,13 3 0,22 0 4494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24575,'0'0'0,"1"0"0,-1 0 0,0 0 0,0 0 0,0 0 0,0-1 0,0 1 0,0 0 0,0 0 0,1 0 0,-1 0 0,0 0 0,0 0 0,0 0 0,0 0 0,0 0 0,1-1 0,-1 1 0,0 0 0,0 0 0,0 0 0,1 0 0,-1 0 0,0 0 0,0 0 0,0 0 0,0 0 0,1 0 0,-1 0 0,0 0 0,0 0 0,0 1 0,0-1 0,1 0 0,-1 0 0,0 0 0,0 0 0,0 0 0,0 0 0,0 0 0,0 0 0,1 0 0,-1 1 0,0-1 0,0 0 0,0 0 0,0 0 0,0 0 0,0 0 0,0 1 0,10 6 0,44 42 0,-3 3 0,52 67 0,-87-100-1599,-2 0 0,22 38 0,-32-50 1230,-1 1 0,0-1 0,0 0 0,0 1 0,-1 0 0,-1 0 0,1 0 0,-1-1 0,-1 1 0,1 0 0,-1 0 0,-2 11 0,-1-4 555,0 0 0,-2 0 0,1-1 0,-2 0 0,0 0-1,-1 0 1,0-1 0,-1 1 0,-1-2 0,-12 16 0,-8 5 289,-1-2 0,-45 37-1,43-41-2540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23 150 24575,'0'0'0,"0"-1"0,0 1 0,-1 0 0,1-1 0,0 1 0,-1 0 0,1-1 0,0 1 0,-1 0 0,1 0 0,0-1 0,-1 1 0,1 0 0,0 0 0,-1 0 0,1-1 0,-1 1 0,1 0 0,0 0 0,-1 0 0,1 0 0,-1 0 0,1 0 0,-1 0 0,1 0 0,0 0 0,-1 0 0,1 0 0,-1 0 0,1 0 0,0 1 0,-1-1 0,0 0 0,-5 14 0,3 22 0,5 37-2450,11 76 0,-12-144 2084,0 0 0,0 1 1,0-1-1,0 0 0,1 0 0,0 0 0,0 0 1,4 6-1,-6-10 301,1 0 0,-1-1 0,1 1-1,0 0 1,-1-1 0,1 1 0,0 0 0,0-1 0,0 1 0,-1-1 0,1 1 0,0-1 0,0 0-1,0 1 1,0-1 0,0 0 0,0 1 0,0-1 0,-1 0 0,3 0 0,-1 0 25,0-1 0,-1 1 0,1-1 0,0 1 0,0-1 0,0 0 0,0 1 0,-1-1 0,1 0 0,0 0 0,-1-1 0,1 1 0,2-2 0,7-8 371,-1-1 0,0 1-1,-1-1 1,10-16 0,16-20 522,-35 47-816,0 1 0,0 0 0,0-1 0,1 1-1,-1 0 1,0-1 0,0 1 0,1 0 0,-1 0 0,0-1-1,1 1 1,-1 0 0,0 0 0,1 0 0,-1-1 0,0 1-1,1 0 1,-1 0 0,0 0 0,1 0 0,-1 0-1,1 0 1,-1 0 0,0 0 0,1 0 0,-1 0 0,1 0-1,-1 0 1,0 0 0,1 0 0,-1 0 0,0 0 0,1 0-1,-1 0 1,1 0 0,-1 1 0,0-1 0,1 0-1,-1 0 1,0 1 0,0-1 0,1 0 0,-1 0 0,0 1-1,1-1 1,-1 0 0,0 1 0,0-1 0,0 0 0,1 1-1,-1-1 1,0 0 0,0 1 0,0-1 0,0 0-1,0 1 1,0-1 0,0 0 0,1 1 0,7 33 3418,-5-21-2746,-2-10-894,0 0 1,0 0-1,0 0 0,0 0 0,0-1 0,1 1 0,0 0 0,-1-1 0,1 1 1,0-1-1,0 0 0,0 0 0,1 1 0,3 1 0,-5-3 93,1 0-1,-1-1 1,1 1 0,-1-1-1,1 1 1,0-1-1,-1 0 1,1 0-1,-1 0 1,1 0-1,0 0 1,-1 0 0,1 0-1,0 0 1,-1-1-1,1 1 1,-1-1-1,1 1 1,-1-1 0,1 1-1,-1-1 1,1 0-1,-1 0 1,1 0-1,-1 0 1,0 0 0,0 0-1,0 0 1,2-2-1,4-4-226,0-1-1,0-1 0,-1 1 1,0-1-1,0 0 0,-1-1 1,0 1-1,-1-1 0,0 0 1,-1 0-1,0-1 0,0 1 1,-1-1-1,0 1 0,-1-1 1,-1 1-1,1-1 0,-3-17 1,1 15 559,0 0-1,-1 0 1,-1-1 0,0 2 0,-1-1 0,-1 0 0,1 1 0,-2-1 0,0 2 0,0-1 0,-1 0-1,-1 1 1,0 1 0,-15-17 0,20 25-167,0-1-1,0 0 0,0 1 1,0 0-1,-1 0 1,1 0-1,-1 0 1,0 0-1,-5-1 0,-7 0 272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5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9 24575,'1'-1'0,"0"0"0,-1 1 0,1-1 0,0 0 0,-1 1 0,1-1 0,0 1 0,0-1 0,-1 1 0,1-1 0,0 1 0,0 0 0,0-1 0,0 1 0,0 0 0,0 0 0,-1 0 0,3 0 0,-2 3 0,-10 5 0,-88 60-2152,-71 43-2845,144-100 4939,17-7 53,0-1-1,0 1 1,0 0 0,0 1 0,-8 6-1,13-9 7,1 0 0,-1 0 0,0 0 0,1 0-1,-1 0 1,1 1 0,0-1 0,0 1 0,0-1-1,0 1 1,0-1 0,0 1 0,1-1 0,-1 1-1,1 0 1,0-1 0,-1 1 0,1 0 0,1-1-1,-1 4 1,26 226 7221,-26-231-7220,0 0-1,0 0 0,0 0 1,0 0-1,0 0 0,0 0 1,0 0-1,0 0 1,0 0-1,1 0 0,-1-1 1,0 1-1,1 0 0,-1 0 1,1 0-1,-1 0 1,1-1-1,-1 1 0,1 0 1,-1-1-1,1 1 0,0 0 1,-1-1-1,1 1 1,0-1-1,0 1 0,0-1 1,-1 1-1,1-1 0,0 1 1,0-1-1,0 0 1,0 0-1,0 1 0,-1-1 1,1 0-1,0 0 0,0 0 1,0 0-1,0 0 1,0 0-1,1 0 0,4-2-15,0 0-1,-1-1 1,0 1-1,1-1 1,8-6-1,5-3-223,-2 4-288,-1 1-1,1 1 0,1 1 0,-1 0 0,25-3 0,-32 6-35,-1 1 0,1 1 0,-1 0-1,1 0 1,-1 1 0,1 0 0,-1 0-1,0 1 1,1 1 0,-1-1-1,17 9 1,-21-8 398,-1 0-1,1 0 1,-1 1 0,0-1-1,0 1 1,0 0 0,0 0-1,-1 1 1,0-1 0,0 1-1,0-1 1,0 1 0,-1 0-1,0 0 1,0 1-1,0-1 1,0 0 0,-1 1-1,0-1 1,0 0 0,0 10-1,-1-5 158,0 0 0,0 0-1,-1-1 1,0 1 0,-1 0-1,0 0 1,0 0 0,-1-1-1,0 0 1,-1 1 0,-5 9-1,3-11-67,0 1-1,-1-1 1,1 0-1,-1 0 1,-1-1-1,0 0 1,0 0-1,0-1 1,-1 0-1,1 0 1,-11 4 0,6-4 345,0 0 1,0-1 0,0-1 0,0 0-1,-1-1 1,1 0 0,-27 1 0,37-4 117,0-1 0,0 1 0,0 0 0,0-1 0,0 0 0,0 0 0,0 0 0,0 0 0,0 0 1,1-1-1,-1 1 0,-2-3 0,4 4-245,0-1 1,1 1 0,-1-1-1,1 1 1,-1-1 0,1 1-1,-1-1 1,1 0 0,-1 1-1,1-1 1,0 0-1,-1 1 1,1-1 0,0 0-1,-1 1 1,1-1 0,0 0-1,0 0 1,0 1 0,0-3-1,0 2-76,0 0 0,1 0 0,-1 0 0,1 0 0,-1 0 0,1 0 0,-1 0 0,1 1 0,0-1 0,-1 0 0,1 0 0,0 0 0,0 1 0,0-1 0,-1 0 0,1 1 0,0-1 0,0 1 0,2-1 0,3-2-164,0 0 0,0 1-1,1 0 1,-1 0 0,1 1 0,-1 0-1,1 0 1,9 0 0,55 4-2226,-65-3 2021,33 5-753,57 14 0,-76-15 1690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56 125 24575,'0'-7'0,"0"-10"0,0-1 0,-5-23 0,2 65 0,2 23 0,57 424-9043,-15-193 4237,-28-183 7335,-17-112 419,-13-47-2223,-8-74 1599,-84-552-10935,108 685 8493,1 0 1,-1 0-1,1 0 1,0 0-1,0 0 1,2-9 0,-2 14 115,0 0 1,1 0 0,-1-1 0,0 1 0,0 0 0,0 0 0,0 0 0,0-1 0,1 1-1,-1 0 1,0 0 0,0 0 0,0 0 0,0-1 0,1 1 0,-1 0 0,0 0 0,0 0-1,1 0 1,-1 0 0,0 0 0,0 0 0,0 0 0,1 0 0,-1 0 0,0 0 0,0-1-1,1 1 1,-1 1 0,0-1 0,0 0 0,1 0 0,-1 0 0,0 0 0,0 0 0,1 0-1,-1 0 1,0 0 0,0 0 0,1 0 0,-1 0 0,0 1 0,0-1 0,19 19 1340,238 305 208,-139-189-3477,-23-26 2452,-56-61 4614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157 372 24575,'-5'4'0,"0"0"0,-1 0 0,0-1 0,1 0 0,-1 0 0,-1 0 0,1-1 0,0 0 0,0 0 0,-1 0 0,1-1 0,-1 0 0,0-1 0,1 1 0,-1-1 0,0 0 0,1-1 0,-1 1 0,1-1 0,-10-3 0,15 3-102,0 1 0,0 0 0,0-1 0,0 1 0,0-1 0,1 1 0,-1-1 0,0 1 0,0-1 0,1 0 0,-1 0 0,0 1 0,1-1 0,-1 0 0,1 0 0,-1 0 0,1 1 0,-1-1 0,1 0 0,-1 0 0,1 0 0,0 0 0,0 0 0,-1 0 0,1 0 0,0 0 0,0 0 0,0 0 0,0 0 0,0 0 0,0 0 0,0 0 0,1 0 0,-1 0 0,0 0 0,0 0 0,1 1 0,-1-1 0,1 0 0,-1 0 0,1 0 0,-1 0 0,1 0 0,4-6-1081,-1 0 0,1 1 0,0 0 0,7-6 1,-10 10 1020,250-213-3993,-148 133 7569,-71 55-300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24575,'0'-1'0,"0"1"0,0 0 0,0-1 0,0 1 0,0 0 0,0 0 0,1-1 0,-1 1 0,0 0 0,0-1 0,0 1 0,0 0 0,1 0 0,-1-1 0,0 1 0,0 0 0,1 0 0,-1-1 0,0 1 0,0 0 0,1 0 0,-1 0 0,0 0 0,0-1 0,1 1 0,-1 0 0,0 0 0,1 0 0,-1 0 0,0 0 0,1 0 0,-1 0 0,0 0 0,1 0 0,-1 0 0,0 0 0,1 0 0,-1 0 0,0 0 0,1 0 0,-1 0 0,0 0 0,0 1 0,1-1 0,-1 0 0,0 0 0,1 0 0,-1 0 0,0 1 0,0-1 0,1 0 0,-1 0 0,0 1 0,0-1 0,0 0 0,1 0 0,-1 1 0,0-1 0,0 1 0,15 18 0,0 2 0,-2 0 0,17 36 0,-10-19 0,43 88-1783,21 38-843,-84-163 2626,0-1 0,0 0 0,1 1 0,-1-1 0,0 1 0,0-1 0,0 0 0,1 1 0,-1-1 0,0 0 0,0 1 0,1-1 0,-1 0 0,0 0 0,1 1 0,-1-1 0,0 0 0,1 0 0,-1 0 0,0 1 0,1-1 0,-1 0 0,0 0 0,1 0 0,-1 0 0,1 0 0,0 0 0,3-9 0,0-26 0,-4 26 0,3-41-594,3-1 1,1 1-1,19-63 0,-25 111 594,-1-1 0,1 1 0,0 0 0,0 0 0,0 0 0,0 0 0,0 0 0,1 0 0,-1 0 0,1 0 0,-1 0 0,3-2 0,-3 4 0,0 0 0,0-1 0,0 1 0,-1 0 0,1 0 0,0 0 0,0-1 0,0 1 0,0 0 0,0 0 0,0 0 0,0 1 0,-1-1 0,1 0 0,0 0 0,0 0 0,0 1 0,0-1 0,0 0 0,-1 1 0,1-1 0,0 0 0,0 1 0,-1-1 0,1 1 0,0 0 0,-1-1 0,1 1 0,0 0 0,-1-1 0,1 1 0,0 1 0,38 50-932,-29-36 1605,2-1-1,15 18 0,-24-30-649,1 1 1,-1-1-1,1 0 0,0 0 1,0 0-1,0-1 0,1 1 1,-1-1-1,0 0 0,1 0 0,0-1 1,-1 1-1,8 0 0,-10-1-45,0-1-1,0 0 1,-1 0-1,1 0 1,0 0-1,0-1 1,0 1-1,-1 0 1,1-1-1,0 1 1,-1-1-1,1 1 1,0-1-1,-1 0 1,1 0-1,-1 0 1,1 0-1,-1 0 1,3-2-1,-1 0 16,-1 0 0,0 0 0,0 0 0,0 0 0,0 0 0,-1-1 0,1 1 0,-1-1 0,2-4 0,-1-3 14,0-1 0,0 1 0,-1-1 0,0 1 0,-2-15 0,-1 1-1315,-8-29 1,1 4 2252,11 47-412,4 7-254,10 13-565,-11-12-259,-2-2 244,1 0 1,-1 0-1,1 0 0,0 0 1,-1 0-1,1-1 0,0 0 1,1 0-1,-1 0 0,0 0 1,0-1-1,1 1 0,-1-1 1,1 0-1,-1-1 0,1 1 1,0-1-1,-1 0 0,6 0 0,-5-1 275,0 0 0,0-1 0,0 0 0,0 1-1,-1-1 1,1-1 0,-1 1 0,1-1-1,-1 1 1,0-1 0,0-1 0,0 1 0,0 0-1,-1-1 1,1 0 0,-1 0 0,3-5-1,-3 5 399,-1 0 0,1 0 0,-1 0 0,-1 0-1,1-1 1,0 1 0,-1 0 0,0-1 0,0 1-1,0-1 1,-1 1 0,0-1 0,1 1 0,-2-1-1,0-7 1,1 6 70,2 5-206,8 13-141,13 27 272,-21-36-164,43 77-1418,56 139 0,-86-178 481,-1 0 0,-3 1 0,-1 0 0,-2 1 1,3 73-1,-9-74 1590,-7 53 0,4-83-666,-1 1 0,0-1 0,-1 1 0,-1-1 1,0 0-1,0 0 0,-1 0 0,-10 17 0,14-28-180,1 0-1,-1 0 1,0 0-1,0 1 1,1-1-1,-1 0 1,0 0-1,0 0 1,0 0-1,0-1 1,0 1-1,0 0 1,0 0-1,-1 0 1,1-1-1,0 1 1,0-1-1,0 1 1,-1-1-1,1 1 1,0-1-1,-1 0 1,1 0-1,0 1 1,-3-1-1,2-1 30,0 0-1,0 0 1,0 0-1,1 1 1,-1-2-1,0 1 1,0 0-1,1 0 1,-1 0-1,1-1 1,-1 1-1,1-1 1,0 1-1,0-1 1,-2-2-1,-3-7 283,-1 0-1,2 0 1,0-1-1,-5-14 1,1-6-433,1-1 0,1-1-1,2 0 1,-1-50 0,5 27-2642,15-107-1,-9 131 2324,2-1-1,1 2 0,2-1 1,1 1-1,24-47 0,-18 46 1210,2 2 0,36-47 0,-20 35 5035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131 597 24575,'-1'-2'-39,"0"1"-1,1-1 1,-1 1-1,0-1 1,0 1-1,0-1 1,0 1-1,0 0 1,0-1-1,0 1 1,-1 0 0,1 0-1,0 0 1,-1 0-1,1 0 1,0 0-1,-1 0 1,1 0-1,-1 1 1,0-1-1,1 1 1,-1-1-1,0 1 1,1 0-1,-1-1 1,0 1-1,1 0 1,-1 0-1,0 0 1,1 0 0,-1 0-1,0 1 1,-1 0-1,-1 0-126,1 0 0,0 1 0,-1 0-1,1-1 1,0 1 0,0 0 0,0 1 0,1-1 0,-1 0-1,0 1 1,1 0 0,0-1 0,0 1 0,-4 6-1,0 3 130,0 1 0,1-1-1,1 1 1,0 0-1,1 0 1,0 1-1,1-1 1,0 0-1,1 1 1,1-1-1,1 20 1,0-20-105,1-1 0,1 1 0,-1-1 0,2 0 0,0 1 0,9 17 0,-9-22-475,0 0-1,1 0 0,0-1 0,1 1 0,10 10 1,-13-15 600,-1-1 1,1 1 0,0-1 0,0 0 0,0 0-1,0 0 1,0 0 0,0-1 0,1 1 0,-1-1-1,0 1 1,1-1 0,-1 0 0,1-1 0,-1 1-1,1-1 1,0 1 0,-1-1 0,5-1 0,-5 1 68,1-1 0,0 0 0,-1-1 0,1 1 0,-1-1 1,1 1-1,-1-1 0,0 0 0,0 0 0,0-1 0,0 1 0,0-1 1,0 1-1,-1-1 0,1 0 0,-1 0 0,0 0 0,3-4 1,2-7-213,0 1 1,-1-1 0,-1-1-1,0 1 1,-1-1-1,0 0 1,-1 0 0,-1 0-1,-1 0 1,0 0 0,-1 0-1,-2-23 1,-4-15-453,-2 0 0,-19-60 0,5 35 938,-3-14-43,13 32 4845,18 80 320,5 9-5707,5 15-4287,-9-20 3101,7 21-928,30 65 0,-38-98 2319,0 0-1,1 0 0,0-1 1,1 0-1,0 0 0,1-1 1,1 0-1,-1 0 0,22 15 1,-28-22 102,1-1 0,0 1 0,0-1 1,0-1-1,0 1 0,0 0 0,0-1 1,0 0-1,0 0 0,1 0 0,-1 0 0,0-1 1,1 0-1,-1 0 0,0 0 0,1 0 1,-1-1-1,0 1 0,6-3 0,3-2 354,-2 0 0,1 0-1,-1-2 1,0 1-1,11-9 1,13-8-527,-31 21 234,0 0-1,1 0 1,-1 0 0,0 1 0,1 0-1,-1 0 1,1 0 0,-1 0 0,1 1 0,7 0-1,49 7 2276,-11-1-1339,-35-6-1346,0-1 0,0 0 0,0-1 1,0-1-1,0 0 0,0-1 1,-1-1-1,0 0 0,0-1 1,0 0-1,17-12 0,-23 13 26,-1 0-1,0-1 1,0 0-1,0 0 0,0-1 1,-1 0-1,-1 0 0,10-15 1,-12 17 194,0-1 1,0 0-1,-1 0 1,0-1-1,0 1 1,0 0-1,-1-1 0,0 1 1,0-1-1,-1 1 1,0-1-1,0 0 1,-2-8-1,2 13 110,0 0-1,0-1 1,0 1-1,-1 0 1,1 0-1,-1 0 1,0 0-1,1 0 1,-1 0-1,0 0 1,0 0-1,0 1 1,0-1-1,-1 0 1,1 0-1,0 1 1,-1-1-1,1 1 1,-1-1-1,0 1 1,1 0-1,-1-1 1,0 1-1,0 0 1,0 0-1,0 0 1,0 1-1,0-1 1,0 0-1,0 1 1,0-1-1,0 1 1,0 0-1,0 0 1,0 0-1,0 0 1,-1 0-1,1 0 1,-4 1-1,1 0 662,-1 1-1,0 0 1,1 0 0,0 0-1,-1 0 1,1 1-1,0 0 1,0 0 0,1 0-1,-1 1 1,1 0-1,-1 0 1,-5 7 0,6-5-514,0 0 1,0 0 0,1 0-1,0 0 1,1 0 0,-1 0-1,-1 9 1,4-14-184,-1 0 0,1 0 0,0 0 0,0 0 0,0 0 0,0 1-1,0-1 1,0 0 0,0 0 0,0 0 0,0 0 0,1 1 0,-1-1 0,0 0 0,1 0 0,-1 0 0,1 0 0,-1 0 0,2 1 0,-1-1 0,0 0 1,1 0-1,-1-1 1,0 1-1,0-1 1,1 1 0,-1-1-1,0 1 1,1-1-1,-1 0 1,0 0 0,1 0-1,-1 0 1,1 0-1,-1 0 1,0 0-1,1 0 1,-1 0 0,0-1-1,1 1 1,1-1-1,8-3 7,0-1 0,0 0 0,0 0 0,0-1 0,-1 0 0,0-1 0,0 0 0,15-16 0,-11 11 0,-14 12 0,1-1 0,0 1 0,-1-1 0,1 1 0,0-1 0,-1 1 0,1-1 0,0 1 0,-1-1 0,1 1 0,0 0 0,0 0 0,-1-1 0,1 1 0,0 0 0,0 0 0,0 0 0,0 0 0,-1 0 0,1 0 0,0 0 0,0 0 0,0 0 0,-1 0 0,1 1 0,0-1 0,0 0 0,-1 0 0,1 1 0,0-1 0,1 1 0,1 2 0,-1 0 0,1-1 0,0 1 0,-1 0 0,4 7 0,-4-7 0,0 0 0,0 0 0,1 0 0,-1 0 0,1-1 0,-1 1 0,7 4 0,-3-5-236,0 1-1,0-1 1,1 0-1,-1-1 0,1 1 1,-1-1-1,1-1 1,-1 1-1,1-1 0,0 0 1,-1-1-1,1 1 1,0-1-1,-1-1 1,1 1-1,6-3 0,12-5-1508,1-1 0,35-20 0,-55 27 1620,151-91-6290,-57 23 7750,-73 53 306,-18 12-961,0 0 1,-1-1-1,13-11 1,-18 15-171,0-1 0,-1 1 0,1-1 0,-1 1 0,0-1 0,0 0-1,-1 0 1,1 0 0,-1 0 0,1 0 0,-1 0 0,1-8 0,-2 7-349,1-1 1,-1 0-1,0 1 1,-1-1-1,1 1 1,-1-1-1,0 0 1,0 1-1,-1 0 1,0-1-1,0 1 1,0 0-1,0 0 1,-5-6-1,6 8-122,-1 1 0,0 0 0,0-1-1,-1 1 1,1 0 0,0 0 0,-1 0 0,1 0-1,-1 0 1,0 1 0,1-1 0,-1 1 0,0 0 0,0 0-1,0 0 1,0 0 0,0 0 0,0 1 0,0-1-1,0 1 1,-1 0 0,1 0 0,0 0 0,0 0 0,0 1-1,-6 1 1,4-1-70,0 0 0,0 1 0,1 0 0,-1 0-1,0 0 1,1 0 0,0 1 0,-1 0 0,1 0 0,0 0 0,0 0-1,1 1 1,-1 0 0,1-1 0,0 1 0,0 1 0,0-1-1,0 0 1,1 1 0,0-1 0,0 1 0,0-1 0,0 1-1,-1 6 1,2-3-17,-1-1-1,1 1 0,1 0 1,-1 0-1,1-1 0,1 1 1,-1 0-1,1-1 0,1 1 0,0 0 1,0-1-1,0 1 0,1-1 1,0 0-1,4 9 0,9 7-16,1-1-1,1-1 0,0 0 1,30 25-1,34 39-2007,-73-74 1922,-1 0 1,0 0-1,-1 0 0,0 1 0,-1 0 0,7 21 1,-10-21-250,0 0 0,-1 1 0,0 0 0,-1 0 0,-1-1 0,0 1 0,0 0 0,-2 0 0,1-1 0,-2 1 0,1-1 0,-2 1 0,0-1 0,-9 20 0,0-5 349,-1-2 0,-1 1 0,-1-2 0,-1 0 0,-28 29 0,39-45 706,-1-1 0,0-1 1,0 0-1,-1 0 1,-15 9-1,22-14-599,-1 0 0,1-1 0,-1 1-1,1-1 1,-1 1 0,1-1 0,-1 1 0,1-1-1,-1 0 1,0 0 0,1 0 0,-1 0 0,1 0 0,-1 0-1,1 0 1,-1 0 0,-2-1 0,2 0-75,1 0 0,-1 0 0,1-1-1,0 1 1,0 0 0,0 0 0,0-1 0,0 1 0,0 0 0,0-1 0,0 1 0,0-1 0,0 1 0,1-1 0,-1 0 0,1 1 0,-1-1-1,1 0 1,0 1 0,0-4 0,-1-16-14,1 0-1,0 0 1,2 0-1,1 0 1,1 0-1,11-36 1,-8 32-1140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39 230 24575,'-2'0'0,"0"0"0,1 0 0,-1 0 0,1 0 0,-1 0 0,1 0 0,-1-1 0,1 1 0,-1-1 0,1 1 0,-1-1 0,1 1 0,-1-1 0,1 0 0,-1 0 0,1 1 0,0-1 0,0 0 0,-1 0 0,1 0 0,0-1 0,0 1 0,0 0 0,-1-3 0,1 3 0,1-1 0,-1 0 0,1 0 0,0 1 0,0-1 0,0 0 0,0 0 0,0 0 0,0 1 0,0-1 0,1 0 0,-1 0 0,0 1 0,1-1 0,0 0 0,-1 1 0,1-1 0,0 0 0,0 1 0,0-1 0,1-1 0,39-46-166,-33 40 113,0 0 1,0 0 0,-1-1 0,0 0-1,0 0 1,-1 0 0,8-21 0,-14 30 52,1 0 0,-1 0 0,1 0 0,-1 0 0,0 0 0,0 0 0,0 0 0,1 0 0,-1 0 0,0 0 0,0 0 0,-1 0 0,1 0 0,0 0 0,0 0 0,0 0 0,-1 0 0,1 0 0,-1-2 0,0 3 0,1-1 0,-1 1 0,1-1 0,-1 1 0,1 0 0,-1 0 0,0-1 0,1 1 0,-1 0 0,0 0 0,1 0 0,-1-1 0,1 1 0,-1 0 0,0 0 0,1 0 0,-1 0 0,0 0 0,1 0 0,-1 0 0,0 1 0,0-1 0,-3 1 0,-1 1 0,1-1 0,1 1 0,-1 0 0,0 0 0,0 0 0,-5 5 0,3-2-303,1 0 0,0 1 0,0 0 1,1 0-1,-1 0 0,2 0 1,-1 0-1,0 1 0,1 0 1,1 0-1,-1 0 0,1 0 1,0 0-1,0 0 0,1 1 0,0 8 1,0-11 87,1 0 1,0 1 0,0-1-1,1 0 1,0 0-1,0 0 1,0 0-1,0 0 1,1 0 0,0 0-1,0 0 1,0-1-1,1 1 1,-1-1 0,1 1-1,0-1 1,0 0-1,1 0 1,-1 0 0,1-1-1,0 1 1,0-1-1,8 5 1,-5-4 280,1 0 1,0-1-1,0 0 1,0 0-1,0-1 1,0 0-1,1-1 1,-1 1-1,0-2 1,1 1-1,-1-1 1,1 0-1,8-2 1,3-1 171,0-2-1,-1 0 1,1 0-1,22-12 1,-4 1 328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24575,'4'-4'0,"3"-1"0,3 2 0,1 4 0,1 3 0,0 7 0,2 6 0,1 1 0,0 3 0,-2 0-668,2 2 668,2 1 0,0 2 0,-2-4-7523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 24575,'-5'-29'0,"2"23"0,3 20 0,9 71-750,3 0 0,29 103 0,-39-180 750,0 0 0,0 0 0,0 0 0,1 1 0,7 12 0,-10-20 0,1 1 0,0-1 0,0 0 0,0 1 0,0-1 0,0 0 0,1 0 0,-1 1 0,0-1 0,0 0 0,1 0 0,-1 0 0,1-1 0,-1 1 0,1 0 0,-1 0 0,1-1 0,-1 1 0,1-1 0,-1 0 0,1 1 0,0-1 0,-1 0 0,1 0 0,0 0 0,-1 0 0,1 0 0,0 0 0,-1 0 0,3-1 0,24-8 459,-24 7-322,0 1 1,0-1 0,1 1 0,-1 0 0,1 0-1,-1 1 1,1-1 0,0 1 0,-1 0 0,1 0 0,0 0-1,6 2 1,8 3-138,-7-2 0,0 0 0,1-1 0,22 1 0,-31-3 0,0 0 0,0-1 0,0 1 0,0-1 0,0 0 0,0 0 0,0-1 0,0 1 0,0-1 0,0 0 0,-1 0 0,1 0 0,-1 0 0,1 0 0,4-6 0,13-16 0,-18 19 0,1 0 0,-1 1 0,1-1 0,0 1 0,1 0 0,-1 0 0,7-4 0,-11 8 0,1 0 0,0 1 0,-1-1 0,1 0 0,-1 0 0,1 0 0,-1 0 0,1 1 0,-1-1 0,1 0 0,-1 1 0,1-1 0,-1 0 0,1 1 0,-1-1 0,1 1 0,-1-1 0,0 0 0,1 1 0,-1-1 0,0 1 0,1-1 0,-1 1 0,0-1 0,0 1 0,0-1 0,1 1 0,-1 0 0,0-1 0,0 2 0,8 23 0,-6-20 0,0 3-381,1 0 0,1 0 1,-1-1-1,1 0 0,0 1 0,1-1 0,0-1 0,0 1 0,0-1 0,1 0 0,9 8 0,0-3-3239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24575,'4'-20'0,"1"-8"0,1 9 0,-1 14 0,3 31 0,1 22 0,5 26-8503,4 13 8503,6 13-2817,4-2 2817,1-8 0,-3-12 0,-6-20 3129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24575,'10'47'-162,"-6"-26"-64,0 0 0,2 0-1,9 22 1,-13-38 199,0 0-1,1-1 1,-1 1 0,1-1-1,0 1 1,0-1 0,0 0-1,1 0 1,-1-1-1,1 1 1,0-1 0,0 1-1,1-1 1,-1-1 0,1 1-1,-1-1 1,10 4 0,-11-5 32,0 0 0,0-1 0,0 1 0,0-1 0,1 0 0,-1 0 0,0 0 1,0 0-1,1 0 0,-1-1 0,0 0 0,0 1 0,0-1 0,0 0 0,0-1 0,0 1 1,0 0-1,0-1 0,-1 0 0,1 0 0,3-2 0,-2 0-18,0 1 1,-1-1-1,1 0 0,-1 0 1,0 0-1,0 0 0,0-1 1,0 1-1,-1-1 0,0 0 0,0 0 1,2-6-1,0-11-6566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3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245 610 24575,'-1'-3'0,"0"0"0,-1 0 0,1 1 0,0-1 0,-1 0 0,0 1 0,0-1 0,0 1 0,0 0 0,0-1 0,0 1 0,0 0 0,-5-2 0,-11-14 0,14 10-81,0 0 1,0 0-1,1 0 0,-1-1 0,2 1 1,-1-1-1,-1-17 0,3 18 10,0 0 1,-1 0-1,0 0 0,-1 0 1,1 0-1,-1 0 0,-1 1 0,1 0 1,-8-11-1,10 17 62,0-1 1,0 1-1,-1-1 1,1 1-1,0 0 0,-1-1 1,1 1-1,-1 0 1,1 0-1,-1 0 1,0 0-1,1 0 0,-1 1 1,0-1-1,0 0 1,0 1-1,1-1 0,-1 1 1,0 0-1,0 0 1,0-1-1,-2 2 0,1-1-22,1 1 0,-1 0 0,1 0 0,-1 0 0,1 0 0,-1 0 0,1 0 0,-1 1 0,1 0 0,0-1 0,0 1 0,0 0-1,-3 3 1,-2 4-48,1-1 0,0 1 0,0 0 0,1 0 0,0 1 0,1-1 0,-4 12 0,4-6-234,0 0 0,1 0 0,1 0 0,1 1 1,0 0-1,1-1 0,0 1 0,1-1 0,1 1 0,6 22 1,-6-31 114,0-1 1,0 1 0,1-1 0,0 0 0,0 0 0,0 0 0,1 0-1,0 0 1,0-1 0,1 0 0,6 7 0,-6-9 134,-1 1-1,1-2 1,-1 1 0,1 0 0,0-1-1,0 0 1,0 0 0,0 0 0,0-1-1,0 0 1,1 0 0,-1 0 0,0 0-1,1-1 1,-1 0 0,7-1-1,-4 0 22,-1 0 0,0 0 0,1-1 0,-1 0 0,0 0 0,0 0 0,0-1-1,0 0 1,-1-1 0,1 0 0,10-8 0,-8 4-106,0 0 0,0-1 0,-1 0 0,0 0 0,-1-1 0,10-17-1,0-5-46,-2 0-1,-2-1 0,18-66 0,-27 88 376,-1-1 0,0 0 1,-1 1-1,0-1 0,-1 0 0,-3-24 3525,2 36-3632,-2 9 379,-1 15 410,2-2 57,0 1-1,2-1 1,4 23 0,-4-39-796,0 0 1,0 1 0,1-1-1,0 0 1,0 0 0,0 0-1,1 0 1,0-1 0,0 1-1,0-1 1,1 1 0,-1-1-1,2 0 1,-1 0 0,7 5-1,-8-8-123,0 0 0,0-1 0,0 0 0,0 0 0,0 0 0,1 0 0,-1 0 0,0 0 0,1-1 0,-1 0 0,0 1 0,1-1 0,-1-1 0,0 1 0,1 0 0,-1-1 0,0 0 0,1 1 0,4-3 0,-4 1 0,-1 1 0,1 0 0,0 0 0,0 1 0,0-1 0,-1 1 0,1 0 0,0 0 0,0 0 0,0 1 0,0-1 0,-1 1 0,8 2 0,-2 2 0,-1 0 0,0 0 0,15 14 0,-18-15 0,0 1 0,1-1 0,-1 0 0,1 0 0,0 0 0,0-1 0,0 0 0,0 0 0,1 0 0,7 1 0,-11-4-55,0 0 0,0 0 0,0 0 0,0-1 0,0 0 0,0 1 0,0-1 0,-1 0 0,1 0 0,0-1-1,-1 1 1,1 0 0,-1-1 0,1 0 0,-1 1 0,0-1 0,1 0 0,-1 0 0,0-1 0,0 1 0,2-4 0,6-7-428,0-2 0,11-20 0,-17 28 448,5-10-220,-1 1 0,-1-1-1,0-1 1,-1 1 0,-1-1-1,-1 0 1,0-1-1,-1 1 1,-1-1 0,-1 1-1,-2-26 1,-1 19 12,-2 1 1,0-1-1,-2 1 0,-1 0 1,0 0-1,-2 1 0,-1 0 1,-12-22-1,-6-3 2750,8 17-6350,8 19 2983,7 15 832,1 12-341,1 19-148,1 0 0,2-1 0,6 48 0,25 106-933,-24-156 1596,2 0-1,2 0 0,0-1 1,23 41-1,-16-38 4991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24575,'0'7'8,"0"0"0,0 1 0,1-1 1,0 0-1,1 0 0,0 0 0,0 0 0,0 0 0,1 0 0,6 11 0,-7-16-24,-1 1-1,1-1 1,0 1-1,1-1 1,-1 0-1,0 1 1,1-1-1,-1 0 1,1-1 0,0 1-1,-1 0 1,1-1-1,0 0 1,0 1-1,0-1 1,0 0-1,0-1 1,1 1-1,-1 0 1,0-1 0,0 0-1,0 0 1,0 0-1,1 0 1,-1 0-1,5-2 1,-1 0-55,0 0 0,0-1 0,0 0-1,0 0 1,-1-1 0,1 1 0,-1-2 0,0 1 0,0-1 0,0 0 0,-1 0 0,0 0 0,0-1-1,0 0 1,-1 0 0,1 0 0,-2 0 0,1-1 0,-1 1 0,0-1 0,0 0 0,0 0 0,-1 0 0,2-15-1,-3 19 56,-1 1-1,0 0 0,0 0 0,0-1 0,0 1 0,0 0 0,-1 0 0,1-1 0,-1 1 0,1 0 0,-1 0 0,0 0 0,0 0 0,0 0 0,0 0 0,0 0 0,-1 0 0,1 0 0,0 0 0,-3-1 0,2 1-42,-1 0-1,1 1 1,-1-1-1,0 1 1,1 0 0,-1 0-1,0 0 1,0 0-1,0 0 1,0 0-1,0 1 1,0 0 0,-4-1-1,-1 2-92,0-1 1,0 1-1,0 0 0,0 1 1,0-1-1,0 2 0,1-1 0,-1 1 1,1 0-1,-11 7 0,12-6-155,1-1 1,0 2-1,0-1 0,0 1 0,1-1 1,0 1-1,0 1 0,0-1 0,0 0 1,1 1-1,0 0 0,0 0 0,-2 6 1,3-5 350,0-1 0,1 1 1,0 0-1,0 0 1,0 0-1,1-1 0,0 1 1,1 0-1,-1 0 1,1 0-1,0 0 1,1 0-1,0-1 0,0 1 1,0-1-1,1 1 1,0-1-1,7 10 1,9 11 204</inkml:trace>
  <inkml:trace contextRef="#ctx0" brushRef="#br0" timeOffset="1">449 266 24575,'5'-4'0,"-1"1"0,1-1 0,-1 0 0,6-7 0,-9 10 0,0 0 0,0 0 0,-1 0 0,1 0 0,0 0 0,0 0 0,-1 0 0,1 0 0,-1 0 0,1-1 0,-1 1 0,1 0 0,-1 0 0,0-1 0,1 1 0,-1 0 0,0-1 0,0 1 0,0 0 0,0-1 0,0 1 0,0 0 0,-1 0 0,1-1 0,-1 0 0,1 1 0,-1 0 0,0 1 0,0-1 0,1 1 0,-1-1 0,0 1 0,0-1 0,1 1 0,-1 0 0,0-1 0,0 1 0,0 0 0,0 0 0,0 0 0,0 0 0,0 0 0,1 0 0,-1 0 0,0 0 0,0 0 0,0 0 0,0 0 0,0 0 0,0 1 0,0-1 0,1 0 0,-1 1 0,0-1 0,0 0 0,0 1 0,1-1 0,-1 1 0,0 0 0,0-1 0,0 2 0,-26 21 0,22-18-130,1 1-1,0 0 1,1 0-1,0 0 1,0 0-1,0 1 1,1-1-1,-1 1 1,2 0-1,-1-1 1,1 1-1,0 0 1,0 13-1,1-14 40,0-1-1,1 0 1,0 0 0,0 0-1,0 0 1,0 0 0,1 0-1,0 0 1,0 0 0,0 0-1,1-1 1,-1 1 0,1-1-1,0 0 1,1 0-1,-1 0 1,1 0 0,0 0-1,4 3 1,10 4 91,0 0 0,0-1 0,26 10 0,-12-6 0,-30-13 10,0 0-1,0 0 0,0 0 1,-1 0-1,1 0 1,0 1-1,-1-1 1,1 0-1,1 3 1,-3-4-6,1 1 1,-1-1-1,0 1 1,1-1-1,-1 1 1,0 0-1,0-1 1,1 1-1,-1 0 1,0-1-1,0 1 1,0 0-1,0-1 1,0 1-1,0-1 1,0 1-1,0 0 1,0-1-1,0 1 1,-1 1-1,0 0-77,-1 1 1,1-1-1,-1 1 0,0-1 1,0 0-1,0 0 0,0 0 0,0 0 1,0 0-1,-1 0 0,1 0 1,-4 1-1,-26 16-3708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24575,'6'-4'0,"5"-1"0,4-2 0,1 0 0,-3 4 0,-1 4 0,-1 11 0,0 8 0,0 5 0,-2 3-6784,1 9 6784,1 3 0,1-1-4536,-2-6 7665</inkml:trace>
  <inkml:trace contextRef="#ctx0" brushRef="#br0" timeOffset="1">196 314 24575,'-4'2'0,"-5"0"0,-3 0 0,-1 0 0,5 0 0,6-3 0,7-1 0,13-5 0,9-2 0,5-2 0,16-5 0,5-1 0,-6 1-8191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24575,'0'-4'0,"-2"-7"0,5 31 0,6 33 0,2 14-8503,0 6 8503,1-2 1719,2-1-1719,0-9 0,3-6 0,1-11-4536,0-14 4536,5-10 2079,2-10-2079,1-10 0,2-11 0,-4-4 1050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77 24575,'-4'3'0,"-5"5"0,-3 1 0,-1 0 0,-1-2 0,0-2 0,5-1 0,7-3 0,7-2 0,5-3 0,8-4 0,4-1 0,7-4 0,4-1-6784,4-3 6784,1-1 0,3-3 0,-6 3-1407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99 206 24575,'-10'-5'-522,"-1"-1"1,1 1-1,0-2 0,1 0 0,-1 0 0,-10-11 0,18 16 379,0 0 0,0 0 0,1 0 0,-1 0 0,1 0 0,0-1 0,-1 1 0,1 0 0,0-1 0,0 1 0,1-1 0,-1 1 0,0-1 0,1 1 0,-1-1 0,1 1 0,0-1 0,0 0 0,0 1 0,0-1 0,1 1 0,-1-1 0,1 0 0,-1 1 0,1-1 0,0 1 0,0 0 0,0-1 0,0 1 0,1 0 0,-1-1 0,1 1 0,-1 0 0,4-3 0,0-1 273,1 0 0,0 1-1,0-1 1,1 1 0,-1 1-1,1-1 1,0 1-1,0 0 1,1 1 0,-1 0-1,1 0 1,0 0 0,0 1-1,0 0 1,0 1 0,0 0-1,0 0 1,0 0 0,0 1-1,0 1 1,0-1 0,16 4-1,-16-2 38,-1-1 0,0 1-1,0 1 1,-1-1 0,1 1 0,0 0-1,-1 1 1,0 0 0,0 0-1,0 0 1,0 0 0,0 1-1,-1 0 1,0 0 0,0 1 0,-1-1-1,1 1 1,-1 0 0,0 1-1,-1-1 1,0 0 0,0 1 0,0 0-1,-1 0 1,3 13 0,-3-7-441,0 0 1,-2 0-1,0 0 1,0 0-1,-1 0 0,-5 24 1,-4-1-1424,-14 37-1,-5 19 280,28-89 1418,0 0 0,0 1 0,1-1 0,-1 0 0,1 1 0,0-1 0,0 1 0,0-1 0,1 1 0,-1-1 0,1 0 0,1 5 0,-1-6 0,-1-1 0,1 1 0,0-1 0,0 0 0,0 1 0,1-1 0,-1 0 0,0 0 0,0 1 0,1-1 0,-1 0 0,1 0 0,-1-1 0,1 1 0,-1 0 0,1 0 0,0-1 0,-1 1 0,1-1 0,0 1 0,-1-1 0,1 0 0,0 0 0,-1 0 0,1 0 0,3 0 0,29-3-20,2-3-82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24575,'1'-3'0,"0"1"0,0 0 0,1 0 0,-1 0 0,0 0 0,1 0 0,0 0 0,-1 0 0,1 1 0,3-4 0,-4 5 0,0 0 0,0-1 0,0 1 0,0 0 0,0 0 0,0 0 0,0 0 0,0-1 0,0 2 0,0-1 0,0 0 0,0 0 0,0 0 0,0 0 0,0 1 0,0-1 0,0 0 0,0 1 0,0-1 0,0 1 0,0-1 0,0 1 0,0-1 0,0 1 0,-1 0 0,1-1 0,0 1 0,0 1 0,9 8-899,-1 0-1,0 0 0,0 1 0,12 22 1,24 53-5339,-33-60 5654,17 40-1275,9 16 1189,-38-82 715,0 1 0,0-1 0,0 0 0,0 0 0,0 1 0,0-1 0,0 0-1,0 0 1,0 1 0,0-1 0,0 0 0,0 0 0,0 1 0,1-1 0,-1 0 0,0 0-1,0 0 1,0 1 0,0-1 0,1 0 0,-1 0 0,0 0 0,0 0 0,0 1 0,1-1-1,-1 0 1,0 0 0,0 0 0,1 0 0,-1 0 0,0 0 0,0 0 0,1 0 0,-1 0-1,0 0 1,0 0 0,1 0 0,-1 0 0,0 0 0,0 0 0,1 0 0,-1 0 0,0 0-1,0 0 1,1 0 0,-1 0 0,0 0 0,0 0 0,1-1 0,-1 1 0,0 0 0,7-19 424,-2-27 2899,-5 45-3231,2-31 163,15-129-3616,-17 157 3295,1-1-1,0 1 0,1-1 1,-1 1-1,1 0 0,0-1 1,0 1-1,0 0 1,0 0-1,1 0 0,-1 1 1,1-1-1,0 0 0,0 1 1,1 0-1,-1 0 0,1 0 1,0 0-1,-1 0 1,1 1-1,0 0 0,0 0 1,1 0-1,-1 0 0,0 1 1,1-1-1,-1 1 0,1 0 1,-1 0-1,6 0 0,7 1-73,0 0-1,-1 1 0,1 0 0,0 2 0,-1 0 0,32 10 1,-47-12 334,0-1 1,0 1 0,1-1 0,-1 1 0,0-1-1,1 0 1,-1 1 0,1-1 0,-1 0 0,0 0-1,1 0 1,-1 0 0,1 0 0,-1 0 0,0-1-1,1 1 1,-1 0 0,1-1 0,-1 1 0,0-1-1,0 1 1,1-1 0,-1 0 0,0 1 0,0-1-1,0 0 1,0 0 0,1 0 0,-1 0 0,1-2-1,-1 0 95,1 0-1,-1-1 1,0 1 0,0-1-1,-1 0 1,1 1-1,-1-1 1,1 1-1,-1-1 1,0 0-1,-1-3 1,-1-10-1238,-1 2-5922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24575,'-2'-2'0,"0"-2"0,-1 1 0,3 1 0,2 3 0,1 3 0,1 3 0,2 4 0,1 5 0,2 2 0,3 9 0,4 9 0,1 3 0,-3-2 0,-1-3-4423,-4-7 655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24575,'-1'10'0,"2"0"0,-1 0 0,1 0 0,1 0 0,0 0 0,4 14 0,-5-22 0,0 1 0,0-1 0,1 1 0,-1-1 0,0 0 0,1 1 0,0-1 0,-1 0 0,1 0 0,0 0 0,0-1 0,0 1 0,1 0 0,-1-1 0,0 1 0,0-1 0,1 0 0,-1 0 0,1 0 0,-1 0 0,1 0 0,0 0 0,-1-1 0,1 1 0,0-1 0,-1 0 0,1 0 0,0 0 0,3 0 0,-1-1 0,-1 0 0,1 0 0,0 0 0,-1-1 0,1 0 0,8-4 0,-11 5 0,-1 0 0,1 0 0,-1 0 0,1 0 0,-1-1 0,1 1 0,-1 0 0,0-1 0,2-2 0,-2 3 0,-1 1 0,0-1 0,0 0 0,1 1 0,-1-1 0,0 0 0,0 1 0,0-1 0,0 0 0,0 1 0,0-1 0,0 0 0,0 0 0,0 1 0,0-1 0,0 0 0,0 1 0,0-1 0,-1 0 0,1 1 0,0-1 0,0 0 0,-1 1 0,1-1 0,-1 0 0,0 0 0,0 0 0,0 0 0,0 0 0,0 0 0,0 0 0,0 0 0,-1 1 0,1-1 0,0 0 0,0 1 0,-1 0 0,1-1 0,0 1 0,0-1 0,-1 1 0,1 0 0,0 0 0,-1 0 0,1 0 0,-1 0 0,1 0 0,0 0 0,-1 0 0,1 1 0,0-1 0,0 0 0,-1 1 0,1-1 0,-2 2 0,0-1 0,0 1 0,-1-1 0,1 1 0,0 0 0,1 0 0,-1 0 0,0 0 0,1 0 0,-1 1 0,-3 4 0,3-3-114,1 1 1,0-1-1,0 1 0,0 0 0,1-1 1,0 1-1,0 0 0,0 0 0,0 0 1,1 0-1,0 8 0,2 10-6712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97 638 24575,'6'-9'-186,"0"-1"-1,-1 0 1,-1 0-1,0 0 0,0 0 1,-1-1-1,0 0 1,2-21-1,-3 15-429,-2 1 1,0-1-1,-1 0 0,-1 0 1,-4-20-1,-5-4-728,-1 1 1,-2 0 0,-35-68-1,44 98 1387,-1-1 0,0 1-1,-9-11 1,7 15 235,5 12-1,5 21 22,4 0 68,1 0 0,1 0 1,17 39-1,-18-51-183,0-1-1,1 0 1,0-1 0,1 1-1,0-2 1,1 1 0,23 20-1,-30-30-190,1 0 0,0 0 0,-1-1 0,1 1 0,0-1 0,1 0 0,-1 0 0,0 0 0,0-1-1,1 0 1,-1 0 0,1 0 0,7 1 0,-10-2 51,0-1 0,1 1 0,-1 0 0,0-1 0,1 1 0,-1-1 0,0 0-1,1 0 1,-1 0 0,0 0 0,0 0 0,0 0 0,0-1 0,0 1 0,0-1 0,-1 1 0,1-1 0,0 0 0,-1 1 0,1-1-1,-1 0 1,1 0 0,-1 0 0,0 0 0,0-1 0,0 1 0,1-3 0,0-3 344,1 0 1,-1 1 0,0-1-1,-1-1 1,1-14-1,-2 8-730,-1 0-1,0 1 0,-2-1 0,1 1 0,-6-15 1,-5-11-1063,-38-76 0,9 40-1712,30 60 4959,20 37-953,27 53 238,28 37-3745,11-5 1634,-18-43 5015,-27-34-5204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125 452 24575,'-7'-8'-69,"-59"-75"-5025,57 71 4293,2 0 0,-1 0 0,2-1 0,-1 0 0,-4-17 0,10 29 858,1-1 0,-1 1 0,1-1 0,-1 1 1,1-1-1,0 0 0,0 1 0,0-1 0,0 1 1,0-1-1,0 0 0,0 1 0,0-1 0,0 0 1,1 1-1,-1-1 0,1 1 0,-1-1 0,1 1 1,0-1-1,0 1 0,-1-1 0,3-1 0,-1 1-41,0 1-1,0 0 0,0-1 1,0 1-1,0 0 1,0 0-1,1 0 0,-1 0 1,0 1-1,1-1 0,-1 1 1,0-1-1,1 1 0,2 0 1,6 0-33,0 0-1,-1 1 1,1 0 0,-1 1 0,0 0 0,14 5 0,-11-2 99,0 1 0,-1 0 0,0 1 0,0 0 0,0 0 0,-1 1 0,0 1 0,19 19 0,-24-21-33,0 0 0,-1 0 1,0 1-1,0-1 0,0 1 0,-1 0 0,0 0 1,-1 1-1,0-1 0,0 1 0,-1 0 1,0 0-1,0-1 0,0 17 0,4-103-3641,-6 53 3472,1 0 0,1 0 1,1 0-1,2 1 0,8-31 1,-12 54 199,-1 0 0,0 0 0,1-1 1,-1 1-1,1 0 0,-1 0 1,1 0-1,0 0 0,-1 0 1,1 0-1,0 0 0,0 0 1,-1 0-1,1 1 0,0-1 0,0 0 1,0 0-1,2-1 0,-2 2 86,0 0-1,0 0 0,0 0 0,0 0 1,-1 0-1,1 0 0,0 0 0,0 0 1,0 1-1,0-1 0,-1 0 0,1 0 1,0 1-1,0-1 0,0 0 0,-1 1 1,1-1-1,0 1 0,-1-1 0,2 2 0,3 3 1061,1 1-1,-1 0 1,0 0-1,6 11 0,-7-11-1027,-2-3-198,4 7 0,1 0 0,0-1 0,1 0 0,15 15 0,-21-23 0,0 1 0,0-1 0,0 1 0,0-1 0,0 0 0,0 0 0,0 0 0,1 0 0,-1 0 0,0 0 0,1 0 0,-1-1 0,0 0 0,1 1 0,-1-1 0,1 0 0,-1 0 0,1 0 0,-1 0 0,1-1 0,-1 1 0,0-1 0,1 1 0,-1-1 0,0 0 0,1 0 0,-1 0 0,0 0 0,4-3 0,0-1-258,1 0 1,-1-1-1,0 0 0,-1-1 0,1 1 0,-1-1 1,0 0-1,-1 0 0,0-1 0,0 1 0,3-11 0,0 1-362,-1-1 0,-1 0-1,-1 0 1,2-19-1,-2 39 618,0 1-1,0-1 1,0 1-1,-1 0 1,1 0-1,-1 0 1,4 5-1,20 17 5,-21-20 241,0-1-1,1 0 1,-1 0-1,1 0 1,0-1-1,0 0 1,0 0-1,0-1 1,0 0-1,9 1 1,-13-2-145,0-1 1,0 0-1,0 0 0,-1 0 1,1-1-1,0 1 0,0-1 1,0 1-1,0-1 1,-1 0-1,1 0 0,0 0 1,-1-1-1,1 1 0,-1 0 1,1-1-1,-1 0 1,0 0-1,0 1 0,1-1 1,-1-1-1,-1 1 0,1 0 1,0 0-1,0-1 1,-1 1-1,0-1 0,1 1 1,1-5-1,-2 4-203,0 1 0,0-1 0,-1 1 0,1-1 0,0 1 0,-1-1-1,0 0 1,1 1 0,-1-1 0,0 0 0,0 1 0,-1-1 0,1 0 0,-1 1 0,1-1 0,-1 0 0,-1-3-1,0 2-168,0 0-1,-1 0 0,1 1 0,-1-1 0,1 1 0,-1 0 1,0 0-1,-1 0 0,1 0 0,-4-2 0,-3-2-230,-1 1 1,1 1-1,-1-1 0,0 2 0,-1 0 0,1 0 1,-13-2-1,-11 1 2124,0 2 1,0 2-1,-39 2 1,53 0-1493,4-1-5282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3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7 248 24575,'0'-1'-23,"-1"1"-1,0-1 1,1 1-1,-1-1 1,1 0 0,-1 1-1,1-1 1,0 0-1,-1 1 1,1-1-1,-1 0 1,1 0-1,0 0 1,0 1-1,0-1 1,-1 0 0,1 0-1,0 0 1,0 1-1,0-1 1,0 0-1,0 0 1,0 0-1,1 1 1,-1-1-1,0-1 1,1 0-123,0 0 0,1 0 1,-1 1-1,0-1 0,0 0 0,1 1 1,-1-1-1,1 1 0,-1-1 0,4-1 0,4-3-939,1 1-1,0-1 1,11-3-1,-17 7 579,45-17-738,0 2 0,0 3-1,78-13 1,-126 26 1192,4 0 126,0 0 0,0 1 0,0 0 0,0-1 0,7 2 0,-12-1-9,1 0 0,-1 0 1,1 0-1,-1 0 0,1 1 0,0-1 0,-1 0 1,0 0-1,1 1 0,-1-1 0,1 0 0,-1 0 0,1 1 1,-1-1-1,0 0 0,1 1 0,-1-1 0,1 1 1,-1-1-1,0 1 0,0-1 0,1 1 0,-1 0 83,0 0-1,0 0 1,0 0-1,0 0 1,0 1 0,0-1-1,0 0 1,0 0-1,0 0 1,-1 0-1,1 0 1,0 0-1,-1 0 1,1 0 0,-1-1-1,0 2 1,-6 9 711,0-1 0,0 0 0,-1-1 0,-11 11 0,10-10-2,-1 0 0,2 0 0,-9 13 0,16-22-855,0 1 0,0-1 0,0 1-1,0 0 1,0-1 0,1 1 0,-1 0 0,1-1-1,-1 1 1,1 0 0,-1 0 0,1 0 0,0-1-1,0 1 1,0 0 0,0 0 0,0 0 0,0 0-1,1 0 1,-1-1 0,0 1 0,1 0 0,0 0-1,-1-1 1,1 1 0,0 0 0,0-1-1,0 1 1,0-1 0,0 1 0,0-1 0,2 3-1,-1-3-4,0 0-1,0 0 1,0 0-1,0 0 1,0 0-1,0-1 1,0 1-1,0-1 1,0 1-1,0-1 1,0 0-1,0 0 1,0 0-1,0 0 1,0 0-1,0 0 1,1 0-1,-1-1 1,0 1-1,0-1 1,0 0-1,0 1 1,0-1-1,-1 0 1,1 0-1,0 0 0,0-1 1,2-1-1,1-2-41,1 0 0,-2 0-1,1 0 1,0-1-1,-1 0 1,0 0 0,-1 0-1,4-8 1,15-21-61,-22 34 107,1 1 0,-1 0 0,1 0 0,-1-1 0,0 1 0,1 0 0,-1 0 0,1 0 0,-1 0 0,1 0 0,-1 0 0,1 0 0,-1 0 0,1-1 0,-1 2 0,1-1 0,-1 0 0,1 0 0,-1 0 0,1 0 0,-1 0 0,1 0 0,-1 0 0,0 1 0,1-1 0,-1 0 0,1 0 0,-1 1 0,1-1 0,-1 0 0,0 1 0,1-1 0,-1 0 0,1 1 0,19 18 0,-9-8 0,-9-9 5,1-1 0,-1 1-1,0-1 1,1 1 0,-1-1-1,1 0 1,0 0 0,-1-1-1,1 1 1,0 0 0,-1-1 0,1 1-1,0-1 1,-1 0 0,1 0-1,0 0 1,0-1 0,-1 1-1,1 0 1,4-2 0,-3 0 13,0 0 0,0 0 0,0-1 0,0 1 0,0-1 0,-1 0 0,1 0 0,-1 0 0,0 0 0,1-1 0,2-4 0,1-2 13,-1 1 1,-1-1-1,1 0 1,-2 0-1,1 0 0,-2-1 1,1 0-1,-1 1 1,2-18-1,-5 20-153,1 0 0,-2 0 0,-1-12 0,2 17 87,-1 0 0,1 1 0,-1-1 0,0 0 0,0 1 0,0-1 0,0 1 0,0-1 0,0 1 1,-1 0-1,1-1 0,-1 1 0,-3-4 0,5 6 35,0 0 0,0 0 0,-1 0 0,1 0 0,0 0 0,0 0 0,0 0 0,0 0 0,0-1 0,0 1 0,0 0 0,-1 0 0,1 0 0,0 0 0,0 0 0,0 0 0,0 0 0,0 0 0,-1 0 0,1 0 0,0 0 0,0 0 0,0 0 0,0 0 0,0 0 0,-1 0 0,1 0 0,0 0 0,0 0 0,0 0 0,0 0 0,0 0 0,0 0 0,-1 0 0,1 1 0,0-1 0,0 0 0,0 0 0,0 0 0,0 0 0,0 0 0,0 0 0,-1 0 0,1 0 0,0 1 0,0-1 0,0 0 0,0 0 0,0 0 0,-2 12 0,5 14 0,19 64-862,62 160 0,-2-10-3221,-55-133 108,-19-68 3440,-1 0 0,1 62 0,-8-82 508,0 0 0,-2 0 0,0 0 0,-1 0 0,-9 29 0,8-37-139,0 0 0,-1 0 0,0 0-1,-1-1 1,0 0 0,0 0 0,-1-1-1,0 0 1,-1 0 0,-10 9 0,14-14 232,0-1 0,0 1 0,-1-1 0,0 0 1,1 0-1,-1 0 0,0-1 0,-1 1 0,1-1 1,0-1-1,-1 1 0,1-1 0,-1 0 0,1 0 1,-1 0-1,1-1 0,-1 0 0,0 0 0,1 0 1,-1-1-1,0 0 0,1 0 0,-1 0 0,1-1 0,0 0 1,-1 0-1,1 0 0,0-1 0,-6-3 0,0-2 271,0 0-1,0 0 1,1-1-1,0 0 1,1-1-1,0 0 0,1-1 1,0 0-1,0 0 1,1-1-1,-7-15 1,3 1 324,1 0 1,1 0 0,-7-38 0,11 39-824,1 0 1,2 0-1,1-51 1,2 59-178,1 0-1,0 0 0,1 1 1,1-1-1,1 1 1,0 0-1,1 0 1,1 1-1,0-1 1,1 1-1,0 1 1,2 0-1,-1 0 1,2 1-1,20-21 1,-12 18-63,0 1 0,1 1 0,0 1 0,1 1 1,1 1-1,35-14 0,141-35 2815,-176 54-2001,67-14-2885,0 6 4734,-68 12 1510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24575,'2'-2'0,"3"-3"0,0-1 0,1 2 0,-1-1 0,1 1 0,8-6 0,-13 10 0,1-1 0,-1 1 0,0-1 0,0 1 0,1-1 0,-1 1 0,0 0 0,1-1 0,-1 1 0,0 0 0,1 0 0,-1 0 0,0 0 0,1 0 0,-1 1 0,0-1 0,1 0 0,-1 0 0,0 1 0,0-1 0,1 1 0,-1-1 0,0 1 0,0 0 0,0-1 0,0 1 0,1 0 0,-1 0 0,0 0 0,-1 0 0,1 0 0,0 0 0,0 0 0,0 0 0,0 2 0,57 98 0,-31-49 0,89 152-5749,-99-172 3307</inkml:trace>
  <inkml:trace contextRef="#ctx0" brushRef="#br0" timeOffset="1">265 420 24575,'-2'-8'0,"-1"-7"0,-1-2 0,-1-2 0,1-4 0,1 0-2261,3-2 2261,4-1 0,5 3 540,2 0-540,4 3 0,3 3 0,3 2 0,5 0 0,2 0 0,0 3 0,-4 4-6470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3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209 118 24575,'-10'0'0,"0"0"0,1 1 0,-1 0 0,0 1 0,1 0 0,-1 1 0,1 0 0,0 0 0,0 1 0,-9 5 0,11-5 0,1 0 0,0 1 0,0-1 0,1 1 0,-1 0 0,1 1 0,0-1 0,0 1 0,1 0 0,0 1 0,0-1 0,1 1 0,-6 11 0,5-5-416,0 1 0,0-1 0,1 0 0,1 1 0,0-1-1,1 24 1,1-29 77,0 0-1,1 0 0,0 1 0,0-1 0,1 0 1,0-1-1,1 1 0,0 0 0,0-1 0,0 1 1,1-1-1,7 10 0,-9-15 122,-1 0 0,1 0-1,0 0 1,-1 0 0,1 0 0,0 0 0,0-1-1,1 1 1,-1-1 0,0 1 0,0-1-1,1 0 1,-1 0 0,1 0 0,-1 0-1,1-1 1,3 2 0,-3-2 185,-1 0 0,1-1 0,0 1 0,0 0 0,-1-1-1,1 0 1,0 1 0,-1-1 0,1 0 0,-1 0 0,1-1 0,-1 1 0,0 0 0,3-3 0,1 0 243,-1-1 0,0 0 0,0 0 1,0 0-1,-1-1 0,1 0 1,-1 0-1,-1 0 0,1 0 1,-1 0-1,3-11 0,2-12 2086,-1-21-3426,-7 43 1093,0 1 0,0-1 1,0 1-1,-1-1 0,-3-9 0,3 13 596,0 0 0,0-1 0,-1 1-1,1 0 1,-1 0 0,-4-4 0,6 7-559,0 0 0,0 0 0,0 0 0,0 1 0,0-1 0,0 0 0,0 0 0,0 0 0,0 0 0,0 1 0,0-1 0,0 0 0,0 0 0,-1 0 0,1 0 0,0 1 0,0-1 0,0 0 0,0 0 0,0 0 0,-1 0 0,1 0 0,0 0 0,0 0 0,0 1 0,-1-1 0,1 0 0,0 0 0,0 0 0,0 0 0,0 0 0,-1 0 0,1 0 0,0 0 0,0 0 0,0 0 0,-1 0 0,1 0 0,0 0 0,0 0 0,0 0 0,-1 0 0,1 0 0,0-1 0,0 1 0,0 0 0,-1 0 0,1 0 0,0 0 0,0 0 0,0 0 0,0 0 0,0-1 0,-1 1 0,1 0 0,0 0 0,0 0 0,0-1 0,2 20 0,8 18-1106,2-1 1,26 56 0,45 66-616,2 3 1293,-70-126 625,0 0 0,16 66 1,-24-71-311,-2 1 1,0 0-1,-1 42 1,-3-62-77,-2-1-1,1 1 1,-2 0 0,1 0-1,-1 0 1,-1-1 0,0 1-1,0-1 1,-1 0 0,-1 0-1,0 0 1,0 0-1,-7 9 1,10-17 343,1 0-1,-1 1 1,0-1-1,0 0 0,0 0 1,0 0-1,-1-1 1,1 1-1,0 0 1,-1-1-1,1 0 1,-1 0-1,0 1 1,1-1-1,-1-1 1,0 1-1,0 0 1,-5 0-1,5-1-120,-1-1-1,1 1 1,0-1-1,-1 0 1,1 0 0,0 0-1,0 0 1,0 0 0,0-1-1,0 1 1,0-1-1,0 0 1,-5-4 0,0-2-64,0 0 1,0 0 0,1-1 0,0 0-1,0-1 1,1 1 0,1-1 0,-7-15 0,0-7 639,2-1 0,1 0 1,2-1-1,1 1 1,-3-58-1,7 20 1219,13-122 1,-3 132-2920,2 1 0,3-1 0,31-86 0,-30 110 467,1 0 1,2 1 0,2 1-1,1 1 1,2 1-1,38-46 1,-59 78 650,-1 0 0,1 0 1,0 0-1,-1 1 0,1-1 0,0 0 0,0 0 1,0 1-1,-1-1 0,1 1 0,0-1 0,0 1 1,0-1-1,0 1 0,2-1 0,-2 1 7,-1 0 1,0 0-1,1 0 0,-1 1 0,0-1 0,1 0 0,-1 0 1,0 0-1,0 1 0,1-1 0,-1 0 0,0 1 0,1-1 0,-1 0 1,0 0-1,0 1 0,0-1 0,1 0 0,-1 1 0,0-1 1,0 0-1,0 1 0,0-1 0,0 0 0,0 1 0,0-1 1,0 1-1,0-1 0,0 1 0,-1 40 2098,-1-29-1846,1 23-1845,1 0 1,2-1-1,9 54 0,-10-83 1693,0 0 0,0-1 0,1 1 0,0-1 0,2 6 0,3 0 3890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24575,'0'11'0,"3"49"0,-3-54 0,1-1 0,0 0 0,0 0 0,1 0 0,-1 0 0,1-1 0,0 1 0,1 0 0,2 5 0,-4-9 0,-1 0 0,1-1 0,0 1 0,-1 0 0,1 0 0,0 0 0,0-1 0,-1 1 0,1 0 0,0-1 0,0 1 0,0 0 0,0-1 0,0 1 0,0-1 0,0 0 0,0 1 0,0-1 0,0 0 0,0 0 0,0 1 0,0-1 0,0 0 0,0 0 0,0 0 0,0 0 0,0 0 0,0-1 0,2 1 0,-1-1 0,0 0 0,-1 0 0,1 0 0,0 0 0,-1 0 0,1-1 0,-1 1 0,1 0 0,-1-1 0,0 1 0,0-1 0,1 1 0,-1-1 0,0 0 0,0-2 0,0 3 0,0-1 0,0 0 0,0 0 0,-1 0 0,1 1 0,-1-1 0,0 0 0,1 0 0,-1 0 0,0 0 0,0 0 0,0 0 0,0 0 0,-1 0 0,0-3 0,1 4 0,-1 0 0,1 0 0,-1 0 0,1 0 0,-1 0 0,0 0 0,0 0 0,0 0 0,1 0 0,-1 1 0,0-1 0,0 0 0,0 0 0,0 1 0,0-1 0,0 0 0,-1 1 0,1-1 0,0 1 0,0 0 0,0-1 0,0 1 0,-1 0 0,1 0 0,0 0 0,0 0 0,-3 0 0,4 0-32,-1 0-1,0 0 1,0 0-1,1 0 1,-1 0-1,0 0 1,0 1-1,1-1 1,-1 0-1,0 1 1,1-1-1,-1 0 1,0 1-1,1-1 1,-1 1-1,0-1 1,1 1-1,-1-1 1,1 1-1,-1-1 1,1 1-1,-1 0 1,1-1-1,0 1 1,-1 0-1,1-1 1,0 1-1,-1 0 1,1 0-1,0-1 1,0 1-1,0 0 1,-1 0-1,1-1 1,0 1-1,0 0 0,0 0 1,0-1-1,1 1 1,-1 0-1,0 1 1,2 16-6794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24575,'5'-2'0,"0"-1"0,-1 1 0,1-1 0,-1 0 0,0 0 0,0-1 0,0 1 0,0-1 0,3-5 0,-4 6 0,0 0 0,0-1 0,0 1 0,0 0 0,1 1 0,-1-1 0,1 1 0,-1-1 0,1 1 0,0 0 0,8-3 0,-9 5 0,1 0 0,0 0 0,-1 0 0,1 1 0,-1-1 0,1 1 0,-1 0 0,1 0 0,-1 0 0,1 0 0,-1 0 0,0 1 0,0 0 0,0 0 0,0 0 0,0 0 0,5 4 0,-4-3 0,0 0 0,0-1 0,0 1 0,1-1 0,-1 1 0,9 1 0,-11-3 0,0-1 0,1 0 0,-1 0 0,0 0 0,0 0 0,0 0 0,0 0 0,0-1 0,0 1 0,1-1 0,-1 1 0,0-1 0,0 0 0,0 0 0,-1 0 0,1 0 0,0 0 0,0 0 0,0-1 0,2-1 0,1-3 0,1 0 0,-1 0 0,0 0 0,-1-1 0,0 0 0,0 0 0,0 0 0,-1 0 0,0 0 0,0-1 0,2-9 0,1-11 0,6-49 0,-12 76 0,0 0 0,0 0 0,1 0 0,-1 0 0,0-1 0,1 1 0,-1 0 0,0 0 0,1 0 0,0 0 0,-1 0 0,1 0 0,0 0 0,-1 0 0,1 0 0,0 1 0,0-1 0,0 0 0,-1 0 0,1 1 0,0-1 0,0 0 0,0 1 0,0-1 0,1 1 0,-1-1 0,0 1 0,0 0 0,0-1 0,0 1 0,0 0 0,2 0 0,-1-1 0,0 1 0,0 0 0,-1-1 0,1 0 0,0 1 0,-1-1 0,1 0 0,-1 0 0,1 1 0,-1-1 0,1-1 0,-1 1 0,3-2 0,-4 3 0,0 0 0,0 0 0,0 0 0,0 0 0,0-1 0,0 1 0,0 0 0,0 0 0,1 0 0,-1 0 0,0 0 0,0 0 0,0 0 0,0 0 0,0 0 0,0 0 0,0 0 0,0 0 0,0 0 0,0 0 0,1 0 0,-1 0 0,0 0 0,0 0 0,0 0 0,0 0 0,0 0 0,0 0 0,0 0 0,0 0 0,0 0 0,1 0 0,-1 0 0,0 0 0,0 0 0,0 0 0,0 0 0,0 0 0,0 0 0,0 0 0,0 0 0,0 0 0,0 0 0,0 0 0,0 0 0,1 1 0,-1-1 0,0 0 0,0 0 0,0 0 0,0 0 0,0 0 0,0 0 0,0 0 0,0 0 0,0 0 0,0 0 0,0 1 0,3 10 0,0 29 0,0-2 0,-1-29-505,0 0 0,0 0 0,1 0 0,0 0 0,1-1 0,0 1 0,0-1 0,8 12 0,-11-18 379,1 0 0,-1 0 0,1 0-1,0 0 1,0-1 0,-1 1 0,1 0-1,0-1 1,0 1 0,1-1 0,-1 0-1,0 0 1,0 0 0,1 0 0,-1 0-1,0 0 1,1 0 0,-1-1 0,1 1-1,-1-1 1,1 0 0,-1 0 0,1 0-1,-1 0 1,1 0 0,-1-1 0,1 1-1,-1-1 1,1 1 0,-1-1 0,0 0-1,1 0 1,-1 0 0,0 0 0,4-3-1,0-1 131,1 0 0,-1 0 0,0 0 0,0-1 0,-1 0-1,0-1 1,0 1 0,0-1 0,-1 0 0,0 0-1,0 0 1,-1-1 0,0 1 0,2-9 0,3-10 15,-2-1 0,6-49 0,-10 28-19,-2 48 3,0 0 1,0 0-1,0 0 0,0 0 0,0 0 1,0 0-1,0 0 0,0-1 1,0 1-1,0 0 0,0 0 1,-1 0-1,1 0 0,0 0 0,0 0 1,0-1-1,1 1 0,-1 0 1,0 0-1,0 0 0,0 0 1,0 0-1,0 0 0,0-1 0,0 1 1,0 0-1,0 0 0,0 0 1,0 0-1,0 0 0,0 0 0,0 0 1,0 0-1,1 0 0,-1-1 1,0 1-1,0 0 0,0 0 1,0 0-1,0 0 0,0 0 0,0 0 1,0 0-1,1 0 0,-1 0 1,0 0-1,0 0 0,0 0 1,0 0-1,0 0 0,0 0 0,1 0 1,-1 0-1,0 0 0,9 7 480,18 26 1016,-8-10-123,-16-19-1195,0-1-1,0 0 1,0 0-1,1-1 1,-1 1-1,1-1 1,-1 0-1,1 0 1,0 0-1,0 0 1,-1 0-1,2-1 1,-1 0-1,0 0 1,0 0-1,0 0 1,6 0-1,-5-2-34,0 0 0,0 0 0,0 0-1,0 0 1,0-1 0,-1 1 0,1-1 0,-1 0-1,1-1 1,-1 1 0,0-1 0,0 0 0,0 0-1,5-5 1,-6 5-146,1 0 0,-1 0 0,1 1 0,-1-1 0,1 1 0,0-1 0,0 1 0,7-2 0,-8 3 0,0 1 0,-1 0 0,1 0 0,0 0 0,-1 0 0,1 0 0,0 0 0,-1 1 0,1-1 0,-1 1 0,1 0 0,0 0 0,-1 0 0,0 0 0,5 3 0,20 10-1365,-14-8-5461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252 331 24575,'-2'-2'0,"0"1"0,0 0 0,0 0 0,0 0 0,0 0 0,0 0 0,-1 0 0,1 1 0,0-1 0,0 1 0,-1-1 0,1 1 0,-4 0 0,-31 2 0,27 1 0,1-1 0,0 1 0,-1 1 0,1 0 0,1 0 0,-1 0 0,1 1 0,-1 1 0,2-1 0,-1 2 0,0-1 0,1 1 0,1 0 0,-1 0 0,1 0 0,0 1 0,0 0 0,1 1 0,-4 8 0,5-9 0,0 0 0,1 1 0,0-1 0,0 1 0,1-1 0,0 1 0,1 0 0,0 0 0,0 0 0,1 0 0,0-1 0,0 1 0,1 0 0,0 0 0,1 0 0,0 0 0,0-1 0,1 1 0,0-1 0,8 16 0,-9-21-30,0 0 1,0 0-1,0 0 0,0 0 0,1 0 0,-1 0 0,1-1 0,-1 1 0,1-1 1,0 0-1,0 0 0,0 0 0,0 0 0,1 0 0,-1-1 0,0 1 0,1-1 1,-1 0-1,1 0 0,0 0 0,-1 0 0,1-1 0,5 1 0,-5-2-88,1 0-1,-1 1 1,1-1-1,-1-1 1,0 1-1,1-1 1,-1 0-1,0 0 1,0 0-1,0 0 1,0-1-1,-1 1 1,1-1-1,-1 0 1,1 0-1,-1 0 1,0-1-1,4-5 1,-2 2-554,-1 0 1,0 0-1,0 0 1,0-1-1,-1 1 1,3-10-1,-3 5 412,0 0-1,-1 0 1,1-18-1,-3-4 232,-9-67 0,9 96-99,0-9 775,7 20-426,11 26 280,-13-23 250,-3-4-490,1-1 0,0 1-1,0-1 1,0 0 0,1 0 0,-1-1 0,1 1-1,0-1 1,0 1 0,0-1 0,0-1-1,1 1 1,-1 0 0,1-1 0,8 3-1,-9-4-141,-1-1-1,1 1 1,0-1-1,0 0 0,0 0 1,0 0-1,0 0 1,-1-1-1,1 1 0,0-1 1,0 0-1,0 0 1,-1 0-1,1-1 0,-1 0 1,1 1-1,-1-1 1,0 0-1,0-1 0,1 1 1,2-4-1,0 0-118,0 0 0,0 0 0,8-14 0,-3 5 0,-11 14 0,0 1 0,1 0 0,-1-1 0,0 1 0,1-1 0,-1 1 0,0 0 0,1-1 0,-1 1 0,1 0 0,-1 0 0,0-1 0,1 1 0,-1 0 0,1 0 0,-1 0 0,1-1 0,-1 1 0,1 0 0,-1 0 0,1 0 0,-1 0 0,1 0 0,-1 0 0,1 0 0,-1 0 0,1 0 0,-1 0 0,1 0 0,-1 1 0,1-1 0,-1 0 0,1 0 0,-1 0 0,1 1 0,-1-1 0,0 0 0,1 1 0,17 17 0,-5-3 0,-9-13 0,-1 0 0,1 0 0,-1 0 0,1-1 0,0 1 0,0-1 0,-1 0 0,1 0 0,0 0 0,0 0 0,0-1 0,0 0 0,0 0 0,0 0 0,7-1 0,-5 0 0,1-1 0,0 0 0,-1 0 0,0-1 0,0 1 0,0-2 0,0 1 0,9-7 0,0-1 0,-1-2 0,-1 0 0,0 0 0,-1-1 0,19-28 0,-16 18 0,-11 15 0,2 1 0,-1 0 0,9-10 0,-12 16 0,1-1 0,-1 1 0,0 0 0,1 0 0,-1 1 0,1-1 0,0 0 0,0 1 0,-1 0 0,1 0 0,0 0 0,0 0 0,0 0 0,6-1 0,0 1 0,0-1 0,-1-1 0,1 0 0,0 0 0,-1-1 0,1 0 0,-1 0 0,0-1 0,-1 0 0,1 0 0,7-8 0,-6 5 0,1 0 0,-2-1 0,1-1 0,-2 0 0,1 0 0,-1 0 0,9-19 0,-14 24 0,0 0 0,-1 1 0,1-1 0,-1 0 0,0-7 0,-1 11 0,1 0 0,-1 0 0,0 0 0,0 0 0,0 0 0,0 0 0,0 0 0,0 0 0,0 0 0,0 0 0,0 0 0,-1 0 0,1 0 0,0 0 0,-1 0 0,1 0 0,-1 0 0,1 0 0,-1 1 0,1-1 0,-1 0 0,1 0 0,-1 0 0,0 1 0,1-1 0,-1 0 0,0 1 0,0-1 0,0 1 0,1-1 0,-1 1 0,0-1 0,-2 0 0,2 1 0,0 0 0,0 1 0,0-1 0,0 0 0,0 0 0,0 1 0,0-1 0,0 1 0,0-1 0,0 1 0,0-1 0,0 1 0,0 0 0,1-1 0,-1 1 0,0 0 0,0 0 0,1-1 0,-1 1 0,0 0 0,1 0 0,-1 0 0,1 0 0,-1 0 0,1 0 0,0 0 0,-1 0 0,1 0 0,0 1 0,-9 34 0,8-16 0,0 0 0,2 1 0,0-1 0,1 0 0,1 0 0,11 39 0,50 113 0,-9-56-1449,25 65-3445,-73-162 4526,-1 1 1,0 0 0,-2 1 0,-1-1 0,0 1 0,-2-1 0,0 28 0,-2-40 441,0 1 0,-1-1 1,1 0-1,-1 1 0,-1-1 0,0 0 1,0-1-1,0 1 0,-8 12 0,9-18-47,1 0-1,-1 0 0,1 0 1,-1 0-1,1 0 1,-1-1-1,0 1 0,0-1 1,0 1-1,0-1 0,0 1 1,0-1-1,0 0 0,-1 0 1,1 0-1,0-1 1,-1 1-1,1 0 0,0-1 1,-1 1-1,1-1 0,-1 0 1,1 0-1,-1 0 1,1 0-1,-1 0 0,1-1 1,0 1-1,-1-1 0,1 0 1,0 1-1,-1-1 1,1 0-1,0 0 0,0-1 1,-4-1-1,-1-2 255,0 0 0,0-1 1,1 0-1,-1 0 0,1-1 0,1 0 0,-1 0 0,1 0 1,0 0-1,1-1 0,0 0 0,0 0 0,1 0 0,0 0 1,-3-10-1,1 0-236,1 0 0,-2-24-1,3-31-4642,5 42 3756,1 0-1,2 1 1,1 0 0,16-48-1,-1 19 4391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24575,'5'-12'0,"-4"9"0,0 1 0,1-1 0,-1 0 0,0 1 0,1-1 0,-1 1 0,1-1 0,0 1 0,2-2 0,-4 4 0,1 0 0,-1 0 0,1 1 0,-1-1 0,0 0 0,1 1 0,-1-1 0,0 1 0,0-1 0,1 0 0,-1 1 0,0-1 0,0 1 0,0-1 0,1 0 0,-1 1 0,0-1 0,0 1 0,0-1 0,0 1 0,0-1 0,0 1 0,0-1 0,0 0 0,0 1 0,0-1 0,0 1 0,0-1 0,-1 1 0,2 18 0,-2 28-198,12 90 1,-9-120 153,1 0 0,1 0 0,1-1 0,1 1 0,0-1 0,0 0 0,2-1 0,16 25 0,-21-35 18,0-1 1,1 0-1,0 0 0,0 0 0,0 0 1,0-1-1,1 1 0,0-1 0,-1 0 1,1-1-1,0 1 0,0-1 0,10 3 1,-12-4 14,-1-1 1,0 0 0,1 0 0,-1 1-1,1-2 1,-1 1 0,0 0-1,1 0 1,-1-1 0,0 1-1,1-1 1,-1 0 0,0 0 0,0 0-1,0 0 1,1 0 0,-1 0-1,0 0 1,0-1 0,-1 1-1,1-1 1,0 1 0,0-1 0,-1 0-1,1 0 1,-1 0 0,0 0-1,1 0 1,-1 0 0,0 0-1,0 0 1,0 0 0,0-1 0,0-2-1,2-3-885,-1 0-1,0-1 1,0 1-1,0-15 1,-2 8 559,0 0 0,-1 0 0,-1 0 0,-4-16 0,-4-8-62,-27-65 0,-30-47-1696,51 120 1719,-2 1 0,-35-48 0,49 74 380,3 7 13,7 13 75,12 25 480,11 10-3,56 80 0,-66-107-1059,0-1 0,2 0 0,0-1 0,49 36 0,-65-54 595,0 0 0,0-1 0,1 0 0,-1 0 0,1 0-1,0-1 1,0 0 0,9 3 0,-12-5 133,-1 0 1,1 0 0,0 0-1,-1 0 1,1 0-1,-1-1 1,1 1-1,0-1 1,-1 0-1,1 1 1,-1-1 0,0 0-1,1-1 1,-1 1-1,0 0 1,0-1-1,0 1 1,1-1-1,-1 1 1,-1-1 0,1 0-1,2-3 1,-2 2-46,1 0 0,-1 0 0,1 0 0,0 1 0,0-1 0,-1 1 0,2 0 0,-1-1 0,0 1 0,0 1 0,1-1 0,-1 0 0,1 1 0,-1 0 0,1 0 0,0 0 0,-1 0 0,1 0 0,0 1 0,0 0 0,-1 0 0,1 0 0,0 0 0,0 0 0,0 1 0,5 1 0,6 1-96,-1-1 1,1-1-1,0 0 0,0-1 1,-1-1-1,1 0 1,17-4-1,-24 3-129,0-1 0,0 0 0,0 0 1,0 0-1,-1-1 0,0 0 0,0-1 0,0 1 0,0-1 1,-1-1-1,0 1 0,0-1 0,0 0 0,7-10 0,-8 7-561,1 0 1,-1 0-1,-1-1 0,1 1 0,-2-1 1,1 0-1,-2 0 0,1-1 0,1-18 1,-3 24 359,0 0 0,-1 0 0,0 0 1,0 0-1,0 0 0,-1 0 1,0 0-1,0 0 0,0 0 1,0 0-1,-1 1 0,1-1 1,-1 0-1,-1 1 0,1-1 1,-1 1-1,1 0 0,-1 0 1,0 0-1,-1 0 0,1 1 1,-7-6-1,9 8 241,0 0-1,0 0 1,-1 0 0,1 0-1,-1 0 1,1 1 0,0-1-1,-1 0 1,1 1 0,-1-1-1,0 1 1,1-1 0,-1 1 0,1 0-1,-1 0 1,1 0 0,-1 0-1,0 0 1,1 0 0,-1 0-1,1 1 1,-1-1 0,0 0-1,1 1 1,-1-1 0,1 1 0,-1 0-1,1-1 1,0 1 0,-1 0-1,1 0 1,0 0 0,-1 0-1,1 0 1,0 0 0,0 1-1,0-1 1,0 0 0,0 0 0,0 1-1,1-1 1,-1 1 0,0-1-1,1 0 1,-2 3 0,1 0 85,-1 0 0,1 0 0,0 0 0,0 0 1,0 1-1,1-1 0,-1 0 0,1 1 0,0-1 0,1 0 1,-1 0-1,1 1 0,-1-1 0,1 0 0,0 0 0,3 5 1,-4-8-33,0-1 1,0 1 0,1-1 0,-1 1 0,0-1-1,0 1 1,1-1 0,-1 1 0,0-1 0,1 1 0,-1-1-1,1 1 1,-1-1 0,1 0 0,-1 1 0,1-1-1,-1 0 1,1 0 0,-1 1 0,1-1 0,-1 0 0,1 0-1,-1 0 1,1 1 0,-1-1 0,1 0 0,0 0-1,-1 0 1,1 0 0,-1 0 0,1 0 0,-1 0-1,2-1 1,0 0 213,0 0 0,-1 0 0,1 0 0,0 0 0,-1 0 0,1 0 0,-1-1 0,1 1 0,-1-1 0,2-1 0,23-40 3620,-20 28-3895,-6 13 0,1 0 0,-1 1 0,1-1 0,0 0 0,0 1 0,-1-1 0,1 1 0,0-1 0,3-2 0,-4 4 0,1 0 0,0 0 0,-1-1 0,1 1 0,0 0 0,0 0 0,-1 0 0,1 0 0,0 0 0,-1 0 0,1 0 0,0 0 0,0 0 0,-1 1 0,1-1 0,0 0 0,-1 0 0,1 1 0,0-1 0,-1 0 0,1 1 0,-1-1 0,1 1 0,0-1 0,-1 0 0,1 1 0,-1 0 0,1-1 0,-1 1 0,1 0 0,0 0 25,1 0 0,0 0 0,-1 0-1,1 0 1,0 0 0,0 0-1,0 0 1,0-1 0,0 1 0,0-1-1,0 1 1,0-1 0,0 0 0,0 0-1,0 0 1,0 0 0,0 0-1,0 0 1,0 0 0,0-1 0,-1 1-1,1-1 1,3-1 0,4-1-175,-1-1 0,1-1 0,12-9 0,-15 11-270,29-21-2418,55-46-1,-77 58 2842,-1 0 0,0-1 0,-1 0 0,0-1 0,-1 0 0,0-1-1,8-17 1,-17 29-13,0-1 0,1 1 1,-2-1-1,1 1 0,0-1 0,-1 0 0,1 1 0,-1-1 0,0-7 0,-1 10 42,1 0 1,0 0-1,0 0 1,0 0-1,0 0 0,-1 0 1,1 0-1,-1 0 0,1 0 1,0 0-1,-1 0 0,0 0 1,1 0-1,-1 0 1,1 1-1,-1-1 0,0 0 1,0 0-1,1 1 0,-1-1 1,0 0-1,0 1 0,0-1 1,0 1-1,0-1 1,0 1-1,0 0 0,0-1 1,0 1-1,0 0 0,0 0 1,0-1-1,0 1 0,0 0 1,0 0-1,0 0 1,-2 1-1,2-1 90,-1 0 1,1 1-1,-1-1 1,1 1-1,0 0 1,-1-1-1,1 1 1,0 0-1,-1 0 1,1 0-1,0 0 1,0 0-1,0 0 1,0 0-1,0 0 1,0 0-1,0 1 1,0-1-1,1 0 1,-1 1-1,0-1 1,1 0-1,-1 1 1,1-1-1,-1 1 1,1-1-1,0 1 1,0-1-1,0 3 1,-1-3-76,1 0 0,0 0 0,0 0 0,0 0 0,0 0 0,0 0 0,0 0 0,0 0 1,0 0-1,0 0 0,1 0 0,-1 0 0,0 0 0,1 0 0,-1 0 0,1 0 0,-1 0 1,1 0-1,-1 0 0,1-1 0,0 1 0,-1 0 0,1 0 0,0 0 0,0-1 0,0 1 1,-1-1-1,1 1 0,0 0 0,0-1 0,0 0 0,0 1 0,0-1 0,0 1 0,0-1 1,0 0-1,0 0 0,0 0 0,0 1 0,0-1 0,1 0 0,0-1-47,0 1 0,-1 0 0,1-1 0,0 1 0,-1-1 0,1 1 0,0-1 0,-1 0 0,1 0 0,-1 0 0,0 0 0,1 0 0,-1 0 0,0 0 0,1 0 0,-1 0 0,2-3 0,14-27 0,-7 12 0,-10 18 0,0 1 0,1 0 0,-1 0 0,0-1 0,0 1 0,0 0 0,0-1 0,1 1 0,-1 0 0,0 0 0,0-1 0,1 1 0,-1 0 0,0 0 0,0 0 0,1-1 0,-1 1 0,0 0 0,1 0 0,-1 0 0,0 0 0,1 0 0,-1 0 0,0 0 0,1-1 0,-1 1 0,0 0 0,1 0 0,-1 0 0,0 0 0,1 0 0,-1 0 0,0 1 0,1-1 0,-1 0 0,0 0 0,0 0 0,1 0 0,-1 0 0,0 0 0,1 1 0,-1-1 0,0 0 0,0 0 0,1 0 0,-1 1 0,0-1 0,1 1 0,5 7-42,0 1-1,-1 0 0,0 0 1,-1 1-1,7 19 1,-4-13-833,18 48-1624,192 463-7692,-196-480 9896,66 163-561,-74-172 792,-1 1 0,-2 1-1,8 62 1,-17-92 487,-1 0 0,1 0 0,-2 0 0,1 1 0,-1-1 1,-3 10-1,4-18-339,-1 0 0,1 0 1,-1-1-1,1 1 0,-1 0 1,0-1-1,1 1 1,-1 0-1,0-1 0,0 1 1,0-1-1,0 0 0,-1 1 1,1-1-1,0 0 0,-1 0 1,1 1-1,0-1 1,-1 0-1,1-1 0,-1 1 1,0 0-1,1 0 0,-1-1 1,0 1-1,1 0 0,-1-1 1,0 0-1,0 1 1,1-1-1,-1 0 0,0 0 1,0 0-1,0 0 0,1-1 1,-1 1-1,0 0 0,0-1 1,1 1-1,-1-1 1,-3-1-1,-3-2 31,-1 0-1,1 0 1,-1-1-1,1 0 1,1-1 0,-1 0-1,1 0 1,0-1-1,0 1 1,-10-15-1,0-3 113,1 0-1,-16-33 0,9 13-424,3-1 0,2-1 0,2 0 1,2-1-1,1-1 0,-9-84 0,19 95 123,1 0 1,2 1-1,1-1 0,2 0 1,1 1-1,2 0 1,2 0-1,1 0 0,24-57 1,-3 35 1848,-3 18-4648,36-42 0,-45 59 4680,-16 22-1536,0-1 1,-1 0 0,0 0-1,1 0 1,-1 0-1,0-1 1,0 1 0,0 0-1,0 0 1,0-1-1,-1 1 1,1 0 0,-1-1-1,0 1 1,1-1 0,-1 1-1,0-1 1,0 1-1,-1 0 1,1-1 0,-1-2-1,0 1 125,-1 1-1,0-1 1,0 1 0,0 0-1,0-1 1,0 1 0,-1 0-1,1 0 1,-1 0-1,0 1 1,0-1 0,-6-3-1,7 4-394,0 1 0,0 0 0,0-1 0,0 1 0,-1 0 0,1 0 0,0 0 0,-1 0 0,1 1 0,0-1 0,-1 1 0,1 0 0,-1-1 0,1 1 0,-1 0 0,1 0 0,-1 0 0,-2 1 0,2 0 0,-1 0 0,1 1 0,-1-1 0,1 1 0,0 0 0,-1 0 0,1 0 0,0 0 0,0 0 0,0 1 0,-2 2 0,-1 2 0,0 0 0,0 1 0,1-1 0,0 1 0,0 1 0,1-1 0,0 1 0,-5 16 0,7-19-416,0 1 1,1 0-1,0-1 0,1 1 0,-1 0 0,1 0 0,0-1 0,1 1 1,0 0-1,0 0 0,0-1 0,1 1 0,0-1 0,3 8 1,-2-9 60,0 0 1,-1-1 0,1 1-1,1-1 1,-1 0 0,1 0-1,0 0 1,0 0-1,0-1 1,0 1 0,0-1-1,1 0 1,0 0 0,-1-1-1,1 0 1,0 1 0,0-2-1,7 3 1,1-1 99,0-1 0,-1 0-1,1-1 1,0-1 0,0 0 0,0 0-1,0-2 1,25-4 0,-13-1 892,1-1 1,-1 0-1,31-17 0,-20 7 3890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24575,'2'-2'0,"3"-1"0,0 3 0,1 4 0,4 7 0,2 4 0,3 4 0,3 2 0,2 3-3570,-1 1 3570,1 2-5047,3 5 5047,1 4 0,-1-1-3929,-3-2 3929,-5-7 4355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24575,'0'-3'0,"2"-3"0,1 5 0,1 5 0,2 2 0</inkml:trace>
  <inkml:trace contextRef="#ctx0" brushRef="#br0" timeOffset="1">288 355 24575,'2'-1'0,"0"1"0,0-1 0,0 1 0,-1-1 0,1 1 0,0 0 0,0-1 0,0 1 0,0 0 0,0 0 0,0 0 0,0 1 0,0-1 0,0 0 0,0 1 0,-1 0 0,1-1 0,0 1 0,0 0 0,-1 0 0,1 0 0,0 0 0,-1 0 0,1 0 0,-1 0 0,1 0 0,1 3 0,5 4 0,-1 1 0,1 0 0,9 16 0,-1-2 0,-10-15-288,1 0-1,0-1 0,0 1 1,0-1-1,1-1 1,1 0-1,-1 0 0,1 0 1,10 4-1,-16-9 193,1 1 0,-1-1 0,0 0-1,1 0 1,-1-1 0,1 1 0,-1-1 0,1 0-1,0 0 1,-1 0 0,1 0 0,-1-1 0,1 1-1,-1-1 1,1 0 0,-1 0 0,0 0 0,1 0-1,-1-1 1,0 1 0,0-1 0,0 0 0,0 0 0,0 0-1,0 0 1,-1-1 0,1 1 0,-1-1 0,4-4-1,-1 0 92,0 0 0,0-1 0,-1 0 0,0 0 0,0 0-1,-1 0 1,0-1 0,0 1 0,-1-1 0,0 0 0,0-12 0,-1 15 521,-1 0 0,0 0 1,0 0-1,-1 1 1,0-1-1,-2-8 1,15 37 2117,9-3-4384,26 15-5085,-37-28 6219,6 4 1210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24575,'-3'-3'0,"-5"-3"0,3 3 0,9 6 0,10 6 0,18 17 0,10 16 0,5 10 0,3 7-6784,6 12 6784,-2 2 0,-5-3 0,-7-8-1179,-6-11 1179,-9-13-228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24575,'0'-10'0,"0"-5"0,2 6 0,0 6 0,2 8 0,5 7 0,2 5 0,5 7 0,4 5 0,1 0 0,-2-3 0,-4-5-8191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3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24575,'-4'-12'-4372,"-1"-3"553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24575,'1'12'-123,"0"0"-1,0 0 1,1 0-1,1 0 0,0 0 1,1-1-1,7 17 1,2-1-371,31 48-1,-35-63 429,0 0-1,1-1 1,0 0-1,1-1 1,0 0-1,0 0 1,1-1 0,16 9-1,13 5-451,57 21 0,8 5 140,-101-46 378,0 0 0,-1 0 0,1 0 0,0 0 0,-1 1 0,0 0 0,4 4 0,-7-7 0,-1 0 0,1 0 0,0 0 0,-1 0 0,1 0 0,-1-1 0,0 1 0,1 0 0,-1 0 0,0 0 0,1 1 0,-1-1 0,0 0 0,0 0 0,0 0 0,0 0 0,0 0 0,0 1 0,-1-1 0,1 1 0,-1-1 0,0 0 0,1 0 0,-1 0 0,0 1 0,0-1 0,0 0 0,0 0 0,0 0 0,0 0 0,0-1 0,0 1 0,0 0 0,0 0 0,0-1 0,-1 1 0,0 0 0,-9 3 485,1 0 0,-1 0-1,0-1 1,0-1 0,-1 0 0,1 0-1,0-1 1,-22-1 0,-18-4-2224,22 0-5087</inkml:trace>
  <inkml:trace contextRef="#ctx0" brushRef="#br0" timeOffset="1">264 24 24575,'4'-4'0,"3"-3"0,3-1 0,1 3 0,-1 7 0,3 8 0,2 7 0,4 12 0,3 7 0,1 3 0,5 9 0,2 2-6784,-1-2 6784,1 3 0,-3-3 0,-4-4 0,-4-8 0,-5-10-1407</inkml:trace>
  <inkml:trace contextRef="#ctx0" brushRef="#br0" timeOffset="2">529 472 24575,'-15'-14'-263,"10"9"-147,0 1 0,0-1 0,1 0 0,-1 0 0,1-1 0,-5-9 0,8 14 269,0-1 0,1 0 0,-1 0-1,1 0 1,0 0 0,-1 0 0,1 0 0,0 0 0,0 0-1,0 0 1,1 0 0,-1 0 0,0 1 0,1-1 0,-1 0-1,1 0 1,0 0 0,-1 0 0,1 0 0,0 1 0,0-1-1,0 0 1,0 1 0,1-1 0,-1 1 0,0-1 0,3-1-1,19-17 219,0 1-1,1 1 0,1 1 0,41-21 1,-42 24-702,6-3-237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22 24575,'-1'0'0,"-1"0"0,1 0 0,-1-1 0,1 1 0,0-1 0,-1 1 0,1-1 0,0 1 0,-1-1 0,1 0 0,0 0 0,0 1 0,0-1 0,0 0 0,-2-1 0,2 1 0,1 0 0,-1 0 0,0 0 0,-1 0 0,1 0 0,0 0 0,0 1 0,0-1 0,0 0 0,-1 1 0,1-1 0,0 1 0,-1 0 0,1-1 0,0 1 0,-1 0 0,1 0 0,0 0 0,-1 0 0,-1 0 0,-4 2 0,-1 0 0,1 1 0,0 0 0,0 0 0,0 1 0,0-1 0,1 2 0,-1-1 0,1 1 0,-11 10 0,-5 7 0,-25 32 0,43-48 0,-22 26 0,-26 44 0,51-76 0,1 1 0,-1 0 0,0 0 0,1 0 0,-1 0 0,1 0 0,-1 0 0,1 0 0,0 0 0,0 0 0,-1 0 0,1 0 0,0 0 0,0 0 0,0 0 0,0 1 0,0-1 0,0 0 0,1 2 0,-1-3 0,1 1 0,-1-1 0,1 1 0,-1-1 0,1 1 0,-1-1 0,1 1 0,-1-1 0,1 1 0,0-1 0,-1 0 0,1 1 0,0-1 0,-1 0 0,1 0 0,0 0 0,0 1 0,-1-1 0,1 0 0,0 0 0,1 0 0,7 0 0,0-1 0,-1 0 0,18-4 0,-10 1 0,11 1-1355,-1 1 0,1 2 1,0 0-1,30 5 0,-41-3 466,1 1 0,-1 1 0,1 0 0,-1 1 1,-1 1-1,1 1 0,25 14 0,-38-19 887,0 0 1,0 0-1,-1 0 0,1 0 1,0 0-1,-1 0 0,0 1 1,1 0-1,-1-1 0,0 1 0,0 0 1,-1 0-1,1 0 0,0 0 1,-1 0-1,0 0 0,0 1 1,0-1-1,0 0 0,0 1 1,0 3-1,-2-2 197,1 0 1,-1 0-1,0 0 0,0 0 1,-1 0-1,1 0 0,-1 0 1,0 0-1,0-1 0,-1 1 1,1-1-1,-1 0 0,-6 8 0,-7 6 572,-1 0-1,0 0 0,-1-2 0,-35 24 0,7-10-2243,-49 23 1,67-38 3595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244 744 24575,'2'-2'-25,"-1"0"-1,1 0 1,-1 0-1,1 0 1,-1 0-1,0 0 1,0-1-1,0 1 1,0 0-1,0-1 1,-1 1-1,1-1 1,-1 1-1,1-1 1,-1 1-1,0-1 1,0 1-1,0-1 1,-1-3-1,0 1-81,0 1 0,0 0 1,-1-1-1,1 1 0,-1 0 0,0 0 0,-1 0 0,1 0 0,-1 1 0,-5-7 0,5 6-24,-1 0 0,0 0 0,0 1 0,0 0 0,0 0 0,-1 0 0,0 0 0,1 1 0,-8-3 0,9 3 77,0 1 0,0 1 1,0-1-1,0 0 0,0 1 0,0 0 0,0 0 1,0 0-1,-1 0 0,1 0 0,0 0 1,0 1-1,0-1 0,0 1 0,0 0 0,-3 2 1,-2 1-248,1 1-1,0 0 1,1 0 0,-1 1 0,1-1-1,0 2 1,0-1 0,1 1 0,-1-1 0,2 2-1,-8 12 1,4-5-211,1 0-1,1 0 0,0 1 1,1 0-1,-4 21 1,2 18 1116,7-51-510,0 0-1,0 0 1,0 0-1,0-1 1,1 1-1,-1 0 1,1 0-1,0 0 1,1 0 0,-1-1-1,2 5 1,-2-7-110,0 0 1,0 0 0,0 0 0,-1-1 0,1 1 0,0 0 0,0-1 0,0 1-1,0 0 1,0-1 0,1 1 0,-1-1 0,0 0 0,0 1 0,0-1-1,0 0 1,0 0 0,1 0 0,-1 0 0,0 0 0,0 0 0,0 0 0,0 0-1,1 0 1,-1 0 0,0-1 0,2 0 0,31-13-1517,-33 13 1506,28-16-225,35-28 1,23-13 286,26-19-288,-52 35 4284,-59 41-3859,0-1 0,0 2 0,0-1 0,0 0 0,-1 0 0,1 1 0,0-1 0,0 1 0,1-1 0,-1 1-1,0 0 1,0 0 0,0 0 0,0 0 0,0 0 0,0 1 0,0-1 0,3 1 0,3 2 997,1 0 0,-2 1 0,11 6 0,0-1-2390,-2-2-3639,-9-5 4896,0 0 0,0-1 0,0 0 0,1 0 0,-1 0 1,0-1-1,0 0 0,1-1 0,-1 0 0,0 0 0,0 0 0,0-1 0,0 0 0,0 0 1,0-1-1,11-6 0,3-4 830,0-1 1,-1 0-1,29-29 0,-27 24-90,44-32-1,-56 46-776,-1-1 0,0 0 0,0-1 0,-1 0 0,1 0 0,7-11 0,-13 15 0,-1 0 0,-1 0 0,1 0 0,0 0 0,-1 0 0,1-1 0,-1 1 0,0-1 0,0 1 0,-1-1 0,1 1 0,-1-1 0,0 0 0,1 1 0,-2-1 0,1 1 0,0-1 0,-1 1 0,1-1 0,-1 0 0,0 1 0,-3-6 0,3 5-126,0 1 0,0 0 0,-1 0 0,1 0 0,-1 0 0,1 0 0,-1 1 0,0-1 0,0 0 0,-1 1 0,1 0 0,0-1 0,-1 1 0,1 0 0,-1 0 0,0 0 0,0 1 0,0-1 0,0 1 0,0-1 0,0 1 0,0 0 0,0 0 0,0 1 0,-1-1 0,1 0 0,0 1 0,-1 0 0,1 0 0,0 0 0,-5 1 0,3 0-154,-1 0 1,1 1 0,0-1 0,0 1-1,0 1 1,0-1 0,0 1-1,0 0 1,1 0 0,-1 0-1,1 0 1,0 1 0,0 0-1,0-1 1,1 2 0,-1-1 0,1 0-1,-4 8 1,4-5 75,0-1 1,1 1 0,0 0-1,0 0 1,0 1 0,1-1-1,0 0 1,1 0-1,0 1 1,0-1 0,1 11-1,0-14 386,-1-1 0,1 0-1,0 0 1,0 0 0,0 0 0,0 0-1,1 0 1,-1 0 0,1 0 0,0 0-1,0-1 1,3 4 0,-4-4 92,1-1 1,0 1-1,0-1 1,0 0 0,0 0-1,0 0 1,0 0-1,0 0 1,0 0 0,0-1-1,0 1 1,0-1-1,1 1 1,-1-1-1,0 0 1,0 0 0,1 0-1,-1 0 1,4-1-1,-3 0 19,-1 1 1,1-1-1,-1 0 0,1 1 0,-1-1 0,0 0 0,1-1 0,-1 1 0,4-3 1,-2 1-687,-1-1 0,1 1 0,-1-1 0,0 0 1,0 0-1,0 0 0,4-9 0,-2 4-946,-1-1-1,5-19 0,-2-1 2712,-5 7-1626,0 0 0,-2-1-1,-3-37 1,-17-71-3327,18 116 3643,1 11-62,-3-19 0,0 1 0,-2 0 0,-12-34 0,13 50 1002,3 11 1161,4 15-792,4 1-745,0-1 0,2 0-1,0 0 1,1 0 0,14 21-1,30 36 6,-16-31-5016,54 52 2427,-61-68 2509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24575,'0'-1'0,"1"1"0,0-1 0,0 1 0,0 0 0,1-1 0,-1 1 0,0 0 0,0-1 0,0 1 0,0 0 0,0 0 0,0 0 0,0 0 0,0 0 0,0 0 0,1 0 0,-1 1 0,0-1 0,0 0 0,0 0 0,0 1 0,0-1 0,0 1 0,1 0 0,0 0 0,-1 1 0,1 0 0,0-1 0,-1 1 0,1 0 0,-1 0 0,0 0 0,0 0 0,0 0 0,0 0 0,1 3 0,2 8 0,0 0 0,-1 0 0,2 18 0,-4-21 0,4 28-530,0-4-1033,0 0-1,2-1 1,17 49-1,-23-80 1540,0 0-1,0 1 1,0-1 0,0 0-1,0 1 1,0-1-1,1 0 1,-1 0-1,1 0 1,0 0 0,-1 0-1,1 0 1,0-1-1,0 1 1,0-1-1,0 1 1,0-1 0,1 0-1,-1 0 1,0 1-1,1-2 1,-1 1 0,1 0-1,3 0 1,-3-1-5,0 0 0,0-1-1,0 1 1,0-1 0,0 0 0,0 0 0,0 0 0,0 0 0,-1 0 0,1-1 0,0 1 0,-1-1 0,1 0 0,-1 0 0,0 0-1,1 0 1,-1 0 0,0 0 0,0 0 0,2-4 0,-1 1 242,1 0 1,-1-1-1,0 1 0,-1-1 0,1 1 1,-1-1-1,0 0 0,0 0 0,-1 0 1,0 0-1,0 0 0,0-1 0,-1 1 1,0 0-1,0 0 0,0 0 0,-1-1 1,0 1-1,0 0 0,-1 0 0,0 0 1,0 0-1,-5-10 0,-3-1-5517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24575,'3'-13'0,"5"-10"0,-8 22 0,0 1 0,1-1 0,-1 1 0,1-1 0,-1 1 0,0-1 0,1 1 0,-1 0 0,1-1 0,-1 1 0,1 0 0,-1-1 0,1 1 0,-1 0 0,1 0 0,0-1 0,-1 1 0,1 0 0,-1 0 0,1 0 0,-1 0 0,1 0 0,0 0 0,-1 0 0,1 0 0,-1 0 0,1 0 0,0 0 0,-1 0 0,1 0 0,-1 0 0,1 1 0,0-1 0,-1 0 0,1 1 0,13 6 0,-1 2 0,0-1 0,0 2 0,-1 0 0,0 0 0,10 13 0,8 5 0,129 132-7074,-67-64 3904,-76-85 3170,-15-11 0,-1 0 0,1 0 0,-1 0 0,0 0 0,1 0 0,-1 0 0,0 0 0,1 0 0,-1 0 0,0-1 0,1 1 0,-1 0 0,0 0 0,1 0 0,-1 0 0,0 0 0,1-1 0,-1 1 0,0 0 0,1 0 0,-1-1 0,0 1 0,0 0 0,1 0 0,-1-1 0,0 1 0,1-1 0,0-2 0,0-1 0,0 0 0,0 1 0,0-1 0,0 0 0,-1-6 0,1 7 0,1-55-1078,-2-1-1,-9-76 0,-2-72-1115,11 205 2316,0 0-1,0 1 0,0-1 1,0 1-1,0-1 0,1 0 1,-1 1-1,0-1 0,1 1 1,-1-1-1,1 1 1,-1-1-1,1 1 0,0 0 1,0-1-1,0 1 0,0 0 1,0-1-1,0 1 1,0 0-1,0 0 0,0 0 1,0 0-1,1 0 0,-1 0 1,0 0-1,1 0 1,-1 1-1,1-1 0,-1 0 1,3 0-1,0 1 568,0 0-1,0 0 1,0 0 0,0 0 0,0 1-1,-1-1 1,1 1 0,0 0 0,0 0-1,0 1 1,6 2 0,0 1-532,0 1 0,-1 0 1,1 1-1,-1-1 0,-1 2 1,1-1-1,-1 1 0,0 1 0,-1 0 1,0 0-1,6 11 0,-2-2-111,-1 1-1,0 0 1,-2 0-1,0 1 1,5 22-1,-10-27-6871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24575,'-3'46'-120,"1"-27"-74,1 36 0,1-50 176,1-1 0,-1 1 0,1-1 1,0 1-1,1-1 0,-1 1 0,1-1 0,-1 0 1,1 1-1,1-1 0,-1 0 0,5 6 0,-6-9 18,0 0 0,-1 0 0,1-1 0,0 1 0,0 0 0,-1 0 0,1-1 0,0 1 0,0-1 0,0 1 0,0 0 0,0-1 0,0 0 0,0 1 0,0-1 0,0 0 0,0 1 0,0-1 0,0 0 0,0 0 0,0 0 0,0 0 0,0 0 0,0 0 0,0 0 0,0 0 0,0 0 0,0-1 0,0 1 0,0 0 0,0-1 0,0 1 0,0-1 0,0 1 0,0-1 0,0 1 0,0-1 0,-1 0 0,1 1 0,0-1 0,0 0 0,-1 0 0,1 1 0,0-1 0,-1 0 0,2-2 0,0 0 0,0-1 0,0 1 0,0-1 0,0 0 0,-1 1 0,1-1 0,-1 0 0,0 0 0,0 0 0,1-8 0,-3 7-2,1 0 1,-1 0-1,0 1 0,0-1 0,0 0 0,-1 0 0,0 1 0,1-1 0,-2 1 0,1 0 0,0-1 0,-1 1 1,0 0-1,0 0 0,0 1 0,-1-1 0,1 1 0,-1-1 0,0 1 0,1 0 0,-2 1 0,1-1 0,-7-3 1,7 4-50,-1 0 1,1 0 0,0 1 0,-1 0-1,1 0 1,-1 0 0,1 0 0,-1 0 0,1 1-1,-1 0 1,0 0 0,1 0 0,-1 1 0,1 0-1,-1-1 1,1 2 0,-1-1 0,1 0-1,-1 1 1,1 0 0,0 0 0,0 0 0,0 0-1,0 1 1,-4 4 0,5-4-1,0 0 0,0 1 0,0 0 1,1 0-1,0 0 0,0 0 0,0 0 0,0 0 0,0 0 1,1 1-1,0-1 0,0 1 0,0-1 0,1 1 0,-1-1 1,1 1-1,0-1 0,0 1 0,2 8 0,2 11-5032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85 24575,'2'-5'0,"6"-35"0,-8 37 0,1 1 0,-1 0 0,0 0 0,0 0 0,0-1 0,0 1 0,-1 0 0,1 0 0,-1 0 0,1 0 0,-1-1 0,0 1 0,0 0 0,0 0 0,-1-2 0,2 4 0,-1 0 0,1-1 0,-1 1 0,1 0 0,-1 0 0,1 0 0,-1-1 0,1 1 0,-1 0 0,0 0 0,1 0 0,-1 0 0,1 0 0,-1 0 0,1 0 0,-1 0 0,0 0 0,1 0 0,-1 0 0,1 0 0,-1 1 0,1-1 0,-1 0 0,1 0 0,-1 0 0,1 1 0,-1-1 0,1 0 0,-1 1 0,1-1 0,0 0 0,-1 1 0,1-1 0,-1 1 0,1-1 0,0 1 0,-1-1 0,1 1 0,0-1 0,0 1 0,-1-1 0,1 1 0,-15 24 0,7-9-237,1 1 1,1 0-1,0-1 0,1 2 0,1-1 0,1 0 0,0 1 1,0 34-1,4-45 90,-1 1 1,1 0-1,0 0 1,1-1-1,0 1 1,0-1-1,1 1 1,0-1-1,7 13 0,-6-15 103,-1 0 0,1 0-1,0-1 1,0 0-1,0 0 1,1 0 0,0 0-1,-1 0 1,1-1-1,1 0 1,-1 0 0,0 0-1,1-1 1,7 3-1,-5-3-79,-1 0 0,1 0 0,0 0 0,0-1 0,0 0 0,0-1 0,0 0 0,0 0 0,0-1 0,0 0 0,0 0 0,0 0 0,0-1 0,-1-1 0,1 1 0,-1-1 0,1-1 0,-1 1 0,9-6 0,0-4-1324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5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24575,'5'-1'3,"-1"1"1,0-1-1,0-1 0,0 1 0,1-1 1,-1 1-1,0-1 0,-1-1 0,1 1 0,0 0 1,-1-1-1,1 0 0,-1 0 0,0 0 0,0 0 1,5-6-1,5-7-132,22-36 0,-34 51 114,2-4-145,-1 1 0,1-1 0,-1 0 0,0 0 0,0 0 0,2-10 0,-4 14 162,0 1 1,0-1-1,0 0 0,0 0 0,0 0 0,0 0 1,0 1-1,0-1 0,0 0 0,-1 0 1,1 0-1,0 0 0,0 1 0,-1-1 1,1 0-1,-1 0 0,1 1 0,0-1 0,-2-1 1,1 1-4,0 1 0,0-1 0,0 1 0,0-1 0,0 1 0,0-1 0,-1 1 0,1 0 0,0 0 0,0 0 0,0-1 0,-1 1 0,1 0 0,0 0 0,0 1 0,0-1 0,0 0 0,-3 1 1,-1 0-214,1 1 1,-1-1 0,1 1-1,-1 1 1,1-1 0,-1 0-1,1 1 1,0 0 0,0 0-1,1 0 1,-1 1 0,0-1-1,1 1 1,0 0 0,0 0-1,0 0 1,1 0 0,-5 8-1,4-4-154,-1-1-1,1 1 1,1-1-1,0 1 1,0 0-1,0 0 1,1 0 0,0 1-1,0-1 1,1 13-1,1-14 315,0 0 0,0 0 0,1 0 0,0-1 0,0 1 0,1 0 0,-1-1-1,1 0 1,1 1 0,-1-1 0,1-1 0,0 1 0,1 0 0,-1-1 0,1 0 0,0 0 0,0 0 0,1-1 0,11 8-1,-8-7 32,0-1 0,0 0 0,1 0 0,0-1 0,0 0 0,0 0 0,0-2 0,1 1 0,-1-1 0,0 0 0,1-1 0,18-2 0,0-2 2631</inkml:trace>
  <inkml:trace contextRef="#ctx0" brushRef="#br0" timeOffset="1">448 0 24575,'-2'0'0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5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2 476 24575,'-1'-11'0,"1"6"0,0 0 0,0 0 0,0 0 0,0 0 0,1 0 0,0 0 0,0 0 0,0 0 0,0 0 0,4-7 0,-5 12 0,1-1 0,-1 1 0,0-1 0,1 1 0,-1 0 0,0-1 0,1 1 0,-1 0 0,1-1 0,-1 1 0,1 0 0,-1-1 0,1 1 0,-1 0 0,1 0 0,-1-1 0,1 1 0,-1 0 0,1 0 0,-1 0 0,1 0 0,-1 0 0,1 0 0,-1 0 0,1 0 0,-1 0 0,1 0 0,0 0 0,-1 0 0,1 0 0,-1 0 0,1 1 0,-1-1 0,1 0 0,-1 0 0,1 1 0,0-1 0,19 17 0,-15-12 0,142 150-6365,13 13-1328,-155-163 7477,1-1 1,-1 0 0,1 1 0,0-2 0,8 5 0,-14-7 300,1-1-1,0 1 1,0-1-1,0 0 1,1 1-1,-1-1 1,0 0-1,0 0 1,0 0-1,0 1 1,0-1-1,0 0 1,0 0-1,0-1 1,0 1-1,0 0 1,1 0 0,-1 0-1,0-1 1,0 1-1,0-1 1,0 1-1,0 0 1,0-1-1,-1 0 1,1 1-1,0-1 1,0 0-1,0 1 1,0-1-1,-1 0 1,1 0-1,0 0 1,-1 0 0,1 1-1,0-1 1,-1 0-1,0 0 1,1 0-1,-1 0 1,1 0-1,-1-2 1,2-5-37,0 1 0,-1 0-1,0 0 1,-1 0 0,1-1 0,-1 1 0,-1 0 0,-1-9 0,-13-59-109,13 66 85,-17-57 861,-35-81 0,22 80-4201,38 78 3688,1-1 0,0-1 1,0 0-1,0 0 1,1 0-1,11 9 0,-17-16-354,0-1 0,0 1-1,0-1 1,0 0 0,1 0-1,-1 1 1,0-1 0,1-1 0,-1 1-1,0 0 1,1 0 0,-1-1-1,1 0 1,-1 1 0,1-1-1,-1 0 1,1 0 0,4-1 0,-5 0 191,0 0 0,1 0 1,-1 0-1,0 0 0,0 0 0,0-1 1,0 1-1,0-1 0,0 1 1,0-1-1,0 0 0,-1 0 1,1 0-1,1-2 0,2-4-172,-1 0-1,0 0 0,-1 0 1,0 0-1,0 0 0,-1-1 0,0 1 1,0-1-1,0-9 0,-1 2 208,0-1 0,-1 1 0,-4-32 0,3 44-256,0 1 0,0-1-1,0 1 1,0-1 0,-1 1-1,-2-5 1,3 8 12,1-1 1,0 1-1,0 0 0,0-1 1,-1 1-1,1 0 0,0-1 1,0 1-1,-1 0 0,1 0 1,0-1-1,0 1 0,-1 0 1,1 0-1,0 0 0,-1-1 1,1 1-1,0 0 0,-1 0 1,1 0-1,-1 0 0,1 0 1,0 0-1,-1 0 0,0 0 1,1 0-1,-1 1 0,0-1 1,1 1-1,-1-1 1,1 1-1,-1-1 1,1 1-1,-1 0 1,1-1-1,0 1 1,-1 0-1,1 0 0,0-1 1,0 1-1,-1 0 1,1 0-1,0-1 1,0 3-1,-3 13-212,1 2 0,1-1 0,0 0 0,1 0 0,1 0 0,1 0 0,0 0 1,1 0-1,1 0 0,1-1 0,0 1 0,1-1 0,1 0 0,0-1 0,11 16 0,-15-26 208,0-1-1,0 1 1,0-1 0,1 0 0,0-1-1,0 1 1,0-1 0,0 1 0,0-1-1,1-1 1,-1 1 0,1 0 0,8 2-1,-10-4 14,0-1-1,-1 1 0,1-1 0,0 1 0,0-1 0,0 0 0,0 0 0,0-1 1,0 1-1,0-1 0,0 1 0,0-1 0,0 0 0,-1 0 0,1 0 0,0 0 1,-1-1-1,1 1 0,-1-1 0,1 0 0,-1 1 0,0-1 0,1 0 1,-1 0-1,3-5 0,1 0 185,-1-1 1,0 0-1,-1 0 0,1 0 1,-2-1-1,1 1 1,-1-1-1,0 0 0,-1 0 1,2-16-1,-1 3 210,-1-1-1,-1 0 1,-3-29 0,-1 28-1504,0 1 0,-2-1 0,-1 1 1,-14-38-1,13 44 1435,-16-27 0,20 40-337,0-1 0,-1 0 0,0 1 0,0 0 0,-6-4 0,9 7 26,0 0 1,0 0-1,0 1 1,0-1-1,0 0 1,0 1-1,0-1 1,0 1-1,-1 0 1,1-1-1,0 1 1,0 0-1,-3-1 1,4 2 54,-1-1 0,1 0 1,-1 0-1,0 0 1,1 1-1,-1-1 1,1 0-1,-1 1 1,1-1-1,-1 0 0,1 1 1,-1-1-1,1 1 1,-1-1-1,1 1 1,0-1-1,-1 1 1,1-1-1,0 1 1,-1-1-1,1 1 0,0-1 1,0 1-1,0 0 1,-1-1-1,1 1 1,0 0-1,0 0 1,-1 2 568,1 0 1,0 1-1,0-1 1,0 0 0,0 0-1,0 0 1,1 0 0,-1 0-1,2 3 1,13 30 639,-7-22-1525,1-1 0,18 21 0,1-5-1126,42 35 1,-38-37-2175,29 33-1,-51-49 3381,-2 0 1,1 0-1,-1 1 0,-1 0 0,0 0 0,-1 0 0,6 16 0,-10-20 3250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5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51 24575,'10'-51'0,"-28"91"0,13-23-256,-1 0 1,2 0-1,1 1 0,-3 29 0,6-41 185,0 0 0,0 0 0,1 0 0,0 0 0,0 0 0,0-1 0,1 1 0,0 0 0,0-1 0,1 1 0,-1-1 0,1 1 0,0-1 0,1 0 0,-1-1 0,1 1 0,7 7 0,1-2-124,1 0 1,0-1 0,0-1 0,1 0 0,0-1 0,0-1 0,17 6 0,3 2 112,-32-13 79,0 0 0,0-1 0,0 1-1,0 0 1,0 0 0,-1 1 0,1-1-1,0 0 1,-1 0 0,1 1 0,-1-1 0,0 1-1,1-1 1,-1 1 0,0 0 0,0-1-1,0 1 1,0 0 0,0 0 0,0 2-1,-1-3-4,0 1 0,0-1 0,0 0 0,0 1-1,-1-1 1,1 1 0,0-1 0,-1 0 0,1 1-1,-1-1 1,0 0 0,1 0 0,-1 1 0,0-1-1,0 0 1,0 0 0,0 0 0,0 0-1,0 0 1,0 0 0,0 0 0,0 0 0,0-1-1,0 1 1,-1 0 0,1-1 0,0 1 0,0-1-1,-3 1 1,-3 2 91,0-1 0,0 0 1,0-1-1,-1 1 0,1-1 0,-15-1 0,9 1-4350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3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26 229 24575,'-1'-3'-3,"-5"-17"-541,1 1 1,0 0-1,2-1 0,1 0 1,-1-22-1,3 38 474,0 1 0,0-1 0,0 1-1,1-1 1,-1 1 0,1-1-1,0 1 1,0 0 0,0-1 0,1 1-1,-1 0 1,1 0 0,0 0 0,0 0-1,0 0 1,0 0 0,0 1-1,0-1 1,1 1 0,-1-1 0,1 1-1,0 0 1,0 0 0,0 0 0,0 0-1,0 1 1,0-1 0,0 1 0,0 0-1,1 0 1,-1 0 0,1 0-1,-1 1 1,1-1 0,-1 1 0,1 0-1,3 0 1,1 0 272,-1 0-1,0 1 1,0 0-1,0 0 1,0 1-1,0 0 1,0 0-1,0 0 1,0 1-1,-1 0 1,1 1-1,-1-1 1,0 1-1,0 0 1,0 1-1,-1 0 1,0-1-1,0 2 1,0-1 0,0 0-1,-1 1 1,0 0-1,0 0 1,0 1-1,3 8 1,-1-3-265,-1 1 0,-1-1 0,0 1 0,0 0 1,-2 0-1,1 1 0,-2-1 0,0 0 1,0 1-1,-1-1 0,-1 1 0,-4 23 0,-19 41-119,23-78 182,1 0 0,0 1 0,0-1 0,0 0 0,-1 1 0,1-1 0,0 0 0,0 1 0,0-1 0,0 1 0,0-1 0,0 0 0,0 1 0,0-1 0,0 1 0,0-1 0,0 0 0,0 1 0,0-1 0,0 1 0,0-1 0,0 0 0,1 1 0,-1-1 0,0 0 0,0 1 0,0-1 0,1 0 0,-1 1 0,0-1 0,1 1 0,12-3 0,25-18 0,-29 14 0,8-3-852,0 0-1,0 1 1,20-5-1,-32 11 683,-1 1-1,0 0 1,1 0-1,-1 0 1,1 1-1,-1-1 1,1 1-1,-1 0 1,1 0-1,-1 1 1,1-1-1,-1 1 1,1 0-1,-1 0 1,0 1-1,1-1 1,-1 1-1,0 0 1,4 3-1,-5-3 155,-1 0-1,0 1 1,0-1-1,0 1 1,0-1 0,0 1-1,-1 0 1,1 0-1,-1 0 1,0 0-1,0 0 1,0 0-1,0 0 1,0 0-1,-1 0 1,1 0 0,-1 1-1,0-1 1,0 0-1,0 0 1,0 0-1,-2 4 1,1 4-101,-1 1 0,-1-2-1,0 1 1,-1 0 0,-4 10 0,1-8-63,0 0-1,0 0 1,-2-1 0,1 0-1,-1 0 1,-1-1 0,-16 15-1,17-19 153,0 1 0,-1-1-1,1 0 1,-2-1 0,1 0 0,-1-1-1,1 0 1,-2-1 0,-18 5 0,28-8 57,0-1-1,0 1 1,0-1 0,-1 0 0,1 0 0,0 0 0,0 0 0,0 0 0,-1 0 0,1-1 0,0 1 0,0-1 0,0 0 0,0 1 0,0-1 0,0 0 0,-3-2 0,-10-9 2579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5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179 149 24575,'5'-5'-574,"1"-1"0,-1 0 0,-1 0 0,1 0 0,-1-1 0,0 0 0,-1 1 0,6-15 0,-8 19 422,-1 0 0,1-1 0,-1 1 0,1 0 0,-1 0 0,0-1 0,0 1 0,0 0 0,0 0 1,0-1-1,0 1 0,-1 0 0,1 0 0,-1 0 0,0-1 0,0 1 0,1 0 0,-1 0 0,0 0 0,-1 0 0,1 0 0,0 0 0,-1 1 0,1-1 0,-1 0 0,1 1 0,-1-1 0,0 1 0,1-1 1,-1 1-1,0 0 0,0 0 0,-4-2 0,2 1 165,0 0 0,0 1 0,0-1 0,-1 1 0,1 0 1,-1 0-1,1 1 0,-1-1 0,1 1 0,-1 0 0,1 0 0,-1 0 1,1 1-1,-1-1 0,1 1 0,-6 2 0,4-1-64,0 1 0,0 0 0,0 0 0,0 0 1,1 1-1,-1 0 0,1 0 0,0 0 0,0 1 0,-6 7 0,6-6-60,0 0 0,1 1 0,-1-1 1,1 1-1,0 0 0,1 0 0,0 1 0,0-1 1,1 0-1,-1 1 0,2 0 0,-1 0 0,1-1 1,0 1-1,1 0 0,0 0 0,0 0 0,0 0 0,3 9 1,-2-14 154,-1-1 0,1 1-1,0 0 1,1 0 0,-1 0 0,0-1 0,1 1 0,0-1 0,-1 1 0,1-1 0,0 0 0,0 1 0,0-1 0,1 0 0,-1 0 0,0-1 0,1 1 0,-1 0 0,1-1 0,0 0 0,-1 1-1,1-1 1,0 0 0,4 0 0,-3 0 90,-1-1 0,1 0 0,0 0 0,0 0-1,0 0 1,0-1 0,0 1 0,-1-1 0,1 0-1,0 0 1,-1-1 0,1 1 0,-1-1 0,1 0 0,-1 1-1,1-2 1,-1 1 0,4-4 0,18-21-323,2-19 4521,-19 33-2902,-8 13-1386,1-1 0,-1 1 0,1 0 0,-1 0 0,1 0 0,-1 0 0,1-1 0,-1 1 0,1 0 0,-1 0 0,1 0 0,-1 0 0,1 0 0,0 0 0,-1 0 0,1 1 0,-1-1 0,1 0 0,-1 0 0,1 0 0,-1 0 0,1 1 0,-1-1 0,1 0 0,-1 0 0,1 1 0,-1-1 0,1 1 0,-1-1 0,0 0 0,1 1 0,0 0-1,22 19-267,-15-13 327,5 3-1078,-1 0-3900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5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24575,'4'-4'0,"1"-3"0,0-3 0,1-1 0,0-1 0,-2 2-8191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3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95 24575,'-5'-22'0,"-5"-19"0,9 39 0,0-1 0,0 1 0,0 0 0,0 0 0,0 0 0,0 0 0,-1 0 0,1 0 0,0 0 0,-1 1 0,0-1 0,1 0 0,-4-1 0,4 2 0,0 1 0,0 0 0,1-1 0,-1 1 0,0 0 0,0 0 0,0 0 0,1-1 0,-1 1 0,0 0 0,0 0 0,0 0 0,1 0 0,-1 1 0,0-1 0,0 0 0,0 0 0,1 0 0,-1 1 0,0-1 0,0 0 0,1 1 0,-1-1 0,0 1 0,1-1 0,-1 1 0,0-1 0,1 1 0,-1-1 0,1 1 0,-1 0 0,0 0 0,-15 26 0,16-26 0,-13 27-615,2 2-1,1 0 1,2 0-1,-8 53 0,-4 124-3616,16 186-3015,8-329 7222,3-1 0,2 0 1,4 0-1,23 70 1,-28-108 83,2 0 0,0 0 0,2-1 0,1-1 0,15 23 0,-22-38-60,0-1-1,0 1 0,1-1 1,0 0-1,0 0 0,1-1 0,0 0 1,0-1-1,0 1 0,0-2 1,1 1-1,0-1 0,0 0 1,0-1-1,1 0 0,18 3 1,-11-5-97,0 0 0,0-2 1,0 1-1,0-2 1,-1-1-1,1 0 1,0-1-1,-1 0 0,0-2 1,0 0-1,0 0 1,-1-2-1,0 0 0,0 0 1,-1-2-1,20-16 1,-12 8 263,-1-2-1,-1 0 1,-1-2 0,0 0 0,-2-1 0,0 0 0,-2-2 0,-1 0 0,12-28 0,-14 23-66,-2 0 1,0 0 0,-3-1-1,0 0 1,-2 0 0,-1 0-1,-2-1 1,-1 1 0,-1-1-1,-7-41 1,1 35-168,-2 0 0,-1 1 0,-2 0 1,-2 0-1,-1 2 0,-2-1 0,-1 2 0,-25-37 0,15 32 690,0 1 0,-3 1 0,-59-57 0,66 74-979,-1 0 0,0 2 0,-1 1 0,-1 0 0,-1 2 0,-48-20 0,64 31 571,0 0 0,0 1 1,0 1-1,0 0 0,0 0 0,0 1 0,0 1 0,-20 1 0,24 0-320,-1 0 0,1 1 0,-1 0 0,1 0-1,0 0 1,0 1 0,0 0 0,0 1 0,0 0 0,1 0-1,0 0 1,0 0 0,-10 11 0,8-7 529,0 2 1,1-1-1,-7 12 0,-15 31 3073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18 359 24575,'0'0'0,"-1"0"0,1 0 0,0-1 0,0 1 0,0 0 0,-1 0 0,1-1 0,0 1 0,-1 0 0,1 0 0,0 0 0,0-1 0,-1 1 0,1 0 0,0 0 0,-1 0 0,1 0 0,0 0 0,-1 0 0,1 0 0,0 0 0,-1 0 0,1 0 0,0 0 0,-1 0 0,1 0 0,0 0 0,-1 0 0,1 0 0,0 0 0,-1 0 0,1 0 0,0 1 0,0-1 0,-1 0 0,1 0 0,0 0 0,-1 0 0,1 1 0,0-1 0,0 0 0,-1 0 0,1 1 0,0-1 0,0 0 0,0 0 0,0 1 0,-1-1 0,1 0 0,0 1 0,0-1 0,0 0 0,0 1 0,0-1 0,0 0 0,0 1 0,0-1 0,0 1 0,-4 21 0,8 14-1975,2 0-1,19 69 1,-12-56 1117,37 134 858,-35-139 0,2-1 0,22 42 0,-34-75 0,0 0 0,1-1 0,0 0 0,1 0 0,0-1 0,13 13 0,-17-19 0,0 1 0,0-1 0,0 0 0,0 0 0,0 0 0,1-1 0,-1 1 0,1-1 0,-1 1 0,1-1 0,0 0 0,-1-1 0,1 1 0,0-1 0,0 1 0,-1-1 0,1 0 0,0-1 0,0 1 0,0-1 0,-1 1 0,6-3 0,1-1-173,-1 0-1,0-1 1,0 0-1,0 0 1,-1-1-1,0-1 1,0 1 0,0-1-1,-1 0 1,0-1-1,6-8 1,4-7-521,-1-1 0,23-43 0,-26 38 629,0-1 0,-2 0 0,-2-1 0,0 0 1,-2 0-1,-2-1 0,0 1 0,-2-1 0,-2 0 0,-1-1 0,-4-34 0,-2 25-112,-1-1 0,-2 1 0,-2 1 0,-2 0-1,-2 1 1,-1 0 0,-39-67 0,51 98-166,-17-24 839,20 31-433,0 1 1,-1-1-1,1 1 1,0 0-1,0-1 0,-1 1 1,1 0-1,-1 0 1,1 0-1,-1 0 0,0 0 1,1 0-1,-1 0 0,0 0 1,-3 0-1,4 1-63,1 0 0,-1 0 0,0 0 0,1 0 0,-1 1 0,0-1 0,1 0 0,-1 0 0,1 1 0,-1-1 0,1 0 0,-1 1 0,1-1 0,-1 1 0,1-1 0,-1 0 0,1 1 0,-1-1 0,1 1 0,0 0 0,-1-1 0,1 1 0,0-1 0,-1 1 0,1-1 0,0 1 0,0 0 0,0-1 0,-1 1 0,1 0 0,0-1 0,0 1 0,0 1 0,-1 24 0,1-24 0,2 28 631,1-2 2523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390 210 24575,'-18'-43'-7262,"13"33"6815,-1 1 0,0 1 0,0-1 0,-1 1 1,-8-9-1,11 13 399,0 1 0,-1-1 1,1 1-1,-1 0 0,0 0 1,1 0-1,-2 0 0,1 1 0,0 0 1,-10-3-1,11 5-283,0-1 0,-1 1 0,1-1 0,-1 1 0,1 1 0,0-1 0,-1 0 0,1 1 0,-6 2 0,0 0 351,-1 2 1,1-1 0,1 2-1,-1-1 1,1 1-1,0 1 1,0-1 0,1 2-1,-15 15 1,8-8-94,2 2 1,0 0 0,2 0-1,-14 26 1,20-33 504,0 1-1,1-1 0,0 1 0,1-1 1,0 1-1,0 0 0,2 1 1,-2 13-1,3-22-224,0 1 0,0 0 0,1-1 0,-1 1 0,1 0 0,0-1 0,0 1 0,0-1-1,0 1 1,1-1 0,0 0 0,-1 0 0,1 0 0,0 1 0,3 2 0,-2-3-296,0-1 1,0 0-1,-1 1 0,1-1 1,1 0-1,-1-1 0,0 1 1,0 0-1,1-1 0,-1 0 1,5 1-1,-2 0 98,0-1 0,1 0 0,-1-1-1,0 0 1,1 0 0,-1 0 0,1 0 0,-1-1 0,0 0 0,0-1 0,1 1 0,-1-1 0,0-1 0,6-2-1,7-5-1328,-1-1-1,32-24 1,-13 8-1315,-37 27 2637,1 0 0,-1-1 0,0 1 0,1 0 0,-1-1 0,1 1 0,-1 0-1,1 0 1,-1-1 0,1 1 0,-1 0 0,0 0 0,1 0 0,-1 0 0,1 0 0,-1-1-1,1 1 1,-1 0 0,1 0 0,-1 0 0,1 1 0,-1-1 0,2 0 0,0 10 308,-12 21 420,8-24-640,-1 5 367,0 0 1,1 0-1,-2 18 0,4-28-365,0 1-1,0 0 1,0 1-1,0-1 1,0-1-1,1 1 1,-1 0-1,1 0 1,0 0-1,0 0 1,0 0-1,0 0 1,0-1-1,1 1 1,-1 0-1,1-1 1,0 0-1,0 1 1,3 3-1,-3-5-40,-1-1 0,1 1 0,0-1 0,0 1 0,-1-1 0,1 1 0,0-1 0,0 0 0,-1 0 0,1 0-1,0 0 1,0 0 0,0 0 0,-1-1 0,1 1 0,0 0 0,0-1 0,-1 1 0,1-1 0,0 0 0,-1 0 0,1 0 0,-1 0 0,1 0 0,1-1 0,6-4 390,0-1 1,13-13-1,-7 4-441,-1-1 0,0 0 0,-2-1 0,0 0 0,-1-1 0,0 0 0,-2-1 0,-1 0 0,10-33 0,-11 29 0,-2 0 0,0 0 0,-2 0 0,0 0 0,-2-1 0,-1 1 0,-1-1 0,-4-25 0,-2 29-199,7 21 175,0 0 1,0 0-1,0-1 0,0 1 1,-1 0-1,1 0 0,0 0 1,0 0-1,0 0 0,0-1 1,-1 1-1,1 0 0,0 0 1,0 0-1,0 0 0,-1 0 0,1 0 1,0 0-1,0 0 0,0 0 1,-1 0-1,1 0 0,0 0 1,0 0-1,-1 0 0,1 0 1,0 0-1,0 0 0,0 0 1,-1 0-1,1 0 0,0 0 0,0 1 1,0-1-1,0 0 0,-1 0 1,1 0-1,0 0 0,0 0 1,0 1-1,0-1 0,-1 0 1,-1 4-344,-1 0 1,1 0 0,0 0 0,0 0 0,0 0 0,-1 7 0,-8 26 969,2 1 1,1 0-1,-2 44 0,6-33-1323,3 0 0,2 0-1,2-1 1,12 64-1,-3-60 4283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32 188 24575,'0'-22'-371,"-2"-59"-4309,2 71 4105,-2 0 0,1-1-1,-2 1 1,1 1 0,-7-17-1,2 18 845,3 12 322,2 20 268,11 51-1308,22 91 1,-11-72-2435,118 536 2063,-5-28 884,-108-415-1628,-23-147 6257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67 24575,'0'-6'0,"0"-1"0,0 1 0,0-1 0,1 0 0,0 1 0,2-7 0,-3 12 0,0 0 0,0 0 0,1 0 0,-1 0 0,1 1 0,-1-1 0,0 0 0,1 0 0,-1 1 0,1-1 0,0 0 0,-1 1 0,1-1 0,0 1 0,-1-1 0,1 1 0,0-1 0,1 0 0,-1 1 0,0 0 0,0-1 0,0 1 0,1 0 0,-1 0 0,0 0 0,0 1 0,0-1 0,0 0 0,0 0 0,1 1 0,-1-1 0,0 0 0,0 1 0,0-1 0,0 1 0,0 0 0,1 0 0,2 2-23,1 0-1,-1 0 1,0 1-1,-1-1 1,1 1-1,0 0 1,-1 0-1,0 0 1,0 0-1,0 1 0,-1-1 1,0 1-1,1-1 1,0 6-1,0-1-73,-1-1 0,-1 0 0,0 1 0,0-1 0,0 1 0,-1-1 0,-2 17 0,-1-6-64,-1 0-1,0-1 1,-2 0 0,0 0 0,-1 0-1,-18 33 1,-60 80-1487,78-119-2637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313 505 24575,'-2'-4'0,"0"0"0,0 1 0,-1-1 0,1 1 0,-1 0 0,0 0 0,0 0 0,0 0 0,0 1 0,0-1 0,-1 1 0,1 0 0,-1-1 0,0 2 0,1-1 0,-1 0 0,0 1 0,0 0 0,0 0 0,0 0 0,0 0 0,0 1 0,-1-1 0,1 1 0,0 0 0,0 0 0,-7 2 0,3-1 0,-1 1 0,0 0 0,1 0 0,0 1 0,-1 0 0,1 1 0,0 0 0,1 0 0,-1 0 0,1 1 0,0 0 0,-8 7 0,5 0-666,-1 0 0,2 1 0,0 0 1,1 0-1,0 1 0,0 0 0,2 0 0,0 0 0,1 1 0,0 0 0,1 1 0,1-1 0,0 0 0,1 1 0,1 0 0,0 23 1,1-35 667,1 1 1,-1-1 0,1 1 0,0-1-1,0 1 1,1-1 0,-1 0 0,1 0-1,0 1 1,0-1 0,0 0 0,1-1 0,0 1-1,-1 0 1,5 3 0,-5-5-20,0-1 0,0 0-1,-1 1 1,2-1 0,-1 0 0,0 0 0,0 0-1,0-1 1,0 1 0,1-1 0,-1 1 0,0-1-1,1 1 1,-1-1 0,0 0 0,1 0 0,-1 0 0,0-1-1,1 1 1,-1-1 0,0 1 0,0-1 0,1 1-1,-1-1 1,0 0 0,0 0 0,0 0 0,0-1-1,0 1 1,0 0 0,2-3 0,7-4 25,0-2 0,0 0 1,-1 0-1,-1-1 0,0 0 0,0 0 1,-1-1-1,0-1 0,-1 1 0,-1-1 1,8-20-1,-4 5 1042,-2 1 1,0-1 0,-2-1-1,4-51 1,-8 26-407,-1 0 0,-3 0 0,-10-57 0,5 70-1994,-2 0 0,-18-52 0,14 68 2474,6 19-852,6 6-273,1 0-1,-1 0 0,1 1 1,0-1-1,-1 0 1,1 1-1,0-1 0,-1 0 1,1 1-1,0-1 0,-1 0 1,1 1-1,0-1 1,0 1-1,0-1 0,-1 0 1,1 1-1,0-1 1,0 1-1,0-1 0,0 1 1,0-1-1,0 1 1,0-1-1,0 1 0,-2 17-14,1 0 0,1 0-1,1 0 1,5 28 0,-3-20-61,5 40-2075,4 0 1,27 90-1,-27-117 2125,3-1-1,1-1 0,1 0 0,2-1 0,29 40 0,-40-65 171,1 0 0,0-1-1,1 0 1,0 0 0,1-1 0,0 0 0,0-1-1,0-1 1,1 1 0,1-2 0,15 7 0,-21-10 15,1-1 0,-1 0 0,0 0 0,0 0 1,1-1-1,-1 0 0,1-1 0,-1 0 0,1 0 0,-1 0 1,1-1-1,-1 0 0,1-1 0,-1 1 0,0-1 1,0-1-1,0 1 0,0-2 0,0 1 0,-1 0 1,1-1-1,7-6 0,-5 2 111,0-1 1,-1 0-1,0 0 0,-1-1 1,0 0-1,0 0 0,-1-1 1,0 1-1,-1-1 0,0-1 1,-1 1-1,0-1 0,-1 0 1,4-22-1,-5 14-581,0 0-1,-1-1 1,-1-25 0,-2 27-940,-1-1 0,0 1 0,-7-22 0,8 32 1055,-1 1 1,-1-1-1,1 0 0,-2 1 0,1 0 0,-1 0 1,-7-10-1,10 16 211,1 1 0,-1-1 0,1 0 0,-1 1 0,0-1 0,0 1 0,0-1 0,0 1 0,0 0 1,0 0-1,0 0 0,0 0 0,0 0 0,0 1 0,0-1 0,-1 0 0,1 1 0,0 0 0,-1-1 0,1 1 0,0 0 0,-1 0 1,1 1-1,0-1 0,0 0 0,-1 1 0,1-1 0,0 1 0,0 0 0,-1 0 0,1 0 0,0 0 0,0 0 0,-2 2 1,-2 1 259,0 1 1,0 0-1,1 0 1,0 1-1,0-1 1,0 1-1,0 0 1,1 1-1,0-1 1,1 1-1,-1-1 1,1 1 0,0 0-1,-1 8 1,-1 0 411,2 1 0,0-1 1,1 1-1,0-1 0,1 28 1,1-37-700,1-1 1,-1 0-1,1 1 0,0-1 1,1 0-1,-1 0 1,1 1-1,0-1 1,0 0-1,1-1 0,-1 1 1,5 5-1,-6-8-16,1-1 0,-1 1-1,1-1 1,-1 0 0,1 1 0,0-1-1,-1 0 1,1 0 0,0 0-1,0-1 1,0 1 0,0 0-1,-1-1 1,1 1 0,0-1-1,0 1 1,0-1 0,0 0 0,0 0-1,0 0 1,0 0 0,0 0-1,0-1 1,0 1 0,0 0-1,0-1 1,0 0 0,0 1-1,0-1 1,0 0 0,-1 0 0,1 0-1,0 0 1,0 0 0,1-3-1,8-4-217,-1-1-1,-1 0 0,1-1 1,-2-1-1,1 1 0,-1-1 0,-1 0 1,0-1-1,-1 0 0,0 0 1,8-24-1,-15 41 652,0 1 0,1-1 1,-1 1-1,1 0 0,1-1 0,-1 1 0,1-1 0,2 9 1,-2-10-126,-1 0 1,2 0 0,-1-1 0,0 1 0,1 0 0,0 0-1,-1-1 1,2 1 0,-1-1 0,0 0 0,1 1-1,4 4 1,-5-7-280,-1-1 0,0 1 0,0-1 0,1 1 0,-1-1 0,0 1 0,1-1 0,-1 0 0,0 0 0,1 0 0,-1 1 0,1-1 0,-1-1 0,0 1 0,1 0 0,-1 0 0,0 0 0,1-1 0,-1 1 0,0-1 0,1 1 0,-1-1 0,0 1 0,0-1 0,1 0 0,-1 0 0,0 1 0,0-1 0,0 0 0,0 0 0,0 0 0,0 0 0,0 0 0,1-3 0,4-4 0,0 0 0,0-1 0,6-12 0,-10 17 0,8-17-635,-1 0-1,-1-1 0,-1-1 0,0 1 1,-2-1-1,-1 0 0,-1 0 0,-1 0 1,0-1-1,-2 1 0,-1 0 0,-1-1 1,-1 1-1,-1 0 0,-1 0 1,0 1-1,-2-1 0,-1 1 0,-20-39 1,6 33 390,22 28 297,-1-1-1,1 1 1,-1-1 0,0 1 0,1-1 0,-1 1 0,1 0 0,-1-1 0,0 1 0,1 0-1,-1-1 1,0 1 0,1 0 0,-1 0 0,0 0 0,0-1 0,-1 1 0,2 1 77,-1-1 0,1 0 0,-1 1 1,1-1-1,-1 1 0,1-1 0,-1 0 1,1 1-1,0-1 0,-1 1 0,1-1 1,0 1-1,-1-1 0,1 1 0,0 0 1,0-1-1,0 1 0,-1-1 0,1 1 1,0 0-1,0-1 0,0 1 0,0-1 1,0 1-1,0 0 0,0 0 0,0 12-103,1-1-1,0 0 0,0 1 0,1-1 0,1 0 1,5 18-1,32 71-2825,-30-78 2639,14 30-341,2-1 0,3-1 0,36 48 1,-39-63 5637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11 196 24575,'0'0'0,"-1"0"0,1 0 0,0 1 0,-1-1 0,1 0 0,0 0 0,-1 0 0,1 0 0,0 0 0,-1 0 0,1 0 0,0 0 0,-1 0 0,1-1 0,0 1 0,-1 0 0,1 0 0,0 0 0,0 0 0,-1 0 0,1-1 0,0 1 0,-1 0 0,1 0 0,0 0 0,0-1 0,-1 1 0,1 0 0,0 0 0,0-1 0,0 1 0,-1 0 0,1 0 0,0-1 0,0 1 0,0-1 0,7-11 0,24-12 0,-29 22 0,43-30-3017,2 2 0,96-45 0,-140 73 2904,4-1 33,-1 0-1,1 1 0,0 0 0,7-1 1,-9 5 834,-8 5-52,-9 7-284,-20 17 80,14-16 561,2 1 0,0 1 1,-24 33-1,36-45-918,1 0-1,0 0 1,1 0 0,-1 0 0,1 1 0,0-1 0,0 1 0,1 0 0,0-1 0,0 1-1,0 0 1,1 0 0,-1-1 0,1 1 0,1 0 0,-1 0 0,1 0 0,0-1-1,0 1 1,3 6 0,-4-11-141,0 0 0,0 0 0,1-1 0,-1 1 0,0 0 0,1 0 0,-1 0 0,1 0 0,-1 0 0,1-1 0,-1 1 0,1 0 0,0-1 0,-1 1 0,1 0 0,0-1 0,-1 1 0,1 0 0,0-1 0,0 1 0,0-1 0,0 0 0,-1 1 0,1-1 0,0 0 0,1 1 0,-1-1 0,1-1 0,-1 1 0,1 0 0,-1-1 0,0 1 0,0-1 0,1 1 0,-1-1 0,0 0 0,0 1 0,1-1 0,-1 0 0,0 0 0,0 0 0,1-2 0,6-6 0,0-1 0,-1 0 0,7-14 0,-9 16 0,5-8-905,-1 0 0,0-1 0,8-24 0,-15 37 733,0 0-1,-1 0 1,0 0 0,0 0-1,0-1 1,-1 1 0,1 0-1,-1-1 1,0 1-1,0 0 1,0-1 0,-1 1-1,0 0 1,1 0 0,-2-1-1,1 1 1,0 0-1,-1 0 1,0 0 0,-4-7-1,5 10 182,-1-1-1,0 0 1,0 0-1,0 1 0,0 0 1,0-1-1,-1 1 1,1 0-1,0 0 1,-1 0-1,1 0 1,0 0-1,-1 1 0,1-1 1,-1 1-1,1-1 1,-1 1-1,0 0 1,1 0-1,-1 0 1,1 1-1,-1-1 0,1 0 1,-1 1-1,1 0 1,-4 1-1,1-1 7,1 1 1,0 0-1,0 0 0,0 0 0,0 0 0,0 1 1,0 0-1,1-1 0,-1 1 0,1 1 0,0-1 1,0 0-1,0 1 0,-3 3 0,2 4-166,-1-1 1,1 1-1,1 0 0,0 0 0,1 0 0,0 0 0,0 0 1,1 1-1,1-1 0,0 0 0,0 1 0,1-1 1,4 18-1,-1-13-84,0 0 0,0 0 1,2 0-1,0-1 1,0 0-1,2 0 0,0-1 1,17 25-1,-19-32 298,1 0-1,0 0 1,0-1-1,0 1 1,0-1-1,1-1 1,0 0-1,1 0 1,-1 0 0,1-1-1,0-1 1,0 1-1,0-1 1,0-1-1,0 0 1,1 0-1,-1-1 1,1 0-1,0 0 1,-1-1 0,1-1-1,-1 1 1,1-2-1,-1 1 1,1-1-1,-1-1 1,0 0-1,12-5 1,8-4 939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59 24575,'2'-4'0,"15"-24"0,-16 27 0,0 0 0,-1-1 0,1 1 0,0-1 0,-1 1 0,1-1 0,-1 1 0,0-1 0,1 1 0,-1-1 0,0 1 0,0-1 0,0 0 0,0 1 0,-1-3 0,1 4 0,0 0 0,0 0 0,0 0 0,-1 0 0,1 0 0,0 0 0,0 0 0,-1 0 0,1 0 0,0 0 0,0 0 0,0 0 0,-1 0 0,1 1 0,0-1 0,0 0 0,0 0 0,0 0 0,-1 0 0,1 0 0,0 1 0,0-1 0,0 0 0,0 0 0,0 0 0,-1 1 0,1-1 0,0 0 0,0 0 0,0 0 0,0 1 0,0-1 0,0 0 0,0 0 0,0 0 0,0 1 0,0-1 0,0 0 0,0 0 0,0 1 0,-5 12 0,-8 40-1034,2 1 0,-5 69 0,6-44 423,-127 1183-11412,118-1062 11376,11-73 1478,-3 31 367,11-157-1143,0 0-17,0 0-1,0 0 0,0 0 1,0 0-1,0 0 0,0 0 1,-1 0-1,1 0 1,0 0-1,0 0 0,-1-1 1,1 1-1,0 0 0,-1 0 1,1 0-1,-1 0 0,1-1 1,-1 1-1,0 0 1,1 0-1,-1-1 0,0 1 1,1-1-1,-1 1 0,-1 0 1,-5-3 5098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215 437 24575,'2'2'19,"-1"1"-1,1-1 0,0 1 1,-1-1-1,0 1 0,1 0 1,-1 0-1,0-1 1,-1 1-1,1 0 0,0 0 1,-1 0-1,1 0 0,-1 6 1,-5 44-1397,-3-11-972,-1 0 0,-3-1-1,-17 41 1,-62 116-790,83-182 3128,-25 42 1189,7-25 3761,26-33-4898,0 1 1,0-1-1,0 0 0,0 0 1,0 0-1,0 0 0,0 1 0,-1-1 1,1 0-1,0 0 0,0 0 1,0 0-1,0 0 0,-1 0 0,1 0 1,0 1-1,0-1 0,0 0 0,0 0 1,-1 0-1,1 0 0,0 0 1,0 0-1,0 0 0,-1 0 0,1 0 1,0 0-1,0 0 0,0 0 1,-1 0-1,1 0 0,0 0 0,0 0 1,0 0-1,0 0 0,-1 0 1,1 0-1,0-1 0,0 1 0,0 0 1,-1 0-1,-1-10 2331,3-19 1056,-1 27-3377,2-18-90,-2 6-95,1 1-1,1 0 1,0 0-1,1 0 0,0 0 1,1 1-1,9-23 1,-13 34 124,1 0 1,-1 1-1,1-1 1,-1 1-1,1-1 1,-1 0-1,0 1 1,1-1-1,0 1 1,-1-1-1,1 1 1,-1 0-1,1-1 1,0 1-1,-1 0 1,1-1-1,0 1 1,-1 0-1,1 0 1,0-1-1,-1 1 1,1 0-1,0 0 1,0 0-1,0 0 1,1 0 17,-1 1 1,1-1-1,-1 1 1,1-1-1,-1 1 1,1 0-1,-1 0 1,0-1-1,1 1 1,-1 0 0,2 2-1,4 4-129,-1 1 0,1-1 1,5 11-1,-7-11-489,24 34-1151,40 52-3865,-61-85 5226,-1 0 1,1 0-1,1-1 1,-1 1 0,1-2-1,1 1 1,18 9-1,-24-15 430,0 1 0,1 0 0,-1-1 0,0 0 0,1 0 0,-1 0 0,1-1 0,-1 1 0,1-1 0,-1 0 0,1 0 0,-1-1-1,1 1 1,-1-1 0,1 0 0,5-2 0,-5 0 60,0 1 1,1-1-1,-1 0 0,0-1 1,0 1-1,-1-1 0,1 0 0,-1 0 1,0 0-1,0-1 0,4-5 0,0-3 73,0 0-1,-1 0 1,-1-1 0,0 0-1,0 0 1,-2 0-1,1-1 1,3-29-1,-6 11-460,-1 1-1,-1-1 1,-2 1-1,-1-1 0,-1 1 1,-18-60-1,-76-183 1860,84 242-701,13 29-817,-35-84 1739,-58-107 1,74 168-2079,20 26 286,-1 1 0,1 0 0,0 0 0,-1-1 0,1 1 0,0 0 0,0 0 0,-1-1 0,1 1 0,0 0 0,-1 0 0,1 0 0,-1-1 0,1 1 0,0 0 0,-1 0 0,1 0 0,0 0 0,-1 0 0,1 0 0,-1 0 0,1 0 0,0 0 0,-1 0 0,0 0-3,1 1 1,-1 0-1,1-1 0,0 1 0,-1-1 1,1 1-1,0 0 0,0-1 0,-1 1 0,1 0 1,0-1-1,0 1 0,0 0 0,0-1 1,0 1-1,0 0 0,0-1 0,0 1 1,0 1-1,2 22-434,0 0-1,2 0 1,8 28 0,26 71-1266,-32-105 1774,25 67-2832,61 119 0,8-22 5337,-78-144 2571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1042 24575,'10'-6'-250,"-1"0"1,-1 0-1,1-1 0,-1 0 0,0 0 0,-1-1 0,0 0 1,0 0-1,-1-1 0,0 0 0,0 0 0,-1 0 0,0-1 1,-1 0-1,0 0 0,3-11 0,0-2-405,-2 0-1,0 0 1,-1-1 0,-2 0-1,0 1 1,-3-30-1,1 48 783,0-1 1,0 1-1,-1 0 0,0 0 0,0 1 0,-3-9 0,3 13-25,1-1 0,0 0 0,-1 1 0,1-1-1,0 0 1,-1 1 0,1-1 0,-1 1 0,1-1 0,-1 1 0,0-1 0,1 1 0,-1 0 0,1-1-1,-1 1 1,0-1 0,1 1 0,-1 0 0,0 0 0,0-1 0,-1 1 61,1 0 0,0 0 1,-1 0-1,1 1 0,0-1 0,0 0 1,-1 1-1,1-1 0,0 1 1,0-1-1,0 1 0,0-1 0,0 1 1,-1 0-1,0 1 0,-6 5-426,1 0 0,0 0-1,0 1 1,1 0-1,0 0 1,1 0 0,0 1-1,0 0 1,1 0 0,0 0-1,0 1 1,1-1-1,0 1 1,-1 12 0,-1 7 353,1 0-1,2 0 1,2 49 0,1-46 763,11 63-1,-10-87-721,0 1 1,0-1-1,1 1 0,0-1 0,0 0 0,1 0 0,0 0 0,0-1 1,1 1-1,0-1 0,0 0 0,11 9 0,-14-14-228,0 0-1,1 0 0,0-1 0,-1 1 1,1-1-1,0 0 0,0 0 1,0 0-1,-1 0 0,1 0 1,0 0-1,0-1 0,1 0 1,-1 1-1,0-1 0,0 0 0,0-1 1,0 1-1,0 0 0,0-1 1,0 0-1,0 0 0,0 0 1,-1 0-1,1 0 0,0 0 0,0-1 1,4-2-1,3-4-374,1 1 0,-1-2-1,-1 1 1,1-1 0,10-15 0,-3 2 396,-1 0 0,-1-2 0,-1 0 0,-1-1 0,-2 0 1,0-1-1,-2 0 0,0 0 0,-2-1 0,-1 0 0,4-50 0,-6 19-261,-3 0 0,-3 0 0,-2 0-1,-18-93 1,8 74-756,-4 0 0,-49-130 0,51 177 1738,6 21 1160,9 9-1705,1 0-1,-1 0 0,1 0 0,0 0 1,-1 0-1,1 1 0,0-1 0,-1 0 1,1 0-1,0 0 0,0 1 0,-1-1 1,1 0-1,0 0 0,0 1 0,-1-1 1,1 0-1,0 1 0,0-1 0,0 0 1,-1 1-1,1-1 0,0 0 0,0 1 1,0-1-1,0 1 0,0-1 0,0 0 1,0 1-1,0-1 0,0 0 0,0 1 0,0-1 1,0 1-1,-1 27 24,1 1-1,1-1 1,1 0-1,8 32 1,-7-36-65,26 130 2192,33 71-4063,17-7 608,-18-74 4535,-38-92-5762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21 615 24575,'10'-24'-1156,"-1"-1"0,-1-1-1,-2 1 1,5-32-1,-1 7 155,-6 33 1002,6-28 0,-10 42 0,0 0 0,1 0 0,-1 0 0,0 0 0,-1 0 0,1 0 0,0 0 0,-1 0 0,0 0 0,1 0 0,-3-4 0,3 6 59,-1 1 1,1-1-1,0 1 0,-1-1 0,1 1 0,0-1 1,-1 1-1,1 0 0,0-1 0,-1 1 0,1 0 0,-1-1 1,1 1-1,0 0 0,-1 0 0,1-1 0,-1 1 1,1 0-1,-1 0 0,1 0 0,-1 0 0,1-1 0,-1 1 1,0 0-1,1 0 0,-1 0 0,1 0 0,-1 0 1,1 0-1,-1 1 0,1-1 0,-1 0 0,1 0 1,-1 0-1,1 0 0,-1 1 0,1-1 0,-1 0 0,1 0 1,0 1-1,-1-1 0,1 0 0,-1 1 0,1-1 1,0 0-1,-1 1 0,1-1 0,0 1 0,-1-1 0,1 1 1,0-1-1,0 1 0,-1 0 0,-16 28 3500,16-28-3530,-7 17-730,1-1 0,0 2 0,2-1 0,0 1 0,1 0 0,1 0 0,1 0 0,0 0-1,2 32 1,1-36 140,0 0 0,1 0 0,1-1 0,0 1 0,1-1 0,1 0 0,0 0 0,0 0 0,2 0 0,0-1 0,0 0 0,18 23 0,-22-33 583,0 0 0,-1 0 0,1 0 0,0-1 0,1 1 0,-1-1 0,0 0-1,1 0 1,-1 0 0,1 0 0,0 0 0,0-1 0,-1 1 0,1-1-1,0 0 1,0-1 0,0 1 0,0-1 0,8 1 0,-6-2 54,-1 0 0,0 0 0,0-1 0,0 1 0,0-1 0,0 0 0,-1 0 0,1-1 0,-1 0 0,1 1 0,-1-2 0,0 1 0,0 0 0,0-1 0,4-4 1,5-9 188,0 0 1,-1 0-1,-1-1 1,0 0 0,-2-1-1,0 0 1,-1-1-1,8-31 1,-6 11-1163,-1-1-1,-3 0 1,3-58-1,-11-55 2363,0 131-1677,-1 1 0,-1-1 0,-1 1 1,-13-37-1,17 56 370,0 0 1,-1 0-1,1 0 0,-1 0 1,0 1-1,0-1 1,0 0-1,0 1 1,0 0-1,-3-3 0,4 4-118,1 1 0,0 0 0,-1 0 0,1-1 0,0 1 0,-1 0 0,1 0 0,0 0 0,-1 0 0,1 0 0,-1 0 0,1-1 0,-1 1-1,1 0 1,0 0 0,-1 0 0,1 0 0,-1 1 0,1-1 0,0 0 0,-1 0 0,1 0 0,-1 0 0,1 0 0,0 0 0,-1 1 0,1-1 0,-1 0 0,1 1-1,-1 0 3,0 0 0,0 0 0,0 1 0,0-1 0,0 1 0,1-1 0,-1 1 0,0-1-1,1 1 1,-1-1 0,1 1 0,-1 1 0,-1 10-262,1-1 1,0 1-1,1-1 0,0 0 0,3 18 1,14 64-1781,-11-63 1681,12 56 238,4-1-1,65 164 1,-69-211 5729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6 174 24575,'0'-4'0,"-2"-3"0,-1-3 0,2-1 0,4-3 0,3 0 0,4-1 0,4-1 0,8-2 0,6 0 0,8-1 0,2 3 0,-6 5-8191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24575,'0'0'0,"0"0"0,0 0 0,0 0 0,0 0 0,0 0 0,0 0 0,0 0 0,0 0 0,1 0 0,-1 0 0,0 0 0,0 0 0,0-1 0,0 1 0,0 0 0,0 0 0,0 0 0,0 0 0,0 0 0,0 0 0,0 0 0,0 0 0,0 0 0,1 0 0,-1 0 0,0 0 0,0 0 0,0 0 0,0 0 0,0 0 0,0 0 0,0 0 0,0 0 0,0 0 0,0 0 0,0 0 0,0 0 0,1 1 0,-1-1 0,0 0 0,0 0 0,0 0 0,0 0 0,0 0 0,0 0 0,0 0 0,0 0 0,0 0 0,0 0 0,7-14 0,7-19 0,7-18-1764,-11 32 338,-2-1 0,-1 0 0,0-1 0,-1 1 0,3-30 0,-11 32 1426,2 18 0,0 0 0,0-1 0,0 1 0,0 0 0,-1-1 0,1 1 0,0 0 0,0 0 0,-1-1 0,1 1 0,0 0 0,0 0 0,-1-1 0,1 1 0,0 0 0,-1 0 0,1 0 0,0 0 0,-1-1 0,1 1 0,0 0 0,-1 0 0,1 0 0,0 0 0,-1 0 0,0 0 0,0 0 0,0 1 0,-1-1 0,1 1 0,0 0 0,-1-1 0,1 1 0,0 0 0,-1 0 0,1 0 0,0 0 0,0 0 0,0 0 0,0 0 0,0 0 0,0 0 0,0 1 0,1-1 0,-2 2 0,-4 8 453,1 1 1,0-1-1,1 1 0,0 0 0,1 1 0,1-1 0,-1 0 0,1 16 0,0-3-526,2 0 0,1 1 0,4 27 0,-2-38-354,0 0 0,0 0 0,2 0 0,0-1 0,0 1 0,1-1 1,16 26-1,-18-35 294,-1 0 1,1 0 0,0 0 0,0-1 0,0 1-1,1-1 1,0 0 0,-1 0 0,1-1 0,1 1-1,-1-1 1,0 0 0,1-1 0,0 1-1,-1-1 1,1 0 0,0-1 0,0 1 0,0-1-1,0 0 1,0-1 0,10 1 0,-6-2 92,0-1 1,0 1 0,0-2-1,-1 1 1,1-1 0,-1-1-1,0 0 1,0 0 0,15-10-1,4-6 5233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 24575,'-1'0'0,"1"-1"0,0 1 0,0-1 0,0 1 0,0-1 0,0 1 0,0 0 0,0-1 0,0 1 0,0-1 0,0 1 0,0-1 0,0 1 0,0-1 0,0 1 0,0-1 0,1 1 0,-1-1 0,0 1 0,0 0 0,0-1 0,1 1 0,-1-1 0,0 1 0,1 0 0,-1-1 0,0 1 0,1 0 0,-1 0 0,0-1 0,1 1 0,-1 0 0,0 0 0,1-1 0,0 1 0,11-9 0,0 0 0,1 1 0,0 0 0,1 2 0,21-9 0,77-20 0,-82 27-2259,1 2 0,0 0-1,55-1 1,-85 7 2243,-1 0 1,1 0-1,0 0 1,-1 0-1,1 0 1,0 0-1,-1 0 0,1 0 1,0 0-1,-1 0 1,1 0-1,-1 1 1,1-1-1,0 0 1,-1 0-1,1 1 1,-1-1-1,1 0 0,-1 1 1,1-1-1,-1 0 1,1 1-1,-1-1 1,1 1-1,-1 0 11,0 0 0,0-1-1,0 1 1,0 0 0,0-1-1,-1 1 1,1-1 0,0 1 0,0-1-1,0 1 1,-1 0 0,1-1-1,0 1 1,-1-1 0,1 1 0,0-1-1,-1 1 1,1-1 0,-2 1-1,-32 26 90,26-22-124,-21 19 458,1 1-1,1 1 1,1 1-1,1 1 1,1 2 0,2 0-1,1 1 1,2 1-1,-30 69 1,47-96-342,0 0-1,0 0 1,1 0 0,0 1 0,0-1-1,0 8 1,1-12-64,0 0 0,0 0-1,0 0 1,0 0 0,0 0 0,0 0-1,1 0 1,-1 0 0,0 0 0,1 0 0,-1-1-1,0 1 1,1 0 0,-1 0 0,1 0-1,-1 0 1,1-1 0,0 1 0,-1 0 0,1-1-1,0 1 1,-1 0 0,1-1 0,0 1-1,0-1 1,-1 1 0,1-1 0,0 1 0,0-1-1,0 0 1,0 0 0,0 1 0,0-1-1,0 0 1,0 0 0,0 0 0,0 0 0,-1 0-1,1 0 1,0 0 0,0 0 0,0 0-1,0 0 1,1-1 0,4 0-12,0-1 0,0 0 0,-1 0 0,1 0 0,-1 0 0,1-1 0,-1 0 0,8-6 0,38-34 0,-46 39 0,23-22 557,-1-1 0,-1-1 0,-2-1-1,-1-2 1,-1 0 0,22-42 0,-50 107-439,2 0 0,-1 35 0,5-53-501,0-1-1,1 1 1,1-1-1,0 0 1,1 1-1,1-1 0,9 24 1,-5-23-4740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 24575,'0'-53'-2071,"0"34"2974,0 15-716,0 5-430,-1 170-9031,2 187 6201,-1-351 3140,0 8 23,1-1 1,0 1-1,1 0 1,5 18-1,-7-30-86,1-1-1,0 1 1,0-1-1,-1 0 1,1 1 0,1-1-1,-1 0 1,0 0-1,0 0 1,1 0-1,0 0 1,-1 0 0,1 0-1,0 0 1,0-1-1,0 1 1,0 0-1,0-1 1,0 0-1,0 0 1,0 1 0,1-1-1,-1-1 1,0 1-1,1 0 1,-1 0-1,1-1 1,-1 0 0,0 1-1,1-1 1,-1 0-1,6-1 1,18-4-226,0-1 0,-1-2 0,1 0 1,-1-2-1,32-17 0,4-1 461,26-8 1971,118-43-2680,-132 52 3554,-64 25-2546,0-1 0,-1-1 0,1 0 1,-1 0-1,0 0 0,10-8 0,-17 10-528,1 1 0,0-1 0,-1 0-1,0 0 1,1 0 0,-1 1 0,0-1 0,0 0-1,0 0 1,0-1 0,0 1 0,-1 0 0,1 0-1,-1 0 1,1-1 0,-1 1 0,0 0 0,0 0-1,0-1 1,0 1 0,0 0 0,0 0 0,-1-1-1,1 1 1,-1 0 0,0 0 0,1 0 0,-1 0-1,0 0 1,-2-4 0,-2-3-10,-1 0 0,0 1 0,0 0 0,-1 0 0,0 0 0,0 1 0,-1 0 0,0 0 0,0 1 0,-14-9 0,21 15 68,0-1 0,0 0 0,0 1-1,0-1 1,0 1 0,1 0 0,-2-1 0,1 1 0,0 0 0,0 0-1,0-1 1,0 1 0,0 0 0,0 0 0,0 0 0,0 0 0,-1 1-1,1-1-34,1 0 0,-1 0 0,1 1-1,-1-1 1,1 1 0,0-1-1,-1 0 1,1 1 0,-1-1-1,1 1 1,0-1 0,0 1 0,-1-1-1,1 1 1,0-1 0,0 1-1,-1-1 1,1 1 0,0-1 0,0 1-1,0-1 1,0 1 0,0 0-1,0 5 32,0 0 1,1 0-1,-1 0 0,4 10 0,-3-12-129,3 15 389,15 61-262,-4 1-1,7 127 1,-22-84-6202,0-91 6449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0 523 24575,'1'1'-86,"-1"1"-1,1-1 0,-1 0 0,1 0 1,-1 0-1,1 0 0,0 0 1,0 0-1,-1 0 0,1 0 1,0 0-1,0 0 0,0 0 1,0-1-1,0 1 0,0 0 1,1-1-1,-1 1 0,0 0 0,0-1 1,0 0-1,0 1 0,1-1 1,-1 0-1,0 1 0,1-1 1,-1 0-1,0 0 0,0 0 1,1 0-1,-1 0 0,0-1 1,0 1-1,1 0 0,-1 0 0,0-1 1,0 1-1,1-1 0,-1 1 1,0-1-1,0 0 0,0 1 1,0-1-1,0 0 0,0 0 1,0 0-1,1-1 0,3-2-585,1-2 0,-1 1 0,0-1 0,0 1 0,-1-1 1,7-12-1,0-2 50,-2 0 0,0-1 0,10-39 0,-17 53 501,0 0-1,-1 0 1,0 0-1,0 0 0,-1 0 1,0-1-1,0 1 1,0 0-1,-1 0 1,0 0-1,-1-1 1,0 1-1,0 0 1,0 1-1,-6-13 0,7 17 217,0 0 0,0 1 0,0-1 0,-1 0 0,1 0 0,0 1 0,-1-1 0,1 1 0,-1-1-1,1 1 1,-1-1 0,0 1 0,0 0 0,0 0 0,1 0 0,-1 0 0,0 0 0,0 1 0,0-1-1,-1 0 1,1 1 0,0 0 0,0-1 0,0 1 0,0 0 0,0 0 0,0 0 0,-1 0 0,1 1-1,0-1 1,0 0 0,0 1 0,-3 1 0,1 0 95,0 0 0,1 0-1,-1 0 1,1 1 0,0 0 0,0 0 0,0-1-1,0 2 1,0-1 0,1 0 0,-1 1 0,1-1-1,0 1 1,0-1 0,0 1 0,-2 6 0,1 2-319,0-1-1,1 1 1,0 1 0,1-1 0,0 0 0,1 0 0,1 0 0,0 1 0,0-1-1,1 0 1,1 0 0,7 21 0,-8-25 14,2-1-1,-1 0 1,1 1-1,0-2 1,0 1 0,1 0-1,0-1 1,0 0-1,7 6 1,-7-8 78,-1 0-1,1-1 1,0 0-1,0 0 1,0 0-1,0-1 1,1 1-1,-1-1 1,1 0-1,-1-1 1,1 1-1,0-1 1,9 0 0,-7-1-16,1 0 1,0-1 0,-1 0-1,1-1 1,-1 0 0,1 0 0,-1-1-1,0 0 1,0 0 0,0-1 0,-1 0-1,1-1 1,-1 1 0,0-1-1,0-1 1,0 1 0,-1-1 0,7-8-1,6-8-315,-1-1-1,-1 0 0,-1-2 0,14-28 0,-12 17-141,23-73 1,-6 14 464,-34 91 75,1 1 1,-1-1-1,1 0 0,0 1 0,0 0 1,0-1-1,1 1 0,-1 0 0,1 0 0,-1 1 1,1-1-1,0 0 0,0 1 0,1 0 1,-1-1-1,0 1 0,1 1 0,-1-1 0,1 0 1,0 1-1,-1 0 0,1 0 0,0 0 0,0 0 1,0 0-1,0 1 0,0 0 0,0 0 1,-1 0-1,1 0 0,0 1 0,0-1 0,0 1 1,0 0-1,0 0 0,-1 1 0,1-1 1,0 1-1,6 3 0,-7-2-1,1-1 1,0 0-1,-1 1 1,1-1-1,-1 1 0,0 0 1,0 0-1,0 0 0,-1 1 1,1-1-1,-1 1 1,0-1-1,1 1 0,-2 0 1,3 6-1,-2-3 102,0 0-1,0 1 1,-1-1-1,0 0 1,-1 1-1,0-1 1,0 1-1,-2 9 1,-1 4 377,-2-1 0,-1 1 1,0-1-1,-1 0 0,-13 24 0,19-41-81,-3 6 380,-1-1 0,1 1 0,-1-1 0,-1 0 0,-9 12 0,15-20-751,0 0 0,-1 0-1,1 0 1,0 0 0,0 0 0,0 0-1,0 1 1,0-1 0,0 0 0,0 0 0,0 0-1,0 0 1,-1 0 0,1 0 0,0 0-1,0 0 1,0 1 0,0-1 0,0 0 0,0 0-1,-1 0 1,1 0 0,0 0 0,0 0-1,0 0 1,0 0 0,0 0 0,-1 0-1,1 0 1,0 0 0,0 0 0,0 0 0,0 0-1,0 0 1,-1 0 0,1 0 0,0 0-1,0 0 1,0 0 0,0 0 0,0-1 0,0 1-1,-1 0 1,1 0 0,0 0 0,-1-9 520,5-12-1918,51-160-8151,10 4 8796,-62 171 697,0 7 0,-1 14 0,-2 23 0,-3-3 1866,0-14-219,2 0 0,0 1 0,4 26-1,-3-44-1521,0 0 0,1 0-1,0 1 1,0-1-1,0 0 1,1 0-1,-1 0 1,1 0-1,0 0 1,0 0 0,0 0-1,1-1 1,-1 1-1,1-1 1,0 0-1,0 0 1,0 0-1,0 0 1,1 0 0,-1 0-1,7 3 1,-6-5-169,-1 0 1,1 0 0,0 0-1,-1-1 1,1 1 0,0-1-1,-1 0 1,1 0 0,0 0-1,0-1 1,-1 1 0,1-1 0,0 0-1,-1 0 1,1 0 0,-1-1-1,1 1 1,-1-1 0,0 0-1,0 0 1,0 0 0,0 0-1,4-4 1,7-5-1633,-1-1 0,-1 0-1,17-22 1,-22 26 1649,-1-1 0,0 0 0,0 0 1,-1 0-1,0-1 0,-1 0 0,0 0 0,0 0 0,-1 0 0,3-21 0,-6 31 93,0 0-1,0 0 1,0 0-1,0 0 1,0-1-1,0 1 1,0 0-1,0 0 0,0 0 1,0 0-1,0 0 1,0 0-1,0 0 1,0 0-1,0-1 1,0 1-1,0 0 1,0 0-1,0 0 0,0 0 1,0 0-1,0 0 1,1-1 261,-1 1-261,0 0-1,0 0 1,0 0-1,0 0 0,0 0 1,0 0-1,0 0 1,1 0-1,-1 0 1,0 0-1,0 0 1,0 0-1,0 0 1,0 0-1,0 0 1,0 0-1,0 0 0,1 0 1,-1 0-1,0 0 1,0 0-1,0 0 1,0 0-1,0 0 1,0 0-1,0 0 1,0 0-1,1 0 0,-1 0 1,0 0-1,0 1 263,0-1-263,0 0 1,0 0-1,7 10 2652,5 14-3087,1 8-6387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24575,'0'4'0,"10"11"0,5 3 0,12-21 0,3-12 0,-5-4-2027,-41 43 2027,-17 21 487,-1 7-487,7-1-6274,12-5 6274,9-8-377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24575,'0'3'40,"-5"8"24,-12 19-195,9-15-317,2-5-305,1 1-1,0 0 0,0 0 0,1 0 0,1 1 1,0-1-1,1 1 0,-2 17 0,4-23 680,0-1-1,0 1 0,1 0 0,-1-1 1,1 1-1,1-1 0,-1 1 1,1-1-1,0 1 0,0-1 0,1 0 1,0 0-1,-1 0 0,2 0 1,-1-1-1,0 1 0,1-1 1,0 0-1,7 7 0,25 10-1043,-31-19 1503,0 1 1,0 0 0,0-1 0,0 2 0,-1-1 0,1 0 0,6 9 0,-10-12-388,-1 0 0,0 1-1,0-1 1,1 0 0,-1 0-1,0 1 1,0-1 0,0 0 0,0 1-1,1-1 1,-1 0 0,0 1-1,0-1 1,0 1 0,0-1-1,0 0 1,0 1 0,0-1-1,0 0 1,0 1 0,0-1 0,0 0-1,0 1 1,0-1 0,-1 0-1,1 1 1,0-1 0,0 0-1,0 1 1,0-1 0,0 0 0,-1 1-1,-12 7-167,-19-2-101,31-6 270,-10 2-16,1-1 1,-1 0-1,1 0 1,-1-1-1,1-1 1,-1 0-1,1 0 1,-19-6-1,12 0-723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4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24575,'11'-14'-1137,"0"1"0,18-17 0,-25 26 1298,0 0-1,0 1 1,1-1 0,-1 1 0,1 0-1,-1 0 1,1 1 0,0 0 0,0-1-1,0 2 1,10-3 0,-13 4-296,1 0 0,-1 0 0,0 1 0,0-1 0,0 1 0,1-1 0,-1 1 0,0 0 0,0 0 0,0 0 0,0 0 0,-1 1 0,1-1 0,0 0 0,0 1 0,-1-1 0,1 1 0,-1-1 0,1 1 0,-1 0 1,2 3-1,4 6-1867,0 0 1,7 18 0,-12-23 1803,19 48 43,-2 1 1,-3 1-1,13 80 1,-24-108 105,13 68 2200,7 126 0,-24-201-3324</inkml:trace>
  <inkml:trace contextRef="#ctx0" brushRef="#br0" timeOffset="1">207 427 24575,'4'-13'0,"1"0"0,0 0 0,0 1 0,2-1 0,-1 1 0,2 1 0,-1-1 0,2 1 0,-1 1 0,19-18 0,-15 18-424,0 0 0,1 0 0,0 1 0,0 1 0,1 0 0,0 1 0,16-6 0,-26 11 324,-1 1 1,1 0-1,0 0 0,0 0 0,0 0 1,0 1-1,0-1 0,0 1 0,0 0 1,0 0-1,0 1 0,0-1 0,0 1 1,0 0-1,0 0 0,-1 0 0,1 0 0,0 1 1,0-1-1,-1 1 0,1 0 0,-1 0 1,0 1-1,0-1 0,1 1 0,-1-1 1,-1 1-1,1 0 0,0 0 0,-1 0 1,0 1-1,1-1 0,1 5 0,20 46-2029,-15-28 3609,7 39 0,-2 28 328,-8-33-5983,-4-18 4833,-2-28-1187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5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172 208 24575,'2'-1'0,"5"-6"0,4-9 0,-7 6-377,1 0 0,-1 0 1,-1 0-1,0-1 0,0 1 0,-1-1 0,0 0 0,0-14 0,-2 21 198,0 0-1,-1 0 1,1 1 0,-1-1-1,1 0 1,-1 1 0,0-1-1,-1 0 1,1 1-1,-1-1 1,1 1 0,-3-4-1,2 5 124,0 0 1,0 0-1,0 0 0,0 0 0,0 1 1,0-1-1,-1 0 0,1 1 0,0 0 0,-1-1 1,1 1-1,-1 0 0,0 0 0,1 1 0,-1-1 1,0 0-1,1 1 0,-5 0 0,1-1 187,0 1-1,1 1 1,-1-1-1,1 1 1,0 0-1,-1 0 0,1 1 1,0-1-1,-1 1 1,1 1-1,0-1 1,1 1-1,-1-1 1,0 1-1,1 1 1,-1-1-1,1 1 1,0-1-1,0 1 0,1 0 1,-1 1-1,1-1 1,0 1-1,0-1 1,-3 7-1,1-1 179,-1 1-1,2 0 0,0 1 1,0-1-1,1 1 0,0 0 1,1 0-1,0 0 1,1 0-1,1 18 0,3 3-1673,2-5-5461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24575,'4'-4'0,"0"0"0,1 0 0,-1 0 0,0-1 0,-1 1 0,1-1 0,-1 0 0,4-9 0,-4 9 0,0-1 0,1 1 0,-1 0 0,1 0 0,0 0 0,7-6 0,-11 11-35,1-1 0,-1 1 1,1 0-1,-1 0 0,0 0 0,1 0 0,-1 0 0,0 0 0,1 0 0,-1 0 0,0 0 1,1 0-1,-1 0 0,1 0 0,-1 0 0,0 0 0,1 1 0,-1-1 0,0 0 0,1 0 1,-1 0-1,0 0 0,1 1 0,-1-1 0,0 0 0,0 0 0,1 1 0,-1-1 0,0 0 1,0 1-1,1-1 0,-1 0 0,0 0 0,0 1 0,0-1 0,1 0 0,-1 1 0,0-1 0,0 1 1,0-1-1,0 0 0,0 1 0,0-1 0,8 23-3111,-7-19 2174,9 33-77,-6-21 1035,1 0 1,0 0-1,1-1 1,0 0-1,13 22 0,-17-35-230,0 0-1,0 1 1,-1-1 0,1 0-1,1 0 1,-1 0-1,0 0 1,0-1-1,1 1 1,-1 0 0,1-1-1,4 2 1,-4-2 286,0 0 0,0-1 0,0 1 0,0-1 0,0 0 0,1 0 0,-1 0 1,0-1-1,0 1 0,0-1 0,0 1 0,0-1 0,0 0 0,0 0 0,0-1 0,3-1 1,8-6 175,0 0 1,0-1-1,-1 0 1,19-21-1,-13 13-3355,-16 16 3181,-1-1 1,1 1-1,-1 0 0,1 0 0,0 0 0,0 1 1,0-1-1,0 1 0,0-1 0,0 1 0,0 0 0,0 0 1,1 1-1,-1-1 0,0 0 0,7 1 0,-6 1 111,1 0-1,-1 0 0,1 0 1,-1 1-1,1-1 0,-1 1 1,0 0-1,0 1 0,0-1 1,0 1-1,5 4 1,1 1-18,-4-3 75,1 0 0,-1 0 0,1-1 0,0 0 0,12 6 0,-17-9-219,0-1 0,0 1 0,0-1-1,0 0 1,0 1 0,1-1 0,-1 0 0,0 0-1,0 0 1,0 0 0,0-1 0,0 1 0,0-1 0,0 1-1,0-1 1,0 0 0,0 0 0,0 1 0,0-1-1,0-1 1,0 1 0,-1 0 0,1 0 0,0-1-1,-1 1 1,3-4 0,5-5-301,-1 0 1,-1-1-1,0 0 0,0 0 1,-1-1-1,0 0 1,3-13-1,-5 16 212,-1 1-1,-1-1 1,0 0-1,0-1 1,-1 1 0,0 0-1,-1 0 1,0-1 0,0 1-1,-3-16 1,2 22 262,0 0 0,0 0 0,0 0 0,0 0 0,0 1 0,0-1 0,-1 0 0,1 1 0,-1-1 0,0 1 0,0 0 0,0 0-1,0-1 1,0 1 0,0 0 0,-1 1 0,1-1 0,-1 0 0,1 1 0,-1-1 0,0 1 0,1 0 0,-1 0 0,0 0 0,0 0 0,0 1 0,0-1 0,0 1 0,0-1 0,0 1 0,0 0 0,0 0 0,0 1 0,-5 0 0,2 0 158,-1 0 0,1 1 0,0 0 0,0 0 0,0 0 0,0 1 0,0 0 0,0 0-1,1 0 1,-1 1 0,1 0 0,0 0 0,0 0 0,0 1 0,-5 6 0,4-1-603,1-1 0,-1 1 0,1 1-1,1-1 1,0 1 0,1 0 0,0 0-1,0 0 1,1 0 0,1 0 0,0 1-1,0-1 1,1 0 0,0 1 0,1-1-1,1 0 1,2 12 0,0-5-251,1-1 0,0 1 0,2-1-1,0-1 1,0 1 0,2-1 0,0 0 0,0-1 0,25 28 0,-2-7 274,0 1 0,32 52 1,-55-73 29,0 1 0,0-1 0,-2 2 0,0-1 0,-1 1 0,-1 0 0,-1 0 0,0 0 0,1 23 0,-4 4-64,-2-1 0,-2 1 1,-2-1-1,-2 0 0,-2 0 1,-1-1-1,-3 0 0,-1 0 0,-38 75 1,42-100 584,0 0 1,0-1 0,-2 0 0,0-1 0,-1-1 0,0 0-1,-21 18 1,28-29-136,1 0 0,-1 0-1,-1 0 1,1 0 0,0-1-1,-1 0 1,0-1 0,1 1 0,-1-1-1,-9 1 1,11-2-110,-1-1 1,1 0-1,-1 0 1,1 0-1,0-1 1,-1 0-1,1 0 1,0 0-1,-1-1 1,1 0-1,0 0 1,0 0-1,0 0 1,1-1-1,-6-3 1,5 2 15,-1 0 0,1 0 1,0-1-1,0 0 0,1 1 1,-1-2-1,1 1 0,0 0 1,1-1-1,-1 0 1,1 0-1,-5-12 0,5 9 136,1-1 0,0 0-1,0 0 1,1 1 0,0-1 0,0 0-1,2 0 1,0-10 0,2-3 29,2 1 1,0 0 0,1 1-1,1-1 1,1 1 0,1 1-1,13-23 1,14-13-1509,3 1 0,2 1 0,53-51-1,43-55-1027,-132 154 2359,18-27-1392,-22 31 1337,0 1-1,0 0 0,0-1 1,-1 1-1,1-1 1,0 1-1,-1-1 1,1 1-1,-1-1 1,0 1-1,0-1 0,1 1 1,-1-1-1,0 0 1,0 1-1,0-1 1,-1 1-1,1-1 1,-1-2-1,0 3 95,0 0 0,0 0-1,0 0 1,0 0 0,0 0 0,-1 1-1,1-1 1,0 0 0,0 1 0,-1-1-1,1 1 1,0-1 0,-1 1 0,1 0-1,-1 0 1,1-1 0,0 1 0,-1 0-1,1 0 1,-1 1 0,1-1 0,-1 0-1,1 0 1,0 1 0,-1-1 0,1 0-1,0 1 1,-2 0 0,-39 17 2452,41-18-2545,-11 7 404,0 0 0,0 1 0,1 0 0,0 0 0,0 1 0,1 1-1,0 0 1,-10 13 0,5-3-1947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5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312 418 24575,'-16'4'-282,"0"1"-1,1 1 0,-1 0 1,1 1-1,0 0 0,0 1 1,1 1-1,0 0 0,1 1 1,0 1-1,-15 15 0,14-12-56,1 1 0,1 1 0,0 0-1,1 0 1,1 1 0,0 0 0,2 1 0,0 0-1,-7 23 1,12-32 82,1 0-1,1 0 0,-1 1 0,2-1 1,-1 1-1,1-1 0,2 16 0,-2-21 165,1-1-1,0 1 0,0 0 0,0-1 1,0 1-1,0-1 0,0 1 0,1-1 1,0 0-1,0 1 0,0-1 1,0 0-1,0 0 0,1 0 0,-1-1 1,1 1-1,0 0 0,0-1 0,0 0 1,0 0-1,5 3 0,-5-4 202,0 0 0,1-1 0,-1 1-1,0-1 1,1 0 0,-1 0 0,0 0-1,0 0 1,1-1 0,-1 0 0,0 1-1,0-1 1,0 0 0,1 0 0,-1-1-1,0 1 1,0-1 0,-1 1 0,1-1-1,0 0 1,4-4 0,5-3 485,-1-2-1,1 1 1,10-15-1,-5 4-838,-2-1-1,0-1 0,-1 0 0,-2-1 1,0 0-1,-1-1 0,-2 0 0,-1-1 0,0 1 1,-2-2-1,-1 1 0,-1-1 0,0-34 0,-4 17-185,-1 0 1,-2 0-1,-2 0 0,-2 0 0,-2 1 0,-2 0 0,-21-54 0,32 95 469,-1 1-1,1 0 0,0 0 0,-1 0 1,1 0-1,-1 0 0,1 0 0,-1 0 1,0 0-1,1 0 0,-1 0 0,0 0 1,1 0-1,-1 1 0,0-1 0,0 0 1,-1 0-1,1 1 21,1 0 0,-1 0 1,1 0-1,0 0 1,-1 1-1,1-1 0,-1 0 1,1 0-1,0 1 0,-1-1 1,1 0-1,0 1 0,-1-1 1,1 1-1,0-1 1,-1 0-1,1 1 0,0-1 1,0 1-1,-1-1 0,1 0 1,0 1-1,0-1 1,0 1-1,0-1 0,0 2 1,-7 43 3277,10 88 1903,16 0-6763,-3-58-2222,39 110 1,-37-139 3645,29 58 1,-37-84 541,2 0 0,1-1 1,0-1-1,1 0 0,18 17 0,-27-29-177,1-2 0,-1 1 1,1-1-1,0 0 0,1 0 0,-1 0 0,1-1 0,-1 0 1,1 0-1,9 2 0,-13-5-180,0 1-1,1 0 1,-1-1-1,0 0 1,1 0-1,-1 0 1,0 0-1,0 0 1,1-1 0,-1 0-1,0 1 1,0-1-1,0 0 1,0-1-1,0 1 1,0 0-1,0-1 1,0 0-1,0 1 1,-1-1 0,1 0-1,-1-1 1,1 1-1,-1 0 1,3-4-1,1-4-90,0 1-1,0-1 1,-1 0-1,0-1 1,-1 1-1,0-1 1,-1 0-1,0 0 0,-1 0 1,0 0-1,1-17 1,-3 14-3,1 0 0,-2-1 0,0 1 0,-1 0 0,0 0 0,-1 0-1,-1 1 1,-9-25 0,11 33 85,0 1 1,0 0-1,0 0 0,-1 0 0,1 0 0,-1 0 0,0 1 0,-7-7 1,9 10-57,0-1 0,0 0 0,0 1 0,0-1 1,0 1-1,0-1 0,0 1 0,-1-1 0,1 1 1,0 0-1,0 0 0,-1 0 0,1 0 0,0 0 1,0 0-1,-1 0 0,1 0 0,0 0 0,0 0 1,-1 1-1,1-1 0,0 0 0,0 1 0,0-1 1,0 1-1,-1 0 0,1-1 0,0 1 0,0 0 1,0-1-1,0 1 0,1 0 0,-1 0 0,0 0 1,0 0-1,-1 2 0,-6 7-137,0 1-1,0 0 1,1 0 0,1 0-1,0 1 1,0 0 0,1 0-1,1 1 1,-4 12 0,7-17 468,-1 1 1,1-1 0,0 0-1,1 1 1,1 9-1,-1-15-318,0-1 0,0 0 0,1 0-1,-1 1 1,1-1 0,0 0 0,0 0-1,0 0 1,0 0 0,0 1 0,2 2-1,-2-4-27,0-1-1,-1 1 0,1 0 1,0 0-1,0-1 0,0 1 1,0 0-1,0-1 0,0 1 1,0-1-1,0 1 0,0-1 0,0 0 1,1 1-1,-1-1 0,0 0 1,2 0-1,0 0-5,0 0 0,0-1 0,0 1 0,0-1 0,0 0 0,0 0-1,-1 0 1,1-1 0,0 1 0,0-1 0,-1 1 0,1-1 0,-1 0 0,0 0 0,1 0 0,2-4 0,8-9-17,-1 0 1,-1-1 0,10-18 0,19-28-1134,-40 62 1177,0 0-1,1 0 0,-1-1 1,0 1-1,0 0 1,0 0-1,1-1 1,-1 1-1,0 0 0,0 0 1,0 0-1,1-1 1,-1 1-1,0 0 0,0 0 1,1 0-1,-1 0 1,0-1-1,1 1 0,-1 0 1,0 0-1,0 0 1,1 0-1,-1 0 1,0 0-1,1 0 0,-1 0 1,0 0-1,1 0 1,-1 0-1,0 0 0,1 0 1,-1 0-1,1 1 1,5 10 192,1 23-397,-7-27 264,1-4-93,1 12 61,1 0-1,7 19 1,-9-31-47,0 0 1,0 0 0,0 1-1,1-1 1,-1 0-1,1-1 1,0 1-1,0 0 1,0 0 0,0-1-1,1 1 1,-1-1-1,1 0 1,-1 0-1,1 0 1,5 3 0,-6-4-6,0-1 0,0 0 0,0 1 0,-1-1 0,1 0 0,0 0 0,0 0 0,0 0 0,0-1 0,0 1 0,0 0 0,0-1 0,-1 1 0,1-1 0,0 0 0,0 0 0,-1 0 0,1 1 0,0-2 0,-1 1 0,1 0 0,-1 0 0,1 0 0,1-3 0,4-3 0,0-1 0,-1 0 0,8-11 0,-5 4 30,-1 1 1,0-1 0,11-32 0,-13 28-742,-1-1 0,-1 0 1,0 0-1,-2-1 0,1-26 1,-4 20-275,-1-1 0,-1 2 1,-10-44-1,5 40 1336,-15-36-1,22 61-350,0 2 0,0 0 0,-1 0 0,1 0 0,0 0 0,-1 1 0,1-1 0,-1 0 0,0 1 0,0-1 0,0 1 0,0-1 0,-4-2 0,6 5 47,0 0 0,-1 0 0,1 0 0,0 0 0,-1 0 0,1 0 0,0 0-1,-1 0 1,1 0 0,0 0 0,0 0 0,-1 0 0,1 0 0,0 0 0,-1 0-1,1 0 1,0 0 0,0 1 0,-1-1 0,1 0 0,0 0 0,0 0 0,-1 0-1,1 1 1,0-1 0,0 0 0,-1 0 0,1 0 0,0 1 0,0-1 0,0 0-1,0 0 1,-1 1 0,1-1 0,0 0 0,0 1 0,0-1 0,0 0 0,0 0-1,0 1 1,0-1 0,0 0 0,0 1 0,0-1 0,0 1 0,-3 16 2543,3-15-2524,0 20-468,0 0 0,2 0 0,0 0 0,1 0 0,12 39 0,42 102-2010,30 38 2479,-69-165 337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5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24575,'0'-6'0,"0"0"0,1 0 0,-1 1 0,1-1 0,1 0 0,-1 1 0,1-1 0,0 1 0,0-1 0,0 1 0,1 0 0,0 0 0,0 0 0,0 0 0,0 0 0,1 1 0,5-5 0,-1 1 0,1 2 0,1-1 0,-1 1 0,1 0 0,0 1 0,0 0 0,22-6 0,2-3 0,-24 9 0,0 1 0,1 0 0,-1 1 0,19-3 0,-39 7 0,1 0 0,0 1 0,0 0 0,0 1 0,0 0 0,0 1 0,1-1 0,-1 2 0,1-1 0,0 1 0,0 0 0,1 1 0,0 0 0,-9 8 0,5-1-673,1 0 0,1 1 0,0 0 0,0 0 0,2 0-1,-12 31 1,15-35 276,1 0 0,0 1-1,1-1 1,0 1 0,0 0 0,1-1-1,1 1 1,0 0 0,0 0-1,1-1 1,4 18 0,-5-25 394,1 0-1,0 0 1,0-1 0,0 1 0,0-1-1,0 1 1,0-1 0,1 0 0,-1 1-1,1-1 1,0 0 0,-1 0 0,1 0-1,0 0 1,0 0 0,1 0 0,-1-1-1,0 1 1,0-1 0,1 1 0,-1-1-1,1 0 1,-1 0 0,1 0 0,0 0-1,-1-1 1,1 1 0,0-1 0,0 0 0,-1 1-1,1-1 1,0 0 0,0-1 0,-1 1-1,1 0 1,3-2 0,3 0-4,0 0 1,0-1-1,0-1 1,-1 0 0,1 0-1,-1 0 1,0-1-1,0 0 1,9-9-1,0-1 929,-1 0 0,-1-1 0,-1-1 0,24-36 0,-32 43-530,0 0 1,0 0 0,-2-1-1,1 0 1,-1 1 0,-1-1-1,0-1 1,0 1 0,-1 0-1,-1-1 1,1-13 0,-3 11-282,-1 24 0,1 24 9,6 0-1126,1-1 0,1 1 0,2-1-1,2 0 1,1-1 0,1-1 0,2 0-1,25 41 1,-20-40 1871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0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90 24575,'-1'-26'0,"0"16"0,1-1 0,0 0 0,1 1 0,2-12 0,-3 22 0,0 0 0,0 0 0,0 0 0,0 0 0,0 0 0,0 0 0,0 0 0,0 0 0,0 0 0,0 0 0,0 0 0,0 0 0,0 0 0,0 0 0,0 0 0,0 0 0,0 0 0,0 0 0,0 0 0,1 0 0,-1 0 0,0 0 0,0 0 0,0 0 0,0 0 0,0 0 0,0 0 0,0 0 0,0 0 0,0 0 0,0 0 0,0 0 0,0 0 0,0 0 0,0 0 0,0 0 0,0 0 0,0 0 0,0 0 0,2 11 0,-2 16 0,-31 180 0,17-124 0,14-66 0,0-17 0,0 1 0,0-1 0,1 0 0,-1 0 0,0 0 0,0 0 0,0 1 0,1-1 0,-1 0 0,0 0 0,0 0 0,1 0 0,-1 0 0,0 0 0,0 0 0,0 0 0,1 1 0,-1-1 0,0 0 0,0 0 0,1 0 0,-1 0 0,0 0 0,1 0 0,-1 0 0,0-1 0,0 1 0,0 0 0,1 0 0,-1 0 0,0 0 0,0 0 0,1 0 0,-1 0 0,26-21 0,-15 11 0,7-2-511,0 1 0,1 0 0,1 1 0,28-9 0,17-10-449,-61 28 956,-1-1 0,1 0 0,0 0 0,-1-1 0,0 1 0,1-1 0,-1 0 0,0 0 0,0 0 0,4-6 0,-6 8 4,0-1 0,0 0 1,-1 0-1,1 0 0,0 0 1,-1-1-1,1 1 1,-1 0-1,0 0 0,0 0 1,0 0-1,0 0 1,0-1-1,0 1 0,0 0 1,-1 0-1,1 0 0,-1 0 1,1 0-1,-1 0 1,0 0-1,-2-3 0,3 4 4,-19-33 1680,17 32-1581,1 0 0,0 1 0,0-1 1,-1 0-1,1 1 0,-1-1 0,1 1 0,-1-1 1,0 1-1,0 0 0,0-1 0,1 1 0,-1 0 1,0 0-1,-3 0 0,5 1-100,-1 0 0,1 0 0,-1 0 1,1 0-1,-1 0 0,1 0 0,-1 0 0,1 0 0,-1 1 1,1-1-1,-1 0 0,1 0 0,-1 1 0,1-1 0,0 0 0,-1 1 1,1-1-1,-1 0 0,1 1 0,0-1 0,-1 0 0,1 1 1,0-1-1,0 1 0,-1-1 0,1 0 0,0 1 0,0-1 1,0 1-1,-1-1 0,1 1 0,0-1 0,0 1 0,0-1 1,0 1-1,0-1 0,0 1 0,0-1 0,0 2 0,2 23 80,-2-21-80,7 39 91,2 1 0,21 64 0,41 80-1332,-67-178 1064,47 107-6899,-33-76 6211,-9-19 1736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114 680 24575,'-9'2'0,"0"-1"0,0 0 0,0-1 0,0 0 0,0-1 0,0 1 0,0-2 0,0 1 0,-12-4 0,21 5 5,-1-1 0,1 1 0,-1 0 0,1 0 0,-1 0 0,1 0 1,-1-1-1,1 1 0,-1 0 0,1 0 0,-1-1 0,1 1 0,-1 0 0,1-1 0,-1 1 0,1-1 0,0 1 0,-1-1 0,1 1 0,0 0 0,-1-1 0,1 1 0,0-1 0,0 1 0,-1-1 0,1 0 0,0 1 0,0-1 0,0 1 0,0-1 0,0 1 0,0-1 0,0 1 1,0-1-1,0 0 0,0 1 0,0-1 0,0 1 0,0-1 0,0 1 0,0-1 0,1 1 0,-1-1 0,0 1 0,0-1 0,1 1 0,-1-1 0,0 1 0,1-1 0,-1 1 0,1-1 0,-1 1 0,0 0 0,1-1 0,-1 1 0,1 0 0,-1-1 0,1 1 0,-1 0 0,2-1 1,34-19-1543,70-23-5361,63-11 4613,-98 32 1475,257-75-2329,174-39 4121,6 10 425,-172 45-3789,-297 73 2383,-25 6-57,-1-1-1,1 0 0,0-1 1,-1-1-1,24-11 0,-36 16 64,0-1 0,-1 1 0,1 0-1,-1-1 1,1 1 0,-1 0 0,1-1-1,-1 1 1,1-1 0,-1 1-1,1-1 1,-1 1 0,1-1 0,-1 1-1,0-1 1,1 1 0,-1-1-1,0 1 1,0-1 0,1 0 0,-1 1-1,0-1 1,0-1 0,0 2 60,0-1 1,0 1-1,-1-1 0,1 1 1,0-1-1,-1 1 1,1-1-1,-1 1 1,1 0-1,0-1 0,-1 1 1,1-1-1,-1 1 1,1 0-1,-1-1 0,1 1 1,-1 0-1,1 0 1,-2-1-1,-30-6 1796,10 6-1342,1 1 2087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0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374 137 24575,'-9'-10'-1496,"-7"-10"881,-2 1 1,-22-20-1,33 35 423,1-1-1,0 0 1,-1 1 0,0 1-1,0-1 1,-8-2 0,11 5-451,0-1 0,-1 1 0,0 0 1,1 1-1,-1-1 0,-7 1 0,8 1 739,0-1 1,0 1-1,0 0 1,1 0-1,-1 0 0,0 1 1,1-1-1,-1 1 0,1 0 1,0 0-1,-1 0 0,1 1 1,0-1-1,0 1 0,0-1 1,-3 5-1,-3 4-273,1 1 0,0-1 0,-8 17 0,0 4-234,2 0 0,1 1 0,2 1 0,1-1 0,2 2 0,1-1 0,-3 51 0,6-8 317,3-1 0,12 107 0,-2-110-733,3 1 0,4-2 0,38 112 0,-38-140 670,2-1-1,2-1 0,1-1 0,3-1 0,1-1 0,57 67 1,-70-94 359,0 0 0,0-1 0,1 0 0,1-1 0,0-1 0,0 0 0,1-1 0,0 0 0,22 7 0,-25-11-109,0 0 0,0-1-1,1-1 1,-1 0 0,1 0 0,0-2 0,-1 0 0,1 0 0,0-1 0,-1 0-1,1-1 1,23-7 0,-13 0-10,0-1 0,0-1 0,-1 0-1,-1-2 1,0-1 0,-1 0 0,0-2 0,-2 0 0,32-35-1,-23 20-284,-2-2-1,-1 0 1,-1-2-1,-2 0 1,20-47-1,-22 37 558,-2-1-1,-2-1 0,-1 0 0,-3-1 1,-2 0-1,3-64 0,-10 78-118,-2 0 0,-2 0 0,-1 0 0,-1 1 1,-2-1-1,-2 1 0,0 0 0,-3 1 0,-27-61 0,17 54-464,-1 1 0,-2 1 1,-1 2-1,-2 0 1,-36-36-1,44 52 217,0 2 1,-1 0 0,-1 1-1,0 0 1,-1 2-1,-1 1 1,0 1 0,-1 1-1,-47-16 1,60 24-107,0 1-1,-1 0 1,1 1 0,0 0 0,-1 0 0,1 1-1,0 1 1,-1 0 0,1 1 0,0 0-1,0 0 1,0 1 0,0 1 0,0 0-1,1 0 1,0 1 0,-1 1 0,2-1 0,-1 2-1,1-1 1,0 1 0,0 1 0,1-1-1,0 2 1,0-1 0,1 1 0,-7 11 0,-2 5 57,2 1 0,0 0 0,2 1 1,1 0-1,1 1 0,-8 38 0,-1 19 5597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0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1282 24575,'0'3'0,"0"0"0,0 0 0,0 0 0,-1 0 0,0 0 0,1 0 0,-1 0 0,0 0 0,0 0 0,-1-1 0,1 1 0,-1 0 0,-2 3 0,4-6 1,0 0 0,0 0 0,0 0 0,0 0 0,0 0 0,0 1 0,0-1 0,0 0 0,0 0 0,-1 0 0,1 0 0,0 0 0,0 0 0,0 0 0,0 0 0,0 0-1,0 0 1,-1 0 0,1 0 0,0 0 0,0 0 0,0 0 0,0 0 0,0 0 0,0 0 0,0 0 0,-1 0 0,1 0 0,0 0 0,0 0 0,0 0 0,0 0 0,0 0 0,0-1 0,0 1 0,0 0 0,-1 0-1,1 0 1,0 0 0,0 0 0,0 0 0,0 0 0,0 0 0,0 0 0,0 0 0,0-1 0,0 1 0,0 0 0,0 0 0,-3-10 46,0-11-523,6-70-6022,16-50 4971,-9 72 1065,20-132-3289,18-152 2425,-23 0 1629,-25 334 157,1 9 206,-1 0 0,0 0-1,-1 0 1,-3-17 0,1 64-86,12 112 2233,47 198-3205,60 80-2070,-68-267 3488,-45-151-1204,5 14 952,-2 1 1,0 0-1,-2 0 0,3 44 1,-7-66-778,0 1 0,0-1 0,0 1 0,-1-1 0,1 0 0,-1 1 0,0-1-1,1 0 1,-1 1 0,0-1 0,0 0 0,-1 0 0,1 0 0,0 0 0,-1 0 0,1 0 0,-1 0 0,0 0 0,1 0 0,-1-1 0,0 1 0,0-1 0,0 0 0,0 1 0,-1-1 0,1 0 0,0 0 0,0 0 0,-1 0 0,1-1 0,0 1 0,-1-1 0,1 1 0,-1-1 0,-3 0 0,-7 0-107,0 0 1,0-1-1,1 0 1,-1-1 0,-18-5-1,-94-34 110,36 11 0,84 29 0,6 2 0,13 6 0,24 9 0,-25-13 73,1 0-1,-1-1 0,0-1 1,1 0-1,-1 0 1,1-2-1,-1 1 0,1-2 1,-1 0-1,0 0 1,1-2-1,-1 1 0,-1-2 1,1 1-1,-1-2 1,1 0-1,-1 0 0,20-16 1,-20 13-271,0-1 1,0 0-1,-1-1 1,-1-1-1,0 0 1,-1 0-1,9-14 1,-11 13-586,1-1 0,-2 0 0,0 0 1,-1-1-1,0 1 0,-1-1 1,3-20-1,-6 18 135,1-1 1,-2 1-1,0-1 0,-5-26 1,4 34 880,-1 0 0,-1 0 1,1 0-1,-2 0 0,1 0 1,-2 1-1,1-1 0,-11-14 0,15 23-214,0 1 0,0 0-1,0-1 1,0 1-1,0 0 1,0-1 0,-1 1-1,1 0 1,0 0-1,0-1 1,0 1-1,-1 0 1,1-1 0,0 1-1,0 0 1,-1 0-1,1-1 1,0 1 0,0 0-1,-1 0 1,1 0-1,0 0 1,-1-1 0,1 1-1,0 0 1,-1 0-1,1 0 1,0 0-1,-1 0 1,1 0 0,-1 0-1,1 0 1,0 0-1,-1 0 1,1 0 0,0 0-1,-1 0 1,1 0-1,0 0 1,-1 0 0,1 1-1,0-1 1,-1 0-1,1 0 1,0 0-1,0 0 1,-1 1 0,1-1-1,0 0 1,-1 0-1,1 1 1,0-1 0,0 0-1,0 0 1,-1 1-1,1-1 1,0 0 0,0 1-1,0-1 1,0 0-1,0 1 1,-1-1-1,1 0 1,0 1 0,0-1-1,0 0 1,0 1-1,0 0 1,-4 33 1800,3 3-760,2 0 0,1 0 0,2 0 0,10 38 0,-8-48-1613,2 0 0,1-1 0,16 36 0,-21-55 562,0 1-1,1-1 1,-1 0-1,1 0 0,1-1 1,-1 1-1,1-1 1,0 0-1,1-1 1,0 1-1,8 4 1,-10-7-67,0 0 0,0-1 0,0 0 0,0 0 0,0-1 1,0 1-1,1-1 0,-1 0 0,0 0 0,1-1 1,-1 0-1,1 0 0,-1 0 0,1 0 0,-1-1 0,0 0 1,1 0-1,5-2 0,17-9-320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42 24575,'0'-1'0,"1"0"0,-1 0 0,0 1 0,1-1 0,-1 0 0,0 0 0,1 1 0,-1-1 0,0 0 0,0 0 0,0 0 0,0 1 0,0-1 0,0 0 0,0 0 0,0 0 0,0 1 0,0-1 0,0 0 0,-1 0 0,1 0 0,0 1 0,0-1 0,-1 0 0,1 0 0,-1 1 0,1-1 0,-1 0 0,0 0 0,0-1 0,0 1 0,0-1 0,0 1 0,0 0 0,-1-1 0,1 1 0,0 0 0,-1 0 0,1 0 0,-1 0 0,-2-1 0,1 1 0,0 1 0,0 0 0,0 0 0,1 0 0,-1 0 0,0 1 0,0-1 0,0 1 0,1 0 0,-1-1 0,0 1 0,1 1 0,-6 1 0,0 2 0,0 0 0,0 0 0,-8 8 0,7-5-629,0 0 0,1 1 0,0 0 1,1 1-1,0-1 0,0 2 0,1-1 0,-5 13 0,8-18 296,0 1 0,1 1 0,0-1 0,1 0 0,-1 0 0,1 1 0,0-1 0,1 1 0,-1-1 0,1 1 0,0-1 0,1 1 0,0-1 0,0 1 0,0-1 0,4 11 1,-4-15 325,0 0 0,1 1 1,-1-1-1,0 1 1,1-1-1,-1 0 1,1 0-1,0 0 0,-1 0 1,1 0-1,0 0 1,0-1-1,0 1 1,1 0-1,-1-1 1,0 0-1,1 0 0,-1 1 1,1-1-1,-1-1 1,1 1-1,-1 0 1,1-1-1,-1 1 1,1-1-1,0 0 0,-1 1 1,1-1-1,0-1 1,-1 1-1,1 0 1,0-1-1,2 0 0,1-1 211,0 0-1,0 0 0,0 0 0,-1-1 0,1 0 0,-1 0 0,1-1 0,-1 1 0,0-1 0,-1 0 0,1-1 1,-1 1-1,5-7 0,0-2-151,-2 0 1,1 0-1,-2-1 1,0 0-1,0 0 1,-2 0-1,6-28 1,-7 29 1674,-2 0 1,1-22-1,-3 19-639,1 16-912,6 26-424,-1-9 299,1 0 0,1-1 0,1 0 0,12 19-1,-18-31-113,1 1-1,0-1 1,0 0-1,0 0 0,1-1 1,-1 1-1,1 0 0,0-1 1,0 0-1,0 0 0,0 0 1,1-1-1,-1 1 1,1-1-1,0 0 0,-1-1 1,1 1-1,0-1 0,9 2 1,0-4-5028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0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77 444 24575,'-4'-4'-172,"0"-1"0,1 1 0,-1-1 0,1-1 0,0 1 0,0 0 0,1-1 0,0 1 0,-2-7 0,-12-56-2326,12 44 2175,-3-19-4339,-2-85 0,1 4 4678,18 171 2628,18 33-2813,-17-49 979,16 47 2511,20 40-6358,9-4-659,-11-45 5846,-14-34-1652,-30-34-478,0 0 0,0 0 1,0 0-1,0 0 0,0 0 1,1 0-1,-1-1 0,0 1 1,1 0-1,-1-1 1,0 1-1,1-1 0,-1 1 1,1-1-1,-1 1 0,1-1 1,-1 0-1,1 0 0,-1 0 1,1 0-1,-1 0 1,1 0-1,-1-1 0,1 1 1,2-1-1,5-6 2588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0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93 24575,'0'0'0,"0"-1"0,0 1 0,0-1 0,1 0 0,-1 1 0,0-1 0,0 1 0,0-1 0,0 0 0,0 1 0,-1-1 0,1 1 0,0-1 0,0 0 0,0 1 0,0-1 0,-1 1 0,1-1 0,0 1 0,0-1 0,-1 1 0,1-1 0,0 1 0,-1-1 0,1 1 0,-1-1 0,1 1 0,-1 0 0,1-1 0,-1 1 0,1 0 0,-1-1 0,1 1 0,-1 0 0,0-1 0,0 2 0,0-1 0,1 1 0,-1-1 0,0 1 0,0-1 0,1 1 0,-1 0 0,0-1 0,1 1 0,-1 0 0,1-1 0,-1 1 0,1 0 0,-1 0 0,1 0 0,-1 0 0,1-1 0,0 1 0,0 0 0,-1 0 0,1 0 0,0 0 0,0 1 0,-5 28-469,1 0-1,2 1 1,1-1-1,5 54 1,30 119-3499,-5-93 422,-24-96 3303,1 1-1,0-1 1,1 0 0,0 0 0,11 14 0,-16-25 239,0 0 1,0 0 0,1-1-1,-1 1 1,0-1 0,1 0-1,0 0 1,-1 0 0,1 0-1,0 0 1,0-1 0,0 1-1,0-1 1,0 0 0,1 0-1,-1 0 1,0 0 0,0 0 0,7 0-1,-6-1 50,0-1 0,-1 0-1,1 1 1,0-1 0,-1 0-1,1-1 1,-1 1 0,0-1-1,1 1 1,-1-1 0,0 0 0,0 0-1,0 0 1,0-1 0,-1 1-1,1-1 1,4-5 0,3-6 473,0 0 1,-1-1 0,0 0 0,-1-1 0,-1 0-1,-1 0 1,5-19 0,1-8-2599,8-70 0,-13 48 1223,0-77 1,-8 102 528,-1 0 0,-3 0 0,-9-44 0,12 80 1932,2 6-720,3 16-540,5 30-200,27 105 1237,69 201-6189,-102-349 4835,48 111 2195,-44-105-2328,0 0 0,1 0 0,0-1 0,0 0 0,1 0 0,1-1 0,17 16 0,-23-23 244,0 0-1,0 0 0,0 0 1,0-1-1,0 1 0,0-1 1,1 0-1,-1 0 1,0 0-1,1 0 0,-1-1 1,1 1-1,-1-1 0,7 0 1,-4-1-111,0 0 0,0 0 0,-1 0 0,1-1 0,0 0 0,0 0 0,9-6 1,2-2-715,-1-1 1,-1 0-1,0-1 1,17-19-1,-8 6 507,-18 17 502,1 0 0,0 0 1,1 1-1,0 0 0,15-10 0,-12 14 844,-3 3 1459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1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29 624 24575,'0'-3'0,"1"1"0,-1-1 0,0 1 0,0-1 0,0 1 0,0-1 0,0 1 0,-1-4 0,1 0 0,18-207-5781,-1 38-1389,-17 141 6265,-4-50 0,-4 39 1894,7 42-729,0 0 1,0 0-1,0 0 0,0 0 0,-1 1 0,1-1 0,-1 0 0,0 1 1,0-1-1,0 1 0,-4-5 0,6 7-138,-1-1 0,1 1 0,0 0 0,-1 0 0,1-1 0,-1 1 0,1 0 0,0 0 0,-1-1 0,1 1 0,-1 0 0,1 0 0,-1 0 0,1 0 0,-1 0 0,1 0 0,-1 0 0,1 0 0,-1 0 0,1 0 0,0 0 0,-1 0 0,1 0 0,-1 0 0,1 0 0,-1 0 0,1 0 0,-1 1 0,0-1 0,-7 14 1640,1 20-1456,6 0 342,2-1-1,1 1 1,10 52 0,31 101-5666,-28-130 3395,110 424-4985,80 236 6648,-186-660 1325,-13-39 4619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1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24575,'0'-15'0,"0"6"0,0 0 0,0 0 0,1 0 0,0 0 0,3-13 0,-3 19 0,1-1 0,-1 1 0,1 0 0,0 0 0,-1 0 0,1 1 0,1-1 0,-1 0 0,0 1 0,1-1 0,-1 1 0,1 0 0,0 0 0,-1 0 0,1 0 0,0 0 0,0 1 0,5-2 0,11-5-678,1 1-1,1 1 1,0 1 0,32-4-1,87 1-2713,-137 8 3392,0 0 0,-1 0 0,1 0 0,0 0 0,-1 1 0,1-1 0,-1 1 0,1-1 0,-1 1 0,1 0 0,-1 0 0,3 1 0,-4-1 0,0 0 0,0 0 0,0 1 0,0-1 0,-1 0 0,1 0 0,0 0 0,-1 0 0,1 1 0,-1-1 0,1 0 0,-1 1 0,0-1 0,1 0 0,-1 1 0,0-1 0,0 0 0,0 1 0,0-1 0,0 0 0,0 1 0,-1-1 0,1 0 0,-1 3 0,-27 92-12,17-64 35,-9 46-1,19-68-78,-1 0-1,1-1 0,1 1 1,0 0-1,0 0 0,1 0 0,0-1 1,1 1-1,3 12 0,-4-20-15,-1 0-1,1 0 0,-1 0 1,1 0-1,0 0 1,0 0-1,0 0 0,0 0 1,0-1-1,0 1 1,1 0-1,-1-1 0,0 1 1,1 0-1,-1-1 1,1 0-1,0 1 0,-1-1 1,1 0-1,0 0 1,0 0-1,0 0 0,0 0 1,0-1-1,0 1 1,0-1-1,0 1 0,0-1 1,0 1-1,0-1 1,0 0-1,0 0 0,1 0 1,-1-1-1,0 1 1,0 0-1,0-1 0,0 1 1,4-2-1,1-1 95,-1 0-1,1-1 0,-1 0 0,1 0 1,-1 0-1,0-1 0,-1 1 1,1-1-1,-1-1 0,5-5 0,0-3 178,0 0-1,-1-1 0,0 1 0,-1-2 0,6-16 1,-12 27 201,0 0 0,0 0 0,-1-1 0,0 1 0,1 0 0,-2-1 0,1 1 0,-1-1 0,1 1 0,-1-1 0,-1 1 0,1-1 0,-1 1 0,0 0 0,0-1 0,-1 1 0,0 0 0,0 0 0,-4-9 0,4 12-374,0 0-1,1 0 1,-1 0 0,0 0 0,0 0 0,0 0 0,-1 0-1,1 1 1,0-1 0,-1 1 0,1 0 0,-1 0-1,1 0 1,-1 0 0,0 0 0,1 0 0,-1 1 0,0-1-1,1 1 1,-1 0 0,0 0 0,0 0 0,-4 1-1,6-1-44,-1 0 1,1 1-1,0-1 0,-1 1 0,1-1 0,0 1 0,0-1 0,-1 1 0,1 0 0,0 0 0,0-1 0,0 1 0,0 0 0,0 0 0,0 0 0,0 0 0,0 1 0,-1 1 0,1-1 7,1 0-1,-1 0 0,1 0 0,-1 0 0,1 0 0,0 0 1,0 0-1,-1 0 0,1 0 0,1 0 0,-1 0 0,0 0 1,0 0-1,1 0 0,0 0 0,0 3 0,3 3 10,-1 0 0,2-1 0,-1 1 0,1-1 0,0 0-1,0 0 1,1 0 0,-1-1 0,12 9 0,-5-5 34,0-1 1,1 0-1,0 0 1,22 9 0,-32-17 9,0 1 0,0-1 0,0 0 0,0 0 0,0 0 0,1 0 1,-1-1-1,0 1 0,1-1 0,-1 0 0,0 0 0,0 0 1,1 0-1,-1-1 0,0 1 0,0-1 0,1 0 0,4-2 1,-5 1-123,0 0 1,0 0 0,0 0 0,0-1 0,0 1 0,0-1 0,-1 0 0,1 0-1,-1 0 1,0 0 0,0-1 0,0 1 0,0 0 0,-1-1 0,3-5 0,11-43-5267,1-27 4955,-1 3 477,-15 76-85,0 0 0,0 0 0,0 0 0,0 0 0,0 0 0,0 0 0,0 0 0,0 0 0,0 0 0,0 0 0,0 1 0,0-1 0,0 0 0,0 0 0,0 0 0,0 0 0,0 0 0,0 0 0,0 0 0,0 0 0,0 0 0,0 0 0,0 0 0,0 0 0,0 0 0,1 0 0,-1 0 0,0 0 0,0 0 0,0 0 0,0 1 0,0-1 0,0 0 0,0 0 0,0 0 0,0 0 0,0 0 0,0 0 0,0 0 0,1 0 0,-1 0 0,0 0 0,0 0 0,0 0 0,0 0 0,0 0 0,0-1 0,0 1 0,0 0 0,0 0 0,0 0 0,0 0 0,0 0 0,0 0 0,1 0 0,-1 0 0,0 0 0,0 0 0,0 0 0,0 0 0,0 0 0,0 0 0,0 0 0,0 0 0,5 12 0,4 14 0,13 57 3825,17 40-6893,11-5-1105,-8-44 6031,-31-57-1707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1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145 133 24575,'1'-7'-233,"0"-1"0,0 0 0,-1 0 1,0 0-1,0 1 0,-1-1 0,-2-10 0,3 14 231,-1 1-1,0-1 1,0 1 0,0 0-1,0 0 1,0 0 0,-1-1-1,0 1 1,1 0-1,-1 1 1,0-1 0,0 0-1,-1 1 1,1-1 0,-1 1-1,1-1 1,-1 1 0,-4-3-1,6 5-14,0-1-1,0 1 0,0 0 0,0-1 1,0 1-1,0 0 0,0 0 0,0 0 0,0 0 1,-1 0-1,1 0 0,0 0 0,0 0 1,0 0-1,0 0 0,0 0 0,0 1 1,0-1-1,0 0 0,0 1 0,-1 0 0,0 1-94,0-1 0,0 1 0,0 0-1,0-1 1,0 1 0,0 0-1,1 0 1,-3 5 0,-1 3-615,0 0 1,0 0 0,-3 14-1,8-22 529,-12 35-1685,3 0-1,-6 42 1,13-61 1420,0 0 0,1 1 1,1-1-1,1 0 0,0 1 0,7 27 1,-8-44 595,0 0 1,1-1-1,-1 1 0,1 0 1,0 0-1,-1-1 1,1 1-1,0-1 1,0 1-1,0-1 1,0 1-1,0-1 0,0 1 1,0-1-1,1 0 1,-1 0-1,0 0 1,1 0-1,-1 0 1,3 2-1,-2-3-25,0 0 0,0 1 0,-1-1 0,1 0 0,0 0 0,0 0 1,0 0-1,0 0 0,0 0 0,-1-1 0,1 1 0,0-1 0,0 1 0,-1-1 0,1 0 0,2-1 0,3-2 554,0 0-1,0-1 0,-1 0 0,1-1 1,-1 1-1,0-1 0,8-12 1,0-1-17,-1-2 0,-2 0-1,0 0 1,11-30 0,24-94-2520,-45 138 1688,-1 7 187,0 0 0,0 0 0,0 0 0,0 0 0,0-1 0,0 1 0,0 0 0,0 0 0,0 0 0,0 0 0,0 0 0,0 0 0,0-1 0,0 1 0,0 0 0,0 0 0,0 0 0,0 0 0,0 0 0,0 0 0,1-1 0,-1 1 0,0 0 0,0 0 0,0 0 0,0 0 0,0 0 0,0 0 0,0 0 0,0 0 0,0 0 0,1-1 0,-1 1 0,0 0 0,0 0 0,0 0 0,0 0 0,0 0 0,0 0 0,0 0 0,1 0 0,-1 0 0,0 0 0,0 0 0,0 0 0,0 0 0,0 0 0,0 0 0,1 0 0,-1 0 0,0 0 0,0 0 0,0 0 0,0 0 0,0 0 0,0 0 0,1 0 0,4 12 0,4 30 0,-5-21 0,4 9 427,2-1 0,25 54-1,-25-63-1913,2 1 0,0-2 1,2 0-1,21 25 0,-12-21 3660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0 598 24575,'20'-41'-1132,"-2"-1"0,-2-1 0,-1 0 0,-3-1 0,-1-1 0,-2 0 0,-3 0 0,-1-1 0,-2-49 0,-3 92 1132,1-5 0,-1-1 0,-1 0 0,1 1 0,-1-1 0,-1 1 0,1-1 0,-2 1 0,1 0 0,-7-15 0,9 23 79,0 0 1,0-1 0,0 1-1,-1 0 1,1-1 0,0 1-1,0 0 1,-1-1-1,1 1 1,0 0 0,0-1-1,-1 1 1,1 0 0,0 0-1,-1-1 1,1 1 0,0 0-1,-1 0 1,1-1 0,-1 1-1,1 0 1,0 0 0,-1 0-1,1 0 1,0 0 0,-1 0-1,1 0 1,-1 0 0,1 0-1,-1 0 1,0 0 0,-6 11 1506,0 23-1185,5 2-1301,1 1-1,2 0 0,6 38 0,23 109-391,-24-153 1651,157 681-1025,-35-172 3979,-123-503-3232,-5-31 320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1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24575,'1'-9'51,"0"0"1,1 0-1,1 0 0,-1 1 0,1-1 0,1 0 1,4-8-1,-6 13-188,1 0 1,0 0-1,0 0 1,1 1-1,-1-1 1,1 1-1,0-1 1,0 1-1,0 0 1,0 1-1,0-1 0,1 1 1,-1 0-1,7-3 1,0 2-955,0 0 0,0 0 0,0 1 0,0 0 0,1 1 0,-1 0 0,16 2 0,-14 0 843,0 1-1,0 0 1,0 1-1,-1 0 1,1 1-1,-1 0 1,0 1-1,0 1 1,-1 0-1,15 9 1,-18-9 323,1 1-1,-1 0 1,1 0-1,-2 1 1,1 0-1,-1 0 1,-1 1 0,1 0-1,-2 0 1,1 0-1,-1 1 1,5 14 0,-7-15-290,0 0 1,-1 0-1,0 1 1,-1-1-1,0 1 1,0-1-1,-1 1 1,0 0-1,-3 13 1,0-6 155,-2-1-1,0 1 1,0 0 0,-2-1 0,0 0 0,0-1 0,-15 22 0,6-14 544,-1 0 0,0-2 0,-39 37 0,54-56-355,-19 15 435,21-17-516,-1 1-1,1-1 1,-1 1 0,0-1-1,1 1 1,-1-1 0,0 0-1,0 1 1,1-1-1,-1 0 1,0 1 0,0-1-1,0 0 1,1 0 0,-1 0-1,0 0 1,0 0-1,0 0 1,1 0 0,-1 0-1,0 0 1,0 0 0,0 0-1,1-1 1,-1 1-1,-1-1 1,-1-5 2559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13 153 24575,'-8'-105'0,"4"71"0,5 21 142,6 17-1,8 20-1554,5 20 36,-1 1 1,-3 1 0,-2 0 0,10 55-1,-13-35 2912,-3 1 0,-1 95 0,-7-129-6319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1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209 364 24575,'0'-1'0,"0"0"0,0 1 0,0-1 0,0 1 0,0-1 0,0 1 0,-1-1 0,1 1 0,0-1 0,0 1 0,0-1 0,-1 1 0,1-1 0,0 1 0,0-1 0,-1 1 0,1 0 0,0-1 0,-1 1 0,1-1 0,0 1 0,-1 0 0,1-1 0,-1 1 0,1 0 0,-1 0 0,1-1 0,-1 1 0,1 0 0,-1 0 0,1 0 0,-1-1 0,1 1 0,-1 0 0,1 0 0,-1 0 0,1 0 0,-1 0 0,1 0 0,-1 0 0,1 0 0,-2 1 0,0-1 0,-1 0 0,1 1 0,0 0 0,-1 0 0,1-1 0,0 1 0,0 1 0,-1-1 0,-1 2 0,-8 7-424,0 0 0,1 1 0,0 1 0,1-1 0,0 2 0,1-1 0,-8 17 0,3-5-424,2 1 0,1 1 0,-10 30 0,16-40 325,1 0 0,-2 18 0,5-30 427,0 1 0,1-1 0,0 1-1,0 0 1,0-1 0,1 1 0,-1-1 0,1 1 0,0-1 0,1 1 0,-1-1 0,3 5-1,-3-8 100,-1 0-1,1 0 0,-1 0 0,1 0 0,0 0 0,0 0 1,-1 0-1,1 0 0,0 0 0,0-1 0,0 1 1,0 0-1,0-1 0,0 1 0,0-1 0,0 1 0,0-1 1,1 1-1,-1-1 0,0 0 0,0 0 0,0 1 1,2-1-1,-1 0-14,1-1 0,0 1 0,-1-1 0,1 1 1,0-1-1,-1 0 0,1 0 0,-1 0 0,0 0 0,3-2 1,4-3 206,0 0 0,-1 0 0,0-1 0,9-10 0,6-9 2486,-2-2-1,32-54 1,-33 49-2018,-20 33-663,0 0 0,0-1 0,0 1 0,0-1 0,1 1 0,-1 0 0,0-1 0,0 1 0,1 0 0,-1-1 0,0 1 0,0 0 0,1-1 0,-1 1 0,0 0 0,1 0 0,-1-1 0,0 1 0,1 0 0,-1 0 0,0-1 0,1 1 0,-1 0 0,0 0 0,1 0 0,-1 0 0,1 0 0,-1 0 0,1 0 0,-1 0 0,0 0 0,1 0 0,-1 0 0,1 0 0,6 14 0,-1 36 0,-6-40 0,15 82 0,-14-84 0,1 0 0,1 0 0,-1 0 0,1-1 0,1 1 0,0-1 0,0 0 0,0 0 0,6 7 0,-9-12 0,0-1 0,1 0 0,-1 0 0,0 1 0,1-1 0,-1 0 0,1 0 0,-1-1 0,1 1 0,-1 0 0,1 0 0,0-1 0,-1 1 0,1-1 0,0 0 0,-1 1 0,1-1 0,0 0 0,3 0 0,-2 0 0,0-1 0,0 0 0,0 0 0,0 0 0,0 0 0,0 0 0,0-1 0,0 1 0,0-1 0,2-2 0,4-3 0,0-1 0,-1 0 0,0 0 0,13-19 0,-3 0-2126,-1-2-1,-1 0 1,-2-1-1,17-50 0,-31 80 2133,0 0 0,0 0 0,0 0 0,0 0 0,0 0 0,0 0-1,0 0 1,0 0 0,0 0 0,0 0 0,0 0 0,0 0-1,0 0 1,0 0 0,1 0 0,-1 0 0,0 0 0,0 1-1,0-1 1,0 0 0,0 0 0,0 0 0,0 0 0,0 0 0,0 0-1,0 0 1,0 0 0,0 0 0,0 0 0,0 0 0,0 0-1,0 0 1,0 0 0,1 0 0,-1 0 0,0 0 0,0 0-1,0 0 1,0 0 0,0 0 0,0 0 0,0 0 0,0 0 0,0 0-1,0 0 1,0 0 0,0-1 0,0 1 0,0 0 0,0 0-1,0 0 1,0 0 0,0 0 0,0 0 0,1 0 0,-1 0-1,0 0 1,0 0 0,0 0 0,0 0 0,0 0 0,0 0 0,3 10 912,4 26 1452,-1-6-1149,-5-26-1061,0-1 0,0 0 0,0 0-1,0 0 1,1 0 0,-1 0 0,1 0 0,0 0 0,0 0 0,0-1 0,0 1-1,0-1 1,1 1 0,-1-1 0,1 0 0,-1 0 0,4 2 0,-4-3-41,1 0 1,-1 0 0,1-1 0,-1 1 0,1-1 0,-1 0 0,0 1 0,1-1 0,-1 0 0,1-1 0,-1 1-1,1 0 1,-1-1 0,1 1 0,-1-1 0,1 0 0,-1 0 0,0 0 0,1 0 0,-1 0 0,0 0-1,0-1 1,4-2 0,3-4-379,-1 1 0,1-2 0,-1 1 0,0-1 0,-1-1 0,0 1 0,-1-1 0,0-1 0,0 1-1,5-14 1,-3 2-614,0-1 0,-1 0-1,-1 0 1,3-27-1,-6 20-369,-2 1-1,0-1 0,-2 0 1,-1 0-1,-10-48 0,-14-15 2074,25 90-395,0-1 54,0 0 1,0 0-1,-1 0 1,0 0-1,0 0 1,0 1-1,0-1 1,0 1 0,-1-1-1,1 1 1,-4-4-1,5 7-401,1 0 0,-1 0 0,1 0 0,0-1 0,-1 1-1,1 0 1,-1 0 0,1 0 0,-1 0 0,1 0 0,-1 0 0,1 0 0,-1 0 0,1 0-1,-1 0 1,1 0 0,0 0 0,-1 0 0,1 0 0,-1 0 0,1 1 0,-1-1 0,1 0-1,-1 0 1,1 0 0,0 1 0,-1-1 0,1 0 0,0 1 0,-1-1 0,1 0 0,0 1-1,-1-1 1,1 0 0,0 1 0,0-1 0,-1 0 0,1 1 0,0-1 0,0 1 0,0-1-1,-1 1 1,1-1 0,0 1 0,0-1 0,0 1 0,0-1 0,0 1 0,-5 24 3145,5-24-3233,-4 41-1887,3 1 1,6 69-1,22 85-3773,-26-188 5664,18 83 285,-16-81-247,1 0 0,0 0 0,0 0 0,1 0 0,12 18 0,-17-28-5,0-1 0,0 1 1,0-1-1,1 1 1,-1-1-1,0 0 0,0 1 1,1-1-1,-1 1 0,1-1 1,-1 1-1,0-1 1,1 0-1,-1 1 0,1-1 1,-1 0-1,1 0 1,-1 1-1,1-1 0,-1 0 1,1 0-1,-1 0 0,1 1 1,-1-1-1,1 0 1,-1 0-1,1 0 0,-1 0 1,1 0-1,-1 0 1,1 0-1,0 0 0,-1 0 1,1 0-1,-1-1 0,1 1 1,-1 0-1,1 0 1,-1 0-1,1-1 0,-1 1 1,1 0-1,-1-1 1,0 1-1,1 0 0,-1-1 1,1 1-1,-1 0 0,0-1 1,1 1-1,-1-1 1,0 1-1,1-1 0,-1 1 1,0-1-1,13-31 2057,-8 6-2141,-2 0 1,0-1 0,-1 1 0,-2-1 0,-3-30-1,1-40 5086,2 92-4973,0 0 1,1 0-1,0 1 0,0-1 0,1 0 0,-1 0 0,1 1 0,0-1 0,0 1 0,0 0 0,1-1 0,0 1 0,-1 0 0,1 1 0,1-1 0,-1 0 1,1 1-1,-1 0 0,1 0 0,0 0 0,0 0 0,0 0 0,1 1 0,-1 0 0,0 0 0,1 0 0,0 1 0,8-3 0,-7 3-151,0-1 0,1 1 0,-1 1 0,0-1 0,1 1-1,-1 0 1,0 1 0,1-1 0,-1 1 0,0 0-1,0 1 1,0 0 0,0 0 0,0 0 0,0 0 0,0 1-1,-1 0 1,1 0 0,-1 1 0,0 0 0,0 0 0,5 4-1,-3 1-5,0 1-1,-1 0 1,0 0-1,0 0 0,-1 1 1,0-1-1,-1 1 0,0 0 1,-1 1-1,-1-1 1,3 18-1,-2 4-1527,-1-1 0,-4 62 0,0-75 2218,-1-4-1563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1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60 177 24575,'-1'-15'0,"-3"11"0,3 4 0,1 1 0,-1-1 0,0 1 0,1 0 0,-1-1 0,1 1 0,-1 0 0,1 0 0,-1 0 0,1-1 0,-1 1 0,1 0 0,0 0 0,0 0 0,-1 0 0,1 1 0,-1-1 0,1 1 0,0 0 0,-1 0 0,1 0 0,0 0 0,0 0 0,0-1 0,0 1 0,1 4 0,-1-6 0,0 1 0,0-1 0,0 0 0,0 1 0,1-1 0,-1 1 0,0-1 0,0 0 0,1 1 0,-1-1 0,0 0 0,1 1 0,-1-1 0,0 0 0,1 0 0,-1 1 0,0-1 0,1 0 0,-1 0 0,0 0 0,1 1 0,-1-1 0,1 0 0,-1 0 0,0 0 0,1 0 0,-1 0 0,1 0 0,-1 0 0,1 0 0,-1 0 0,0 0 0,1 0 0,-1 0 0,1 0 0,-1 0 0,1 0 0,-1-1 0,0 1 0,1 0 0,-1 0 0,0 0 0,1-1 0,4-2 0,0 0 0,0 0 0,-1 0 0,1-1 0,-1 0 0,0 0 0,0 0 0,0 0 0,-1-1 0,4-5 0,2-3 0,-2 0 0,11-23 0,-17 31 0,0 1 0,1 0 0,-1-1 0,-1 1 0,1 0 0,-1-1 0,1 1 0,-1-1 0,-1 1 0,1-1 0,-1 1 0,1 0 0,-3-5 0,3 7 0,0 1 0,-1 0 0,0-1 0,1 1 0,-1 0 0,0 0 0,0-1 0,1 1 0,-1 0 0,0 0 0,0 0 0,0 0 0,0 0 0,-1 0 0,1 0 0,0 1 0,-3-2 0,3 1 0,-1 1 0,0-1 0,0 1 0,0 0 0,0 0 0,1 0 0,-1 0 0,0 0 0,0 0 0,0 1 0,0-1 0,1 1 0,-1-1 0,0 1 0,0-1 0,1 1 0,-4 1 0,0 2 34,0-1 1,0 1-1,0-1 0,0 1 0,1 1 0,-1-1 0,1 1 0,0 0 0,-3 5 1,-2 3-604,1 0 0,-8 20 0,5-7-6257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1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95 460 24575,'-3'-2'0,"1"1"0,-1 0 0,0 0 0,1 0 0,-1 0 0,0 0 0,0 1 0,1-1 0,-1 1 0,0 0 0,0 0 0,0 0 0,1 0 0,-1 0 0,-4 2 0,5-1 0,0 0 0,0 0 0,0 0 0,0 0 0,1 0 0,-1 0 0,0 1 0,1-1 0,-1 1 0,1-1 0,-1 1 0,1 0 0,0 0 0,0-1 0,0 1 0,0 0 0,0 0 0,0 0 0,0 0 0,1 0 0,-2 3 0,-3 20 0,1 0 0,0 0 0,2 1 0,1-1 0,1 1 0,1 0 0,9 46 0,-9-67 16,-1-1 0,1 0-1,1 1 1,-1-1 0,1 0-1,0 0 1,-1 0 0,2 0 0,-1 0-1,0 0 1,1-1 0,0 1-1,0-1 1,0 1 0,0-1 0,0 0-1,7 4 1,-6-5-99,1 0 0,-1 0 0,0-1-1,1 1 1,0-1 0,-1 0 0,1-1 0,0 1 0,-1-1 0,1 1-1,0-2 1,-1 1 0,1 0 0,0-1 0,-1 0 0,8-2 0,0 0-1578,-1-1 0,18-9 1,-14 5 1553,-1-1-1,1 0 1,-2-1 0,1-1 0,-2 0 0,1-1 0,17-21 0,-21 21-1312,0-1 1,10-19-1,-17 27 1412,1 0 0,-1 0 0,0-1 0,0 1 0,-1-1 0,0 0 1,0 1-1,0-1 0,-1 0 0,0-11 0,-2 2 1762,0 0 0,-8-25-1,1 6 3397,12 54-4805,2 39-1,-5-43-413,1 1-1,0-1 1,1 0-1,1 1 1,9 28-1,-11-44 69,-1 0 0,0 0 0,1 0 0,-1 1 0,1-1 0,-1 0 0,1 0-1,0 0 1,-1 0 0,1 0 0,0 0 0,0 0 0,0-1 0,-1 1 0,1 0 0,0 0 0,0-1 0,0 1 0,1 0 0,-1-1 0,0 1-1,0-1 1,0 1 0,0-1 0,0 0 0,2 1 0,-1-2 0,0 1 1,0-1-1,0 1 0,-1-1 1,1 0-1,0 1 0,-1-1 1,1 0-1,0 0 0,-1 0 0,1 0 1,-1-1-1,0 1 0,1 0 1,0-2-1,6-7-9,0-1 0,-1 0 0,11-20 0,-11 15-106,9-12 63,-16 27 52,0 1 0,0 0 0,1 0 0,-1 0 0,0 0 0,0-1 0,1 1 0,-1 0 0,0 0 0,0 0 0,1 0 0,-1 0 0,0 0 0,0 0 0,1 0 0,-1 0 0,0 0 0,0 0 0,1 0 0,-1 0 0,0 0 0,0 0 0,1 0 0,-1 0 0,0 0 0,1 0 0,-1 0 0,0 0 0,0 0 0,0 0 0,1 1 0,-1-1 0,0 0 0,0 0 0,1 0 0,-1 0 0,0 1 0,0-1 0,0 0 0,0 0 0,1 0 0,-1 1 0,0-1 0,0 0 0,0 0 0,0 1 0,0-1 0,0 0 0,0 0 0,0 1 0,0-1 0,1 0 0,-1 0 0,0 1 0,0-1 0,-1 1 0,7 17 0,-6-17 0,2 12 9,-1-9 2,-1 0 0,1 0 1,0 0-1,0 0 1,0 0-1,0 0 0,1 0 1,-1 0-1,1-1 1,2 5-1,-3-8 2,-1 0 1,1 1-1,-1-1 0,1 0 0,-1 0 1,1 1-1,0-1 0,-1 0 1,1 0-1,-1 0 0,1 0 0,-1 0 1,1 0-1,0 0 0,-1 0 0,1 0 1,-1 0-1,1 0 0,-1 0 1,1 0-1,0 0 0,-1-1 0,1 1 1,-1 0-1,1 0 0,-1-1 1,1 1-1,-1 0 0,1-1 0,-1 1 1,1-1-1,16-14 233,-17 14-245,14-16-801,0 0-1,-2-1 1,0 0-1,-1-1 1,14-34-1,-14 25-619,-1 0 1,-1-1-1,7-49 0,-12 49-350,0-39 1,-5 37 1954,-1 0 1,-1 0-1,-2 0 1,-1 0-1,-12-36 1,12 57 3079,3 20-2524,3 30-826,0-34 848,6 143-2527,42 245-1,-44-374 1370,0-1 0,1 0-1,10 28 1,-12-42 484,-1 0 1,0 1-1,1-1 1,0 0-1,0-1 0,1 1 1,-1-1-1,1 1 1,0-1-1,0 0 1,1 0-1,-1-1 1,1 1-1,-1-1 1,1 0-1,8 3 1,-10-5 161,0 0 0,0 0 0,0 0 1,0-1-1,0 1 0,0-1 0,1 0 1,-1 0-1,0 0 0,0 0 0,6-1 1,-4-1-228,-1 1 0,1-1 1,-1 0-1,0 0 0,1-1 0,-1 1 1,0-1-1,0 0 0,-1 0 1,1 0-1,5-6 0,-2 0 80,0 0-1,0 0 1,-1-1 0,6-12 0,5-16 3314,-10 15-2707,-1 0 0,0 0 0,3-39 0,-8 47-1217,0 1 1,-1 0-1,-1 0 1,0 0-1,-1 0 0,0 0 1,-7-20-1,9 33 488,0 0-1,-1 0 1,1-1-1,0 1 1,-1 0-1,1 0 1,-1 0-1,1 0 1,-1 0 0,1 0-1,-1 0 1,0 0-1,0 1 1,1-1-1,-1 0 1,0 0-1,0 0 1,0 1-1,0-1 1,0 0-1,0 1 1,-2-1-1,2 1-1,0 0 0,0 0-1,0 0 1,0 1 0,0-1-1,0 0 1,0 1-1,0-1 1,0 0 0,0 1-1,0 0 1,0-1 0,1 1-1,-1-1 1,0 1-1,0 0 1,1 0 0,-1-1-1,-1 3 1,-4 6-97,0 0 0,0 1 1,-6 15-1,10-21 113,-4 9-35,-41 97-1913,41-93 1621,1 0 0,0 0-1,1 0 1,-2 32 0,6-47 338,0 0-1,0 0 1,0 0 0,0 1 0,0-1-1,0 0 1,1 0 0,-1 0 0,1 0-1,0 0 1,-1 0 0,1 0 0,0 0-1,0 0 1,0 0 0,1 0 0,-1-1 0,0 1-1,1 0 1,1 1 0,-2-3-2,0 1-1,1 0 1,-1-1 0,0 1-1,1-1 1,-1 1 0,1-1 0,-1 0-1,1 0 1,-1 0 0,1 0 0,-1 0-1,1 0 1,-1 0 0,0 0 0,1 0-1,-1-1 1,1 1 0,-1-1 0,1 1-1,-1-1 1,0 1 0,1-1-1,-1 0 1,0 0 0,0 1 0,0-1-1,0 0 1,2-2 0,7-7 331,0 0 0,-1 0 0,0-1 0,-1 0 0,0-1 0,11-22 0,12-18 1457,-31 52-1755,0-1-1,0 1 1,1 0-1,-1-1 1,0 1-1,0-1 0,1 1 1,-1 0-1,0 0 1,0-1-1,1 1 1,-1 0-1,0-1 1,1 1-1,-1 0 1,1 0-1,-1-1 1,0 1-1,1 0 1,-1 0-1,1 0 1,-1 0-1,0 0 1,1 0-1,-1 0 1,1 0-1,-1-1 1,1 2-1,6 9 2189,-1 24 506,-5-29-3377,0 2 709,0-1 0,0 1-1,0-1 1,1 0 0,0 1 0,4 6-1,-5-12-46,-1 0 0,1 0 0,-1 0 0,1 0 0,0 0 0,0 0 0,-1 0 1,1-1-1,0 1 0,0 0 0,0-1 0,0 1 0,0-1 0,0 1 0,0-1 0,0 1 0,2 0 0,-1-1-8,-1 0 0,1 0 1,0 0-1,0 0 0,-1-1 1,1 1-1,0 0 0,-1-1 0,1 1 1,0-1-1,-1 0 0,1 1 1,0-1-1,2-2 0,6-4-378,0-1 0,0 0 1,0-1-1,-1 0 0,-1-1 0,0 1 0,0-2 0,-1 1 0,10-18 0,-5 5-553,-1 0 0,-2-1 0,13-43 0,-17 28 973,-4 35-86,-1 16-105,1-2 59,1 39-261,3-1 1,16 69-1,-19-107 860,0-1-1,1 0 0,0 0 0,1-1 0,5 11 0,-8-17-430,0 0 0,0-1 0,0 1 0,0 0-1,0-1 1,1 1 0,-1-1 0,1 0 0,-1 1 0,1-1-1,-1 0 1,1 0 0,0 0 0,-1 0 0,1 0-1,0 0 1,0-1 0,0 1 0,0-1 0,-1 1 0,1-1-1,0 1 1,0-1 0,0 0 0,0 0 0,0 0-1,0 0 1,0-1 0,0 1 0,0 0 0,3-2 0,3-1-109,0 0 1,0-1-1,-1 0 1,1-1 0,-1 0-1,0 0 1,0 0 0,-1-1-1,0 0 1,0 0 0,6-8-1,-5 5-6,-1 1-1,0-1 1,-1-1-1,0 1 1,0 0-1,-1-1 1,0 0-1,3-18 1,-6 25 28,-1 1 0,1-1 0,-1 0 0,0 1 0,0-1 0,0 0 0,0 1 0,-1-1 0,-1-4 0,-3 47 0,4-32 159,1-3 198,0 0 0,0 1-1,0-1 1,2 9 0,-2-13-331,0-1 1,0 1-1,0-1 1,1 1-1,-1-1 1,0 1-1,0 0 0,1-1 1,-1 1-1,0-1 1,1 1-1,-1-1 1,0 1-1,1-1 0,-1 0 1,1 1-1,-1-1 1,1 1-1,-1-1 1,1 0-1,-1 0 1,1 1-1,-1-1 0,1 0 1,-1 0-1,1 1 1,0-1-1,-1 0 1,1 0-1,-1 0 0,1 0 1,0 0-1,-1 0 1,1 0-1,0 0 1,-1 0-1,1 0 0,-1 0 1,1-1-1,-1 1 1,1 0-1,0 0 1,-1-1-1,1 1 1,-1 0-1,1-1 0,-1 1 1,1-1-1,13-7-647,0-1 1,0-1-1,-1 0 0,-1 0 0,0-1 0,18-22 1,-21 23 127,-1-1 0,-1 1 1,0-2-1,0 1 1,-1-1-1,0 0 1,-1 0-1,6-23 1,-10 31 472,0 0 1,-1 1 0,1-1-1,-1 0 1,0 1-1,0-1 1,-1 0-1,1 1 1,-1-1-1,1 0 1,-1 1 0,0-1-1,-1 1 1,1-1-1,-3-4 1,3 7 19,0-1 1,-1 1 0,1-1 0,-1 1-1,1 0 1,-1-1 0,1 1-1,-1 0 1,0 0 0,1 0-1,-1 0 1,0 1 0,0-1-1,0 0 1,1 1 0,-1-1-1,0 1 1,0 0 0,0-1-1,0 1 1,0 0 0,0 0-1,0 1 1,0-1 0,0 0-1,0 1 1,0-1 0,1 1 0,-1-1-1,-3 2 1,-3 2 24,1-1 1,-1 1-1,1 1 0,0-1 1,1 1-1,-1 1 0,1-1 1,0 1-1,0 0 1,1 0-1,-1 1 0,1-1 1,1 1-1,-1 0 0,-5 14 1,3-5 3,1 0 0,0 0 0,1 0 1,1 1-1,0-1 0,-1 32 0,4-36-271,1 0 0,1 0 0,0 0-1,0 0 1,1 0 0,1 0 0,0-1-1,1 1 1,0-1 0,1 0 0,0 0-1,9 14 1,-11-19 211,1-1-1,-1-1 1,1 1-1,1 0 1,-1-1-1,0 0 1,1 0-1,0 0 1,0-1-1,0 0 1,1 1-1,-1-2 1,1 1 0,-1-1-1,1 0 1,0 0-1,0 0 1,0-1-1,0 0 1,0 0-1,0-1 1,0 1-1,0-2 1,1 1-1,10-2 1,-6 0 109,-1-1 1,1 0-1,-1-1 0,0 0 1,0-1-1,-1 0 1,1 0-1,11-9 0,9-10 3451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24575,'6'7'0,"12"40"-1731,-2 2 1,19 91-1,-28-120 692,-7-20 1031,0 1-1,0-1 0,0 0 1,1 0-1,-1 1 0,0-1 1,0 0-1,0 0 1,1 1-1,-1-1 0,0 0 1,1 0-1,-1 0 0,0 1 1,1-1-1,-1 0 0,0 0 1,0 0-1,1 0 0,-1 0 1,0 0-1,1 0 0,-1 0 1,1 0-1,-1 0 0,0 0 1,1 0-1,-1 0 0,1 0 1,1-1 29,0-1 1,0 0 0,0 1-1,0-1 1,0 0 0,0 0-1,0-1 1,-1 1-1,1 0 1,-1 0 0,3-5-1,13-29-296,-1-1 0,-2 0 0,-1-1-1,7-40 1,-5 24 107,-8 34-75,-1 18 371,0 11 829,5 17 2135,11 50 1,0 29-2431,-4-16-1941,-15-76-5547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114 454 24575,'-10'-11'-162,"1"0"0,1 0 0,-1-1 0,2-1-1,0 1 1,0-1 0,1 0 0,1-1 0,0 0 0,-5-24 0,1-12-1267,-4-88 0,5 35 752,13 205 677,-1-74-641,2-1-1,1 1 1,1-1-1,1 0 0,1-1 1,18 32-1,-19-43 268,0-1 0,0 0-1,2 0 1,-1-1 0,2 0 0,0-1-1,0-1 1,1 0 0,1 0-1,0-1 1,25 13 0,-35-21 420,-2-1 246,0-1 0,1 1 0,-1 0 0,0 0 0,0 1 0,0-1 0,0 0 0,0 1 0,0-1 0,0 1 0,-1-1 0,1 1 0,0 0 0,-1 0 0,1 0 0,-1 0 0,0 0 0,0 0 0,0 0 0,0 0 0,0 0 0,0 1 0,0-1 0,-1 0 0,1 5 0,-1-5-243,1 0 1,-1 0-1,0 0 1,1 0 0,0 0-1,-1 0 1,1 0-1,0-1 1,0 1-1,0 0 1,0 0 0,0-1-1,0 1 1,0 0-1,1-1 1,-1 0-1,1 1 1,-1-1 0,1 0-1,1 2 1,-1-3 77,0 1 0,0-1 0,-1 1 1,1-1-1,0 0 0,0 0 0,0 0 1,0 0-1,0 0 0,-1 0 0,1 0 1,0-1-1,0 1 0,0-1 0,-1 1 0,1-1 1,2-1-1,3-2 206,0 0 0,-1 0 0,0 0 0,0-1 1,0 0-1,0 0 0,-1-1 0,0 0 0,6-7 0,-3 1-619,-1-1 0,0 0-1,0-1 1,-2 0-1,7-21 1,-10 27 143,0 0 0,0 0-1,-1-1 1,0 1 0,0 0 0,-1-1 0,-1 1 0,1 0-1,-1-1 1,0 1 0,-4-10 0,5 16 143,-1 0 0,1 0 0,-1 0 0,0 1 0,1-1 0,-1 0 0,0 1 0,0-1 0,0 1 0,0-1 0,-1 1 0,1-1 0,0 1 0,-1 0 0,1 0 0,0-1 0,-1 1 0,0 0 0,1 0 0,-1 1 0,-2-2 0,2 2 0,0-1 0,0 1 0,0 0 0,0 0 0,0 1 0,0-1 0,0 0 0,0 1 0,0-1 0,0 1 0,0-1 0,0 1 0,0 0 0,0 0 0,0 0 0,-2 2 0,-2 1 0,0 1 0,0 1 0,0-1 0,0 1 0,1 0 0,0 0 0,0 0 0,1 1 0,-4 7 0,2 0-425,1-1 1,0 1-1,1 0 0,1 0 1,0 0-1,1 0 0,1 1 1,0-1-1,1 1 1,2 20-1,-1-28 117,0-1 0,0 1 0,1 0 0,0-1 0,0 0 1,1 1-1,-1-1 0,2 0 0,-1 0 0,8 10 0,-8-13 196,0 1 0,1-1-1,0 0 1,-1 0 0,1 0-1,0-1 1,0 1 0,0-1 0,1 0-1,-1 0 1,1-1 0,-1 1 0,1-1-1,-1 0 1,1 0 0,9 0-1,-5-1 450,-1 0 0,1-1 0,-1 0-1,1 0 1,-1-1 0,1 0 0,-1-1-1,0 1 1,0-2 0,0 1 0,-1-1-1,13-8 1,3-4 497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24575,'4'-4'0,"-2"2"0,-1 1 0,0-1 0,1 1 0,-1 0 0,1-1 0,-1 1 0,1 0 0,0 0 0,-1 0 0,4-1 0,-4 2 0,0 0 0,0 0 0,0 1 0,0-1 0,-1 0 0,1 1 0,0-1 0,0 1 0,0-1 0,-1 1 0,1-1 0,0 1 0,-1-1 0,1 1 0,0 0 0,-1-1 0,1 1 0,-1 0 0,1 0 0,-1-1 0,0 1 0,1 0 0,-1 0 0,0 0 0,1 0 0,-1-1 0,0 1 0,0 0 0,0 2 0,5 15-751,-1 0 0,0 1 0,-2 0 0,0 0 0,-2 26 0,0-23-304,1 0 0,0-1 0,8 35 0,-9-55 1044,0 0 0,1 0 1,-1 0-1,0 1 0,0-1 0,1 0 0,-1 0 0,1-1 0,-1 1 0,1 0 0,-1 0 0,1 0 0,-1 0 0,1 0 0,0 0 0,-1-1 1,1 1-1,0 0 0,0-1 0,0 1 0,0 0 0,0-1 0,-1 1 0,1-1 0,0 1 0,0-1 0,2 1 0,-2-1-1,1-1 0,0 1-1,-1 0 1,1-1 0,0 1-1,-1-1 1,1 0 0,0 1-1,-1-1 1,1 0 0,-1 0-1,0 0 1,1 0 0,-1 0-1,2-1 1,6-7 259,-1-1 0,1 1 0,8-15 0,-16 23-182,19-32 2791,-16 25-2143,0 0 0,1 0 0,0 1 1,1-1-1,10-10 0,-15 17-713,-1 1 0,0 0 0,0 0 0,1 0 0,-1-1 0,0 1 0,1 0 0,-1 0 0,0 0 0,1 0 0,-1 0 0,0 0 0,1-1 0,-1 1 0,0 0 0,1 0 0,-1 0 0,0 0 0,1 0 0,-1 0 0,0 0 0,1 1 0,-1-1 0,0 0 0,1 0 0,-1 0 0,0 0 0,0 0 0,1 0 0,-1 1 0,0-1 0,1 0 0,-1 0 0,0 0 0,0 1 0,1-1 0,-1 0 0,0 0 0,0 1 0,0-1 0,1 0 0,-1 0 0,0 1 0,0-1 0,0 0 0,0 1 0,0-1 0,0 0 0,0 1 0,1-1 0,-1 0 0,0 1 0,0-1 0,0 0 0,0 1 0,0-1 0,-1 0 0,1 1 0,0-1 0,0 1 0,1 26 0,-1-25 0,0 15-71,0-1 1,2 0-1,3 20 0,-5-33 60,1 0-1,-1 1 0,1-1 0,0 0 0,0 0 1,0 0-1,1 0 0,-1 0 0,1 0 0,-1-1 1,1 1-1,0 0 0,0-1 0,1 1 1,-1-1-1,0 0 0,1 1 0,-1-1 0,1-1 1,0 1-1,-1 0 0,1-1 0,4 3 1,-3-4 11,-1 0 0,1 0 0,-1 0 0,1 0 0,-1 0 0,1-1 0,-1 0 0,1 1 0,-1-1 0,0 0 0,1-1 0,-1 1 0,0-1 0,0 1 0,0-1 0,0 0 0,0 0 0,0 0 0,2-3 0,8-7 0,0 0 0,14-19 0,-18 21 63,-1-2 0,0 1 0,0-1 0,-1 0 1,-1 0-1,0-1 0,5-17 0,-9 26-34,-1 0 0,0-1 0,-1 1 0,1-1 0,-1 1 0,0-1 0,0 1 0,0-1 0,-1 0 0,1 1 0,-3-7 0,2 8-21,0 0 1,-1 0 0,0 0 0,1 0 0,-1 0-1,0 0 1,0 1 0,-1-1 0,1 1-1,-1-1 1,1 1 0,-1 0 0,0 0-1,1 0 1,-1 0 0,0 0 0,-4-1 0,1 1-169,-1 0-1,0 0 1,1 1 0,-1 0 0,0 0 0,0 1 0,0 0 0,0 0 0,0 0 0,1 1 0,-1 0 0,0 0 0,0 1 0,1 0 0,-1 0 0,1 0 0,-10 6 0,-2 2-4555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1 742 24575,'0'1'0,"0"-1"0,1 0 0,-1 0 0,1 0 0,-1 0 0,0 0 0,1 1 0,-1-1 0,1 0 0,-1 0 0,0 0 0,1 0 0,-1 0 0,1 0 0,-1-1 0,1 1 0,-1 0 0,0 0 0,1 0 0,-1 0 0,0 0 0,1-1 0,-1 1 0,0 0 0,1 0 0,-1 0 0,0-1 0,1 1 0,-1 0 0,0-1 0,1 1 0,-1 0 0,0-1 0,0 1 0,1 0 0,-1-1 0,0 1 0,0 0 0,0-1 0,0 0 0,12-20 0,-10 17 0,66-121-4919,-3 5-2734,-25 39 5412,-34 74 2885,-3 16 970,-3 29 2592,-1-24-2621,2 13-752,2-1 0,0 1 1,2-1-1,10 36 0,-10-46-508,1 1 0,1-1 0,0 0-1,1-1 1,0 1 0,2-2 0,18 24-1,-25-34-424,0 0-1,1-1 1,0 1-1,0-1 1,0 0 0,0 0-1,0 0 1,1-1-1,-1 0 1,1 1-1,0-2 1,0 1-1,0 0 1,-1-1 0,1 0-1,8 1 1,-7-2-213,1-1 1,-1 1 0,1-1 0,-1 0-1,0-1 1,1 1 0,-1-1-1,0 0 1,0-1 0,0 0-1,8-5 1,-1 0-175,-1-1-1,-1 0 0,1-1 1,-2 0-1,1-1 0,-2 0 1,1-1-1,-1 0 0,-1 0 1,10-21-1,-13 22 945,0 1 1,-2-1-1,1 0 0,-1-1 1,2-18-1,-4 26-381,-1 0-1,0 0 0,0-1 0,0 1 1,0 0-1,0 0 0,-1-1 1,0 1-1,0 0 0,0 0 1,0 0-1,-1 0 0,0 0 1,0 0-1,0 0 0,0 1 1,0-1-1,-5-4 0,6 7-95,0 0 0,-1-1 0,1 1-1,0 0 1,-1 0 0,0 0 0,1 0-1,-1 1 1,1-1 0,-1 0 0,0 1-1,0-1 1,1 1 0,-1 0 0,0-1-1,0 1 1,0 0 0,1 0 0,-3 0-1,0 1-40,1 0-1,0 0 0,-1 0 0,1 0 1,-1 0-1,1 1 0,0-1 0,0 1 0,-4 2 1,-1 3-75,-1 0 1,1 1-1,0-1 1,1 2 0,-9 9-1,3 1 350,1 0-1,0 1 1,-10 24-1,18-34 22,0 0-1,0 0 0,1 1 0,0-1 1,1 1-1,1 0 0,-1 0 0,2 19 1,0-28-176,0 0 0,0 0 0,0 0 1,0 0-1,0-1 0,1 1 0,-1 0 1,1 0-1,0 0 0,-1-1 0,1 1 1,0 0-1,0-1 0,0 1 0,0 0 1,0-1-1,0 0 0,1 1 0,1 1 1,-1-2-9,-1 0 0,1-1 1,-1 1-1,1-1 1,-1 0-1,1 1 0,0-1 1,-1 0-1,1 0 0,-1 0 1,1 0-1,0 0 1,-1 0-1,1 0 0,-1-1 1,1 1-1,-1-1 0,3 0 1,3-2 61,0-1 1,1 0-1,-1 0 0,-1-1 1,1 1-1,-1-1 0,10-10 1,2-5-543,0-1 1,-2 0 0,0-2 0,-2 0 0,0 0-1,-1-1 1,-2-1 0,0 0 0,-2-1-1,-1 0 1,-1 0 0,-1-1 0,-1 1-1,-1-2 1,-2 1 0,-1 0 0,-1 0 0,-1 0-1,-8-46 1,5 49 385,-1 0 1,-1 0-1,-2 0 0,0 1 1,-15-30-1,21 51 18,1-1 1,0 1 0,-1 0-1,1 0 1,-1 0 0,0 0-1,0 1 1,-2-3-1,-4 4-131,4 12 144,5 10 1065,0-1 0,1 1 0,1-1-1,12 41 1,-8-33-857,17 65 5183,1 1-5985,30 117-7643,-44-161 9731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24575,'4'-2'0,"3"-3"0,1-2 0,-2-2 0,-3 1 0,-4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9 24575,'11'-8'0,"-16"7"0,-22 13 0,-27 17-2863,1 2 0,2 2 0,-58 49 0,108-81 2864,-1 1 419,-1 0 1,0 1 0,1-1-1,-1 1 1,1-1 0,0 1 0,-3 4-1,4-5-270,1-1 0,0 1 0,-1-1 0,1 0 0,0 1 0,0-1 0,0 1 0,0-1-1,0 1 1,0-1 0,1 0 0,-1 1 0,0-1 0,1 1 0,-1-1 0,1 0 0,-1 0 0,1 1 0,0-1-1,-1 0 1,2 2 0,13 26-464,-2 1-1,0 0 0,-3 1 1,9 39-1,5 11-108,-24-81 447,0 1 0,0-1 0,0 1 0,0-1 0,0 1 0,0-1 0,1 0 0,-1 1 0,0-1 0,0 1 0,1-1 0,-1 0 0,0 1 0,0-1 0,1 1 0,-1-1 0,0 0 0,1 1 0,-1-1 0,1 0 0,-1 0 0,0 1 0,1-1 0,-1 0 0,1 0 0,-1 0 0,1 1 0,11-9 1592,11-30 2035,-13 21-2806,-5 9-888,0 1-1,0 0 0,0 1 1,1-1-1,0 1 0,1 0 1,-1 1-1,1-1 1,0 1-1,1 1 0,-1-1 1,1 1-1,0 1 0,0-1 1,0 1-1,0 1 0,0-1 1,1 2-1,-1-1 0,17 0 1,-13 1 45,-1 1 1,1 1-1,-1 0 1,1 0-1,-1 1 0,0 1 1,0 0-1,0 1 1,18 7-1,-24-8-15,-1 0 0,1-1 0,-1 2 0,1-1-1,-1 0 1,0 1 0,0 0 0,0 0 0,-1 0-1,0 0 1,0 1 0,0 0 0,0-1 0,0 1 0,-1 0-1,0 0 1,0 0 0,0 0 0,-1 1 0,0-1-1,0 0 1,1 9 0,-3-4-98,1 1 0,-1-1-1,-1 0 1,0 0 0,0 0 0,-1 0-1,0 0 1,-1-1 0,0 1 0,0-1 0,-1 0-1,-8 11 1,-5 6-136,-1 0-1,-37 36 1,35-41-1809,-32 24 0,21-22 1360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32 355 24575,'-1'14'-1773,"-1"0"1,-5 25-1,-2 10-1881,2 25 2455,3 0 0,3 0 1,16 135-1,-6-151 862,29 98-1,-23-113 1210,1 0 0,37 69 0,-42-93-1104,0-2 1,1 1-1,1-1 1,0-1-1,1 0 0,1-1 1,29 23-1,-35-31 222,0-1 0,0-1 0,1 1 0,-1-2 0,1 1 0,0-1 0,1-1 0,-1 0 0,0 0 0,1-1 0,0 0 0,-1-1 0,1 0 0,0-1 0,0 0 0,21-3 0,-8-3 113,0-1 0,-1-1 0,0-1-1,0 0 1,-1-2 0,0-1 0,-1-1 0,32-25-1,-12 5-459,-1-3-1,-2 0 0,35-46 1,-15 11 1307,-4-3 1,56-101-1,-36 25-3296,-66 130 2243,0-1 1,-1 0-1,-1 0 0,-1-1 0,4-43 0,-9 52 306,0 1 0,0 0 1,-2 0-1,1 0 0,-2 0 0,1 0 0,-2 0 0,1 1 0,-2 0 0,1-1 0,-2 1 0,-10-17 0,-3 1-111,-2 1-1,-1 1 1,-1 0 0,0 2-1,-31-23 1,3 8-114,-99-57 0,119 78 502,0 1 0,-1 2 0,0 1 0,-1 1 0,-61-13 0,80 23-555,1 0 1,-1 1 0,0 0 0,0 1 0,1 0-1,-1 1 1,1 1 0,-1 0 0,1 1 0,-1 1-1,1 0 1,0 0 0,1 1 0,-1 1 0,1 0-1,0 1 1,-18 13 0,11-3-139,1 1-1,0 1 0,1 0 1,1 1-1,0 1 1,-20 40-1,4-1 3294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344 138 24575,'-4'-3'-24,"-1"0"0,1 1-1,-1 0 1,1 0-1,-1 0 1,0 1 0,0-1-1,0 1 1,0 0 0,0 0-1,0 1 1,0 0 0,0 0-1,0 0 1,0 0-1,0 1 1,0 0 0,0 0-1,0 0 1,0 1 0,-7 3-1,4-1-19,0 0-1,1 0 0,-1 1 1,1 0-1,0 0 0,1 1 1,-1 0-1,1 0 0,0 0 1,1 1-1,-9 13 0,-2 9-238,1 1-1,2 0 0,1 1 1,1 1-1,-11 58 0,-13 169-4933,19 114 1940,18-271 1987,27 170-1,-24-241 1681,2-1-1,1 0 0,1 0 1,1-1-1,17 32 0,-22-51-247,1 1-1,0-1 0,0-1 0,1 1 0,1-1 0,0-1 1,0 1-1,0-1 0,1-1 0,0 0 0,1 0 0,-1 0 1,2-2-1,-1 1 0,0-1 0,20 7 0,-14-8 18,0-1-1,0 0 0,0-1 1,0-1-1,0 0 0,0-1 1,0-1-1,24-4 0,-17 1-167,-1-2 1,0-1-1,-1 0 0,1-2 0,28-15 0,-13 2-71,0-3 0,-1-1 1,-2-1-1,0-2 0,51-58 1,-51 48 190,-1-2 0,-2-1 0,-3-1-1,-1-1 1,35-78 0,-51 95-406,-1-1-1,-1 0 0,-1 0 1,-2-1-1,-1 0 1,-1-1-1,-2 1 0,0 0 1,-2-1-1,-2 1 0,-6-42 1,-3 24-137,-1 0 1,-3 1-1,-35-77 0,11 47 288,-59-89-1,61 109-460,-52-59-1,76 99 617,-2 0-1,0 1 1,-1 1-1,-1 1 1,0 0-1,-1 1 1,-35-18 0,44 26 17,1 1 0,-1 0 0,-1 1 1,1 0-1,0 0 0,-1 1 1,1 0-1,0 1 0,-1 0 1,1 0-1,-1 1 0,1 0 0,-1 1 1,1 0-1,0 1 0,0-1 1,0 2-1,0-1 0,1 1 0,-15 9 1,-1 4 491,0 1 0,0 1-1,2 0 1,1 2 0,-21 25 0,-31 40 1819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39 848 24575,'-19'77'-539,"14"-54"560,-10 28 0,21-73-6468,0-8 3308,3-19 2446,5-8 1996,50-240-3487,-51 221 836,5-150-1,-17 203 1180,-2 1 1,0 0 0,-1-1-1,-2 1 1,0 0 0,-1 0 0,-15-38-1,19 59 215,1-1 0,0 1 0,-1-1 0,0 1 0,1 0 0,-1-1 0,0 1 0,0 0 0,0-1 0,0 1 0,0 0 0,0 0-1,0 0 1,0 0 0,0 0 0,-1 0 0,1 0 0,0 0 0,-1 0 0,-1 0 0,2 1-8,0 1 1,0-1-1,0 0 0,0 1 1,1-1-1,-1 1 0,0-1 1,0 1-1,1-1 0,-1 1 1,0 0-1,1-1 0,-1 1 1,0 0-1,1-1 0,-1 1 1,1 0-1,-1 0 0,1 0 1,0 0-1,-1-1 0,1 1 1,-1 2-1,-2 8 678,0 1 0,0 0-1,-1 21 1,2 8 269,2-1-1,5 44 1,3-24-1555,2-2 1,22 70-1,52 110-2167,-21-85 3864,-58-142-883,21 49-68,-9-25-620,-2 1 1,-1 1 0,13 59-1,-26-92 513,0 1 0,-1 0 0,0 0 0,1 0 0,-2 0-1,1 0 1,0 0 0,-1-1 0,0 1 0,0 0 0,-1 0 0,1-1 0,-1 1 0,-3 5-1,3-7-18,0 0-1,0 0 0,0-1 0,-1 1 0,1-1 1,-1 1-1,0-1 0,0 0 0,1 0 0,-1-1 1,-1 1-1,1 0 0,0-1 0,0 0 0,0 0 1,-1 0-1,1 0 0,-1 0 0,1-1 0,-7 1 1,-9-1 742,0 0 0,0-1 0,1-1 0,-29-7 0,-70-26 1898,93 28-6926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4 595 24575,'2'0'0,"0"0"0,0 0 0,0 1 0,0-1 0,0 0 0,0 1 0,-1-1 0,1 1 0,0 0 0,0 0 0,-1 0 0,1 0 0,0 0 0,-1 0 0,1 0 0,-1 0 0,0 0 0,1 1 0,-1-1 0,0 1 0,0-1 0,1 1 0,-1-1 0,0 1 0,-1 0 0,1-1 0,0 1 0,0 0 0,-1 0 0,1 0 0,-1-1 0,0 1 0,1 0 0,-1 0 0,0 0 0,0 3 0,0 8 0,-1 1 0,0-1 0,0 0 0,-5 15 0,4-18 0,-11 55 0,4-26 0,-6 69 0,14-104 0,1 0 0,0 0 0,1-1 0,-1 1 0,1 0 0,-1 0 0,3 5 0,-3-9 0,0 1 0,0-1 0,1 1 0,-1-1 0,0 1 0,1-1 0,-1 1 0,0-1 0,1 1 0,-1-1 0,1 0 0,-1 1 0,0-1 0,1 1 0,-1-1 0,1 0 0,-1 0 0,1 1 0,-1-1 0,1 0 0,0 0 0,0 0 0,0 0 0,0 0 0,0 0 0,0 0 0,0 0 0,0 0 0,0-1 0,0 1 0,0 0 0,0-1 0,0 1 0,0-1 0,-1 1 0,1-1 0,0 0 0,1 0 0,8-8-123,-1 0 0,0-1-1,0 0 1,-1 0 0,0-1 0,-1 0-1,11-23 1,-5 4-205,-1 1-1,9-36 0,-13 38 329,-2-1 0,5-40 0,-10 60 0,-1-1 0,1 1 0,-1-1 0,-1 1 0,0-1 0,0 1 0,-1-1 0,0 1 0,0 0 0,-1 0 0,0 0 0,-6-13 0,8 19 0,-1 0 0,1 0 0,0 0 0,-1 0 0,0 0 0,1 0 0,-1 0 0,0 1 0,0-1 0,0 1 0,0-1 0,0 1 0,0 0 0,0 0 0,0 0 0,-1 0 0,1 0 0,0 0 0,-1 0 0,1 1 0,-1 0 0,1-1 0,-1 1 0,1 0 0,-1 0 0,1 0 0,0 0 0,-1 1 0,1-1 0,-1 1 0,1-1 0,0 1 0,-1 0 0,1 0 0,-3 2 0,0-1 0,1 1 0,-1 0 0,1 0 0,0 1 0,0-1 0,0 1 0,1 0 0,-1 0 0,1 0 0,0 1 0,0-1 0,1 1 0,-1-1 0,1 1 0,-3 9 0,3-3-219,0-1 0,1 1 0,0 0-1,1 0 1,0 0 0,1-1 0,0 1 0,0 0-1,1-1 1,1 1 0,0-1 0,7 18 0,-7-22 41,0 0-1,0-1 1,0 1 0,1-1 0,0 0 0,0 0 0,0 0 0,0 0 0,1-1 0,6 5-1,-8-7 127,1 0 0,0 0-1,-1 0 1,1 0 0,0 0-1,1-1 1,-1 0-1,0 0 1,0 0 0,0 0-1,1-1 1,-1 1 0,0-1-1,1 0 1,-1-1-1,5 0 1,-4 0 95,1 0 0,-1-1 1,0 1-1,1-1 0,-1-1 0,0 1 1,-1-1-1,1 1 0,0-1 0,-1-1 0,6-4 1,-3 1 146,0 0 0,0-1 0,-1 1 0,0-2 1,8-14-1,-2-2 225,0-1 0,-2 0-1,9-40 1,0-9 1242,-18 75-1630,-1 1 1,0-1-1,0 0 1,0 0-1,0 0 0,0 1 1,0-1-1,0 0 1,1 0-1,-1 0 1,0 1-1,0-1 1,0 0-1,1 0 1,-1 0-1,0 0 1,0 0-1,0 0 0,1 1 1,-1-1-1,0 0 1,0 0-1,0 0 1,1 0-1,-1 0 1,0 0-1,0 0 1,1 0-1,-1 0 1,0 0-1,0 0 1,1 0-1,-1 0 0,0 0 1,0 0-1,0 0 1,1-1-1,-1 1 1,0 0-1,0 0 1,0 0-1,1 0 1,-1 0-1,0 0 1,0-1-1,0 1 0,1 0 1,-1 0-1,0 0 1,0-1-1,0 1 1,0 0-1,0 0 1,0 0-1,0-1 1,1 1-1,-1 0 1,0-1-1,6 25 1018,-5-22-1015,2 12-45,3 19-404,2 0-1,1 0 1,1-1 0,26 51-1,-35-81 395,0 0 0,0 0 0,0 0 0,0-1 0,1 1 0,-1 0 0,1-1-1,-1 1 1,1-1 0,0 1 0,-1-1 0,1 0 0,0 1 0,0-1-1,0 0 1,0 0 0,0-1 0,0 1 0,1 0 0,2 0 0,-2-1 30,-1 0 0,0 0 0,1-1 1,-1 1-1,0-1 0,1 0 1,-1 1-1,0-1 0,0 0 0,0 0 1,0 0-1,0-1 0,0 1 0,0 0 1,0-1-1,0 1 0,0-1 1,-1 0-1,3-2 0,4-7-433,-1 1 0,0-1 1,0-1-1,-1 1 0,-1-1 0,0 0 0,-1-1 1,0 1-1,-1-1 0,3-14 0,1-21-1925,0-64 0,-6 67 2375,-3-1 0,-1 1 0,-3-1 0,-1 1 0,-3 1 1,-1 0-1,-20-50 0,17 68 614,14 25-637,-1 1 0,1 0 0,0 0 0,0 0 0,0 0 0,0 0 0,0 0 0,0 0 0,0 0 0,0 0 0,0 0 0,0 0 0,0-1 0,0 1 0,0 0 0,0 0 1,0 0-1,0 0 0,-1 0 0,1 0 0,0 0 0,0 0 0,0 0 0,0 0 0,0 0 0,0 0 0,0 0 0,0 0 0,0 0 0,-1 0 0,1 0 0,0 0 0,0 0 0,0 0 0,0 0 0,0 0 0,0 0 0,0 0 0,0 0 0,0 0 0,0 0 0,-1 0 0,1 0 0,0 0 1,0 0-1,0 0 0,0 0 0,0 1 0,0-1 0,0 0 0,0 0 0,0 0 0,0 0 0,0 0 0,0 0 0,0 0 0,0 0 0,0 0 0,0 0 0,-1 0 0,1 1 0,0-1 0,0 0 0,0 0 0,0 0 0,3 18-62,19 64 0,3-1 0,4-1 0,69 133 0,-63-151-180,-22-41 3807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10 177 24575,'-2'0'0,"0"2"0,-1-2 0,2 2 0,-1-2 0,3 0 0,1-3 0,4-5 0,6-2 0,7-6 0,5-4 0,3 0 0,0-2 0,3 0 0,-1 2 0,-4 4 0,-4 2 0,-5 5-8191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24575,'8'-23'-550,"-3"8"-333,0 2 0,0-1 0,2 1-1,9-17 1,-15 30 913,-1-1-1,0 0 1,0 1-1,1-1 1,-1 1-1,0-1 1,1 1 0,-1-1-1,1 1 1,-1-1-1,0 1 1,1-1-1,-1 1 1,1 0-1,-1-1 1,1 1-1,0 0 1,-1 0-1,1-1 1,-1 1-1,1 0 1,0 0-1,-1 0 1,1-1-1,-1 1 1,1 0-1,0 0 1,-1 0-1,1 0 1,0 0-1,-1 0 1,1 1-1,-1-1 1,1 0-1,0 0 1,-1 0-1,1 0 1,-1 1-1,1-1 1,-1 0-1,1 1 1,0-1-1,-1 0 1,1 2-1,2 1 93,-1 0-1,1 0 0,-1 0 0,0 1 0,0-1 1,2 7-1,18 43-3251,15 60 0,8 61 848,-42-162 2293,86 444-3116,-49-226 4203,-30-178 4038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24575,'1'1'0,"-1"-1"0,0 1 0,1 0 0,-1-1 0,1 1 0,-1-1 0,0 1 0,1-1 0,0 1 0,-1-1 0,1 1 0,-1-1 0,1 1 0,0-1 0,-1 0 0,1 1 0,-1-1 0,1 0 0,0 0 0,0 1 0,-1-1 0,1 0 0,0 0 0,-1 0 0,1 0 0,0 0 0,1 0 0,21 1 0,-13-2 21,1 0-1,0-1 0,-1 0 1,1-1-1,-1 0 0,0-1 1,12-5-1,66-40-676,-80 45 495,164-122-5231,-121 86 4700,-49 39 692,-1 0 0,0 0 0,1 0 0,-1 0 0,0 1 0,1-1 0,-1 0 0,1 1 0,-1-1 0,1 1 0,1-1 0,-2 1 0,0 0 0,-1 0 0,1 0 0,0 0 0,-1 0 0,1 0 0,-1 0 0,1 1 0,0-1 0,-1 0 0,1 0 0,-1 1 0,1-1 0,0 0 0,-1 1 0,1-1 0,-1 0 0,1 1 0,0 0 0,1 2 0,0 1 0,0-1 0,-1 1 0,1-1 0,-1 1 0,0-1 0,1 7 0,1-2 0,44 200-2778,-31-125 240,47 142 0,-61-220 2941,0-1 0,0 1 0,0-1 0,0 0 0,1 1-1,-1-1 1,6 5 0,-7-8-223,-1-1 0,1 1 1,-1 0-1,1-1 0,0 0 0,0 1 0,-1-1 0,1 1 0,0-1 1,0 0-1,-1 1 0,1-1 0,0 0 0,0 0 0,0 0 0,0 0 1,-1 0-1,1 0 0,1 0 0,0 0-84,-1-1 0,0 1 1,1-1-1,-1 1 0,0-1 0,1 0 0,-1 0 0,0 0 1,0 1-1,0-1 0,0 0 0,0 0 0,0-1 0,0 1 0,1-1 1,18-28 3419,4-18-6276,0 1-1593,-5 19 4781,-18 27-402,-1 0 1,0 1 0,0-1 0,1 1 0,-1-1-1,1 1 1,-1 0 0,0-1 0,1 1 0,-1-1-1,1 1 1,-1 0 0,1-1 0,-1 1 0,1 0-1,-1 0 1,1-1 0,0 1 0,-1 0-1,1 0 1,-1 0 0,1 0 0,-1 0 0,1 0-1,0 0 1,-1 0 0,1 0 0,-1 0 0,1 0-1,0 0 1,-1 0 0,1 0 0,-1 0 0,1 1-1,-1-1 1,1 0 0,0 0 0,-1 1-1,1-1 1,-1 0 0,0 1 0,1-1 0,-1 1-1,1-1 1,-1 0 0,1 1 0,-1-1 0,0 1-1,1-1 1,-1 1 0,0 0 0,17 36 4326,-12-25-4609,-4-9 329,0-1 0,0 1 0,1-1 0,-1 1 0,1-1 0,-1 0 0,1 1 0,0-1 0,0 0 0,0 0 0,0 0 0,0 0 0,0-1 0,1 1 0,-1-1 0,0 1 0,1-1 0,0 0 0,-1 0 0,1 0 0,3 1 0,-4-2 0,1 0 0,0 0 0,0-1 0,0 1 0,-1-1 0,1 1 0,0-1 0,-1 0 0,1 0 0,0-1 0,-1 1 0,1 0 0,-1-1 0,0 1 0,1-1 0,-1 0 0,0 0 0,0 0 0,0 0 0,0 0 0,2-4 0,5-6-73,-1 0 0,0-1 0,0 1 0,-2-2 0,0 1 0,0-1 0,-1 0 0,-1 0 0,0 0 0,-1-1 0,0 1 0,0-29-1,-3 41 1,1 1 0,-1-1 0,0 1 0,0 0 0,0-1 0,-1 1 0,1 0 0,0-1 0,0 1 0,-1 0 0,1-1 0,-1 1 0,1 0 0,-1 0 0,0 0 0,1-1 0,-1 1 0,0 0 0,0 0 0,0 0 0,0 0 0,0 0 0,0 0 0,0 0 0,0 1 0,-2-2 0,2 2 0,-1 0 0,1 0 0,-1 0 0,1 0 0,0 1 0,-1-1 0,1 0 0,-1 1 0,1-1 0,0 1 0,-1 0 0,1-1 0,0 1 0,0 0 0,-1 0 0,1 0 0,0 0 0,0 0 0,0 0 0,0 0 0,0 0 0,0 0 0,0 0 0,1 1 0,-2 0 0,-4 8-181,1 0 0,-1 0 0,2 0-1,0 1 1,0-1 0,0 1 0,2 0-1,-4 21 1,5-24-75,0 1 0,1 0 0,0 0 0,0 0 0,0-1 1,2 1-1,-1 0 0,1-1 0,0 1 0,1-1 0,-1 1 0,5 7 0,-4-12 214,-1 0-1,1 0 1,0 0-1,0 0 1,0-1-1,0 0 1,1 1 0,0-1-1,-1 0 1,1 0-1,0-1 1,0 1 0,1-1-1,-1 0 1,0 0-1,1-1 1,-1 1 0,1-1-1,0 0 1,-1 0-1,1 0 1,0-1 0,0 1-1,-1-1 1,1-1-1,0 1 1,0-1 0,7-1-1,2-1 54,0-1 0,0-1 0,0 0 0,-1-1 0,0-1 0,0 1 0,-1-2 0,15-11 0,10-10-245,-5 0-939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3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282 674 24575,'2'-2'15,"-1"0"0,1 0 0,-1-1-1,1 1 1,-1 0 0,0-1 0,0 1-1,0-1 1,0 0 0,0 1 0,-1-1-1,0 0 1,1 0 0,-1 1 0,0-1-1,0 0 1,0 1 0,0-1 0,-1 0-1,1 0 1,-1 1 0,0-1 0,-1-3 0,1 4-71,0 1 1,0-1-1,0 0 1,0 1 0,0-1-1,-1 1 1,1-1 0,-1 1-1,1 0 1,-1-1 0,1 1-1,-1 0 1,0 0 0,0 0-1,1 0 1,-1 1-1,0-1 1,0 0 0,0 1-1,0-1 1,0 1 0,0 0-1,0-1 1,0 1 0,0 0-1,0 0 1,0 0 0,0 1-1,0-1 1,0 0-1,-3 2 1,-5 1-621,0 1 1,0 1-1,1 0 1,0 0-1,-1 1 1,2 0-1,-1 0 0,1 1 1,-14 14-1,6-4 952,1 1-1,1 0 1,-22 35 0,28-38-203,1 0 1,0 1-1,0 0 0,2 0 1,-5 20-1,9-28-204,-1-1 0,1 0 1,1 1-1,-1-1 0,1 1 0,0-1 0,1 0 0,0 1 1,0-1-1,1 0 0,-1 1 0,2-1 0,-1 0 0,4 7 1,-5-12 278,1 1 1,-1-1-1,1 0 1,-1 0-1,1 1 1,0-1 0,0 0-1,0-1 1,0 1-1,0 0 1,0 0-1,0-1 1,0 0 0,1 1-1,-1-1 1,1 0-1,-1 0 1,1 0-1,-1 0 1,1-1-1,0 1 1,-1-1 0,1 1-1,0-1 1,0 0-1,-1 0 1,1 0-1,0-1 1,-1 1 0,1-1-1,0 1 1,-1-1-1,5-1 1,0-2-120,1 1 1,-1-1 0,0 0-1,0-1 1,0 0-1,0 0 1,-1 0 0,0-1-1,11-12 1,-3-1-775,0-1 0,-1 0 0,-1 0 0,0-2 0,-2 1 0,-1-1-1,8-27 1,-9 17-145,-1 0 1,-1-1-1,-2 0 0,0-51 0,-5 29 443,-3 0 0,-11-56 0,-34-101 3814,42 187-2226,5 13-398,-1 1 1,0 0-1,-1 0 1,0 0-1,0 0 1,-10-14-1,14 24-745,0 1 0,0 0-1,-1-1 1,1 1-1,0 0 1,0 0 0,0-1-1,0 1 1,-1 0 0,1 0-1,0-1 1,0 1 0,-1 0-1,1 0 1,0 0 0,0-1-1,-1 1 1,1 0 0,0 0-1,0 0 1,-1 0-1,1 0 1,0 0 0,-1 0-1,1 0 1,0 0 0,-1-1-1,1 1 1,0 0 0,-1 1-1,1-1 1,0 0 0,-1 0-1,1 0 1,0 0 0,0 0-1,-1 0 1,1 0-1,0 0 1,-1 0 0,1 1-1,0-1 1,0 0 0,-1 0-1,1 0 1,0 1 0,0-1-1,0 0 1,-1 0 0,1 1-1,0-1 1,0 0 0,0 0-1,-1 1 1,1-1-1,0 0 1,0 1 0,0-1-1,0 0 1,0 0 0,0 1-1,0-1 1,0 1 0,-5 21 755,3 12-539,1 0 1,2 0-1,7 43 1,25 101-329,-14-92-2887,33 88-1,-41-145 2526,1 1 1,1-2 0,1 0-1,2 0 1,1-2 0,31 39-1,-43-59 424,2 1-1,-1-1 1,1 0-1,0-1 1,0 0-1,0 0 1,1 0-1,13 5 0,-18-9 71,-1 0 0,0 0 0,1 0 0,-1-1 0,0 1 0,1-1 0,-1 0 0,1 1 0,-1-1 0,1 0 0,-1-1 0,1 1 0,-1 0 0,0-1 0,1 1 0,-1-1 0,0 0 0,1 0 0,-1 0 0,0 0 0,0 0 0,0 0 0,1-1 0,-2 1 0,1-1 0,0 1-1,0-1 1,0 0 0,-1 0 0,1 0 0,-1 0 0,1 0 0,-1 0 0,0 0 0,1-2 0,1-3 484,0 1-1,0-1 1,-1 0 0,2-9-1,-2 5-716,-1 0 0,0 0-1,0-1 1,-2-18-1,-1 19 5,1 1 0,-1-1-1,-1 1 1,0-1 0,-4-9 0,4 14 645,0 0 0,0 0 0,0 1 0,-9-11 0,11 15-429,0-1 0,0 0 0,0 1 0,-1-1-1,1 1 1,-1 0 0,1-1 0,-1 1 0,0 0 0,0 0-1,1 0 1,-1 0 0,0 0 0,0 0 0,0 1-1,0-1 1,0 1 0,0-1 0,0 1 0,0 0-1,0 0 1,0 0 0,0 0 0,0 0 0,0 0 0,0 0-1,0 1 1,0-1 0,-2 1 0,1 1 7,0 0 1,0 0 0,0 0 0,1 0-1,-1 1 1,1-1 0,-1 1 0,1-1-1,0 1 1,0 0 0,0 0-1,0 0 1,1 0 0,-1 0 0,1 0-1,-2 6 1,0 2 619,0 0 0,1 0 0,0 0 1,0 19-1,2-24-252,0 0 0,0 0 0,1 0 0,0 0-1,0 0 1,0 0 0,1 0 0,0 0 0,0 0 0,3 5 0,-5-10-370,1 0-1,-1 0 0,1 0 0,-1 0 1,1-1-1,0 1 0,-1 0 1,1 0-1,0-1 0,-1 1 0,1 0 1,0-1-1,0 1 0,-1-1 1,1 1-1,0-1 0,0 1 0,0-1 1,0 0-1,0 0 0,0 1 0,0-1 1,0 0-1,0 0 0,0 0 1,0 0-1,1 0 0,0-1 113,1 1 0,-1-1 0,0 0 0,0 0 0,0 0 0,0 0 0,0 0 0,0-1 1,0 1-1,0-1 0,1-1 0,6-6-403,-1 0 0,-1 0 0,9-15 0,4-10-134,12-18 485,-32 52-70,0 1 0,0-1 0,0 0 0,0 0 0,0 0 0,0 0 0,0 1 0,0-1 0,0 0 0,0 0 0,0 0 0,0 0 0,0 1 0,0-1 0,0 0 0,0 0 0,0 0 0,0 0 0,0 0 0,0 1 0,0-1 0,0 0 0,0 0 0,1 0 0,-1 0 0,0 0 0,0 1 0,0-1 0,0 0 0,0 0 0,0 0 0,1 0 0,-1 0 0,0 0 0,0 0 0,0 0 0,0 0 0,0 1 0,1-1 0,-1 0 0,0 0 0,0 0 0,0 0 0,0 0 0,1 0 0,-1 0 0,0 0 0,0 0 0,0 0 0,0 0 0,1 0 0,-1 0 0,0-1 0,0 1 0,0 0 0,0 0 0,1 0 0,-1 0 0,0 0 0,0 0 0,0 0 0,0 0 0,0 0 0,0-1 0,1 1 0,-1 0 0,0 0 0,0 0 0,0 0 0,1 17 0,0-14 0,0 15-1002,0 1 0,6 17 0,-7-31 833,1-1 0,0 0 0,1 1 0,-1-1 0,1 0-1,0 0 1,0 0 0,0 0 0,0 0 0,1 0 0,0-1 0,-1 1-1,1-1 1,5 4 0,-7-6 221,0-1-1,0 1 1,1 0-1,-1-1 1,0 0-1,1 1 1,-1-1-1,1 0 1,-1 0-1,0 0 1,1 0-1,-1 0 0,0 0 1,1 0-1,-1 0 1,1-1-1,-1 1 1,0 0-1,1-1 1,-1 1-1,0-1 1,0 1-1,1-1 1,-1 0-1,0 0 1,0 0-1,0 1 1,0-1-1,0 0 1,0 0-1,0 0 1,1-2-1,4-5-85,0 1 0,-1 0 0,8-14-1,-3 1-39,-1 0 0,-1 0 0,-1-1 0,0 0 0,-2 0 0,0 0-1,-1-1 1,-2 0 0,1-35 0,-4 26-902,-1 0 1,-2 1-1,-1 0 1,-1 0-1,-1 0 0,-16-38 1,21 61 861,1 4 235,0 0-1,1 0 1,-1 1 0,0-1 0,0 0 0,-1 1-1,1-1 1,-1 1 0,1 0 0,-1-1 0,0 1 0,0 0-1,1 0 1,-2 0 0,-3-3 0,6 5-114,-1 0 1,0 0-1,1 0 0,-1 1 1,1-1-1,-1 0 0,0 0 1,1 1-1,-1-1 1,1 0-1,-1 1 0,1-1 1,-1 0-1,1 1 1,-1-1-1,1 1 0,-1-1 1,1 1-1,-1-1 1,1 1-1,0-1 0,-1 1 1,1-1-1,0 1 0,0 0 1,-1-1-1,1 1 1,0-1-1,0 1 0,0 0 1,0-1-1,0 1 1,0 0-1,0 0 0,-3 25 2075,4 12-1661,1-1 1,14 67 0,29 71-3498,-6-49-790,-31-107 4341,0 0 0,1-1 0,0 0 0,18 23 0,-15-26 4831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3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41 264 24575,'-7'-10'0,"1"2"0,1 0 0,0 0 0,1 0 0,-6-12 0,9 18 0,1 1 0,-1-1 0,1 1 0,-1-1 0,1 1 0,0-1 0,0 0 0,-1 1 0,1-1 0,0 0 0,1 1 0,-1-1 0,0 0 0,0 1 0,1-1 0,-1 1 0,1-1 0,-1 1 0,1-1 0,0 1 0,-1-1 0,1 1 0,0-1 0,0 1 0,0 0 0,0-1 0,0 1 0,1 0 0,-1 0 0,0 0 0,2-1 0,82-45 0,-10 6 0,16-20-1304,-80 57 1079,-11 13 164,-12 20 109,8-22-71,-11 31-2358,2 0 1,1 1 0,-10 57-1,18-69 2088,-1 37 1,5-59 172,0 1 0,1-1 0,-1 0 1,1 0-1,0 1 0,0-1 0,4 8 1,-5-12 216,0 0 1,1 0-1,0 0 1,-1-1-1,1 1 1,-1 0-1,1 0 1,0 0-1,-1-1 1,1 1-1,0 0 1,0-1-1,0 1 1,0-1-1,-1 1 1,1-1-1,0 1 1,2 0-1,-2-1-54,0 0 0,1 0-1,-1 0 1,1 0 0,-1 0-1,1 0 1,-1-1 0,0 1-1,1 0 1,-1-1 0,1 1-1,-1-1 1,0 0 0,0 1-1,1-1 1,-1 0 0,1-1-1,6-4 292,0-1-1,-1 1 1,0-2-1,-1 1 1,0-1-1,0 0 1,0 0 0,7-16-1,0-3 667,16-46 0,-25 62-545,0 2-618,-1-1-1,-1 1 1,1 0 0,1-17 2400,-5 27-879,-1 10-769,0 16-940,4-8 473,1 1-1,1-1 1,1 1-1,1-1 1,12 27 0,-11-31-212,0-1 0,1-1 1,17 23-1,-19-28-788,2 0 0,-1 0 0,12 8 0,1-2-2689,-3-5 3457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3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24575,'2'-2'0,"2"0"0,2 1 0,0 4 0,0 4 0,-1 6 0,-4 10 0,-3 9 0,-2 4 0,-2 3 0,0 2-3299,-1 0 3299,-1 5-5691,0 1 5691,2-9 799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3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24575,'-2'1'0,"0"0"0,0 0 0,0 0 0,0 1 0,0-1 0,1 1 0,-1-1 0,1 1 0,-1-1 0,1 1 0,0 0 0,-1 0 0,1 0 0,0 0 0,0 0 0,0 0 0,-1 3 0,0 0 0,-15 30-678,2 0-1,1 1 1,2 1 0,-7 39-1,6-9-1017,-6 99 0,16-114 477,3 0 0,7 69 0,-5-100 840,2 0 1,0-1-1,1 0 0,1 0 1,1 0-1,1 0 0,0-1 1,20 31-1,-24-44 522,1 0 0,-1 0 0,1 0 0,0-1 0,1 0 0,-1 0 0,1 0 0,0-1 0,0 0-1,0 0 1,1 0 0,-1-1 0,1 0 0,0 0 0,0-1 0,0 0 0,0 0 0,15 2 0,-14-4-154,-1 0 1,1-1-1,0 0 1,0 0 0,0 0-1,0-1 1,-1 0-1,1-1 1,-1 0 0,1 0-1,-1 0 1,0-1-1,0 0 1,-1 0 0,1-1-1,-1 0 1,8-8 0,-4 2 122,-1 0 1,1 0-1,-2-1 1,0-1-1,0 1 1,-1-1-1,-1-1 1,0 1-1,-1-1 1,-1 0-1,0 0 1,0-1-1,0-14 1,-3 20-15,0 1 1,-1-1-1,0 0 1,-1 1-1,0-1 1,0 0-1,-1 1 1,0-1-1,0 1 1,-5-11-1,4 13-67,0 0 0,-1 1-1,1-1 1,-1 1 0,0 0 0,-1 0-1,1 1 1,-1-1 0,0 1 0,0 0 0,0 0-1,0 0 1,-1 1 0,0 0 0,-7-3-1,7 3-62,0 1-1,-1 0 0,1 0 0,-1 0 0,0 1 1,1 0-1,-1 1 0,0-1 0,0 1 0,0 0 1,1 1-1,-1 0 0,-13 3 0,11-1-83,0 1-1,0 0 0,0 0 1,0 0-1,1 2 0,0-1 1,0 1-1,-14 12 0,7-2-121,0 1 0,1 1-1,0 0 1,1 1-1,2 0 1,0 1 0,-15 36-1,15-26-35,3-5 3943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3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272 171 24575,'-14'-31'-5496,"-11"-14"3788,20 38 1779,0-1 0,-1 1 1,1 0-1,-2 0 1,1 1-1,-1-1 1,-7-4-1,12 9-69,1 1 0,-1 0 0,0 0 0,1 0 0,-1 0 0,0 0 0,0 1 0,0-1 0,0 0 1,0 1-1,0-1 0,0 1 0,0 0 0,0 0 0,0 0 0,0 0 0,0 0 0,0 0 0,0 0 0,1 0 0,-1 1 0,0-1 0,0 1 0,0 0 0,0 0 0,0-1 1,0 1-1,1 0 0,-1 0 0,0 1 0,1-1 0,-1 0 0,1 0 0,-1 1 0,1-1 0,-1 3 0,-5 4-163,1 1 0,1 0-1,0 0 1,0 1 0,1-1 0,-4 12-1,-5 20-2319,-13 60 0,4 51 974,12 155 836,15-190 1343,33 206 1,-21-234 47,5-1 0,60 156 1,-70-215-791,1 0 0,2-1 0,0-1 1,2 0-1,1-2 0,27 32 1,-36-48-60,1 1 1,0-1-1,0-1 1,1 1 0,0-2-1,0 0 1,1 0-1,0-1 1,0 0 0,0-1-1,1-1 1,0 0-1,0 0 1,0-1 0,0-1-1,0 0 1,16-1-1,-8-2 247,-1-1 0,1-1 1,-1-1-1,0-1 0,0-1 0,-1 0 0,1-2 0,-1 0 0,-1-1 0,0-1 0,28-20 0,-4-1 682,-2-2 0,-1-1 0,50-58 0,-32 26-974,-2-3 0,47-79 0,-72 98-468,-2-2 0,-2-1 0,-2-1-1,16-60 1,-32 88 586,-2 0-1,0-1 0,-2 0 0,-1 1 0,-1-2 1,-2 1-1,0 0 0,-2 0 0,-1 0 0,-1 0 1,-1 1-1,-2-1 0,0 1 0,-2 1 1,-1-1-1,-16-29 0,1 11 260,-3 0 0,-2 2 0,-1 2 0,-2 1 0,-2 1 0,-1 2 0,-2 1-1,-1 2 1,-66-41 0,67 51-1041,-51-23-1,71 38 1054,-1 1 0,1 0 0,-1 2 0,-1 0 0,1 1 0,-22-2 0,29 6-53,-1-1-1,1 2 1,-1 0 0,1 0 0,0 1 0,-1 1-1,1 0 1,1 0 0,-1 2 0,-20 9 0,16-5 909,1 0 0,-20 16 1,16-9-1329,1 0 0,-29 36 0,23-20-636,1 1 1,-35 67-1,19-19 3501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381 233 24575,'4'-22'-833,"-2"0"1,0 0-1,-1-28 0,-1 43 611,-1 0 1,1 1-1,-1-1 0,-1 0 1,1 1-1,-1-1 0,-1 1 1,1 0-1,-1 0 0,0 0 1,0 0-1,-1 0 0,1 1 1,-1-1-1,-6-5 0,9 10 208,-1 0 0,1 0 0,-1 0 0,1 0 0,-1 0-1,0 0 1,0 0 0,0 0 0,1 1 0,-1-1 0,0 0-1,0 1 1,0 0 0,0 0 0,0-1 0,0 1-1,0 0 1,0 0 0,0 1 0,0-1 0,0 0 0,0 1-1,1-1 1,-1 1 0,0 0 0,0-1 0,0 1-1,1 0 1,-1 0 0,0 0 0,1 0 0,-2 2 0,-7 4-47,1 1 0,0 0 0,1 0 0,-8 11 0,11-14 56,-26 34-781,1 0 0,2 2 0,2 1 0,2 1 0,2 1 0,-25 73 0,41-102 479,2 1 0,0-1 0,1 1 0,0 0 0,2 0 0,-1 0 0,3 21 0,-1-27 278,1-1 0,1 0 1,0 0-1,0 0 0,1-1 0,0 1 0,1-1 1,-1 1-1,2-1 0,-1 0 0,1 0 0,0-1 1,1 1-1,7 6 0,-2-3 261,1-1 0,0 0 0,0-1-1,1 0 1,1-1 0,-1 0 0,1-1 0,0-1 0,28 8 0,5-2 159,88 10 0,-33-7 2167,-94-14-2499,-1 1-1,0 0 1,0 0 0,0 0 0,11 6-1,-17-7 19,1 0 0,-1-1 0,1 1-1,-1 0 1,0 0 0,0 0-1,1 1 1,-1-1 0,0 0 0,0 0-1,0 1 1,0-1 0,0 0-1,0 1 1,-1-1 0,1 1 0,0 0-1,-1-1 1,1 1 0,-1-1-1,1 1 1,-1 0 0,0-1 0,0 1-1,0 0 1,0-1 0,0 1-1,0 0 1,0-1 0,-1 4 0,-2 3 476,0-1 0,-1 1 0,0-1 1,0 0-1,0 0 0,-1 0 1,0-1-1,0 1 0,-1-1 0,0 0 1,-10 8-1,-5 2-1583,-1 0-1,-30 16 1,20-14-847,-2-2 0,0-1 0,-43 12 0,47-18 1424,0-2 0,-1-1 0,0-2 0,-34 1 0,18-5 6142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34 260 24575,'6'-35'0,"1"-1"0,-3 34 0,0 8 0,3 11 0,14 51-2357,15 99-1,-5 75-3491,-25-174 5245,-4 0 0,-3 0 0,-12 92-1,-15-9 2266,22-131-1661,6-20 0,0 0 0,0 0 0,-1 0 0,1 0 0,0 0 0,0 0 0,0 0 0,0 0 0,0 0 0,0 0 0,-1 0 0,1 0 0,0 0 0,0 0 0,0 0 0,0 0 0,0 0 0,0 0 0,0 0 0,-1 0 0,1 0 0,0-1 0,0 1 0,0 0 0,0 0 0,0 0 0,0 0 0,0 0 0,0 0 0,0 0 0,0 0 0,0 0 0,-1 0 0,1-1 0,0 1 0,0 0 0,0 0 0,0 0 0,0 0 0,0 0 0,0 0 0,0 0 0,0-1 0,0 1 0,0 0 0,0 0 0,0 0 0,0 0 0,0 0 0,0 0 0,0 0 0,0-1 0,0 1 0,0 0 0,0 0 0,0 0 0,1 0 0,-1 0 0,0 0 0,0 0 0,0 0 0,0-1 0,0-39 0,0 26 0,-23-378-2243,-21 2-1128,11 115 5951,27 187-52,5 87-2484,1 0-1,0 0 1,0 0 0,0 0-1,0 0 1,1 0 0,-1 0-1,0 0 1,0 0 0,0 0-1,1 0 1,-1 0 0,1 0-1,-1 0 1,1-1 0,-1 2 19,1 0 1,-1 0-1,0 0 1,1 0-1,-1 0 1,0 0 0,1 0-1,-1 0 1,0 0-1,0 0 1,1 0-1,-1 0 1,0 0-1,1 0 1,-1 0-1,0 1 1,0-1 0,1 0-1,-1 0 1,0 0-1,0 0 1,1 0-1,-1 1 1,0-1-1,0 0 1,1 0-1,-1 0 1,0 1 0,0-1-1,0 0 1,1 1-1,18 30 2778,-15-25-3372,144 241 622,42 72-7945,-102-156 6012,-8 3 4566,-59-119 2750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29 370 24575,'-10'-24'0,"6"16"0,1 0 0,0 0 0,0 0 0,-2-10 0,5 17 0,0-1 0,0 0 0,-1 0 0,1 0 0,0 1 0,0-1 0,1 0 0,-1 0 0,0 1 0,1-1 0,-1 0 0,1 0 0,-1 1 0,1-1 0,0 1 0,0-1 0,-1 0 0,1 1 0,1-1 0,-1 1 0,0 0 0,0-1 0,0 1 0,3-2 0,20-13-1678,1 2 0,1 0-1,29-10 1,22-12-2173,78-60-160,-87 52 3216,-66 43 940,-1 0 0,0 0-1,1 0 1,-1 0-1,1 0 1,-1 0 0,1 1-1,0-1 1,-1 1 0,1-1-1,0 1 1,-1 0-1,4 0 1,-4 0-84,-1 0 1,1 1-1,0-1 0,-1 1 1,1-1-1,-1 1 0,1 0 1,-1-1-1,0 1 0,1 0 1,-1-1-1,0 1 1,1 0-1,-1-1 0,0 1 1,0 0-1,1-1 0,-1 1 1,0 0-1,0 0 0,0-1 1,0 1-1,0 0 0,0 0 1,0-1-1,0 1 0,-1 0 1,1 0-1,0-1 0,0 1 1,-1 0-1,1 0 1,-34 238 2338,24-94-2733,12-49-3858,-2-86 4422,1 0 1,0 1 0,1-1 0,0 0-1,1 0 1,0 0 0,0 0-1,9 15 1,-10-22-241,0 0-1,0 0 1,0 0-1,0 0 1,1 0-1,0-1 0,-1 1 1,1-1-1,0 1 1,0-1-1,1 0 1,-1-1-1,0 1 1,1 0-1,-1-1 1,1 0-1,-1 1 1,1-2-1,-1 1 1,1 0-1,0-1 1,0 1-1,-1-1 0,1 0 1,0 0-1,6-2 1,6 0 86,0-2 0,23-7 0,-8-1 3117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43 24575,'-1'-2'0,"0"0"0,1 0 0,-1 0 0,0 0 0,0 0 0,0 0 0,0 0 0,-1 1 0,1-1 0,0 0 0,-1 1 0,1-1 0,-1 0 0,0 1 0,1 0 0,-1-1 0,0 1 0,0 0 0,0 0 0,0 0 0,-4-1 0,5 1 0,-1 0 0,1 1 0,-1-1 0,0 0 0,1 1 0,-1-1 0,0 1 0,0-1 0,1 1 0,-1 0 0,0 0 0,0 0 0,1 0 0,-1 0 0,0 0 0,0 0 0,0 1 0,1-1 0,-1 1 0,0-1 0,1 1 0,-1 0 0,0-1 0,1 1 0,-1 0 0,1 0 0,-2 1 0,0 3 0,1-1 0,0 1 0,0-1 0,0 1 0,0 0 0,1 0 0,-1 0 0,0 7 0,-3 45 0,3-33 0,2-21 0,-4 41 96,3 78-1,1-109-175,2-1 1,-1 1 0,2-1-1,-1 0 1,2 0 0,0 0-1,0 0 1,1-1 0,1 1-1,-1-1 1,10 12 0,-12-19-67,0-1 0,0 1 0,1 0 0,-1-1 0,1 0 0,0 0 0,0 0 0,0-1 0,0 1 0,0-1-1,1 0 1,-1 0 0,1 0 0,-1-1 0,1 1 0,0-1 0,0-1 0,-1 1 0,1 0 0,0-1 0,0 0 0,0 0 0,0-1 0,-1 1 0,1-1 0,0 0 0,8-3 0,3-2 100,0-1 0,0 0 0,-1-1 0,0 0 0,0-2-1,19-15 1,-6 2-2972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72 266 24575,'-3'-23'0,"22"-88"-3909,-2 23 774,-17 84 2994,0 0 0,0 0 0,0 0 0,0 0 0,-1-8-1,0 11 135,1 1-1,0-1 0,0 1 0,0-1 0,0 1 0,0-1 0,0 1 1,-1-1-1,1 1 0,0-1 0,0 1 0,-1-1 0,1 1 0,0 0 1,-1-1-1,1 1 0,-1-1 0,1 1 0,0 0 0,-1-1 0,1 1 1,-1 0-1,1 0 0,-1-1 0,1 1 0,-1 0 0,1 0 0,-1 0 1,1-1-1,-1 1 0,1 0 0,-1 0 0,1 0 0,-1 0 0,1 0 1,-1 0-1,1 0 0,-1 0 0,0 1 0,1-1 0,-1 0 0,1 0 1,-1 0-1,1 0 0,-1 1 0,1-1 0,0 0 0,-1 1 0,1-1 1,-1 0-1,1 1 0,-1-1 0,1 0 0,0 1 0,-1-1 0,1 1 1,-1 0-1,-3 3 1,-1 1 1,1 0-1,0 1 1,0-1-1,0 1 1,1 0-1,-1 0 1,2 0-1,-5 11 1,-15 60 331,17-54 23,1 0 0,0 0 0,1 32 0,3-47-355,0 1 0,1-1 0,0 0 0,0 1 0,1-1 0,0 0 1,0 0-1,1 0 0,0 0 0,0-1 0,1 1 0,8 12 0,-10-18-1,1 1 0,-1-1 0,1 1 0,-1-1 0,1 0 0,0 0 0,0 0 0,0 0 0,0 0 0,1-1 0,-1 0 0,0 1 0,0-1 0,1 0 0,-1-1 0,1 1 0,-1-1 0,1 1 0,-1-1 0,1 0 0,-1 0 0,1-1 0,-1 1 0,1-1 0,-1 1 0,6-3 0,3-1-288,0 0 1,-1-1-1,0 0 0,0-1 1,0-1-1,11-8 1,2-2 1173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87 623 24575,'-8'-6'11,"1"0"-1,1 0 0,-1-1 1,1 1-1,0-1 0,1-1 0,-1 1 1,1-1-1,1 0 0,0 0 1,0 0-1,0-1 0,1 0 1,0 1-1,1-1 0,0 0 1,1 0-1,-1 0 0,1-12 1,1-10-218,0 1 1,3 0 0,0-1-1,11-42 1,3 4-3599,-7 30 3320,3 1 0,19-43 0,-30 78 454,-1 0-1,1-1 1,0 1-1,0 0 1,0 0-1,1 0 1,-1 0-1,3-2 1,-4 4 32,-1 1 0,0 0 0,0 0 0,1 0-1,-1-1 1,0 1 0,1 0 0,-1 0 0,0 0 0,1 0 0,-1 0 0,1 0 0,-1 0 0,0 0 0,1 0 0,-1 0 0,0 0 0,1 0 0,-1 0 0,0 0 0,1 0 0,-1 0-1,1 0 1,-1 0 0,0 0 0,1 0 0,-1 1 0,0-1 0,1 0 0,0 1 1,0 0 0,0 1 1,0-1-1,-1 0 0,1 0 0,0 1 0,-1-1 1,1 0-1,-1 1 0,1-1 0,-1 0 0,1 3 0,28 172 2646,-1-5-160,-14-121-3874,31 73 0,-31-90 1099,-10-19 849,-9-21-276,-10-20-939,12 15 737,0 0 0,0-1 0,1 1-1,1-1 1,0 0 0,1 0 0,0 1 0,1-1 0,0 0 0,6-21 0,3-7-347,30-72 1,-32 90 387,2 0 0,0 1 0,2 0 1,0 1-1,2 1 0,19-23 0,-33 42-125,1 0 0,0 0 0,0 0 0,0 0 0,0 0 0,0 0 0,0 0 0,0 1 0,0-1 0,0 0 0,0 1 0,0-1 0,1 1 0,-1-1 0,0 1 0,2-1 0,-3 1 0,1 1 0,-1-1 0,1 0 0,-1 0 0,1 0 0,-1 1 0,1-1 0,-1 0 0,0 0 0,1 1 0,-1-1 0,1 0 0,-1 1 0,0-1 0,1 1 0,-1-1 0,0 0 0,1 1 0,-1-1 0,0 1 0,0-1 0,0 1 0,1-1 0,-1 1 0,0-1 0,0 2 0,1 5 0,0 0 0,0 0 0,-1 0 0,-1 10 0,1-9 0,2 81-724,6 46-5073,0-26 2706,-5-36 4565,-3-69-1362,0 0 1,-1 0 0,1-1 0,0 1-1,-1 0 1,0 0 0,0-1-1,0 1 1,-1 0 0,1-1 0,-1 1-1,0-1 1,0 1 0,0-1-1,0 0 1,0 0 0,-1 0-1,1 0 1,-6 3 0,1 0-123,-1-1 0,-1 0 1,1 0-1,-1-1 0,0-1 1,-15 6-1,6-4 537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132 289 24575,'2'12'0,"4"-19"0,4-21 0,12-82-2047,-20 92 1638,0 0 0,-1 1-1,-1-1 1,-3-23 0,2 38 409,1 0 0,-1 1 0,1-1 0,-1 0 0,0 1 0,0-1 0,0 1 0,-1 0 0,1-1 0,0 1 0,-1 0 0,0 0 0,-3-4 0,4 5 0,0 1 0,0-1 0,0 0 0,0 1 0,0-1 0,0 1 0,0 0 0,0-1 0,-1 1 0,1 0 0,0 0 0,0 0 0,0 0 0,0-1 0,-1 2 0,1-1 0,0 0 0,0 0 0,0 0 0,0 0 0,-1 1 0,1-1 0,0 1 0,0-1 0,0 1 0,0-1 0,0 1 0,0 0 0,0-1 0,0 1 0,0 0 0,1 0 0,-1-1 0,-1 3 0,-6 6-20,1-1 0,0 1 0,1 0 0,0 1 0,1 0 0,0 0 0,-6 17 0,-21 79-4272,23-65 2943,1 1-1,2 0 0,-1 46 1,7-63 1610,5 40 1,-4-57-97,1 0-1,0-1 1,0 0 0,0 1 0,1-1 0,0 0 0,0 0 0,1-1 0,0 1 0,0-1 0,8 10 0,-9-13-89,0 0 0,0 0 0,0-1 0,0 1 0,1-1 0,-1 1 0,1-1 0,0 0 0,-1-1 0,1 1 0,0-1 0,0 1 0,0-1 0,0 0 0,1-1 0,-1 1 0,0-1 0,0 1 0,0-1 0,0-1 0,1 1 0,5-2 0,2-1-132,-1 0-1,1-2 1,-1 1-1,1-2 1,-1 1-1,-1-1 1,1-1-1,-1 0 1,0-1-1,-1 1 1,16-18-1,-7 5-78,0-2-1,-1 0 0,-2-1 1,16-29-1,-21 33 21,-1 0-1,-1-1 1,-1 0-1,8-36 0,-12 44 59,-1-1-1,-1 0 0,0 1 0,0-1 0,-2 0 1,1 0-1,-2 1 0,0-1 0,-3-13 0,4 24 26,1-1 0,-1 1 0,0 0 0,0 0 0,0-1 0,0 1 0,0 0 0,0 0 0,-1 0 1,1 0-1,-1 0 0,1 1 0,-1-1 0,0 0 0,1 1 0,-1-1 0,0 1 0,-4-2 0,5 2 50,0 1 0,0 0 1,0 0-1,1 0 0,-1 0 1,0 0-1,0 0 0,0 0 1,0 0-1,0 0 0,0 0 1,0 0-1,0 1 0,0-1 1,1 0-1,-1 1 0,0-1 1,0 0-1,0 1 0,-1 1 263,0-1 0,0 1 0,0 0-1,1 0 1,-1-1 0,1 1 0,-1 0 0,1 0-1,-2 5 1,-3 5-507,1 1 0,1 0 1,0 0-1,1 0 0,0 1 0,1-1 0,1 1 0,0-1 0,1 1 0,2 22 1,0-18-390,1 1 0,1 0 0,9 28 1,-7-31 1396,16 29 1,-19-40-740,0 0 0,0-1 0,0 1 0,1-1 0,0 1 1,0-1-1,0 0 0,0-1 0,1 1 0,9 5 0,-12-8-45,1 1 1,0-1-1,0 0 0,-1 0 1,1 0-1,0-1 1,0 1-1,0-1 0,0 1 1,0-1-1,0 0 0,0 0 1,0-1-1,0 1 0,0 0 1,0-1-1,0 0 0,0 0 1,0 0-1,0 0 0,-1 0 1,4-2-1,0-1 125,1-1 0,-1 1 0,0-1 1,0 0-1,0-1 0,-1 0 0,0 1 0,0-2 1,0 1-1,-1 0 0,0-1 0,0 0 0,-1 0 1,5-13-1,-3 5-332,-1 0 0,-1 0 0,-1 0 0,0-1 0,-1 1 1,-1-24-1,0 37 310,0 0 1,0 0 0,0 0-1,0 0 1,0 0 0,1-1-1,-1 1 1,1 0 0,-1 0-1,2-3 1,-2 5-38,0 0 1,0 0 0,1 0-1,-1 0 1,0 0-1,0-1 1,0 1-1,0 0 1,0 0-1,1 0 1,-1 0 0,0 0-1,0 0 1,0 0-1,0 0 1,1 0-1,-1 0 1,0 0-1,0 0 1,0 0 0,1 0-1,-1 0 1,0 0-1,0 0 1,0 0-1,1 0 1,-1 0-1,0 0 1,0 0 0,0 0-1,0 0 1,1 0-1,-1 0 1,0 0-1,0 0 1,0 0 0,1 1-1,9 11 1614,-1 4 3111,6 8-4544,-5-9-1186,-1 0-4398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84 202 24575,'0'-7'0,"-1"1"0,0-1 0,-1 0 0,1 1 0,-4-9 0,-8-7 0,13 22 0,-1-1 0,0 0 0,1 1 0,-1-1 0,0 1 0,1-1 0,-1 1 0,0-1 0,1 1 0,-1 0 0,0-1 0,0 1 0,0 0 0,1 0 0,-1-1 0,0 1 0,0 0 0,0 0 0,0 0 0,1 0 0,-1 0 0,-1 0 0,1 1 0,0-1 0,0 1 0,0-1 0,-1 1 0,1 0 0,0-1 0,1 1 0,-1 0 0,0 0 0,0 0 0,0 0 0,0 0 0,1 0 0,-1 0 0,0 0 0,1 0 0,-1 0 0,1 0 0,-1 0 0,0 2 0,-6 28 0,5-24 0,-4 33-1487,1 1 0,2-1-1,2 1 1,5 55-1,-3-85 894,1 1-1,0 0 0,1-1 0,0 0 1,1 0-1,1 0 0,7 15 0,-11-23 554,1 0-1,0 0 1,0-1 0,0 1-1,1-1 1,-1 1-1,1-1 1,-1 0-1,1 1 1,0-1 0,0-1-1,5 4 1,-5-4-18,-1 0 0,1-1 0,-1 1 0,1-1 0,-1 0 0,1 0 0,-1 0 0,1 0 0,-1 0 0,1 0 0,-1-1 0,1 1 0,-1-1 1,1 0-1,-1 0 0,1 0 0,-1 0 0,0 0 0,4-2 0,2-3 304,0 0-1,-1 0 1,1-1-1,-1 0 1,0-1-1,-1 1 1,0-1 0,0 0-1,0-1 1,6-15-1,2-6 1109,19-58 0,-24 55-1780,0-1-1,-3 1 1,4-43 0,-4-102 1121,-6 173-708,18 83 14,20 79 1716,-29-129-964,18 35 1,4-8 3986,-28-50-4739,0-1 0,1 0 0,-1 1 0,1-1 0,0-1 0,0 1 0,0 0 0,1-1 0,-1 0 0,1 0 0,0 0 0,0-1 0,0 0 0,0 0 0,8 2 0,-5-2 0,0-1 0,1 0 0,-1-1 0,0 0 0,1 0 0,-1-1 0,0 0 0,0-1 0,13-3 0,-7 1 122,1 0 1,-1 1 0,1 0 0,21 0-1,-31 3-104,0 0 0,0 1 0,-1 0 0,1-1-1,0 2 1,-1-1 0,1 0 0,-1 1 0,1 0-1,-1 0 1,0 0 0,0 1 0,0-1 0,0 1 0,0 0-1,-1 0 1,7 7 0,-1 1 16,-1 1-1,0 0 1,-1 0-1,10 24 1,-10-22-916,3 6-5944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 24575,'-4'-6'0,"-3"-2"0,9 18 0,9 19 0,4 9 0,3 9 0,1 3 0,-1 2 0,-4-3-2032,-4-7 2032,-1-8-6111,-3-10 6063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24575,'6'-46'0,"-2"-50"0,-2 34 0,-2 61-35,0 0 0,0 0-1,0-1 1,0 1 0,0 0-1,1 0 1,-1-1 0,0 1-1,1 0 1,-1 0 0,1 0-1,-1 0 1,1 0 0,0-1-1,1 0 1,-2 1-17,0 1-1,1 0 1,-1 0 0,1 0-1,-1-1 1,1 1 0,-1 0-1,1 0 1,-1 0-1,1 0 1,-1 0 0,1 0-1,-1 0 1,1 0 0,-1 0-1,0 0 1,1 0 0,-1 0-1,1 0 1,-1 1 0,1-1-1,-1 0 1,1 0 0,-1 0-1,0 1 1,2 0 0,2 2-561,0 1 1,0-1-1,0 1 1,0 0-1,5 8 1,44 66-725,72 142 1,-35-56-1981,-87-160 3441,26 40-137,-27-41 109,0-1-1,0 1 1,0-1-1,0 0 1,1 0-1,-1 0 1,1 0-1,0 0 1,-1-1-1,1 1 1,0-1-1,0 1 1,4 0-1,-5-2-83,-1 0 0,0 0-1,0 0 1,1 0-1,-1 0 1,0 0 0,0 0-1,1-1 1,-1 1 0,0-1-1,0 1 1,0-1 0,0 1-1,0-1 1,0 0-1,0 1 1,0-1 0,0 0-1,0 0 1,0 0 0,0 0-1,0 0 1,0 0 0,-1 0-1,1 0 1,0 0-1,-1 0 1,1 0 0,0-2-1,2-5 192,0-1 0,0 1 1,1-11-1,-2 12 99,7-37-1439,-1-1-1,2-84 0,-19-92-93,-11 103 1850,8 77 2743,16 51-2159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216 540 24575,'-2'-4'-77,"0"-1"-1,0 1 0,-1-1 1,1 1-1,-1 0 1,0 0-1,-1 0 0,1 0 1,0 0-1,-1 1 1,0 0-1,0 0 0,0 0 1,0 0-1,-1 0 1,1 1-1,-1 0 0,1 0 1,-8-2-1,9 3 18,-1 0 1,0 0-1,1 0 0,-1 1 1,0-1-1,0 1 0,0 0 1,0 0-1,1 0 0,-1 1 0,0-1 1,0 1-1,0 0 0,1 0 1,-1 0-1,1 1 0,-1-1 1,1 1-1,-1 0 0,1 0 0,0 0 1,0 0-1,0 1 0,0-1 1,-3 4-1,1 1-343,0 1 1,0-1-1,1 1 0,0 0 0,0 0 1,1 0-1,0 1 0,1-1 1,0 1-1,0 0 0,-1 11 0,3-9-86,-1-1-1,1 1 0,0-1 0,1 1 0,1-1 0,-1 1 1,2-1-1,-1 0 0,6 12 0,-7-19 465,0 0 0,0 0-1,1 0 1,-1 0 0,1-1 0,0 1-1,-1-1 1,1 1 0,1-1 0,-1 1-1,0-1 1,0 0 0,1 0 0,-1 0 0,1-1-1,0 1 1,-1-1 0,1 1 0,0-1-1,0 0 1,0 0 0,0 0 0,0 0 0,0-1-1,0 1 1,0-1 0,1 0 0,-1 0-1,0 0 1,0 0 0,0 0 0,0-1-1,3 0 1,1-1 335,-1 0-1,0-1 1,0 1-1,0-1 1,0-1-1,-1 1 1,1-1-1,-1 0 1,0 0-1,0 0 1,0-1-1,-1 1 1,1-1-1,6-11 1,-6 8 67,0-1 1,0 0-1,-1 0 1,0 0-1,4-14 0,-11 64 4518,3-39-4858,0 1 0,0 0-1,0 0 1,1 0 0,-1-1 0,1 1 0,0 0-1,-1-1 1,1 1 0,1 0 0,-1-1 0,0 1 0,1-1-1,-1 0 1,3 3 0,-3-4-20,-1 0 0,1-1 0,0 0 0,-1 1 0,1-1 0,0 1 0,-1-1-1,1 0 1,0 1 0,0-1 0,-1 0 0,1 0 0,0 0 0,0 0 0,0 0 0,-1 0 0,1 0 0,0 0 0,0 0 0,0 0 0,-1 0-1,1 0 1,0 0 0,1-1 0,0 0 36,1 0 0,-1-1 0,0 1 0,0 0 0,0-1 0,0 0 0,4-3-1,0-2 100,1-1 0,10-17 0,-4 2-948,0-2 1,-2 0-1,-1 0 0,-1-1 0,-1 0 0,8-47 0,-11 36-364,-1 0-1,-2 0 1,-2 0-1,-6-54 1,2 58 958,-1 1 1,-2 0-1,-20-59 1,26 90 165,1-1 1,-1 1 0,1 0-1,-1-1 1,1 1 0,-1 0 0,0-1-1,0 1 1,1 0 0,-1 0-1,0 0 1,0 0 0,0 0 0,-2-1-1,3 2 33,0 0 0,-1 0 0,1 0 0,0 0 0,-1 0-1,1 0 1,0 0 0,-1 0 0,1 1 0,0-1 0,-1 0 0,1 0-1,0 0 1,-1 0 0,1 1 0,0-1 0,0 0 0,-1 0 0,1 0 0,0 1-1,0-1 1,-1 0 0,1 1 0,0-1 0,0 0 0,0 0 0,-1 1-1,1-1 1,0 0 0,0 1 0,0-1 0,0 0 0,0 1 0,-2 5 58,0 1 0,1-1 0,0 0 0,0 12 0,1 25 2000,8 77 0,-1-77-2468,1 0 0,2-1 0,2 0 0,1 0 0,3-2 1,39 75-1,-48-104 665,-1 0 0,2-1 0,-1 0 0,2-1 0,-1 0 0,1 0 0,0-1 0,14 10 0,-21-16-187,1 0 0,0-1-1,0 1 1,0-1 0,0 1 0,0-1 0,1 0-1,-1 0 1,0 0 0,0 0 0,1-1 0,-1 1-1,0-1 1,1 0 0,-1 0 0,1 0 0,-1-1-1,0 1 1,1-1 0,-1 1 0,0-1 0,0 0 0,1-1-1,-1 1 1,0 0 0,0-1 0,0 0 0,-1 0-1,1 0 1,0 0 0,-1 0 0,1 0 0,-1-1-1,4-4 1,2-4-202,0-1-1,-1 0 1,0-1-1,-1 1 1,-1-1-1,0-1 1,0 1-1,-2-1 1,0 1-1,0-1 1,-1 0-1,-1 0 1,0-1-1,-1 1 1,0 0-1,-4-18 1,4 31 137,0 0 0,0-1 0,-1 1 0,1 0 0,0 0 0,-1 0 0,1 0 0,-1-1 0,1 1 0,-1 0 0,1 0 0,-1 0 0,0 0 0,-1-1 0,2 2 0,-1-1 0,1 1 0,0 0 0,-1 0 0,1 0 0,0 0 0,-1 0 0,1 0 0,0 0 0,0 0 0,-1 0 0,1 0 0,0 0 0,-1 0 0,1 0 0,0 1 0,-1-1 0,1 0 0,0 0 0,-1 0 0,1 0 0,0 0 0,0 1 0,-1-1 0,1 0 0,0 0 0,0 1 0,-1-1 0,1 0 0,0 0 0,0 1 0,-1-1 0,0 3 0,-1-1 0,1 1 0,0-1 0,-1 1 0,1-1 0,0 1 0,1 0 0,-1 0 0,0 0 0,0 5 0,1 2 456,1 0 0,0 1 0,0-1 0,1 0 0,0 0 0,1 0 0,0 0 0,1 0 0,7 14 0,-9-21-194,0 1-1,0-1 0,0 0 1,1 0-1,-1 0 0,1 0 0,0 0 1,0 0-1,0-1 0,1 1 1,5 3-1,-6-5-182,0 0 0,0 0 1,0 0-1,0-1 0,0 1 0,-1-1 0,1 1 0,0-1 1,0 0-1,0 0 0,0-1 0,0 1 0,0 0 1,0-1-1,0 0 0,0 0 0,5-2 0,-2 0-197,-1 0 0,0 0 0,1-1 0,-1 0 0,0 0 0,-1 0 0,1-1 0,-1 0 0,0 0 1,0 0-1,0 0 0,-1 0 0,1-1 0,2-7 0,4-11-603,0 0 0,6-27 0,-15 48 699,2-23 205,-2 23 884,0 12-73,-1-4-809,2 17-33,1-1 1,1 0-1,1 0 1,12 30-1,-14-42-97,1-1-1,0 0 1,0 0-1,0 0 1,1 0-1,0-1 1,1 0-1,0 0 1,0 0-1,0-1 1,1 0-1,0 0 1,12 7-1,-17-11-143,1-1 1,0 0-1,0 1 0,0-1 0,0 0 0,0 0 0,0-1 1,0 1-1,0-1 0,0 1 0,0-1 0,0 0 0,0 0 1,0 0-1,1-1 0,-1 1 0,6-2 0,-5 0-211,-1 0 0,1 0 0,0 0 0,-1 0 0,1-1 1,-1 1-1,0-1 0,0 0 0,0 0 0,0 0 0,4-7 0,-1 1-301,0-1 0,-1 1 0,-1-1 0,0 0-1,0 0 1,-1-1 0,0 1 0,-1-1 0,2-16 0,-3 13-183,-1 0 0,0-1 0,-3-13 0,3 24 969,0 1 0,-1-1 0,0 0 0,0 1 0,0-1 0,0 1 0,0 0 0,-1-1 0,0 1-1,1 0 1,-1 0 0,0 0 0,-1 0 0,1 0 0,0 1 0,-1-1 0,-4-3 0,7 6-29,-1-1 0,0 1 1,1 0-1,-1-1 0,0 1 1,1 0-1,-1 0 1,0 0-1,1-1 0,-1 1 1,0 0-1,0 0 0,1 0 1,-1 0-1,0 0 1,1 0-1,-1 0 0,0 0 1,0 1-1,1-1 0,-1 0 1,0 0-1,1 1 0,-1-1 1,0 1-1,-1 0 98,1 0-1,-1 0 1,1 1-1,0-1 1,-1 0-1,1 1 0,0-1 1,0 1-1,-1 3 1,-1 1 467,0 1 1,0 0-1,1 0 0,-1 9 1,1-5-585,0 1 0,1 0 0,1 0 0,0 0 1,1 0-1,0 0 0,1 0 0,0 0 0,1 0 0,6 17 1,-5-18-670,1-1 1,0 0-1,1 0 1,0 0-1,0-1 1,1 1-1,0-2 1,1 1 0,0-1-1,0 0 1,1-1-1,0 1 1,0-2-1,0 1 1,1-2-1,0 1 1,1-1 0,-1-1-1,1 0 1,0 0-1,0-1 1,0 0-1,0-1 1,0-1-1,1 1 1,-1-2 0,22-1-1,-20 0 62,0-1-1,-1-1 1,14-3-1,-14 2 1002,-1-1 0,0 0 1,0 0-1,0-1 0,18-13 0,-10 3 4154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24575,'13'-6'0,"34"-12"0,-44 16 0,1 1 0,-1 0 0,1 1 0,0-1 0,-1 1 0,1-1 0,0 1 0,-1 0 0,1 0 0,4 1 0,-6 0 7,-1 0 0,0-1-1,1 1 1,-1 0 0,0-1 0,0 1-1,0 0 1,0 0 0,0 0 0,0 0-1,0 0 1,0 0 0,0 0-1,-1 1 1,1-1 0,0 0 0,-1 0-1,1 1 1,-1-1 0,1 0 0,-1 1-1,1-1 1,-1 0 0,0 1-1,0-1 1,0 3 0,-2 43-624,1-40 313,-33 233-7200,-7 74 2374,33-225 5271,6 137 0,5-182 4759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8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0 494 24575,'1'-23'0,"0"-1"0,2 1 0,0 0 0,2 0 0,1 0 0,0 1 0,2-1 0,12-25 0,11-16 0,-9 18 0,-2 0 0,18-59 0,-38 110 0,1 0 0,0 0 0,0 1 0,0-1 0,1 0 0,2 7 0,19 43 0,51 76-5330,-49-91 1531,37 82 0,-59-115 3637,0 0-1,-1 0 1,0 0-1,0 1 1,-1-1-1,0 1 1,0-1-1,-1 1 1,0-1-1,0 1 1,-1 0-1,-1 7 1,1-11 199,0-1 0,0 1 0,-1-1 0,0 1 0,1-1 0,-1 1 0,0-1 0,-1 0 0,1 0 0,0 0 0,-1-1 0,0 1 0,0 0 0,0-1 0,0 0 0,0 1 0,0-1 0,0-1 0,-1 1 0,1 0 0,-1-1 0,1 0 0,-1 0 0,0 0 0,-7 1 0,-13 1 48,-1-2 1,0-1-1,0 0 1,0-2-1,-30-7 1,36 7 382,-15-3 4438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0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1081 24575,'-58'0'-483,"18"-2"-590,0 2 0,0 2 1,1 2-1,-68 14 0,91-14 1061,23-7 1514,26-8-628,141-41-8635,88-18 6314,-32 9 1889,461-120 2315,-440 122 595,223-43-1233,903-134-7308,-784 161 6218,935-69-6705,-1128 109 4923,174-28 345,-457 48 7235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483 346 24575,'-12'-47'0,"11"44"0,0 0 0,0 0 0,-1 0 0,1 0 0,-1 0 0,1 0 0,-1 0 0,0 0 0,0 1 0,-1-1 0,-3-3 0,6 6 7,-1-1 0,0 1-1,0 0 1,0 0 0,1-1 0,-1 1-1,0 0 1,0 0 0,0 0-1,1 0 1,-1 0 0,0 0 0,0 0-1,0 0 1,1 0 0,-1 0-1,0 0 1,0 1 0,0-1 0,1 0-1,-1 0 1,0 1 0,0-1-1,1 1 1,-1-1 0,0 1 0,1-1-1,-1 1 1,1-1 0,-1 1 0,0-1-1,1 1 1,-1 0 0,1-1-1,0 1 1,-1 0 0,0 1 0,-15 33-934,14-32 565,-39 120-6565,-9 67 2670,20-70 2597,-86 281-1166,-34-15 6627,140-365-3062,6-18 1241,4-9-431,4-13 1529,20-65-1562,42-94 1,-64 173-1308,2-4 165,0 0-1,0 0 0,7-10 1,-10 18-321,0-1 0,1 1 0,-1 0 1,0 0-1,0-1 0,0 1 0,1 0 0,-1 0 0,1 0 1,2-1-1,-3 2-44,0-1 1,0 1-1,-1 0 1,1 0-1,0 0 0,0 0 1,-1 0-1,1 0 1,0 0-1,0 0 0,0 0 1,-1 0-1,1 1 1,0-1-1,0 0 1,-1 0-1,1 1 0,0-1 1,-1 0-1,1 1 1,0-1-1,-1 1 0,1-1 1,0 2-1,6 6-9,0 0 0,-1 0-1,0 1 1,0 0 0,-1 1-1,7 17 1,2 1-557,13 25-1620,56 103 1736,-65-125-743,2-1-1,45 51 0,-58-74 1267,0 1 0,1-1 0,0-1 0,0 1 0,1-1 0,0-1 0,15 8 0,-20-11-28,0-1 0,0 1-1,0-1 1,0 0-1,0 0 1,0-1 0,0 1-1,0-1 1,0 0-1,0 0 1,0 0 0,0-1-1,0 1 1,0-1-1,0 0 1,0 0-1,0-1 1,0 1 0,0-1-1,0 0 1,-1 0-1,5-3 1,1-3-48,0 1 1,-1-2-1,0 1 0,0-1 1,-1 0-1,0-1 0,-1 0 0,0 0 1,-1 0-1,6-13 0,-1-3-1102,-1-1-1,-1-1 1,5-29-1,-4-8 176,-2 0-1,-4-1 1,-2 1-1,-3-1 1,-18-106-1,-8 20 1089,-61-183 0,78 298-167,-56-166 0,54 170 0,-1 0 0,-2 1 0,-35-54 0,46 79 5,0 1 0,0 0 0,0 0 0,-1 1 0,-9-9 0,13 13-38,1 0 0,0 0 0,0 1 0,-1-1 0,1 0 0,0 0 1,-1 1-1,1-1 0,-1 1 0,1-1 0,-1 1 0,1 0 0,-1 0 0,1-1 0,-1 1 0,1 0 0,-1 0 0,1 1 0,-1-1 0,1 0 0,-1 0 0,1 1 0,-1-1 0,1 1 0,0-1 0,-1 1 0,1 0 0,-1-1 0,1 1 0,0 0 0,0 0 0,0 0 0,-1 0 0,0 2 0,-2 1-1,0 1 0,1 0 0,0 0 1,0 0-1,0 1 0,1-1 0,-1 1 0,-1 9 1,-9 49 654,10-46 89,-6 40 5550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312 366 24575,'-3'-7'-20,"-5"-15"-568,0 1-1,-2 0 1,-17-28-1,23 44 417,0-1 0,0 2-1,0-1 1,0 0-1,-1 1 1,0 0-1,-8-6 1,10 8 142,0 1-1,0-1 1,0 1 0,-1 0 0,1 0 0,0 0 0,-1 0 0,1 0 0,-1 1-1,1-1 1,-1 1 0,1 0 0,-1 0 0,-5 1 0,4 1 55,0-1 1,0 1 0,0 0-1,0 1 1,0-1-1,0 1 1,1 0 0,-1 0-1,1 0 1,0 1 0,0-1-1,0 1 1,0 0-1,1 1 1,-1-1 0,1 0-1,0 1 1,-2 6-1,-7 10 83,2 2-1,-12 36 0,21-56-145,0-1-302,-8 24-1779,-6 34 0,13-53 2031,1 0 0,0 0-1,1 0 1,-1 0 0,1 0-1,1 0 1,-1 0 0,1 0-1,0 0 1,4 10 0,-5-16 117,1 1 0,-1-1 0,1 1 0,0-1 0,-1 0 0,1 0 0,0 1 0,0-1 0,0 0 0,0 0 0,0 0 1,0 0-1,0 0 0,0 0 0,0 0 0,1 0 0,-1 0 0,0-1 0,1 1 0,-1 0 0,0-1 0,1 1 0,1 0 0,0-1 120,0 0 0,-1 0-1,1-1 1,0 1 0,-1 0-1,1-1 1,-1 0 0,1 0-1,-1 1 1,1-1 0,-1-1-1,4-1 1,2-2 271,0 0-1,-1-1 1,1 0-1,-1 0 1,0-1-1,8-10 1,-1-5-1300,0 0 0,-2-1 1,-1-1-1,12-34 0,-20 53 865,-7 23 307,1 0 0,-1 35 0,2-21-121,0-17-1047,-3 81 4633,5-86-3372,1 1-1,0 0 1,1 0-1,0-1 1,0 1 0,7 17-1,-9-27-395,1 1 0,-1-1 1,1 1-1,0-1 0,-1 0 0,1 1 0,0-1 0,0 0 0,0 0 1,0 0-1,0 0 0,0 1 0,0-2 0,0 1 0,1 0 0,-1 0 1,0 0-1,1 0 0,-1-1 0,2 2 0,-2-2 9,1 0 0,-1 0 1,0 0-1,1-1 0,-1 1 0,0 0 0,0 0 0,1-1 0,-1 1 0,0-1 1,0 1-1,0-1 0,0 1 0,1-1 0,-1 0 0,0 1 0,0-1 0,1-2 1,4-2 4,-1-1 0,0 0 0,-1-1 0,1 1 0,-1-1 0,5-11 0,3-10-2155,-1-1 0,8-34 0,-9 20 824,4-45 0,-8 27 496,-3 0-1,-7-79 1,3 130 607,1-1 499,0-1 1,-2 1-1,1 0 0,-1 0 0,-1 0 1,0 0-1,-6-14 0,9 25-224,0-1-1,0 1 0,0 0 0,-1-1 0,1 1 0,0 0 0,0 0 1,0-1-1,0 1 0,0 0 0,-1-1 0,1 1 0,0 0 0,0 0 1,0 0-1,-1-1 0,1 1 0,0 0 0,0 0 0,-1 0 0,1-1 0,0 1 1,0 0-1,-1 0 0,1 0 0,0 0 0,-1 0 0,1 0 0,0 0 1,-1 0-1,1 0 0,0 0 0,0 0 0,-1 0 0,1 0 0,0 0 1,-1 0-1,1 0 0,0 0 0,-1 0 0,1 0 0,0 0 0,0 0 1,-1 0-1,1 1 0,0-1 0,-1 0 0,1 0 0,0 0 0,0 1 1,0-1-1,-1 0 0,1 0 0,0 1 0,0-1 0,0 0 0,-1 0 1,1 1-1,0-1 0,0 0 0,0 0 0,0 1 0,0-1 0,0 0 1,0 1-1,0-1 0,-7 24-141,5 3 59,1-1 1,2 1 0,0-1 0,7 36 0,29 106-1327,33 57-2194,-56-187 8327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12 122 24575,'-2'-7'0,"0"-1"0,0 0 0,0-1 0,1 1 0,-1-14 0,2 20 0,0 1 0,0-1 0,0 0 0,0 1 0,1-1 0,-1 1 0,0-1 0,1 1 0,0-1 0,-1 1 0,1-1 0,0 1 0,-1-1 0,1 1 0,0 0 0,0-1 0,0 1 0,0 0 0,1 0 0,-1 0 0,0 0 0,0 0 0,1 0 0,-1 0 0,0 0 0,1 0 0,-1 1 0,1-1 0,2 0 0,24-5 0,0 2 0,-1 1 0,41 0 0,15-1 0,-83 4 0,27-2 0,-27 2 0,0 0 0,0 0 0,0 0 0,0 0 0,0 0 0,0 0 0,0 0 0,0 1 0,0-1 0,0 0 0,1 0 0,-1 0 0,0 0 0,0 0 0,0 0 0,0 0 0,0 0 0,0 0 0,0 0 0,0 0 0,0 0 0,0 0 0,0 0 0,0 0 0,0 0 0,0 0 0,0 0 0,0 0 0,0 0 0,0 0 0,0 1 0,0-1 0,0 0 0,1 0 0,-1 0 0,0 0 0,0 0 0,0 0 0,0 0 0,0 0 0,0 0 0,0 0 0,-1 0 0,1 0 0,0 0 0,0 1 0,0-1 0,0 0 0,0 0 0,0 0 0,0 0 0,0 0 0,0 0 0,0 0 0,0 0 0,0 0 0,0 0 0,0 0 0,0 0 0,0 0 0,0 0 0,0 0 0,0 0 0,0 0 0,0 0 0,0 0 0,-1 1 0,1-1 0,0 0 0,-13 7 0,8-5 0,1 0 0,-1 0 0,1 1 0,0 0 0,-1 0 0,1 0 0,0 0 0,1 0 0,-1 1 0,1 0 0,-1-1 0,1 2 0,0-1 0,1 0 0,-1 0 0,1 1 0,0-1 0,0 1 0,0 0 0,0 0 0,1 0 0,0-1 0,0 1 0,0 0 0,1 9 0,-1-13 0,-4-19 0,5 18 0,0-1 0,0 1 0,-1 0 0,1-1 0,0 1 0,0 0 0,-1-1 0,1 1 0,-1 0 0,1-1 0,0 1 0,-1 0 0,1 0 0,0 0 0,-1-1 0,1 1 0,-1 0 0,1 0 0,-1 0 0,1 0 0,0 0 0,-1 0 0,1 0 0,-1 0 0,1 0 0,-1 0 0,1 0 0,-1 0 0,1 0 0,-1 0 0,1 0 0,0 0 0,-1 0 0,1 1 0,-1-1 0,1 0 0,0 0 0,-1 0 0,1 1 0,0-1 0,-1 0 0,1 1 0,0-1 0,-1 0 0,1 1 0,0-1 0,-1 0 0,1 1 0,0 0 0,-4 4-114,0 0 0,0 0-1,1 1 1,-1-1 0,1 1 0,1 0-1,-4 9 1,-11 45-1584,17-60 1698,-4 16-243,1 0-1,0 1 1,0 23 0,3-35 221,0 1 0,1-1 0,0 0 0,-1 0 0,2 0 0,2 9 0,-3-12 20,0 0 0,0 0 0,0 0 0,0 0-1,0 0 1,1 0 0,-1 0 0,1-1 0,-1 1 0,1 0-1,0-1 1,0 0 0,0 1 0,0-1 0,3 2 0,-2-2 2,0 0 0,0 0 0,0-1 0,0 0 0,0 1 0,0-1 0,0 0 0,0 0 0,0 0 0,0-1 0,0 1 0,0-1 0,0 0 0,0 0 0,-1 0 0,1 0 0,0 0 0,0 0 0,-1-1 0,3-1 0,4-3 0,-1 1 0,-1-2 0,1 1 0,11-14 0,-6 6-520,-1-1 0,-1-1 0,-1 0 1,0 0-1,-1-1 0,-1 0 1,0 0-1,-1-1 0,6-25 0,-13 38 2103,-3 17-1335,-3 21-394,6-6-1114,0 1 1,9 54-1,-6-66 1190,0-1 0,1 1 0,1-1 1,1 0-1,0-1 0,13 24 1,-7-20 3431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313 289 24575,'0'-24'-815,"-1"-1"1,-1 1-1,-1 0 0,-1 0 0,-2 0 0,0 1 1,-2 0-1,-18-42 0,25 63 806,0 0 0,0 0 0,0 0 0,0 0 1,-1 1-1,1-1 0,-1 0 0,1 0 0,-1 1 0,1-1 0,-1 1 0,0-1 0,0 1 1,0 0-1,0 0 0,0 0 0,0 0 0,0 0 0,0 0 0,0 1 0,-1-1 1,1 1-1,0-1 0,0 1 0,-1 0 0,1 0 0,-2 0 0,0 1 98,0 0-1,0 0 1,0 1-1,1-1 1,-1 1 0,1 0-1,-1 0 1,1 0-1,0 0 1,0 1-1,0 0 1,0-1 0,0 1-1,1 0 1,-4 4-1,-8 14-321,0-1 0,1 2 0,1 0 0,1 0 0,-13 40 0,17-43-276,2 1 1,0-1-1,2 1 0,0 0 0,1 0 0,1 1 1,2 30-1,1-37 423,0 0 0,1 0 0,1-1-1,0 1 1,1-1 0,0 0 0,1-1 0,1 1 0,0-1 0,0 0 0,1-1-1,1 0 1,12 13 0,-2-5-17,1-2-1,1 0 1,1-1-1,0-1 1,48 24-1,-36-23 104,-15-7 0,-1 0 0,27 19 0,-44-28-7,0 0-1,-1 1 1,1-1-1,-1 0 1,1 1-1,0-1 1,-1 0-1,1 1 1,-1-1-1,1 1 1,-1-1-1,1 1 1,-1 0-1,1-1 1,-1 1-1,1-1 1,-1 1-1,0 0 1,1-1-1,-1 1 1,0 0-1,0-1 1,0 1-1,1 0 1,-1 0-1,0-1 1,0 1 0,0 0-1,0-1 1,0 1-1,0 0 1,0 0-1,-1-1 1,1 1-1,0 0 1,0-1-1,0 1 1,-1 0-1,1 0 1,0-1-1,-1 1 1,1-1-1,-1 1 1,1 0-1,-1-1 1,1 1-1,-1-1 1,1 1-1,-1-1 1,1 0-1,-1 1 1,0-1-1,1 1 1,-1-1-1,0 0 1,1 0-1,-1 1 1,0-1-1,0 0 1,-9 4 56,0 0 0,0-1 1,-14 3-1,14-4 115,-143 32 4218,128-30-3314,0-1 0,0-1 0,0-2 0,-33-2 0,36-3-1237,5 0-4027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24575,'16'-16'0,"-4"6"0,-2-1 0,1 0 0,12-18 0,-28 49-16,1 1 0,2 0-1,0 0 1,1 0-1,1 21 1,0-2-1016,2 225-9503,9 0 7182,-8-215 10180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68 118 24575,'-4'-8'0,"-3"-2"0,-3-2 0,-1 2 0,-3 1 0,1 2 0,5 1 0,8 0 0,7 1 0,7-1 0,8-1 0,17-1 0,19-4 0,-1 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31 585 24575,'-1'0'0,"1"1"0,-1-1 0,0 1 0,1-1 0,-1 1 0,0-1 0,1 0 0,-1 1 0,0-1 0,0 0 0,1 0 0,-1 1 0,0-1 0,0 0 0,1 0 0,-1 0 0,0 0 0,0 0 0,0 0 0,1 0 0,-1 0 0,0 0 0,0-1 0,1 1 0,-1 0 0,-1-1 0,1 0 0,0 0 0,0 0 0,1 0 0,-1 0 0,0 0 0,1 0 0,-1 0 0,1 0 0,-1 0 0,1 0 0,-1-1 0,1 1 0,0 0 0,0 0 0,-1-2 0,1-6 0,-1 0 0,1 1 0,2-15 0,10-49-3353,38-124-1,3-18-793,-52 209 4700,0 1 0,0-1 0,-1 0 1,0 1-1,-4-10 4428,4 14-4909,0 0 1,0-1-1,0 1 1,0 0 0,-4 9 72,-2 14-81,0 1 0,2 0 1,-2 39-1,5 7-996,3-3-3329,-2-59 3921,1 11-24,4 29-1,-4-44 347,0 0 1,0 0-1,0 0 0,0 0 0,0-1 1,1 1-1,0-1 0,0 1 1,0-1-1,0 0 0,0 1 1,1-1-1,-1 0 0,4 2 1,-5-4-13,1 0 0,0 0 0,-1 0 0,1-1 0,0 1 0,0 0 1,0-1-1,-1 1 0,1-1 0,0 0 0,0 0 0,0 0 0,0 0 0,0 0 1,0 0-1,-1 0 0,1-1 0,0 1 0,0 0 0,0-1 0,-1 0 0,1 1 1,0-1-1,0 0 0,-1 0 0,1 0 0,-1 0 0,1 0 0,-1 0 0,1-1 1,-1 1-1,2-2 0,4-5 838,0 1 0,0-1 0,-1-1 0,8-11 1,5-15-1247,19-49 0,-28 62-541,-12 29 998,1 1-1,0 0 1,0-1 0,1 1-1,0 0 1,0 0 0,1 0-1,1 9 1,0-4-28,-2-4-33,2 0 1,-1-1-1,1 1 0,0-1 0,1 1 0,4 9 1,-6-16 33,0-1 1,-1 1 0,1-1-1,0 1 1,0-1 0,0 0-1,0 1 1,0-1 0,0 0 0,1 0-1,-1 0 1,0 0 0,0 0-1,1 0 1,-1 0 0,1 0-1,-1-1 1,1 1 0,-1-1-1,1 1 1,-1-1 0,1 1 0,0-1-1,-1 0 1,1 0 0,0 0-1,-1 0 1,1 0 0,-1 0-1,1 0 1,0 0 0,-1-1-1,1 1 1,-1 0 0,1-1-1,0 0 1,-1 1 0,0-1 0,3-2-1,4-1 8,0-2 0,-1 1 0,0-1 0,0 0 0,0-1 0,-1 0 0,0 0 0,10-15 0,-7 7 0,0 1 0,-1-1 0,11-32 0,-18 42 182,0 1 0,-1-1 1,1 1-1,-1-1 0,0-7 0,-2 17-411,1 1 0,0-1 1,0 0-1,0 0 0,0 1 1,1-1-1,0 0 0,0 1 1,1-1-1,-1 1 0,3 8 1,0-4 17,0 1 1,1-1-1,0 0 1,9 16-1,-3-9 2819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54 587 24575,'3'-20'0,"-2"17"0,-1 0 0,1 0 0,0 0 0,-1 0 0,0 0 0,0 0 0,0 1 0,0-1 0,0 0 0,-2-5 0,1 10 0,-1 1 0,1-1 0,-1 0 0,1 1 0,0-1 0,0 1 0,-2 3 0,-11 40 0,-11 61 0,22-91 0,1 0 0,1 0 0,0 0 0,1 0 0,1 0 0,0 0 0,7 27 0,-8-41 0,0 0 0,1 0 0,-1 0 0,1 0 0,0 0 0,-1 0 0,1 0 0,0 0 0,0-1 0,0 1 0,1 0 0,-1 0 0,0-1 0,1 1 0,-1-1 0,1 1 0,-1-1 0,1 0 0,-1 0 0,1 0 0,0 1 0,0-2 0,0 1 0,0 0 0,-1 0 0,1 0 0,3 0 0,-1-1 0,0-1 0,-1 1 0,1-1 0,0 0 0,-1 0 0,1 0 0,-1 0 0,0 0 0,1-1 0,-1 0 0,0 0 0,0 1 0,0-2 0,0 1 0,3-3 0,12-11-377,-1-1 0,-1 0 1,-1-2-1,0 1 0,-2-2 0,0 0 0,-1-1 0,16-37 0,-10 15-471,-3-1 0,-2-1 0,13-71 0,-15 39-1579,2-122 0,-16 81 2745,-2 90-318,5 28 0,0 0 0,0 0 0,0 0 0,0 0 0,0 0 0,0 0 0,0-1 0,0 1 0,0 0 0,0 0 0,0 0 0,-1 0 0,1 0 0,0 0 0,0 0 0,0 0 0,0 0 0,0 0 0,0-1 0,0 1 0,0 0 0,0 0 0,0 0 0,0 0 0,0 0 0,0 0 0,0 0 0,0 0 0,-1 0 0,1 0 0,0 0 0,0 0 0,0 0 0,0 0 0,0 0 0,0 0 0,0 0 0,0 0 0,0 0 0,-1 0 0,1 0 0,0 0 0,0 0 0,0 0 0,0 0 0,0 0 0,0 0 0,0 0 0,0 0 0,-1 0 0,1 0 0,0 0 0,0 0 0,0 0 0,0 0 0,0 0 0,-3 14 0,-3 67 2491,6 96 0,2-72-2937,-2-92 356,7 189 374,-5-170-1005,3-1 1,0 0-1,2 0 1,15 39-1,-20-63 976,1 0 0,0 0-1,1-1 1,-1 0 0,1 0 0,1 0 0,-1 0-1,1 0 1,6 5 0,-9-10-182,-1 1-1,1-1 1,0 0 0,0 0 0,0 1 0,0-1-1,0-1 1,0 1 0,0 0 0,0 0 0,0-1-1,0 1 1,0-1 0,0 0 0,0 0-1,1 0 1,-1 0 0,0 0 0,0 0 0,0 0-1,0-1 1,1 1 0,-1-1 0,0 1 0,0-1-1,0 0 1,0 0 0,0 0 0,0 0 0,-1 0-1,1 0 1,0-1 0,0 1 0,1-3-1,3-2-83,-1 0-1,1 0 1,-1-1-1,0 0 1,-1 0-1,0-1 0,0 1 1,-1-1-1,4-10 1,1-7 300,8-43 1,-15 60 304,9-57 1137,-9 57-1735,-1 1 0,0 0 1,0 0-1,0-1 0,-1 1 1,-3-12-1,4 19 2,0 0 1,0 0 0,0 0-1,0 0 1,0-1-1,0 1 1,0 0-1,0 0 1,0 0 0,0 0-1,0 0 1,0 0-1,0 0 1,0-1-1,0 1 1,0 0 0,0 0-1,0 0 1,0 0-1,0 0 1,0 0-1,0 0 1,0 0 0,-1-1-1,1 1 1,0 0-1,0 0 1,0 0 0,0 0-1,0 0 1,0 0-1,0 0 1,0 0-1,0 0 1,-1 0 0,1 0-1,0 0 1,0 0-1,0 0 1,0 0-1,0 0 1,0 0 0,0 0-1,-1 0 1,1 0-1,0 0 1,0 0-1,0 0 1,0 0 0,0 0-1,0 0 1,0 0-1,-1 0 1,1 0-1,0 0 1,0 0 0,0 0-1,0 0 1,0 0-1,0 0 1,0 0-1,-1 1 1,-4 10-13,-1 15 22,3-7 38,0 37-1,3-48 234,0 0 0,1 0 0,0 0 0,0 0 0,1 0 0,0 0 1,5 9-1,-7-16-278,0 0 0,1 0 1,-1 0-1,1 0 1,-1 0-1,1 0 0,0 0 1,-1-1-1,1 1 1,0 0-1,0 0 0,0-1 1,0 1-1,-1-1 1,1 1-1,0 0 0,0-1 1,0 0-1,0 1 1,0-1-1,0 0 0,0 1 1,0-1-1,2 0 1,-1 0 1,1 0 0,-1 0 0,1-1 0,-1 1 1,1-1-1,-1 0 0,0 1 0,1-1 0,-1 0 0,3-2 1,5-3 5,-1-1 0,1 0 1,11-12-1,-2 2-532,-2-1-1,0 0 1,-1-2 0,-1 0-1,0 0 1,-2-2-1,-1 1 1,17-40 0,-22 135-3830,-3-39 3748,13 104-1200,-13-115 1625,2-1 0,0 1 1,15 36-1,-20-57 318,0-1 1,0 1-1,0-1 1,1 1-1,-1-1 1,0 0 0,1 1-1,0-1 1,-1 0-1,1 0 1,0 0-1,0 0 1,0-1-1,0 1 1,1 0-1,-1-1 1,4 2 0,4-1 1368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79 310 24575,'-10'-6'0,"-4"0"0,1-1 0,-24-17 0,37 23-69,-1 0-1,1 1 0,-1-1 1,1 1-1,0-1 1,-1 0-1,1 0 1,0 1-1,0-1 0,-1 0 1,1 0-1,0 1 1,0-1-1,0 0 0,0 0 1,0 1-1,0-1 1,0 0-1,0 0 1,0 0-1,0 1 0,0-1 1,1 0-1,-1 0 1,0 1-1,1-1 0,-1 0 1,0 1-1,1-1 1,-1 0-1,1 1 1,-1-1-1,1 0 0,-1 1 1,1-1-1,-1 1 1,1-1-1,0 1 0,-1-1 1,2 0-1,34-23-3647,-30 20 3503,340-175-7136,-328 170 7339,27-12 5965</inkml:trace>
  <inkml:trace contextRef="#ctx0" brushRef="#br0" timeOffset="1">493 91 24575,'-4'2'0,"0"1"0,0 0 0,0 0 0,0 1 0,1-1 0,-1 1 0,1 0 0,0 0 0,0 0 0,-3 6 0,-23 50 0,21-41 0,-1 3-754,1 1 1,0 0-1,2 0 0,1 0 0,0 1 1,2 0-1,1 0 0,2 47 0,0-65 756,0 0 0,1 0-1,0-1 1,0 1 0,1 0-1,0-1 1,0 1 0,0-1 0,0 1-1,6 7 1,-7-11-11,1 0 1,0 0-1,0 0 1,0 0-1,-1-1 1,1 1-1,1-1 0,-1 1 1,0-1-1,0 0 1,1 0-1,-1 0 1,0 0-1,1 0 0,-1-1 1,1 1-1,-1-1 1,1 1-1,-1-1 1,1 0-1,-1 0 0,1 0 1,-1 0-1,1 0 1,0-1-1,2 0 1,7-3-242,-1 1 0,-1-2 0,1 1 0,0-2 0,-1 1 1,0-1-1,-1-1 0,1 0 0,-1 0 0,11-12 0,-6 5-155,-1-1 1,0-1-1,0 0 0,-2 0 0,11-21 0,-17 27 316,0 1-1,-1-1 0,-1 0 1,0 0-1,0 0 1,-1 0-1,0-1 0,0 1 1,-1-1-1,-1 1 1,-1-18-1,0 22 77,0-1-1,0 1 1,-1 0 0,0 0-1,0 1 1,0-1 0,-1 0-1,1 1 1,-2-1 0,1 1-1,0 0 1,-1 0 0,0 0-1,0 1 1,-1-1 0,1 1-1,-1 0 1,0 0 0,0 1-1,-11-7 1,8 7 671,1-1 1,-1 1-1,-11-3 0,12 4-628,-1 1 0,1 0 0,0 0 1,0 1-1,0 0 0,-1 0 0,1 0 0,0 1 0,0 0 0,0 1 0,-13 4 0,-14 10 2804,13-1-3324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6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24575,'-117'64'-2481,"99"-53"1771,0 2-1,1-1 1,1 2 0,-18 18 0,34-32 693,0 0 1,0 0-1,0 0 0,-1 0 0,1 1 1,0-1-1,0 0 0,0 0 0,0 0 1,-1 0-1,1 1 0,0-1 0,0 0 0,0 0 1,0 0-1,0 1 0,0-1 0,-1 0 1,1 0-1,0 0 0,0 1 0,0-1 1,0 0-1,0 0 0,0 1 0,0-1 1,0 0-1,0 0 0,0 1 0,0-1 1,0 0-1,0 0 0,0 0 0,0 1 0,1-1 1,-1 0-1,0 0 0,0 0 0,0 1 1,0-1-1,1 0 0,11 2-169,17-6 363,-28 3-176,189-57-4679,-173 52 4714,56-19 3159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12 532 24575,'-1'0'0,"1"0"0,-1-1 0,1 1 0,-1 0 0,0-1 0,1 1 0,-1 0 0,1-1 0,-1 1 0,1-1 0,-1 1 0,1-1 0,-1 0 0,1 1 0,-1-1 0,1 1 0,0-1 0,-1 0 0,1 1 0,0-1 0,0 0 0,-1 1 0,1-1 0,0 0 0,0 1 0,0-1 0,0 0 0,0 0 0,0 1 0,0-2 0,1-27 0,-1 26 0,3-26-1220,2 0-1,0 0 1,2 0 0,19-47-1,54-105-5933,-77 175 7097,-3 6 50,0 0 0,0 0 1,0 0-1,0 0 0,0 0 1,0-1-1,0 1 0,0 0 1,0 0-1,0 0 0,0 0 1,0-1-1,0 1 0,0 0 1,0 0-1,0 0 0,0 0 1,0 0-1,0 0 0,0-1 1,0 1-1,0 0 0,1 0 1,-1 0-1,0 0 0,0 0 1,0 0-1,0-1 0,0 1 1,0 0-1,0 0 0,1 0 1,-1 0-1,0 0 0,0 0 1,0 0-1,0 0 0,0 0 1,1 0-1,-1 0 0,0 0 1,0 0-1,0 0 0,0 0 1,0 0-1,1 0 0,-1 0 1,0 0-1,0 0 0,0 0 1,0 0-1,1 0 0,-1 0 1,0 0-1,0 0 0,0 0 1,0 0-1,0 1 0,0-1 1,1 0-1,-1 0 0,0 0 1,3 16-194,-1 36 441,-2-34 138,2 11 1494,8 52 0,-8-72-1481,1 1-1,-1-1 0,1 0 1,1 0-1,0 0 1,0 0-1,1 0 0,0-1 1,8 11-1,-12-17-286,1-1 0,0 1 0,0 0 0,0-1 0,0 1 0,0-1 0,0 1 0,0-1 0,0 0 0,1 0 0,-1 0 0,0 0 0,1 0 0,-1-1 0,0 1 0,1-1 0,-1 0 0,1 1 0,-1-1 0,1 0 0,-1-1 0,1 1 0,-1 0 0,1-1 0,-1 1 0,1-1 0,-1 0 0,0 1 0,1-1 0,-1-1 0,0 1 0,0 0 0,0 0 0,4-3 0,4-4 224,-1 0 1,0 0 0,0 0 0,0-1-1,12-18 1,-4 4-330,22-40 0,-34 52 0,0 1 0,0-1 0,-1-1 0,0 1 0,-1 0 0,3-20 0,-6 31 0,0-1 0,0 0 0,1 0 0,-1 1 0,0-1 0,0 0 0,0 1 0,0-1 0,0 0 0,0 0 0,0 1 0,-1-1 0,1 0 0,0 1 0,0-1 0,0 0 0,-1 0 0,1 1 0,0-1 0,-1 1 0,1-1 0,-1 0 0,1 1 0,-1-1 0,0 1 0,1-1 0,-1 1 0,0 0 0,1 0 0,-1 0 0,0 1 0,1-1 0,-1 0 0,0 0 0,1 0 0,-1 0 0,0 1 0,1-1 0,-1 0 0,1 0 0,-1 1 0,0-1 0,1 1 0,-1-1 0,0 1 0,-25 26 0,16-13-871,1 0 1,0 1-1,1 0 0,1 0 0,0 1 0,1 0 0,1 0 1,0 0-1,2 1 0,-1-1 0,2 1 0,-1 33 1,3-48 870,0 1 0,0-1 0,1 0 0,-1 0 0,0 0 0,1 0 0,-1 0 0,1 0 0,0 0 0,0 0 0,-1 0 0,1 0 0,1 0 0,-1 0 0,0 0 0,0-1 0,1 1 0,-1-1 0,1 1 0,-1-1 0,3 3 0,-1-3 0,-1-1 0,0 1 0,1 0 0,-1-1 0,0 1 0,1-1 0,-1 0 0,0 0 0,1 0 0,-1 0 0,0 0 0,1-1 0,-1 1 0,1-1 0,-1 1 0,3-2 0,7-4 0,1 1 0,-1-2 0,0 0 0,-1 0 0,15-12 0,-3 0-804,-1-2 1,-1 0-1,-1-1 1,-1-1 0,29-45-1,-21 21 1355,-1-1 0,23-63 0,-49 111-450,0-1 0,0 0 0,0 0 0,0 0 0,1 1 0,-1-1 0,0 0 0,0 0 0,1 0 0,-1 1-1,1-1 1,-1 0 0,1 1 0,-1-1 0,1 0 0,-1 1 0,1-1 0,-1 0 0,1 1 0,0-1 0,0 0-1,1 20 3230,-1-12-3024,2 32 2081,1-1-1,20 72 0,11 12-1966,-7-29-6151,-25-82 5530,0 0-1,-1 1 1,0-1 0,0 1-1,-2-1 1,1 15 0,-2-23 159,1-1 1,0 1-1,0-1 1,-1 1-1,0-1 1,1 1-1,-1-1 1,0 1-1,0-1 1,-1 0-1,1 0 1,0 1 0,-1-1-1,1 0 1,-1 0-1,0 0 1,1 0-1,-1-1 1,0 1-1,0 0 1,0-1-1,-1 0 1,1 1-1,0-1 1,-1 0 0,1 0-1,0 0 1,-1 0-1,1-1 1,-1 1-1,1-1 1,-1 1-1,-4-1 1,-6 0 742,-1-1 0,1-1 0,-1 0 0,1 0 1,0-2-1,-25-9 0,23 9-884,-19-8-3130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176 323 24575,'-23'-3'-807,"-56"-8"332,70 9 582,0-1 0,-1 1 0,1-1 0,0-1 0,-15-8 0,24 12-107,0 0 0,0 0 0,0 0 0,-1 0 0,1 0 0,0 0 0,0 0 0,0 0 0,-1-1 1,1 1-1,0 0 0,0 0 0,0 0 0,-1 0 0,1 0 0,0-1 0,0 1 0,0 0 0,0 0 0,0 0 0,0-1 0,0 1 0,-1 0 0,1 0 0,0 0 0,0-1 0,0 1 0,0 0 0,0 0 0,0-1 0,0 1 0,0 0 0,0 0 0,0 0 0,0-1 0,0 1 0,0 0 0,0 0 0,0-1 0,1 1 0,-1 0 0,0 0 0,0-1 0,12-5-2,19-1 39,335-11-1367,-251 17-2443,3701-156-6903,-3812 157 10676,633-52 65,-621 50 22,0 0 116,-1 0 0,24-6 0,-31 2 1307,-14 2-446,-18-1 983,-12 2-1117,-4 2 950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 24575,'4'-35'0,"-4"29"0,-3 32-23,1 0 0,0 0-1,5 46 1,-1-34-706,6 102-2855,7-1 1,42 177 0,-44-264 2354,-8-36 5839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9:5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61 343 24575,'-32'5'0,"31"-5"0,-1 0 0,1 1 0,-1-1 0,1 0 0,-1-1 0,1 1 0,-1 0 0,1 0 0,0 0 0,-1-1 0,1 1 0,-1-1 0,1 1 0,0-1 0,-1 0 0,1 1 0,0-1 0,-2-2 0,3 3 0,0-1 0,-1 1 0,1 0 0,0-1 0,0 1 0,0 0 0,0-1 0,0 1 0,1 0 0,-1-1 0,0 1 0,0 0 0,0-1 0,0 1 0,0 0 0,0-1 0,1 1 0,-1 0 0,0-1 0,0 1 0,0 0 0,1-1 0,-1 1 0,0 0 0,0 0 0,1 0 0,-1-1 0,0 1 0,1 0 0,-1 0 0,0 0 0,1-1 0,-1 1 0,0 0 0,1 0 0,-1 0 0,1 0 0,14-6 0,41-6-3376,69-6 0,-98 15 2588,100-9-2741,66 2 3197,20-2-93,92-7-4019,2 3 3906,171-11 2653,-70-1 1849,265-16-5167,2 21-1218,-442 22 2876,678-10-411,-300-9 3246,157-13-1097,2 18-7671,-315 14 6272,1338-13-2093,-749 10 3101,511 45-3604,325 22 1802,-1382-40-2295,-287-5 4590,-206-18-2189,5 1 499,0 0 1,0 1-1,10 3 1,-17-4 1106,-7-1 628,-4-2-2757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24575,'8'-10'0,"6"-13"0,-2-8 0,-3 13 0,0 50 0,1 27-8503,-2 11 8503,-3 0 1719,-1-6-1719,-4-1-3019,-1-9 3019,-1-6-3536,-3-9 3536,1-8 0,0-6 3536,1-5-3536,1-6 1612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24575,'13'18'0,"-1"1"0,15 28 0,11 19 0,-34-59-35,12 17-1820,28 34-1,-39-52 1580,0 0 0,1-1 0,-1 0 0,1 0 0,0 0 0,1-1 1,-1 0-1,1 0 0,0 0 0,-1-1 0,9 2 0,-12-4 275,0-1-1,0 1 1,0-1-1,0 0 1,0 0-1,-1 0 1,1-1-1,0 1 1,0-1-1,0 1 1,0-1 0,0 0-1,-1 0 1,1 0-1,0 0 1,-1-1-1,1 1 1,-1-1-1,0 0 1,1 1 0,-1-1-1,0 0 1,0 0-1,0-1 1,0 1-1,-1 0 1,1-1-1,2-4 1,4-7 44,-1-1 0,0 1 0,9-30 0,-15 38-4,11-33 1429,3-22-3881,6-20 24,-14 60 4420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24575,'10'-49'0,"-3"69"0,4 65-2473,0 93 0,-11 88-5298,-2-126 6134,6-15 3341,-2-100 2755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10 167 24575,'-1'-1'0,"-1"-1"0,2 1 0,-1 0 0,0-1 0,0 0 0,0 1 0,1-1 0,-1 1 0,1-1 0,-1-3 0,3-2 0,8 11 0,13 15-2412,33 39 0,0-1-1715,-54-55 4056,10 9-497,0 0 0,0-1-1,2 0 1,18 11-1,-28-19 509,-1-1-1,1 1 0,-1-1 0,1 1 0,-1-1 0,1 0 0,0-1 0,0 1 0,-1 0 0,1-1 0,0 0 0,0 0 0,0 0 1,-1-1-1,1 1 0,0-1 0,0 0 0,-1 0 0,1 0 0,-1 0 0,1-1 0,-1 0 0,1 1 0,5-5 0,-2 0 264,0-1-1,0 0 0,0-1 0,-1 1 0,0-1 1,-1 0-1,1-1 0,-2 1 0,1-1 0,-1 0 1,0 0-1,-1-1 0,3-12 0,0-6 411,0-1 0,-2 0 0,0-36-1,-3 33-837,-2 4 364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 24575,'-1'-3'0,"0"0"0,0 0 0,0 0 0,0 0 0,0 0 0,-1 0 0,1 0 0,-1 0 0,0 1 0,0-1 0,0 1 0,0-1 0,0 1 0,0 0 0,-1-1 0,1 1 0,-1 1 0,1-1 0,-1 0 0,-5-2 0,5 3 0,0 1 0,0-1 0,0 1 0,0-1 0,0 1 0,0 0 0,0 0 0,0 0 0,0 1 0,0-1 0,0 1 0,0-1 0,0 1 0,0 0 0,1 0 0,-1 1 0,0-1 0,1 0 0,-1 1 0,1 0 0,-1 0 0,-2 2 0,-7 7-647,1 0-1,1 0 1,0 1 0,1 0-1,0 1 1,1 0-1,0 0 1,1 1-1,0 0 1,2 0 0,-6 17-1,7-17-42,0 0 1,1 1-1,1-1 0,0 1 1,1-1-1,1 1 0,0 0 1,1-1-1,0 1 0,1-1 1,7 26-1,-6-33 662,0 1 0,0-1-1,1-1 1,0 1 0,0 0 0,0-1 0,1 0-1,0 0 1,0 0 0,1-1 0,6 6 0,-1-3 14,0 0 0,0-1-1,1-1 1,-1 0 0,26 9 0,-4-6 31,1-1 0,0-1 0,1-2 0,35 1 0,1-5-84,-42-1 202,0 1 0,41 7 0,-69-8-64,0 0 1,1 0 0,-1 0-1,0 1 1,0-1-1,0 0 1,0 1-1,0-1 1,0 1-1,0-1 1,0 1-1,0 0 1,0-1-1,0 1 1,0 0 0,0 0-1,0 0 1,0 0-1,-1-1 1,1 1-1,1 2 1,-2-2-58,0 0-1,0 0 1,0 1-1,0-1 1,0 0 0,0 0-1,0 0 1,0 0 0,0 0-1,0 0 1,-1 1 0,1-1-1,-1 0 1,1 0 0,-1 0-1,1 0 1,-2 2 0,-3 4-19,0-1 1,-1 1-1,0-1 1,-11 9-1,-12 8 167,-1 0 0,-1-2-1,-1-1 1,0-2-1,-2-1 1,0-2 0,-1-1-1,-44 12 1,53-21 4440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44 459 24575,'-11'-38'-1167,"1"-1"-1,2 0 0,2 0 0,1-1 1,3 1-1,0-1 0,3 0 1,1 0-1,12-58 0,-12 91 1538,-1 24-404,-3 27 811,0-18 528,1 0 0,4 27 0,-2-42-1181,0-1 1,1 0-1,1 1 1,0-1-1,0 0 1,1-1-1,9 19 1,-12-26 136,0 1 0,1-1 1,-1 0-1,1 0 0,-1-1 0,1 1 1,0 0-1,0-1 0,0 1 1,0-1-1,0 1 0,0-1 0,0 0 1,0 0-1,0 0 0,1 0 0,-1 0 1,0 0-1,5 0 0,-3-1-165,1 0 1,-1 0-1,0-1 1,0 1-1,0-1 0,0 0 1,0 0-1,0 0 1,0-1-1,7-3 0,2-3-491,1 0 0,-1-1 0,0-1 0,-1 0-1,11-12 1,-7 6-1107,0 0 0,-1-1 0,-1 0 0,-1-1-1,0 0 1,18-38 0,-35 71 2344,1 1-1,-1 24 0,3-31-580,0 1-1,1 0 1,1-1-1,-1 1 0,1 0 1,1-1-1,0 1 0,4 11 1,-5-20-268,-1 1 0,1 0 1,0-1-1,0 1 0,1-1 1,-1 1-1,0-1 0,0 1 1,1-1-1,-1 0 0,1 1 0,-1-1 1,1 0-1,0 0 0,-1 0 1,1-1-1,0 1 0,0 0 1,-1 0-1,1-1 0,0 0 0,0 1 1,0-1-1,0 0 0,0 0 1,0 0-1,0 0 0,0 0 0,-1 0 1,1 0-1,0-1 0,0 1 1,0-1-1,3-1 0,10-3-563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24575,'24'-28'-4419,"-20"21"4697,1 1-1,1 0 0,-1 0 0,1 0 0,0 1 1,7-5-1,-13 10-269,0 0 1,0-1 0,1 1-1,-1 0 1,0 0-1,1 0 1,-1 0-1,0 0 1,1 0-1,-1 0 1,0 0 0,1 0-1,-1 0 1,0 0-1,0 0 1,1 0-1,-1 0 1,0 0-1,1 1 1,-1-1-1,0 0 1,1 0 0,-1 0-1,0 0 1,0 0-1,1 1 1,-1-1-1,0 0 1,0 0-1,0 1 1,1-1 0,-1 0-1,0 0 1,0 1-1,0-1 1,0 0-1,1 0 1,-1 1-1,0-1 1,0 0-1,0 1 1,0-1 0,0 0-1,0 1 1,0-1-1,0 1 1,3 17-89,-3-17 79,8 208-916,12 128-2314,-20-336 3114,11 82-3920,-7-60 3984,10 34-1,-6-34 2429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29 304 24575,'-2'0'0,"1"-1"0,-1 0 0,0 1 0,1-1 0,-1 0 0,1 0 0,-1 0 0,1 0 0,0 0 0,-1-1 0,1 1 0,0 0 0,0-1 0,0 1 0,0-1 0,0 1 0,0-1 0,0 1 0,0-1 0,1 0 0,-1 1 0,0-1 0,1 0 0,0 0 0,-1-2 0,2 1 0,-1 1 0,1-1 0,0 0 0,0 1 0,1-1 0,-1 0 0,0 1 0,1 0 0,-1-1 0,1 1 0,0 0 0,0 0 0,0 0 0,0 0 0,4-3 0,24-19-1844,1 1-1,56-31 0,73-24-4447,-137 67 5242,38-15-649,-55 24 1614,1 0 0,-1 0-1,0 1 1,1-1 0,0 1-1,-1 1 1,8 0 0,-13 0 138,0 0 1,-1 0-1,1 0 1,0 0-1,-1 0 1,1 0-1,0 0 1,-1 1-1,1-1 1,0 0-1,-1 0 1,1 1-1,-1-1 1,1 1-1,-1-1 1,1 0-1,-1 1 1,1-1 0,-1 1-1,1-1 1,-1 1-1,1 0 1,-1-1-1,0 1 1,1-1-1,-1 1 1,0 0-1,0-1 1,1 1-1,-1-1 1,0 1-1,0 0 1,0-1-1,0 1 1,0 0 0,0 0-1,0-1 1,0 1-1,0 0 1,0-1-1,0 1 1,0 0-1,-1-1 1,1 1-1,0-1 1,0 1-1,-1 0 1,1-1-1,0 1 1,-1-1-1,1 1 1,-2 0-1,-6 12 4177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71 24575,'0'-5'0,"0"0"0,-1 1 0,1-1 0,-1 0 0,-1 1 0,1-1 0,-1 0 0,-3-7 0,4 11 0,1 0 0,-1-1 0,0 1 0,1 0 0,-1 0 0,0 0 0,0 0 0,0-1 0,0 1 0,0 1 0,0-1 0,-1 0 0,1 0 0,0 0 0,0 0 0,-1 1 0,1-1 0,0 1 0,-1-1 0,1 1 0,0-1 0,-1 1 0,1 0 0,-1 0 0,1 0 0,-1-1 0,1 1 0,-1 1 0,1-1 0,0 0 0,-1 0 0,1 0 0,-2 1 0,2 0 0,-1 0 0,1 0 0,0 0 0,0 0 0,0 0 0,0 0 0,0 0 0,0 0 0,0 0 0,0 0 0,0 1 0,0-1 0,1 0 0,-1 1 0,0-1 0,1 1 0,-1-1 0,1 0 0,-1 3 0,-4 32 0,4-31 0,1-4 0,-6 95-324,6-86 288,0-1 0,1 1 1,0-1-1,1 1 0,0-1 1,0 1-1,1-1 1,4 9-1,-5-15-55,-1 0-1,1 0 1,0 0 0,-1-1 0,1 1-1,0 0 1,1-1 0,-1 0 0,0 1-1,1-1 1,0 0 0,-1 0 0,1 0-1,0-1 1,0 1 0,0-1 0,0 1-1,0-1 1,0 0 0,0 0 0,1-1-1,-1 1 1,0 0 0,0-1 0,1 0-1,-1 0 1,0 0 0,1 0 0,-1-1-1,0 1 1,0-1 0,1 0 0,-1 0-1,0 0 1,4-2 0,5-2-320,0-1 0,-1 0 1,1 0-1,-1-2 1,0 1-1,-1-2 0,15-14 1,-15 14 407,-1-1 1,-1 0-1,0-1 0,0 0 1,-1 0-1,7-16 1,-12 23 5,0 0 1,-1 0 0,1 0 0,-1 0-1,0 0 1,0-1 0,0 1 0,-1 0-1,1 0 1,-1-1 0,0 1 0,0 0-1,-1-1 1,1 1 0,-1 0 0,0-1-1,0 1 1,0 0 0,-1 0 0,0 0-1,1 0 1,-1 0 0,-3-3 0,2 4 55,0 0 0,0 1 1,0-1-1,0 1 1,0 0-1,-1 0 1,1 0-1,-1 0 0,1 0 1,-1 1-1,0 0 1,1 0-1,-1 0 0,0 0 1,0 0-1,0 1 1,0 0-1,0-1 1,0 2-1,0-1 0,0 0 1,-4 2-1,0-1 351,1 0 1,-1 1-1,0 0 0,1 1 0,0-1 1,-1 1-1,1 1 0,0-1 0,1 1 1,-10 7-1,13-8-458,1-1 0,-1 1 0,1 0-1,0 0 1,0 0 0,0 0 0,0 0 0,0 0 0,1 1 0,-1-1 0,1 1 0,0-1 0,0 1-1,0-1 1,0 1 0,1 0 0,0-1 0,0 1 0,0 0 0,0-1 0,0 1 0,1 0-1,0 3 1,4 16-5724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24575,'13'-15'-380,"-1"0"1,0-1-1,-2 0 0,0-1 0,0 0 0,-2 0 0,13-38 0,-9 7-4563,-8 33 5343,-1 0-1,1-27 0,-4 44-197,-1 7 1444,1 1-1,1 0 1,2 14-1,1-8-1645,0 1 0,1-1 0,1 1 0,1-2 0,9 19 0,-14-31 0,0 0 0,0 0 0,0 0 0,0 0 0,1 0 0,-1-1 0,1 1 0,0-1 0,-1 0 0,1 0 0,0 0 0,0 0 0,1 0 0,-1 0 0,0-1 0,1 0 0,-1 1 0,0-1 0,1-1 0,-1 1 0,1 0 0,0-1 0,-1 0 0,1 0 0,-1 0 0,1 0 0,0 0 0,-1-1 0,1 0 0,-1 1 0,6-3 0,-1-1-369,1 0 0,-1 0 1,0 0-1,-1-1 0,1 0 0,-1-1 0,0 1 0,-1-2 0,1 1 0,-1-1 0,0 1 1,8-15-1,-8 13-31,-1 0 0,-1 0 0,1-1 0,-2 0 0,1 0 1,-1 0-1,0 0 0,-1-1 0,0 1 0,0-1 0,0-17 0,-2 26 400,0-1 0,0 1 0,-1 0-1,1-1 1,0 1 0,0 0-1,-1 0 1,1-1 0,-1 1-1,1 0 1,-1 0 0,1-1 0,-1 1-1,0 0 1,0 0 0,0 0-1,1 0 1,-1 0 0,-2-1 0,2 1 0,0 1-1,1 0 1,-1 0 0,0 0 0,1 0 0,-1 0 0,0 0 0,1 0 0,-1 0 0,0 0 0,1 0 0,-1 0 0,1 0 0,-1 1-1,0-1 1,1 0 0,-1 0 0,1 1 0,-1-1 0,0 0 0,1 1 0,-1-1 0,1 1 0,-1-1 0,1 1 0,-1-1 0,1 1-1,0-1 1,-1 1 0,1-1 0,0 1 0,-1-1 0,1 1 0,0-1 0,-1 1 0,1 0 0,0-1 0,0 1 0,0 0 0,0 0 0,-3 7 281,1-1 1,0 0 0,0 1 0,1 0-1,0-1 1,0 1 0,1 0 0,0-1 0,0 1-1,1 0 1,0-1 0,1 1 0,-1-1 0,1 1-1,1-1 1,5 12 0,-6-14-82,1 0 0,0 0 0,0 0-1,0-1 1,0 1 0,1-1 0,0 0 0,0 0-1,0-1 1,0 1 0,1-1 0,-1 1 0,1-2-1,0 1 1,0 0 0,0-1 0,0 0 0,0 0 0,1 0-1,-1-1 1,0 0 0,1 0 0,8 0 0,17-2-1552,-2-2-5471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24575,'3'-14'-1046,"1"0"-1,1 1 1,0 0 0,10-21-1,-14 34 1055,-1-1 0,0 1 0,0 0 0,0 0 0,0 0 0,0 0 0,0 0 0,1-1 0,-1 1 0,0 0 0,0 0 0,0 0 0,0 0 0,0 0 0,1 0 0,-1 0-1,0 0 1,0 0 0,0-1 0,1 1 0,-1 0 0,0 0 0,0 0 0,0 0 0,0 0 0,1 0 0,-1 0 0,0 0 0,0 0 0,0 1 0,1-1 0,-1 0 0,0 0 0,0 0 0,0 0 0,0 0 0,1 0 0,-1 0 0,0 0 0,0 1 0,8 8 318,4 12 26,15 54-991,-3 0-1,-3 2 1,17 117 0,5 155-5904,-39-302 11679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7 340 24575,'-3'-21'0,"2"20"0,0 0 0,1-1 0,0 1 0,-1-1 0,1 1 0,0-1 0,-1 1 0,1-1 0,0 1 0,0-1 0,0 1 0,1-1 0,-1 1 0,0-1 0,1 1 0,-1-1 0,0 1 0,1-1 0,0 1 0,-1 0 0,1-1 0,0 1 0,0 0 0,0-1 0,0 1 0,2-2 0,14-11-1557,0 1 0,2 1-1,28-14 1,3-3-1601,195-143-769,-244 171 4040,0 0 0,1 0 1,-1-1-1,1 1 0,-1 0 0,1 0 1,-1 1-1,1-1 0,-1 0 1,1 0-1,0 1 0,2-1 0,-3 1-84,0 1-1,0-1 0,-1 1 1,1-1-1,0 1 0,0-1 1,-1 1-1,1-1 0,-1 1 1,1 0-1,0 0 0,-1-1 1,1 1-1,-1 0 0,0 0 1,1 0-1,-1-1 0,0 1 0,1 0 1,-1 0-1,0 0 0,0 0 1,0 0-1,0 0 0,0 0 1,0-1-1,0 2 0,17 132-89,4 20-74,-15-123 110,1 0 0,21 55 0,-26-82 16,-1 0 1,1 0 0,1 0-1,-1 0 1,1 0 0,0 0 0,-1 0-1,2-1 1,-1 1 0,0-1 0,7 5-1,-9-7 45,1-1 1,-1 1-1,1 0 0,0-1 0,-1 1 0,1-1 1,0 1-1,-1-1 0,1 0 0,0 0 0,-1 1 1,1-1-1,0-1 0,0 1 0,-1 0 0,1 0 1,0-1-1,-1 1 0,1 0 0,0-1 0,-1 0 1,1 1-1,-1-1 0,1 0 0,-1 0 0,1 0 1,-1 0-1,0 0 0,1 0 0,-1 0 0,0-1 1,0 1-1,2-3 0,2-3 426,0 0 1,-1 0-1,0 0 0,6-13 1,2-4 218,-12 24-681,0-1 0,0 1 0,0 0 0,0 0 0,1 0 0,-1-1 0,0 1 0,0 0 0,0 0 0,0 0 0,1-1 0,-1 1 0,0 0 0,0 0 0,1 0 0,-1 0 0,0 0 0,0 0 0,0-1 0,1 1 0,-1 0 0,0 0 0,0 0 0,1 0 0,-1 0 0,0 0 0,1 0 0,-1 0 0,0 0 0,0 0 0,1 0 0,-1 0 0,0 0 0,0 0 0,1 1 0,-1-1 0,0 0 0,0 0 0,1 0 0,-1 0 0,0 0 0,0 0 0,0 1 0,1-1 0,-1 0 0,0 0 0,0 0 0,0 1 0,0-1 0,1 0 0,-1 0 0,0 1 0,0-1 0,12 18 0,-6-8 0,-4-7 3,0 0 0,0-1 1,1 1-1,-1-1 1,1 1-1,0-1 0,0 0 1,0 0-1,0 0 1,0-1-1,0 1 0,0-1 1,0 0-1,1 0 1,-1 0-1,0 0 0,1 0 1,4 0-1,-3-1 8,0-1 0,-1 1 0,1-1 0,0 0 0,-1 0 0,1-1-1,-1 1 1,1-1 0,-1 0 0,0 0 0,1-1 0,3-2 0,3-4 15,1 0 0,-2-1-1,1 0 1,-1-1 0,-1 0 0,0-1-1,15-24 1,-20 29-404,0 0 0,0 0 0,0-1 0,-1 0 0,0 0 0,-1 0 0,0 0 0,0 0 0,-1 0 0,0 0 0,0-16 0,-1 24 379,0-1-1,0 0 1,0 0 0,0 0 0,0 0 0,0 1 0,0-1 0,-1 0 0,1 0 0,0 0 0,-1 1 0,1-1 0,-1 0 0,1 1 0,-1-1 0,1 0 0,-1 1 0,1-1 0,-1 0 0,1 1 0,-2-1 0,1 0-3,0 1-1,1 0 0,-1 0 1,0 0-1,1 0 1,-1 0-1,0 0 1,1 1-1,-1-1 1,0 0-1,1 0 0,-1 0 1,1 1-1,-1-1 1,0 0-1,1 1 1,-1-1-1,1 0 1,-1 1-1,0 0 0,-2 2 54,0 0-1,0 0 0,0 0 0,1 0 0,0 0 0,-1 1 0,-1 5 0,1-2-57,0 0 0,1 1-1,0-1 1,0 1 0,1 0 0,0-1 0,0 1-1,1 0 1,0 0 0,0 0 0,1-1-1,0 1 1,2 9 0,-1-11 6,0 0-1,0-1 1,0 1 0,1-1-1,0 1 1,0-1 0,0 0 0,0 0-1,1 0 1,0-1 0,0 1 0,0-1-1,1 0 1,-1 0 0,1 0 0,0-1-1,9 5 1,-4-3-130,1-1 0,0-1 1,0 1-1,0-2 0,0 0 0,0 0 1,1-1-1,-1 0 0,12-1 0,17-2 4324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245 613 24575,'-1'-5'-59,"1"0"-1,-1 0 0,0 0 1,-1 1-1,1-1 0,-1 1 0,0-1 1,0 1-1,0-1 0,0 1 1,-1 0-1,0 0 0,0 0 1,0 0-1,0 1 0,-1-1 1,1 1-1,-1 0 0,0 0 1,-8-5-1,9 7 22,1-1 0,-1 1 0,0-1 0,0 1 0,0 0 0,0 0 0,0 0 0,0 0 0,-1 1 0,1-1 0,0 1 0,0 0 0,0 0 0,-1 0 0,1 0 0,0 0 0,0 1 0,0-1 0,0 1 0,0 0 0,0 0 0,0 0 0,0 1 0,0-1 0,0 1 0,0 0 0,1-1 0,-1 1 0,1 0 0,-1 0 0,1 1 0,-4 3 1,-1 4-360,0 1 0,1 0 0,0 0 0,1 0 1,0 1-1,-6 20 0,2 4-992,-6 38 1,8-22 154,1 0-1,3 1 1,6 74 0,-3-118 1439,1 0-1,1 0 0,0 0 0,0 0 1,5 12-1,-6-20-163,-1 1 0,1-1 0,-1 0 1,1 0-1,0 1 0,-1-1 0,1 0 0,0 0 1,0 0-1,0 0 0,0 0 0,0 0 0,0 0 1,0 0-1,0-1 0,0 1 0,0 0 0,0-1 1,1 1-1,-1-1 0,0 1 0,0-1 0,1 1 1,-1-1-1,0 0 0,1 0 0,-1 1 0,1-1 1,-1 0-1,0 0 0,1-1 0,-1 1 0,0 0 1,1 0-1,-1-1 0,0 1 0,1-1 0,-1 1 1,0-1-1,0 1 0,0-1 0,1 0 0,-1 1 1,2-3-1,4-2-41,-1 0 0,1-1 0,-1 0 0,0 0 0,0-1 0,-1 0 0,0 0 0,6-10 0,29-64 0,-40 80 0,13-30-235,-1-1 1,-1-1-1,-2 0 1,-2 0 0,-1-1-1,-1 0 1,-2 0-1,-1 0 1,-2 0-1,-5-37 1,-7-16 422,-4 1 0,-4 0 0,-53-143 0,70 219-258,2 7 441,0-1 0,0 1-1,0 0 1,-1-1 0,1 1-1,-1 0 1,0 0 0,0 0-1,0 0 1,0 0 0,0 0-1,-4-3 1,5 6-371,1 0 0,-1 0 0,1 0 0,-1 1 0,1-1 0,0 0 0,-1 0 0,1 0 0,-1 0 0,1 1 0,0-1 0,-1 0 0,1 0 0,0 1 0,-1-1 0,1 0 0,0 1 0,-1-1 0,1 0 0,0 1 0,0-1 0,-1 1 0,1-1 0,0 0 0,0 1 0,0-1 0,0 1 0,0-1 0,-1 1 0,1-1 0,0 0 0,0 1 0,0-1 0,0 1 0,0-1 0,0 1 0,0-1 0,1 1 0,-3 21 0,5 21-1065,1 1-1,3-1 1,13 49-1,-14-63 1004,73 245-2120,-59-224 1969,1 0 0,3-1 0,37 57 0,-50-91 26,0 0-1,0-1 1,1 0 0,1-1 0,0-1 0,30 22 0,-36-29 380,-1-1 0,1 0 0,0 0 0,1-1 0,-1 0 0,1 0 0,-1 0 0,1-1 0,0 0 0,0-1 0,0 0 0,0 0 0,0-1 0,0 0 0,0 0 0,0-1 0,0 0 0,9-2 0,-12 1-3,1 0 1,-1-1-1,0 0 0,1 0 0,-1 0 0,-1-1 0,1 0 0,0 0 0,-1 0 1,0 0-1,0-1 0,0 1 0,0-1 0,-1 0 0,0 0 0,0 0 1,3-10-1,1 0-60,-1 0-1,-1-1 1,-1 0 0,0 0 0,1-19 0,-3-22 4806,-3 42-5327,-1-1-1,-1 1 1,-7-27-1,7 31-279,-1 0 0,-1 1 0,0 0 1,0 0-1,-13-17 0,13 20 765,0 1 0,0 1 0,-1-1 0,0 1 0,-8-6 0,12 9-84,0 1 1,0-1 0,-1 1-1,1-1 1,-1 1 0,1 0-1,-1 0 1,1 0 0,-1 1 0,0-1-1,1 0 1,-1 1 0,0 0-1,1-1 1,-1 1 0,0 1 0,0-1-1,1 0 1,-1 0 0,-4 2-1,4 0-64,-1-1 0,1 1-1,0 0 1,0 0 0,0 0-1,0 1 1,0-1 0,1 1-1,-1 0 1,1-1 0,0 1-1,-1 0 1,-1 5 0,-2 1 209,2 1 1,-1 0 0,1 1-1,-3 10 1,-4 36 4685,10-46-4569,0 0 0,1 0 0,1 1 1,0-1-1,1 0 0,0 0 0,5 17 0,-6-25-238,0 0 0,1 0 0,-1 0 0,1 0 1,-1 0-1,1-1 0,0 1 0,0-1 1,0 1-1,0-1 0,1 0 0,-1 1 1,4 1-1,-4-3-27,1 0 0,-1 0 0,0 0 0,0-1 0,1 1 0,-1-1 0,0 1 0,1-1 0,-1 0 0,1 0 0,-1 0 0,0 0 0,1 0 0,-1-1 0,1 1 0,-1-1 0,0 1 0,0-1 0,1 0 0,2-1 0,3-3-397,0 0 0,0-1 0,0 1 0,-1-1-1,1-1 1,-1 0 0,-1 0 0,0 0 0,0 0-1,0-1 1,5-9 0,-2 3-311,0 2 1,18-19-1,-27 30 701,1 1 0,-1-1 0,0 1 0,1-1 0,-1 1 0,1 0 0,-1-1 0,0 1 0,1 0 0,-1-1 0,1 1 0,-1 0 0,1 0 0,-1-1 0,1 1 0,-1 0 0,1 0 0,-1 0 0,1 0 0,0-1 0,-1 1 0,1 0 0,-1 0 0,1 0 0,-1 0 0,1 0 0,-1 1 0,1-1 0,0 0 0,-1 0 0,1 0 0,-1 0 0,1 1 0,-1-1 0,1 0 0,-1 0 0,1 1 0,-1-1 0,0 0 0,1 1 0,-1-1 0,1 1 0,-1-1 0,0 0 0,1 1 0,-1-1 0,0 1 0,1-1 0,-1 1 0,0-1 0,0 1 0,0-1 0,1 1 0,-1-1 0,0 1 0,0 0 0,0-1 0,0 2 0,6 43 0,-4-33 0,-2-10 0,0 1 0,0-1 0,1 0 0,0 0 0,-1 0 0,1 0 0,0 0 0,0 0 0,0 0 0,0 0 0,0 0 0,0 0 0,1 0 0,2 2 0,-4-4 0,0 1 0,1-1 0,-1 0 0,1 0 0,-1 0 0,0 0 0,1 0 0,-1 1 0,1-1 0,-1 0 0,1 0 0,-1 0 0,1 0 0,-1 0 0,0 0 0,1 0 0,-1 0 0,1 0 0,-1-1 0,1 1 0,-1 0 0,0 0 0,1 0 0,-1 0 0,0-1 0,1 1 0,0 0 0,0-2 0,1 1 0,-1-1 0,0 1 0,1-1 0,-1 0 0,0 1 0,0-1 0,0 0 0,1-3 0,9-22 970,-1-1-1,-2-1 0,-1 1 1,5-33-1,-5 3-1521,-1-66 0,-6 64 207,-9-70 1,5 100-337,-1 1 0,-2 0-1,0 0 1,-17-38 0,24 66 685,-1 0 1,1-1-1,-1 1 0,1 0 0,-1 0 0,1 0 0,-1 0 1,0 0-1,1 0 0,-1 1 0,0-1 0,0 0 0,-1-1 1,2 2-10,-1 0 1,1 0 0,0 0-1,0 0 1,-1 0 0,1 0-1,0 0 1,0 1 0,-1-1-1,1 0 1,0 0-1,0 0 1,-1 0 0,1 0-1,0 1 1,0-1 0,0 0-1,-1 0 1,1 1 0,0-1-1,0 0 1,0 0 0,0 0-1,0 1 1,0-1 0,0 0-1,-1 0 1,1 1 0,0-1-1,0 0 1,0 1 0,0-1-1,0 0 1,0 1 0,-1 35-2101,10 28 1478,3 0-1,3-1 0,2-1 1,3-1-1,3-1 1,3 0-1,35 60 1,-14-45 2409,-27-47 2599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28 234 24575,'-3'-3'0,"0"0"0,0 0 0,0 0 0,1 0 0,0 0 0,-1 0 0,1 0 0,0-1 0,-2-4 0,4 6 0,0 0 0,0 0 0,0 1 0,0-1 0,0 0 0,0 0 0,1 1 0,-1-1 0,1 0 0,-1 1 0,1-1 0,-1 1 0,1-1 0,0 1 0,0-1 0,0 1 0,0-1 0,0 1 0,0 0 0,0-1 0,1 1 0,-1 0 0,0 0 0,3-2 0,11-9-273,2-1 0,0 2 0,0 0 0,23-10 0,76-28-1092,-33 20 1251,-72 26 209,0 0 0,0 1 0,0 1 0,0-1-1,21 2 1,-31 0-71,-1 0 0,1 0 0,-1 0 0,1 0-1,-1 0 1,1 0 0,-1 0 0,1 0 0,0 0 0,-1 0 0,1 0-1,-1 1 1,1-1 0,-1 0 0,1 0 0,-1 0 0,1 1-1,-1-1 1,1 0 0,-1 1 0,0-1 0,1 1 0,-1-1 0,1 0-1,-1 1 1,0-1 0,0 1 0,1-1 0,-1 1 0,1 0 0,-2 0 22,1 0 0,0 0 0,0 0 0,0 0 1,-1 0-1,1 0 0,-1-1 0,1 1 0,0 0 1,-1 0-1,0 0 0,1 0 0,-1-1 1,1 1-1,-2 1 0,-29 23 750,-12-7-796,38-17 0,1 1 0,-1 0 0,0-1 0,0 1 0,1 1 0,-1-1 0,1 1 0,0 0 0,0 0 0,0 0 0,0 0 0,0 1 0,1 0 0,-1 0 0,1 0 0,-4 6 0,0 5-559,1 0-1,1 0 0,0 0 0,1 0 1,-2 22-1,-5 78-2865,11-113 3424,-2 22 1,4 39 0,-2-56 0,1 0 0,0-1 0,1 1 0,-1 0 0,1-1 0,0 1 0,1-1 0,-1 0 0,1 0 0,6 9 0,-8-13-2,1-1 0,-1 1 0,0-1 1,0 0-1,1 1 0,-1-1 0,1 0 0,-1 0 0,1 0 0,-1 0 0,1 0 0,0 0 0,0 0 0,-1-1 0,1 1 0,0-1 0,0 1 0,0-1 0,0 0 1,-1 1-1,1-1 0,2 0 0,0-1 11,-1 0 0,0 1 0,0-1 1,1-1-1,-1 1 0,0 0 0,0-1 1,0 0-1,-1 1 0,1-1 0,4-4 1,2-3-147,1 0-1,-2-1 1,1 0 0,-1-1 0,8-13 0,-8 8-694,0 0 0,-1-1 0,0 0 0,-1 0 0,-1 0 0,-1-1 0,2-18 0,-4 22 577,-1 0 1,-1-1 0,-2-25 0,0 31 618,1 0 1,-2 0-1,1 0 1,-1 0-1,0 0 1,-7-12 0,9 20-85,1 0-1,-1-1 1,0 1 0,0 0 0,0 0 0,0-1 0,0 1 0,0 0 0,0 0 0,0 0-1,-3-1 1,-1 4 1448,6 11-984,6 10-294,1 0-1,0 0 0,20 36 1,44 61 1612,-33-58-2574,-21-32-4236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1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24575,'0'0'-11,"0"0"-1,1 0 0,-1 0 1,0 0-1,0-1 1,0 1-1,0 0 0,0 0 1,0 0-1,0 0 0,0 0 1,0 0-1,0 0 1,0 0-1,1 0 0,-1 0 1,0 0-1,0 0 1,0 0-1,0 0 0,0 0 1,0 0-1,0 0 0,0 0 1,0 0-1,0 0 1,1 1-1,-1-1 0,0 0 1,0 0-1,0 0 1,0 0-1,0 0 0,0 0 1,0 0-1,0 0 0,0 0 1,0 0-1,0 0 1,0 0-1,0 0 0,0 0 1,0 1-1,0-1 0,1 0 1,-1 0-1,0 0 1,0 0-1,0 0 0,0 0 1,0 0-1,0 0 1,0 0-1,0 0 0,0 1 1,0-1-1,0 0 0,0 0 1,0 0-1,-1 0 1,2 11-1761,-2 14-2834,-5 52 2567,-17 217-3251,14 1 6973,13-272 94,-1-20-463,-1-16-709,-1-14-320,-3-1 0,-5-37 0,-2-12-770,-1-220-4845,3 58 7405,1 198 5611,4 62-6531,5 110-1364,2-76-1979,3-1 0,2-1 0,29 89 0,-33-126 2319,0-1 0,1 1 1,0-1-1,11 14 0,-15-24-76,0 0 0,1-1 0,-1 1-1,1-1 1,0 0 0,1 0-1,-1 0 1,1 0 0,-1-1-1,1 0 1,0 0 0,1 0-1,-1 0 1,11 3 0,-11-6 150,-1 1 1,0-1-1,0 0 1,1 0 0,-1-1-1,0 0 1,0 1-1,0-1 1,0 0 0,0-1-1,0 1 1,0-1-1,0 0 1,0 0 0,0 0-1,-1 0 1,1-1-1,-1 1 1,4-5 0,6-5-289,-1 0 0,0-1 0,13-19 0,9-18-1048,47-98 0,-27 47 1152,-54 100 3,1 0 0,0 0-1,-1-1 1,1 1 0,-1 0 0,1 0-1,0 0 1,0 0 0,0 0 0,0 1-1,0-1 1,0 0 0,0 0 0,0 1-1,1-2 1,-2 2-21,1 0 0,-1 1-1,0-1 1,1 0 0,-1 0-1,0 0 1,1 0 0,-1 1-1,0-1 1,1 0 0,-1 0-1,0 1 1,0-1 0,1 0 0,-1 1-1,0-1 1,0 0 0,1 0-1,-1 1 1,0-1 0,0 1-1,0-1 1,0 0 0,0 1-1,0-1 1,0 0 0,0 1-1,1-1 1,-1 1 0,-1 0 0,3 44-93,-3-38 130,3 273-2086,2-197 1975,20 111 0,-15-147 2679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1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180 193 24575,'0'-4'10,"0"0"0,-1 0-1,1 1 1,-1-1 0,1 0 0,-1 0-1,-1 0 1,1 1 0,0-1-1,-1 1 1,-3-6 0,5 8-26,-1 0 0,0 0 1,0 0-1,0 0 0,0 0 0,0 0 1,0 1-1,0-1 0,0 0 0,-1 1 1,1-1-1,0 1 0,0-1 0,-1 1 0,1-1 1,0 1-1,0 0 0,-1 0 0,1 0 1,0 0-1,-1 0 0,1 0 0,0 0 1,-1 0-1,1 0 0,0 0 0,-1 1 1,1-1-1,0 1 0,0-1 0,-1 1 1,1-1-1,0 1 0,0 0 0,0-1 1,-2 2-1,-4 4-140,-1 0 1,1 0-1,0 1 1,1 0-1,-1 0 1,1 0-1,1 1 1,0 0-1,0 0 1,0 0-1,-5 16 1,0 1 89,1 0 1,-10 51 0,17-67-241,1 0 1,0 0-1,1 1 1,0-1-1,0 0 1,2 9-1,-2-16 335,0 0-1,0-1 1,1 1 0,-1 0-1,0-1 1,1 1-1,0 0 1,-1-1-1,1 1 1,0-1-1,-1 1 1,1-1 0,0 1-1,0-1 1,0 0-1,1 1 1,-1-1-1,0 0 1,0 0-1,1 0 1,-1 0 0,0 0-1,1 0 1,-1 0-1,1 0 1,-1-1-1,1 1 1,0-1-1,-1 1 1,1-1-1,0 1 1,-1-1 0,1 0-1,0 0 1,-1 0-1,1 0 1,0 0-1,2-1 1,3-1-13,0 0-1,0 0 1,0-1-1,0 0 1,-1-1 0,1 1-1,-1-1 1,0 0-1,-1-1 1,1 0 0,-1 1-1,9-11 1,2-4-21,-2 0-1,19-30 1,-33 48 5,48-83 0,-42 72 0,-1 0 0,0-1 0,-1 1 0,0-1 0,2-16 0,-9 46-1103,-3 27-945,2 0 1,1 52-1,4-80 1532,0-1 0,7 30 0,-7-41 529,0-1-1,0 1 1,0-1-1,1 1 1,-1-1-1,1 0 1,-1 0-1,1 0 0,0 0 1,1 0-1,-1 0 1,0 0-1,1-1 1,0 1-1,-1-1 1,1 0-1,0 0 1,6 3-1,-7-4 137,0-1 0,0 1-1,0-1 1,1 0 0,-1 0 0,0 0-1,0 0 1,0 0 0,1 0-1,-1-1 1,0 1 0,0-1 0,0 1-1,0-1 1,0 0 0,0 0 0,0 0-1,0 0 1,0 0 0,0 0-1,0-1 1,-1 1 0,3-3 0,5-4-308,-1-1 1,15-18 0,-20 23 335,45-67 717,9-11 4596,-57 81-5463,1 1 0,0-1 1,-1 0-1,1 1 0,0-1 1,-1 0-1,1 1 0,0-1 1,0 1-1,0 0 0,-1-1 0,1 1 1,0 0-1,0-1 0,0 1 1,0 0-1,0 0 0,-1 0 1,1 0-1,0 0 0,0 0 1,0 0-1,0 0 0,0 0 0,0 0 1,0 0-1,0 1 0,-1-1 1,1 0-1,0 0 0,0 1 1,0-1-1,0 1 0,-1-1 1,1 1-1,0-1 0,-1 1 0,1 0 1,0-1-1,0 2 0,5 4 205,0 0-1,0 1 0,7 12 1,3 2-10,-13-19-248,0 0-1,1 1 1,-1-1 0,1 0-1,-1-1 1,1 1-1,-1-1 1,1 1-1,0-1 1,0 0 0,0 0-1,0-1 1,-1 1-1,1-1 1,0 0 0,0 0-1,0 0 1,0-1-1,0 1 1,0-1-1,7-2 1,7-3-147,0 0 0,0-1 1,20-12-1,-28 14 157,-1 0-18,3-1-249,-1 0 0,0 1 0,18-4-1,-25 8 230,-1 0-1,1 0 0,-1 1 1,1 0-1,0-1 0,-1 1 1,1 1-1,0-1 0,-1 0 1,1 1-1,-1 0 0,1 0 1,-1 0-1,1 0 0,-1 1 0,5 2 1,19 13-422,-15-9-581,1 0 1,0-1-1,19 8 1,-27-13 772,1-1 0,-1 1 0,1-1 1,0 0-1,-1-1 0,1 1 0,0-1 1,0 0-1,-1-1 0,1 1 0,0-1 1,7-3-1,8-2 285,-1-1 1,1-1-1,-2-1 1,33-19-1,-42 22 0,-1 0-1,0-1 1,0 0 0,-1-1-1,0 0 1,0 0 0,-1 0-1,0-1 1,0 0 0,10-19-1,-16 23 0,1 1 0,0-1 0,-1 1 0,0-1 0,0 0 0,-1 0 0,1 1 0,-1-1 0,0 0 0,0 0 0,-1 1 0,1-1 0,-3-9 0,3 13 0,-1 0 0,1 0 0,-1 0 0,1 0 0,-1 0 0,0 0 0,1 0 0,-1 0 0,0 0 0,0 0 0,0 0 0,1 0 0,-1 0 0,0 1 0,0-1 0,0 0 0,0 1 0,-1-1 0,0 0 0,-2 0 0,1 0 0,0 0 0,-1 0 0,1 1 0,-1 0 0,-6-1 0,-4 2 0,1 1 0,-22 4 0,33-5 0,-16 3-309,0 1 1,1 0-1,0 2 0,0 0 0,1 1 1,-30 19-1,45-26 289,0-1-1,0 1 1,0-1 0,0 1 0,0-1-1,0 1 1,0 0 0,0 0 0,0 0-1,1-1 1,-1 1 0,0 0 0,1 0-1,-1 0 1,1 0 0,-1 0 0,1 0-1,-1 0 1,0 2 0,2-2 17,-1 0 1,0-1-1,1 1 0,-1-1 1,1 1-1,-1-1 0,0 1 1,1-1-1,-1 1 1,1-1-1,-1 0 0,1 1 1,0-1-1,-1 0 1,1 1-1,-1-1 0,1 0 1,0 0-1,-1 0 1,1 1-1,0-1 0,-1 0 1,1 0-1,0 0 0,11 1 17,0 0 0,20-2 0,-31 1-17,73-7 21,-51 3 484,1 2 0,0 0 0,-1 2 0,36 3 0,-53-1-463,-1 0 1,1 0-1,-1 0 1,0 1-1,0 0 0,0 0 1,0 0-1,0 0 1,-1 1-1,1 0 1,-1 0-1,6 8 0,27 21-45,-29-29 12,-1 0 1,1 0 0,0-1-1,1 0 1,-1 0 0,1-1-1,-1 0 1,1 0 0,-1-1-1,1 0 1,0-1 0,0 0-1,0 0 1,-1-1 0,1 0-1,0 0 1,-1-1 0,15-5-1,-5 1 10,-1-1 0,0-1 0,0-1 0,-1 0 0,0-1 0,-1 0 0,26-24-1,-37 31-23,0-1 0,0 0-1,-1 0 1,1 0-1,-1-1 1,0 1-1,0-1 1,-1 0-1,1 0 1,-1 0-1,0 0 1,0 0-1,-1 0 1,2-6-1,-3 8 4,0 0 0,0-1 0,0 1 0,0 0 0,-1 0 0,1-1 0,-1 1 0,0 0 0,0 0 0,0 0 0,0 0 0,-1 0-1,1 0 1,-1 0 0,0 1 0,0-1 0,0 1 0,0-1 0,0 1 0,0-1 0,-1 1 0,1 0 0,-1 0 0,-4-2 0,1 0 30,-1 0 1,1 0 0,-1 1-1,0 0 1,0 0 0,0 1-1,-1 0 1,1 0 0,-1 1-1,1 0 1,-1 0 0,-10 1-1,13 0 261,1 0-1,-1 1 0,0 0 0,1 0 0,0 0 1,-1 0-1,1 1 0,0 0 0,-1 0 1,1 0-1,0 0 0,0 1 0,1-1 1,-1 1-1,0 0 0,1 0 0,0 1 0,0-1 1,0 1-1,0-1 0,-3 7 0,-2 6-136,0 0 0,1 1 0,1 0 0,1 0 0,0 0 0,-2 20 0,-9 112-567,13-114 216,-8 193-4616,-3 39 2616,7-207 1218,-2-1-1,-23 82 1,25-119 1059,0 0 0,-2-1 0,-14 26 0,19-40-64,0 0 1,0 0-1,-1-1 1,0 0-1,0 1 1,0-2-1,-1 1 1,0-1-1,0 0 1,-1 0-1,1-1 1,-1 1-1,-7 2 1,11-6 0,0 0 0,-1 0 0,1 0 1,0 0-1,0 0 0,-1-1 0,1 0 0,0 0 0,-1 0 1,1 0-1,0 0 0,0-1 0,-1 1 0,1-1 0,0 0 0,-6-2 1,3 0 44,1 0 0,0 0 1,0 0-1,1-1 1,-1 0-1,1 0 1,0 0-1,-8-9 0,2-2 167,0 0 0,1-1 0,0 0 0,1-1 0,-6-19 0,8 19 47,2 0 0,-1 0 0,2 0 0,1-1 0,0 1 0,1-1 0,0 0 0,2 1 0,0-1 0,1 1 0,1-1 0,0 1 0,7-18 0,-3 14 147,2-1 1,0 2 0,2-1-1,0 1 1,1 1-1,1 0 1,1 1-1,0 0 1,28-25-1,-7 12-413,0 2 0,2 1 1,45-24-1,125-57-5820,-71 39 46,-124 64 5405,-8 5 511,0-1 1,0 0-1,0 0 1,-1 0 0,1-1-1,-1 1 1,1-1-1,4-5 1,-8-21 7422,0 29-7569,2-30 3419,-2 29-3352,0 0 1,0 1 0,0-1-1,0 1 1,0-1 0,0 1-1,0-1 1,0 0 0,-1 1-1,1-1 1,0 1 0,0-1-1,-1 1 1,1-1-1,0 1 1,-1-1 0,1 1-1,-1-1 1,1 1 0,-1 0-1,1-1 1,0 1 0,-1 0-1,1-1 1,-1 1 0,0 0-1,1 0 1,-1-1-1,1 1 1,-1 0 0,1 0-1,-1 0 1,0 0 0,1 0-1,-1 0 1,1 0 0,-1 0-1,1 0 1,-1 0-1,0 0 1,1 0 0,-1 0-1,1 0 1,-1 1 0,1-1-1,-1 0 1,0 0 0,0 1-1,0-1-68,1 1 0,-1-1 0,0 0 0,0 1 0,1-1 0,-1 0 0,1 1 0,-1-1 0,0 1 0,1-1 0,-1 1 0,1-1 0,-1 1 0,1-1 0,-1 1 0,1-1 0,0 1 0,-1 0 0,1-1 0,0 1 0,-1 0 0,1-1 0,0 1 0,0 0 0,-1 0 0,1 0 0,5 4 0,8-7 0,-6-2 0,0 0 0,0 0 0,0-1 0,-1 1 0,0-2 0,0 1 0,8-9 0,-11 10 0,1 0 0,-1 0 0,0 0 0,0 0 0,-1 0 0,1-1 0,-1 1 0,0-1 0,0 0 0,-1 0 0,0 1 0,2-11 0,-3 14 0,0 0 0,1 0 0,-1 0 0,-1 0 0,1 0 0,0 0 0,0 0 0,0 0 0,0 0 0,-1 0 0,1 1 0,0-1 0,-1 0 0,1 0 0,-1 0 0,1 0 0,-1 1 0,1-1 0,-1 0 0,1 0 0,-1 1 0,0-1 0,0 0 0,0 0 0,-1 0 0,1 1 0,-1-1 0,0 1 0,1-1 0,-1 1 0,1 0 0,-1 0 0,0 0 0,1 0 0,-1 0 0,0 0 0,-3 0 0,1 1 0,-1 0 0,1 1 0,-1-1 0,1 1 0,-1 0 0,1 0 0,0 0 0,0 0 0,-4 4 0,0 2-72,1 0 1,0 0-1,1 1 0,0 0 0,0 0 0,1 0 0,0 1 1,0 0-1,1 0 0,1 0 0,0 0 0,0 1 0,1-1 0,0 1 1,1 0-1,0 15 0,1-19 7,0-1 1,1 1-1,0 0 1,0-1-1,1 1 0,0 0 1,0-1-1,0 0 1,1 1-1,0-1 0,0 0 1,4 5-1,-3-6 43,-1-1-1,1 0 1,0 0-1,0 0 1,1-1 0,-1 1-1,1-1 1,0 0-1,0 0 1,0-1-1,0 0 1,0 1-1,0-2 1,1 1-1,-1-1 1,7 2 0,6-2-85,0 0 1,0-1-1,1-1 1,-1-1-1,0 0 1,0-2-1,-1 0 1,22-7-1,1-3-4683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3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 24575,'-2'0'0,"0"-1"0,0 1 0,0 0 0,0 0 0,1 0 0,-1 0 0,0 0 0,0 0 0,0 0 0,1 1 0,-1-1 0,0 1 0,0-1 0,0 1 0,1 0 0,-1-1 0,-2 3 0,-28 18 0,23-14 0,0 1 0,1-1 0,0 1 0,0 1 0,1 0 0,0 0 0,0 0 0,1 1 0,0 0 0,-5 14 0,10-22 0,0-1 0,1 1 0,-1 0 0,1 0 0,0-1 0,0 1 0,0 0 0,-1-1 0,1 1 0,1 0 0,-1 0 0,0-1 0,0 1 0,1 2 0,0-3 0,-1-1 0,1 1 0,-1 0 0,1 0 0,-1-1 0,1 1 0,-1 0 0,1-1 0,0 1 0,-1-1 0,1 1 0,0-1 0,-1 1 0,1-1 0,0 1 0,0-1 0,0 0 0,0 1 0,-1-1 0,2 0 0,2 1 0,-1-1 0,1 0 0,0 0 0,-1 0 0,1-1 0,-1 1 0,1-1 0,-1 0 0,1 0 0,-1 0 0,6-3 0,-1 1 0,-1-1 0,0 0 0,1 0 0,-2-1 0,1 0 0,0 0 0,-1-1 0,0 1 0,-1-1 0,1 0 0,-1-1 0,0 0 0,6-10 0,-11 17-23,0-1-1,1 0 1,-1 1-1,0-1 0,1 0 1,-1 0-1,0 1 1,0-1-1,0 0 1,0 1-1,1-1 1,-1 0-1,0 0 0,0 1 1,0-1-1,-1 0 1,1 0-1,0 1 1,0-1-1,0 0 1,0 1-1,-1-1 0,0-1 1,1 2-48,-1-1 1,1 1-1,-1 0 0,0-1 1,1 1-1,-1 0 0,0-1 1,1 1-1,-1 0 0,0 0 1,0 0-1,1 0 0,-1 0 1,0 0-1,0 0 0,1 0 1,-1 0-1,0 0 0,0 0 1,-4 1-543,0 1 1,0-1-1,0 1 1,0 0-1,-6 3 1,-2 3 73,1 1 1,0 0-1,0 1 0,1 0 1,0 0-1,1 2 0,-12 14 1,6-3 86,1 1 1,-24 49-1,18-26 3578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1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65 24575,'-4'-15'0,"-3"-8"0,-3 4 0,-1 12 0,1 12 0,3 14 0,1 13 0,3 10-8503,4 13 8503,3 22 1719,3 11-1719,0 3-4536,1-2 4536,2-6-3034,-2-6 3034,0-8 0,-1-17 6163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1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24575,'5'-12'-534,"2"0"0,-1 1 0,12-15 0,-14 22 321,1-1-1,-1 1 1,1 0-1,0 0 1,0 1-1,0-1 0,0 1 1,0 0-1,10-3 1,153-53 213,-93 35 0,-74 23 0,1 0 0,0 0 0,0 1 0,0-1 0,0 1 0,0-1 0,1 1 0,-1 0 0,0 0 0,0-1 0,0 2 0,0-1 0,0 0 0,0 0 0,0 1 0,0-1 0,0 1 0,2 0 0,-2 1 0,-1-1 0,1 1 0,-1-1 0,0 1 0,0 0 0,0-1 0,0 1 0,0 0 0,0 0 0,0 0 0,-1 0 0,1 0 0,-1 0 0,1 0 0,-1 0 0,0 0 0,0 0 0,0 4 0,-1 135-2001,-1-107 1209,1 1 0,1-1 0,3 1 0,8 48 0,-10-76 686,1 0 0,0 0 0,1-1 0,-1 1 0,1-1 0,1 1 0,-1-1 0,7 8 0,-9-12 85,1-1-1,-1 1 1,1-1 0,-1 0 0,1 1 0,0-1 0,0 0 0,0 0 0,-1 0 0,1 0 0,0 0 0,0 0 0,0-1 0,1 1-1,-1-1 1,0 1 0,0-1 0,0 0 0,0 0 0,0 0 0,1 0 0,-1 0 0,0 0 0,0-1 0,0 1 0,0-1 0,0 1 0,0-1-1,0 0 1,0 0 0,2-1 0,7-5 1039,0-1-1,-1 0 1,0-1-1,-1 0 1,1 0-1,-2-1 1,0 0-1,0-1 1,12-21-1,-21 35-964,1 1 0,-1-1-1,1 0 1,0 1 0,0-1-1,1 0 1,-1 0 0,1 1-1,-1-1 1,1 0 0,0 0 0,0 0-1,0 0 1,1 0 0,1 4-1,-1-6-20,-1 1-1,1-1 0,-1 0 0,1 1 0,-1-1 1,1 0-1,0 0 0,0 0 0,0 0 0,-1 0 1,1-1-1,0 1 0,0-1 0,0 1 1,0-1-1,0 0 0,0 1 0,0-1 0,0 0 1,0 0-1,0-1 0,0 1 0,0 0 1,0-1-1,0 1 0,2-2 0,8-1-209,-1-1 0,0 0-1,0-1 1,0 0 0,-1-1-1,0 0 1,18-15 0,-14 9-108,-1 0 1,0 0 0,-1-2-1,17-23 1,-26 32 280,0-1 0,0 0 0,0 0 0,-1 0 1,0 0-1,1-7 0,-2 11 12,-1 0 1,0 0-1,0 1 1,0-1-1,0 0 1,0 0-1,0 0 1,0 1-1,0-1 1,-1 0-1,1 0 1,-1-1-1,0 2 11,1 0 0,-1 0 0,1 1 0,-1-1 0,1 0 0,-1 1 0,0-1 0,1 1 0,-1-1 0,0 1 0,0-1 0,1 1 0,-1-1 0,0 1 0,0 0 0,0-1 0,1 1 0,-1 0 0,0 0 0,0 0 0,0 0 0,0-1 0,0 1 0,0 0 0,1 0 0,-2 1 0,-2-1-155,1 1 0,0 0 1,0 0-1,0 0 0,0 0 1,0 1-1,1-1 1,-1 1-1,0-1 0,1 1 1,-1 0-1,1 0 0,-1 1 1,1-1-1,0 0 0,0 1 1,0-1-1,-2 4 1,-2 3-384,1 0 1,0 0 0,0 1 0,-4 12 0,7-15 342,0-1 0,1 1 0,-1 0 0,1 0 0,1 0 0,-1 0 0,1 0 0,0-1 0,1 1 0,0 0 0,0 0 0,3 11 0,-3-14 110,1 0 1,0 1-1,0-1 0,0 0 1,0 0-1,1-1 1,-1 1-1,1 0 0,0-1 1,0 1-1,1-1 0,-1 0 1,0 0-1,1-1 1,0 1-1,0-1 0,0 0 1,0 1-1,0-2 0,4 3 1,25 5 3071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1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357 360 24575,'-5'-3'-251,"-1"1"1,0-1-1,0 2 0,0-1 0,0 1 1,0-1-1,0 2 0,-1-1 0,1 1 1,0 0-1,0 0 0,-1 1 0,1-1 1,0 1-1,0 1 0,0-1 0,0 1 1,0 0-1,-5 3 0,-10 4 319,0 0 0,1 1 0,0 1 0,-21 16 0,30-19 22,0 1 0,0 0 0,1 1 0,0 0 0,0 1 0,1 0 0,-13 22 0,20-29-375,0 1 1,0-1-1,0 0 1,1 1-1,0-1 1,0 1-1,0 0 1,0 8-1,1-12 229,-1 0 0,1 0-1,1 0 1,-1 0 0,0 1-1,0-1 1,0 0-1,0 0 1,1 0 0,-1 0-1,1 0 1,-1 0 0,1 0-1,-1 0 1,1 0 0,-1 0-1,1 0 1,0-1 0,-1 1-1,1 0 1,0 0 0,0-1-1,0 1 1,0 0-1,0-1 1,0 1 0,0-1-1,0 1 1,0-1 0,0 1-1,0-1 1,0 0 0,0 1-1,0-1 1,0 0 0,0 0-1,0 0 1,0 0 0,0 0-1,1 0 1,-1 0 0,2-1-1,4 0-23,1-1-1,-1 0 1,1-1 0,-1 1-1,0-1 1,0-1-1,0 1 1,-1-1 0,1-1-1,10-7 1,1-4-215,-1 0 0,18-22 1,-23 24 324,-2-1 1,0 1 0,-1-2 0,0 1-1,-2-1 1,1 0 0,-2-1 0,0 0 0,-1 0-1,-1 0 1,3-24 0,-4 1 238,0-1 1,-3 0-1,-9-73 0,1 75 2712,8 39-2964,0 0-1,0 0 1,0 0-1,0 0 1,0 0-1,0 0 1,0 0-1,0 0 1,0 0 0,0 0-1,0 0 1,0 0-1,0 0 1,0 1-1,0-1 1,0 0-1,0 0 1,0 0-1,0 0 1,0 0 0,0 0-1,0 0 1,0 0-1,0 0 1,0 0-1,0 0 1,0 0-1,0 0 1,0 0-1,-1 0 1,1 0-1,0 0 1,0 0 0,0 0-1,0 0 1,0 0-1,0 0 1,0 0-1,0 0 1,0 0-1,0 0 1,0 0-1,0 0 1,0 0 0,0 0-1,-1 0 1,1 0-1,0 0 1,0 0-1,0 0 1,0 0-1,0 0 1,0 0-1,0 0 1,0 0 0,0 0-1,0 0 1,0 0-1,0 0 1,0 0-1,-3 12 993,0 16 78,19 197-2702,-11-190 1065,2 1 0,1-2 0,2 1 0,18 42 0,-21-60-654,2-2-1,13 21 0,-15-26 1173,1-1 0,-1 0 0,1 0-1,18 13 1,-23-19 170,0 0-1,1 0 0,0-1 0,0 1 1,0-1-1,0 0 0,0 0 1,0-1-1,0 1 0,1-1 1,-1 0-1,0 0 0,1 0 0,-1-1 1,1 1-1,-1-1 0,1 0 1,-1-1-1,1 1 0,-1-1 1,1 0-1,-1 0 0,0 0 1,1-1-1,-1 1 0,0-1 0,0 0 1,0 0-1,0 0 0,-1-1 1,1 0-1,4-4 0,-2 2 106,-1-1-1,-1 1 0,1-1 0,-1 0 1,0-1-1,0 1 0,-1-1 1,0 0-1,0 0 0,0 0 0,-1 0 1,0 0-1,1-12 0,-1 9 97,-1-1 1,0 1-1,-1 0 0,0-1 0,0 1 0,-1-1 1,-1 1-1,0-1 0,-3-10 0,4 20-339,1-1 0,0 1 0,-1-1 0,0 1 0,1-1 0,-1 1 0,0 0 0,1-1 0,-1 1 0,0 0 0,0-1 0,0 1 0,0 0 0,0 0 0,0 0 0,-1 0 0,1 0 0,0 0 0,-1 1 0,1-1 0,0 0 0,-3 0 0,3 1 0,-1 0 0,0 0 0,1 0 0,-1 0 0,0 0 0,1 1 0,-1-1 0,0 1 0,1-1 0,-1 1 0,1 0 0,-1-1 0,1 1 0,-1 0 0,1 0 0,0 0 0,-2 1 0,-5 6 0,1-1 0,0 1 0,0 1 0,0-1 0,-4 11 0,4-9 0,1 2 0,0-1 0,-4 13 0,9-21 0,0 0 0,0-1 0,0 1 0,0 0 0,1 0 0,-1 0 0,1 0 0,0 0 0,0 0 0,0-1 0,0 1 0,0 0 0,0 0 0,1 0 0,0 0 0,0 0 0,-1-1 0,1 1 0,3 4 0,-3-6-18,0 0 0,0 0 0,0 0 0,0 0 0,0 0 0,0-1 0,1 1 0,-1-1 0,0 1 0,0-1 0,1 1 0,-1-1 0,0 1 0,0-1 0,1 0-1,-1 0 1,1 0 0,-1 0 0,0 0 0,1 0 0,-1 0 0,0 0 0,1-1 0,-1 1 0,0 0 0,0-1 0,1 1 0,-1-1 0,0 1 0,0-1 0,2-1 0,4-2-197,-1 1 1,0-2-1,0 1 1,7-7-1,-7 6 61,27-28-103,-30 30 265,-1 1-1,0-1 0,0 0 1,0 0-1,0 0 0,-1 0 1,1 0-1,-1-1 0,0 1 1,2-6-1,-4 7 158,-2 9 248,-2 13 659,4-15-1032,1 0 0,0-1-1,1 1 1,-1 0 0,1-1 0,0 1-1,0 0 1,0-1 0,0 1-1,1-1 1,3 6 0,-5-9-84,1 1 0,0-1 1,0 0-1,1 1 0,-1-1 0,0 0 0,0 0 1,1 1-1,-1-1 0,1 0 0,-1-1 0,1 1 1,-1 0-1,1 0 0,-1-1 0,1 1 0,0 0 1,-1-1-1,1 0 0,0 1 0,0-1 0,-1 0 1,1 0-1,0 0 0,0 0 0,-1 0 0,1-1 1,0 1-1,-1 0 0,1-1 0,0 1 0,-1-1 1,3 0-1,2-2 67,0 0-1,1 0 1,-2 0 0,1-1 0,0 0-1,0 0 1,-1 0 0,0-1 0,0 1-1,0-1 1,3-6 0,-1 2-498,-1-1-1,0 1 1,-1-1 0,0-1-1,-1 1 1,4-13 0,-2 3-495,-1 0 0,-2-1 1,3-30-1,-6-18 1217,-1 50-150,-2-38-246,2 52 128,0 0-1,0 0 1,0 1 0,0-1 0,-1 1-1,1-1 1,-1 1 0,-5-8 0,7 12 45,0 0 0,0-1 0,0 1 1,0 0-1,0 0 0,0 0 0,-1-1 0,1 1 1,0 0-1,0 0 0,0 0 0,0-1 1,-1 1-1,1 0 0,0 0 0,0 0 1,-1 0-1,1 0 0,0 0 0,0-1 0,-1 1 1,1 0-1,0 0 0,0 0 0,-1 0 1,1 0-1,0 0 0,0 0 0,-1 0 0,1 0 1,0 0-1,0 0 0,-1 0 0,1 0 1,0 1-1,0-1 0,-1 0 0,1 0 1,-7 11 2053,1 16 946,2 14-4168,1 0 0,2 1 1,3-1-1,0 0 0,3 1 1,2-2-1,22 78 1,-22-98 4325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1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24575,'24'-2'-1198,"1"-1"0,-1 0-1,0-2 1,38-13 0,20-4-1052,73-6-3358,-159 29 7355,-12 0-1487,0 2 1,-20 5 0,21-2 146,0 0 0,1 1 1,0 1-1,0 0 0,1 1 1,-16 13-1,22-16-418,0 0-1,1 1 0,0 0 0,0 0 1,0 0-1,1 1 0,0-1 1,0 1-1,1 1 0,0-1 1,1 0-1,-4 12 0,7-19 14,-1 1 1,1 0-1,-1 0 0,1 0 0,0 0 0,0 0 0,0 0 0,0 0 0,0 0 0,0 0 1,0 0-1,1 0 0,-1-1 0,1 1 0,0 0 0,-1 0 0,3 3 0,-2-4-7,0 1-1,0-1 1,0 0-1,1 0 1,-1 0-1,0 0 1,1 0-1,-1-1 1,1 1-1,-1 0 1,1-1-1,-1 1 0,1 0 1,0-1-1,-1 0 1,4 1-1,2-1 165,-1 0 0,1 0-1,0-1 1,-1 0 0,1 0-1,0-1 1,-1 1 0,0-1-1,8-4 1,3-2 432,-1-1 0,1-1 0,-2 0-1,1-2 1,-2 0 0,1 0 0,-2-1 0,0-1 0,0 0 0,-1-1-1,12-20 1,-25 49-591,1 1 0,0 0 0,3 27 0,-2-41 0,1 25-1278,2 1-1,1-1 1,1 0-1,17 45 0,-14-50-519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24575,'6'-19'0,"-3"10"0,-1 0 0,1 1 0,0-1 0,1 1 0,9-15 0,-13 23 0,0-1 0,0 1 0,0 0 0,1 0 0,-1 0 0,0 0 0,0 0 0,0 0 0,0 0 0,0 0 0,0-1 0,1 1 0,-1 0 0,0 0 0,0 0 0,0 0 0,0 0 0,0 0 0,1 0 0,-1 0 0,0 0 0,0 0 0,0 0 0,0 0 0,0 0 0,1 0 0,-1 0 0,0 0 0,0 0 0,0 0 0,0 0 0,0 0 0,1 0 0,-1 0 0,0 1 0,0-1 0,0 0 0,0 0 0,0 0 0,0 0 0,1 0 0,-1 0 0,0 0 0,0 0 0,0 1 0,0-1 0,5 11 0,0 10 0,0 22-2537,-2-1 0,-2 0-1,-9 80 1,8-121 2553,-1-1-1,1 1 0,0-1 1,0 1-1,0 0 0,0 0 1,0-1-1,0 1 1,0 0-1,0-1 0,0 1 1,0 0-1,0-1 0,0 1 1,0 0-1,1-1 1,-1 1-1,0-1 0,0 1 1,1 0-1,-1-1 0,1 1 1,-1-1-1,1 1 1,-1-1 34,1 0 1,0 0 0,-1 0 0,1 0-1,0 0 1,-1-1 0,1 1 0,-1 0 0,1 0-1,-1-1 1,1 1 0,0-1 0,-1 1-1,1 0 1,-1-1 0,0 1 0,1-1-1,-1 1 1,1-1 0,21-30 3045,-21 29-2892,0 0 0,-1 1 0,1-1 1,0 0-1,1 0 0,-1 1 0,0-1 0,0 1 0,1-1 0,-1 1 1,1 0-1,-1-1 0,1 1 0,0 0 0,-1 0 0,1 0 0,3-1 1,-3 2-111,0 0 0,-1 1 0,1-1 0,0 1 1,0-1-1,-1 1 0,1-1 0,-1 1 1,1 0-1,0 0 0,-1 0 0,1 0 0,-1 0 1,0 0-1,1 0 0,-1 1 0,0-1 1,0 0-1,0 1 0,2 2 0,6 8-549,0 0 0,8 16 0,-4-5-6371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156 287 24575,'0'3'0,"0"-1"0,0 0 0,1 1 0,-1-1 0,0 0 0,1 0 0,-1 1 0,1-1 0,0 0 0,0 0 0,1 4 0,-1-6 0,-1 0 0,0 1 0,0-1 0,0 0 0,1 0 0,-1 0 0,0 0 0,0 1 0,1-1 0,-1 0 0,0 0 0,0 0 0,1 0 0,-1 0 0,0 0 0,1 0 0,-1 1 0,0-1 0,0 0 0,1 0 0,-1 0 0,0 0 0,1 0 0,-1-1 0,0 1 0,0 0 0,1 0 0,-1 0 0,0 0 0,1 0 0,-1 0 0,0 0 0,13-16 0,-2-5 0,0-2 0,-2 0 0,-1 0 0,-1 0 0,0-1 0,4-45 0,-10 61-565,0-1 0,-1 0-1,0 0 1,0 1 0,-4-16-1,4 22 491,0 1 0,0-1-1,0 1 1,-1 0-1,1-1 1,-1 1 0,1 0-1,-1 0 1,1-1-1,-1 1 1,0 0 0,0 0-1,1 0 1,-1 0 0,0 0-1,0 0 1,0 0-1,0 0 1,0 0 0,-1 0-1,1 0 1,0 1 0,0-1-1,0 0 1,-1 1-1,1-1 1,0 1 0,-1 0-1,1-1 1,0 1 0,-1 0-1,1 0 1,0 0-1,-1 0 1,1 0 0,-1 0-1,1 0 1,0 0-1,-1 1 1,1-1 0,0 0-1,-1 1 1,1-1 0,-2 2-1,-3 1 76,1 0 0,-1 0 0,1 1 0,0 0 0,0 0 0,0 0 0,0 0 0,1 1 0,0 0 0,-5 7 0,-3 6 0,-18 34 0,11-14-1096,2 1-1,2 0 0,-14 58 1,23-74 1077,2 1 0,0-1 0,2 1 1,0-1-1,2 1 0,0 0 0,7 39 1,-6-56 16,1 0 0,0 1 0,1-1 0,-1 0 0,1 0 1,0-1-1,1 1 0,0 0 0,0-1 0,0 0 0,9 9 0,-10-12 15,1 0-1,-1 0 1,0-1-1,1 0 1,0 1-1,0-1 0,-1 0 1,1-1-1,0 1 1,1-1-1,-1 0 1,0 0-1,0 0 0,0 0 1,1-1-1,-1 1 1,0-1-1,1-1 1,-1 1-1,0 0 0,8-3 1,4-1 113,0-1 1,-1-1-1,0-1 1,0 0-1,0 0 0,-1-2 1,21-15-1,-9 3-533,-1-1 0,39-44 0,-29 25 3495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155 194 24575,'3'-21'0,"0"0"0,0-32 0,-3 48 0,0 0 0,-1 0 0,1-1 0,-1 1 0,0 0 0,0 0 0,-1 0 0,0 0 0,1 0 0,-2 1 0,1-1 0,0 0 0,-1 1 0,0-1 0,-6-6 0,8 10 0,0 0 0,0 0 0,0 0 0,0 0 0,-1 0 0,1 0 0,0 0 0,-1 0 0,1 1 0,0-1 0,-1 0 0,1 1 0,-1-1 0,0 1 0,1 0 0,-1-1 0,1 1 0,-1 0 0,1 0 0,-1 0 0,0 0 0,1 0 0,-1 0 0,1 1 0,-1-1 0,1 0 0,-1 1 0,1-1 0,-1 1 0,1 0 0,-1-1 0,1 1 0,0 0 0,-1 0 0,1 0 0,0 0 0,0 0 0,0 0 0,0 0 0,0 1 0,-2 1 0,-1 3 0,-1 0 0,1 1 0,1-1 0,-1 1 0,1 0 0,0 0 0,-2 10 0,-9 48-1885,3 0 0,2 0 0,1 104 0,21 113-2863,0-178 4707,5 0 1,4-1 0,5-1-1,50 124 1,-64-192 4339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0 902 24575,'12'-40'-876,"0"1"0,3 1 0,1 1 0,2 0 0,2 1 0,29-41 0,160-183-7380,-143 184 7639,-64 74 625,15-18 660,0-1 0,-1 0 0,15-28-1,-27 43-545,-1 0-1,-1 1 0,1-1 0,-1 0 0,0 0 0,0 0 0,-1-1 0,0 1 0,0 0 1,0-1-1,-1 1 0,0 0 0,0-1 0,-1 1 0,1-1 0,-1 1 0,-1 0 0,1 0 1,-4-7-1,-6-3 225,10 16-309,1-1 0,0 1 0,-1 0 1,1 0-1,0 0 0,-1-1 0,1 1 1,-1 0-1,1 0 0,-1 0 0,1 0 1,0 0-1,-1 0 0,1 0 0,-1 0 1,1 0-1,-1 0 0,1 0 0,-1 0 1,1 0-1,0 0 0,-1 1 0,1-1 1,-1 0-1,-1 1 138,1 1 0,0-1-1,0 0 1,-1 1 0,1-1 0,0 1 0,0-1 0,1 1 0,-1-1 0,0 1 0,0 0-1,1-1 1,-1 1 0,1 0 0,0 0 0,-1 2 0,-4 61 4625,8 2-3389,19 67-2544,-13-83 1393,61 296-2154,31 221-6696,-98-541 11198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1 509 24575,'0'-27'-605,"1"1"1,2 0-1,1 0 0,0 0 0,14-40 0,-11 49 185,0-1 1,0 1-1,2 1 0,0 0 0,1 0 0,1 1 0,0 0 1,23-23-1,-5 10-707,34-25 0,-51 44 1064,0 1 0,0 0 0,1 1 0,0 0-1,1 1 1,19-6 0,-29 11-45,1-1-1,0 1 1,-1 1-1,1-1 0,0 1 1,0 0-1,-1 0 1,1 0-1,0 1 1,-1-1-1,1 1 0,0 0 1,-1 1-1,1-1 1,-1 1-1,1 0 1,-1 0-1,0 0 0,0 0 1,7 6-1,-5-2-68,-1-1-1,0 1 0,0 0 1,-1 0-1,1 0 0,-1 0 1,-1 1-1,1 0 0,-1-1 1,0 1-1,-1 1 0,3 10 0,11 73-1271,-8 46 4210,-2-26-1164,-4-89 1996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24575,'0'5'0,"0"1"0,0-1 0,1 1 0,0 0 0,0-1 0,0 0 0,3 9 0,-3-13 0,0 1 0,-1-1 0,1 0 0,0 0 0,0 0 0,-1 0 0,1 0 0,0 0 0,0 0 0,0 0 0,0-1 0,1 1 0,-1 0 0,0-1 0,0 1 0,0 0 0,1-1 0,-1 1 0,0-1 0,0 0 0,1 0 0,-1 1 0,0-1 0,1 0 0,-1 0 0,0 0 0,1 0 0,-1 0 0,0 0 0,1-1 0,-1 1 0,0 0 0,0-1 0,1 1 0,-1-1 0,0 1 0,0-1 0,2-1 0,6-3 0,0 0 0,-1 0 0,0-1 0,0 0 0,0 0 0,0-1 0,-1 0 0,0-1 0,6-9 0,-5 7 0,0-1 0,-2 0 0,1-1 0,-1 1 0,-1-1 0,7-22 0,-11 32 0,0-1 0,-1 1 0,1-1 0,-1 1 0,1-1 0,-1 1 0,0-1 0,0 1 0,0-1 0,0 1 0,-1-1 0,1 1 0,-1-1 0,1 1 0,-1-1 0,0 1 0,0-1 0,0 1 0,0 0 0,-1 0 0,1 0 0,0-1 0,-1 1 0,0 0 0,1 1 0,-1-1 0,0 0 0,0 0 0,0 1 0,0-1 0,0 1 0,0 0 0,-1 0 0,1-1 0,0 1 0,-1 1 0,1-1 0,-1 0 0,1 1 0,-5-1 0,3 0 0,0 1 0,0-1 0,0 1 0,1 1 0,-1-1 0,0 0 0,0 1 0,0 0 0,0 0 0,1 0 0,-1 0 0,0 0 0,1 1 0,-1 0 0,1 0 0,0 0 0,-1 0 0,1 0 0,0 1 0,0-1 0,1 1 0,-1 0 0,0 0 0,1 0 0,0 0 0,-4 7 0,3-3-273,1 1 0,-1 0 0,2-1 0,-2 13 0,0 6-6553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76 109 24575,'-2'1'0,"1"-1"0,0 0 0,0 1 0,0-1 0,0 1 0,0-1 0,0 1 0,0-1 0,0 1 0,0 0 0,0-1 0,0 1 0,1 0 0,-1 0 0,0 0 0,0-1 0,1 1 0,-1 0 0,0 1 0,-13 23 0,11-19 0,1-2-5,-3 5-161,-1 2-1,1-1 1,1 0 0,0 1 0,0 0 0,1 0-1,1 0 1,-3 16 0,5-26 166,0 0 0,0 0 0,0 0 0,1 0 0,-1 0 0,0 0 0,0 0 0,0 0 0,1 0 0,-1 0 0,0 0 0,1 0 0,-1 0 0,1-1 0,-1 1 0,1 0 0,0 0 0,-1 0 0,1-1 0,0 1 0,-1 0 0,1-1 0,0 1 0,0 0 0,0-1 0,0 1 0,0-1 0,-1 0 0,1 1 0,0-1 0,0 0 0,0 1 0,0-1 0,0 0 0,0 0 0,0 0 0,0 0 0,0 0 0,0 0 0,0 0 0,0 0 0,0 0 0,2-1 0,4 0 0,0-1 0,1-1 0,-1 1 0,10-6 0,83-49-3249,-30 16-435,-22 17 4319,-47 23-637,1 1 0,-1-1 0,1 0 0,-1 1 0,1-1 1,-1 1-1,1-1 0,0 1 0,-1 0 0,1 0 0,0 0 0,-1 0 0,1 0 0,0 0 1,-1 0-1,1 0 0,0 1 0,-1-1 0,1 1 0,-1-1 0,1 1 0,0 0 0,-1-1 1,0 1-1,1 0 0,-1 0 0,1 0 0,-1 0 0,0 0 0,0 0 0,0 1 0,2 1 1,1 4 2,-1 0 0,1 0 1,-1 0-1,-1 0 1,4 15-1,5 12-5,-10-30 574,1-1 0,-1 0-1,1 0 1,0 0-1,0 0 1,0 0-1,1-1 1,3 5-1,-4-6-632,0 1-1,0-1 0,0 0 1,0 0-1,0 0 0,0 0 1,0 0-1,0 0 0,1 0 1,-1-1-1,3 1 1,0-1-495,0 0 0,-1 0 1,1 0-1,0-1 1,0 0-1,0 0 0,0 0 1,-1-1-1,1 0 1,0 1-1,-1-2 0,5-2 1,14-8 656,0-1-1,-1-2 1,0 0 0,-1-1-1,-1-2 1,-1 0 0,-1 0 0,-1-2-1,21-31 1,-35 48 196,-1 0 0,1-1 0,-1 0 1,0 1-1,0-1 0,-1 0 0,1 0 0,0-7 0,-2 11-199,0 0 0,0 0 0,0-1 0,0 1 1,0 0-1,0 0 0,0 0 0,-1 0 0,1 0 0,0 0 0,-1 0 0,1 0 0,-1 0 0,1 1 1,-1-1-1,1 0 0,-1 0 0,-1-1 0,1 1-44,-1 0 0,1 0 0,0 0-1,-1 1 1,0-1 0,1 0 0,-1 1 0,1-1 0,-1 1 0,0 0 0,1 0-1,-1-1 1,0 1 0,1 0 0,-4 1 0,-4 0-156,0 0 1,0 1-1,0 0 1,0 1-1,0-1 0,1 2 1,-1 0-1,1 0 1,-9 5-1,-18 15 2810,34-23-2673,0-1 0,1 0 0,-1 1 0,0-1 0,1 1 0,-1-1-1,0 1 1,1-1 0,-1 1 0,1-1 0,-1 1 0,1 0 0,-1-1 0,1 1 0,0 0-1,-1-1 1,1 1 0,-1 1 0,12-1 65,22-8-156,-4-3 58,-20 6 0,0 1 0,1 0 0,-1 0 0,1 1 0,-1 0 0,1 1 0,12 0 0,-21 1 0,0 0 0,0 0 1,0 1-1,1-1 1,-1 0-1,0 1 0,0-1 1,0 1-1,0 0 1,0-1-1,0 1 1,0 0-1,0 0 0,0-1 1,0 1-1,0 0 1,-1 0-1,1 0 0,0 0 1,-1 0-1,1 0 1,0 0-1,-1 0 0,1 0 1,-1 1-1,0-1 1,1 0-1,-1 0 1,0 0-1,0 1 0,0-1 1,0 0-1,0 0 1,0 2-1,0 7 254,-1-1-1,0 0 1,-3 15 0,1-12 475,-44 227-7582,-7 40 763,48-238 7004,-35 193-660,30-189-284,-1 0-1,-3-1 0,-20 44 0,31-80 257,1-1 1,-2 0 0,1 0-1,-1 0 1,0 0 0,0-1-1,-1 0 1,-12 11-1,16-16-190,0 1-1,0-1 1,0 1-1,-1-1 1,1 0-1,-1 0 0,1 0 1,-1 0-1,1 0 1,-1-1-1,1 1 1,-1-1-1,1 1 1,-1-1-1,0 0 0,1 0 1,-1 0-1,0-1 1,1 1-1,-1 0 1,1-1-1,-1 0 0,1 0 1,-1 0-1,1 0 1,-1 0-1,1 0 1,0-1-1,-1 1 0,-2-4 1,-1 0 29,1 0 1,0-1-1,1 0 0,0 0 1,0 0-1,0 0 0,0 0 1,1-1-1,0 0 1,1 0-1,-1 0 0,1 0 1,1 0-1,-2-12 1,0-3 499,1-1 0,2 0 1,2-34-1,1 28-449,2-1-1,1 1 1,17-53 0,-11 52-826,1-1 1,1 2-1,2 0 1,1 1-1,37-47 1,-27 44 30,1 1 0,1 2 0,1 1 0,2 1 0,1 1 1,1 2-1,0 2 0,62-28 0,-82 42 817,-3 2 201,0 0-1,0 1 1,18-5 0,-29 9-280,0 1-1,0-1 0,0 0 1,0 0-1,-1 0 1,1 0-1,0 0 0,0 0 1,0 1-1,0-1 1,0 0-1,0 0 1,0 0-1,0 0 0,0 0 1,0 0-1,0 1 1,0-1-1,0 0 1,0 0-1,0 0 0,0 0 1,0 0-1,0 0 1,0 1-1,0-1 0,1 0 1,-1 0-1,0 0 1,0 0-1,0 0 1,0 0-1,0 0 0,0 1 1,0-1-1,0 0 1,0 0-1,1 0 1,-1 0-1,0 0 0,0 0 1,0 0-1,0 0 1,0 0-1,0 0 0,0 0 1,1 0-1,-1 0 1,0 0-1,0 0 1,0 0-1,0 0 0,1 0 1,-7 7 2875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62 24575,'-7'-7'-121,"-1"-1"1,0 1-1,0 1 0,-1 0 0,1 0 0,-15-7 0,20 12 90,-1-1-1,1 1 1,-1 0-1,1 0 0,-1 0 1,1 1-1,-1-1 0,1 1 1,-1 0-1,0 0 0,1 0 1,-1 0-1,1 1 1,-1-1-1,1 1 0,-1 0 1,1 0-1,-1 1 0,1-1 1,0 1-1,0-1 1,-6 5-1,1 1-27,0-1 0,1 2 0,0-1 0,0 1 0,1 0 0,0 1 0,0-1 0,1 1 0,0 0 0,1 1 0,0-1 0,-3 13 0,2-7-990,1 1 1,0 0-1,2 1 0,0-1 0,0 0 0,2 1 0,1 16 0,-1-28 987,1-1 1,0 1-1,-1 0 1,2-1-1,-1 1 0,0-1 1,1 1-1,0-1 1,0 0-1,1 0 0,-1 0 1,1 0-1,-1 0 0,1 0 1,1-1-1,2 4 1,-3-5 61,0 0 1,0 0-1,0 0 1,0-1-1,1 1 1,-1-1-1,0 0 1,0 0-1,1 0 1,-1 0 0,1-1-1,-1 1 1,1-1-1,-1 0 1,1 0-1,-1 0 1,1-1-1,-1 1 1,0-1-1,1 1 1,-1-1 0,5-2-1,6-3 99,0-1 0,0 0 0,-1-1 0,0-1 0,0 0 0,-1 0 0,0-1 0,13-15 0,2-5 347,46-64 0,-28 23 91,-41 69 106,-3 10 859,-4 18 1509,3-20-2702,-2 17 686,1 43 0,2-56-746,0-1 0,0 1 0,1 0 0,0 0 0,1-1 0,0 1-1,4 9 1,-6-17-249,0 0 0,0 0 0,0-1 0,0 1 0,0 0 0,1 0 0,-1-1 0,0 1 0,1-1 0,0 1 0,-1-1 0,1 0 0,-1 1 0,1-1 0,0 0 0,0 0 0,0 0 0,0 0 0,0-1 0,0 1 0,0-1 0,0 1 0,0-1 0,0 1 0,0-1 0,0 0 0,0 0 0,0 0 0,1 0 0,-1-1 0,0 1 0,0 0 0,0-1 0,0 0 0,0 1 0,0-1 0,0 0 0,0 0 0,-1 0 0,3-1 0,4-3 0,-1 0 0,0 0 0,0-1 0,0 0 0,-1 0 0,0 0 0,0-1 0,6-9 0,27-48-4021,-36 58 3574,0 0 0,0-1 0,-1 1 0,0-1 1,0 0-1,0 0 0,-1 1 0,1-12 0,-6 29 447,-1 12 0,5-10-6,0 1 0,0-1 0,3 19-1,0-19-116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53 228 24575,'0'0'0,"0"0"0,0 0 0,0 0 0,0 0 0,0 0 0,0 0 0,0 0 0,0 0 0,0 0 0,0 0 0,0 0 0,0 0 0,0 0 0,0 0 0,0-1 0,0 1 0,0 0 0,0 0 0,0 0 0,-1 0 0,1 0 0,0 0 0,0 0 0,0 0 0,0 0 0,0 0 0,0 0 0,0 0 0,0 0 0,0 0 0,0 0 0,0 0 0,0 0 0,0 0 0,0 0 0,0 0 0,0 0 0,-1 0 0,1 0 0,0 0 0,0 0 0,0 0 0,0 0 0,0 0 0,0 0 0,0 0 0,0 0 0,0 0 0,0 0 0,0 0 0,0 0 0,0 0 0,0 0 0,0 0 0,0 0 0,-1 0 0,1 0 0,3-10 0,6-12 0,34-48-4248,-31 53 2480,-1 0 0,-1 0 0,13-32 0,-22 48 1768,-1 0 0,0 0 0,1 0 0,-1 1 0,0-1 0,1 0 0,-1 0 0,0 0 0,0 0 0,0 0 0,0 0 0,0 0 0,0 0 0,0 1 0,0-1 0,0 0 0,-1 0 0,1 0 0,0 0 0,-1 0 0,1 0 0,-1 0 0,1 1 0,-1-1 0,0 1 0,1 0 0,-1-1 0,1 1 0,-1 0 0,0 0 0,1-1 0,-1 1 0,0 0 0,1 0 0,-1 0 0,0 0 0,1 0 0,-1 0 0,0 0 0,1 0 0,-1 0 0,0 0 0,0 0 0,-4 2 0,1-1 0,-1 0 0,1 1 0,0 0 0,0 0 0,-1 0 0,-3 4 0,1-1 708,0 2 0,0-1 1,0 1-1,1 0 1,-8 10-1,6-5-445,1 0 0,0 1-1,1 0 1,0 0-1,1 1 1,0-1 0,1 1-1,1 0 1,-3 19 0,4-7-4011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48 479 24575,'2'-17'0,"0"0"0,1 0 0,0 0 0,2 0 0,11-27 0,-11 30 0,0 0 0,0 1 0,-1-1 0,-1-1 0,-1 1 0,0 0 0,0-1 0,-1-15 0,-2 28 0,1 0 0,0 0 0,0 0 0,-1 0 0,1 0 0,-1 1 0,0-1 0,1 0 0,-1 0 0,0 0 0,0 1 0,-2-3 0,3 4 0,-1-1 0,1 0 0,-1 1 0,0-1 0,1 1 0,-1-1 0,0 1 0,1 0 0,-1-1 0,0 1 0,0 0 0,1-1 0,-1 1 0,0 0 0,0 0 0,0 0 0,1 0 0,-1 0 0,0 0 0,-1 0 0,-1 0 0,1 1 0,-1 0 0,1 0 0,0 0 0,0 0 0,-1 1 0,1-1 0,0 0 0,0 1 0,0 0 0,0-1 0,1 1 0,-1 0 0,0 0 0,1 0 0,-1 0 0,0 3 0,-5 6-38,2 1-1,-1-1 1,2 2-1,-1-1 0,2 0 1,0 1-1,-2 17 1,1 2-249,2 57 1,2-83 268,0 0 1,1 0-1,-1 0 1,2 0 0,-1 0-1,0-1 1,1 1-1,0 0 1,1-1-1,3 8 1,-5-12 19,0 1-1,0-1 1,0 0-1,0 1 1,1-1 0,-1 0-1,0 0 1,1 0-1,-1 0 1,1 0 0,-1 0-1,1 0 1,-1-1 0,1 1-1,3 1 1,-3-2-3,1 0 0,-1 0 1,1 0-1,-1 0 0,0 0 1,1-1-1,-1 1 0,1-1 1,-1 1-1,0-1 0,1 0 1,-1 0-1,0 0 0,3-2 0,8-5-498,-1 0-1,0-1 1,0-1-1,-1 0 1,0 0-1,-1-1 0,0-1 1,-1 0-1,13-19 1,-6 2-750,0 0 0,-2-1 0,14-40 0,-15 17 3873,-16 82-764,3 53-1,1-32-1059,-1-40-800,2 40 0,-2-46 0,1 0 0,-1-1 0,1 1 0,0-1 0,0 1 0,0-1 0,0 1 0,1-1 0,0 0 0,3 5 0,-5-7 0,1 0 0,0-1 0,0 1 0,0 0 0,0-1 0,-1 1 0,1-1 0,0 1 0,0-1 0,0 0 0,0 1 0,0-1 0,0 0 0,0 0 0,0 0 0,1 0 0,-1 0 0,0 0 0,0 0 0,0 0 0,0 0 0,0 0 0,0 0 0,0-1 0,0 1 0,0-1 0,0 1 0,0 0 0,0-1 0,-1 1 0,1-1 0,0 0 0,1 0 0,29-25 0,-29 24 0,16-18 714,-15 15-448,1 0 0,0 1 0,0-1 0,0 1 0,0 0 0,1 1 0,-1-1 0,1 1 0,0 0 0,0 0 0,7-3 0,-12 6-266,1 0 0,0 0 0,-1 0 0,1-1 0,0 1 0,-1 0 0,1 0 0,0 1 0,-1-1 0,1 0 0,0 0 0,-1 0 0,1 0 0,0 1 0,-1-1 0,1 0 0,-1 0 0,1 1 0,0-1 0,-1 1 0,1-1 0,-1 0 0,1 1 0,-1-1 0,1 1 0,0 0 0,6 19 0,-6-19 0,-1 1 0,1 0 0,-1 0 0,1 0 0,0-1 0,0 1 0,-1 0 0,1-1 0,0 1 0,2 2 0,-2-4 0,0 0 0,0 1 0,0-1 0,0 0 0,-1 1 0,1-1 0,0 0 0,0 0 0,0 0 0,0 0 0,0 0 0,0 0 0,0 0 0,0 0 0,0 0 0,-1-1 0,1 1 0,0 0 0,0 0 0,0-1 0,0 1 0,0-1 0,-1 1 0,1 0 0,0-1 0,0 0 0,-1 1 0,2-2 0,10-7-565,1 0 0,-2-1-1,1-1 1,-2 0 0,14-17-1,-7 4-564,0 0-1,13-28 0,-23 39 1053,-1-1 0,0 0 0,-2 0 0,1 0 0,2-17 0,-6 20-430,1 1-1,-1-1 0,-1 0 1,0 0-1,-1 0 1,0 0-1,-3-15 1,-4 10 508,8 16 0,0 0 0,0 0 0,-1 0 0,1 0 0,0 0 0,0 0 0,-1 0 0,1 0 0,0 0 0,0 0 0,-1 0 0,1 0 0,0 0 0,0 0 0,-1 0 0,1 0 0,0 0 0,0 0 0,-1 0 0,1 0 0,0 0 0,0 1 0,-1-1 0,1 0 0,0 0 0,0 0 0,0 0 0,-1 1 0,1-1 0,0 0 0,0 0 0,0 0 0,-1 1 0,0 2 0,-1 0 0,0 0 0,1 0 0,0 0 0,-1 0 0,1 0 0,-1 6 0,-1 14-429,0 1 1,1 0-1,2 0 1,4 45-1,25 94 1425,-21-128 3280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30 369 24575,'-13'-38'0,"10"30"0,0 0 0,0 0 0,1 0 0,0-1 0,1 1 0,-1 0 0,1-13 0,2 19-32,-1-1 0,1 0-1,0 0 1,0 1 0,1-1-1,-1 0 1,0 1 0,1-1-1,0 1 1,-1 0 0,1-1-1,0 1 1,0 0 0,0 0-1,0 0 1,3-1 0,44-28-718,-37 24 687,38-19 63,-26 14 0,38-25 0,-56 33 0,1-1 0,-2 0 0,1 0 0,-1-1 0,1 1 0,-2-1 0,1 0 0,-1 0 0,1-1 0,4-10 0,-9 16-9,0 0-1,1 0 0,-1 0 1,1 0-1,-1 0 1,0 0-1,0 0 0,0 0 1,0 0-1,0 0 1,0 0-1,0 0 0,0-1 1,0 1-1,0 0 1,0 0-1,-1 0 1,1 0-1,0 0 0,-1 0 1,1 0-1,-1 0 1,0-1-1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39 133 24575,'0'-3'0,"0"-25"0,-1 0 0,-7-46 0,24 179-2778,4 146-1,3 35-1033,-21-272 3812,0-1 0,8 22 0,-8-30 0,-1 0 0,1-1 0,1 1 0,-1 0 0,1-1 0,-1 0 0,1 0 0,1 0 0,-1 0 0,5 4 0,-7-7 11,0 0-1,1 0 1,-1 0-1,0 0 0,0-1 1,1 1-1,-1 0 1,1-1-1,-1 1 0,1-1 1,-1 0-1,0 1 1,1-1-1,-1 0 0,1 0 1,0 0-1,-1 0 1,1 0-1,-1 0 1,3-1-1,-1 0 48,0 0 1,0 0-1,0-1 1,-1 1-1,1-1 0,0 1 1,-1-1-1,1 0 1,3-4-1,2-3 401,1-1-1,-1 0 1,11-20-1,-7 9 463,-7 12-446,0-1 1,1 0-1,1 1 0,0 0 1,0 1-1,0 0 1,1 0-1,11-8 0,40-31-231,29-21-40,-84 65-115,-1 1 1,0 0-1,1 0 1,-1 0-1,1 1 1,0-1-1,0 1 0,0 0 1,4-1-1,-7 2-111,1 0-1,-1 0 0,0 0 1,0 0-1,1 0 0,-1 0 1,0 1-1,0-1 0,1 0 1,-1 1-1,0-1 0,0 1 1,0 0-1,0-1 0,0 1 1,0 0-1,0 0 0,0-1 1,0 1-1,0 0 0,0 0 1,0 0-1,-1 0 0,1 0 1,0 0-1,-1 0 1,1 1-1,-1-1 0,1 0 1,0 2-1,7 22-429,-2 2 1,0-1-1,-1 1 1,0 29-1,1-8-2826,2 25 2370,-3 1 1,-4 0 0,-2 0 0,-20 129-1,10-145 805,-2 0 1,-3-1-1,-2-1 0,-3-1 0,-2 0 0,-43 72 1,56-111 169,0 0 0,-2 0 1,0-1-1,0 0 1,-2-1-1,1-1 1,-22 15-1,30-24 6,-1 0 0,-1 0 0,1-1 0,-1 0 0,1 0 1,-1 0-1,0-1 0,0 0 0,-13 1 0,15-2-50,0-1 1,-1-1 0,1 1 0,0-1 0,0 1-1,0-1 1,0-1 0,0 1 0,0-1 0,0 0-1,0 0 1,0 0 0,1-1 0,-9-6 0,4 1-20,-1 0 0,2 0 1,-1-1-1,2-1 0,-1 1 1,1-1-1,0-1 1,1 1-1,0-1 0,1 0 1,-4-13-1,1 0-56,1 1-1,1-1 0,1 0 1,-2-43-1,6 33-174,1 1 0,2-1 0,1 1 0,2 0 0,1 0 0,2 0 0,1 1 0,1 0 0,2 1 0,1 0 0,1 1 0,2 1 1,1 0-1,2 1 0,0 1 0,2 0 0,30-30 0,8 4 1254,-7 10 4109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20 24575,'1'-1'0,"-1"1"0,0-1 0,1 0 0,-1 0 0,0 0 0,0 0 0,0 1 0,0-1 0,0 0 0,0 0 0,0 0 0,0 0 0,0 1 0,0-1 0,0 0 0,-1 0 0,1-1 0,0 2 0,-1 0 0,1-1 0,0 1 0,0 0 0,0 0 0,-1-1 0,1 1 0,0 0 0,0 0 0,-1 0 0,1-1 0,0 1 0,-1 0 0,1 0 0,0 0 0,0 0 0,-1 0 0,1-1 0,0 1 0,-1 0 0,1 0 0,0 0 0,-1 0 0,1 0 0,0 0 0,-1 0 0,1 0 0,0 0 0,-1 1 0,1-1 0,0 0 0,-1 0 0,1 0 0,0 0 0,0 0 0,-1 0 0,1 1 0,0-1 0,-1 0 0,1 0 0,0 0 0,0 1 0,0-1 0,-1 0 0,1 0 0,0 1 0,-6 5-92,1-1 1,1 1-1,-1 0 0,1 1 0,0-1 0,0 1 0,1 0 0,0 0 1,-4 14-1,2-5-138,1 0 0,1 1 1,-2 23-1,4-33 271,1-1 0,0 1 0,1 0-1,-1-1 1,1 1 0,1-1 0,-1 1 0,4 8 0,-4-13-34,-1-1 0,1 0 1,0 1-1,0-1 0,0 0 1,-1 0-1,1 1 0,0-1 0,1 0 1,-1 0-1,0 0 0,0 0 1,0 0-1,1 0 0,-1-1 1,3 2-1,-2-1-10,0-1 0,0 0 0,0 0 1,0 0-1,0 0 0,0 0 0,0 0 0,0 0 0,-1 0 0,1-1 0,0 1 1,0-1-1,0 0 0,0 1 0,-1-1 0,4-2 0,9-6-211,-2-1-1,1 0 0,-1-1 0,-1 0 1,0-1-1,0 0 0,-1 0 1,-1-1-1,0-1 0,-1 0 0,12-27 1,-9 20 214,-11 40 0,-1 6 0,-1 112 3884,2-80-5163,0-19-5547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115 700 24575,'-9'1'0,"-1"-1"0,0 0 0,0-1 0,0 0 0,0-1 0,1 0 0,-1-1 0,-13-5 0,22 8 0,0 0 0,0-1 0,0 1 0,1-1 0,-1 1 0,0-1 0,1 1 0,-1-1 0,0 1 0,1-1 0,-1 0 0,0 1 0,1-1 0,-1 0 0,1 0 0,0 1 0,-1-1 0,1 0 0,-1 0 0,1 0 0,0 0 0,0 0 0,-1 1 0,1-1 0,0 0 0,0 0 0,0-1 0,1 0 0,-1 1 0,1-1 0,-1 0 0,1 1 0,0-1 0,0 0 0,0 1 0,0-1 0,0 1 0,0-1 0,0 1 0,3-2 0,5-5 0,0 1 0,1 0 0,12-6 0,-20 12 0,67-36-1840,76-29-1,80-19-3980,-150 58 4759,661-219-4087,-238 110 7535,-465 128 2750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0:2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770 156 24575,'-140'63'-7910,"2"3"3607,-266 145 1561,317-160 2053,181-93 2645,217-100-1776,639-198 1,-871 318 4955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138 135 24575,'1'-18'0,"0"15"0,-1 0 0,1 0 0,-1 0 0,0 0 0,0 0 0,0 0 0,-1 1 0,1-1 0,-1 0 0,1 0 0,-1 0 0,0 1 0,0-1 0,-2-3 0,3 6 0,0-1 0,0 1 0,0 0 0,-1 0 0,1-1 0,0 1 0,0 0 0,0 0 0,-1 0 0,1-1 0,0 1 0,0 0 0,0 0 0,-1 0 0,1 0 0,0-1 0,0 1 0,-1 0 0,1 0 0,0 0 0,0 0 0,-1 0 0,1 0 0,0 0 0,0 0 0,-1 0 0,1 0 0,0 0 0,-1 0 0,1 0 0,0 0 0,0 0 0,-1 0 0,1 0 0,0 0 0,0 0 0,-1 1 0,-8 9 0,-1 17 0,-45 201-7142,29-109 4451,20-98 2691,2-4 0,0 1 0,0-1 0,-1 37 0,5-54 0,0 0 0,0 1 0,0-1 0,0 1 0,0-1 0,0 0 0,0 1 0,0-1 0,0 1 0,0-1 0,0 0 0,0 1 0,0-1 0,0 0 0,0 1 0,1-1 0,-1 1 0,0-1 0,0 0 0,0 1 0,1-1 0,-1 0 0,0 1 0,0-1 0,1 0 0,-1 1 0,7-9 0,5-25 0,-11 29 0,29-90-2268,32-174 0,-39 109 4247,-23 157-1844,4-16 350,0 16 564,2 8 1606,40 59-824,65 73 0,-23-32-9064,-83-99 7084,0-1-1,0 1 1,-1 0 0,0 0-1,0 0 1,-1 0 0,0 1-1,0 0 1,2 11-1,-4-13 87,-1-1-1,0 0 0,0 1 1,0-1-1,0 1 1,-1-1-1,0 0 0,0 0 1,-1 1-1,1-1 0,-1 0 1,0 0-1,0 0 0,-1-1 1,-3 7-1,-4 2 166,0-1-1,0 0 1,-1 0-1,-1-1 1,0-1 0,0 0-1,-1 0 1,-16 9-1,-1-2 466,-1-2-1,-55 21 0,73-31-184,0 0 0,-1-1 0,1-1 1,-1 0-1,0-1 0,1-1 0,-22 0 0,19-3-94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62 24575,'1'3'0,"0"-1"0,0 0 0,-1 1 0,1-1 0,-1 0 0,0 1 0,1-1 0,-1 1 0,0-1 0,0 0 0,-1 1 0,1-1 0,-1 1 0,1-1 0,-2 4 0,-2 18 0,4-24 0,1 1 0,-1-1 0,0 1 0,0-1 0,0 1 0,0-1 0,1 0 0,-1 1 0,0-1 0,0 1 0,1-1 0,-1 0 0,0 1 0,1-1 0,-1 0 0,0 0 0,1 1 0,-1-1 0,1 0 0,-1 0 0,0 1 0,1-1 0,-1 0 0,1 0 0,-1 0 0,1 0 0,-1 1 0,1-1 0,-1 0 0,0 0 0,1 0 0,-1 0 0,1 0 0,-1 0 0,1 0 0,-1-1 0,1 1 0,-1 0 0,1 0 0,-1 0 0,1 0 0,-1-1 0,0 1 0,1 0 0,24-10 0,-24 9 0,18-8 0,32-21 0,-44 25 0,0 0 0,-1-1 0,1 1 0,-1-2 0,0 1 0,0-1 0,5-8 0,-11 15 0,1-1 0,-1 1 0,1-1 0,-1 1 0,1-1 0,-1 0 0,0 1 0,1-1 0,-1 0 0,0 0 0,0 1 0,1-1 0,-1 0 0,0 0 0,0 1 0,0-1 0,0 0 0,0 0 0,0 1 0,0-1 0,0 0 0,0 0 0,0 1 0,-1-1 0,1 0 0,0 1 0,0-1 0,-1 0 0,1 0 0,-1 0 0,0 0 0,-1 0 0,1 0 0,0 1 0,-1-1 0,1 0 0,-1 1 0,1-1 0,-1 1 0,1 0 0,-1-1 0,1 1 0,-1 0 0,-2 0 0,-6 0 0,1 1 0,0 0 0,-17 4 0,20-3-124,1 0 0,-1 0 0,1 1 0,0-1 0,0 1 0,0 0-1,1 0 1,-1 1 0,1 0 0,-5 4 0,-2 4-6702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24575,'6'-11'-47,"3"-9"47,3 53 24,-1 30-24,-4 18-8489,-5 19 8489,-4 4 0,-2 5-2814,-3-5 2814,-3-11 6,1-13-6,2-21 3129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6 24575,'9'-5'0,"-10"5"0,-17 9 0,8-3-64,-10 8-1142,-1 1 0,-29 27 0,46-38 1033,0 0 1,0 1 0,0-1-1,1 1 1,-1-1 0,1 1-1,0 0 1,1 0 0,-1 1 0,1-1-1,0 1 1,0-1 0,1 1-1,0-1 1,0 1 0,0 0 0,0 7-1,2-7 149,0-1 0,0 0 1,1 0-1,-1 1 0,1-1 0,0-1 0,1 1 0,-1 0 0,1 0 0,0-1 0,0 1 0,1-1 0,-1 0 1,1 0-1,0-1 0,5 5 0,7 4-474,0 0 1,35 18-1,-50-29 691,0-1 0,-1 0 1,1 0-1,0 1 0,0-1 0,0 1 0,0-1 0,-1 1 0,1-1 0,0 1 0,-1-1 0,1 1 0,0-1 1,-1 1-1,1 0 0,-1 0 0,1-1 0,-1 1 0,1 0 0,-1 0 0,1 0 0,-1-1 0,0 1 0,1 2 1,-2-2-138,1-1 0,-1 1 0,1 0 1,-1-1-1,0 1 0,0-1 1,1 1-1,-1-1 0,0 1 0,0-1 1,0 1-1,0-1 0,1 0 1,-1 1-1,0-1 0,0 0 0,0 0 1,-2 1-1,-51 3-206,52-4 384,-21 0-5723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24575,'-5'0'-36,"1"1"-1,0 0 0,0 0 1,0 1-1,0-1 0,0 1 1,0 0-1,0 0 0,1 0 1,-1 1-1,-5 4 0,3-2-79,1-1-1,0 1 0,0 0 0,0 0 1,0 1-1,-4 8 0,8-13 108,0-1-1,1 1 1,-1 0-1,1 0 1,0 0-1,-1-1 0,1 1 1,0 0-1,-1 0 1,1 0-1,0 0 1,0 0-1,0 0 1,0 0-1,0 0 1,0 0-1,0 0 0,0 0 1,0-1-1,0 1 1,1 0-1,-1 0 1,0 0-1,1 0 1,-1 0-1,0 0 0,2 1 1,-1-1 2,1 0 0,-1 0 0,0 0 0,1 0 0,-1 0 0,1-1 0,0 1 0,-1 0 0,1-1 0,0 1 0,-1-1 0,1 0 0,3 1 0,2-1 8,-1 1 1,1-2-1,0 1 1,-1-1-1,1 0 1,-1 0-1,8-2 1,-12 2 33,0 0 0,-1 1 0,1-1 0,-1 0 0,1 0 0,-1 0 0,0 0 0,1 0 0,-1 0 0,0 0 0,0 0 0,1 0 0,-1-1 0,0 1 0,0 0 0,-1-1 0,1 1 0,0-1 0,0 1 0,-1-1 0,1 0 0,0-2 0,-1 3-9,0-1 0,0 1 0,0 0 0,-1 0 0,1-1 0,-1 1 0,1 0 0,0 0 0,-1-1 0,0 1 0,1 0 0,-1 0 0,0 0 0,0 0 0,1 0 0,-1 0 0,0 0 0,0 0 0,0 0 0,0 0 0,0 1-1,-1-1 1,1 0 0,0 1 0,0-1 0,0 1 0,-1-1 0,1 1 0,0-1 0,-2 1 0,-4-2-196,0 1-1,-1-1 0,1 2 1,0-1-1,0 1 0,-1 0 1,-10 2-1,2 0-6655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20 24575,'0'-1'0,"0"0"0,0 0 0,0 0 0,-1 0 0,1 0 0,0 1 0,0-1 0,-1 0 0,1 0 0,-1 1 0,1-1 0,0 0 0,-1 0 0,0 1 0,1-1 0,-1 1 0,1-1 0,-1 0 0,0 1 0,1-1 0,-1 1 0,0-1 0,1 1 0,-1 0 0,0-1 0,0 1 0,0 0 0,1-1 0,-1 1 0,0 0 0,0 0 0,0 0 0,0 0 0,0 0 0,-1 0 0,-1 0 0,-1 0 0,0 0 0,1 0 0,-1 1 0,1-1 0,-7 3 0,-5 3-808,0 1-1,1 0 0,0 2 1,1-1-1,0 1 1,-15 15-1,8-7-606,2 2 0,0 0 0,-16 24 0,27-34 1468,1 1 1,0 0-1,0 0 1,1 1-1,0-1 1,1 1 0,0 0-1,-3 17 1,6-22-30,1-1 0,-1 1 0,1-1 0,0 1 0,0-1 0,1 1 1,0-1-1,0 1 0,0-1 0,0 1 0,1-1 0,0 0 0,0 0 0,1 1 0,-1-2 1,1 1-1,0 0 0,0-1 0,7 8 0,-3-5-24,0-1 1,0 0-1,0 0 1,1-1-1,0 0 0,0 0 1,0-1-1,17 6 1,3-1 215,42 7 1,-41-10 87,-39-7 66,0 1-1,0 0 1,0 1-1,0 0 1,-12 3-1,-5-1-62,-14 2 102,-133 18 1972,152-19-6271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113 287 24575,'-10'0'-597,"1"0"-1,0-1 0,-1 0 0,1 0 1,0-1-1,0 0 0,0-1 0,0 0 1,-15-7-1,23 9 608,1 1 1,0 0 0,-1 0-1,1 0 1,0 0 0,0 0-1,-1-1 1,1 1 0,0 0-1,0 0 1,0-1 0,-1 1-1,1 0 1,0 0 0,0-1-1,0 1 1,0 0 0,-1 0-1,1-1 1,0 1 0,0 0-1,0-1 1,0 1 0,0 0-1,0-1 1,0 1-1,0 0 1,0-1 0,0 1-1,0 0 1,0-1 0,0 1-1,0 0 1,0 0 0,0-1-1,0 1 1,0 0 0,1-1-1,-1 1 1,0 0 0,0 0-1,1-1 1,14-7-103,17 0-1730,0 1 0,65-4 0,-42 6 218,130-15 193,388-42-415,287-18 3658,581 31 934,-1295 52-2344,248 3-2578,-389-6 3128,-7-1-97,-17-2 498,-27-2-718,13 4 333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24575,'-2'0'0,"-2"0"0,-3 0 0,1 0 0,52 0 0,41 0 0,21 2-6784,6 1 6784,-1-1 0,10 2 0,-2 2 0,-9 0 0,-11-1-4536,-13 1 4536,-11-1 4536,-6-2-4536,-11-12 0,-15-5-1407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0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459 336 24575,'-3'-78'0,"2"71"0,0 0 0,0 0 0,-1 0 0,0 0 0,0 1 0,0-1 0,-1 0 0,-7-11 0,10 18-7,0-1-1,-1 1 1,1 0-1,0-1 1,-1 1-1,1-1 0,0 1 1,-1 0-1,1-1 1,0 1-1,-1 0 1,1-1-1,-1 1 1,1 0-1,-1 0 1,1-1-1,-1 1 0,1 0 1,-1 0-1,1 0 1,-1 0-1,1 0 1,-1 0-1,1 0 1,-1 0-1,1 0 0,-1 0 1,0 0-1,-11 10-539,-4 24-875,-17 73-4084,-3 60 2558,10-43 654,-7 23 301,-148 563 2568,174-695 968,2-24-391,3-24-813,10-197 3782,-7 212-3706,0 6-415,-1 8 0,0 1 0,0-1 0,0 0 0,0 1 0,1-1 0,0 1 0,-1-1 0,1 1 0,1-1 0,2-5 0,-4 9 0,0 0 0,0 0 0,0 0 0,1-1 0,-1 1 0,0 0 0,0 0 0,1 0 0,-1 0 0,0 0 0,0 0 0,1 0 0,-1 0 0,0 0 0,1 0 0,-1 0 0,0 0 0,0 0 0,1 0 0,-1 0 0,0 0 0,0 0 0,1 0 0,-1 0 0,0 0 0,0 0 0,1 0 0,-1 0 0,0 0 0,0 1 0,1-1 0,-1 0 0,0 0 0,0 0 0,0 0 0,1 1 0,-1-1 0,0 0 0,0 0 0,0 1 0,0-1 0,1 0 0,-1 0 0,0 0 0,0 1 0,8 13 0,-8-14 0,64 157-2173,1 2 2,-48-124 2711,39 55 1,-49-80-539,0 0 0,1-1 0,0-1 0,0 1 0,1-1 0,0-1 0,0 1 0,1-2 1,0 1-1,14 6 0,-20-11-31,0-1 1,1 1 0,-1-1-1,1 0 1,-1 0 0,1-1 0,-1 1-1,1-1 1,-1 0 0,1 0-1,0-1 1,-1 1 0,1-1-1,-1 0 1,9-3 0,-6 1 66,-1 0-1,1-1 1,-1 0 0,0 0 0,0 0 0,-1-1 0,1 1 0,-1-1 0,6-8 0,1-3 102,0-1 1,-1 0 0,-1-1-1,0 0 1,-2-1-1,9-24 1,-9 13-425,0-1 0,-2 0 0,-1 0 0,-2 0 0,-1-1 0,-4-55 0,-5 12-1089,-28-125-1,3 77 785,-5 0-1,-5 3 0,-113-222 0,149 330 748,-63-109 487,60 107-574,0 1 1,-2 0-1,0 0 1,0 1-1,-1 0 1,-14-10-1,24 20 33,0 0 0,-1 1 0,0-1 0,1 1 0,-1 0 0,0 0 1,1 0-1,-1 0 0,0 0 0,0 0 0,0 1 0,0-1 0,0 1 0,0 0 0,0 0 0,0 0 0,0 0 0,0 1 0,0-1 0,0 1 0,1-1 0,-1 1 0,0 0 0,0 0 0,1 1 0,-1-1 0,0 1 0,1-1 0,-1 1 0,1 0 0,0 0 0,-1 0 0,-1 3 1,-4 3 146,1 0 0,0 1 0,0 0 0,1 1 1,1 0-1,-1-1 0,-5 19 0,0 4-731,2 0-1,-8 55 1,6-11 3088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0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289 401 24575,'0'-10'-284,"-1"-1"0,-1 1 0,1-1 0,-2 1 0,1 0 0,-1 0-1,-7-15 1,7 20 115,0-1-1,0 0 1,0 1-1,0 0 1,-1-1-1,0 1 1,0 1-1,0-1 1,-1 1-1,0-1 1,0 1-1,0 1 1,-9-6-1,11 8 125,0 0 1,0 0-1,0 0 0,0 1 0,0-1 0,0 1 1,0 0-1,-1 0 0,1 0 0,0 0 0,0 1 1,0-1-1,0 1 0,0 0 0,0-1 1,0 2-1,0-1 0,0 0 0,0 1 0,0-1 1,0 1-1,1 0 0,-1 0 0,1 0 1,0 0-1,-1 0 0,-2 3 0,-4 6-662,0-1 0,1 1 0,0 0 0,-12 25-1,9-13 921,0 1 1,2 0-1,1 0 0,-9 50 0,14-60-107,1 1 1,1 1-1,0-1 1,1 0-1,0 0 1,2 0-1,0 0 1,0 0-1,8 25 1,-9-37-62,0 0 0,0 0-1,1 0 1,-1-1 0,1 1 0,-1 0-1,1 0 1,0-1 0,0 1 0,0-1-1,0 0 1,1 1 0,-1-1 0,0 0 0,1 0-1,0-1 1,-1 1 0,1 0 0,0-1-1,0 0 1,0 1 0,0-1 0,0-1-1,0 1 1,0 0 0,0-1 0,0 1 0,1-1-1,-1 0 1,0 0 0,0 0 0,0-1-1,0 1 1,1-1 0,-1 1 0,3-2-1,4-2 122,1 0 0,-1 0-1,-1-1 1,1 0 0,-1-1-1,0 0 1,0 0 0,0-1-1,10-11 1,-4 2-762,0-1-1,-1 0 1,22-38-1,-29 43 354,-2 1 0,1-1 0,-1 0 0,-1 0 0,0 0-1,-1 0 1,-1-1 0,2-16 0,-5 22 458,-3 13-1,-3 15 17,4-8 560,0 0-1,1 1 1,1-1-1,0 0 1,0 1 0,2-1-1,-1 1 1,2-1 0,3 15-1,-5-27-788,0 0 0,0 1-1,0-1 1,1 0 0,-1 0-1,1 0 1,-1 0 0,1 0-1,-1 0 1,1 0 0,0 0-1,-1-1 1,1 1 0,0 0-1,0 0 1,0 0 0,-1-1-1,1 1 1,0 0 0,0-1-1,0 1 1,0-1 0,0 1-1,2 0 1,-1-1 0,-1 0 1,1 0 0,0-1-1,-1 1 1,1 0-1,-1-1 1,1 1 0,-1-1-1,1 1 1,-1-1-1,1 0 1,-1 1 0,0-1-1,1 0 1,1-1 0,4-5-87,1 0 1,-1 0 0,0-1-1,7-10 1,-1 0-1303,-2 0 0,0-1 0,-1 0 0,13-36 0,-14 25 882,0-1-1,7-51 1,-9 7 1398,-6-143 1,0 237-1251,8 167-4103,6-85 3949,35 127 0,-34-176 5141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0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17 471 24575,'0'-6'0,"-9"-25"0,1-22 0,25-14 0,17-1 0,20 4-8503,9 11 8503,0 10 1719,-6 11-1719,-8 10-4388,-8 8 4388,-10 6 0,-8 2-3083,-9 2 6166,-20 6-102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44 24575,'0'-2'0,"-1"-1"0,1 1 0,-1 0 0,1 1 0,-1-1 0,0 0 0,1 0 0,-1 0 0,0 0 0,0 0 0,-1 1 0,1-1 0,0 0 0,0 1 0,-1-1 0,1 1 0,-1 0 0,0-1 0,1 1 0,-1 0 0,0 0 0,0 0 0,1 0 0,-1 0 0,0 1 0,0-1 0,0 0 0,0 1 0,0 0 0,0-1 0,0 1 0,0 0 0,0 0 0,0 0 0,0 0 0,0 0 0,-1 1 0,1-1 0,0 1 0,1-1 0,-1 1 0,-3 1 0,-3 3-102,0 0-1,1 0 0,-1 1 0,1 0 1,0 1-1,1-1 0,0 1 1,0 1-1,0-1 0,-8 15 1,1 2-598,0 1 1,-11 35 0,-2 20-2859,23-70 3188,1 0 1,1 0-1,0 1 0,0-1 0,1 0 0,1 11 0,-1-19 381,0 0 0,0 0 0,0 0-1,1 0 1,-1 0 0,1 0 0,-1 0 0,1 0-1,0-1 1,0 1 0,0 0 0,0-1 0,0 1-1,0 0 1,0-1 0,1 1 0,-1-1-1,0 0 1,3 2 0,-3-2 21,1 0 0,0-1-1,-1 1 1,1-1 0,0 1 0,0-1-1,-1 0 1,1 0 0,0 1-1,0-1 1,0 0 0,-1-1 0,1 1-1,0 0 1,0 0 0,3-2 0,2-1 143,1 0 0,-1-1 1,1 0-1,-1 0 0,0 0 1,0-1-1,10-9 1,13-16 1289,-2-2 1,-1 0-1,32-49 1,-9-1-8045,-46 73 5725,4-5 538,-5 14 446,-2 10-47,-2 18 1512,2-1 0,6 46 1,-5-61-1292,1 1 0,0-2 1,1 1-1,0 0 0,0-1 0,2 0 0,-1 0 1,10 14-1,-1-7-7130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508 278 24575,'0'-40'-763,"-7"-49"0,6 79 761,0 1-1,-1-1 0,-1 0 1,0 1-1,0 0 0,0-1 1,-1 1-1,-1 1 0,0-1 1,-10-14-1,13 20-139,-1 0 1,1 1-1,-1-1 1,0 1-1,0 0 1,0 0 0,0-1-1,0 2 1,0-1-1,0 0 1,-1 1-1,1 0 1,-1-1-1,1 1 1,-1 1-1,1-1 1,-1 0-1,0 1 1,1 0-1,-1 0 1,0 0-1,1 0 1,-1 1 0,0-1-1,1 1 1,-1 0-1,1 0 1,-1 0-1,1 1 1,-1-1-1,-4 4 1,-2 1-376,1-1 0,1 2 1,-1 0-1,1 0 0,1 0 1,-1 1-1,1 0 1,0 0-1,-9 17 0,10-14 333,0-1 0,1 1 0,0 0 0,1 1 0,0-1 0,1 1 0,0 0 0,1 0 0,1 0 0,0 0 0,0 0 0,1 0 0,2 13 0,1-4-92,1-1-1,1 0 0,1 0 1,0 0-1,2-1 1,18 35-1,5-3 821,2-1 0,53 60 1,-27-35 204,-57-73-726,4 6 343,0-1 0,-1 1 0,0 0 0,0 0 0,5 12 0,-10-18-339,1 0 0,-1 0 0,1 0 0,-1 0 0,1 0 0,-1 0 0,0 0 0,0 0 0,0 0 0,0 0 0,-1 0 0,1 0 0,0 0 0,-1 0 0,1-1 0,-1 1 0,0 0 0,0 0 0,0 0 0,0 0 0,0-1 0,0 1 0,0 0 0,0-1 0,-1 1 0,1-1 0,-1 0 0,1 1 0,-1-1 0,-2 2 0,-9 4 97,1 0 0,-1-1 0,0 0-1,-1-1 1,1-1 0,-1 0 0,0-1 0,0 0 0,-17 0 0,-5 0 262,1-2 0,-55-6 0,76 4-176,-13-1-593,-37-9 1,22-4 1809,38 13-801,0 0-1,1 0 1,-1-1 0,1 1-1,0-1 1,0 0 0,-5-5-1,6 6-703,1 0-1,0 0 0,-1-1 0,1 1 1,0 0-1,1 0 0,-1-1 0,0 1 1,1 0-1,-1-1 0,1 1 0,-1-5 1,2-9-5041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3 447 24575,'-1'-5'-130,"0"0"-1,1 0 1,0 0-1,0 0 1,0 0-1,0-1 1,1 1-1,0 0 1,0 0-1,0 0 0,1 1 1,-1-1-1,1 0 1,0 0-1,1 1 1,-1-1-1,1 1 1,5-7-1,2-1-790,1-1 0,1 2 0,0-1 0,19-13-1,-10 10-83,1 1-1,1 1 0,0 1 1,48-18-1,103-20-1612,2-1 2285,-152 42 643,-1-1 0,1-1 0,-2-1 0,0-1 0,24-18 0,-46 30-293,0 1 0,0 0-1,0 0 1,0 0 0,1 0 0,-1-1-1,0 1 1,0 0 0,0 0 0,0 0 0,0 0-1,0 0 1,1-1 0,-1 1 0,0 0-1,0 0 1,0 0 0,1 0 0,-1 0 0,0 0-1,0 0 1,0 0 0,0 0 0,1 0-1,-1 0 1,0 0 0,0 0 0,0 0 0,1 0-1,-1 0 1,0 0 0,0 0 0,0 0-1,1 0 1,-1 0 0,0 0 0,0 0 0,0 0-1,0 0 1,1 0 0,-1 1 0,0-1-1,0 0 1,0 0 0,0 0 0,-1 12 776,-11 24 326,9-29-1029,-14 42 776,-14 64 1,25-85-443,2 1-1,1 0 0,0 53 1,3-79-432,0-1 1,0 0-1,1 0 1,-1 0-1,0 1 1,1-1 0,-1 0-1,1 0 1,0 0-1,-1 0 1,1 0-1,0 0 1,0 0 0,1 0-1,-1 0 1,0 0-1,1-1 1,2 3-1,-3-3 9,1 0-1,-1-1 0,1 0 0,-1 1 1,1-1-1,-1 0 0,1 1 1,0-1-1,-1 0 0,1 0 0,0 0 1,-1-1-1,1 1 0,-1 0 1,1-1-1,-1 1 0,1-1 1,0 1-1,-1-1 0,0 1 0,1-1 1,-1 0-1,1 0 0,-1 0 1,0 0-1,2-1 0,17-14 3127,-14 11-2804,0 0 0,1 0 1,0 0-1,7-3 0,-12 7-218,0 0-1,0 1 1,0-1-1,0 0 0,0 1 1,0 0-1,0-1 1,0 1-1,0 0 0,0 0 1,0 0-1,0 0 0,0 0 1,0 1-1,1-1 1,-1 1-1,0-1 0,-1 1 1,1 0-1,3 1 1,-2 0-117,0 0 0,0-1 1,0 0-1,0 1 1,0-1-1,0 0 0,0 0 1,1 0-1,-1-1 1,0 1-1,0-1 1,1 0-1,-1 0 0,0 0 1,1 0-1,-1-1 1,0 1-1,1-1 0,-1 0 1,0 0-1,0 0 1,0 0-1,0-1 0,0 1 1,0-1-1,0 1 1,0-1-1,-1 0 0,3-3 1,11-7-1480,-1-2 0,0 0 0,-1 0 0,-1-1 0,0-1 0,-1 0 0,-1-1 0,17-32 0,-27 47 1523,0-1 0,-1 1 0,1 0 0,0 0 0,-1-1 0,1 1 1,-1 0-1,1-1 0,-1 1 0,0-1 0,0 1 0,0-1 0,-1 1 0,1 0 0,-1-1 0,1 1 1,-2-4-1,1 4 110,0 1-1,0 0 1,0 0 0,0 0 0,0 0 0,0 0 0,0 0 0,0 0 0,0 0 0,0 0-1,0 1 1,-1-1 0,1 0 0,0 1 0,-1-1 0,1 1 0,-1-1 0,1 1 0,0 0-1,-1 0 1,1-1 0,-1 1 0,1 0 0,-1 0 0,1 1 0,-1-1 0,1 0 0,0 0 0,-1 1-1,-1 0 1,-3 1 110,-1 0 0,1 0 0,1 1 1,-1 0-1,0 1 0,1-1 0,-1 1 0,1 0 0,0 0 0,0 0 0,1 1 0,-1 0 0,1 0 0,0 0 0,0 0 0,1 1 0,0-1 0,0 1 0,0 0 1,0 0-1,1 0 0,-2 10 0,1-8-123,1 1 0,0 0 0,1 0 0,0 0 0,0 0 0,1 0 0,0 0 0,1 0 0,0 0 0,0 0 0,1 0 0,0 0 0,1 0 0,0 0 1,6 13-1,-7-19-483,1 1 0,0-1 0,-1 1 0,1-1 0,0 0 1,0 0-1,1 0 0,-1-1 0,1 1 0,-1-1 1,1 0-1,0 0 0,0 0 0,-1 0 0,2-1 0,-1 1 1,0-1-1,0 0 0,0 0 0,0-1 0,1 1 1,-1-1-1,0 0 0,1 0 0,-1-1 0,6 0 0,11-3 34,-1-1-1,0 0 1,-1-1-1,23-11 1,-38 16 302,29-14 704,-2 1 2741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24575,'21'-5'0,"0"-2"0,27-12 0,-47 18 0,0 1 0,0-1 0,0 1 0,1-1 0,-1 1 0,0 0 0,0-1 0,0 1 0,0 0 0,1 0 0,-1 0 0,0 0 0,0 0 0,0 0 0,1 0 0,-1 0 0,0 0 0,2 1 0,-3 0 0,1-1 0,0 1 0,-1-1 0,1 1 0,0-1 0,-1 1 0,1 0 0,-1-1 0,1 1 0,-1 0 0,1 0 0,-1-1 0,0 1 0,1 0 0,-1 0 0,0 0 0,0-1 0,0 1 0,1 2 0,-1 4 0,0 1 0,0 0 0,-1 0 0,-2 13 0,0-7 0,-22 161-2052,-14 119-4909,28-100 5175,11-147 4394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52 111 24575,'-4'2'0,"-3"0"0,-2 0 0,-2 0 0,-1-2 0,4-4 0,8-2 0,9-3 0,13-6 0,19-5 0,12-2 0,5-1-6784,-6 3 5377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0 596 24575,'23'-52'-3608,"20"-67"0,-10 23-27,-31 92 3596,124-312-391,-120 307 464,-8 26-120,-9 29 894,5-20 900,-22 95 709,24-99-3361,1-1-1,1 1 1,2 36-1,0-55 776,0 0 0,0 0-1,1 0 1,-1 0 0,1 0 0,0 0 0,0 0-1,0 0 1,0-1 0,0 1 0,1 0-1,-1-1 1,1 1 0,0 0 0,-1-1-1,1 0 1,0 0 0,1 1 0,3 2-1,-3-4 324,-1 0 0,1 0 0,-1 0 0,1 0 0,-1 0-1,1-1 1,0 1 0,0-1 0,-1 0 0,1 0 0,0 0 0,0 0-1,-1 0 1,1-1 0,0 1 0,-1-1 0,1 0 0,0 1 0,-1-1 0,1-1-1,3-1 1,13-8-70,-1-1-1,-1 0 1,0-1-1,-1-1 1,0-1-1,18-22 1,33-30 2764,-67 67-2831,0 0 0,0-1 0,1 1 0,-1 0 0,0 0 0,0 0 0,0 0 0,0 0 0,1-1-1,-1 1 1,0 0 0,0 0 0,0 0 0,1 0 0,-1 0 0,0 0 0,0 0 0,1 0 0,-1 0 0,0 0 0,0 0-1,0 0 1,1 0 0,-1 0 0,0 0 0,0 0 0,1 0 0,-1 0 0,0 0 0,0 0 0,0 0 0,1 0 0,-1 0 0,0 0-1,0 0 1,1 1 0,2 9 1504,-4 24 2056,0-16-2517,1-17-1060,0 1 0,0-1 0,1 1 0,-1-1 0,0 1 0,0 0 0,1-1 0,-1 1 0,1-1 0,-1 0 0,1 1 0,0-1 0,-1 1 0,1-1 0,0 0 0,0 1 0,0-1 0,0 0 0,0 0 0,0 0 0,3 2 0,-3-3 0,1 1 0,0-1 0,-1 1 0,1-1 0,0 0 0,-1 0 0,1 0 0,0 0 0,-1 0 0,1 0 0,0 0 0,-1 0 0,1-1 0,-1 1 0,1-1 0,2 0 0,6-4 0,0 0 0,-1-1 0,0 0 0,16-13 0,-6 3-286,-1-2 0,0 0-1,-2-1 1,0 0 0,26-43-1,-52 128-201,8-53-1130,2 0 0,0 20-1,1-30 1187,0 1 1,-1-1-1,1 0 0,0 1 0,0-1 0,1 0 0,1 4 0,4 3 2757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61 509 24575,'1'-2'0,"10"-14"0,-13 22 0,-9 20 0,-33 101 0,39-111 0,2 1 0,0 0 0,0 0 0,2 0 0,0 31 0,2-44-187,-1 0 1,0-1-1,1 1 0,0 0 0,0 0 1,0-1-1,1 1 0,-1 0 0,4 5 0,-4-7 110,0-1-1,1 1 0,-1-1 0,0 0 0,0 0 0,1 0 1,-1 0-1,1 0 0,-1 0 0,1 0 0,-1 0 1,1-1-1,0 1 0,-1-1 0,1 1 0,0-1 0,0 1 1,-1-1-1,1 0 0,0 0 0,0 0 0,-1 0 0,3 0 1,6-2 79,0 0 0,-1 0 0,1-1 1,-1 0-1,0-1 0,0 0 0,0 0 0,-1-1 1,1 0-1,-1-1 0,0 1 0,10-11 1,6-7-1554,-1 0 1,26-37-1,-23 25 1148,-2-2-1,-2 0 0,-1-2 1,-2 0-1,-2-1 0,13-44 1,-11 20 43,-3-2 0,-3 0 0,5-81 0,-18 127 968,-4 27 730,-8 34 608,-58 365-6875,53-291 4235,11-74 995,-9 68-1556,14-97 1533,1-1 0,0 1-1,1 0 1,0 0 0,1 0 0,6 21 0,-8-32-275,0 1 1,1 0-1,-1-1 1,1 1 0,0-1-1,0 1 1,-1-1-1,1 0 1,0 1 0,0-1-1,0 0 1,0 1-1,0-1 1,1 0 0,-1 0-1,0 0 1,1 0-1,-1 0 1,0 0 0,1 0-1,-1-1 1,1 1-1,1 0 1,-1-1 99,0 0-1,0 0 1,0 0 0,1 0 0,-1-1 0,0 1-1,0 0 1,0-1 0,0 0 0,0 0-1,0 1 1,0-1 0,-1 0 0,1-1-1,2-1 1,6-5 432,-1 0-1,1-1 1,-2 0-1,13-17 1,-6 6 1257,-1 0 0,-1-1 0,0-1 0,15-39 0,-41 103-3429,11-38 1517,1 1 1,0-1-1,0 1 0,0-1 1,1 1-1,-1 0 1,1-1-1,1 1 0,-1 0 1,0-1-1,1 1 1,0 0-1,2 5 0,-2-9 120,-1-1-1,0 1 0,1-1 0,-1 1 0,1-1 0,-1 1 0,1-1 0,0 1 0,-1-1 0,1 0 1,-1 1-1,1-1 0,0 0 0,-1 0 0,1 1 0,0-1 0,-1 0 0,1 0 0,0 0 0,-1 0 1,1 0-1,0 0 0,0 0 0,-1 0 0,1 0 0,0 0 0,-1 0 0,1 0 0,0-1 0,-1 1 1,1 0-1,0 0 0,0-1 0,23-13 6,-21 11-4,40-30-2038,66-66 0,-92 82 1907,-17 17 131,0-1 0,1 1-1,-1-1 1,0 1 0,1 0-1,-1-1 1,0 1 0,1-1-1,-1 1 1,1 0 0,-1-1-1,0 1 1,1 0 0,-1-1-1,1 1 1,-1 0 0,1 0-1,-1 0 1,1-1 0,-1 1-1,1 0 1,-1 0 0,1 0-1,0 0 1,-1 0 0,1 0 0,-1 0-1,1 0 1,-1 0 0,1 0-1,-1 0 1,1 0 0,-1 1-1,1-1 1,-1 0 0,1 0-1,-1 0 1,1 1 0,-1-1-1,1 0 1,-1 1 0,1-1-1,-1 0 1,0 1 0,1-1-1,-1 1 1,0-1 0,1 0-1,-1 1 1,0-1 0,1 1-1,-1-1 1,0 1 0,0-1-1,0 1 1,0-1 0,1 1-1,-1-1 1,0 1 0,0 0-1,2 7 16,-1 0-1,0 1 0,0 10 0,0-4-5,0-3-124,1 1 0,1-1 0,-1 0-1,2 0 1,7 17 0,-10-26 88,0 0 0,1 0-1,0 0 1,0 0 0,0-1-1,0 1 1,0-1 0,0 1 0,1-1-1,-1 0 1,1 0 0,-1 0-1,1 0 1,0 0 0,0-1-1,0 1 1,0-1 0,0 0-1,0 0 1,0 0 0,1 0-1,-1-1 1,0 1 0,0-1-1,7 0 1,14-2 127,-2-4 404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48 111 24575,'-9'6'0,"-6"2"0,0-2 0,6-5 0,13-6 0,11-4 0,10-4 0,15-6 0,9-2 0,5-1 0,5-1 0,-6 4-8191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19 472 24575,'-15'11'0,"14"-11"0,1-1 0,0 1 0,0 0 0,0 0 0,-1 0 0,1 0 0,0-1 0,0 1 0,0 0 0,0 0 0,0 0 0,-1-1 0,1 1 0,0 0 0,0 0 0,0 0 0,0-1 0,0 1 0,0 0 0,0 0 0,0-1 0,0 1 0,0 0 0,0 0 0,0-1 0,0 1 0,0 0 0,0 0 0,0-1 0,0 1 0,0 0 0,0 0 0,0 0 0,1-1 0,-1 1 0,0 0 0,0-1 0,16-34 0,41-55-1694,91-113-7832,-71 103 7225,-75 96 2072,16-18 1073,-11 20 426,-6 15 291,-13 67-1767,-6 63-657,17-127 796,1-1 0,1 0 0,0 1 0,1-1 0,1 0-1,0 0 1,7 18 0,-9-30 148,0-1-1,0 1 0,0-1 1,0 1-1,0-1 1,1 1-1,-1-1 0,1 0 1,0 1-1,0-1 1,0 0-1,0 0 0,0 0 1,0-1-1,0 1 1,1 0-1,-1-1 0,1 0 1,-1 1-1,4 0 1,-2-1 174,-1-1 0,1 1 0,0-1 0,0 0 0,-1 0 0,1 0 0,0-1 0,-1 1 1,1-1-1,0 0 0,-1 0 0,1 0 0,4-3 0,5-3 293,0 0 0,0-1 0,-1-1 0,0 0 0,0 0-1,14-17 1,-7 6-1903,0-2 0,-2 0 0,22-37 0,-33 49 1211,0-1-1,-1 0 0,0-1 0,-1 1 0,0-1 0,0 0 0,-2 0 1,1 0-1,-2 0 0,1-18 0,-1 29 151,-1 0 0,0-1 0,0 1 0,0 0 1,0 0-1,0 0 0,-1 0 0,1 0 0,0-1 0,0 1 1,-1 0-1,1 0 0,-1 0 0,1 0 0,-1 0 0,1 0 0,-1 0 1,1 0-1,-1 0 0,0 0 0,0 0 0,0 1 0,0-2 0,0 2 10,0 0-1,0 0 1,0 0-1,0 0 1,0 0-1,0 0 1,0 0-1,0 0 1,0 1-1,0-1 1,0 0-1,0 1 1,0-1-1,0 0 0,1 1 1,-1-1-1,0 1 1,0 0-1,0-1 1,0 2-1,-6 4 80,2-1-1,-1 1 1,1 1-1,-9 13 1,7-8 255,1 1 0,0 1 1,-7 23-1,11-29-194,0-1-1,0 1 1,1-1 0,0 1 0,1 0-1,0 0 1,0-1 0,2 15 0,-1-20-97,-1 0 1,1 0-1,-1 0 1,1 0 0,0 0-1,0 0 1,0-1-1,0 1 1,0 0 0,0-1-1,0 1 1,1 0-1,-1-1 1,0 0 0,1 1-1,0-1 1,-1 0 0,1 0-1,1 2 1,1-2 34,-1 0 1,0 0-1,0 0 0,1 0 1,-1-1-1,0 1 1,1-1-1,-1 0 0,1 0 1,4 0-1,2-1-266,-1-1-1,0 0 1,10-4 0,21-9-3820,-1-5 3173,-1-1 0,-2-1-1,0-3 1,39-33-1,-34 21 1390,45-50 0,-81 81-247,4-3 1837,-10 14 171,-5 17-1777,0 42 2741,2 0-4147,-5 53-4394,7-103 5232,1 0-246,-1-1 0,-1 1 0,0-1-1,0 0 1,-8 17 0,10-27 151,-1 0-1,1 0 1,-1 0 0,0-1-1,0 1 1,0-1 0,0 1-1,-1-1 1,1 0 0,0 0-1,-1 0 1,0 0 0,1 0-1,-1 0 1,0-1 0,0 0-1,0 1 1,0-1 0,0 0-1,0 0 1,-1-1 0,1 1-1,0-1 1,0 1 0,-1-1-1,1 0 1,-6-1 0,-71-12 3916,53 8-2475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52 24575,'-14'0'0,"8"1"0,-1-1 0,0 0 0,0 0 0,0 0 0,0-1 0,1-1 0,-1 1 0,0-1 0,1 0 0,-11-5 0,17 7 0,0 0 0,0 0 0,0 1 0,0-1 0,0 0 0,0 0 0,0 0 0,0-1 0,0 1 0,0 0 0,0 0 0,0 0 0,0 0 0,0 0 0,0 0 0,1 0 0,-1 0 0,0 0 0,0 0 0,0 0 0,0 0 0,0 0 0,0 0 0,0 0 0,0 0 0,0 0 0,0 0 0,0 0 0,0 0 0,0 0 0,0 0 0,0 0 0,0 0 0,0 0 0,0 0 0,0 0 0,0-1 0,0 1 0,0 0 0,0 0 0,0 0 0,0 0 0,0 0 0,0 0 0,0 0 0,0 0 0,0 0 0,0 0 0,0 0 0,0 0 0,0 0 0,0 0 0,0 0 0,0 0 0,11 0 0,14 4 0,96 16-1601,2-5 0,199-1-1,248-40-4590,-442 17 5868,1381-46-4739,-575 86 6005,6 28 131,-846-53-1059,747 18 1013,-783-27 4109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1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43 24575,'2'-4'0,"-1"-1"0,0 0 0,0 1 0,0-1 0,0 1 0,-1-1 0,0-6 0,7 83-1501,-4 0-1,-7 79 1,-27 144-3623,28-266 5062,1-11 312,1-6 999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24575,'7'-1'0,"1"0"0,-1 0 0,0-1 0,0 0 0,0-1 0,10-4 0,22-7 0,-2 7-792,0 1-1,54-2 0,77 9-3812,5-1 1545,216-19-932,520-46 6310,-553 38-6133,298-17 9959,-79 6-4296,-141 4-4039,425-25-1927,-401 43 3573,325-14 585,48-4 3063,2 14-6545,-785 19 3266,901-10-902,-313 20 7967,786 18-9657,-602-16 396,-153-2 2019,-224-7 3078,-331-2-3428,1344 6-353,1 43 3321,-376 9-4131,-357-28 5665,-331-12-173,-386-17-3271,-5-2-179,1 1 1,-1 0-1,1 0 1,-1 1 0,1-1-1,0 1 1,-1-1-1,0 1 1,1 0 0,-1-1-1,5 4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24575,'1'-3'0,"0"1"0,0-1 0,1 0 0,-1 1 0,1 0 0,-1-1 0,1 1 0,0 0 0,0 0 0,0 0 0,3-2 0,4-5 0,-3 3 0,0 1 0,0-1 0,0 1 0,11-6 0,11-9 0,-33 48 0,-10 96-2460,1 64-5629,3-23 3931,5-120 3703,0-16 3239,3-12 1403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277 639 24575,'3'-8'-139,"0"0"-1,-1 0 0,0-1 0,-1 1 1,0 0-1,0-1 0,-1-15 1,0 22 113,0 0 0,0 0 0,0 0 0,0 1 0,-1-1 0,1 0 0,-1 0 0,1 0 0,-1 1 0,0-1 0,1 0 0,-1 0 0,0 1 0,0-1 0,0 1 0,0-1 0,-1 1 0,1 0 0,0-1 0,0 1 0,-1 0 0,1 0 0,-1 0 0,1 0 0,-1 0 0,0 0 0,1 0 0,-1 0 0,0 1 0,0-1 0,0 1 0,1-1 0,-1 1 0,0 0 0,0-1 0,0 1 0,0 0 0,1 0 0,-1 1 0,0-1 0,0 0 0,-2 1 0,-4 1 24,0 1-1,0 0 1,1 0-1,0 0 1,-1 1 0,1 0-1,0 1 1,1 0 0,-1 0-1,1 0 1,-9 10 0,-2 3 210,1 2 1,-21 31-1,23-31-826,2 1-1,-17 37 1,26-51 482,0-1 0,1 1 1,0-1-1,0 1 0,1 0 1,0 0-1,0 0 0,1 0 1,0-1-1,0 1 1,0 0-1,1 0 0,0 0 1,2 8-1,-2-13 147,-1-1 1,1 1-1,0-1 1,-1 1-1,1-1 0,0 1 1,0-1-1,0 0 1,0 1-1,1-1 0,-1 0 1,0 0-1,0 0 1,1 0-1,-1 0 0,1 0 1,-1 0-1,1 0 1,-1 0-1,1-1 0,-1 1 1,1-1-1,0 1 1,-1-1-1,1 0 0,0 1 1,-1-1-1,1 0 1,0 0-1,0 0 1,-1-1-1,1 1 0,0 0 1,-1-1-1,1 1 1,0-1-1,-1 1 0,3-2 1,5-2 62,0 0 0,0 0 0,0-1 0,-1 0 0,10-8 0,4-4 524,-2-2-1,0 0 0,-1-1 0,23-30 0,-22 21-1207,-1-1 0,-1 0 0,-2-2 0,-1 0 0,15-49-1,-15 29-561,-3 0-1,-1-1 1,-3 0-1,-3-1 0,-2 0 1,-4-63-1,1 109 1238,-1-1 0,0 0-1,0 0 1,-4-10 0,5 19-14,0 0 1,0-1 0,0 1-1,0 0 1,0-1 0,0 1 0,0 0-1,0 0 1,0-1 0,0 1-1,0 0 1,0 0 0,0-1 0,0 1-1,0 0 1,0 0 0,-1 0-1,1-1 1,0 1 0,0 0 0,0 0-1,0 0 1,-1-1 0,1 1-1,0 0 1,0 0 0,0 0 0,-1 0-1,1 0 1,0-1 0,0 1-1,-1 0 1,1 0 0,0 0 0,0 0-1,-1 0 1,1 0 0,0 0-1,0 0 1,-1 0 0,1 0-1,0 0 1,0 0 0,-1 0 0,1 0-1,0 0 1,0 0 0,-1 0-1,1 1 1,-9 14 414,-4 28-1296,1 17 556,2 0-1,-1 65 1,8 25 852,6-53-3205,13 82 1342,-13-159 1369,1 1-1,1-1 1,1 0-1,1-1 0,1 1 1,15 27-1,-21-44 196,1 1 0,-1 0 0,1 0 0,0-1-1,0 0 1,0 1 0,0-1 0,0 0-1,1-1 1,-1 1 0,1-1 0,0 1 0,0-1-1,0 0 1,0 0 0,0-1 0,0 1-1,8 0 1,-8-1-47,1-1 1,0 0-1,0 0 0,0-1 1,0 0-1,0 1 0,0-2 1,0 1-1,-1 0 0,1-1 0,-1 0 1,1 0-1,-1-1 0,1 1 1,-1-1-1,7-6 0,2-2-915,0 0-1,-1-1 1,-1-1 0,11-14-1,-9 8 585,0-1 0,-1-1 0,-2 0 0,0 0 0,-1-1 1,-1 0-1,-1-1 0,6-30 0,-12 47 353,0 1 1,-1-1 0,0 1 0,0-1-1,0 1 1,0-1 0,-1 1 0,-2-9-1,3 13-237,0 0 0,-1-1-1,1 1 1,-1 0 0,0 0-1,1 0 1,-1-1 0,0 1-1,0 0 1,1 0-1,-1 0 1,0 0 0,0 0-1,0 1 1,0-1 0,0 0-1,-1 0 1,1 1 0,0-1-1,0 0 1,0 1-1,-1-1 1,1 1 0,0 0-1,0-1 1,-1 1 0,1 0-1,0 0 1,-1 0 0,1 0-1,0 0 1,-1 0-1,1 0 1,0 0 0,-1 1-1,1-1 1,0 0 0,0 1-1,-1-1 1,0 2 0,-5 1 141,0 0 1,0 1 0,1 0 0,0 0 0,0 0 0,0 1 0,0 0 0,1 0 0,-10 12 0,1 1 705,-23 38 1,30-44-553,1 0-1,1 0 0,-6 16 0,9-24-238,1 0 1,0-1-1,1 1 0,-1 0 0,0 0 1,1-1-1,0 1 0,0 0 0,0 0 1,0-1-1,1 1 0,0 0 0,-1 0 0,1-1 1,0 1-1,3 4 0,-3-7-61,-1 0-1,1 0 1,0 0 0,0 0-1,0 0 1,0 0 0,0 0-1,0 0 1,0-1 0,0 1-1,1-1 1,-1 1 0,0 0-1,0-1 1,1 0 0,-1 1-1,0-1 1,0 0 0,1 0-1,-1 0 1,0 1 0,1-2-1,-1 1 1,0 0 0,1 0-1,-1 0 1,0 0 0,3-2-1,4 0 103,0-1 0,0 0 0,10-5 0,-9 4-80,64-35-34,-47 23 0,30-11 0,-55 26 0,-1 1 0,0 0 0,0 0 0,1 0 0,-1 0 0,0 0 0,1-1 0,-1 1 0,0 0 0,1 0 0,-1 0 0,0 0 0,0 0 0,1 0 0,-1 0 0,0 0 0,1 0 0,-1 0 0,0 0 0,1 0 0,-1 0 0,0 1 0,0-1 0,1 0 0,-1 0 0,0 0 0,1 0 0,-1 0 0,0 1 0,0-1 0,1 0 0,-1 0 0,0 0 0,0 1 0,0-1 0,1 0 0,-1 0 0,0 1 0,0-1 0,0 0 0,0 1 0,0-1 0,1 0 0,-1 0 0,0 1 0,0-1 0,0 0 0,0 1 0,0-1 0,0 0 0,0 1 0,0-1 0,0 0 0,0 0 0,0 1 0,0-1 0,0 0 0,-1 1 0,1-1 0,0 0 0,0 1 0,0-1 0,0 0 0,0 0 0,-1 1 0,1-1 0,-12 33 0,5-17 0,6-14 0,1 0 0,-1 0 0,1 0 0,0 0 0,-1 0 0,1 0 0,0 0 0,0 0 0,0 0 0,1 1 0,-1-1 0,0 0 0,1 0 0,-1-1 0,1 1 0,0 0 0,0 0 0,0 0 0,2 3 0,-2-4 0,0 0 0,1 0 0,-1 0 0,1 0 0,-1 0 0,1 0 0,-1 0 0,1-1 0,0 1 0,-1-1 0,1 1 0,0-1 0,0 0 0,-1 0 0,1 1 0,0-1 0,0 0 0,-1-1 0,1 1 0,0 0 0,0 0 0,-1-1 0,4 0 0,7-3-534,1 0 1,-1-1-1,0-1 0,0 0 0,18-13 0,51-44-3803,-64 48 3590,0-1 0,-2-1 0,0 0 0,-1-1 0,-1-1 0,0 0 0,-1-1 0,8-21 0,-6 7 729,-2 0 0,-1-1-1,-1 0 1,5-46 0,-11 59 225,0 1 1,-2-1 0,-1 0 0,-1 0 0,-3-34 0,3 54-253,-1 1 1,1-1-1,0 0 0,-1 0 1,0 1-1,1-1 1,-1 0-1,0 1 1,0-1-1,0 1 0,0-1 1,0 1-1,-2-3 1,3 4 38,-1 0 1,1-1-1,-1 1 1,1 0-1,-1-1 1,0 1-1,1 0 1,-1 0-1,0-1 1,1 1-1,-1 0 1,0 0-1,1 0 1,-1 0-1,0 0 1,0 0-1,1 0 1,-1 0-1,0 0 1,1 1-1,-1-1 1,0 0-1,0 1 1,-3 1 8,1 0 1,0 0 0,0 0-1,0 1 1,0-1-1,0 1 1,1 0 0,-1 0-1,1 0 1,-4 5 0,-10 19 86,1 1 1,2 0 0,-13 35 0,-23 93 671,49-156-763,-22 84-1990,-3 46 5485,21-97-1807,2 65-1,3-74-2788,8 37-1,0-25 2940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24575,'1'2'0,"1"-1"0,-1 1 0,1 0 0,-1-1 0,0 1 0,1 0 0,-1 0 0,0 0 0,0 0 0,-1 0 0,2 4 0,3 5 0,1-1-459,0-1 1,0 0-1,1 0 0,0-1 0,1 0 0,0 0 1,0-1-1,0 0 0,1 0 0,0-1 0,1 0 1,13 6-1,-16-9 159,0 0 1,0-1-1,0 0 1,0 0-1,1-1 0,-1 0 1,0 0-1,1-1 1,-1 0-1,1 0 1,-1-1-1,1 0 1,-1 0-1,0 0 0,1-1 1,-1 0-1,0-1 1,0 0-1,9-5 1,-3 0 115,0-1 0,0 0 0,-1-1 0,-1 0 0,1-1 0,-2 0 1,0-1-1,13-19 0,-10 12 192,-2 0-1,14-30 1,-4-11 2892,-19 56-2508,-1-1 0,1 0 0,-1 0 0,0 0 0,-1 0 0,0 0 0,1-1 0,-2-4 0,-1 1-1424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24575,'9'-17'0,"-5"9"0,6 23 0,4 17-1035,-3 0-1,0 2 1,-2-1 0,-2 1-1,-1 0 1,2 61-1,-6-64 1600,-3 1 0,-1 0 0,-1-1-1,-1 1 1,-2-1 0,-1 0 0,-16 41-1,18-58-6016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24575,'-1'0'0,"1"0"0,0 0 0,0 0 0,0-1 0,0 1 0,0 0 0,0 0 0,0 0 0,0 0 0,0 0 0,0 0 0,0-1 0,0 1 0,0 0 0,0 0 0,0 0 0,1 0 0,-1 0 0,0 0 0,0-1 0,0 1 0,0 0 0,0 0 0,0 0 0,0 0 0,0 0 0,0 0 0,0 0 0,0 0 0,1 0 0,-1-1 0,0 1 0,0 0 0,0 0 0,0 0 0,0 0 0,0 0 0,1 0 0,-1 0 0,0 0 0,0 0 0,0 0 0,0 0 0,0 0 0,0 0 0,1 0 0,-1 0 0,0 0 0,0 0 0,0 0 0,0 0 0,0 0 0,0 0 0,1 0 0,-1 0 0,0 0 0,0 1 0,11 8 0,16 21 0,-22-24 0,16 20-327,2 2-2086,50 46 1,-66-67 2132,0-1 1,1 0 0,0-1 0,0 0-1,1 0 1,-1 0 0,1-1 0,0-1-1,0 1 1,0-2 0,0 1 0,11 1 0,-16-4 254,0 0 0,0 0 0,-1 0 0,1-1 1,0 1-1,0-1 0,-1 0 0,1 1 0,0-2 1,-1 1-1,1 0 0,-1-1 0,0 0 1,1 0-1,2-2 0,-1 0-84,0-1 0,0 1 0,0-1 0,-1 0 0,0 0 0,0-1 0,6-10 0,-1-1-103,-2 0 1,0-1-1,-1 0 1,-1 0-1,4-21 1,-6 19 2023,1-38 1,-5 22-3365,-7-44 0,7 66 4160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24575,'3'-24'0,"-2"20"0,0 0 0,0 0 0,-1 1 0,0-1 0,0 0 0,0-4 0,0-1 0,1 8 0,7 12 0,9 24 0,24 71-2287,-5 1 0,-4 1-1,-5 2 1,16 134 0,-39-203 5532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33 376 24575,'-10'-59'-928,"-10"-70"-4487,18 111 4605,1-1 1,1 1-1,1-1 1,5-33-1,-5 49 727,-1 0-1,1 0 0,0 0 1,-1 0-1,1 0 1,0 1-1,1-1 0,-1 0 1,1 1-1,-1-1 1,1 1-1,0-1 1,0 1-1,-1 0 0,2 0 1,-1 0-1,0 0 1,0 0-1,1 0 0,-1 1 1,1-1-1,-1 1 1,1 0-1,0-1 0,0 1 1,-1 0-1,1 1 1,0-1-1,0 1 0,0-1 1,0 1-1,0 0 1,0 0-1,0 0 1,0 0-1,0 0 0,0 1 1,0-1-1,0 1 1,-1 0-1,1 0 0,3 2 1,5 1 86,0 1-1,0 0 1,0 1 0,-1 0-1,0 1 1,0 0 0,-1 1 0,11 11-1,-7-5-37,0 0 0,-2 1 0,0 0 0,16 31 0,-12-16-1,-2 1-1,-2 0 1,0 1-1,-2 0 1,7 56 0,-10-42-142,-3 1 1,-2-1-1,-2 1 0,-7 49 1,-4-24 452,-38 131-1,40-167 1092,2-9 3770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45 661 24575,'6'-51'-4384,"-3"-81"-1,-3 62 1723,1 27 1691,2-32-244,-4 0 1,-14-101 0,14 172 1255,1 1 0,-1-1-1,0 0 1,-1 1 0,1-1 0,0 1 0,-4-7 0,4 10-9,1 0 0,0-1 1,0 1-1,0 0 1,0 0-1,-1 0 1,1-1-1,0 1 1,0 0-1,0 0 1,0 0-1,-1 0 1,1 0-1,0 0 1,0-1-1,-1 1 1,1 0-1,0 0 1,0 0-1,-1 0 1,1 0-1,0 0 0,0 0 1,-1 0-1,1 0 1,0 0-1,0 0 1,-1 0-1,1 0 1,0 0-1,0 0 1,-1 0-1,1 0 1,0 1-1,0-1 1,0 0-1,-1 0 1,-8 18 1700,6-4-1190,0-1 0,1 1-1,0-1 1,1 1 0,1 0-1,0 0 1,1 0 0,0-1-1,1 1 1,1 0 0,0-1 0,1 0-1,0 0 1,1 0 0,0 0-1,1-1 1,1 1 0,14 19-1,-13-22-463,1 0 0,0 0 0,15 13-1,38 20-5866,-47-34 5140,-1 0 0,0 1-1,-1 1 1,0 0-1,23 25 1,-36-35 650,0-1 0,1 1 0,-1-1-1,1 1 1,-1-1 0,1 1 0,-1-1 0,1 1 0,-1-1-1,1 0 1,-1 1 0,1-1 0,-1 0 0,1 0 0,0 1-1,-1-1 1,1 0 0,-1 0 0,1 0 0,0 0-1,-1 1 1,1-1 0,0 0 0,-1 0 0,1 0 0,0-1-1,-1 1 1,1 0 0,0 0 0,-1 0 0,1 0 0,-1-1-1,1 1 1,0 0 0,-1 0 0,1-1 0,-1 1 0,1-1-1,-1 1 1,1 0 0,-1-1 0,1 1 0,-1-1 0,1 0-1,21-30-14,-18 24 19,-2 4 184,0 0 1,-1 0-1,1 0 0,0 1 1,1-1-1,-1 1 0,0 0 1,1 0-1,-1 0 0,5-3 1,-5 4-53,-1 1 0,1 0 1,-1-1-1,1 1 1,-1 0-1,1 0 0,-1 0 1,1 0-1,0 0 1,-1 0-1,1 0 0,-1 0 1,1 1-1,-1-1 1,1 1-1,-1-1 0,1 1 1,-1-1-1,0 1 1,1 0-1,-1 0 0,0 0 1,3 2-1,4 3 1138,-1 0 0,0 1 0,9 12 0,-9-11-1505,0 0 0,0-1 0,9 7 1,4-1-5839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175 134 24575,'-5'45'0,"3"-39"0,1 1 0,0 0 0,0 0 0,0 0 0,1 0 0,0 0 0,2 10 0,-2-16 0,0-1 0,0 0 0,1 1 0,-1-1 0,0 1 0,0-1 0,0 1 0,1-1 0,-1 0 0,0 1 0,0-1 0,1 1 0,-1-1 0,0 0 0,1 1 0,-1-1 0,0 0 0,1 1 0,-1-1 0,1 0 0,-1 0 0,1 0 0,-1 1 0,0-1 0,1 0 0,-1 0 0,1 0 0,-1 0 0,1 0 0,-1 0 0,1 0 0,-1 0 0,1 0 0,-1 0 0,1 0 0,-1 0 0,1 0 0,-1 0 0,0 0 0,1 0 0,-1-1 0,1 1 0,-1 0 0,1 0 0,-1-1 0,0 1 0,1 0 0,0-1 0,19-15 0,-11 8-223,-1-1-1,0 0 1,-1 0-1,0-1 1,0 0-1,-1 0 1,-1 0-1,1-1 1,-2 0-1,0 0 1,0-1-1,-1 1 1,0-1 0,2-20-1,-5 29 182,1 1-1,-1 0 1,0 0-1,0-1 1,-1 1 0,1 0-1,0 0 1,-1-1-1,0 1 1,1 0 0,-1 0-1,0 0 1,0 0-1,0 0 1,0 0-1,0 0 1,-1 0 0,1 0-1,-1 1 1,1-1-1,-1 0 1,1 1 0,-1-1-1,0 1 1,0 0-1,0 0 1,-3-2-1,1 2 36,0 0-1,1 0 0,-1 1 1,0-1-1,0 1 0,0 0 0,0 0 1,0 0-1,0 1 0,0 0 0,1-1 1,-1 1-1,0 0 0,0 1 0,-3 1 1,-6 3-311,0 1 1,1 0 0,0 1-1,0 0 1,1 1 0,0 1 0,0-1-1,1 2 1,1-1 0,0 1-1,0 1 1,1 0 0,0 0-1,1 0 1,1 1 0,0 0-1,0 0 1,-4 19 0,-2 20 2818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73 24575,'-1'-1'0,"-11"-27"0,11 26 0,1 1 0,-1-1 0,1 1 0,-1 0 0,1-1 0,0 1 0,-1-1 0,1 1 0,0-1 0,0 1 0,0-1 0,0 1 0,1-1 0,-1 1 0,0-1 0,1 1 0,0-2 0,-1 2 13,1 1-1,-1 0 0,0 0 0,1 0 1,-1 0-1,1 0 0,-1 0 0,1 0 1,-1-1-1,1 1 0,-1 1 0,1-1 1,-1 0-1,1 0 0,-1 0 0,0 0 1,1 0-1,-1 0 0,1 0 0,-1 0 1,1 1-1,-1-1 0,0 0 1,1 0-1,-1 1 0,1-1 0,-1 0 1,0 1-1,1-1 0,-1 0 0,0 1 1,1 0-1,13 13-1477,-12-13 887,23 31-2108,-1 1 1,38 69-1,-48-77 2454,-14-25 239,0 1 0,0-1 0,0 0 0,1 0 0,-1 0 0,0 1 0,0-1 0,0 0-1,0 0 1,0 1 0,0-1 0,0 0 0,0 0 0,1 0 0,-1 0 0,0 1 0,0-1 0,0 0 0,0 0 0,1 0 0,-1 0-1,0 0 1,0 0 0,0 1 0,1-1 0,-1 0 0,0 0 0,0 0 0,0 0 0,1 0 0,-1 0 0,0 0 0,0 0 0,1 0-1,-1 0 1,0 0 0,0 0 0,0 0 0,1 0 0,-1 0 0,0 0 0,5-12 681,-1-28 779,-3 27-1236,1-18-368,-1 17-13,0 1 0,0-1-1,1 0 1,1 1-1,0 0 1,1-1 0,9-20-1,-13 34 203,1-1 1,-1 1-1,0-1 0,1 1 0,-1 0 1,0-1-1,1 1 0,-1-1 0,0 1 1,1 0-1,-1-1 0,1 1 0,-1 0 0,1-1 1,-1 1-1,1 0 0,-1 0 0,1 0 1,-1-1-1,1 1 0,-1 0 0,1 0 1,-1 0-1,1 0 0,0 0 0,-1 0 1,1 0-1,-1 0 0,1 0 0,-1 0 0,1 0 1,-1 1-1,1-1 0,-1 0 0,1 0 1,-1 0-1,1 1 0,-1-1 0,1 0 1,-1 1-1,1-1 0,-1 0 0,0 1 1,1-1-1,-1 0 0,1 1 0,-1-1 0,0 1 1,0-1-1,1 1 0,-1 0 0,18 29 3076,-17-28-3082,13 29-1643,15 53 0,-19-52-131,23 51-1,-31-78 1582,1-1 1,-1 0-1,1 0 0,0 0 0,4 5 0,-6-9 130,-1 1 0,1 0 0,-1-1 0,1 1 0,-1-1 0,1 1 0,0-1 0,-1 1 0,1-1 0,0 1 0,-1-1 0,1 0 0,0 0 0,0 1 0,-1-1 0,1 0 0,0 0 0,0 0 0,0 0 0,-1 1 0,1-1 0,0-1 0,0 1 0,0 0 0,-1 0 1,1 0-1,0 0 0,0 0 0,0-1 0,-1 1 0,1 0 0,0-1 0,-1 1 0,1 0 0,0-1 0,-1 1 0,1-1 0,0 1 0,-1-1 0,2-1 0,2-3 318,-1-1 1,1 1-1,-1-1 0,0 0 0,0 0 1,0 0-1,-1 0 0,2-12 0,9-56 1977,-12 64-2930,1-1 177,-1 7 474,0-1-1,-1 0 0,1 0 1,-1 0-1,0 0 1,0 0-1,-1 0 0,-1-9 1,-3 43 297,6-13 653,0 0-1,5 19 0,-6-32-798,1 1 0,0-1-1,-1 0 1,1 0 0,0 0 0,1 0-1,-1 0 1,0 0 0,1 0-1,0-1 1,0 1 0,0-1 0,0 1-1,0-1 1,0 1 0,0-1 0,1 0-1,4 3 1,-5-5-260,0 1-1,0-1 0,0 0 1,0 0-1,1 0 1,-1 0-1,0 0 1,0 0-1,0-1 0,0 1 1,1-1-1,-1 1 1,0-1-1,0 0 1,0 0-1,0 0 0,0 0 1,0 0-1,-1 0 1,1 0-1,0-1 1,-1 1-1,1-1 0,0 1 1,-1-1-1,0 0 1,2-2-1,5-5-835,-2-1 0,0 1-1,10-20 1,-12 17 431,1 1-1,-2 0 1,0-1-1,3-23 1,-5-5 5628,2 52-5061,0-1 1,1 1 0,0-1-1,1 0 1,10 16 0,36 48-2498,-47-69 1979,1-1 1,-1 1-1,1-1 1,1 1 0,-1-1-1,9 5 1,-3-4 3100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56 24575,'-5'12'-64,"-31"82"-3029,32-83 2530,1 0-1,1 0 0,0 0 1,0 0-1,1 1 1,1 17-1,0-28 519,0 1 0,0-1 0,0 0 0,0 0 0,0 0 0,0 1 0,1-1 0,-1 0 0,1 0 0,-1 0 0,1 0 0,-1 1 0,1-1 1,-1 0-1,1 0 0,0 0 0,0 0 0,-1 0 0,1-1 0,0 1 0,0 0 0,0 0 0,2 1 0,-1-2 47,-1 1 1,1-1 0,0 0 0,-1 0-1,1 0 1,0 1 0,0-2-1,-1 1 1,1 0 0,0 0 0,-1 0-1,1-1 1,0 1 0,2-2-1,6-2-698,-1-1 0,-1 0 0,1 0 0,12-10 0,-9 5 794,-1 0 0,0-1 0,-1 0 0,0 0 0,13-21 0,-20 28-116,0-1 0,0 0 0,0-1 0,0 1 0,-1-1 0,0 1 0,0-1 0,0 1 0,-1-1 0,0 0 0,0 0 0,-1 0 0,1 0 0,-1 0 0,0 0 0,-1 0 0,-1-6 0,1 9 26,0 0-1,0 0 1,0 0-1,0 0 1,-1 0-1,0 0 0,1 1 1,-1-1-1,0 1 1,0-1-1,0 1 1,-1 0-1,1 0 0,0 0 1,-1 0-1,0 0 1,-4-3-1,2 4-79,1-1 0,-1 1-1,1 0 1,-1 0 0,1 0 0,-1 0-1,0 1 1,0 0 0,1 0-1,-1 0 1,-5 1 0,2 0 88,1 1 0,0-1 1,0 1-1,0 1 0,0 0 0,0-1 1,0 2-1,1-1 0,-1 1 0,1 0 1,0 1-1,0-1 0,1 1 0,-1 0 1,-5 8-1,5-4-109,1 0-1,0 0 1,0 1 0,1 0-1,0 0 1,1 0 0,0 0-1,0 0 1,1 1 0,1-1-1,0 1 1,0 0 0,2 20-1,0-25 71,-1-1-1,1 1 1,1 0-1,-1-1 1,1 1 0,0-1-1,0 1 1,0-1-1,1 0 1,0 0-1,0 0 1,0 0-1,1-1 1,-1 1-1,1-1 1,0 0 0,1 0-1,-1 0 1,1 0-1,-1-1 1,1 0-1,0 0 1,0 0-1,0-1 1,1 1-1,-1-1 1,7 1 0,-1-1 84,-1 0 1,1-1-1,0-1 1,-1 0-1,1 0 1,0-1 0,-1 0-1,1-1 1,-1 0-1,1-1 1,-1 0-1,0 0 1,0-1 0,0-1-1,16-9 1,-7 2 435,0-1 0,-1 0 1,-1-2-1,0 0 0,-1 0 0,22-28 1,-22 22-371,-2 0 1,14-29 0,4-13 4906,-31 60-4660,-1 3-374,0 0 1,0 0-1,0 1 0,0-1 1,0 0-1,0 0 1,1 0-1,-1 0 0,0 0 1,0 0-1,0 0 0,0 0 1,0 0-1,0 1 0,0-1 1,0 0-1,0 0 0,0 0 1,0 0-1,0 0 0,0 0 1,0 0-1,0 0 1,0 0-1,1 0 0,-1 0 1,0 0-1,0 0 0,0 0 1,0 1-1,0-1 0,0 0 1,0 0-1,0 0 0,0 0 1,1 0-1,-1 0 1,0 0-1,0 0 0,0 0 1,0 0-1,0 0 0,0 0 1,0 0-1,0 0 0,0-1 1,1 1-1,-1 0 0,0 0 1,0 0-1,0 0 0,0 0 1,0 0-1,0 0 1,0 0-1,0 0 0,0 0 1,0 0-1,0 0 0,1 0 1,-1 0-1,0-1 0,0 1 1,0 0-1,0 0 0,0 0 1,0 0-1,0 0 0,0 0 1,4 14-63,1 19 688,14 121-1574,43 208-9975,-34-261 9462,-14-59 3964,-7-19 3082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35 333 24575,'-6'-13'-115,"0"-1"0,1 0 0,1 0 0,0 0-1,1 0 1,-2-20 0,4 23 38,1 0 0,-1 0 0,2-1 0,0 1 0,0 0 0,1 0 0,0 0 0,7-19 0,-6 24 254,-1 0 0,1 0-1,1 1 1,-1-1 0,1 1 0,0 0 0,0 0 0,10-9 0,-8 10-352,0 0 1,0 0-1,0 0 1,0 0 0,0 1-1,1 0 1,-1 1-1,1-1 1,0 1-1,0 1 1,0-1-1,10 0 1,-11 2-11,1-1 1,-1 1 0,1 1-1,-1-1 1,1 1 0,-1 1-1,1-1 1,-1 1 0,0 0-1,0 0 1,0 1 0,0-1-1,0 1 1,-1 1 0,1-1-1,-1 1 1,0 0 0,0 0-1,0 1 1,-1-1 0,0 1-1,1 0 1,-2 0 0,7 11-1,1 8 41,-2 0 0,-1 0 0,-1 1-1,-1 0 1,5 46 0,-2-21-1576,-5-26 2898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4:0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17 211 24575,'-15'1'0,"13"-5"0,10-2 0,68-29-4800,141-45 0,-120 48 3080,40-17-138,-126 44 2424,-16 5 677,-21 10 565,-12 13-2607,1 1 0,-67 58 0,79-59 320,1 0 0,1 2-1,2 1 1,-30 45 0,47-65 329,0 1 0,1 0 1,0 0-1,0 0 0,0 1 1,-1 7-1,4-13 126,-1-1 0,1 0 0,0 0 0,0 1 0,0-1 0,0 0 0,0 0 0,0 0 0,1 1 0,-1-1 0,0 0 0,1 0 0,-1 0 0,0 1 0,1-1-1,0 0 1,-1 0 0,2 2 0,-1-2 127,0-1-1,1 1 0,-1 0 0,0 0 0,1-1 0,-1 1 0,1 0 0,-1-1 1,1 0-1,-1 1 0,1-1 0,-1 0 0,1 0 0,-1 0 0,1 0 0,-1 0 1,1 0-1,-1 0 0,3-1 0,8-1-79,0-1 0,-1-1 0,1 1-1,-1-2 1,0 0 0,0 0 0,-1-1 0,14-9 0,7-8 1524,37-34 0,-52 43-1080,0-1-1,-1-1 1,-1 0-1,-1 0 1,0-2-1,-1 0 1,10-19-1,-21 36-223,-1 0-1,1 0 0,0-1 0,-1 1 1,1 0-1,-1-1 0,0 1 1,1-1-1,-1 1 0,0 0 0,0-1 1,0 1-1,0-2 0,-1 3-72,0 1-1,1-1 1,-1 1 0,0 0-1,1-1 1,-1 1-1,0 0 1,1-1 0,-1 1-1,1 0 1,-1 0-1,1 0 1,-1 0 0,1-1-1,0 1 1,-1 0-1,1 0 1,0 0 0,0 1-1,-8 19-940,2-1 0,0 1-1,1 0 1,2 0-1,0 0 1,1 1 0,1-1-1,1 1 1,1 0 0,1-1-1,0 0 1,2 1-1,8 26 1,0-16 3379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14 151 24575,'-2'7'57,"1"0"0,0 0 1,-1 12-1,2-18-77,0-1 1,-1 1 0,1-1-1,0 1 1,0 0-1,0-1 1,0 1 0,0 0-1,0-1 1,1 1 0,-1-1-1,0 1 1,0 0 0,0-1-1,0 1 1,1-1 0,-1 1-1,0 0 1,1-1 0,-1 1-1,0-1 1,1 1 0,-1-1-1,1 0 1,-1 1-1,1-1 1,-1 1 0,1-1-1,-1 0 1,1 1 0,-1-1-1,1 0 1,-1 0 0,1 1-1,0-1 1,-1 0 0,1 0-1,0 0 1,-1 0 0,1 0-1,-1 0 1,1 0 0,0 0-1,-1 0 1,1 0-1,0 0 1,-1 0 0,1 0-1,-1 0 1,1 0 0,0-1-1,-1 1 1,1 0 0,-1-1-1,1 1 1,-1 0 0,1-1-1,0 0 1,5-3-424,0 0 0,0 0 0,0 0 1,-1-1-1,0 0 0,8-9 0,25-37-1452,-36 48 1887,3-4-14,-1 0 0,1 0-1,-1-1 1,-1 0-1,1 0 1,2-10 0,-6 17 27,1-1 1,-1 1 0,1-1-1,-1 1 1,0-1 0,0 1 0,0-1-1,0 1 1,0-1 0,0 1-1,0-1 1,-1 1 0,1-1-1,0 1 1,-1-1 0,1 1 0,-1 0-1,1-1 1,-1 1 0,0 0-1,0-1 1,0 1 0,0 0-1,1 0 1,-1 0 0,-1 0-1,1 0 1,0 0 0,0 0 0,0 0-1,-1 0 1,1 0 0,0 1-1,-1-1 1,1 0 0,0 1-1,-1-1 1,1 1 0,-1 0 0,1 0-1,-1-1 1,1 1 0,-3 0-1,0 0-149,1 0-1,-1 0 0,1 0 0,0 0 1,-1 0-1,1 1 0,-1 0 0,1-1 0,-1 1 1,1 1-1,0-1 0,0 0 0,0 1 1,0-1-1,0 1 0,0 0 0,0 0 1,0 1-1,1-1 0,-1 0 0,1 1 0,-1-1 1,1 1-1,-3 5 0,0 0-76,1 0 0,0 1 0,0 0 0,0 0 0,1 0 0,1 0 0,-3 17 0,0 12 3239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8 239 24575,'-1'-3'0,"-1"-4"0,1 0 0,-1 0 0,1 0 0,0 0 0,1 0 0,0-7 0,4 10 0,2 8 0,7 12 0,-11-13 0,6 7-64,15 19-1898,32 31 1,-47-52 1585,0-1 1,1-1-1,-1 1 1,1-1-1,0-1 1,1 1-1,-1-2 1,20 8-1,-25-11 380,0 0 0,-1 0 0,1-1 0,0 1 0,0-1 0,0 0 0,0 0 0,-1 0 0,1-1 0,0 1 0,0-1 0,0 0 0,-1 0 0,1-1 0,6-2 0,-4 1-22,-1-1 1,1 0-1,-1 0 0,0 0 1,0 0-1,-1-1 0,1 0 1,5-8-1,1-3 214,-2 0 1,0-1-1,-1 0 0,-1 0 0,9-28 1,-14 37 1366,8-33 1962,-9 38-3437,0 0-1,-1 1 1,0-1 0,0 0-1,0 0 1,0 0-1,0 1 1,0-1-1,-1 0 1,1 0-1,-3-3 1,3 5-85,0 1 0,0 0 0,0 0 0,0 0 0,0 0-1,0 0 1,-1 0 0,1 0 0,0 0 0,0 0 0,0 0 0,0 0 0,0 0 0,-1 0 0,1 0 0,0 0 0,0 0 0,0 0 0,0 0 0,0 0-1,0 0 1,-1 0 0,1 0 0,0 0 0,0 0 0,0 0 0,0 0 0,0 0 0,-1 0 0,1 1 0,0-1 0,0 0 0,0 0 0,0 0-1,0 0 1,0 0 0,0 0 0,0 0 0,0 0 0,-1 1 0,1-1 0,0 0 0,0 0 0,0 0 0,0 0 0,0 0 0,0 1 0,0-1 0,0 0-1,0 0 1,0 0 0,0 0 0,0 0 0,0 1 0,0-1 0,0 0 0,0 0 0,0 0 0,0 0 0,0 0 0,1 1 0,-4 9-40,-2 50 37,5-54 0,0-1 0,0 1 0,1-1 0,0 1 0,0-1 0,0 1 0,1-1 0,3 9 0,-5-13 6,0-1 0,1 1 0,-1 0-1,1 0 1,-1-1 0,1 1 0,-1 0-1,1-1 1,0 1 0,-1 0 0,1-1-1,0 1 1,-1-1 0,1 0 0,0 1 0,0-1-1,0 1 1,-1-1 0,1 0 0,0 0-1,0 1 1,0-1 0,0 0 0,-1 0-1,1 0 1,0 0 0,0 0 0,0 0 0,0 0-1,0 0 1,-1 0 0,1-1 0,0 1-1,0 0 1,0 0 0,0-1 0,-1 1-1,1-1 1,0 1 0,0 0 0,-1-1 0,1 0-1,0 1 1,-1-1 0,1 1 0,-1-1-1,1 0 1,0 0 0,4-5-289,0 1 1,0-1-1,0 0 0,3-6 1,2-4-1537,-1-1 0,0 0 1,6-18-1,-13 29 1709,0 0 0,0 1 0,-1-1 0,1 0 0,-1-1 0,0 1 1,-1 0-1,0 0 0,0 0 0,0-1 0,-1 1 0,0 0 0,-1-7 0,2 13 110,-1-1 0,1 0 0,0 0 0,-1 0 0,1 0 0,0 0 0,-1 1 0,1-1 0,-1 0 0,1 0 0,-1 1 0,0-1 0,1 0 0,-1 1 0,0-1 0,1 1 0,-1-1 0,0 1 0,0-1 0,-1 0 0,2 1 0,-1 0 0,0 0 0,0 0 0,1 0 0,-1 0 0,0 0 0,0 0 0,1 1 0,-1-1 0,0 0 0,1 0 0,-1 1 0,0-1 0,1 0 0,-1 1 0,0-1 0,1 0 0,-1 1 0,0 0 0,-2 2 0,0 0 0,1 0 0,-1 0 0,1 1 0,0-1 0,0 0 0,-3 8 0,1 2 388,1-1 0,0 1 0,1 0 0,0 0 0,1 0 0,0 0 0,1 0-1,1 0 1,2 16 0,-1-18-35,0 1 0,1 0-1,0-1 1,1 1 0,0-1-1,1 0 1,0-1 0,1 1-1,0-1 1,9 13 0,-10-19-390,-1 1 0,1-1 0,0 0-1,0 0 1,0-1 0,0 1 0,1-1 0,-1 0 0,1-1 0,0 1 0,0-1 0,-1 0 0,2-1 0,-1 1 0,0-1 0,0-1-1,0 1 1,1-1 0,-1 0 0,0 0 0,0-1 0,1 0 0,-1 0 0,0 0 0,0-1 0,8-3 0,13-5-4968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129 764 24575,'-24'4'0,"0"0"0,0-2 0,-32 0 0,56-3 0,0 1 0,0 0 0,0 0 0,0 0 0,1 0 0,-1 0 0,0 0 0,0 0 0,0 0 0,0 0 0,0 0 0,0 0 0,0 0 0,0 0 0,0 0 0,0 0 0,0 0 0,0 0 0,0 0 0,0 0 0,0 0 0,0 0 0,0-1 0,0 1 0,0 0 0,0 0 0,0 0 0,0 0 0,0 0 0,0 0 0,0 0 0,0 0 0,0 0 0,0 0 0,0 0 0,0 0 0,0 0 0,-1 0 0,1 0 0,0 0 0,0 0 0,0 0 0,0 0 0,0 0 0,0 0 0,0 0 0,0 0 0,0 0 0,0 0 0,0 0 0,0 0 0,0-1 0,0 1 0,0 0 0,0 0 0,0 0 0,0 0 0,7-4 0,13-3 0,289-90-2151,148-63-5218,29-11 2535,51 0 6457,11 33-212,-540 136-1274,34-6-1553,63-5 0,-104 12 1556,0 1 1,0 0-1,0 0 0,0 0 1,0 0-1,1 0 0,-1 0 1,0 0-1,0 0 0,0 1 0,0-1 1,0 0-1,0 1 0,1-1 1,-1 0-1,-1 6 3439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51 24575,'1'-6'0,"-1"-4"0,0-2 0,-2-1 0,-3 3 0,0 10 0,1 9 0,0 10-6784,4 12 6784,1 12-4536,-1 23 4536,-1 11-3034,0 5 3034,-2 7 0,0-2 0,0-10 0,1-7 0,0-16 6163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48 101 24575,'-7'-13'0,"-32"-69"0,38 77 0,2 5 0,7 8 0,11 17 0,183 315-5724,20 31 161,-206-346 8659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73 24575,'-6'-19'0,"-5"-13"0,10 30 0,1 1 0,-1-1 0,0 1 0,0 0 0,1-1 0,-1 1 0,0-1 0,-1 1 0,1 0 0,0 0 0,0 0 0,0 0 0,-1 0 0,-1-2 0,2 3 0,1 0 0,0 0 0,-1 0 0,1 0 0,-1 0 0,1 0 0,0 0 0,-1 0 0,1 0 0,0 0 0,-1 0 0,1 0 0,-1 0 0,1 1 0,0-1 0,-1 0 0,1 0 0,0 0 0,-1 0 0,1 1 0,0-1 0,0 0 0,-1 0 0,1 1 0,0-1 0,0 0 0,-1 0 0,1 1 0,0-1 0,0 0 0,0 1 0,-1-1 0,1 0 0,0 1 0,0-1 0,0 0 0,0 1 0,0 0 0,-4 17 0,3-16 0,-3 50-1812,2 0 0,6 61-1,-1-29-290,-7 242-4928,0-138 9190,3-126 2062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233 127 24575,'-5'1'-17,"0"0"1,0 1-1,0 0 0,0 0 0,1 0 0,-1 1 0,1-1 1,0 1-1,0 0 0,-7 6 0,3-2-526,-9 5-493,1 1 1,1 0-1,0 1 0,1 1 0,1 0 0,0 1 0,1 1 1,0 0-1,2 0 0,-13 27 0,22-40 1041,-1 0 0,1-1-1,0 1 1,0 0 0,1-1 0,-1 1 0,1 0-1,0 0 1,0 0 0,0 0 0,0-1-1,1 1 1,-1 0 0,2 4 0,-1-6-3,0 0 1,0 0 0,0-1-1,0 1 1,1 0 0,-1 0-1,1-1 1,-1 1 0,1-1-1,-1 1 1,1-1 0,0 0-1,0 1 1,-1-1 0,1 0-1,0 0 1,0-1 0,0 1-1,0 0 1,0 0-1,1-1 1,-1 0 0,0 1-1,0-1 1,0 0 0,3 0-1,8 0 146,1-1-1,-1 0 0,1-1 1,-1-1-1,0 0 0,0-1 0,0 0 1,-1-1-1,20-10 0,-15 7-657,-1-2 0,-1 0-1,0 0 1,0-2 0,-1 1-1,20-23 1,-28 27 665,0 0 0,-1-1 1,0 1-1,0-1 0,-1 0 0,0 0 1,0-1-1,-1 1 0,0-1 0,-1 0 1,3-16-1,-4 18-43,-1 0 0,0 1 0,0-1 1,-1 0-1,0 1 0,0-1 0,0 1 0,-1-1 1,0 1-1,0-1 0,-1 1 0,0 0 1,0 0-1,0 1 0,-1-1 0,-8-9 0,4 5 66,-1 1 0,0 0-1,-1 0 1,0 1 0,-12-8-1,17 13 120,0 0 0,0 0-1,-1 1 1,1-1 0,0 1 0,-1 1-1,0-1 1,1 1 0,-1 0-1,0 0 1,1 0 0,-1 1-1,-9 0 1,-9 6-3400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39 24575,'-6'-38'0,"22"73"0,-8 1-2115,-1 2 0,-1-1 0,-1 46 0,-4-66 3768,1 0 1,6 31 0,-8-48-1633,0 0 0,0 0 1,0 0-1,0 0 0,0 0 1,0 0-1,0 0 0,0 0 0,0 0 1,0 0-1,0 0 0,0 0 1,0-1-1,0 1 0,0 0 1,0 0-1,0 0 0,0 0 0,0 0 1,0 0-1,0 0 0,0 0 1,1 0-1,-1 0 0,0 0 0,0 0 1,0 0-1,0 0 0,0 0 1,0 0-1,0 0 0,0 0 1,0 0-1,0 0 0,0 0 0,0 0 1,0 0-1,0 0 0,0 0 1,0 0-1,1 0 0,-1 0 0,0 0 1,0 0-1,0 0 0,0 0 1,0 0-1,0 0 0,0 0 0,0 0 1,0 0-1,0 0 0,0 0 1,0 1-1,0-1 0,0 0 1,0 0-1,0 0 0,0 0 0,0 0 1,0 0-1,0 0 0,0 0 1,0 0-1,4-8 1089,0-12-105,-1 2-1005,1 1 0,0-1 0,1 1 0,13-29 0,-14 37 0,1 0 0,0 1 0,0 0 0,0 0 0,1 0 0,0 1 0,1-1 0,0 2 0,0-1 0,12-8 0,-17 14-37,-1 0 0,0 0 0,1 0 0,-1 0 0,1 0 0,-1 1 0,1-1 0,0 1 0,-1-1 0,1 1 0,0 0 0,-1-1 0,1 1 0,0 0 0,0 0 0,-1 0 0,1 0 0,0 0-1,-1 1 1,1-1 0,0 1 0,-1-1 0,1 1 0,0-1 0,-1 1 0,1 0 0,-1 0 0,1-1 0,-1 1 0,0 0 0,1 1 0,-1-1 0,0 0 0,0 0 0,0 0 0,1 1 0,-1-1 0,1 4 0,4 5-535,-1 0 1,0 0-1,0 1 1,4 18-1,-5-18 69,15 48-3223,28 80 2952,-39-118 1888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30 410 24575,'-2'2'0,"-3"0"0,-2 0 0,0-2 0,1-3 0,4-3 0,4 0 0,7-4 0,8-1 0,6-2 0,4 1 0,5-3-4311,-2 2 431</inkml:trace>
  <inkml:trace contextRef="#ctx0" brushRef="#br0" timeOffset="1">466 19 24575,'0'-1'9,"1"0"0,-1 1 0,0-1 0,0 0-1,0 1 1,0-1 0,0 0 0,0 1 0,0-1 0,0 0-1,0 1 1,-1-1 0,1 1 0,0-1 0,0 0 0,0 1-1,-1-1 1,1 0 0,0 1 0,-1-1 0,1 1 0,0-1-1,-1 1 1,1-1 0,-1 1 0,1-1 0,-1 1 0,1 0-1,-1-1 1,0 1 0,0-1 0,0 1-68,0 1 0,1-1 0,-1 1 0,0-1 0,0 1 1,1-1-1,-1 1 0,0-1 0,0 1 0,1 0 0,-1-1 0,1 1 0,-1 0 0,1-1 1,-1 1-1,1 0 0,-1 0 0,1 0 0,0-1 0,-1 1 0,1 0 0,0 0 0,-1 1 1,-4 17-2471,0-1 1,-4 38-1,2 41-12,5-48 2478,-5 39 2959,4 0 1,13 129-1,-5-190-3822,-1-19-3708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80 123 24575,'6'-27'0,"7"-25"0,-12 49 0,0 0 0,1-1 0,-1 1 0,1 0 0,0 0 0,0-1 0,0 2 0,0-1 0,1 0 0,-1 0 0,5-3 0,-6 6-52,0-1 0,0 1 0,0-1 0,0 1 0,0-1 0,0 1 0,0 0 0,0 0 0,1 0 0,-1-1-1,0 1 1,0 0 0,0 0 0,0 1 0,0-1 0,0 0 0,0 0 0,1 0 0,-1 1 0,0-1 0,0 0 0,0 1 0,0-1 0,0 1-1,0 0 1,0-1 0,0 1 0,-1 0 0,1-1 0,0 1 0,0 0 0,0 0 0,-1 0 0,1 0 0,0 0 0,-1 0 0,1 1 0,3 3-561,-1 0 1,0 0-1,-1 1 1,1-1-1,2 12 1,-3-10-12,-1 1-1,0-1 1,0 1 0,-1 0-1,0 0 1,0-1-1,-3 13 1,1-8 382,-1-1 0,-1 1 0,0 0 0,-6 12 1,-8 8 744,0 0 0,-29 35 1,22-33-755,-14 27 1463,24-37-17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5:5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106 893 24575,'-24'7'0,"1"-1"0,-35 4 0,201-39 0,165-39-2509,406-122-9063,-541 142 10960,1272-298 3079,31 138-160,-1148 181-7448,-310 29 5698,-19 0 1329,-10 1-502,1-2 1658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4 355 24575,'-3'2'-69,"3"-7"-122,10-18-461,16-29-1041,3 6 1549,-10 17-2059,-1 0 0,-1-2 1,-1 0-1,21-64 0,-34 79 2555,-7 22 88,-8 28-269,7-7-175,1 1 0,-1 47 0,5-59 26,1 0 1,0-1-1,2 1 1,-1-1 0,2 1-1,7 21 1,-10-35-5,0 1 0,0-1-1,0 1 1,0-1 0,0 0 0,1 1 0,-1-1 0,1 0 0,-1 0-1,1 0 1,0 0 0,0 0 0,0-1 0,0 1 0,0-1-1,0 1 1,1-1 0,-1 0 0,1 1 0,-1-1 0,0 0 0,1-1-1,0 1 1,-1 0 0,1-1 0,2 1 0,0-2 11,0 1-1,1-1 1,-1 0 0,0 0 0,0 0 0,0-1-1,0 0 1,-1 0 0,1 0 0,0 0 0,-1-1-1,7-5 1,4-3 181,0-2-1,-1 1 0,0-2 1,-1 0-1,11-16 0,-16 19-461,0 0 0,-1 0-1,-1-1 1,0 0-1,0 0 1,-1-1-1,6-24 1,-17 54 8983,2 3-7392,3-12-1276,1 0-1,0 0 1,1 0 0,-1-1-1,2 1 1,-1 0-1,1 0 1,3 9 0,-4-15-44,0 1 1,0-1-1,1 1 1,-1-1-1,0 0 0,1 0 1,0 0-1,-1 1 1,1-2-1,0 1 1,0 0-1,0 0 0,0-1 1,0 1-1,1-1 1,-1 1-1,0-1 1,1 0-1,-1 0 1,1 0-1,-1 0 0,1-1 1,-1 1-1,1-1 1,-1 1-1,1-1 1,0 0-1,3 0 1,2-1-222,1-1 0,-1 0 0,1 0 1,-1-1-1,0 0 0,0-1 1,0 1-1,0-1 0,-1-1 1,0 0-1,0 0 0,0 0 1,0-1-1,-1 0 0,0 0 0,0-1 1,0 1-1,-1-1 0,0 0 1,-1-1-1,5-8 0,-5 4 201,-6 14-77,-9 22 2596,6 6-1222,4-16-7421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83 24575,'-1'2'0,"-26"28"0,26-29 0,0 0 0,0 0 0,1 1 0,-1-1 0,0 0 0,0 1 0,1-1 0,-1 1 0,0-1 0,1 1 0,0-1 0,-1 1 0,1-1 0,0 1 0,0 0 0,0-1 0,0 1 0,0-1 0,0 1 0,1 3 0,-1-5 0,1 1 0,-1-1 0,1 1 0,0 0 0,-1-1 0,1 1 0,-1-1 0,1 1 0,0-1 0,-1 0 0,1 1 0,0-1 0,0 0 0,-1 0 0,1 1 0,0-1 0,0 0 0,-1 0 0,1 0 0,0 0 0,0 0 0,0 0 0,-1 0 0,1 0 0,0 0 0,0 0 0,0 0 0,-1-1 0,1 1 0,1-1 0,25-9 0,-26 9 0,11-4 0,-1-1 0,0-1 0,-1 1 0,15-13 0,-23 17 0,1 0 0,-1 0 0,0 0 0,0 0 0,0-1 0,0 1 0,0 0 0,-1-1 0,1 1 0,-1-1 0,0 0 0,1 1 0,-1-1 0,0 0 0,-1 0 0,1 0 0,0 0 0,-1 1 0,0-1 0,1 0 0,-1 0 0,0 0 0,-1 0 0,0-6 0,0 8 0,1-1 0,-1 1 0,1-1 0,-1 1 0,0-1 0,0 1 0,0-1 0,0 1 0,0 0 0,0 0 0,0-1 0,0 1 0,0 0 0,-1 0 0,1 0 0,0 0 0,-1 0 0,1 1 0,-4-2 0,2 1 0,0 0 0,0 0 0,0 1 0,-1-1 0,1 1 0,0 0 0,-1 0 0,1 0 0,-5 2 0,-1-1 0,0 1 0,1 1 0,0 0 0,-1 0 0,1 1 0,-13 7 0,11-3-195,1-1 0,0 1 0,0 1 0,1 0 0,0 0 0,-9 13 0,0 3-6631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24575,'0'-1'0,"0"1"0,1-1 0,-1 1 0,0 0 0,1-1 0,-1 1 0,1 0 0,-1-1 0,1 1 0,-1 0 0,1 0 0,-1-1 0,1 1 0,-1 0 0,1 0 0,-1 0 0,1 0 0,-1-1 0,1 1 0,-1 0 0,1 0 0,-1 0 0,1 0 0,0 0 0,-1 0 0,1 1 0,-1-1 0,1 0 0,0 0 0,0 1 0,0 0 0,0 0 0,0 0 0,0 0 0,-1 0 0,1 0 0,0 0 0,-1 0 0,1 0 0,-1 0 0,1 0 0,-1 0 0,1 2 0,8 48 0,-7-37 0,0-3 0,-2-6 0,1 0 0,-1-1 0,1 1 0,1-1 0,2 8 0,-4-11 0,1 0 0,-1-1 0,1 1 0,-1 0 0,0-1 0,1 1 0,0 0 0,-1-1 0,1 1 0,-1-1 0,1 1 0,0-1 0,-1 1 0,1-1 0,0 0 0,-1 1 0,1-1 0,0 0 0,0 0 0,0 1 0,-1-1 0,1 0 0,0 0 0,0 0 0,-1 0 0,1 0 0,0 0 0,0 0 0,0 0 0,-1 0 0,1-1 0,0 1 0,0 0 0,0 0 0,-1-1 0,1 1 0,0 0 0,-1-1 0,2 0 0,8-5 0,0 0 0,0-1 0,-1-1 0,0 1 0,11-13 0,-11 11 0,0 0 0,1 0 0,19-11 0,-29 19 0,0 1 0,0 0 0,1-1 0,-1 1 0,0 0 0,1 0 0,-1-1 0,0 1 0,1 0 0,-1 0 0,0 0 0,1-1 0,-1 1 0,1 0 0,-1 0 0,0 0 0,1 0 0,-1 0 0,1 0 0,-1 0 0,1 0 0,-1 0 0,0 0 0,1 0 0,-1 0 0,1 0 0,-1 0 0,0 0 0,1 1 0,-1-1 0,1 0 0,-1 0 0,0 0 0,1 0 0,-1 1 0,0-1 0,1 0 0,-1 1 0,0-1 0,1 0 0,-1 0 0,0 1 0,0-1 0,1 1 0,-1-1 0,0 0 0,0 1 0,0-1 0,0 0 0,1 1 0,-1-1 0,0 1 0,0-1 0,0 1 0,0-1 0,0 0 0,0 1 0,-3 32 0,1-21 0,2-7-308,0 0 0,0 1-1,1-1 1,0 0-1,-1 0 1,2 0 0,-1 1-1,1-1 1,-1 0 0,4 4-1,-5-7 227,1-1-1,0 0 0,0 0 0,0 0 1,0 1-1,0-1 0,0 0 0,0 0 1,0-1-1,0 1 0,0 0 0,1 0 1,-1 0-1,0-1 0,1 1 1,-1-1-1,0 1 0,1-1 0,-1 1 1,1-1-1,-1 0 0,1 0 0,-1 0 1,0 0-1,1 0 0,-1 0 1,1 0-1,-1 0 0,1 0 0,-1-1 1,1 1-1,-1-1 0,0 1 0,1-1 1,-1 0-1,0 1 0,0-1 0,1 0 1,-1 0-1,2-1 0,11-9 83,0 0 0,0-1 0,-1 0 0,21-25 0,-5 5 0,-36 67 6784,6-28-6784,0-1 0,0 1 0,0 0 0,1-1 0,-1 1 0,2-1 0,-1 1 0,3 10 0,-3-15 0,1 0 0,-1-1 0,1 1 0,0-1 0,-1 1 0,1-1 0,0 1 0,0-1 0,0 0 0,0 1 0,0-1 0,0 0 0,0 0 0,0 0 0,1 0 0,-1 0 0,0 0 0,1 0 0,-1 0 0,1 0 0,-1 0 0,1-1 0,-1 1 0,1-1 0,0 1 0,-1-1 0,1 0 0,-1 0 0,1 1 0,0-1 0,-1 0 0,1-1 0,0 1 0,-1 0 0,1 0 0,0-1 0,-1 1 0,1-1 0,2 0 0,5-3-92,1 1 0,-1-2 0,0 1 0,0-1-1,-1-1 1,1 1 0,-1-1 0,-1-1 0,1 1-1,6-9 1,-8 9 8,0-1-1,0 0 1,-1 0-1,0-1 1,-1 1-1,1-1 1,-1 0-1,-1 0 1,0 0-1,0-1 1,3-14-1,-7 6 85,-1 14 0,-1 10 0,0 10 136,0 0-1,2 0 1,0 0-1,1 0 0,0 0 1,2 0-1,0 0 1,1 0-1,6 21 1,-3-24-1389,0-3-5012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24575,'-11'7'0,"0"1"0,1 0 0,0 1 0,1 0 0,0 0 0,0 1 0,1 1 0,0-1 0,1 1 0,0 0 0,0 1 0,-4 13 0,9-21-98,1 0-1,-1 0 0,1 0 1,0 0-1,0 0 1,1 1-1,-1-1 0,1 0 1,0 1-1,0-1 1,1 5-1,-1-7 61,1 0 0,-1-1 0,1 1-1,-1 0 1,1-1 0,0 1 0,0-1 0,0 1 0,0-1-1,0 1 1,0-1 0,0 0 0,0 0 0,1 1 0,-1-1-1,0 0 1,1 0 0,-1 0 0,1-1 0,-1 1 0,1 0-1,-1 0 1,1-1 0,0 1 0,-1-1 0,1 1 0,0-1-1,-1 0 1,1 0 0,2 0 0,3 1 38,0-1 0,0-1 0,1 0 0,-1 0 0,0 0 0,0-1 0,0 1 0,11-6 0,-14 5 0,0 1 0,0-1 0,-1 0 0,1 0 0,-1-1 0,1 1 0,-1-1 0,0 1 0,0-1 0,0 0 0,0-1 0,0 1 0,-1 0 0,0-1 0,1 1 0,1-6 0,-3 7 0,-1 0 0,1-1 0,-1 1 0,0 0 0,0-1 0,0 1 0,0 0 0,0-1 0,0 1 0,-1 0 0,1-1 0,-1 1 0,0 0 0,1 0 0,-1-1 0,0 1 0,0 0 0,-1 0 0,1 0 0,0 0 0,-1 1 0,1-1 0,-1 0 0,1 0 0,-1 1 0,0-1 0,0 1 0,-3-3 0,-3-1 0,0 0 0,-1 0 0,1 1 0,-1 0 0,-16-5 0,14 6-79,0 1-1,-1 0 1,1 1 0,-1 0 0,1 0 0,-1 1-1,1 1 1,-1 0 0,-17 4 0,24-4 72,0 1 1,0-1-1,0 1 0,0 0 1,0 0-1,0 0 0,0 1 1,1 0-1,-1-1 1,1 2-1,0-1 0,-1 0 1,2 1-1,-1 0 0,0 0 1,1 0-1,0 1 1,0-1-1,0 1 0,0-1 1,1 1-1,-3 8 0,4-11 76,1 0 0,-1 0 0,1 0 0,0 0 0,-1 0-1,1 0 1,0 0 0,1 0 0,-1 0 0,0 0 0,0 0 0,1 0-1,1 3 1,-1-2-355,0 0 1,1 0-1,0-1 0,0 1 1,0-1-1,0 1 0,0-1 0,0 0 1,1 0-1,-1 0 0,1 0 0,-1 0 1,4 1-1,2 1-859,0 0 1,0-1-1,17 5 1,5-2 1081,-12-4-195,0-1-1,1 0 1,-1-2 0,1 0-1,-1-1 1,0 0 0,1-2-1,-1 0 1,19-8 0,-23 7 616,0-1 1,0-1-1,-1 0 1,0 0 0,0-1-1,0-1 1,-1 0 0,-1-1-1,0 0 1,0-1 0,14-18-1,-25 29-342,0-1-1,0 1 0,0 0 1,0-1-1,1 1 0,-1 0 1,0-1-1,0 1 1,0 0-1,1-1 0,-1 1 1,0 0-1,0-1 1,1 1-1,-1 0 0,0 0 1,1-1-1,-1 1 0,0 0 1,1 0-1,-1 0 1,1 0-1,-1-1 0,0 1 1,1 0-1,-1 0 1,0 0-1,1 0 0,-1 0 1,1 0-1,-1 0 0,0 0 1,1 0-1,-1 0 1,1 0-1,0 1 0,4 15 135,-5 39-271,-1-43 178,-2 88 1592,-21 182-8406,8-162 7031,11-93 602,1-7 3504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24575,'1'-87'-3832,"17"-125"-1,-17 208 3681,-1 0-1,1 1 1,0-1-1,1 0 0,-1 0 1,1 1-1,-1-1 0,1 1 1,0-1-1,0 1 0,1 0 1,-1 0-1,1 0 0,-1 0 1,1 0-1,0 0 0,0 1 1,0 0-1,0-1 1,1 1-1,5-2 0,-5 2 187,1 0 0,-1 1 0,1 0 0,0 0 0,-1 0 0,1 1 0,0-1-1,-1 1 1,1 0 0,0 1 0,0-1 0,-1 1 0,1 0 0,0 0 0,-1 0 0,1 1-1,6 3 1,-4-2 136,-1 1-1,0 1 1,0-1-1,0 1 0,-1 0 1,1 1-1,-1-1 1,-1 1-1,1 0 0,-1 0 1,0 0-1,0 1 1,-1 0-1,0-1 0,0 1 1,0 0-1,-1 1 0,2 7 1,-1-2 364,-1 0 0,0 1 1,0-1-1,-2 1 0,0 0 1,0-1-1,-1 1 0,-1-1 0,-3 14 1,-1-6-6875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25 131 24575,'-1'1'0,"0"1"0,1-1 0,-1 1 0,0 0 0,1-1 0,-1 1 0,1 0 0,-1 0 0,1-1 0,0 1 0,0 0 0,0 0 0,0 0 0,0 0 0,0-1 0,0 1 0,2 3 0,-2-4 0,1 0 0,0-1 0,-1 1 0,1 0 0,0-1 0,0 1 0,0 0 0,0-1 0,0 1 0,0-1 0,0 1 0,-1-1 0,1 0 0,1 1 0,-1-1 0,0 0 0,0 0 0,0 1 0,0-1 0,0 0 0,0 0 0,0 0 0,0 0 0,0-1 0,0 1 0,0 0 0,0 0 0,0-1 0,0 1 0,0 0 0,0-1 0,1 0 0,7-2-392,0-1 0,-1 1 0,0-2 0,1 1 0,-2-1 0,1 0 0,0-1 1,-1 0-1,8-8 0,-13 12 252,0 0 0,1-1 0,-1 0 0,0 1 0,0-1 0,0 0 0,-1 0 0,1 0 0,-1 0 0,0 0 0,1-1 0,-1 1 0,-1 0 0,1 0 0,0-1 0,-1 1 0,0-1 0,0 1 0,0 0 0,0-1 0,0 1 0,-1-1 0,1 1 0,-1 0 0,0-1 0,0 1 0,-3-6 0,3 8 140,1-1 0,-1 1 0,0-1 0,0 1 0,0 0 0,-1-1 0,1 1 0,0 0 0,0 0 0,-1 0 0,1 0 0,0 0 0,-1 0 0,0 0 0,1 0 0,-1 1 0,1-1 0,-1 0 0,0 1 0,1 0 0,-1-1 0,0 1 0,1 0 0,-1 0 0,0 0 0,0 0 0,1 0 0,-1 0 0,0 0 0,-2 1 0,0 1 0,0-1 0,0 0 0,0 1 0,0 0 0,0 0 0,1 0 0,-1 0 0,1 1 0,0-1 0,0 1 0,-6 5 0,2 3 13,-1 0 1,1 1-1,1 0 1,0 0-1,1 0 1,0 1-1,-4 18 0,0 2-472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24575,'29'-36'0,"5"-7"0,-32 41 0,1-1 0,-1 1 0,0 0 0,1 0 0,0 0 0,-1 0 0,1 1 0,0-1 0,0 1 0,0 0 0,0 0 0,7-2 0,-8 3 0,0 0 0,0 1 0,0-1 0,0 0 0,0 1 0,1-1 0,-1 1 0,0 0 0,0-1 0,-1 1 0,1 0 0,0 0 0,0 1 0,0-1 0,-1 0 0,1 1 0,0-1 0,-1 0 0,3 4 0,27 37 0,-25-32 0,-1-3 47,0 1 0,0-1 1,1 0-1,0 0 0,12 10 0,-15-15-118,0 0 1,-1-1-1,1 1 0,0-1 1,0 0-1,0 1 0,0-1 1,0 0-1,0-1 0,0 1 1,0-1-1,0 1 0,1-1 1,-1 0-1,0 0 0,0 0 1,0 0-1,0-1 0,6-1 1,2-1-639,-1-1 1,0-1-1,1 0 1,-2 0-1,1-1 1,0 0-1,-1-1 1,0 0-1,12-12 1,6-10-729,31-41 0,-52 65 2165,-3 8 332,-2 20 1554,0 8-56,-1-30-2507,0 0 1,0 0-1,0 0 0,0 0 0,0 0 0,1 0 0,-1 0 0,0 0 1,1 0-1,-1 0 0,0 0 0,1 0 0,-1-1 0,1 1 0,0 0 0,-1 0 1,1 0-1,0-1 0,-1 1 0,1 0 0,1 0 0,1-1 28,-1 1 0,1-1 0,-1 0 0,1 0 0,-1 0 1,1 0-1,-1-1 0,0 1 0,1-1 0,-1 1 0,1-1 0,-1 0 0,0 0 0,1 0 0,-1 0 0,0 0 0,0-1 0,3-1 0,4-4 422,0 0 0,13-13-1,-13 11-500,-1 0 0,0 0 0,10-18 0,-16 24 0,0 0 0,0-1 0,0 1 0,-1 0 0,0-1 0,1 1 0,-1-1 0,0 1 0,-1-1 0,1 1 0,-1-1 0,1 0 0,-1 1 0,0-1 0,-1 0 0,0-6 0,1 10-10,0-1 0,-1 0-1,1 0 1,0 0 0,-1 1 0,1-1-1,0 0 1,-1 0 0,1 1 0,-1-1-1,1 0 1,-1 1 0,0-1-1,1 1 1,-1-1 0,0 1 0,1-1-1,-1 1 1,0-1 0,1 1 0,-1 0-1,0-1 1,0 1 0,0 0 0,-1-1-1,0 1-38,1 0 0,-1 0 0,0 0 0,0 1 0,0-1 1,1 0-1,-1 1 0,0-1 0,0 1 0,1 0 0,-3 1 0,-1 0-58,0 1 0,0 0 0,1 1 1,0-1-1,0 1 0,0 0 0,-5 5 0,2 2 112,1-1 0,0 2-1,0-1 1,1 1 0,1 0-1,0 0 1,1 0-1,-4 21 1,6-24-753,0 0-1,1-1 1,0 1-1,2 12 1,-1-17 714,-1-1 1,1 1-1,1-1 0,-1 0 1,0 1-1,1-1 0,-1 0 1,1 0-1,0 0 0,0 0 0,1 0 1,-1 0-1,0-1 0,1 1 1,0-1-1,-1 0 0,1 0 1,0 0-1,0 0 0,0 0 0,0 0 1,7 2-1,0-1-10,1 0 1,-1 0-1,1-1 0,0-1 1,-1 0-1,14 0 1,9-1-1659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24575,'1'0'0,"1"0"0,0 1 0,0-1 0,0 0 0,-1 1 0,1-1 0,0 1 0,-1 0 0,1 0 0,0 0 0,-1-1 0,1 1 0,-1 1 0,0-1 0,1 0 0,-1 0 0,0 0 0,1 1 0,-1-1 0,0 1 0,0-1 0,0 1 0,0-1 0,-1 1 0,1-1 0,1 4 0,1 4 0,0 0 0,-1 0 0,2 18 0,-2-17 0,42 311-8576,-14-110 3836,9 107 3702,-28 5 1088,-28 0-1632,8-192 1498,-14 277 7448,23-235-9322,8 188-2028,-6 180 3134,-33 360 1900,-34-54-2466,25-359 807,2 1029 6430,46-1078-9296,-26-3 1135,-116 504 7420,122-874-1964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4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57 24575,'0'-12'0,"1"8"0,-1 1 0,1 0 0,-1-1 0,0 1 0,-1 0 0,1-1 0,0 1 0,-1 0 0,0-1 0,0 1 0,-2-5 0,3 10 0,-1 0 0,0 0 0,1-1 0,0 1 0,-1 0 0,1 0 0,0 0 0,0 0 0,0 0 0,0 2 0,30 290-6739,-12-142 3418,-14-107 2465,10 67 5245,-3-67-6015,-7-34 1588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 24575,'1'-3'0,"-1"-1"0,0 1 0,0 0 0,-1 0 0,1-1 0,-1 1 0,0 0 0,1 0 0,-1 0 0,-2-4 0,83 60-2830,120 103 0,-166-126 1886,-2 2 1,-1 1 0,-1 2-1,-2 1 1,38 66 0,-57-85 671,0 0 1,-2 1 0,0 0 0,-1 0 0,0 1-1,-2 0 1,0 0 0,-2 0 0,0 0 0,-1 0 0,-2 36-1,-1-35 679,-2-1 0,0 0 0,-1 1-1,0-2 1,-2 1 0,0-1 0,-12 20 0,-8 8-2045,-36 48 0,21-38 4929,26-35-177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5:5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43 312 24575,'-8'0'0,"6"0"0,-1 1 0,1-1 0,0 0 0,-1 0 0,1 0 0,0 0 0,0-1 0,-1 1 0,1-1 0,0 1 0,0-1 0,-1 0 0,-2-1 0,6 1 0,-1 1 0,1-1 0,-1 1 0,0-1 0,1 1 0,-1-1 0,1 1 0,-1-1 0,1 1 0,0-1 0,-1 1 0,1 0 0,-1-1 0,1 1 0,0 0 0,-1-1 0,1 1 0,0 0 0,0 0 0,-1 0 0,2 0 0,20-7 0,124-30-1521,363-111-9333,-501 145 10835,-1 1 2,0-1-1,-1 1 0,1-1 1,-1-1-1,0 1 0,0-1 1,0 0-1,5-5 0,-11 9 78,0 0 1,1-1-1,-1 1 0,1-1 0,-1 1 1,1-1-1,-1 1 0,0-1 0,0 1 1,1-1-1,-1 1 0,0-1 0,0 1 0,1-1 1,-1 0-1,0 1 0,0-1 0,0 1 1,0-1-1,0 0 0,0 1 0,0-1 0,0 1 1,0-1-1,0 0 0,0 1 0,-1-1 1,1 0-1,-1 0 168,0-1 0,0 1 0,0 0 0,0 0 0,0 0 0,0 0 0,0 0 0,0 0 0,0 1 0,-1-1 0,-1-1 0,-38-12 3712,39 13-3917,-29-6 89,-1 0-1,1 2 1,-2 1-1,1 2 1,-49 2 0,67 4-163,23-7 674,-5 3-409,0-1 0,0 1-1,0 0 1,0 0 0,-1 1 0,1-1-1,0 1 1,0-1 0,-1 1-1,1 1 1,0-1 0,6 3-1,-3-1-126,6 2-216,-6-3-257,0 0 1,-1 0-1,0 1 1,12 7-1,-16-9 288,-1 0 0,0 0 0,1 1 0,-1-1 0,0 0 0,0 0 0,0 1 0,0-1 0,0 1 0,0-1 0,0 1 0,0-1 0,-1 1-1,1 0 1,-1-1 0,1 1 0,-1 0 0,0-1 0,1 1 0,-1 0 0,0-1 0,0 1 0,0 0 0,-1 2 0,-7 31-3585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226 572 24575,'-55'12'0,"-34"11"0,88-22 0,-1-1 0,0 1 0,0-1 0,0 1 0,0-1 0,0 1 0,0-1 0,1 0 0,-1 0 0,0 0 0,0 0 0,0 0 0,0-1 0,0 1 0,-2-1 0,3 0 0,0 1 0,1-1 0,-1 0 0,0 0 0,1 0 0,-1 0 0,1 1 0,-1-1 0,1 0 0,0 0 0,-1 0 0,1 0 0,0 0 0,-1 0 0,1 0 0,0 0 0,0 0 0,0 0 0,0 0 0,0 0 0,0 0 0,0 0 0,1 0 0,-1 0 0,0 0 0,0 0 0,1 0 0,-1 0 0,1 0 0,0-1 0,69-171-4317,-10 33-1530,-51 115 5103,-2-1 1,0 0-1,5-42 0,-11 62 716,0-1 0,-1 1-1,0 0 1,0-1-1,-1 1 1,0 0 0,0 0-1,0-1 1,-1 1 0,1 0-1,-2 0 1,1 0-1,-1 1 1,0-1 0,0 0-1,0 1 1,-7-8 0,10 13 70,0 0 1,0-1-1,0 1 1,-1 0 0,1-1-1,0 1 1,-1 0 0,1 0-1,0-1 1,0 1-1,-1 0 1,1 0 0,0-1-1,-1 1 1,1 0 0,-1 0-1,1 0 1,0 0-1,-1 0 1,1 0 0,-1-1-1,1 1 1,0 0-1,-1 0 1,0 0 0,-1 9 73,7 16 480,30 104 4263,19 73-2760,-14 5-8811,-20 4 3226,-19-162 3525,-1 1 0,-10 62 0,7-90 456,-2-1-1,0 1 1,-10 25 0,13-41-290,0 0 0,-1 0 0,0-1 0,0 1 0,0-1 0,-1 1 0,1-1 0,-1 0 0,0-1 0,-1 1 0,1-1 0,-1 1 0,0-1 0,0-1 0,-10 7 0,11-9-114,1 0 0,-1 0 0,0 0 0,1 0 0,-1 0 0,0-1 0,0 0 0,1 1 0,-1-1 0,0-1 0,0 1 0,0-1 0,1 1 1,-6-2-1,3-1 58,-1 1 0,1-1 0,0 0 0,0-1 0,0 1 1,0-1-1,-6-6 0,0-2-130,0 1 0,1-2 1,0 0-1,1 0 0,-13-23 1,4 0-1193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24575,'11'-3'0,"-7"1"0,1 0 0,-1 1 0,0 0 0,1 0 0,-1 0 0,6 1 0,-8 0 0,0 0 0,0 0 0,-1 1 0,1-1 0,0 1 0,0-1 0,-1 1 0,1 0 0,0 0 0,-1-1 0,1 1 0,-1 1 0,1-1 0,-1 0 0,1 0 0,-1 0 0,0 1 0,0-1 0,2 2 0,3 6-573,0 0 0,-1 1 0,0-1 0,0 1 0,-1 0 0,0 0 0,3 19 0,11 77-5865,-16-88 5925,1 3 474,-1 1-1,-1 0 1,-1 0-1,0 0 0,-6 28 1,16-84 1153,1 0 1,2 1-1,32-61 1,-45 92-1112,1 1 1,0 0 0,-1-1-1,1 1 1,0 0 0,0 0-1,0-1 1,0 1 0,0 0-1,0 0 1,0 0 0,0 0-1,0 0 1,1 1 0,-1-1-1,0 0 1,0 1 0,1-1-1,-1 0 1,1 1 0,1-1-1,-1 1-3,-1 1 0,1 0-1,-1-1 1,0 1 0,1 0 0,-1-1-1,0 1 1,1 0 0,-1 0-1,0 0 1,0 0 0,0 0-1,0 0 1,0 1 0,0-1 0,0 0-1,0 0 1,-1 1 0,1-1-1,0 1 1,0 1 0,21 47 0,-11-24 0,22 38 0,-32-63 57,0 1 0,0-1 0,-1 0 0,1 1-1,0-1 1,0 0 0,1 0 0,-1 0 0,0 0 0,0 0 0,0 0 0,1 0 0,-1 0 0,1 0 0,-1 0 0,1-1 0,2 2-1,-3-2 57,0 0 0,0 0 0,0-1-1,0 1 1,0 0 0,0 0-1,0 0 1,0-1 0,0 1 0,0-1-1,0 1 1,0 0 0,0-1-1,0 0 1,0 1 0,0-1 0,0 0-1,-1 1 1,2-2 0,3-4 297,-1 1-1,-1 0 1,1-1 0,-1 0 0,0 0 0,-1 0 0,3-7 0,5-21-887,-1 1 0,-2-1 0,-1 0 0,-2-1 0,-1-65 0,-5 38-855,-4 2 0,-18-92 0,22 145 366,-4-20-1321,6 26 2259,0 0 1,0 0-1,0 0 0,-1 0 0,1 0 1,-1 0-1,1 0 0,0 0 0,-1 0 0,0 1 1,1-1-1,-1 0 0,0 0 0,1 0 1,-1 1-1,0-1 0,0 0 0,0 0 1,0 1 27,1 1 0,-1-1 0,1 0 0,-1 1 0,1-1 0,0 0 0,-1 1 0,1-1 0,0 1 0,-1-1 0,1 0 0,0 1 0,0-1 0,-1 1 0,1-1 0,0 1 0,0-1 0,0 1 0,-1-1 0,1 1 0,0-1 0,0 1 0,0-1 0,0 1 0,0 0 0,0-1 0,0 1 0,0-1 0,1 1 0,-1 19 0,7 53 646,4-1 0,3 0 0,33 102 1,-6-68-557,-29-81 364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66 142 24575,'-4'-1'0,"-3"-2"0,-3 0 0,1-1 0,0 0 0,-1 1 0,2-1 0,1-2 0,5-2 0,5-2 0,5 0 0,5-3 0,5-2 0,10-3 0,7-3 0,-3 2-8191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10 357 24575,'-9'15'0,"12"-28"0,11-29 0,-7 24 0,0-1 0,2 1 0,0 1 0,1 0 0,0 0 0,15-17 0,-25 34 0,0 0 0,1-1 0,-1 1 0,0 0 0,0 0 0,0 0 0,0-1 0,1 1 0,-1 0 0,0 0 0,0 0 0,1 0 0,-1-1 0,0 1 0,0 0 0,1 0 0,-1 0 0,0 0 0,0 0 0,1 0 0,-1 0 0,0 0 0,0 0 0,1 0 0,-1 0 0,0 0 0,0 0 0,1 0 0,-1 0 0,0 0 0,0 0 0,1 0 0,-1 0 0,1 0 0,3 11 0,-1 24 0,-3-25 0,1 0 0,0 0 0,1 0 0,0 0 0,0-1 0,1 1 0,1-1 0,0 0 0,0 0 0,9 15 0,-11-21 0,1 0 0,-1 0 0,0 0 0,1-1 0,-1 1 0,1-1 0,0 0 0,0 0 0,0 0 0,0 0 0,0 0 0,0-1 0,0 1 0,1-1 0,-1 0 0,1 0 0,-1 0 0,1-1 0,-1 1 0,1-1 0,-1 0 0,1 0 0,-1 0 0,1 0 0,0 0 0,-1-1 0,1 0 0,-1 0 0,0 0 0,5-2 0,8-3-808,0-2-1,-1 0 0,0 0 1,-1-2-1,0 0 1,25-22-1,-11 5-1078,-2-1 0,23-31 1,-35 40 1886,16-28 0,-25 40 0,-2 0 0,1-1 0,-1 1 0,0-1 0,-1 0 0,0 0 0,2-11 0,-4 18 63,0-1 0,0 1 0,1-1 0,-1 1 0,0-1 1,0 1-1,-1 0 0,1-1 0,0 1 0,0-1 0,-1 1 0,1-1 1,-1 1-1,1 0 0,-1-1 0,1 1 0,-1 0 0,0 0 1,0-1-1,0 1 0,0-1 0,-1 1 47,1 1 0,0-1 0,0 1 0,0-1-1,0 1 1,-1 0 0,1-1 0,0 1 0,0 0 0,-1 0 0,1 0-1,0 0 1,-1 0 0,1 0 0,0 0 0,0 0 0,-1 1 0,-1 0-1,-5 1 204,1 1 0,0 1 0,0-1 0,0 1 0,0 1 0,-6 4 0,-4 5 394,0 1-1,1 0 1,1 1 0,0 1-1,1 0 1,1 1 0,-20 37-1,32-53-706,1-1 0,-1 1 0,0 0 0,1 0 0,-1 0 0,1 0 0,-1 0 0,1 0 0,0 0 0,0 2 0,4 1 0,8-8 0,-2-3 0,0-1 0,0 0 0,13-12 0,-16 12 0,0 0 0,1 1 0,0 0 0,0 0 0,17-8 0,-24 14 0,0 0 0,0-1 0,0 1 0,0 0 0,1 0 0,-1-1 0,0 1 0,0 0 0,0 0 0,0 0 0,0 0 0,0 0 0,0 1 0,0-1 0,0 0 0,0 0 0,0 1 0,0-1 0,0 1 0,0-1 0,0 1 0,0-1 0,0 1 0,0-1 0,0 1 0,0 0 0,-1 0 0,1-1 0,0 1 0,0 0 0,-1 0 0,1 0 0,-1 0 0,1 1 0,2 4 0,0 0 0,0 0 0,-1 1 0,2 9 0,-2-9 0,72 382-2722,-61-304 2467,-9-59 223,33 274-3171,-33-252 2635,-3 0-1,-2 0 0,-3 0 1,-10 58-1,12-96 569,0 0 0,-1 1 0,0-1 0,-1-1 0,-9 18 0,13-25 0,-1-1 0,0 1 0,0-1 0,0 1 0,-1-1 0,1 0 0,0 1 0,0-1 0,-1 0 0,1 0 0,-1 0 0,1 0 0,-1 0 0,1 0 0,-1 0 0,0-1 0,1 1 0,-1 0 0,0-1 0,0 0 0,1 1 0,-1-1 0,0 0 0,0 0 0,0 0 0,1 0 0,-1 0 0,0 0 0,0-1 0,1 1 0,-1 0 0,0-1 0,0 0 0,1 1 0,-1-1 0,0 0 0,1 0 0,-1 0 0,1 0 0,-1 0 0,-1-2 0,-10-7 64,-1-2 0,1 0 0,1 0 0,0-1 0,1-1 0,0 0 1,1 0-1,-8-18 0,0 0-303,2-2 1,-21-63 0,28 68-93,1-1 0,1-1 1,2 1-1,1-1 0,0-36 0,4 48 483,1 0 0,1 1-1,1-1 1,0 1 0,2 0-1,0 0 1,1 0 0,0 0-1,18-32 1,22-20 1479,37-27-3744,73-45 476,-125 116 5226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73 292 24575,'0'0'0,"0"1"0,0-1 0,0 1 0,0-1 0,-1 1 0,1-1 0,0 0 0,0 1 0,0-1 0,0 1 0,0-1 0,-1 1 0,1-1 0,0 0 0,0 1 0,-1-1 0,1 1 0,0-1 0,-1 0 0,1 1 0,0-1 0,-1 0 0,1 1 0,-3-3 0,4-8 0,19-54 0,-12 42 0,-1 0 0,-1-1 0,4-31 0,-10 52 0,0 0 0,0 0 0,1 0 0,-1 0 0,-1 0 0,1 0 0,0 0 0,0 0 0,-1 0 0,1 0 0,-1 0 0,0 0 0,0 0 0,1 1 0,-1-1 0,0 0 0,-1 0 0,1 1 0,0-1 0,0 1 0,-1-1 0,1 1 0,-3-2 0,3 2 0,-1 1 0,1-1 0,-1 1 0,1-1 0,-1 1 0,1 0 0,-1 0 0,0 0 0,1 0 0,-1 0 0,1 0 0,-1 0 0,0 0 0,1 1 0,-1-1 0,1 0 0,-1 1 0,1 0 0,-1-1 0,1 1 0,-1 0 0,1 0 0,0 0 0,0 0 0,-1 0 0,1 0 0,0 0 0,0 0 0,0 0 0,-1 2 0,-4 4-180,2-1 0,-1 1 1,1 0-1,0 0 0,0 0 0,1 1 0,0-1 0,0 1 0,1 0 0,-2 9 1,0 7-1046,1 1 0,-1 25 0,4-36 1049,0 0 1,0-1-1,2 1 0,-1 0 0,2-1 1,5 18-1,-8-28 179,1-1-1,0 1 0,0-1 1,0 0-1,0 1 1,0-1-1,0 0 0,1 0 1,-1 0-1,1 0 1,-1 0-1,1 0 1,0 0-1,0 0 0,0-1 1,0 1-1,0-1 1,0 1-1,0-1 0,1 0 1,-1 0-1,0 0 1,1 0-1,-1 0 1,1-1-1,-1 1 0,1-1 1,-1 0-1,1 1 1,-1-1-1,1 0 0,0-1 1,-1 1-1,1 0 1,-1-1-1,1 1 1,-1-1-1,1 0 0,-1 0 1,4-2-1,5-2-268,-1 0 0,0-1 0,0 0 0,-1-1 0,0 0 0,0-1 0,0 0 0,-1 0-1,10-13 1,2-6-306,33-56-1,-3-15-769,-45 87 1353,-1-1-1,0 1 0,-1-1 1,0 0-1,-1 0 0,2-23 1,-7 18 1165,3 17-1076,0 0 0,0 0 0,-1 0 0,1 0 1,0 0-1,0 0 0,0-1 0,0 1 0,0 0 1,-1 0-1,1 0 0,0 0 0,0 0 0,0 0 1,-1 0-1,1 0 0,0 0 0,0 0 0,0 0 1,0 0-1,-1 0 0,1 0 0,0 0 0,0 0 1,0 0-1,-1 0 0,1 0 0,0 0 0,0 0 0,0 0 1,0 0-1,-1 0 0,1 0 0,0 0 0,0 0 1,0 1-1,0-1 0,0 0 0,-1 0 0,1 0 1,-1 2 365,-1-1 0,1 1 1,0 0-1,0-1 1,0 1-1,0 0 0,0 0 1,0 0-1,1 0 1,-1-1-1,0 1 0,1 2 1,-2 10-371,0 0 1,1 0 0,1-1 0,1 1-1,0 0 1,3 16 0,-2-20-250,0 0 0,1-1 0,0 0 0,0 1 0,1-1 0,0-1 0,1 1 0,0 0 0,8 10 0,3-2-6673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39 24575,'-3'-3'0,"-1"-1"0,0-1 0,-1 1 0,1 0 0,-1 1 0,0-1 0,-10-5 0,14 9 0,-1-1 0,0 1 0,0-1 0,1 1 0,-1 0 0,0 0 0,0 0 0,1 0 0,-1 0 0,0 0 0,0 0 0,0 0 0,1 1 0,-1-1 0,0 1 0,1-1 0,-1 1 0,0 0 0,1 0 0,-1 0 0,1 0 0,-1 0 0,1 0 0,0 0 0,-1 0 0,1 0 0,0 1 0,-2 1 0,-1 2-19,1-1 0,0 1 0,0 0 0,0 0 0,0 0 0,1 0 1,0 0-1,0 0 0,0 1 0,0-1 0,1 1 0,0-1 0,1 1 0,-1 0 0,1-1 0,0 1 0,0 0 0,1-1 0,-1 1 0,3 5 0,-1-2-14,0 1 0,1-2 0,1 1-1,-1 0 1,1-1 0,1 1 0,0-1 0,0 0-1,0-1 1,1 1 0,8 8 0,27 16 33,-34-27 0,1 0 0,-1 1 0,0 0 0,0 0 0,-1 0 0,0 1 0,0 0 0,5 8 0,-10-13 0,-1-1 0,1 1 0,-1-1 0,0 1 0,1-1 0,-1 1 0,0-1 0,0 1 0,0-1 0,0 1 0,0-1 0,-1 1 0,1-1 0,0 1 0,-1-1 0,1 1 0,-1-1 0,1 1 0,-1-1 0,0 0 0,1 1 0,-1-1 0,0 0 0,0 0 0,0 1 0,0-1 0,0 0 0,0 0 0,-1 0 0,0 1 0,-6 4 0,0-1 0,0 1 0,-13 5 0,19-10 0,-83 36-5579,41-20 3763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91 332 24575,'-7'-2'-57,"0"-1"0,0-1-1,1 0 1,-1 1 0,1-2-1,0 1 1,-8-8 0,12 10 36,-1 0 1,0-1 0,1 1-1,0-1 1,0 0-1,-1 0 1,2 1 0,-1-1-1,0-1 1,1 1 0,-1 0-1,1 0 1,0-1 0,0 1-1,0 0 1,0-1 0,0-5-1,1 7 25,0 1 0,1 0 0,-1 0-1,0-1 1,1 1 0,-1 0-1,0 0 1,1-1 0,-1 1-1,1 0 1,0 0 0,-1 0-1,1 0 1,0 0 0,0 0-1,0 0 1,0 0 0,0 0 0,0 0-1,0 0 1,2-1 0,-1 1 7,1 0 0,-1 0 0,1 0 0,0 1 0,-1-1 0,1 1 0,0-1 0,-1 1 0,6 0 0,1 1-1,-1 0 0,0 0-1,0 0 1,0 1 0,16 6-1,-18-5 37,0 1-1,1-1 1,-1 1-1,-1 0 1,1 0-1,-1 1 0,1-1 1,-1 1-1,-1 1 1,1-1-1,6 10 1,-6-6-179,0 1 0,0 0 0,0 0 1,-1 1-1,-1-1 0,4 20 0,-3-6-1382,-2 1-1,0 0 1,-2-1 0,-1 1-1,-7 46 1,-23 66 719,30-136 819,1-1-1,0 1 0,0 0 0,0 0 0,0 0 1,-1-1-1,1 1 0,0 0 0,0 0 1,1 0-1,-1 0 0,0-1 0,0 1 0,0 0 1,0 0-1,1 0 0,-1-1 0,0 1 1,1 0-1,-1 0 0,1-1 0,-1 1 0,1 0 1,-1-1-1,2 2 0,-1-2 95,-1 0 0,1 1 0,0-1 0,0 0-1,0 0 1,0 0 0,0 0 0,0 0 0,0-1 0,0 1 0,0 0 0,0 0 0,0 0-1,0-1 1,0 1 0,-1-1 0,1 1 0,1-1 0,5-3 199,0 0 0,-1-1 0,12-10 0,-5 2-325,0 0 0,-1-1 0,0 0 1,-1-1-1,-1 0 0,0-1 0,-1 0 0,-1 0 0,0-1 0,-2 0 0,0-1 0,0 1 0,-2-1 0,0 0 0,-1 0 0,-1-1 1,-1 1-1,-1-23 0,-4-10-203,-3 1 0,-2 1 0,-21-67 0,27 105 212,-1 0 0,-1 1 0,0-1 0,0 1 0,0 1 0,-2-1 0,-7-9 0,66 72 509,80 103-1,-113-131-1229,-1 1 0,-1 1 1,-2 0-1,24 55 0,-33-65 406,-1 0 1,-1 0-1,0 0 0,-1 0 1,-1 1-1,-1-1 1,0 1-1,-1 0 0,-1-1 1,-3 21-1,-4-4 361,-1 0-1,-1 0 0,-2-1 0,-1-1 0,-2 0 1,-1-1-1,-1 0 0,-28 36 0,23-37 5206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152 122 24575,'0'-24'0,"-1"0"0,-6-35 0,7 58 7,0 1 0,0-1 0,0 1 0,0-1 0,0 1 0,0-1 0,0 1-1,0-1 1,0 0 0,0 1 0,0-1 0,0 1 0,-1-1 0,1 1 0,0 0 0,0-1-1,-1 1 1,1-1 0,0 1 0,-1-1 0,1 1 0,0 0 0,-1-1 0,1 1 0,0 0 0,-1-1-1,1 1 1,-1 0 0,1-1 0,-1 1 0,1 0 0,-1 0 0,1 0 0,-1-1 0,1 1-1,-1 0 1,1 0 0,-1 0 0,1 0 0,-2 0 0,0 1-148,0 1-1,0-1 1,0 1 0,0-1-1,0 1 1,1 0 0,-1-1-1,0 1 1,-1 3 0,-10 12-1139,2 1 1,0 0-1,1 1 1,0 0-1,2 1 1,-9 26-1,12-28 930,1-1-1,0 0 1,1 1 0,1 0-1,0 0 1,2 0-1,0 0 1,3 20 0,-2-29 357,1-1 1,0 1 0,1-1 0,0 0 0,0 1-1,1-1 1,0-1 0,0 1 0,1-1 0,0 1-1,1-1 1,-1-1 0,1 1 0,0-1-1,9 7 1,0-2 444,1 0-1,1-1 1,0-1 0,0-1-1,35 13 1,-44-19-256,1 1-3,-1 0-1,0 1 0,0-1 1,11 8-1,-18-11-179,0 1 0,1 0-1,-1-1 1,0 1 0,0 0-1,0 0 1,0 0-1,0 0 1,0 0 0,-1 0-1,1 0 1,0 1 0,0-1-1,-1 0 1,1 0-1,-1 1 1,1-1 0,-1 0-1,0 1 1,1-1 0,-1 0-1,0 1 1,0-1 0,0 0-1,0 1 1,0-1-1,0 0 1,0 1 0,0-1-1,-1 0 1,1 1 0,-1-1-1,1 0 1,-1 1-1,0 0 1,-5 8 427,0-1-1,-1-1 1,0 0 0,0 0-1,-1 0 1,0-1 0,0 0-1,0 0 1,-17 9 0,10-7 292,-1-1 1,0 0 0,-1-1 0,0 0-1,-18 4 1,28-10-884,1 0-1,-1 0 0,1 0 0,-1-1 1,0 0-1,1 0 0,-1-1 1,-10-1-1,-1-3-6674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24575,'20'-20'0,"-6"6"0,0 0 0,17-12 0,-30 25 6,-1 1 0,0 0-1,1-1 1,-1 1-1,1 0 1,-1 0 0,0 0-1,1 0 1,-1-1 0,1 1-1,-1 0 1,1 0 0,-1 0-1,0 0 1,1 0-1,-1 0 1,1 0 0,-1 0-1,1 0 1,-1 0 0,0 0-1,1 1 1,-1-1 0,1 0-1,-1 0 1,1 0 0,-1 0-1,0 1 1,1-1-1,-1 0 1,0 0 0,1 1-1,-1-1 1,0 0 0,1 1-1,-1-1 1,0 0 0,0 1-1,1-1 1,-1 0 0,0 1-1,0-1 1,0 1-1,1-1 1,-1 0 0,0 1-1,0-1 1,0 1 0,6 25-887,-6-22 355,27 257-9333,-12-93 7445,10-2 3374,-19-136 3292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95 360 24575,'-37'-31'0,"29"24"0,-1 0 0,1 0 0,0 0 0,-13-18 0,20 24 0,0-1 0,1 0 0,-1 0 0,1 0 0,0 0 0,-1 1 0,1-1 0,0 0 0,0 0 0,0 0 0,0 0 0,0 0 0,1 0 0,-1 1 0,1-1 0,-1 0 0,1 0 0,-1 0 0,1 1 0,0-1 0,0 0 0,0 1 0,0-1 0,0 1 0,0-1 0,3-2 0,5-6 0,0 0 0,17-13 0,-21 18 0,51-41-682,79-49-1,-78 58-6143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50 490 24575,'38'-135'-2759,"-24"78"746,23-59 1,-14 63 2012,41-71 0,-64 124 0,0-1 0,0 1 0,0 0 0,0 0 0,0 0 0,0-1 0,0 1 0,0 0 0,0 0 0,0 0 0,0 0 0,0-1 0,0 1 0,0 0 0,0 0 0,1 0 0,-1 0 0,0-1 0,0 1 0,0 0 0,0 0 0,0 0 0,1 0 0,-1 0 0,0 0 0,0 0 0,0 0 0,0-1 0,1 1 0,-1 0 0,0 0 0,0 0 0,0 0 0,0 0 0,1 0 0,-1 0 0,0 0 0,0 0 0,0 0 0,1 0 0,-1 0 0,0 0 0,0 0 0,0 0 0,0 1 0,1-1 0,-1 0 0,0 0 0,0 0 0,0 0 0,1 0 0,3 15 0,-2 29 0,-2-34 0,9 113 5925,7 0-6382,1 18-2831,-16-133 3136,1 12-538,0 1 0,-2-1 0,-2 31 0,2-47 618,-1 0 0,1 0 0,-1 0 0,0 0 0,0-1 1,0 1-1,0 0 0,-1 0 0,0-1 0,1 1 0,-1-1 1,-1 0-1,1 1 0,0-1 0,-1 0 0,1 0 0,-1 0 0,0-1 1,0 1-1,0-1 0,-1 0 0,1 1 0,0-1 0,-8 2 0,6-3 72,0 0 0,-1 0 0,1-1 0,0 1 0,-1-2 0,1 1 0,-1 0 0,1-1 0,0 0 0,0 0 0,-1-1 0,1 1 0,0-1 0,0 0 0,0-1 0,-7-4 0,-2-2 0,2 1 0,-1-2 0,1 1 0,-17-19 0,23 21 287,0 1 0,1-2 0,-1 1 0,1 0-1,1-1 1,-1 0 0,-2-9 0,1 1-1460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7 765 24575,'0'0'0,"0"1"0,1-1 0,-1 0 0,0 1 0,0-1 0,0 0 0,0 1 0,0-1 0,0 1 0,0-1 0,0 0 0,0 1 0,-1-1 0,1 0 0,0 1 0,0-1 0,0 0 0,0 1 0,0-1 0,-1 0 0,1 1 0,0-1 0,0 0 0,0 1 0,-1-1 0,1 0 0,0 0 0,-1 1 0,1-1 0,-1 0 0,1-1 0,0 1 0,-1-1 0,1 1 0,0-1 0,0 1 0,0-1 0,-1 1 0,1-1 0,0 0 0,0 1 0,0-1 0,0 1 0,0-1 0,0 1 0,0-1 0,0 0 0,0 1 0,0-1 0,0 1 0,1-2 0,7-40-1439,2 0-1,1 1 0,3 0 0,29-61 1,-37 88 1373,-3 5 62,1 0 1,0 0 0,1 1-1,10-15 1,-15 22 4,0 1 0,0 0 0,1 0 1,-1 0-1,0 0 0,0 0 0,0 0 0,0 0 1,0 0-1,0-1 0,0 1 0,1 0 1,-1 0-1,0 0 0,0 0 0,0 0 0,0 0 1,0 0-1,0 0 0,1 0 0,-1 0 0,0 0 1,0 0-1,0 0 0,0 0 0,0 0 0,1 0 1,-1 0-1,0 0 0,0 0 0,0 0 0,0 0 1,0 0-1,1 0 0,-1 0 0,0 0 0,0 0 1,0 1-1,0-1 0,0 0 0,0 0 1,1 0-1,-1 0 0,4 9-108,1 15 780,-5-21-203,7 46 1820,-3-18-3024,12 49 1,-14-72 521,1-1-1,-1 1 1,1-1-1,1 0 1,-1 0-1,1 0 1,1 0 0,-1-1-1,1 1 1,0-1-1,9 8 1,-12-12 184,0-1 0,0 1 1,0-1-1,0 1 0,1-1 1,-1 0-1,0 0 0,1 0 0,-1 0 1,1 0-1,-1 0 0,1-1 1,0 1-1,-1-1 0,1 0 1,0 0-1,-1 0 0,5 0 0,-3-1 13,0 0 0,0 0 0,-1-1 0,1 1 0,0-1 0,-1 0 0,1 0 0,-1 0 0,0-1 0,1 1 0,2-4 0,3-4 15,0 0-1,-1 0 1,0-1-1,0 0 1,-1 0 0,8-20-1,-8 14 535,0 1 0,-1-1 0,-1 0 0,0 0 0,-1 0-1,-1-1 1,-1 0 0,0-17 0,-4 22 2027,-1 16-1959,-1 22-5678,6-2 4757,0 1 1,7 26 0,-7-40-197,1-1 1,0 0 0,0 0-1,1 0 1,0 0 0,0 0-1,1-1 1,7 9 0,-11-15 546,0-1 1,0 0-1,1 1 1,-1-1 0,0 0-1,1 0 1,-1 0-1,1 0 1,-1 0-1,1 0 1,-1-1 0,1 1-1,-1 0 1,1-1-1,2 1 1,9 0 2575</inkml:trace>
  <inkml:trace contextRef="#ctx0" brushRef="#br0" timeOffset="1">502 18 24575,'-3'3'0,"-53"57"0,49-52 0,1 0 0,1-1 0,0 2 0,0-1 0,0 1 0,-4 12 0,9-21 0,-1 1 0,1 0 0,0 0 0,-1 0 0,1 0 0,0 0 0,0 0 0,0 0 0,0 0 0,0 0 0,0 0 0,0 0 0,0 0 0,0 0 0,0 0 0,0 0 0,1 0 0,-1-1 0,1 3 0,-1-3 0,1 1 0,-1-1 0,1 0 0,-1 1 0,1-1 0,0 0 0,-1 0 0,1 1 0,-1-1 0,1 0 0,-1 0 0,1 0 0,0 0 0,-1 0 0,1 0 0,-1 0 0,1 0 0,0 0 0,-1 0 0,1 0 0,-1 0 0,2 0 0,2-1 0,0-1 0,1 1 0,-1-1 0,0 0 0,0 0 0,6-5 0,-1 0 0,0 0 0,-1-1 0,1 0 0,-2-1 0,8-10 0,-12 16 0,0-1 0,-1 0 0,0 0 0,1 0 0,-1 0 0,-1 0 0,1 0 0,-1 0 0,0 0 0,0-1 0,0 1 0,0-1 0,-1 1 0,1 0 0,-1-1 0,-1-4 0,1 8-8,0 0 0,0-1 1,-1 1-1,1 0 0,-1 0 0,1 0 0,0 0 0,-1 0 0,0 0 0,1 0 0,-1 0 0,0 0 0,1 0 1,-1 1-1,0-1 0,0 0 0,0 0 0,1 1 0,-1-1 0,0 0 0,0 1 0,0-1 0,-2 0 0,1 1-29,-1-1-1,1 1 0,-1-1 0,1 1 0,-1 0 0,1 0 0,-1 0 0,1 1 0,0-1 0,-5 1 0,-1 2-63,1-1 0,-1 1-1,0 1 1,1-1 0,-12 9 0,11-7-684,2 0 1,-1 1 0,1 0-1,-1 0 1,2 1-1,-1-1 1,1 1 0,0 1-1,0-1 1,1 1-1,-6 14 1,6-12 638,1 1 0,1-1 0,-1 1 1,2 0-1,0-1 0,0 1 0,1 0 0,0 0 0,2 12 1,2 3 4039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24575,'5'0'0,"-5"0"0,1 0 0,-1 0 0,1 0 0,-1-1 0,1 1 0,-1 1 0,1-1 0,0 0 0,-1 0 0,1 0 0,-1 0 0,1 0 0,-1 0 0,1 1 0,-1-1 0,1 0 0,-1 0 0,1 1 0,-1-1 0,1 0 0,-1 1 0,1-1 0,-1 1 0,0-1 0,1 0 0,-1 1 0,0-1 0,1 1 0,-1-1 0,0 1 0,1-1 0,-1 1 0,0-1 0,0 1 0,0-1 0,0 1 0,0 0 0,1-1 0,-1 2 0,2 4 0,0 0 0,1 1 0,0-1 0,0-1 0,1 1 0,4 6 0,-7-11 0,0 0 0,0 1 0,0-1 0,0 0 0,0 0 0,1 0 0,-1 0 0,0-1 0,1 1 0,-1 0 0,0 0 0,1-1 0,-1 1 0,1-1 0,-1 1 0,1-1 0,-1 0 0,1 1 0,0-1 0,-1 0 0,1 0 0,-1 0 0,1 0 0,-1-1 0,1 1 0,0 0 0,-1-1 0,1 1 0,-1-1 0,0 1 0,3-2 0,5-3 0,-1 0 0,-1 0 0,1-1 0,-1 0 0,0 0 0,9-11 0,34-48 0,-16 20 0,-34 45 0,0 0 0,0-1 0,1 1 0,-1 0 0,0-1 0,1 1 0,-1 0 0,1 0 0,-1-1 0,0 1 0,1 0 0,-1 0 0,1 0 0,-1-1 0,1 1 0,-1 0 0,1 0 0,-1 0 0,1 0 0,-1 0 0,0 0 0,1 0 0,-1 0 0,1 0 0,-1 0 0,1 0 0,-1 1 0,1-1 0,-1 0 0,1 0 0,-1 0 0,0 0 0,1 1 0,-1-1 0,1 0 0,-1 0 0,0 1 0,1-1 0,-1 0 0,0 1 0,1-1 0,-1 1 0,0-1 0,0 0 0,1 1 0,-1-1 0,0 1 0,0-1 0,0 0 0,1 1 0,-1-1 0,0 1 0,0 0 0,14 36 0,-8-21 0,-3-10 0,0 0 0,1 1 0,-1-1 0,1-1 0,0 1 0,1 0 0,0-1 0,-1 0 0,11 7 0,-13-10 0,1 0 0,0-1 0,0 1 0,0-1 0,-1 0 0,1 0 0,0 0 0,1 0 0,-1-1 0,0 1 0,0-1 0,0 0 0,0 0 0,0 0 0,0 0 0,1 0 0,-1-1 0,0 1 0,0-1 0,0 0 0,0 0 0,0 0 0,4-3 0,11-6-796,0-1-1,-1 0 1,-1-2-1,0 0 0,-1-1 1,0 0-1,-1-1 1,-1-1-1,0 0 0,-1-1 1,16-31-1,-25 43 797,0 0 0,-1 0 0,0-1 0,0 1 0,-1-1 0,1 1 0,-1-1 0,0 0 0,0-10 0,-1 14 0,-1 1 0,1-1 0,0 1 0,0 0 0,-1-1 0,1 1 0,-1 0 0,1 0 0,-1-1 0,1 1 0,-1 0 0,0 0 0,0 0 0,1 0 0,-1 0 0,0 0 0,0 0 0,-2-1 0,1 0 0,1 1 0,-1 1 0,0-1 0,-1 0 0,1 1 0,0-1 0,0 1 0,0-1 0,0 1 0,0 0 0,0 0 0,-1 0 0,1 0 0,0 0 0,-3 1 0,-1 0 116,0 1 0,0 0-1,0 0 1,0 0-1,0 1 1,0 0 0,1 0-1,-1 0 1,1 1 0,0 0-1,0 0 1,0 0-1,1 0 1,-1 1 0,1 0-1,0 0 1,0 0 0,1 0-1,-4 6 1,7-10-69,0-1 0,-1 1 0,1-1 0,0 1 0,-1 0 0,1-1 0,0 1 0,0-1 0,-1 1 1,1 0-1,0-1 0,0 1 0,0 0 0,0-1 0,0 1 0,0-1 0,0 1 0,0 0 0,0-1 0,0 1 0,0 0 0,1-1 1,-1 1-1,0-1 0,0 1 0,1 0 0,-1-1 0,0 1 0,1-1 0,-1 2 0,2-2 101,-1 0-1,0 1 1,0-1 0,0 0-1,0 0 1,0 0-1,0 0 1,1 0-1,-1 0 1,0 0 0,0 0-1,0 0 1,0 0-1,0-1 1,2 0 0,42-18 3261,-44 19-3393,13-8-16,-11 5 0,0 1 0,0 0 0,0 0 0,0 0 0,1 1 0,-1-1 0,1 1 0,-1 0 0,1 0 0,0 0 0,5 0 0,-8 1 0,-1 0 0,1 1 0,0-1 0,-1 1 0,1-1 0,0 1 0,-1-1 0,1 1 0,-1-1 0,1 1 0,-1 0 0,1-1 0,-1 1 0,1 0 0,-1-1 0,0 1 0,1 0 0,-1 0 0,0-1 0,0 1 0,0 0 0,1 0 0,-1-1 0,0 1 0,0 0 0,0 1 0,0 25 0,0-20 0,-8 200-4750,0 31-2063,8-158 5402,1 29 695,-22 178 0,19-275 861,0 1 1,-1 0 0,-1-1 0,0 1 0,-1-1-1,-6 13 1,10-23-121,0 1 0,-1-1 0,1 0-1,-1 0 1,1 0 0,-1 0 0,0 0 0,1 0-1,-1 0 1,0-1 0,0 1 0,0 0 0,-1-1-1,1 0 1,0 0 0,-1 1 0,1-1 0,0-1-1,-1 1 1,1 0 0,-1 0 0,1-1 0,-1 0-1,0 1 1,1-1 0,-1 0 0,1 0 0,-1-1-1,0 1 1,1 0 0,-1-1 0,1 1 0,-1-1-1,1 0 1,0 0 0,-1 0 0,-2-2 0,-4-2 299,0-1 1,1 0 0,-1 0-1,1-1 1,1 0 0,-1-1-1,1 1 1,0-2 0,1 1-1,0-1 1,0 1 0,-6-16-1,2 4 380,2 0-1,0-1 0,2 0 1,0 0-1,-3-22 1,7 26-974,0 1 1,1-1-1,1 0 0,1 1 1,0-1-1,1 0 1,1 1-1,6-23 0,-1 17 213,0 1-1,1 0 1,1 0-1,1 1 1,19-27-1,6 2-126,2 1 0,2 2 1,89-73-1,-101 92-498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5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24575,'1'-12'0,"1"1"0,1-1 0,0 1 0,1 0 0,0 0 0,9-19 0,-9 22 0,10-19 0,1 1 0,37-48 0,7-11 0,-68 103-321,1 0-1,1 1 0,0 0 0,2 0 1,0 1-1,1 0 0,-2 23 0,4-14-440,0 1 0,2 0 1,1-1-1,8 50 0,-4-60-1670,-3-16 1981,-1 0 0,0 1 1,-1-1-1,1 0 0,-1 1 1,1-1-1,-1 5 0,0-7 451,-1 0-1,1 0 0,0 0 1,-1 0-1,1 0 0,-1 0 1,1 0-1,-1 0 0,1 0 1,-1-1-1,0 1 0,1 0 1,-1 0-1,0-1 1,0 1-1,1 0 0,-1-1 1,0 1-1,0-1 0,0 1 1,0-1-1,0 0 0,0 1 1,0-1-1,0 0 0,0 1 1,0-1-1,0 0 1,-1 0-1,-16 3 4250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24575,'18'-30'-492,"-14"20"-55,1 1 0,1 0 0,0 0 0,12-14-1,-16 21 420,0 1-1,0-1 1,1 0-1,-1 1 0,0-1 1,0 1-1,1-1 1,-1 1-1,1 0 0,0 0 1,-1 0-1,1 1 1,0-1-1,-1 0 0,1 1 1,0 0-1,0 0 1,-1 0-1,1 0 0,0 0 1,0 0-1,-1 1 0,4 0 1,-4 0 10,0-1 1,0 1-1,0 0 1,0 0-1,0-1 1,0 1-1,-1 1 1,1-1-1,0 0 1,0 0 0,-1 1-1,1-1 1,-1 1-1,1-1 1,-1 1-1,0 0 1,0-1-1,2 3 1,-2 0-109,1-1 1,-1 1-1,0 0 1,0-1-1,0 1 1,-1 0-1,1 0 1,-1-1 0,0 7-1,-2 6-202,0 1-1,-1 0 0,-9 26 1,8-29 885,-1 7-459,5-18 452,0-1 0,0 0-1,0 0 1,0 1 0,0-1 0,0 0 0,0 1 0,1-1-1,0 3 1,0-3-147,0-1 0,-1 0-1,1 1 1,0-1-1,0 0 1,0 1 0,0-1-1,0 0 1,0 0 0,0 0-1,0 0 1,0 0 0,1 0-1,1 1 1,19 6-232,45 2 695,6 2-84,-65-10-655,-1 0 0,0 0-1,1 1 1,-1 0-1,0 1 1,-1-1-1,9 7 1,-13-9-8,-1 0 0,0 0 0,1 0 0,-1 1 0,0-1 0,1 0 0,-1 1 0,0-1 0,0 1 0,0 0 0,0-1 0,-1 1 0,1 0 1,0-1-1,-1 1 0,1 0 0,-1 0 0,1 0 0,-1-1 0,0 1 0,0 2 0,0 0 19,-1-1 0,0 1 0,1 0 1,-1-1-1,-1 1 0,1-1 0,0 0 0,-1 1 0,0-1 0,-2 4 1,-5 4 51,0 1 0,0-2 1,-1 1-1,-17 12 0,18-15-317,-1-1-1,0-1 1,0 1-1,-1-2 1,-20 9-1,9-7-6598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24575,'7'0'-43,"1"1"-1,-1 1 1,0-1 0,0 1-1,0 0 1,0 1-1,-1-1 1,1 1 0,-1 1-1,1-1 1,-1 1 0,0 0-1,-1 1 1,9 7-1,7 8-369,-1 2-1,21 28 0,-36-44 331,15 21-1712,-1 1-1,-1 1 1,-1 1 0,-2 0 0,19 51-1,-25-50 1325,0-1 0,-2 2 0,-1-1-1,-1 1 1,-2 0 0,-1 33 0,-4-41 733,0 0 1,-2 0 0,0 0-1,-2-1 1,0 0-1,-17 37 1,10-30-293,-2 0 1,-2-2 0,0 0-1,-27 33 1,20-34 1056,3-7 4109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44 24575,'4'-11'0,"-1"-7"0,-3 7 0,-3 8 0,-3 11 0,-1 8 0,-1 7 0,1 7 0,2 13 0,1 4 0,2 11 0,3 0 0,1 5 0,1-3-6784,1-8 6784,0-6 0,0-8-4009,-1-10 6611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24575,'0'-4'0,"0"-9"0,0-7 0,2-3 0,3-2 0,1-2-2603,3-3 2603,4 0 0,3-1 0,3 1-3710,4 0 3710,7-1 0,6 3 0,3 4 0,0 6-2092,-5 9 2092,-7 7 0,-7 4 214</inkml:trace>
  <inkml:trace contextRef="#ctx0" brushRef="#br0" timeOffset="1">115 450 24575,'-108'99'-1424,"107"-98"1752,4-1-124,10-6-62,21-13-159,46-42 322,80-79-1,-63 47-4453,-87 83 3757,75-80-4689,-76 80 4787,0-1-1,-1-1 0,-1 0 0,0 0 0,0 0 0,7-21 0,-14 32 386,1-1 0,-1 0 1,1 1-1,-1-1 0,0 1 0,1-1 0,-1 0 0,0 1 0,0-1 0,0 1 0,0-1 0,0 0 1,-1 1-1,1-1 0,-1-1 0,1 3-69,0 0-1,0 0 1,0 0 0,0-1 0,-1 1 0,1 0-1,0 0 1,0 0 0,0 0 0,0 0 0,0 0-1,0 0 1,-1 0 0,1 0 0,0 0 0,0 0-1,0 0 1,0 0 0,0 0 0,-1 0-1,1 0 1,0 0 0,0 0 0,0 0 0,0 0-1,0 0 1,0 0 0,-1 0 0,1 0 0,0 0-1,0 0 1,0 1 0,0-1 0,0 0-1,0 0 1,0 0 0,-1 0 0,1 0 0,0 0-1,0 0 1,0 0 0,0 1 0,0-1 0,0 0-1,0 0 1,-7 16 434,0 7 432,2 0 0,1 1 1,-2 30-1,1 72 3776,5-118-4541,0 9 13,2 137-2120,0-124 1399,1 0 1,2 0-1,8 30 0,-1-30 16,-6-23-2278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24575,'0'0'0,"0"-1"0,0 1 0,0 0 0,0 0 0,0 0 0,1 0 0,-1 0 0,0 0 0,0 0 0,0-1 0,0 1 0,0 0 0,1 0 0,-1 0 0,0 0 0,0 0 0,0 0 0,0 0 0,1 0 0,-1 0 0,0 0 0,0 0 0,0 0 0,0 0 0,1 0 0,-1 0 0,0 0 0,0 0 0,0 0 0,0 0 0,1 0 0,-1 0 0,0 0 0,0 0 0,0 0 0,0 1 0,0-1 0,1 0 0,-1 0 0,3 8 0,-1 13 0,-2-21 0,0 61-514,3 33-1206,-2-82 1573,0-1 0,1 0 0,1 1 0,0-1 0,0 0 0,6 10-1,-8-18 135,0 0-1,1-1 1,-1 1-1,1-1 1,-1 1-1,1-1 1,0 0-1,0 0 1,0 0-1,0 0 1,0 0-1,0 0 1,1 0-1,-1-1 1,1 1-1,-1-1 1,1 0-1,5 3 1,-5-4 58,1 0 1,-1 1 0,1-1-1,-1 0 1,1 0-1,-1-1 1,1 1 0,-1-1-1,1 0 1,-1 0 0,0 0-1,1 0 1,4-3 0,0 0-189,0-1 0,0 0 0,-1 0 0,13-13 0,-12 11-937,0-1 1,-1-1-1,8-10 1,-10 9 922,0 1 0,0-1 0,-1 0 0,0-1 1,-1 1-1,0 0 0,0-1 0,-1 0 0,-1 0 1,0 1-1,0-1 0,-1 0 0,-1 0 0,-1-14 1,1 19 121,0 0 1,0 0 0,-1 0 0,0 1 0,0-1-1,0 0 1,-1 1 0,1 0 0,-1 0 0,-1 0 0,1 0-1,-1 0 1,0 0 0,0 1 0,0 0 0,0 0 0,-1 0-1,1 0 1,-1 1 0,0 0 0,-1 0 0,1 0-1,0 1 1,-1-1 0,1 1 0,-1 0 0,-9-1 0,11 2 213,0 1 0,-1-1 1,1 1-1,0 0 0,-1 0 1,1 1-1,0-1 0,0 1 0,-1 0 1,1 0-1,0 0 0,0 1 1,-7 3-1,-5 5 343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178 432 24575,'-1'-2'0,"0"-1"0,0 0 0,0 1 0,0-1 0,-1 1 0,1 0 0,-1-1 0,1 1 0,-1 0 0,0 0 0,0 0 0,0 0 0,0 0 0,0 1 0,-1-1 0,1 1 0,0-1 0,-1 1 0,1 0 0,-1 0 0,-2-1 0,0 1 0,1 0 0,0 1 0,0-1 0,0 1 0,-1 0 0,1 0 0,0 1 0,0-1 0,0 1 0,-1 0 0,1 0 0,-7 4 0,5-3 0,1 0 0,0 1 0,0 0 0,0 0 0,0 1 0,1-1 0,-1 1 0,1 0 0,-6 7 0,8-8 0,0-1 0,0 1 0,0 0 0,1 0 0,-1 0 0,1 0 0,-1 0 0,1 0 0,0 1 0,0-1 0,1 0 0,-1 1 0,1-1 0,0 0 0,0 1 0,0 4 0,0-6-7,0 0 0,1 0 0,-1-1 0,0 1 0,1 0 0,0-1 0,-1 1 0,1 0 0,0-1 0,0 1 0,0-1 0,0 1 0,0-1 0,0 0 0,0 1 0,1-1 0,-1 0 0,0 0 0,1 0 0,1 1 0,-1 0-24,1-1 0,0 0 0,-1-1 1,1 1-1,0 0 0,-1-1 0,1 1 1,0-1-1,0 0 0,0 0 0,4-1 0,2 0-89,-1-1 1,0 0-1,1 0 0,-1-1 0,0 0 0,0 0 0,10-7 0,-8 3-3,-1 0 0,14-13 0,-16 13 141,1 0 1,0 0-1,13-7 0,-21 14-18,0-1 0,0 1 0,1 0 0,-1 0 0,0 0 0,0 0 0,1 0 0,-1-1 0,0 1 0,0 0 0,1 0 0,-1 0 0,0 0 0,0 0 0,1 0 0,-1 0 0,0 0 0,1 0 0,-1 0 0,0 0 0,0 0 0,1 0 0,-1 1 0,0-1 0,0 0 0,1 0 0,-1 0 0,0 0 0,0 0 0,1 0 0,-1 1 0,0-1 0,1 0 0,2 12 0,-5 24 0,1-22 0,2-5 0,2 41 0,-3-47 0,1 0 0,-1 1 0,1-1 0,0 0 0,0 0 0,0 0 0,1 0 0,-1 0 0,1 0 0,-1-1 0,1 1 0,3 3 0,-4-5 11,-1-1-1,1 1 0,-1-1 1,1 1-1,0-1 1,0 1-1,-1-1 0,1 1 1,0-1-1,0 0 0,-1 1 1,1-1-1,0 0 1,0 0-1,0 0 0,0 1 1,0-1-1,-1 0 0,1 0 1,0 0-1,0-1 0,0 1 1,1 0-1,0-1 46,0 0 0,0 0 1,-1 0-1,1 0 0,0 0 0,0 0 0,-1 0 0,1-1 0,2-2 0,2-4 181,0 0-1,0-1 0,5-10 0,-9 15-219,12-21-911,-2-1 0,-1 0 0,-1-1 0,-2 0 0,0-1 0,-2 1-1,-1-1 1,-1-1 0,-1 1 0,-2 0 0,-1-1 0,-1 1 0,-1-1 0,-2 1-1,-13-53 1,16 78 888,-8-24 19,8 26-22,1 0 0,-1 0 1,0-1-1,1 1 0,-1 0 1,0 0-1,0 0 0,0 0 1,0 0-1,0 0 0,0 0 1,0 0-1,0 0 0,0 1 1,0-1-1,-2-1 0,2 2 68,1 0-1,0 0 1,-1 0-1,1 0 0,0 0 1,-1 0-1,1 0 0,0 0 1,-1 0-1,1 0 0,0 0 1,-1 0-1,1 1 0,0-1 1,-1 0-1,1 0 0,0 0 1,0 0-1,-1 0 1,1 1-1,0-1 0,-1 0 1,1 0-1,0 0 0,0 1 1,0-1-1,-1 0 0,1 0 1,0 1-1,0-1 0,-1 1 1,-2 14 739,2 15 145,1-30-941,14 119 7629,26 59-7425,-27-129-4306,1-7 3008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24575,'2'-10'0,"0"-7"0,0-3 0,2 1 0,0 1 0,0 1 0,0 3 0,44-15-6784,12-2 5377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34 24575,'14'-3'-130,"-9"2"136,-1 0 1,1 0 0,0 0-1,-1 0 1,1-1 0,-1 1-1,0-1 1,1 0 0,-1-1-1,7-4 1,-11 7-7,0 0 0,0-1 0,0 1 0,0 0 0,0 0 1,1 0-1,-1 0 0,0-1 0,0 1 0,0 0 0,0 0 0,0 0 0,0-1 1,0 1-1,0 0 0,0 0 0,0 0 0,0-1 0,0 1 0,0 0 0,0 0 1,0-1-1,0 1 0,0 0 0,0 0 0,0 0 0,0-1 0,0 1 0,0 0 1,0 0-1,0 0 0,0 0 0,-1-1 0,1 1 0,0 0 0,0 0 0,0 0 1,0 0-1,-1-1 0,1 1 0,0 0 0,0 0 0,0 0 0,0 0 0,-1 0 1,1 0-1,0 0 0,0-1 0,0 1 0,-1 0 0,1 0 0,0 0 0,0 0 1,0 0-1,-1 0 0,1 0 0,0 0 0,0 0 0,-1 0 0,1 0 0,0 0 1,0 1-1,-1-1 0,-14 0 6,6 2-45,0 1-1,0 0 0,1 1 1,-1 0-1,1 0 1,0 1-1,0 0 1,1 1-1,-12 9 0,7-4-39,1 0 0,0 1 0,1 0 0,-16 26 0,24-35 79,0 1 0,0-1 0,1 1 0,-1-1 0,1 1 0,0 0 0,0 0 0,0 0 0,1 0 0,-1 0 0,1 4 0,0-7 0,0 1 0,1-1 0,-1 0 0,0 0 0,1 1 0,-1-1 0,0 0 0,1 0 0,0 0 0,-1 1 0,1-1 0,0 0 0,-1 0 0,1 0 0,0 0 0,0 0 0,0-1 0,0 1 0,0 0 0,0 0 0,0 0 0,0-1 0,0 1 0,0-1 0,1 1 0,-1-1 0,0 1 0,0-1 0,0 0 0,1 1 0,-1-1 0,0 0 0,1 0 0,-1 0 0,0 0 0,0 0 0,1 0 0,0-1 0,7 0-387,1 0 1,-1-1-1,0 0 1,-1-1-1,1 0 0,0 0 1,-1-1-1,0 0 1,11-7-1,-1-1-901,0-1-1,29-28 0,-13 0-175,-26 28 4414,-13 25-2364,1 0 0,0 1 0,1-1 1,0 1-1,-2 24 0,2-10-246,-70 598-7681,71-599 6955,0-7-363,0 0 1,2 0-1,0 0 1,5 31-1,-5-49 690,0 0 0,0 0 0,0 0-1,0-1 1,0 1 0,0 0-1,1 0 1,-1 0 0,0 0-1,1 0 1,-1 0 0,1 0-1,-1 0 1,1-1 0,-1 1-1,1 0 1,0 0 0,-1-1-1,1 1 1,0 0 0,0 0-1,0-1 79,0 0 0,-1 0-1,1-1 1,0 1 0,-1 0 0,1 0 0,-1-1-1,1 1 1,-1 0 0,1-1 0,-1 1-1,1 0 1,-1-1 0,1 1 0,-1-1-1,1 1 1,-1-1 0,1 1 0,-1-1-1,0 1 1,1-1 0,-1-1 0,20-43 800,-19 43-1015,27-77-44,62-184 1485,-75 207 1099,-2-1 1,10-105 0,-20 124 1313,4-50-4626,-6 79 707,1-1-1,1 0 1,-1 1-1,1 0 1,1-1-1,7-13 1,15-1 4150,-26 29-3765,1 1 192,4 41 640,9 67-158,2-40-6389,-15-69 5377,1 1 1,-1-1-1,1 0 1,1-1-1,-1 1 1,1 0-1,-1-1 1,6 7-1,-7-9 187,1-1-1,-1 0 1,0 0 0,0 0-1,1 0 1,-1 0-1,0 0 1,1-1 0,-1 1-1,1 0 1,-1-1 0,1 1-1,-1-1 1,1 1 0,0-1-1,-1 0 1,1 0-1,-1 0 1,1 1 0,0-2-1,-1 1 1,1 0 0,0 0-1,-1 0 1,1-1-1,-1 1 1,1-1 0,-1 1-1,1-1 1,-1 0 0,3-1-1,1-1 31,0 0 0,-1-1 0,1 0 0,-1 0 0,1 0 0,-1 0 0,-1-1 0,7-7 0,-3 1 129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32 24575,'9'-32'0,"-17"41"0,-4 12 0,-140 281-11078,148-295 11301,-8 19-428,12-25 443,0 0-1,0-1 0,-1 1 1,1 0-1,0 0 0,0 0 1,0 0-1,0 0 0,0 0 1,0 0-1,0 0 0,1 0 1,-1 0-1,0 1 0,1-2 18,-1 1-1,1-1 1,-1 0-1,1 0 0,-1 1 1,1-1-1,-1 0 0,1 0 1,-1 1-1,1-1 1,-1 0-1,1 0 0,0 0 1,-1 0-1,1 0 1,-1 0-1,1 0 0,-1 0 1,1 0-1,0 0 0,-1 0 1,1 0-1,-1 0 1,1 0-1,-1-1 0,1 1 1,0-1-1,21-8-253,-16 7-755,31-12-4917,-28 12 5673,1-1 0,-1 1 0,0 1 1,0 0-1,1 0 0,-1 1 0,17 1 0,-19 0 26,7 1 682,0-1 1,1 0 0,-1-1-1,22-2 1,-32 1-558,0 0-1,0 0 1,0 0-1,0 0 1,0-1-1,0 0 1,-1 0-1,1 0 1,-1 0-1,1 0 1,-1-1 0,0 1-1,0-1 1,0 0-1,0 0 1,0 0-1,-1-1 1,1 1-1,-1 0 1,3-6-1,-2 3-152,-1-1 0,1 0 0,-1 0 0,0-1 0,0 1 0,-1 0 0,0-1 0,-1 1 0,0-1 0,0 1 0,0 0 0,-3-13 0,0 9 0,1 18 0,2 24 0,6 20-1365,2 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38 219 24575,'-8'-44'-9653,"-2"1"5655,4 15 3744,0 1 1,-1-32-1,10 44 1279,-3 14-1005,0 1 0,0 0 0,1 0-1,-1 0 1,0-1 0,0 1 0,1 0 0,-1 0 0,0 0 0,1 0 0,-1 0 0,0-1-1,0 1 1,1 0 0,-1 0 0,0 0 0,1 0 0,-1 0 0,0 0 0,1 0 0,-1 0-1,0 0 1,1 0 0,-1 0 0,0 0 0,1 1 0,-1-1 0,3 1-32,1 1 1,-1 0-1,0 0 1,-1 0-1,1 0 1,4 5 0,30 33-177,-1 2 0,-3 1 1,-1 2-1,45 85 0,-68-111 1183,12 30 0,-16-34-1321,0 0-1,-2 1 1,0-1-1,2 26 1,-4-28 132,-1 1 1,-1-1-1,0 0 1,-1 1-1,-6 21 0,3-21 1137,0 0-1,-13 26 0,8-22-1525,-1 0-1,-1-1 1,-20 23 0,-2-6 3437,10-13 260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24575,'3'-5'-82,"-1"0"0,1 1 0,0 0 0,0-1 0,0 1 0,7-7 0,-9 11 57,0-1 0,0 0 0,-1 1 0,1-1 0,0 1 1,0-1-1,0 1 0,0-1 0,0 1 0,0-1 1,0 1-1,0 0 0,0 0 0,0 0 0,0-1 0,0 1 1,0 0-1,0 0 0,0 0 0,0 1 0,0-1 0,0 0 1,0 0-1,0 0 0,0 1 0,0-1 0,0 1 1,0-1-1,-1 1 0,1-1 0,0 1 0,0-1 0,0 1 1,0 0-1,-1-1 0,1 1 0,0 0 0,-1 0 1,1-1-1,-1 1 0,1 0 0,0 1 0,8 14-1143,-1 0 0,-1 0-1,0 1 1,-1 0 0,-1 0-1,4 21 1,-3-15 318,11 50 958,-3 1-1,-4 0 1,-3 1 0,-2 106-1,-6-155 1834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24575,'3'-3'-163,"1"0"0,-1 1 0,0 0 0,1 0-1,-1 0 1,1 0 0,0 1 0,0-1 0,0 1 0,-1 0 0,9-1-1,-10 2 85,1 1-1,-1-1 0,1 0 0,-1 1 1,1 0-1,-1 0 0,1-1 0,-1 2 0,0-1 1,1 0-1,-1 0 0,0 1 0,0-1 1,0 1-1,0-1 0,0 1 0,0 0 0,-1 0 1,3 3-1,21 25 211,-1 0 0,-2 2 0,31 60 0,-48-81-136,-4-7 244,1 0-1,0 0 0,0 0 1,0-1-1,1 1 1,4 6-1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22 393 24575,'-3'-6'0,"-2"-11"-416,1-1-1,0 1 0,2-1 1,0 0-1,1 0 0,0 1 1,2-1-1,4-30 0,-4 37 222,2 1 0,-1 0-1,2 1 1,-1-1 0,1 0-1,1 1 1,0 0 0,0 0-1,0 0 1,1 1 0,1 0-1,-1 0 1,2 0 0,-1 1-1,1 0 1,16-11 0,-15 12-141,-1 2 1,1-1-1,1 1 1,-1 0-1,1 1 0,0 0 1,-1 0-1,1 1 1,0 1-1,0 0 1,19 0-1,-24 1 286,0 0 0,0 1 0,0-1-1,0 1 1,0 0 0,-1 1 0,1-1 0,0 1-1,0 0 1,-1 0 0,0 1 0,1-1 0,-1 1-1,0 0 1,0 0 0,0 0 0,-1 1 0,1-1 0,-1 1-1,0 0 1,0 0 0,0 0 0,0 0 0,-1 1-1,4 8 1,-2-2 43,-1 1-1,-1 0 0,0 0 0,0 0 1,-1 0-1,-1 0 0,0 0 0,-1 0 1,0 0-1,-4 16 0,-1 1 418,-2 0 0,-22 56 0,-30 38-2655,58-120 2084,0 1-65,0-1-1,0 1 0,0 0 1,0 0-1,1 0 0,-2 6 1,3-9 242,0-1 0,0 1 0,0 0 0,0 0 1,0 0-1,0 0 0,0 0 0,0 0 0,1 0 0,-1 0 1,0 0-1,1 0 0,-1 0 0,0 0 0,1-1 0,-1 1 1,1 0-1,-1 0 0,1 0 0,0-1 0,-1 1 0,1 0 1,0-1-1,0 1 0,-1-1 0,1 1 0,0-1 0,0 1 1,0-1-1,0 1 0,0-1 0,-1 0 0,3 1 0,8 1 6,1-1-1,-1 0 0,0 0 1,1-1-1,-1 0 0,0-1 1,1-1-1,18-4 0,14-1-44,-40 6 25,14-1 196,0 1 0,33 1 0,-47 0-140,-1 0 0,0 0-1,0 1 1,0-1 0,0 1-1,0 0 1,0-1-1,0 2 1,0-1 0,0 0-1,-1 0 1,1 1 0,0 0-1,-1-1 1,1 1 0,-1 0-1,1 0 1,-1 0-1,0 1 1,0-1 0,0 0-1,0 1 1,-1 0 0,3 3-1,-3-3 160,-1 0-1,1 1 1,-1-1-1,0 0 1,0 1 0,0-1-1,0 1 1,0-1-1,-1 0 1,1 0-1,-1 1 1,0-1-1,0 0 1,-1 0-1,1 0 1,0 0 0,-4 5-1,-4 5 416,0 0-1,-16 17 0,18-22-45,-11 13 1247,-39 32 0,43-41-2009,-1-1 1,0 0-1,0-2 0,-1 0 0,-1 0 1,-27 9-1,16-10-4335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24575,'3'0'0,"0"0"0,0 0 0,-1 0 0,1 1 0,0-1 0,0 1 0,-1-1 0,1 1 0,0 0 0,-1 0 0,1 0 0,-1 1 0,1-1 0,-1 1 0,3 2 0,-2-1 0,0 0 0,0 1 0,-1-1 0,1 1 0,-1-1 0,0 1 0,0 0 0,-1 0 0,3 7 0,1 8 0,-2-1 0,1 1 0,-2-1 0,0 36 0,0 3 0,-2-55 0,0 0 0,0-1 0,0 1 0,1 0 0,-1 0 0,0 0 0,1 0 0,-1 0 0,1-1 0,0 1 0,0 0 0,0 0 0,0-1 0,0 1 0,0-1 0,0 1 0,0-1 0,0 1 0,1-1 0,-1 0 0,1 1 0,-1-1 0,3 1 0,-2-1 0,0-1 0,1 1 0,-1-1 0,0 0 0,0 0 0,0 0 0,0 0 0,0 0 0,0-1 0,1 1 0,-1 0 0,0-1 0,0 0 0,0 1 0,0-1 0,0 0 0,0 0 0,-1 0 0,1-1 0,3-1 0,2-2-346,0-1-1,-1 1 1,0-1-1,0 0 1,0-1-1,0 1 1,-1-1 0,0 0-1,-1-1 1,0 1-1,0-1 1,0 0-1,-1 0 1,4-14-1,-6 15 87,0 1 1,0-1-1,0 1 0,-1-1 0,0 0 0,0 1 0,-1-1 0,1 0 1,-2 1-1,1-1 0,-1 1 0,0 0 0,0-1 0,0 1 1,-1 0-1,0 0 0,0 1 0,-1-1 0,-7-8 0,4 5 266,-1 1 0,0 0 0,-1 0 0,1 1 0,-2 0 0,1 1 0,-1 0 0,0 1 0,-12-6 0,13 5 1157,13 0 549,19-6 564,-13 8-2801,31-14 881,18-9-2980,98-31-1,-155 57 2727,1 1-1,-1-1 1,1 0-1,0 1 1,-1-1 0,1 1-1,0 0 1,-1 0 0,1 0-1,0 0 1,-1 1 0,1-1-1,0 1 1,-1 0 0,1-1-1,3 3 1,-4-2-16,0 1 1,0 0-1,-1-1 1,1 1-1,-1 0 0,1 0 1,-1 0-1,0 0 1,0 0-1,0 0 0,0 0 1,0 0-1,0 0 1,0 1-1,-1-1 1,1 0-1,-1 1 0,0-1 1,0 4-1,1 22 594,-1 0-1,-2 0 0,-8 43 1,4-34 968,-1 41 1,7-77-1604,0 1 1,0-1-1,0 0 1,-1 0 0,1 1-1,0-1 1,1 0-1,-1 1 1,0-1 0,0 0-1,0 0 1,1 0-1,-1 1 1,1-1-1,-1 0 1,1 0 0,-1 0-1,1 0 1,0 0-1,-1 0 1,1 0 0,0 0-1,0 0 1,0 0-1,0 0 1,0 0 0,0 0-1,0-1 1,0 1-1,2 0 1,-1-1-60,0 0 0,0 0 0,0 0-1,0-1 1,0 1 0,0-1 0,0 1 0,0-1 0,-1 0 0,1 0-1,0 1 1,0-1 0,-1-1 0,1 1 0,0 0 0,-1 0 0,1-1-1,-1 1 1,2-3 0,7-6 14,-1-1 0,-1-1 0,0 0 0,0 0 0,-1 0 0,-1-1 0,0 0 0,0 0 0,6-28 0,-10 32 0,0 0 0,0 1 0,-1-1 0,0 0 0,-1 0 0,1 0 0,-2 0 0,0 0 0,0 0 0,0 0 0,-1 1 0,0-1 0,-1 0 0,0 1 0,0 0 0,-1-1 0,-5-7 0,7 12-76,-1 1 1,1 0-1,0 1 0,-1-1 0,0 0 0,0 1 0,0-1 0,0 1 1,0 0-1,0 0 0,-1 0 0,1 1 0,-1-1 0,1 1 1,-1 0-1,1 0 0,-7-1 0,-5 2-6750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1020 24575,'0'0'0,"0"0"0,0 0 0,0 0 0,1 0 0,-1 0 0,0 0 0,0 0 0,0 0 0,0 0 0,0 0 0,0 0 0,0 0 0,0 0 0,0 0 0,0 0 0,1 0 0,-1 0 0,0 0 0,0 0 0,0 0 0,0 0 0,0 0 0,0 0 0,0 0 0,0 0 0,0 0 0,0 0 0,0 0 0,1 0 0,-1 0 0,0 1 0,0-1 0,0 0 0,0 0 0,0 0 0,0 0 0,0 0 0,0 0 0,0 0 0,0 0 0,0 0 0,0 0 0,0 0 0,0 0 0,0 1 0,0-1 0,0 0 0,0 0 0,0 0 0,0 0 0,0 0 0,0 0 0,0 0 0,0 0 0,0 0 0,7-12 0,6-19 0,30-81-816,-7 19-3185,41-157-1,-70 218 3499,-1 1 0,-2-1 0,-1 0 0,-2 0 0,-1 0 0,-2 0 0,-1 0 0,-1 0 0,-11-38 0,-12-14 3734,24 75-2999,-1 0 0,-1 1 1,0-1-1,0 1 0,0 0 0,-13-13 0,18 20-232,-1 0 0,1 0 0,-1 1 0,1-1 0,-1 0 0,1 1 0,-1-1 0,0 1 0,1-1 0,-1 1 0,0-1 0,0 1 0,1 0 0,-1-1 0,0 1 0,0 0 0,0-1 0,1 1 0,-1 0 0,0 0 0,0 0 0,0 0 0,0 0 0,0 0 0,1 0 0,-1 0 0,0 0 0,0 0 0,0 0 0,-1 1 0,0 1 0,1-1 0,0 0 0,0 1 0,0-1 0,0 0 0,0 1 0,0 0 0,1-1 0,-1 1 0,0-1 0,1 1 0,-1 0 0,0 3 0,-1 8 0,0 1 0,1 23 0,13 178 746,-1-125-3008,34 137 0,-36-195 1824,1-1 0,15 34 0,-20-55 395,0 1-1,1-1 1,0 0 0,0-1-1,1 1 1,1-1 0,-1-1 0,2 1-1,11 9 1,-17-16 81,0 1 1,0-2-1,1 1 0,-1 0 1,0-1-1,1 1 0,-1-1 1,0 0-1,1 0 0,0 0 1,-1-1-1,1 1 0,-1-1 1,1 0-1,7-1 0,-6 1 114,0-2 0,0 1-1,0-1 1,0 0 0,-1 0 0,1 0-1,0 0 1,-1-1 0,1 0-1,3-4 1,3-2 209,0-2 0,-1 1 0,0-2 0,-1 1 0,0-1 0,14-26 0,-15 22 342,1-1 0,-2 0-1,0 0 1,-1-1 0,-1 0-1,-1 0 1,0 0-1,-1-1 1,-2 1 0,1-34-1,-2 51-663,0-1 1,0 1-1,-1-1 0,1 1 0,0-1 0,0 1 0,-1 0 0,1-1 0,-1 1 1,1 0-1,-1-1 0,-1-1 0,2 3-24,-1 0 0,1-1 0,0 1 0,0 0 1,-1 0-1,1 0 0,0 0 0,-1 0 0,1 0 0,0 0 0,0 0 1,-1 0-1,1 0 0,0 0 0,-1 0 0,1 0 0,0 0 0,0 0 1,-1 0-1,1 0 0,0 0 0,-1 0 0,1 0 0,0 0 0,0 0 1,-1 0-1,1 1 0,0-1 0,0 0 0,-1 0 0,1 0 0,0 1 1,0-1-1,0 0 0,-1 0 0,-1 4 10,-1-1 0,1 0 0,-1 0 0,1 1-1,1-1 1,-1 1 0,-2 5 0,-2 10-61,0 1-1,1 0 1,1 0-1,-2 24 1,5-34-102,0 0 0,1 0 0,1 0 0,-1 0 0,2-1 1,-1 1-1,1 0 0,1-1 0,0 1 0,6 15 1,-7-22 125,0 0 0,-1-1 0,1 1-1,0-1 1,0 1 0,0-1 0,1 0 0,-1 1 0,1-1 0,-1-1 0,1 1 0,0 0 0,-1 0 0,1-1 0,5 2 0,-3-1-315,0-1-1,1 0 1,-1-1 0,0 1-1,0-1 1,0 0-1,0 0 1,0-1 0,6 0-1,1-2-463,1 0-1,0-1 1,18-8 0,8-7 1887,-22 10-1453,0-1 1,-1-1-1,0 0 1,-1-1 0,0-1-1,21-23 1,-26 24 412,-1 0 1,0-1-1,-1 0 0,10-20 1,-12 18 1387,0-1 0,5-18 0,-6 13-1444,4-37 0,-8 51 0,-1 0 0,0 0 0,0-1 0,-1 1 0,0 0 0,0 0 0,0 0 0,-5-13 0,6 19 65,-1 0 0,1 0 0,0 0 0,-1 0 0,1 0 0,-1 0-1,0 1 1,1-1 0,-1 0 0,0 0 0,1 0 0,-1 1 0,0-1 0,0 0 0,1 1 0,-1-1 0,0 0 0,0 1-1,0-1 1,0 1 0,0 0 0,0-1 0,0 1 0,0 0 0,0-1 0,0 1 0,0 0 0,0 0 0,0 0-1,0 0 1,0 0 0,-1 0 0,1 0 0,0 1 0,0-1 0,0 0 0,0 0 0,0 1 0,0-1 0,0 1 0,0-1-1,1 1 1,-1-1 0,-1 2 0,-4 2 422,1 0 0,-1 0 0,1 1 0,1 0-1,-8 8 1,-3 7-949,0 2 0,1 0 0,1 1 0,1 0 0,1 0 0,2 2 0,0-1 0,1 1 0,1 0 0,-4 36 0,11-55 252,-1 0-1,1 0 0,0 0 1,0 0-1,1 0 1,0 0-1,0 0 0,3 10 1,-4-15 207,1 0-1,-1 0 1,1 0 0,-1 0 0,1 0 0,0 0 0,-1 0-1,1 0 1,0 0 0,0 0 0,0 0 0,0-1 0,-1 1 0,1 0-1,0-1 1,0 1 0,0 0 0,0-1 0,1 0 0,0 1-1,0-1 99,0 0 0,0 0 0,-1 0 0,1 0-1,0 0 1,0-1 0,0 1 0,0 0 0,-1-1 0,1 0-1,0 0 1,-1 1 0,1-1 0,0 0 0,-1 0-1,4-3 1,5-4 239,0-1-1,-1 0 1,0-1-1,0 0 0,-1 0 1,13-22-1,-12 16-1236,0-1 1,-2 1-1,0-1 0,8-26 0,-14 19 696,-1 17 227,-3 16 1,3 6 736,-1 0 0,2 0-1,0 0 1,1-1 0,0 1 0,1 0 0,1-1-1,8 22 1,-11-34-869,0 0 1,0 0-1,-1-1 0,1 1 0,1 0 1,-1-1-1,0 1 0,0-1 0,3 2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2:0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24575,'24'-172'-4682,"-24"178"4809,0 0-1,1 0 1,0 0-1,0 0 0,4 9 1,0 7 27,1 16-154,13 53 0,-19-90 23,0 0-1,0 0 1,0 0 0,0 0-1,1 0 1,-1 0 0,0-1-1,1 1 1,-1 0 0,0 0-1,1 0 1,-1 0 0,1-1-1,0 1 1,-1 0-1,1-1 1,0 1 0,-1 0-1,1-1 1,0 1 0,0-1-1,-1 1 1,1-1 0,0 1-1,2 0 1,-2-1 49,0-1 0,0 1 0,0 0 0,0 0 0,0-1 0,0 1 0,1-1 0,-1 1 0,0-1 0,0 0 0,0 1 0,-1-1 0,1 0 0,0 1 0,0-1 0,0 0 0,1-1 0,4-6 399,0 0 0,-1-1 0,8-13 0,3-11-768,-8 15-84,1 1 0,0 0-1,1 1 1,1 0 0,17-21 0,-27 37 381,-1-1 1,0 1-1,1-1 1,-1 1 0,1-1-1,-1 1 1,0-1-1,1 1 1,-1-1-1,1 1 1,-1-1-1,1 1 1,0 0-1,-1-1 1,1 1-1,-1 0 1,1 0-1,0-1 1,-1 1-1,1 0 1,-1 0-1,1 0 1,0 0-1,-1 0 1,1 0 0,0 0-1,-1 0 1,1 0-1,0 0 1,-1 0-1,1 0 1,0 0-1,-1 1 1,1-1-1,-1 0 1,1 0-1,0 1 1,-1-1-1,1 0 1,-1 1-1,1-1 1,-1 1-1,1-1 1,-1 0-1,1 1 1,-1-1-1,0 1 1,1 0 0,-1-1-1,1 1 1,-1-1-1,0 1 1,0-1-1,1 1 1,-1 0-1,0-1 1,0 2-1,3 6-57,-1 1 0,-1-1 1,2 15-1,-2-12-283,2 26-1262,-4-29 1190,2 1 1,-1-1-1,1 1 1,0-1-1,1 1 1,0-1-1,0 0 1,1 0-1,0 0 1,5 9-1,-8-17 430,1 1 1,0 0-1,0-1 0,-1 1 0,1 0 1,0-1-1,0 1 0,0-1 0,0 0 1,-1 1-1,1-1 0,0 0 0,0 1 1,0-1-1,0 0 0,0 0 0,0 0 1,0 0-1,0 0 0,0 0 0,0 0 0,0 0 1,0 0-1,0 0 0,0-1 0,0 1 1,0 0-1,0-1 0,0 1 0,0 0 1,-1-1-1,1 1 0,0-1 0,0 0 1,0 1-1,-1-1 0,1 0 0,0 0 1,30-30 1309,-30 30-1313,113-151 7180,-113 152-7195,0-1 0,-1 0 0,1 0 0,0 0 0,0 0 0,-1 1 0,1-1 0,0 0 0,0 1 0,0-1 0,0 1 0,0-1 0,0 1 0,0-1 0,0 1 0,1-1 0,-1 1 0,-1 0 0,1 0 0,-1 1 0,0-1 0,1 0 0,-1 0 0,1 0 0,-1 1 0,0-1 0,1 0 0,-1 0 0,0 1 0,1-1 0,-1 0 0,0 1 0,1-1 0,-1 0 0,0 1 0,0-1 0,0 1 0,1-1 0,-1 0 0,0 1 0,0-1 0,0 1 0,1 0 0,0 6 0,0 0 0,0 1 0,-1 13 0,0-6 0,2 8-1365,0-3-5461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0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20 127 24575,'-1'-3'0,"-3"-7"0,1 0 0,0 0 0,0 0 0,1 0 0,0-1 0,1 1 0,0-15 0,1 23 0,1 1 0,-1-1 0,1 1 0,-1 0 0,1-1 0,0 1 0,0 0 0,-1 0 0,1-1 0,0 1 0,0 0 0,0 0 0,0 0 0,0 0 0,0 0 0,1 0 0,-1 1 0,0-1 0,0 0 0,1 0 0,-1 1 0,0-1 0,1 1 0,-1-1 0,1 1 0,-1 0 0,0 0 0,1-1 0,-1 1 0,3 0 0,3 0 0,0 0 0,0 0 0,0 0 0,0 1 0,7 2 0,-4-1-110,0 1 0,0 0 0,0 1 1,0 0-1,-1 1 0,0 0 0,0 0 0,0 1 0,0 0 0,-1 0 0,0 1 0,-1 0 0,1 1 0,-1 0 0,-1 0 0,1 0 1,9 19-1,-8-12-258,-1 2 1,-1-1-1,0 1 1,-1-1-1,-1 2 1,-1-1-1,0 0 1,-1 1-1,-1 32 1,-1-32 205,-1 1 1,-1-1-1,-1 0 1,-1 0-1,0 0 1,-10 26-1,35-141-1061,39-105 5109,-32 117-9201,-20 67 5190,-8 18 131,1-1 1,-1 1-1,0 0 0,0 0 0,0 0 1,0 0-1,0 0 0,1 0 0,-1-1 1,0 1-1,0 0 0,0 0 0,0 0 1,1 0-1,-1 0 0,0 0 0,0 0 1,0 0-1,1 0 0,-1 0 0,0 0 1,0 0-1,0 0 0,1 0 1,-1 0-1,0 0 0,0 0 0,0 0 1,0 0-1,1 0 0,-1 1 0,0-1 1,0 0-1,0 0 0,0 0 0,1 0 1,-1 0-1,0 0 0,0 1 0,0-1 1,0 0-1,1 0 0,1 4 98,0 0-1,0 1 1,-1-1-1,1 0 1,1 6-1,-3-7-98,20 74 94,-14-49-25,1 1 0,1-1 0,2-1 0,19 40 0,-27-63-74,1 0 0,-1-1 0,1 1 0,-1-1 0,1 1 1,5 3-1,2 0 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0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24575,'1'-55'-5271,"5"-35"6959,-2 53-4062,-4 37 2391,0 1 1,1-1-1,-1 0 0,0 0 0,0 0 1,0 0-1,0 0 0,0 0 1,0 0-1,0 0 0,0 0 0,0 0 1,0 0-1,1 0 0,-1 0 1,0 0-1,0 0 0,0 0 1,0 0-1,0 0 0,0 0 0,0 0 1,0 0-1,1 0 0,-1 0 1,0 0-1,0 0 0,0 0 0,0 0 1,0 0-1,0 0 0,0 0 1,0 0-1,0 0 0,1 0 1,-1 0-1,0 0 0,0-1 0,0 1 1,0 0-1,0 0 0,0 0 1,0 0-1,0 0 0,0 0 0,0 0 1,0 0-1,0 0 0,0 0 1,0-1-1,0 1 0,0 0 1,0 0-1,0 0 0,0 0 0,0 0 1,0 0-1,0 0 0,0 0 1,0-1-1,7 15 142,5 21-321,-8-21 254,1 0 1,0 0-1,2 0 0,-1-1 1,2 0-1,16 24 0,-22-34 15,1 0-1,0-1 1,-1 1-1,1 0 1,0-1-1,0 0 1,1 1-1,-1-1 1,1-1-1,-1 1 1,1 0-1,-1-1 1,7 2-1,-7-3-68,0 1 0,1-1 1,-1 0-1,0-1 0,1 1 0,-1-1 0,0 1 0,0-1 0,0 0 0,0 0 1,1 0-1,-1-1 0,-1 1 0,1-1 0,0 1 0,0-1 0,0 0 1,3-4-1,2-2 75,0 0 1,-1 0-1,0 0 1,0-1-1,-1 0 1,0 0-1,-1-1 1,5-13 0,-6 16-29,-1-1 0,0 0 0,-1 0 0,0 0 0,0-1 0,-1 1 1,0 0-1,0-1 0,-1 1 0,0 0 0,-2-13 0,2 20-85,-1 0 0,1 1 0,0-1 0,0 0 0,-1 0 0,1 0 0,0 0 0,-1 0 0,1 0 0,-1 0 0,1 0 0,-1 1 0,0-1 0,1 0 0,-1 0 0,0 1 0,0-1 0,1 1 0,-2-2 0,-4 5 0,3 9 0,3-2-611,0 1 0,1 0 0,0-1-1,1 1 1,5 16 0,22 54-5204,-20-56 4733,42 108-2821,52 150 2774,-90-236 1890,-1 0 1,-3 1 0,-1 0-1,0 56 1,-7-89-274,-2 0 0,0 0 0,0 0 1,-1 0-1,-1 0 0,-1 0 0,0 0 0,-7 14 0,9-24-500,0-1 0,0 0-1,-1 0 1,0 0 0,0 0-1,0 0 1,0-1 0,-1 1-1,1-1 1,-1 0 0,0 0-1,-5 4 1,5-6-223,0 1-1,-1 0 1,1-1 0,0 0-1,0 0 1,-1 0 0,1 0-1,-1-1 1,1 0 0,-1 0-1,1 0 1,-1 0 0,1-1-1,0 0 1,-8-2 0,1 0 577,0-1 1,0 0-1,1-1 1,0-1-1,-1 0 1,2 0-1,-1 0 1,1-2-1,0 1 1,0-1-1,1 0 1,0-1-1,1 0 1,-11-16-1,5 5-893,2 0-1,0-1 1,1 0 0,1-1-1,1 0 1,-6-28-1,2-8 2404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3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365 263 24575,'-5'-32'-1252,"-17"-61"-1,18 81 1005,0 1 1,-1 0-1,0 0 0,-1 0 1,0 0-1,0 1 0,-1 0 1,-12-13-1,17 21 290,0-1-1,-1 1 1,0 0-1,1 0 1,-1-1 0,0 2-1,0-1 1,0 0-1,0 1 1,0-1 0,-1 1-1,1 0 1,0 0-1,-1 0 1,1 0 0,-1 1-1,1 0 1,-1-1 0,-3 1-1,4 1 131,-1 0 0,1 0 0,-1 0 0,1 1 0,-1-1 0,1 1 0,0 0 0,0 0 0,-1 0-1,2 0 1,-1 1 0,0-1 0,0 1 0,1-1 0,-1 1 0,1 0 0,0 0 0,-2 4 0,-8 14-1308,0 0 0,2 1 0,1 0 0,1 0 0,-7 27 0,-20 122-3217,34-167 4331,-35 265-3747,21 136 5010,26-193-1358,-7-179 430,1-1 1,2 0-1,1 0 1,18 44-1,-19-62-457,0 0-1,1 0 1,0-1-1,1-1 0,1 1 1,0-1-1,0-1 1,2 0-1,-1 0 0,24 16 1,-28-23 226,-1 0 1,1-1-1,0 0 1,-1 0 0,1 0-1,1-1 1,-1 0-1,0 0 1,1-1-1,12 1 1,-14-2-69,-1 0 0,1-1-1,0 0 1,-1 0 0,1 0 0,-1-1 0,1 0 0,-1 0 0,0 0-1,0 0 1,0-1 0,0 0 0,0 0 0,-1-1 0,8-6 0,-2 0-35,-1 0 1,0-1-1,0-1 1,-1 0-1,-1 0 1,0 0 0,10-26-1,-3 0 28,14-59-1,-6-9 301,14-188 0,-21-113 1503,-4 73-2038,-7 296 225,-2 32 403,2 6 181,1 10-21,-1 0 1,0 0 0,-1 1-1,3 10 1,45 175-3180,13 111 3716,-11 5-1176,-23-106-4631,-26-172 4198,-2-15 358,1-1 0,0 1 0,1-1 0,1 1-1,8 19 1,-13-37 222,1 0-1,-1 0 0,0 0 1,1 0-1,0 0 0,-1 0 0,1 0 1,-1 0-1,1 0 0,0 0 1,0-1-1,0 1 0,-1 0 1,1 0-1,0-1 0,0 1 1,0-1-1,0 1 0,0-1 1,0 1-1,0-1 0,0 1 1,1-1-1,0 0 0,0 0-17,-1 0 0,1 0 0,-1-1 0,1 1 0,0-1 0,-1 1 1,0-1-1,1 0 0,-1 0 0,1 1 0,-1-1 0,0 0 0,1 0 0,-1 0 0,1-2 0,5-4 149,-1 0 0,0-1 0,-1 0-1,8-13 1,59-133 2314,-1 4-506,-70 148-2007,0 0 0,0 0 0,0 0 0,0 0 0,0 1 0,0-1 0,0 1 0,1-1 0,-1 0 0,1 1 0,-1 0 0,1-1 0,-1 1 0,4-2 0,-4 3 0,1 0 0,-1 1 0,0-1 0,0 0 0,0 0 0,0 1 0,0-1 0,0 1 0,0-1 0,0 1 0,0-1 0,0 1 0,0-1 0,0 1 0,-1 0 0,1 0 0,0-1 0,0 1 0,-1 0 0,1 0 0,0 0 0,-1 0 0,1 0 0,-1 0 0,1 0 0,-1 0 0,0 0 0,1 2 0,4 7-16,58 100-1437,-55-98 1154,0 0-1,1-1 1,1 0-1,0-1 1,0 0-1,21 15 1,-29-23 63,1 0 0,0 0 0,0 0 0,0-1 0,0 0 0,0 1 0,0-1 0,0 0-1,1-1 1,-1 1 0,0 0 0,1-1 0,-1 0 0,0 0 0,1 0 0,-1 0 0,4-1 0,-3 0 199,-1 0 0,1 0 1,0-1-1,-1 0 0,0 0 0,1 0 0,-1 0 0,0 0 0,0 0 1,0-1-1,0 0 0,4-5 0,0-1 159,0-1 0,-1 1 0,0-1 1,-1-1-1,0 1 0,-1-1 0,0 0 0,-1 0 0,2-12 0,0-3 314,-2 1 0,-1-1 0,-2 1-1,0-1 1,-1 0 0,-2 1-1,-1-1 1,-11-42 0,12 60-264,0 0 1,0 1-1,0 0 1,-1-1-1,-6-8 1,9 15-138,1 0 1,-1 0-1,0 0 1,0-1-1,0 1 1,0 0-1,0 0 1,0 0 0,0 1-1,0-1 1,0 0-1,0 0 1,0 1-1,-1-1 1,1 0-1,0 1 1,0-1-1,-1 1 1,1 0-1,0-1 1,-1 1 0,1 0-1,-1 0 1,1 0-1,0 0 1,-1 0-1,1 0 1,0 0-1,-1 0 1,1 1-1,0-1 1,-1 0-1,1 1 1,0-1 0,-1 1-1,1 0 1,0-1-1,-2 3 1,-2 1-68,1 0 1,-1 0 0,1 1-1,0 0 1,0 0 0,1 0-1,-6 10 1,-16 43 65,21-49-49,-8 23-677,2 2-1,0-1 0,-7 65 0,14-73 220,1 0-1,1-1 1,2 1-1,1 0 1,0 0-1,8 29 1,-8-44 368,1-1 1,0 0-1,1 0 1,0 0 0,0 0-1,9 13 1,-11-20 111,-1 1 0,1-1 1,0 0-1,0 0 0,0 0 1,1 0-1,-1 0 0,0 0 1,1 0-1,-1-1 0,1 1 1,0-1-1,0 0 0,-1 0 0,1 0 1,0 0-1,0 0 0,0 0 1,0-1-1,0 0 0,0 1 1,0-1-1,0 0 0,0-1 1,5 0-1,1-1 56,-1-1 0,1 0-1,-1-1 1,0 0 0,0 0 0,0-1 0,-1 0 0,1 0 0,-1-1 0,0 1-1,-1-2 1,10-10 0,7-11 1290,35-56 0,-38 54 1338,-10 15-2040,-1 1 0,0-2 0,-1 1 0,0-1 0,-2 0 0,0 0 0,0-1-1,-2 0 1,0 0 0,-1 0 0,1-26 0,-2-28-3609,-3 0 0,-17-110-1,-42-137-1235,52 278 4722,4 21-191,1 3-193,0 0 0,-2 0 0,1 1 0,-10-19-1,14 33-94,0 0-1,-1 0 1,0 0-1,1 0 1,-1 0-1,0 0 1,1 0-1,-1 0 1,0 0-1,0 0 1,0 1-1,-2-2 1,3 2-5,0-1 1,-1 1 0,1 0 0,0 0-1,0 0 1,-1 0 0,1 0 0,0 0-1,-1 0 1,1 0 0,0 0 0,-1 0-1,1 0 1,0 1 0,-1-1-1,1 0 1,0 0 0,0 0 0,-1 0-1,1 0 1,0 0 0,0 1 0,-1-1-1,1 0 1,0 0 0,0 0 0,-1 1-1,1-1 1,0 0 0,0 1-1,-2 2 158,1-1 0,0 1 0,0 0-1,0 0 1,0 0 0,0 0 0,1 0-1,-1 0 1,1 4 0,-2 52-1183,3 1 0,9 64 0,28 120-2469,-16-117 3563,6-2 0,62 172 0,-89-293-204,8 20 1043,19 33 0,-26-52-913,1 0 1,1 0 0,-1 0 0,1 0 0,-1-1 0,1 1 0,1-1-1,-1 0 1,0 0 0,1-1 0,0 1 0,7 3 0,-10-6-40,0-1 0,0 1 0,1 0 0,-1-1 1,0 1-1,0-1 0,0 1 0,1-1 0,-1 0 0,0 0 0,0 0 1,0-1-1,1 1 0,-1 0 0,0-1 0,0 1 0,0-1 1,0 0-1,3-1 0,-1 0 28,-1-1 0,0 1 0,1-1 0,-1 0 0,0 0 0,-1 0 1,1 0-1,0 0 0,3-7 0,2-4 71,-1-1 0,0 0 0,-2-1 0,6-18 0,0-10-584,-2-1 1,-2-1-1,1-51 1,-10-140-976,-5 126 2382,-35-174 1,40 276-924,-14-57-1530,14 60 1649,0-1 0,-1 1 1,0 0-1,0 1 0,0-1 1,-1 0-1,-8-9 0,12 14 15,-1 0 0,1 1 0,-1-1 0,1 1 0,-1-1 0,1 1 0,-1-1 0,0 1 1,1-1-1,-1 1 0,0 0 0,1-1 0,-1 1 0,0 0 0,0 0 0,1-1 0,-1 1 0,0 0 0,0 0 0,0 0 0,0 0 39,0 0-1,1 1 1,-1-1 0,1 0 0,0 0 0,-1 1-1,1-1 1,-1 1 0,1-1 0,-1 0-1,1 1 1,0-1 0,-1 1 0,1-1-1,0 1 1,-1-1 0,1 1 0,0-1 0,0 1-1,-1 0 1,-4 34 2464,6 83-3852,22 174 0,-22-281 1210,6 59-817,29 119 0,-31-170 674,0 0-1,2 0 0,0 0 1,2-1-1,0 0 1,1-1-1,0 0 0,1 0 1,1-1-1,28 28 0,-32-38 258,0 0-1,1 0 0,0 0 0,0-1 1,1 0-1,-1-1 0,1 0 1,0-1-1,0 0 0,16 3 0,-21-5-64,0 0 0,0-1 0,0 1 0,0-1-1,-1 0 1,1 0 0,0-1 0,0 1 0,0-1-1,0 0 1,-1-1 0,1 1 0,0-1 0,-1 0-1,1 0 1,-1 0 0,0 0 0,0-1 0,0 0-1,0 0 1,0 0 0,0 0 0,-1-1 0,5-5 0,0-5-409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6 938 24575,'-1'-7'-245,"-1"0"0,1 0 0,0 0 0,0 0 0,1 0 0,0 0 0,0-1 0,1 1 0,2-11 0,3-8-2326,11-29 0,-13 43 1723,49-134-3212,-23 65 2630,39-162 1,-48 109 2628,-19 110-489,-1 0 0,-1 0 0,-5-37 0,5 59-660,0 1 0,0 0 0,0-1 0,0 1 1,-1-1-1,1 1 0,0 0 0,-1 0 0,1-1 1,-1 1-1,1 0 0,-1 0 0,0-1 0,1 1 0,-1 0 1,0 0-1,0 0 0,-1-2 0,1 3 45,0 1-1,1-1 0,-1 0 0,0 0 1,1 0-1,-1 0 0,0 1 1,1-1-1,-1 0 0,1 1 1,-1-1-1,1 0 0,-1 1 0,1-1 1,-1 1-1,1-1 0,-1 1 1,1-1-1,-1 1 0,1-1 1,0 1-1,-1-1 0,1 1 1,0-1-1,-1 2 0,-4 8 283,0 1 0,-7 22 0,-3 17-1808,3 0-1,2 1 1,3 1-1,-2 89 1,9-97 1224,9 59 1,-5-79-103,14 43 1,-13-50 1300,2-1 0,0 1 0,1-1 1,1 0-1,18 25 0,-21-33-629,1 0 1,-1-1-1,2 1 0,-1-1 1,1-1-1,0 0 0,0 0 1,1-1-1,0 1 1,18 6-1,-18-9-818,-1 0 0,1-1 0,0-1 1,0 1-1,0-1 0,0-1 0,0 0 0,12-1 0,13-4 1379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0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132 126 24575,'-7'2'0,"0"0"0,0-1 0,0 0 0,0 0 0,-1-1 0,1 0 0,0 0 0,0 0 0,0-1 0,0 0 0,0-1 0,0 1 0,0-1 0,0-1 0,-12-5 0,19 8 0,-1 0 0,1-1 0,-1 1 0,1 0 0,-1-1 0,1 1 0,0 0 0,-1-1 0,1 1 0,0-1 0,-1 1 0,1-1 0,0 1 0,0-1 0,-1 1 0,1-1 0,0 1 0,0-1 0,0 1 0,0-1 0,0 1 0,0-1 0,0 1 0,0-1 0,0 1 0,0-1 0,0 1 0,0-1 0,0 1 0,0-1 0,0 1 0,0-1 0,1 1 0,-1-1 0,0 1 0,0-1 0,1 1 0,-1-1 0,0 1 0,0 0 0,1-1 0,-1 1 0,1 0 0,-1-1 0,0 1 0,1 0 0,-1-1 0,1 1 0,0-1 0,26-15 0,-24 15 0,142-65-7540,-142 64 7301,1 1-1,0-1 1,-1 1-1,1 0 1,-1 0 0,1 1-1,0-1 1,0 1-1,-1-1 1,1 1 0,0 0-1,0 1 1,0-1-1,3 2 1,-4-1 109,-1 0 1,1 0 0,-1 1-1,1-1 1,-1 1-1,0 0 1,0 0 0,1-1-1,-1 1 1,-1 1-1,1-1 1,0 0 0,0 0-1,-1 1 1,0-1-1,1 1 1,-1-1 0,0 1-1,0 0 1,1 3-1,0 3-36,0 0-1,0 0 1,-1 0-1,0 1 1,-1-1 0,0 0-1,0 1 1,-1-1-1,0 0 1,-1 0-1,-5 18 1,-4 6 175,-30 59 1,8-21 1298,32-67-870,-1-1 1,1 1-1,0 0 0,0 0 0,0 0 0,1 0 0,-1 6 1,1-9-369,0-1 1,0 1 0,1 0-1,-1 0 1,0 0 0,0-1-1,0 1 1,1 0 0,-1 0-1,0 0 1,1-1 0,-1 1-1,1 0 1,-1-1 0,1 1-1,-1 0 1,1-1 0,-1 1-1,1 0 1,-1-1 0,1 1 0,0-1-1,-1 1 1,1-1 0,0 0-1,0 1 1,-1-1 0,1 0-1,0 1 1,0-1 0,0 0-1,0 0 1,-1 0 0,1 0-1,0 0 1,0 0 0,0 0-1,-1 0 1,3 0 0,4-1 65,0 0 1,0-1-1,0 0 1,-1 0-1,1-1 1,-1 1-1,1-1 1,5-4-1,49-34 2233,-55 37-2136,41-34-515,-1-2 1,42-47-1,-71 68-2708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0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49 165 24575,'-4'0'0,"-3"-2"0,-3-1 0,-1-1 0,1-3 0,5 1 0,4-2 0,5 0 0,5-2 0,6 0 0,3-1 0,5 0 0,3-3 0,2 0-4194,2 0 4194,1 0 0,-2-1 0,-5 2-3997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34 24575,'-36'26'0,"28"-18"0,-1-1 0,-1 0 0,1-1 0,-1 0 0,-16 6 0,66-30-375,-2-3-1,47-32 1,-81 50 136,13-7-6587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0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234 263 24575,'-20'8'-4900,"-13"5"1702,25-10 3490,-1 0 1,0 0 0,-14 1 0,20-3-206,0-1 1,0 0 0,0 0 0,0 0 0,0 0 0,0 0 0,0-1 0,0 1 0,0-1 0,0 0 0,0 0 0,1 0 0,-1 0 0,0 0 0,0-1-1,1 1 1,-1-1 0,1 0 0,0 0 0,-1 0 0,1 0 0,0 0 0,0 0 0,-3-4 0,2 1 17,0 0 1,0-1-1,1 1 1,0-1 0,0 1-1,-2-9 1,1 2-626,2 0 1,-1 0-1,2 1 1,-1-1-1,3-14 1,0 9-437,0 0 0,10-33 0,7 5 2136,-12 38-645,-3 12-116,1 20 308,-5-23-678,12 124-2912,10 69-416,-16-160 3543,1-1 1,2 0-1,22 53 1,-29-82-185,1 1 0,-1 0 0,0 0-1,0 1 1,1 10 0,-3-15 109,0 1-1,0-1 1,0 0-1,-1 1 1,1-1-1,-1 1 1,1-1-1,-1 1 1,0-1 0,0 0-1,0 0 1,0 1-1,0-1 1,-1 0-1,1 0 1,-1 0-1,1 0 1,-4 2-1,-4 4-60,0-1 0,0 0 0,-1-1 0,0 0 1,0 0-1,-19 7 0,-36 8-3598,48-19 3961,17-2-448,0 0 1,0 0-1,-1 0 0,1 0 0,0 0 0,0 0 0,0 0 1,0 0-1,0 0 0,0-1 0,0 1 0,0 0 0,-1 0 1,1 0-1,0 0 0,0 0 0,0 0 0,0 0 0,0 0 1,0-1-1,0 1 0,0 0 0,0 0 0,0 0 0,0 0 0,0 0 1,0 0-1,0-1 0,0 1 0,0 0 0,0 0 0,0 0 1,0 0-1,0 0 0,0-1 0,0 1 0,0 0 0,0 0 1,0 0-1,0 0 0,0 0 0,0 0 0,0 0 0,0-1 0,0 1 1,1 0-1,-1 0 0,0 0 0,0 0 0,0 0 0,0 0 1,3-3 146,0 0 0,0 0 0,1 1 1,-1-1-1,7-3 0,127-64-167,-19 11-280,-75 35-916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152 182 24575,'2'-3'0,"6"-15"0,-6 15 0,-3 12 0,-21 57-3315,-50 109 0,62-152 3161,-48 94 154,58-117 0,0-4 0,6-16 0,11-24 0,-16 42-4,0 0 0,0 1-1,0-1 1,0 0 0,0 0-1,0 1 1,0-1 0,0 1-1,1-1 1,-1 1 0,1-1 0,-1 1-1,1 0 1,0 0 0,-1 0-1,1 0 1,0 0 0,0 0-1,-1 0 1,1 1 0,0-1-1,2 0 1,-2 1 63,0 1-1,1-1 1,-1 1-1,0 0 1,0-1 0,0 1-1,-1 0 1,1 0-1,0 0 1,0 0-1,0 1 1,-1-1-1,1 0 1,-1 1 0,1-1-1,-1 1 1,1 0-1,-1-1 1,0 1-1,2 3 1,33 54 3328,-5 4-5305,30 51-6048,-52-101 7615,1 1 1,1-1-1,13 13 0,-21-23 282,1 1 0,-1-1 0,1-1 0,-1 1 0,1 0 0,0-1 0,0 0 0,0 0 0,0 0 0,1-1 0,-1 1-1,0-1 1,1 0 0,-1 0 0,1 0 0,5-1 0,-7 0 144,0 0 1,0-1-1,0 1 0,0-1 1,0 0-1,0 0 1,0-1-1,0 1 0,-1 0 1,1-1-1,0 0 0,-1 1 1,1-1-1,-1 0 0,0 0 1,0-1-1,0 1 0,0 0 1,0-1-1,0 1 0,0-1 1,-1 0-1,1 1 0,1-6 1,2-5 445,-1 0 0,0 0 0,-1-1 0,0 1 0,-1-1 0,-1 0 0,0 0 0,-1 0 0,-2-25 0,-3 3-1750,-1 1 0,-18-56 0,9 46 795,-3 1 1,-2 0-1,-1 2 1,-3 0-1,-1 2 1,-59-72 0,76 102 238,-31-32 1611,37 40-1309,0 0 0,0 0-1,0 0 1,0 1-1,-1-1 1,1 1 0,0-1-1,-1 1 1,1 0-1,-1 0 1,0 0 0,1 1-1,-1-1 1,0 0-1,0 1 1,-3 0 0,4 0-63,1 0 1,-1 1-1,1-1 1,0 1 0,-1-1-1,1 1 1,0 0 0,-1 0-1,1-1 1,0 1 0,0 0-1,0 0 1,0 0-1,0 0 1,0 0 0,0 1-1,0-1 1,0 0 0,0 0-1,1 1 1,-1-1 0,0 0-1,1 1 1,-1-1-1,1 3 1,-2 3 245,0 0 0,1 1 1,-1 13-1,3 2-245,0-1-1,7 40 1,3-8 629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78 24575,'1'-3'0,"0"0"0,0 0 0,0 0 0,0 0 0,0 0 0,-1 0 0,0 0 0,1-1 0,-1 1 0,0 0 0,-1 0 0,1 0 0,0 0 0,-1-1 0,0 1 0,-2-5 0,3 6 0,-1 1 0,1 0 0,-1 0 0,0 0 0,1 0 0,-1 0 0,0 0 0,0 0 0,0 0 0,0 0 0,0 0 0,0 0 0,0 1 0,0-1 0,0 0 0,0 1 0,0-1 0,0 1 0,-1-1 0,1 1 0,0-1 0,0 1 0,-1 0 0,1 0 0,0 0 0,0 0 0,-1 0 0,1 0 0,0 0 0,-1 0 0,1 0 0,0 0 0,0 1 0,-1-1 0,1 0 0,0 1 0,0-1 0,0 1 0,0 0 0,0-1 0,-1 1 0,1 0 0,-1 1 0,-6 4-321,0 0-1,0 0 1,1 1 0,0 0-1,0 0 1,1 1-1,0 0 1,-8 13 0,6-6-560,0 0 1,1 0 0,0 1 0,-5 20 0,11-32 793,0 0 1,0 1 0,0-1-1,1 1 1,-1 0 0,1-1-1,0 1 1,0-1 0,1 1 0,0-1-1,0 1 1,0-1 0,0 1-1,0-1 1,1 0 0,2 5-1,0-3-39,0 0-1,0-1 0,0 0 1,0 1-1,1-2 0,0 1 1,0-1-1,1 1 0,10 5 0,6 2-118,0-1 0,1-2 0,1 0 0,42 9 0,-29-9 215,-9-3 130,0 2 1,39 15-1,-66-22-43,1-1 1,-1 1-1,1 0 0,-1-1 0,1 1 1,-1 0-1,1 0 0,-1 0 0,0 0 1,1 0-1,-1 0 0,0 0 0,0 1 1,0-1-1,0 0 0,0 1 0,0-1 0,-1 1 1,1-1-1,0 1 0,-1-1 0,1 1 1,0 2-1,-1-2-60,0 1 1,-1-1-1,1 0 0,-1 0 1,1 0-1,-1 0 1,0 0-1,0 0 0,0 0 1,0 0-1,0 0 0,0 0 1,-1 0-1,1-1 1,-3 3-1,-5 5 482,-1 0-1,1-1 1,-2-1-1,-20 13 1,12-10-196,0-1 1,0-1 0,-1-1-1,-38 9 1,30-11-2636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24575,'8'-6'0,"2"-4"0,0-4 0,-4 1 0,-3-1 0,-4 4 0,-2 0 0,0 5 0,-2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24575,'2'0'0,"1"2"0,-1-2 0,2 0 0,2 0 0,0-3 0,-3 0 0,-4 0 0,-2 3 0,2 1 0,3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1:3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50 261 24575,'-27'7'0,"26"-7"0,0 0 0,1 0 0,-1 1 0,0-1 0,1 0 0,-1 0 0,0 0 0,0 0 0,1 0 0,-1 0 0,0 0 0,0 0 0,1 0 0,-1 0 0,0-1 0,0 1 0,1 0 0,-1 0 0,0-1 0,1 1 0,-1-1 0,0 1 0,1 0 0,-1-1 0,1 1 0,-1-1 0,1 1 0,-1-1 0,1 0 0,-1 1 0,1-1 0,-1 1 0,1-2 0,0 1 0,0 1 0,0-1 0,0 0 0,0 1 0,1-1 0,-1 0 0,0 1 0,0-1 0,1 1 0,-1-1 0,1 1 0,-1-1 0,0 1 0,1-1 0,-1 1 0,1-1 0,-1 1 0,1 0 0,-1-1 0,1 1 0,0 0 0,-1-1 0,2 1 0,15-8 0,-15 8 0,71-21-2094,110-3-8489,-138 19 9411,1017-164 2843,-1042 166-1662,-12 2 10,0 0 0,-1-1 0,1 0 0,-1 0 0,1-1 1,6-3-1,-51 8 4476,10 2-3973,1 0-1695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2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55 24575,'-23'-25'0,"0"0"0,18 20 0,6 10 0,24 46-717,-3 1 0,-2 1-1,14 58 1,-16-36-1311,14 131-1,-28-163-690,-3-11 4173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24575,'-2'-2'0,"-3"-1"0,0-1 0,1 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2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22 344 24575,'-2'-12'0,"-3"-9"0,0-8 0,1-4 0,0 0 0,2-1 0,3 1 0,2 3 0,8 1 0,3 0 0,6 5 0,3 5 0,3 7 0,1 6-3311,1 7 3311,0 7-5687,-4 2 6494</inkml:trace>
  <inkml:trace contextRef="#ctx0" brushRef="#br0" timeOffset="1">263 792 24575,'-6'22'0,"-4"10"0,-2 5 0,1-1 0,0-3 0,5-6 0,6-10 0,6-10 0,9-12 0,7-9 0,2-8 0,4-4-8503,1-4 8503,1 0 0,0 0 1719,-6 7-3126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2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146 110 24575,'-4'-9'0,"0"1"0,0-1 0,0 1 0,-1 0 0,-1 0 0,-8-11 0,11 15 0,0 1 0,0 0 0,-1-1 0,1 1 0,0 1 0,-1-1 0,0 0 0,0 1 0,0 0 0,0 0 0,0 0 0,0 0 0,-1 1 0,1-1 0,-8 0 0,11 2 0,0 0 0,-1 0 0,1 1 0,0-1 0,-1 0 0,1 1 0,0-1 0,-1 1 0,1-1 0,0 1 0,0 0 0,-1-1 0,1 1 0,0 0 0,0 0 0,0 0 0,0 0 0,0 0 0,0 0 0,1 0 0,-1 0 0,0 0 0,0 1 0,1-1 0,-1 0 0,1 0 0,-1 1 0,1-1 0,-1 0 0,1 1 0,0 1 0,-2 6 0,0 1 0,1-1 0,0 14 0,1-20 0,0 50-1863,13 92 0,21 52-3110,-30-176 4754,90 345-6185,-17-127 5781,-76-236 646,23 68 855,19 102 1,-38-143 5095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2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24575,'8'-12'-521,"6"-8"521,5-6 0,3-4-5138,4-2 5138,1-1 1687,2 2-1687,-1 1 914,2 3-914,0 1-2818,-1 4 2818,-4 5-2315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24575,'0'-1'0,"0"1"0,0-1 0,0 1 0,0-1 0,0 0 0,0 1 0,0-1 0,0 1 0,0-1 0,0 1 0,0-1 0,0 1 0,0-1 0,1 1 0,-1-1 0,0 1 0,0-1 0,1 1 0,-1-1 0,0 1 0,0 0 0,1-1 0,6 7 0,6 21 0,1 14-1117,-8-21-47,1 0 0,1-1 0,1 0 0,13 22 0,-22-40 1129,1 0 0,-1 0 0,1 0 0,0 0 0,-1 0-1,1 0 1,0-1 0,0 1 0,-1 0 0,1 0 0,0-1 0,0 1 0,0-1 0,0 1 0,0 0 0,0-1 0,0 0 0,0 1-1,0-1 1,0 0 0,0 1 0,0-1 0,1 0 0,0 0 0,0 0 14,-1-1 1,0 1-1,1-1 0,-1 0 0,0 0 0,0 1 1,0-1-1,0 0 0,0 0 0,0 0 1,0 0-1,0 0 0,0 0 0,0 0 1,0 0-1,0-3 0,4-5 310,-1-1-1,0 0 1,5-18-1,-9 28-264,7-35 4738,-7 28-4516,1-1 1,1 1-1,0-1 0,0 1 1,0 0-1,7-14 0,-9 21-240,1-1-1,-1 1 0,1 0 1,-1 0-1,0-1 1,1 1-1,-1 0 0,1 0 1,-1 0-1,1 0 0,-1 0 1,0 0-1,1 0 0,-1 0 1,1 0-1,-1 0 0,1 0 1,-1 0-1,1 0 0,-1 0 1,1 0-1,-1 0 1,0 0-1,1 0 0,-1 1 1,1-1-1,-1 0 0,0 0 1,1 1-1,-1-1 0,1 0 1,-1 1-1,0-1 0,1 0 1,-1 1-1,17 15 272,-13-12-244,3 3-517,0 0-1,1-1 1,0 0-1,0-1 0,0 1 1,13 5-1,-18-10 364,-1 0 0,1 0 0,0-1 0,-1 1 0,1-1-1,0 1 1,0-1 0,-1 0 0,1 0 0,0 0 0,0 0 0,-1-1-1,1 1 1,0-1 0,0 0 0,-1 0 0,1 0 0,-1 0 0,1 0-1,-1 0 1,1-1 0,-1 1 0,0-1 0,0 0 0,1 1 0,-1-1-1,2-3 1,3-3-1033,0 0 0,-1 0 0,7-11 0,-7 8 1299,0 1 0,-1-1-1,-1 0 1,0-1 0,4-14 0,-6 19 89,-1-1 0,0-1 1,0 1-1,0 0 0,-1 0 0,0 0 0,-1 0 1,1 0-1,-2-1 0,1 1 0,-1 1 0,0-1 1,-1 0-1,0 0 0,-5-8 0,8 15-137,0 0 0,-1 0 0,1 0 0,-1 0 0,1 0 0,-1 0 0,1 0 0,-1 0-1,0 1 1,1-1 0,-1 0 0,0 0 0,0 1 0,1-1 0,-1 0 0,0 1 0,0-1 0,0 1 0,0-1 0,0 1-1,0 0 1,0-1 0,0 1 0,0 0 0,0-1 0,0 1 0,0 0 0,0 0 0,0 0 0,0 0 0,0 0 0,0 0-1,0 1 1,-2-1 0,2 1 16,0 0 0,1 0 0,-1 0 1,0 0-1,0 0 0,1 0 0,-1 0 0,1 0 0,-1 0 0,1 0 0,-1 0 0,1 0 0,0 1 0,0-1 0,-1 0 0,1 0 0,0 0 0,0 1 1,0-1-1,0 0 0,0 0 0,1 0 0,-1 1 0,0-1 0,1 0 0,-1 0 0,0 0 0,1 0 0,0 2 0,0-1-131,-1 0 0,1 0 0,0 0 0,0 0 0,-1-1 0,1 1 0,0 0 0,0 0 0,1-1 0,-1 1 0,0-1 0,0 1 0,1-1 0,-1 0 0,1 1 0,0-1 0,-1 0 0,1 0 0,0 0 0,-1 0 0,1 0 0,0 0 0,0-1 0,0 1 0,0-1 0,0 1 0,0-1 0,0 0 0,0 0 0,0 0 0,0 0 0,0 0 0,0 0 0,0 0 0,0 0 0,0-1 0,-1 1 0,1-1 0,3-1 0,-1 0-25,0 0 1,-1 0 0,1-1-1,0 0 1,-1 0 0,1 0-1,-1 0 1,0 0-1,0-1 1,0 1 0,0-1-1,-1 0 1,1 1-1,-1-1 1,0-1 0,2-5-1,4-29 43,-7 37 0,-1-1 0,0 1 0,0 0 0,0 0 0,0 0 0,0 0 0,0 0 0,-1-1 0,1 1 0,-1 0 0,1 0 0,-1 0 0,0 0 0,0 0 0,-2-3 0,3 5 0,0 0 0,0 0 0,0 0 0,0-1 0,0 1 0,-1 0 0,1 0 0,0 0 0,0 0 0,0 0 0,0 0 0,0 0 0,-1 0 0,1 0 0,0-1 0,0 1 0,0 0 0,0 0 0,-1 0 0,1 0 0,0 0 0,0 0 0,0 0 0,-1 0 0,1 0 0,0 0 0,0 0 0,0 0 0,0 0 0,-1 0 0,1 1 0,0-1 0,0 0 0,0 0 0,0 0 0,0 0 0,-1 0 0,1 0 0,0 0 0,0 1 0,-6 8 0,-1 14 0,4-5-36,0 0 0,2 1 0,0-1-1,1 0 1,0 1 0,2-1 0,0 0 0,7 29-1,-6-40-82,-1 1 0,1 0 0,1 0 0,-1-1 0,1 0 0,0 0 0,1 0 0,0 0 0,8 8 0,-8-11 95,-1 0 1,1 0 0,0 0 0,0-1-1,0 0 1,1 0 0,-1 0 0,1-1-1,-1 0 1,1 0 0,0 0 0,0-1-1,0 0 1,7 1 0,-6-2-113,1 0 0,-1 0 1,0-1-1,0 1 0,9-4 1,7-2-3936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2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 24575,'0'-2'0,"0"1"0,-1-1 0,1 0 0,0 0 0,0 1 0,-1-1 0,1 0 0,-1 1 0,0-1 0,1 1 0,-1-1 0,0 1 0,0-1 0,0 1 0,-1-2 0,1 3 0,1-1 0,-1 1 0,1-1 0,-1 1 0,1 0 0,-1-1 0,0 1 0,1 0 0,-1 0 0,0-1 0,1 1 0,-1 0 0,0 0 0,1 0 0,-1 0 0,0 0 0,1 0 0,-1 0 0,0 0 0,1 0 0,-1 0 0,0 0 0,1 1 0,-1-1 0,0 0 0,1 0 0,-1 1 0,1-1 0,-1 0 0,1 1 0,-1-1 0,0 1 0,1-1 0,-1 0 0,1 1 0,0-1 0,-1 1 0,1-1 0,-1 2 0,-5 5 26,1 1 0,0 0-1,0 0 1,1 0 0,0 1-1,0-1 1,1 1 0,0 0 0,1 0-1,-2 12 1,0 5-497,1 1 0,2 36 0,1-51-591,1 0 0,0 1 1,1-1-1,0 0 0,1 0 1,8 22-1,-10-31 978,0 0 1,0 0-1,1 0 1,-1-1-1,1 1 0,0 0 1,0-1-1,0 1 1,0-1-1,0 0 0,0 0 1,0 0-1,1 0 1,-1 0-1,1 0 1,0-1-1,-1 1 0,1-1 1,0 0-1,0 0 1,0 0-1,0 0 0,0 0 1,0-1-1,0 1 1,0-1-1,0 0 0,0 0 1,1 0-1,-1 0 1,0 0-1,4-2 1,4-1-275,0 0 1,0-1 0,0 0 0,-1-1-1,1 0 1,-1-1 0,14-10 0,-7 3 1075,-1-1 1,0-1-1,15-18 0,-4 1 2396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2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2 677 24575,'-1'22'0,"1"-14"0,-1 1 0,2-1 0,-1 1 0,3 12 0,-3-21 0,0 0 0,0 0 0,0 0 0,0 0 0,0 1 0,0-1 0,0 0 0,0 0 0,0 0 0,0 0 0,0 0 0,0 0 0,0 0 0,0 1 0,0-1 0,0 0 0,0 0 0,0 0 0,0 0 0,0 0 0,1 0 0,-1 0 0,0 0 0,0 0 0,0 1 0,0-1 0,0 0 0,0 0 0,0 0 0,0 0 0,0 0 0,1 0 0,-1 0 0,0 0 0,0 0 0,0 0 0,0 0 0,0 0 0,0 0 0,0 0 0,1 0 0,-1 0 0,0 0 0,0 0 0,0 0 0,0 0 0,0 0 0,0 0 0,0 0 0,1 0 0,-1 0 0,0 0 0,0 0 0,0 0 0,0 0 0,0 0 0,0-1 0,0 1 0,0 0 0,7-10 0,3-14 0,7-25-155,45-115-1541,-52 150 1329,-10 13 364,0 1 1,0 0-1,0 0 1,1 0-1,-1 0 1,0 0-1,0 1 1,0-1 0,1 0-1,-1 0 1,0 0-1,0 0 1,0 0-1,1 0 1,-1 0-1,0 0 1,0 0-1,0 0 1,0 1-1,1-1 1,-1 0-1,0 0 1,0 0-1,0 0 1,0 1-1,0-1 1,1 0-1,-1 0 1,0 0-1,0 0 1,0 1 0,0-1-1,0 0 1,0 0-1,0 0 1,0 1-1,0-1 1,0 0-1,0 1 1,4 34 28,-4-24-138,1 0 7,12 85-4057,-11-86 3779,0-1-1,1 0 0,0 0 0,0 0 0,1-1 0,1 1 0,-1-1 0,7 8 0,-10-14 387,0 0 0,1 0 0,-1-1 0,1 1 0,-1-1 0,1 1-1,0-1 1,0 1 0,0-1 0,-1 0 0,1 0 0,0 0 0,1 0 0,-1 0 0,0 0-1,0-1 1,0 1 0,0-1 0,1 1 0,2-1 0,-2 0 6,0-1 1,0 1-1,0-1 1,0 0-1,0 0 1,0 0-1,0 0 1,-1-1-1,1 1 1,-1-1-1,1 1 1,-1-1-1,4-3 1,3-4 18,-1 0-1,0 0 1,0-1 0,-1 0-1,0-1 1,6-13 0,14-38 76,-25 57-94,0 0 1,0-1-1,-1 1 0,0-1 1,0 1-1,-1-1 1,0 0-1,0 1 0,-1-11 1,1 15 29,0 1 0,0-1 1,0 0-1,0 1 1,0-1-1,0 0 0,0 1 1,-1-1-1,1 1 0,0-1 1,0 0-1,-1 1 0,1-1 1,0 1-1,-1-1 0,1 1 1,-1-1-1,1 1 1,-1-1-1,0 0 0,-5 9 1825,0 24 847,6-26-2710,1 0 0,-1 0 1,1 0-1,0 0 1,0 0-1,1 0 0,0 0 1,0 0-1,0 0 0,1-1 1,0 1-1,4 5 0,-5-8-15,0-1 1,0 0-1,0 0 0,0 1 0,0-2 0,1 1 0,-1 0 0,1 0 0,-1-1 0,1 1 0,0-1 0,-1 0 0,1 0 0,0 0 0,0 0 1,0 0-1,0 0 0,0-1 0,0 0 0,0 0 0,0 0 0,0 0 0,0 0 0,0 0 0,0-1 0,5-1 0,2-1-398,0 0 1,0-1-1,-1-1 0,1 0 0,-1 0 0,0-1 0,0 0 0,-1 0 0,11-11 0,-9 7 275,0 0 1,-1-1-1,0 0 0,0-1 0,-1 0 0,9-19 0,-15 25 133,0-1 0,0 1 0,0 0 0,-1-1 0,0 1 0,-1-13-1,1 18 15,-2-1-1,1 1 1,0-1 0,0 0-1,0 1 1,-1-1-1,1 1 1,-1-1-1,1 1 1,-1-1-1,0 1 1,1-1-1,-1 1 1,-1-2-1,1 2 30,0 1-1,0-1 1,0 1 0,1-1-1,-1 1 1,0 0 0,0-1-1,0 1 1,0 0 0,0-1 0,0 1-1,0 0 1,0 0 0,0 0-1,1 0 1,-1 0 0,0 0-1,0 0 1,0 0 0,0 1-1,0-1 1,0 0 0,0 0-1,0 1 1,0-1 0,-1 1-1,-1 1 599,-1 0 0,1 0 0,0 0 0,-1 0 0,1 0 0,0 1 0,-3 3 0,1-1-456,1 1 0,-1 0-1,1 0 1,0 0 0,1 1 0,-4 7 0,3-5 9,1 1 0,0 0 0,0 0 0,1 1 0,0-1 0,1 0 0,-1 13 0,2-21-171,0 0-1,0 0 0,0 0 1,0 0-1,0-1 0,1 1 1,-1 0-1,0 0 1,1 0-1,-1-1 0,1 1 1,0 0-1,0 0 0,-1-1 1,1 1-1,0-1 1,1 1-1,-1-1 0,0 1 1,0-1-1,0 1 0,1-1 1,1 1-1,0-1-24,-1 0 0,0-1 1,1 1-1,-1-1 0,0 0 0,1 0 0,-1 0 0,0 0 0,1 0 0,-1-1 0,0 1 1,1-1-1,-1 1 0,0-1 0,0 0 0,0 0 0,1 0 0,1-1 0,8-5-376,0 1 0,-1-2 0,0 0 0,0 0-1,-1-1 1,0 0 0,0 0 0,-1-1 0,-1-1 0,0 0-1,0 0 1,8-15 0,-14 18 381,-5 12 0,-7 15 0,4 21 2478,5-38-2383,1-1 0,0 1 1,0-1-1,0 0 0,0 1 0,0-1 1,0 1-1,0-1 0,1 1 1,-1-1-1,0 0 0,1 1 0,-1-1 1,1 0-1,0 1 0,-1-1 1,1 0-1,0 0 0,0 0 1,0 1-1,0-1 0,0 0 0,0 0 1,0 0-1,1 1 0,0-2-95,0 0 0,-1 0 0,1 0 0,0 0 0,-1 0 0,1-1 0,-1 1 0,1 0 0,-1-1 0,1 1 0,-1-1 0,1 0 0,-1 1 0,1-1 0,-1 0 0,1 0 0,-1 0 0,0 0 0,0 0 0,2-2 0,26-27 0,-28 29 0,10-14-554,1 0 0,-2-1 0,0-1 0,-1 1 0,-1-2 0,-1 1 0,0-1 0,-1 0 0,-1 0 0,-1-1 0,5-37 0,-8 29-277,0 0 0,-1 0 0,-2 1 0,0-1 0,-2 0 0,-1 1 0,-17-51 0,21 73 1310,-1-1 0,0 0 0,-1 1 0,-5-9 0,8 13-325,0-1-1,-1 1 0,1-1 1,0 1-1,-1 0 0,1-1 1,-1 1-1,1 0 0,0-1 0,-1 1 1,1 0-1,-1-1 0,1 1 1,-1 0-1,1 0 0,-1 0 1,0-1-1,1 1 0,-1 0 1,1 0-1,-1 0 0,0 0 30,0 1 1,0-1-1,1 0 0,-1 1 0,1-1 0,-1 1 1,0-1-1,1 1 0,-1-1 0,1 1 0,-1 0 1,1-1-1,-1 1 0,1-1 0,0 1 0,-1 0 1,1 0-1,0-1 0,-1 1 0,1 1 0,-3 7 423,1 0-1,0 0 1,0 0-1,1 0 1,0 0-1,1 17 1,7 58-4484,-4-65 1545,6 41 1878,3-1 0,38 111 0,-36-129-718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2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89 399 24575,'-6'-14'0,"-3"-8"0,-3-4 0,-1-2 0,1 0 0,2 3 0,0 1 0,1 4 0,3 0-2344,4 3 2344,7-3 559,5-1-559,6-1 0,10-3 0,6-1 0,2 2 0,0 4 0,-5 4-6406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2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24575,'31'-61'0,"-1"14"-1542,-18 29 93,0 0 0,-1 0-1,-1-2 1,14-39 0,-23 47 1208,-7 15 1035,-11 19 2175,5-2-3396,1 1 1,1 0 0,-13 41 0,19-53 434,2 1 0,-1 1 1,1-1-1,1 0 0,0 0 1,1 1-1,-1-1 0,2 1 1,0-1-1,0 0 0,3 13 1,-3-20-39,0 0 0,1 1 0,-1-1 0,1 0 0,-1 0 0,1 0 0,0 0 1,0 0-1,0-1 0,1 1 0,-1-1 0,1 1 0,-1-1 0,1 0 0,0 0 0,0 0 0,0 0 0,0 0 1,0-1-1,0 1 0,1-1 0,-1 0 0,6 1 0,0 0 417,-1-2 1,1 1-1,0-1 1,-1 0-1,1-1 1,-1 0-1,1 0 1,11-4-1,8-3-4476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232 175 24575,'-4'-11'-43,"-3"-16"-800,-15-33 0,20 54 750,-1 0 0,0 0-1,0 1 1,0-1 0,-1 1 0,0 0 0,0 0-1,0 0 1,-1 0 0,1 1 0,-9-6-1,11 9 61,0 0 1,0 0-1,0 0 0,0 0 0,0 0 0,0 0 0,0 1 0,0-1 0,-1 1 0,1-1 0,0 1 0,0 0 0,-1 0 0,1 0 1,0 0-1,0 1 0,0-1 0,-1 1 0,-2 0 0,1 1-134,1 0 0,-1 0 0,1 0 0,0 0 0,-1 0 0,1 1 0,0 0 1,0-1-1,1 1 0,-4 4 0,-1 3-299,0 1 1,0 0-1,1 0 1,1 0-1,-8 24 1,8-18-182,1 0-1,1 0 1,0 0 0,0 33 0,3-38 372,1 0-1,0 0 1,1 0 0,0 0-1,0 0 1,2-1 0,-1 1 0,6 10-1,-8-19 379,1 0-1,-1 0 0,1 0 1,-1-1-1,1 1 1,0-1-1,0 1 0,0-1 1,0 0-1,1 1 0,-1-1 1,1 0-1,-1 0 1,1-1-1,0 1 0,-1-1 1,1 1-1,0-1 1,0 0-1,0 0 0,0 0 1,0 0-1,1-1 0,-1 1 1,4-1-1,-2 0-60,0-1-1,0 0 1,0 0-1,0 0 1,0-1-1,0 1 1,0-1-1,0-1 1,-1 1-1,1-1 1,-1 1-1,1-1 1,-1 0-1,7-8 1,-2 2 585,0-1 0,0-1-1,-1 1 1,-1-1 0,0-1 0,0 0 0,-1 0 0,8-24 0,-8 18-930,-1-1 1,-1 1-1,0-1 0,-2 0 0,1-32 1,-3 50 299,-2-24-47,2 24 49,0 0 0,0 0 0,0 0-1,0 0 1,0 1 0,0-1 0,-1 0 0,1 0 0,0 0 0,0 1 0,-1-1 0,1 0 0,-1 0 0,1 1 0,-1-1 0,1 0 0,-1 1 0,1-1 0,-1 0 0,1 1-1,-1-1 1,0 1 0,1-1 0,-2 0 0,1 2 69,1-1 0,-1 0 0,1 0 0,-1 0 0,1 1 0,-1-1 0,1 0 0,0 1 0,-1-1 0,1 0-1,-1 1 1,1-1 0,0 1 0,-1-1 0,1 0 0,0 1 0,-1-1 0,1 1 0,0-1 0,0 1 0,-1-1 0,1 1 0,0-1 0,0 1-1,0 0 1,0-1 0,0 1 0,0-1 0,0 1 0,0-1 0,0 2 0,-1 18 2106,7 25-6808,-3-32 4385,0 0 0,1 0 0,8 16 0,-8-21 231,0 0 0,0 0 0,1-1-1,0 1 1,0-1 0,1 0 0,0 0 0,0-1 0,1 0 0,13 10-1,2-3 128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5 265 24575,'-1'-5'0,"0"-1"0,0 1 0,0-1 0,0 1 0,1-1 0,1-9 0,-1 15 0,0-1 0,0 0 0,0 1 0,0-1 0,0 1 0,1-1 0,-1 0 0,0 1 0,0-1 0,1 1 0,-1-1 0,0 1 0,1-1 0,-1 1 0,1-1 0,-1 1 0,0-1 0,1 1 0,-1-1 0,1 1 0,-1 0 0,1-1 0,0 1 0,-1 0 0,2-1 0,-1 1 0,1 0 0,-1 0 0,1 1 0,-1-1 0,1 0 0,-1 1 0,1-1 0,-1 0 0,0 1 0,1 0 0,-1-1 0,1 1 0,-1 0 0,0 0 0,0 0 0,2 1 0,25 21-1395,-1 1 0,-1 2 0,-1 1 0,29 41 0,24 24-1423,-77-90 2764,1 0 0,-1-1-1,1 1 1,0-1 0,-1 1 0,1-1 0,0 0 0,0 1 0,0-1-1,3 1 1,-4-2 45,-1 0 1,0 0-1,1 0 0,-1 0 0,1 0 0,-1 0 1,0 0-1,1 0 0,-1 0 0,0 0 0,1 0 1,-1 0-1,0 0 0,0 0 0,1-1 0,-1 1 0,0 0 1,1 0-1,-1 0 0,0-1 0,0 1 0,1 0 1,-1 0-1,0-1 0,1 1 0,3-17-82,-3-30 1286,-1 0 0,-3 0 0,-14-73 0,16 114-1129,-16-70-1435,11 51 693,0 0-1,-2-43 0,8 68 676,-1 0 0,1-1 0,0 1 0,0 0 0,0 0 0,0-1 0,0 1 0,0 0 0,0-1 0,0 1 0,0 0 0,0-1 0,0 1 0,0 0 0,0 0-1,0-1 1,1 1 0,-1 0 0,0-1 0,0 1 0,0 0 0,0 0 0,0-1 0,1 1 0,-1 0 0,0 0 0,0-1 0,0 1 0,1 0 0,-1 0 0,0 0 0,0-1-1,1 1 1,-1 0 0,0 0 0,1 0 0,10 6 72,14 23 677,-21-24-353,15 16-216,-2 0-462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24575,'8'-9'-875,"8"-12"875,4-6 433,0 2-433,-4 3 146,-4 3-146,-4 4 74,-1 11-74,-5 44 222,-3 21-222,-9 11-6784,-5 1 6784,-7-8 0,-9-4 0,1-13-1407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86 186 24575,'-3'-14'-28,"-2"-6"-293,-11-31-1,14 46 284,0 0 0,0 1-1,-1-1 1,0 0-1,0 1 1,0 0 0,0 0-1,0 0 1,-1 0 0,0 0-1,-6-4 1,9 7 38,1 1 1,0 0 0,-1-1-1,1 1 1,0 0-1,-1 0 1,1-1 0,0 1-1,-1 0 1,1 0-1,0-1 1,-1 1-1,1 0 1,-1 0 0,1 0-1,-1 0 1,1 0-1,0-1 1,-1 1 0,1 0-1,-1 0 1,1 0-1,-1 0 1,1 0 0,-1 1-1,1-1 1,0 0-1,-1 0 1,1 0 0,-1 0-1,1 0 1,-1 0-1,1 1 1,0-1 0,-1 0-1,1 0 1,0 1-1,-1-1 1,1 0-1,0 1 1,-1-1 0,1 0-1,0 1 1,-1-1-1,1 0 1,0 1 0,0-1-1,0 1 1,-1-1-1,1 0 1,0 1 0,0-1-1,0 1 1,0-1-1,0 1 1,0-1 0,0 1-1,0-1 1,0 0-1,0 1 1,0-1-1,0 1 1,0-1 0,1 1-1,4 36-6,-4-32 9,6 32-187,15 68-1263,-18-90 1248,1 0-1,0 0 0,1-1 0,13 23 0,-19-35 195,1-1-1,0 0 0,0 1 1,0-1-1,0 0 0,0 1 1,0-1-1,0 0 0,0 0 1,1 0-1,-1 0 0,0 0 1,1 0-1,-1 0 1,0-1-1,1 1 0,1 0 1,-2-1-5,0 0 0,0 0 0,0 0 1,0 0-1,0 0 0,0 0 0,-1-1 1,1 1-1,0 0 0,0-1 0,0 1 1,-1 0-1,1-1 0,0 1 1,0-1-1,-1 1 0,1-1 0,0 1 1,-1-1-1,1 0 0,0 1 0,0-2 1,2-3-32,0 0 0,-1 0 1,1 0-1,-1-1 0,0 1 1,0 0-1,1-12 0,2-36-108,-2 20 3282,-3 33-3124,0 0-1,0 0 0,0 0 0,0 0 0,0 0 0,0 0 0,0 0 1,0 0-1,0-1 0,0 1 0,0 0 0,0 0 0,0 0 0,0 0 0,0 0 1,0 0-1,0 0 0,0 0 0,0 0 0,0 0 0,0-1 0,0 1 1,0 0-1,0 0 0,0 0 0,0 0 0,0 0 0,0 0 0,0 0 1,0 0-1,1 0 0,-1 0 0,0 0 0,0 0 0,0 0 0,0 0 0,0 0 1,0 0-1,0 0 0,0 0 0,0 0 0,0-1 0,0 1 0,1 0 1,-1 0-1,0 0 0,0 0 0,0 0 0,0 1 0,0-1 0,0 0 0,0 0 1,0 0-1,0 0 0,1 0 0,-1 0 0,0 0 0,0 0 0,0 0 1,0 0-1,6 7 141,9 20-225,-9-16 236,-3-7-124,-1 0 0,1-1 0,-1 1 0,1-1 0,0 0 0,1 0-1,-1 0 1,0 0 0,1 0 0,0-1 0,4 3 0,-7-4-27,0-1 0,1 0-1,-1 1 1,0-1 0,0 0-1,0 0 1,0 0 0,0 0 0,1 1-1,-1-2 1,0 1 0,0 0 0,0 0-1,0 0 1,0 0 0,0-1-1,1 1 1,0-1 0,0 0-5,-1-1 1,1 1-1,0 0 1,-1-1-1,0 1 0,1-1 1,-1 1-1,0-1 1,0 0-1,0 1 1,0-1-1,0 0 0,0 0 1,0-2-1,4-10-616,-1-1 1,-1 1-1,0-1 0,-1 0 0,-1 0 0,0 0 0,-1 0 1,-3-26-1,3 41 608,0-1 0,0 1 0,0-1-1,0 1 1,0 0 0,0-1 0,-1 1 0,1-1 0,0 1 0,0 0 0,0-1 0,1 1-1,-1-1 1,0 1 0,0 0 0,0-1 0,0 1 0,0 0 0,0-1 0,1 1 0,-1-1-1,0 1 1,0 0 0,0 0 0,1-1 0,-1 1 0,1-1 0,8 7-89,17 28 167,-13-16 285,-8-13-69,0 0 1,1 1-1,-1-2 0,1 1 1,0-1-1,0 0 0,0 0 1,10 4-1,-14-7-248,0 0 1,1 0 0,-1 0-1,0-1 1,1 1 0,-1-1 0,1 1-1,-1-1 1,1 0 0,0 0-1,-1 0 1,1 0 0,-1 0-1,1-1 1,-1 1 0,1-1-1,-1 0 1,0 1 0,1-1-1,-1 0 1,0-1 0,1 1-1,-1 0 1,0-1 0,0 1-1,0-1 1,2-2 0,0 0-736,0-1 0,0 0 0,-1 0 0,0 0 0,0 0 0,3-7 0,-3 4 321,0 0-1,-1 0 1,3-15 0,-3 3 300,-1 0 0,-3-35 0,28 93 873,8 18-962,-19-34-641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24575,'1'11'-634,"1"0"0,1 0 0,-1 0 0,2 0 0,0-1 0,0 0 0,1 0 0,0 0 1,0 0-1,1-1 0,1 1 0,14 14 0,-20-23 653,-1 0-1,1 0 1,0 0 0,0 0 0,0 0 0,0 0 0,0 0 0,0-1 0,0 1-1,1-1 1,-1 1 0,0-1 0,0 1 0,1-1 0,-1 1 0,0-1 0,0 0-1,1 0 1,-1 0 0,0 0 0,1 0 0,-1 0 0,0 0 0,0 0 0,1 0-1,-1 0 1,0-1 0,0 1 0,1-1 0,-1 1 0,0-1 0,0 1 0,0-1-1,0 0 1,0 1 0,0-1 0,0 0 0,0 0 0,0 0 0,0 0 0,0 0-1,0 0 1,0 0 0,0-2 0,0 1-6,0 1-1,-1 0 1,1-1 0,0 1 0,-1-1-1,0 1 1,1-1 0,-1 0-1,0 1 1,0-1 0,0 1 0,0-1-1,0 1 1,0-1 0,0 0-1,-1 1 1,1-1 0,-1 1-1,1-1 1,-1 1 0,1-1 0,-1 1-1,0 0 1,0-1 0,0 1-1,1 0 1,-1-1 0,0 1-1,-1 0 1,1 0 0,0 0 0,0 0-1,0 0 1,-1 0 0,-1-1-1,2 2 19,0-1 0,0 1-1,-1-1 1,1 1 0,0 0-1,0 0 1,-1-1 0,1 1-1,0 0 1,0 0 0,-1 0-1,1 0 1,0 0-1,-1 1 1,1-1 0,0 0-1,0 0 1,-1 1 0,1-1-1,0 1 1,-2 0 0,1 1 133,-1 0 1,0 0 0,1 0 0,0 0 0,-1 1-1,1-1 1,0 1 0,-2 4 0,-2 2 266,1 1 1,0 0-1,1 0 1,-4 13-1,5-10-583,0 0-1,1 0 1,0 0-1,0 24 0,4-10-4655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16 628 24575,'1'-1'36,"0"-1"-1,0 1 1,0-1-1,0 0 0,0 0 1,0 1-1,0-1 1,-1 0-1,1-2 1,-1-2-391,-6 12-1062,3-1 955,1-1 0,-1 1-1,1 0 1,0-1 0,1 1-1,-1 0 1,1 0 0,0 1-1,0-1 1,1 0 0,-1 9 0,1-11 272,0 1-1,1 0 1,-1 0 0,1-1 0,0 1 0,0 0 0,0-1 0,0 1 0,1-1 0,-1 1 0,1-1-1,0 0 1,0 1 0,0-1 0,1 0 0,-1 0 0,4 2 0,-5-4 184,0 0 0,0-1-1,0 1 1,0-1 0,0 1 0,1-1 0,-1 0-1,0 1 1,0-1 0,0 0 0,1 0 0,-1 0 0,0 0-1,1 0 1,-1 0 0,0 0 0,0 0 0,1-1 0,-1 1-1,0 0 1,0-1 0,0 1 0,0-1 0,1 1 0,-1-1-1,0 0 1,0 1 0,0-1 0,0 0 0,0 0 0,0 0-1,0-1 1,7-5 222,-1 0 0,12-16 0,-14 17 173,16-22 1133,-2-1-1,18-32 1,-25 37-1948,0-1 1,-1 0 0,-2-1 0,-1 0-1,9-46 1,-15 57-737,-2 1 0,0-20 0,-1 28 891,1 8 96,3 34-179,10 74-1754,-7-69 3487,2 0 0,15 45 0,-22-83-1374,0 0-1,0 0 1,0 0 0,1 0 0,0 0-1,-1 0 1,1-1 0,0 1 0,4 3-1,-6-5-14,1-1 0,0 1 0,-1-1 0,1 0 0,0 1 0,0-1 1,-1 0-1,1 0 0,0 1 0,0-1 0,0 0 0,-1 0 0,1 0 0,0 0 0,0 0 0,0 0 0,-1 0 0,1-1 0,0 1 0,0 0 0,0 0 0,-1 0 0,1-1 0,0 1 0,0-1 0,-1 1 0,1 0 0,0-1 0,-1 1 0,1-1 0,-1 1 0,1-1 0,0 0 0,-1 1 0,1-1 0,-1 0 0,0 1 0,1-1 0,-1 0 0,1-1 0,50-80 289,-37 58-315,0 0-1,30-36 0,-30 44-476,24-20 0,-34 32 197,1 0 0,0 1 0,0-1 0,0 1 0,0 0 1,0 1-1,1-1 0,-1 1 0,1 0 0,8-1 0,-14 2 360,1 1 0,0 0 0,0 0 0,-1 0 0,1 0 0,0 0 0,0 0 0,-1 0 0,1 0 1,0 0-1,0 0 0,-1 0 0,1 0 0,0 0 0,0 0 0,-1 1 0,1-1 0,0 0 0,-1 1 0,1-1 0,0 0 0,-1 1 0,1-1 0,0 1 0,-1-1 0,1 1 0,-1-1 0,1 1 0,-1 0 0,1-1 0,-1 1 1,0-1-1,1 1 0,-1 0 0,0 0 0,1-1 0,-1 1 0,0 0 0,0-1 0,0 1 0,0 0 0,1 0 0,-1 0 0,0-1 0,0 1 0,-1 0 0,1 0 0,0-1 0,0 1 0,0 0 0,-1 0 0,0 4 328,0 0-1,0-1 0,-1 1 0,0-1 1,0 1-1,-4 6 0,-2 1 589,0 0 0,-1-1 1,0 0-1,-1 0 0,0-1 0,0-1 1,-1 0-1,-1 0 0,-19 12 0,30-21-956,0 1-1,0-1 1,0 1-1,0-1 1,0 0-1,0 1 1,0-1 0,0 0-1,0 0 1,0 1-1,0-1 1,0 0-1,0 0 1,0 0-1,0 0 1,0 0-1,0-1 1,0 1-1,0 0 1,0 0 0,0-1-1,0 1 1,0 0-1,-1-2 1,1 2 2,0-2 0,1 1-1,-1 0 1,0 0 0,0 0 0,1 0 0,-1 0 0,1-1 0,-1 1 0,1 0 0,0 0 0,-1-1 0,1 1 0,0 0 0,0-1 0,0-1-1,0-7-192,1-1 0,1 0 0,3-17 0,-4 24-15,24-98-7107,14-66 4696,-33 133 2286,-1 0 0,-1-65 1,-8 80 3341,1 20-2525,2 12-1137,2 32 671,2 1-1,3-1 1,1 0-1,1-1 1,3 0 0,2 0-1,30 68 1,-39-103-300,0 1 0,1-1 0,0 0 0,1 0 0,0-1 0,0 0 0,0 0 1,10 9-1,-13-14 199,0 0 1,0 0-1,0-1 1,0 1 0,1 0-1,-1-1 1,0 0-1,1 0 1,-1 0-1,1 0 1,-1-1 0,1 1-1,0-1 1,-1 0-1,1 0 1,-1 0-1,1 0 1,0-1 0,-1 0-1,1 1 1,-1-1-1,0 0 1,1-1-1,5-2 1,-1 0 54,-1-1 1,0-1-1,0 1 0,0-1 1,0 0-1,-1 0 0,0-1 1,0 0-1,-1 0 0,0-1 1,0 1-1,0-1 0,6-16 1,-5 9 180,-1 1 1,0-1 0,-1 0 0,-1 0-1,0-1 1,-1 1 0,1-20 0,-4 28 408,1 1 1,-1 0 0,0-1-1,0 1 1,-4-10-1,5 15-387,0-1-1,-1 1 0,1-1 0,-1 1 0,1 0 1,-1-1-1,0 1 0,0 0 0,1 0 0,-1 0 0,0 0 1,0-1-1,0 1 0,0 0 0,0 1 0,-1-1 0,1 0 1,0 0-1,0 0 0,0 1 0,-1-1 0,1 0 0,0 1 1,-1 0-1,1-1 0,-1 1 0,1 0 0,0-1 1,-1 1-1,-1 0 0,1 1-180,1-1 0,-1 1 0,1-1 0,0 1 0,-1 0 0,1-1 0,0 1 0,0 0 0,-1 0 0,1 0 0,0 0 0,0 0 0,0 0 0,0 1 0,1-1 0,-1 0 0,0 0 0,0 1 0,1-1 0,-1 0 0,0 1 0,1-1 0,0 1 0,-1-1 0,1 0 0,0 1 0,0-1 0,0 1 0,0 2 0,-1 2 0,1 0 0,0 1 0,1-1 0,-1 0 0,1 0 0,2 6 0,-1-6 73,0-1-1,0 1 1,1 0 0,0-1 0,0 0-1,0 1 1,1-1 0,0-1 0,0 1-1,0 0 1,0-1 0,1 0 0,-1 0-1,1 0 1,0-1 0,0 0 0,1 1-1,-1-2 1,1 1 0,-1-1-1,1 0 1,10 3 0,9-1-6899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35 307 24575,'0'-2'0,"0"0"0,0 0 0,0 0 0,-1 0 0,1 0 0,-1 0 0,1 0 0,-1 0 0,0 0 0,0 0 0,0 1 0,0-1 0,-2-3 0,3 5 0,0 0 0,0 0 0,-1 0 0,1-1 0,0 1 0,0 0 0,0 0 0,-1 0 0,1 0 0,0-1 0,0 1 0,-1 0 0,1 0 0,0 0 0,-1 0 0,1 0 0,0 0 0,0 0 0,-1 0 0,1 0 0,0 0 0,0 0 0,-1 0 0,1 0 0,0 0 0,-1 0 0,1 0 0,0 0 0,0 0 0,-1 0 0,1 0 0,-1 1 0,1 0 0,-1-1 0,0 1 0,0 0 0,1 0 0,-1 0 0,1 0 0,-1 0 0,1 0 0,-1 0 0,1 0 0,0 1 0,-1-1 0,1 2 0,-3 13-969,0 0 0,2 0 0,0 0 0,0 1 0,2-1-1,2 17 1,-3-31 969,0 0 0,1 0 0,-1 0 0,1 1 0,-1-1 0,1 0 0,0 0 0,0 0 0,0 0 0,0 0 0,0-1 0,0 1 0,1 0 0,-1 0 0,1-1 0,-1 1 0,1-1 0,-1 1 0,1-1 0,2 2 0,-2-3 0,-1 1 0,1-1 0,0 0 0,0 1 0,0-1 0,0 0 0,0 0 0,-1 0 0,1 0 0,0-1 0,0 1 0,0 0 0,0-1 0,-1 1 0,1-1 0,0 0 0,0 0 0,-1 1 0,1-1 0,-1 0 0,1 0 0,-1-1 0,1 1 0,1-2 0,3-3-209,0-1 0,0 0 0,-1 0-1,0 0 1,0-1 0,-1 1 0,1-1-1,-2 0 1,1 0 0,-1-1 0,-1 1-1,0-1 1,3-17 0,-2 0 1035,0-1 0,-2 0-1,-3-37 1,-13-41-826,4 40 0,11 55 0,2 10 0,6 18 0,21 62-1154,36 164-1,-8 89-1952,-41-211 746,-7-42 2277,35 138 1,-42-211 166,11 30-490,-13-35 398,1-1 0,0 1 0,-1-1 0,1 0 0,0 1 0,0-1 0,0 1 0,0-1 1,0 0-1,0 0 0,0 0 0,0 0 0,1 0 0,-1 0 0,0 0 0,1 0 0,-1 0 0,3 1 0,-3-2 46,0 0 0,0-1 0,0 1 0,0 0 0,-1 0 0,1-1 0,0 1 0,0 0 0,0-1 0,-1 1 0,1-1 0,0 1 0,0-1-1,-1 1 1,1-1 0,-1 0 0,1 1 0,0-1 0,-1 0 0,1 1 0,-1-1 0,0 0 0,1 0 0,-1 0 0,1 1 0,-1-1 0,0-2-1,10-26 627,-10 26-646,5-20-126,-1 1 0,-1-1 0,-1 0 1,-1 0-1,-1 0 0,-6-45 0,0 37-123,0 0 0,-2 0 0,-2 0 0,-18-41 0,17 48 388,-2 0 1,-1 1-1,0 0 1,-2 1 0,-27-30-1,40 49-24,-1 0 0,1 0 0,0-1-1,1 1 1,-1-1 0,0 0 0,1 0 0,0 0-1,0 0 1,0 0 0,1 0 0,-1 0 0,1-1-1,-1-4 1,3-20 3817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300 135 24575,'-12'2'-71,"0"-1"0,0 2 1,0 0-1,0 0 0,0 1 0,1 0 0,0 1 0,0 0 0,0 1 0,0 1 1,1-1-1,-17 16 0,13-10-700,0 2 0,1-1 0,0 2 1,2 0-1,-13 19 0,17-23 249,1 0 1,0 0-1,1 0 0,1 1 0,-1 0 1,2 0-1,0 0 0,-4 24 1,7-33 511,0-1 0,0 0 1,0 1-1,0-1 0,0 1 1,0-1-1,1 1 1,-1-1-1,1 0 0,-1 1 1,1-1-1,0 0 1,0 0-1,0 1 0,1-1 1,-1 0-1,0 0 1,1 0-1,-1 0 0,1-1 1,1 3-1,-1-3 52,0 0 1,0 0-1,0-1 0,0 1 1,0 0-1,0-1 0,0 1 0,0-1 1,0 0-1,0 0 0,0 0 0,0 0 1,0 0-1,0 0 0,1 0 0,-1-1 1,0 1-1,0-1 0,0 0 0,0 1 1,-1-1-1,1 0 0,0 0 0,3-2 1,4-3 401,-1-1 0,1 1 1,-2-2-1,1 1 0,-1-1 1,0 0-1,0 0 0,-1-1 1,0 0-1,-1 0 1,5-10-1,4-11 911,-2 0-1,11-41 1,-17 47-1355,-2 8 0,-2 36 0,-2 0 0,6 30 0,-6-45 0,1 0 0,0 0 0,0 0 0,1 0 0,0 0 0,0-1 0,0 1 0,0-1 0,1 1 0,-1-1 0,7 8 0,-8-11 0,0-1 0,0 1 0,0 0 0,0-1 0,0 1 0,1-1 0,-1 1 0,0-1 0,0 1 0,0-1 0,0 0 0,1 0 0,-1 0 0,0 1 0,0-1 0,0 0 0,1-1 0,-1 1 0,0 0 0,0 0 0,0 0 0,1-1 0,-1 1 0,0 0 0,0-1 0,0 0 0,0 1 0,0-1 0,0 1 0,0-1 0,0 0 0,0 0 0,0 1 0,1-3 0,4-3 0,0 0 0,0-1 0,8-11 0,-11 14 0,20-37 0,-21 35 0,1 0 0,0 0 0,1 0 0,-1 0 0,1 0 0,1 1 0,-1-1 0,0 1 0,1 0 0,9-7 0,-13 12 0,0-1 0,0 1 0,0 0 0,0 0 0,0-1 0,0 1 0,0 0 0,0 0 0,0 0 0,0 0 0,1 0 0,-1 1 0,0-1 0,0 0 0,0 0 0,0 1 0,-1-1 0,1 0 0,0 1 0,0-1 0,0 1 0,0-1 0,0 1 0,0-1 0,-1 1 0,1 0 0,0 0 0,0-1 0,0 2 0,22 29 0,-17-22 0,-3-4 0,0 0 0,0-1 0,1 0 0,-1 0 0,1 0 0,0 0 0,6 3 0,-9-6 0,0 0 0,1 0 0,0-1 0,-1 1 0,1-1 0,-1 0 0,1 1 0,0-1 0,-1 0 0,1 0 0,-1 0 0,1 0 0,0 0 0,-1 0 0,1-1 0,0 1 0,-1 0 0,1-1 0,-1 1 0,1-1 0,-1 0 0,1 0 0,-1 1 0,1-1 0,-1 0 0,0 0 0,0 0 0,2-2 0,4-3 0,-1 0 0,1-1 0,-1 0 0,0-1 0,7-12 0,-8 12 0,0 0 0,1 0 0,0 0 0,11-9 0,-16 16 0,0 1 0,0-1 0,0 0 0,0 1 0,0-1 0,0 1 0,0-1 0,0 1 0,0 0 0,0 0 0,1-1 0,-1 1 0,0 0 0,0 0 0,0 0 0,0 0 0,1 0 0,-1 0 0,0 1 0,0-1 0,0 0 0,0 1 0,0-1 0,0 0 0,0 1 0,0 0 0,2 0 0,30 25 0,-9-8 0,-21-17 1,0 0 0,0 0 0,0-1 0,0 1 0,0-1 0,-1 0 0,1 1 0,0-1 0,0-1 0,0 1 0,0 0 0,0-1 0,0 0 0,0 1 0,0-1 1,-1 0-1,1-1 0,0 1 0,-1 0 0,1-1 0,-1 1 0,1-1 0,2-3 0,8-5-27,0-1 1,20-24-1,-25 25-22,8-9 640,42-60-8269,-59 80 7660,1 0 0,0 0 0,-1 0 0,1 0 0,0 0 0,0 0 0,0 0 0,-1 0 0,1 0-1,0 0 1,0 0 0,0 0 0,1 0 0,-1 0 0,0 0 0,0 0 0,1 0 0,-1 0 0,1 1 0,7 5 1129,-8-7-834,1 0 0,-1 0 0,1 0 0,0 0 0,-1 0 0,1 0 1,0 0-1,-1 0 0,1 0 0,-1 0 0,1-1 0,-1 1 0,1 0 0,0 0 0,-1-1 0,1 1 0,-1 0 1,2-1-1,4-5-153,0-1 1,1 1-1,-2-1 1,1 0 0,-1 0-1,0 0 1,-1-1 0,6-11-1,-14 51 12,3-11-1404,-1 297-9378,29 4 8571,-24-287 3142,13 138 540,-15-138-1750,-2-1 0,-8 68 0,8-99 82,1 0-1,-1 0 1,0-1 0,1 1-1,-1 0 1,0 0 0,-1-1-1,1 1 1,0-1 0,-1 1-1,1-1 1,-1 1 0,0-1-1,-4 4 1,6-6 42,-1 1-1,0-1 1,0 1 0,0-1-1,0 0 1,0 1 0,1-1-1,-1 0 1,0 0 0,0 1 0,0-1-1,0 0 1,0 0 0,0 0-1,0 0 1,0 0 0,0 0-1,-1-1 1,0 0 5,0 0 1,0 1-1,0-1 0,0-1 1,0 1-1,0 0 0,0 0 1,0-1-1,1 1 0,-3-4 1,-7-7 17,2 0 0,-1-1 0,2 0 0,0-1 0,0 0 0,-7-21 0,3 2-93,-15-62 1,22 68-228,0-1-1,2 1 1,1-1 0,1 0-1,1 1 1,8-56 0,-4 62 560,1 1-1,0 0 1,2 0 0,0 1 0,2 0 0,0 0 0,1 0 0,1 2 0,24-32-1,-14 24 4455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24575,'2'-14'0,"-2"11"0,0 0 0,1 0 0,-1-1 0,1 1 0,0 0 0,0 0 0,0 0 0,0 0 0,1 0 0,1-3 0,-3 6 0,0 0 0,0-1 0,0 1 0,1 0 0,-1 0 0,0 0 0,0 0 0,0 0 0,0 0 0,0 0 0,0-1 0,1 1 0,-1 0 0,0 0 0,0 0 0,0 0 0,0 0 0,0 0 0,1 0 0,-1 0 0,0 0 0,0 0 0,0 0 0,0 0 0,0 0 0,1 0 0,-1 0 0,0 0 0,0 0 0,0 0 0,0 0 0,0 0 0,1 0 0,-1 0 0,0 0 0,0 1 0,0-1 0,0 0 0,0 0 0,0 0 0,1 0 0,4 9 0,2 12 0,-7-19 0,9 32-76,57 213-3364,20-6-99,-67-201 1923,-4-9 2096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24575,'0'-3'0,"0"-13"0,0-1 0,1 1 0,4-19 0,-4 32 0,0-1 0,0 1 0,0-1 0,0 1 0,0 0 0,1-1 0,-1 1 0,1 0 0,0 0 0,0 0 0,0 0 0,0 1 0,1-1 0,-1 0 0,1 1 0,-1 0 0,1-1 0,0 1 0,0 0 0,5-2 0,-2 1-161,0 1 0,0 0-1,1 0 1,-1 1 0,0 0 0,1 0-1,-1 0 1,1 1 0,-1 0 0,1 0-1,-1 1 1,1-1 0,-1 1-1,1 1 1,-1-1 0,0 1 0,0 1-1,0-1 1,0 1 0,0 0-1,0 0 1,-1 0 0,1 1 0,-1 0-1,0 0 1,0 1 0,-1-1 0,1 1-1,6 9 1,-2-1-283,-1-1 0,0 2 0,-1-1-1,0 1 1,-1 0 0,-1 0 0,0 0 0,-1 1 0,0 0-1,-1 0 1,1 27 0,-5-11 131,-1 0 0,-2 1-1,-1-1 1,-9 32 0,7-35 599,2-4 2971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24575,'4'-29'-1203,"-2"0"0,-1 0 0,-4-57 0,0 47-202,4-49-1,5 55 1626,-6 33-221,0-1 0,0 1 1,0-1-1,0 1 0,1-1 0,-1 1 0,0 0 0,0-1 0,1 1 0,-1-1 0,0 1 0,0 0 0,1-1 0,-1 1 0,0-1 0,1 1 0,-1 0 0,1 0 0,-1-1 0,0 1 0,1 0 0,0-1 0,-1 2 0,1-1 0,0 0 0,-1 1 0,1-1 0,-1 0 0,1 1 0,-1-1 0,1 1 0,-1-1 0,1 1 0,-1-1 0,1 1 0,-1-1 0,0 1 0,1 0 0,-1-1 0,0 1 0,1-1 0,-1 1 0,0 0 0,0 1 0,28 73 1402,-20-49-443,1-1 0,1 1 0,22 36 0,-32-60-950,2-1-1,-1 1 0,0 0 0,0 0 0,1 0 0,-1-1 0,1 1 0,-1-1 0,1 1 0,0-1 0,-1 0 0,1 0 0,0 0 0,0 1 0,0-2 0,0 1 0,0 0 0,0 0 0,0-1 0,0 1 0,1-1 0,1 1 0,-1-2-8,-1 1 1,1-1-1,-1 1 0,1-1 1,-1 0-1,0 0 0,1 0 1,-1 0-1,0-1 0,0 1 1,0-1-1,1 1 0,-2-1 0,1 0 1,0 0-1,0 1 0,-1-1 1,4-4-1,4-9 157,0 0 1,-1-1-1,0 0 1,-1 0-1,-1 0 1,-1-1-1,0 0 1,-1 0-1,-1-1 1,2-22-1,-3 40 99,3 10-123,9 26-104,2 2-99,-14-33-65,1 1-1,0-1 1,0 0-1,0 0 1,1 0-1,-1 0 1,1-1-1,0 1 0,9 6 1,-3-5-6690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24575,'4'16'-74,"0"1"-1,1 18 1,-3-17-78,1-1 0,6 24 0,-7-36 133,0-1 0,0 1 0,0 0 0,0-1-1,1 0 1,-1 1 0,1-1 0,0 0 0,1 0 0,-1 0-1,1-1 1,6 6 0,1-4 164,-7-8 174,-5 2-297,1 0 0,0 1 0,0-1 1,-1 0-1,1 0 0,-1 0 0,1 0 0,-1 1 0,1-1 0,-1 0 0,1 0 0,-1 1 0,0-1 1,1 0-1,-1 1 0,0-1 0,0 1 0,0-1 0,1 1 0,-2-1 0,-1-1-55,1 1 0,-1-1-1,0 1 1,1 0 0,-1 0-1,0 0 1,0 0 0,0 1 0,0-1-1,0 1 1,0-1 0,0 1-1,0 0 1,0 0 0,0 1-1,0-1 1,1 0 0,-1 1 0,0 0-1,0 0 1,0 0 0,0 0-1,1 0 1,-1 0 0,0 1-1,1-1 1,-1 1 0,1 0 0,0 0-1,0 0 1,-1 0 0,1 0-1,0 0 1,1 1 0,-1-1-1,0 1 1,1-1 0,-1 1 0,1 0-1,-2 5 1,0 5-6793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24575,'8'-5'0,"-3"2"0,0 1 0,0-1 0,0 1 0,0 0 0,1 0 0,8-1 0,-12 3 0,-1 0 0,1 0 0,-1 0 0,1 0 0,0 0 0,-1 1 0,1-1 0,-1 1 0,0-1 0,1 1 0,-1-1 0,1 1 0,-1 0 0,0 0 0,1-1 0,-1 1 0,0 0 0,0 0 0,0 0 0,0 1 0,0-1 0,0 0 0,0 0 0,0 1 0,0-1 0,-1 0 0,1 1 0,0-1 0,0 3 0,6 15 0,10 38 0,-12-37 0,14 37 0,-19-56 0,1-1 0,-1 1 0,0 0 0,0 0 0,1-1 0,-1 1 0,0-1 0,1 1 0,-1 0 0,1-1 0,-1 1 0,0-1 0,1 1 0,0-1 0,-1 1 0,1-1 0,-1 1 0,1-1 0,-1 1 0,1-1 0,0 0 0,-1 1 0,1-1 0,0 0 0,0 0 0,0 0 0,0 0 0,0 0 0,-1-1 0,1 1 0,0-1 0,-1 1 0,1 0 0,0-1 0,-1 1 0,1-1 0,-1 0 0,1 1 0,-1-1 0,1 1 0,-1-1 0,1 0 0,-1 1 0,1-2 0,12-37 0,-6-3-301,-6 31 142,1-1 0,0 1 0,0-1 0,1 1 1,9-20-1,-12 31 164,0-1 1,1 0-1,-1 0 0,0 1 1,1-1-1,-1 0 0,1 1 1,-1-1-1,1 1 0,-1-1 1,1 1-1,0-1 0,-1 1 1,1-1-1,0 1 0,-1-1 1,1 1-1,0 0 0,0-1 1,-1 1-1,1 0 0,0 0 1,0 0-1,-1-1 0,1 1 1,1 0-1,-1 1 21,1-1 0,-1 0-1,1 1 1,-1-1 0,1 1 0,-1 0-1,1 0 1,-1-1 0,0 1 0,1 0-1,-1 0 1,2 2 0,4 5 138,1 1 0,-2 0 0,8 11 0,-9-11-109,-3-7-52,-1 0 0,0 0 0,1 0 0,-1-1 0,1 1 0,0 0 0,0-1 0,-1 1 0,1-1 0,0 1 0,0-1 0,0 0 0,3 1 0,-4-2-2,0 0-1,0 0 1,1 0 0,-1 0 0,0 0-1,0 0 1,0 0 0,0 0 0,0-1-1,0 1 1,0-1 0,0 1 0,0-1-1,0 1 1,0-1 0,0 1 0,0-1-1,0 0 1,0 0 0,0 1 0,-1-1-1,1 0 1,0 0 0,0 0 0,-1 0-1,1 0 1,-1 0 0,1 0 0,0-2-1,5-9-68,-1-1 0,0 0 0,-1-1 0,-1 1 0,0-1 0,-1 1 0,0-1 0,-1 0 0,0-17 0,0 37 125,1 0 0,1 0-1,-1-1 1,1 1 0,0-1-1,1 1 1,-1-1 0,1 0-1,0 0 1,0-1 0,7 7-1,-10-11-56,0 1 0,0-1 0,0 1 0,0-1 0,0 0 0,0 1 0,0-1 0,0 0 0,0 0 0,0 0 0,1 0 0,-1 0 0,0 0 0,0 0 0,0 0 0,0-1 0,0 1 0,0 0 0,0-1 0,0 1 0,2-1 0,-1-1 0,0 0 0,1 1 0,-1-1 0,0 0 0,0 0 0,0 0 0,0 0 0,1-4 0,3-3 0,-1 0 0,0-1 0,5-13 0,-6 10 0,0 0 0,0 0 0,-1 0 0,-1 0 0,0 0 0,0-1 0,-2-14 0,5 32 249,5 16-278,1 0-1556,11 18-5241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24575,'5'-27'0,"-1"16"0,-4 15 0,-8 84-4068,6 150 0,3-201 3454,5 91-3109,19 60 4683,-20-156 2362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24575,'-7'26'0,"-5"38"0,11-55 0,1 0 0,-1 0 0,1 0 0,1 0 0,-1 0 0,2 0 0,3 15 0,-5-23 0,0 0 0,1 0 0,-1 0 0,0 0 0,0 0 0,1 0 0,-1 0 0,1-1 0,-1 1 0,1 0 0,-1 0 0,1 0 0,-1-1 0,1 1 0,0 0 0,-1 0 0,1-1 0,0 1 0,0-1 0,-1 1 0,1-1 0,0 1 0,0-1 0,0 1 0,0-1 0,0 0 0,0 1 0,-1-1 0,1 0 0,0 0 0,0 0 0,0 0 0,0 0 0,0 0 0,0 0 0,0 0 0,0 0 0,0 0 0,0 0 0,0-1 0,0 1 0,0 0 0,0-1 0,0 1 0,-1 0 0,1-1 0,0 0 0,0 1 0,0-1 0,-1 1 0,1-1 0,0 0 0,0 0 0,4-3 0,-1-1 0,1 0 0,-1 1 0,0-1 0,0-1 0,5-8 0,-7 10 0,-1 1 0,1 0 0,-1-1 0,0 0 0,0 1 0,0-1 0,0 0 0,-1 1 0,0-1 0,1 0 0,-1 0 0,-1 0 0,1 1 0,0-1 0,-1 0 0,0 0 0,-2-6 0,2 8 0,0 0 0,-1-1 0,1 1 0,-1 0 0,1 0 0,-1 0 0,0 0 0,0 0 0,0 0 0,0 1 0,0-1 0,0 0 0,0 1 0,-1 0 0,1-1 0,0 1 0,-1 0 0,1 0 0,-1 1 0,0-1 0,1 0 0,-1 1 0,1 0 0,-1-1 0,0 1 0,-2 0 0,-1 1-130,-1-1-1,1 1 1,-1 0-1,1 0 0,0 1 1,0 0-1,0 0 1,0 0-1,0 1 1,0-1-1,1 2 0,-1-1 1,1 0-1,0 1 1,0 0-1,-9 10 1,9-9-163,0 1 1,0 1-1,1-1 1,0 1 0,0 0-1,0 0 1,1 0-1,0 0 1,1 0 0,0 1-1,0-1 1,0 1-1,0 11 1,1 10-1586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99 24575,'-16'-40'0,"14"32"0,0 1 0,-1-1 0,0 1 0,0 0 0,-1 0 0,-5-8 0,11 20 0,1-1 0,-1 1 0,0 0 0,0 0 0,1 6 0,5 11 0,193 512-11338,-194-509 14485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6 212 24575,'-1'-5'0,"-1"0"0,1-1 0,0 1 0,1 0 0,-1-1 0,1 1 0,0 0 0,1-1 0,-1 1 0,1 0 0,0-1 0,0 1 0,1 0 0,-1 0 0,1 0 0,0 0 0,1 0 0,-1 0 0,1 1 0,0-1 0,0 1 0,0 0 0,1 0 0,0 0 0,4-4 0,2-1 0,0 1 0,1 0 0,0 0 0,0 1 0,1 1 0,0 0 0,0 0 0,1 1 0,14-4 0,-19 7 0,0 0 0,0 1 0,0 0 0,0 0 0,0 1 0,1 0 0,-1 0 0,0 0 0,0 1 0,0 1 0,0 0 0,0 0 0,0 0 0,0 1 0,0 0 0,-1 0 0,11 7 0,-10-4 0,0 0 0,0 0 0,-1 1 0,0 0 0,0 0 0,0 1 0,-1 0 0,-1 0 0,1 0 0,-1 1 0,-1 0 0,1 0 0,-1 0 0,3 11 0,-3-4-335,-1-1-1,0 1 1,-1 0 0,-1 0-1,0 17 1,-1-14-5844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3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24575,'0'13'0,"0"0"0,1-1 0,1 1 0,3 13 0,-5-24 0,1 1 0,0 0 0,0-1 0,0 1 0,0-1 0,0 1 0,0-1 0,0 1 0,1-1 0,-1 0 0,1 0 0,0 0 0,0 0 0,0 0 0,0 0 0,0 0 0,0-1 0,0 1 0,0-1 0,1 1 0,-1-1 0,1 0 0,-1 0 0,1 0 0,4 1 0,-5-2 0,0 0 0,0 0 0,0 0 0,0 0 0,0-1 0,1 1 0,-1-1 0,0 1 0,0-1 0,0 0 0,0 0 0,0 0 0,0 0 0,-1 0 0,1 0 0,0 0 0,-1-1 0,1 1 0,0-1 0,-1 1 0,1-1 0,-1 0 0,0 1 0,0-1 0,0 0 0,0 0 0,0 0 0,0 0 0,0 0 0,0-3 0,0 4 0,-1-1 0,1 1 0,-1-1 0,1 1 0,-1-1 0,0 1 0,0-1 0,0 1 0,0-1 0,0 1 0,0-1 0,0 1 0,0-1 0,-1 1 0,1-1 0,-1 1 0,1-1 0,-1 1 0,1 0 0,-1-1 0,0 1 0,0 0 0,0-1 0,0 1 0,1 0 0,-2 0 0,1 0 0,0 0 0,0 0 0,0 0 0,0 0 0,-1 0 0,1 1 0,0-1 0,-1 0 0,1 1 0,-1-1 0,1 1 0,0-1 0,-1 1 0,1 0 0,-4 0 0,2-1 0,0 1 0,0-1 0,-1 1 0,1 0 0,0 1 0,-1-1 0,1 0 0,0 1 0,0 0 0,-1 0 0,1 0 0,0 0 0,0 0 0,0 1 0,0-1 0,1 1 0,-1 0 0,0 0 0,1 0 0,-1 0 0,1 1 0,-4 3 0,4-3 0,0 1 0,0-1 0,0 1 0,1-1 0,0 1 0,-1 0 0,1 0 0,1 0 0,-1-1 0,0 1 0,1 0 0,0 0 0,0 0 0,0 0 0,0 0 0,1 0 0,0 0 0,2 6 0,2 7-459,2 0-1,0-1 0,1-1 1,1 1-1,0-1 0,1 0 1,1-1-1,0 0 0,1-1 1,22 20-1,-30-31 466,0 1-1,0-1 1,0 0-1,0-1 1,0 1 0,0-1-1,0 1 1,0-1-1,1 0 1,-1-1-1,0 1 1,1-1 0,-1 0-1,1 0 1,-1 0-1,0-1 1,1 1-1,-1-1 1,0 0 0,1 0-1,-1-1 1,0 1-1,0-1 1,5-3-1,5-2 425,0-1-1,-1-1 1,0 0-1,0-1 1,16-16-1,-14 10-140,-13 13-196,0 0 0,0 1 1,0-1-1,1 1 0,-1-1 0,0 1 1,1 0-1,0 0 0,0 0 0,-1 0 1,1 0-1,0 1 0,0 0 0,1-1 1,-1 1-1,0 0 0,0 0 0,1 1 0,-1-1 1,0 1-1,4-1 0,35 7-93,-29-3 0,-1-1 0,1-1 0,0 0 0,22-2 0,-31 1 0,0-1 0,-1 0 0,1 0 0,-1 0 0,1 0 0,-1-1 0,0 1 0,0-1 0,1 0 0,-1 0 0,0 0 0,-1 0 0,1 0 0,0-1 0,-1 1 0,1-1 0,-1 0 0,0 0 0,1 1 0,-1-2 0,2-4 0,-3 6 0,-1 1 0,1 0 0,-1-1 0,1 1 0,0 0 0,0 0 0,-1-1 0,1 1 0,0 0 0,0 0 0,0 0 0,2-1 0,-2 2 0,0 0 0,0 0 0,0 0 0,0 0 0,1 0 0,-1 0 0,0 1 0,0-1 0,0 0 0,0 1 0,0-1 0,0 1 0,0-1 0,1 2 0,7 2 0,33 15-1365,1 0-5461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19 212 24575,'-19'-91'0,"64"311"-10564,-42-204 10356,4 23-410,2-1 0,1-1-1,18 45 1,-28-81 682,1 0 0,-1 0 0,0 0 0,1 0 0,-1 0 0,1 0 0,0 0 0,-1-1 0,1 1 0,0 0 0,0 0 0,-1 0 0,3 1 0,-3-2-37,1 0-1,-1 0 0,0 0 1,0 0-1,1 0 1,-1-1-1,0 1 0,0 0 1,1 0-1,-1 0 0,0 0 1,0 0-1,1 0 0,-1 0 1,0-1-1,0 1 1,1 0-1,-1 0 0,0 0 1,0-1-1,0 1 0,0 0 1,1 0-1,-1 0 1,0-1-1,0 1 0,0 0 1,0 0-1,0-1 0,0 1 1,0 0-1,1 0 0,-1-1 1,4-35 938,-5-6-1268,-2 0-1,-2 0 0,-20-81 0,-50-120-1219,71 231 1493,0-5-517,4 17 564,0 0-1,0 0 0,0 0 1,0 0-1,0 0 1,0 0-1,0 0 0,0-1 1,0 1-1,0 0 1,0 0-1,0 0 1,0 0-1,0 0 0,0 0 1,0-1-1,0 1 1,0 0-1,0 0 0,0 0 1,0 0-1,0 0 1,0 0-1,0 0 0,0 0 1,0-1-1,1 1 1,-1 0-1,0 0 0,0 0 1,0 0-1,0 0 1,0 0-1,0 0 0,0 0 1,1 0-1,-1 0 1,0 0-1,0 0 0,0 0 1,0 0-1,0 0 1,0 0-1,1 0 0,-1 0 1,0 0-1,0 0 1,0 0-1,21 15 1402,-18-13-1531,55 49 335,104 85 800,-152-129-1083,14 10-1074,23 23 1,-41-34 929,0 0 0,0 0 0,-1 0 0,0 1 0,-1 0-1,1 0 1,-1 0 0,6 15 0,-9-18 299,-1 0 0,1 1 0,-1-1 0,1 0 0,-1 1 0,0-1 0,-1 0 0,1 1 0,-1-1 0,0 0 0,0 1 0,0-1 1,-1 0-1,1 0 0,-1 0 0,0 0 0,0 0 0,-1-1 0,1 1 0,-1-1 0,0 1 0,-4 4 0,-5 4 331,0-1 1,-1 0-1,0 0 1,-23 13-1,24-16-242,-1-1 0,-1 0 0,1-1 0,-1 0 0,0-1 0,-1-1 0,-17 4 0,15-6 497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 24575,'15'-9'-688,"-15"9"689,0 0-1,1 0 1,-1 0 0,0 0-1,0 0 1,0 0 0,0 0-1,1 0 1,-1 0 0,0 0-1,0 1 1,0-1-1,0 0 1,0 0 0,1 0-1,-1 0 1,0 0 0,0 0-1,0 0 1,0 0 0,0 1-1,0-1 1,1 0 0,-1 0-1,0 0 1,0 0 0,0 0-1,0 0 1,0 1-1,0-1 1,0 0 0,0 0-1,0 0 1,0 0 0,0 1-1,0-1 1,0 0 0,0 0-1,0 0 1,0 0 0,0 1-1,0-1 1,0 0 0,0 0-1,-10 30 356,8-25-466,-5 11-174,0 1-1,2 0 0,0 0 1,0 0-1,-2 30 0,6-43 229,1 1 0,0-1 0,0 0-1,0 0 1,1 0 0,0 0 0,-1 0-1,1 0 1,1 0 0,-1 0 0,0 0-1,1 0 1,0-1 0,0 1 0,0-1-1,0 1 1,1-1 0,0 0 0,-1 0-1,1 0 1,0 0 0,0 0-1,0-1 1,1 1 0,-1-1 0,1 0-1,-1 0 1,1 0 0,0 0 0,6 1-1,3 1 57,1-2 0,0 1 0,0-2 0,0 0 0,0 0 0,15-3 0,-16 2 0,0-1 0,-1 1 0,1 1 0,0 0 0,-1 1 0,1 1 0,15 4 0,-27-7 5,0 1 0,1-1 1,-1 1-1,1-1 0,-1 1 0,0 0 0,1 0 0,-1-1 0,0 1 0,0 0 0,0 0 0,0 0 0,0 0 0,0 1 0,0-1 0,0 0 0,0 0 0,0 1 0,-1-1 0,1 0 0,0 3 1,0-2 0,-1-1 1,-1 1 0,1-1 0,0 1 0,0 0 0,-1-1 0,1 1 0,0-1 0,-1 1 0,0-1 0,1 1 0,-1-1 0,0 0 0,0 1 0,0-1-1,-2 3 1,-4 4-214,-1 0 0,-1-1-1,0 0 1,-13 9-1,20-15 99,-29 19-3714,9-8 2408,-34 14 1,34-17 4657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62 24575,'-3'-2'0,"-5"-3"0,1-2 0,-3-2 0,0-1 0,-1 0 0,5 3 0,2 0 0,5 4 0,3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24575,'6'-8'0,"2"-4"0,-1-3 0,1 0 0,-3 0 0,0 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24575,'0'-8'0,"6"-18"0,2 0 0,-3 3 0,-7 51 0,-4 25-8503,-1 3 8815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24575,'4'-2'0,"3"-1"0,3 1 0,-3 4 0,-2 6 0,-2 9 0,-4 6 0,-2 4 0,1 4 0,-3 7-4778,1 0 4778,0-4-5201,1-4 5201,2-5 0,0-5 0,0-6 1788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24575,'0'-2'0,"1"-1"0,-1 0 0,1 0 0,0 0 0,0 0 0,0 1 0,0-1 0,1 1 0,-1-1 0,1 1 0,-1-1 0,1 1 0,0 0 0,0 0 0,0-1 0,0 1 0,1 1 0,-1-1 0,0 0 0,1 1 0,3-3 0,8-3 0,1 0 0,24-9 0,-32 14 0,40-15-428,1 2 0,98-16 0,-172 52 1242,10-9-1139,2 1 1,-1 0-1,1 1 0,1 0 0,1 1 1,-20 30-1,16-18-506,1 0 0,2 1 1,-16 46-1,27-68 809,0 0 0,0 0-1,1 0 1,0 0 0,1 0 0,-1 1 0,1-1 0,0 0 0,1 0-1,-1 1 1,3 9 0,-2-14 43,0 0 1,0 0-1,-1-1 0,1 1 0,0 0 0,0 0 0,0-1 1,1 1-1,-1-1 0,0 1 0,1-1 0,-1 1 1,1-1-1,-1 0 0,1 0 0,2 2 0,-1-2-30,-1 0 0,1-1 1,0 1-1,0 0 0,-1-1 0,1 0 0,0 0 0,0 1 0,0-2 0,-1 1 0,1 0 0,0-1 0,0 1 0,4-2 0,8-3-20,0-1-1,-1 0 0,0-1 0,-1-1 1,1 0-1,16-14 0,-7 3-268,0 0 1,29-35-1,-45 46 229,6-9 926,-13 17-842,0 0 0,0 0 0,1-1-1,-1 1 1,0 0 0,0 0 0,0-1-1,0 1 1,0 0 0,0 0 0,1 0 0,-1 0-1,0-1 1,0 1 0,0 0 0,0 0 0,1 0-1,-1 0 1,0 0 0,0-1 0,0 1 0,1 0-1,-1 0 1,0 0 0,0 0 0,1 0-1,-1 0 1,0 0 0,0 0 0,0 0 0,1 0-1,-1 0 1,0 0 0,0 0 0,1 0 0,-1 0-1,0 0 1,0 0 0,1 0 0,-1 0 0,0 0-1,0 1 1,0-1 0,1 0 0,-1 0 0,0 1-15,1 0 0,-1-1 0,0 1 0,1 0 0,-1-1 0,1 1 0,-1 0 0,0-1 0,1 1 0,0-1 0,-1 1 0,1-1 0,-1 1 0,1-1 0,0 1 0,-1-1 0,1 1 0,0-1 0,-1 0 0,1 0 0,0 1 0,-1-1 0,1 0 0,0 0 0,0 0 0,-1 0 0,1 1 0,0-1 0,0 0 0,0-1 0,-1 1 0,1 0 0,0 0 0,0 0 0,-1 0 0,1-1 0,0 1 0,-1 0 0,1 0 0,0-1 0,-1 1 0,1-1 0,0 1 0,-1-1 0,1 1 0,-1-1 0,2 0 0,2-2 0,0 0 0,0-1 0,0 0 0,0 0 0,4-6-1,-2 1-8,0-2 0,0 1 0,-1-1-1,0 1 1,-1-1 0,-1-1-1,1 1 1,2-21 0,-4 9 269,0 0 0,-1 0 0,-4-35 0,-1 39 2722,-1 13-2115,4 6-991,-1 1 0,1 0 0,0-1 1,0 1-1,1 0 0,-1 0 0,0 0 1,0-1-1,0 1 0,0 0 0,1 0 1,-1 0-1,0 0 0,1 0 0,-1 1 1,1-1-1,-1 1 0,-16 41-3860,10-21 4345,0 0-1268,2 0 0,0 0-1,2 0 1,-1 26 0,3-45 907,1-1 0,0 1 0,1-1 0,-1 1 0,0-1 0,1 1 0,0-1 0,-1 1 0,1-1 0,0 0 0,0 1 0,0-1 0,1 0 0,-1 0 0,3 3 0,-1-1 0,1-1 0,-1 0 0,1 0 0,0-1 0,0 1 0,0-1 0,5 3 0,-5-4 90,0 1 0,-1 0 1,1 0-1,-1 1 1,1-1-1,-1 1 0,0-1 1,0 1-1,0 0 1,0 0-1,-1 1 1,1-1-1,-1 0 0,0 1 1,0 0-1,0-1 1,0 1-1,-1 0 1,1 0-1,-1 0 0,0 0 1,0 0-1,-1 0 1,1 0-1,-1 0 1,0 1-1,0-1 0,0 0 1,-1 0-1,1 0 1,-1 0-1,0 0 0,0 0 1,0 0-1,-4 7 1,2-6-91,0 0 0,0 1 0,-1-1 0,0-1 0,0 1 0,0 0 0,-1-1 0,1 0 0,-1 0 0,0 0 0,0-1 0,0 1 0,-1-1 0,1-1 0,-1 1 0,0-1 0,0 0 0,-11 3 0,5-6 0,10-7 0,19-26 0,45-72-396,84-152-2019,-111 189 1940,48-139 0,-80 199 830,1-2-594,0 0-1,-1 0 0,0 0 0,-1 0 0,0 0 0,-1 0 0,0-1 1,-2-15-1,1 27 319,0-1 0,0 0 0,0 1 0,0-1 0,0 1 0,0-1 0,0 0 0,-1 1 0,1-1 0,0 1 0,0-1 0,-1 0 0,1 1 0,0-1 1,-1 1-1,1-1 0,0 1 0,-1-1 0,0 0 0,-6 6 2381,-4 20 797,-5 28-3526,3 1 0,2 0-1,3 1 1,1 0 0,4 0 0,1 0-1,8 71 1,-2-98 1477,1-1 0,12 40 1,-14-56-879,1 0 0,0 0-1,1-1 1,0 0 0,1 0 0,0 0 0,1-1 0,14 17 0,-20-25-332,1 0-1,-1 1 1,1-1-1,-1 0 1,1 0-1,0 0 1,-1 0-1,1 0 1,0 0 0,0 0-1,0-1 1,0 1-1,0-1 1,0 1-1,-1-1 1,1 0-1,0 0 1,0 0-1,4 0 1,-3-1-21,0 0 0,0 0 0,0 0 0,0 0 0,0 0-1,0-1 1,0 1 0,0-1 0,-1 0 0,6-4 0,0-2-227,-1 0 0,0 0-1,0-1 1,0 0 0,-1 0-1,5-11 1,-5 8-189,-1 0 0,0-1 0,0 0-1,-1 0 1,-1 0 0,0-1 0,-1 1 0,0-1 0,-1 1-1,-1-24 1,0 36 568,0 0 0,0-1 1,0 1-1,-1 0 0,1 0 0,0-1 0,0 1 0,-1 0 0,1 0 0,-1 0 0,1 0 0,-1-1 0,1 1 0,-1 0 0,0 0 1,1 0-1,-1 0 0,0 0 0,0 0 0,0 1 0,0-1 0,0 0 0,0 0 0,0 0 0,0 1 0,0-1 0,0 1 0,0-1 0,0 1 1,-1-1-1,1 1 0,0 0 0,-3-1 0,2 1 80,0 1 0,0-1 0,0 0 0,0 1 0,0 0 0,1-1 0,-1 1 0,0 0 0,0 0 0,0 0 0,1 0-1,-1 0 1,1 0 0,-1 0 0,0 1 0,1-1 0,0 1 0,-1-1 0,1 1 0,-2 2 0,-1 3-520,0 1-1,1-1 1,0 1-1,0 0 1,0 0-1,1 0 0,0 1 1,1-1-1,0 0 1,0 1-1,1-1 1,0 1-1,0-1 1,1 1-1,0-1 1,1 0-1,-1 0 0,2 1 1,4 12-1,-2-9-121,1-1-1,-1 1 0,2-1 1,0 0-1,0 0 1,15 15-1,-14-17 679,0-1 0,1-1 0,0 1 0,11 6-1,-17-12-244,0-1 0,0 0 0,0 1 0,0-1 0,0 0 0,0-1 0,0 1 0,0 0 0,0-1 0,5 0 0,-7 1 0,0-1 0,0 0 0,0 0 0,0-1 0,-1 1 0,1 0 0,0 0 0,0 0 0,0-1 0,0 1 0,0 0 0,0-1 0,-1 1 0,1-1 0,0 1 0,0-1 0,0 1 0,-1-1 0,1 0 0,0 1 0,-1-1 0,1 0 0,-1 1 0,1-1 0,-1 0 0,1 0 0,-1 0 0,1 1 0,-1-1 0,0 0 0,1 0 0,-1 0 0,0 0 0,0 0 0,0 0 0,0 0 0,0 0 0,0 0 0,0-1 0,-2-5-25,-2 1-99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24575,'-47'103'-1702,"41"-86"1407,0-1 0,1 1-1,1 0 1,-3 26 0,6-40 302,1 0-1,0 0 1,0 0 0,0 1-1,0-1 1,0 0 0,1 0-1,-1 0 1,1 0 0,0 0-1,0 1 1,0-1 0,0-1-1,1 1 1,-1 0 0,1 0-1,3 4 1,-3-5 19,1 0-1,-1-1 1,0 1-1,1-1 1,-1 0-1,1 1 1,-1-1-1,1-1 1,0 1-1,-1 0 1,1-1-1,0 1 1,-1-1-1,1 0 1,0 1-1,0-2 1,0 1-1,-1 0 1,1 0-1,3-2 1,5 0 225,0-1 0,0-1 1,-1 0-1,1 0 0,-1-1 1,0-1-1,-1 1 0,1-2 1,-1 1-1,13-13 1,-12 10-307,-1 0 0,0-1-1,-1 0 1,0 0 0,0-1 0,-1 0 0,0 0 0,8-22 0,-14 31 4,0 1 0,-1 0-1,1-1 1,0 1-1,-1-1 1,0 0 0,1 1-1,-1-1 1,0 1 0,0-1-1,0 1 1,0-1-1,0 0 1,0 1 0,0-1-1,0 1 1,-1-1-1,1 0 1,-1 1 0,1-1-1,-1 1 1,0 0 0,1-1-1,-2-1 1,0 2 52,1 0 0,-1 1 0,1-1-1,-1 0 1,0 1 0,1-1 0,-1 1 0,0-1 0,1 1 0,-1 0 0,0 0 0,1 0 0,-1 0 0,0 0 0,1 0 0,-1 0 0,0 0-1,0 1 1,1-1 0,-1 1 0,-2 0 0,-9 4-181,1 0-1,0 1 0,0 0 1,1 1-1,-1 0 1,1 0-1,1 1 1,0 1-1,0 0 1,-9 11-1,11-11-147,1 0-1,0 1 1,1-1-1,0 2 1,0-1-1,-5 15 1,8-18-461,1 1 1,0 0-1,0 0 1,0 0-1,1 13 1,0-18 794,1 0 0,0 0 1,0 0-1,0 0 0,0 0 1,1 0-1,0 0 0,-1 0 0,1 0 1,0 0-1,0-1 0,0 1 1,1 0-1,-1 0 0,1-1 0,-1 1 1,1-1-1,0 0 0,0 1 0,0-1 1,0 0-1,0 0 0,1 0 1,-1 0-1,1-1 0,-1 1 0,1-1 1,0 1-1,-1-1 0,1 0 1,0 0-1,4 1 0,0-1 208,0 0-1,-1-1 1,1 0-1,0 0 1,0 0 0,0-1-1,0 0 1,0 0-1,-1 0 1,1-1-1,0-1 1,-1 1 0,8-4-1,4-5-129,0-1 0,-1 0 0,0-2 0,-1 0 0,15-16 0,-11 11-36,-18 16-48,1 1 0,-1-1 0,1 1 0,0 0 0,0 0 0,0 0 0,0 1 0,4-3 0,-6 4 0,0 0 0,0 0 0,0 0 0,-1 0 0,1 0 0,0 0 0,0 0 0,0 0 0,0 0 0,-1 0 0,1 1 0,0-1 0,0 0 0,0 1 0,-1-1 0,1 0 0,0 1 0,0-1 0,-1 1 0,1-1 0,0 1 0,-1-1 0,1 1 0,-1 0 0,1-1 0,-1 1 0,1 0 0,-1-1 0,1 1 0,-1 0 0,0 0 0,1-1 0,-1 1 0,0 0 0,0 0 0,1 0 0,-1 0 0,0 1 0,9 45-712,-6-13 4209,-4 51 1,-1-34-4127,2 105-8819,-1-1 9227,1-107 2829</inkml:trace>
  <inkml:trace contextRef="#ctx0" brushRef="#br0" timeOffset="1">377 598 24575,'-1'-19'0,"1"6"0,0 0 0,3-20 0,-3 29 0,1 1 0,0-1 0,0 1 0,0-1 0,1 1 0,-1-1 0,1 1 0,-1 0 0,1 0 0,0 0 0,1 0 0,-1 0 0,5-4 0,6-4-586,0 2 0,0 0 0,1 0 0,28-12 0,64-19-3358,-69 27 3679,22-5-1652,-37 12 2782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24575,'0'-5'0,"1"-1"0,-1 0 0,1 1 0,0-1 0,3-6 0,5 55 0,-5 64-3570,-5-77 1806,2 1 0,1 0 1,9 43-1,-11-73 1764,0 0 0,0 1 0,1-1 0,-1 0 0,1 0 0,-1 1 0,1-1 0,-1 0 0,1 0 0,0 0 0,0 1 0,-1-1 0,1 0 0,0 0 0,2 1 0,-3-1 0,1-1 0,-1 0 0,1 0 0,-1 0 0,1 0 0,-1 0 0,1 0 0,0 0 0,-1 0 0,1 0 0,-1 0 0,1 0 0,-1 0 0,1 0 0,-1 0 0,1-1 0,-1 1 0,1 0 0,-1 0 0,1-1 0,-1 1 0,0 0 0,1 0 0,-1-1 0,1 1 0,0-1 0,2-3 0,1 0 0,-1-1 0,0 1 0,0-1 0,4-9 0,26-63 597,-21 46 314,28-50-1,-39 80-855,-1 0 0,1-1 0,-1 1 0,1 0 0,0 0 0,0-1 0,0 1 0,0 0 0,0 0 0,0 0 0,0 0 0,0 0 0,0 1 0,0-1 0,0 0 0,1 0 0,-1 1 0,0-1 0,0 1 0,1-1 0,-1 1 0,0 0 0,1-1 0,-1 1 0,1 0 0,-1 0 0,0 0 0,1 0 0,-1 0 0,1 0 0,-1 0 0,0 0 0,3 1 0,1 2-169,0 0 0,0 0 1,0 0-1,-1 0 1,1 1-1,6 7 0,2 1 876,4 3 1314,-9-7-1922,1 0 0,-1-1 0,2 0 0,-1-1 0,15 8 0,-23-13-171,0-1 1,0 1-1,1-1 1,-1 1-1,0-1 1,0 0-1,0 0 1,0 1-1,1-1 1,-1 0-1,0 0 0,0 0 1,0 0-1,0-1 1,1 1-1,-1 0 1,0 0-1,0-1 1,0 1-1,0-1 1,0 1-1,0-1 1,2 0-1,-1-1-59,-1 1 0,1-1-1,-1 0 1,0 0 0,0 1 0,0-1-1,0 0 1,0 0 0,0 0 0,0 0-1,-1 0 1,2-3 0,-1-5-439,1 0-1,-1-1 1,-1 1-1,-1-14 1,-1 9-358,0-1 0,-2 1 0,0-1 0,-1 1 0,-9-21 0,7 23 1041,2-1 0,0-1 0,0 1 0,2-1 0,-4-29 0,6 42-136,1 0 0,0 0 0,0-1 0,0 1 1,0 0-1,0 0 0,0-1 0,1 1 0,-1 0 0,1 0 1,0 0-1,-1 0 0,1 0 0,0 0 0,0 0 0,0 0 1,1 0-1,-1 0 0,0 0 0,1 1 0,-1-1 0,1 1 0,-1-1 1,1 1-1,0-1 0,0 1 0,0 0 0,0 0 0,0 0 1,0 0-1,0 0 0,0 0 0,0 1 0,0-1 0,0 1 1,0-1-1,1 1 0,-1 0 0,2 0 0,2 0 54,0 0 0,-1 1-1,1 0 1,0 0 0,-1 0 0,1 1-1,-1 0 1,1 0 0,-1 0 0,0 1 0,0 0-1,0 0 1,0 0 0,5 5 0,-6-4-5,0 0 0,0 0 1,-1 1-1,1-1 1,-1 1-1,0 0 1,-1 0-1,1 0 0,-1 0 1,0 0-1,0 1 1,0-1-1,1 11 1,-1 3 654,-1 0 1,-2 35 0,-1-39-485,2-1 0,0 1 0,0 0-1,2 0 1,3 16 0,-5-31-252,0 1 0,0 0 0,0 0 0,0 0 0,1 0 0,-1-1 0,0 1 0,1 0 0,-1 0 0,0-1 0,1 1 0,-1 0 0,1-1 0,-1 1 0,1 0 0,-1-1 0,1 1 0,0-1 0,-1 1 0,1-1 0,0 1 0,-1-1 0,1 1 0,0-1 0,0 0 0,-1 1 0,1-1 0,0 0 0,0 0 0,0 1 0,0-1 0,-1 0 0,1 0 0,0 0 0,0 0 0,0 0 0,0 0 0,-1 0 0,1-1 0,0 1 0,0 0 0,0 0 0,-1-1 0,1 1 0,0 0 0,0-1 0,-1 1 0,1-1 0,0 1 0,-1-1 0,1 1 0,0-2 0,5-2 0,-1 0 0,0-1 0,0 0 0,-1 0 0,6-7 0,1-3 413,-1-1 1,-1 0-1,-1 0 0,12-32 0,-17 40-265,0 1-1,-1-1 1,0 0-1,-1 0 1,0 0 0,0 0-1,-1 0 1,0 0-1,0 0 1,-1 0 0,0 0-1,0 0 1,-4-12-1,3 16-133,0 0 0,0 0-1,0 0 1,0 1 0,-1-1-1,0 1 1,1 0-1,-1-1 1,0 1 0,-1 0-1,1 1 1,-1-1 0,1 1-1,-1-1 1,0 1 0,1 0-1,-1 1 1,0-1 0,-1 1-1,1-1 1,0 1 0,0 0-1,0 1 1,-6-1 0,3 0-128,0 1 0,0 0 0,0 1 0,-1-1 1,1 1-1,1 1 0,-1-1 0,0 1 1,0 1-1,1-1 0,-1 1 0,1 0 1,0 1-1,-7 3 0,0 4-6712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0 460 24575,'0'0'5,"1"0"1,-1 1-1,0-1 0,1 0 0,-1 0 0,0 0 0,0 1 1,1-1-1,-1 0 0,0 0 0,0 1 0,0-1 0,0 0 1,1 0-1,-1 1 0,0-1 0,0 0 0,0 1 0,0-1 0,0 0 1,0 1-1,0-1 0,0 0 0,0 1 0,0-1 0,0 0 1,0 1-1,0-1 0,0 0 0,0 0 0,0 1 0,0-1 1,0 0-1,0 1 0,0 23-210,1-13-614,1 26-2686,6 21 2426,-6-48 1126,0 0-1,0 0 0,1 0 0,1 0 0,0-1 1,0 0-1,8 12 0,-11-19 7,0-1 0,0 1-1,0-1 1,0 1 0,0-1 0,0 1-1,1-1 1,-1 0 0,0 0 0,1 0-1,-1 0 1,1 0 0,0 0 0,-1 0 0,1 0-1,0 0 1,-1-1 0,1 1 0,3 0-1,-3-1-42,-1 0 0,1-1-1,0 1 1,-1 0-1,1-1 1,-1 0-1,1 1 1,-1-1 0,1 0-1,-1 1 1,0-1-1,1 0 1,-1 0 0,0 0-1,1 0 1,-1 0-1,2-3 1,2-3-24,1-1 1,-2 0-1,1 0 1,-1 0-1,0-1 1,3-10-1,3-12 232,-1 0 0,5-41 0,-13 78 191,0 0 0,0 0-1,1 0 1,0 0 0,0 0 0,1-1-1,3 7 1,-6-11-407,1 1 0,0-1 0,0 1-1,-1-1 1,1 1 0,0-1 0,0 0 0,0 1-1,1-1 1,-1 0 0,0 0 0,0 0 0,1 0-1,-1 0 1,1 0 0,-1 0 0,0 0-1,1-1 1,0 1 0,-1 0 0,3-1 0,-3 0 0,1 0 0,-1 0 0,1 0 0,0-1 1,-1 1-1,1-1 0,-1 1 0,1-1 0,-1 1 1,0-1-1,1 0 0,-1 0 0,0 0 0,1 0 0,-1 0 1,0 0-1,2-2 0,3-4-58,-1 0 0,0 0-1,0 0 1,-1-1 0,0 0-1,5-14 1,-1-5 45,0-1 0,-2 1-1,-2-1 1,0 0 0,-2 0 0,-1-40-1,-4 27 111,-1 0-1,-3 1 1,-19-70-1,19 89-98,2 15 0,3 12 0,2 8-673,0-1-1,1 0 0,1 0 1,0 0-1,1 0 1,6 16-1,31 74-5175,-27-75 5575,1-1-1,35 51 1,-43-69 280,2 0 0,-1 0 0,1 0 0,1-1 0,-1 0 0,1-1 0,1 0 0,-1 0 0,1-1 1,21 10-1,-26-14 76,-1-1 1,0 0-1,1 0 1,-1 0 0,1 0-1,-1-1 1,1 1-1,-1-1 1,1-1 0,-1 1-1,1 0 1,-1-1 0,0 0-1,1 0 1,7-3-1,-6 1 183,0 0-1,-1-1 1,1 1-1,-1-1 0,0 0 1,0 0-1,-1-1 0,1 0 1,-1 0-1,4-5 1,2-6 339,0 0 0,-2-1 1,0 0-1,0 0 0,-2-1 0,8-32 1,-11 36-605,0 0 0,-1-1 0,-1-15 0,0 25 0,-1 0 0,-1 0 0,1 0 0,-1 0 0,0 0 0,0 0 0,0 0 0,-1 0 0,0 0 0,0 1 0,0-1 0,-3-5 0,4 9-22,0 0 1,0 0 0,0 0-1,0-1 1,0 1-1,0 1 1,0-1 0,0 0-1,0 0 1,0 0 0,0 0-1,0 1 1,-1-1-1,1 1 1,0-1 0,-1 1-1,1-1 1,0 1-1,-1 0 1,1-1 0,0 1-1,-3 0 1,2 0-56,0 1-1,0-1 1,0 1 0,0 0-1,0 0 1,0 0 0,1 0 0,-1 0-1,0 0 1,0 0 0,1 0-1,-1 1 1,-2 1 0,-1 3-120,1 0 0,-1-1 0,1 2 1,0-1-1,0 1 0,0-1 0,-2 10 1,0 1 587,0 1 1,-4 31-1,9-42-293,0-1 0,1 1 0,0 0 0,0-1 0,0 1 0,1-1 0,0 1 0,0-1-1,1 1 1,-1-1 0,4 7 0,-4-12-98,-1 0 0,0 0 0,1 0 0,-1 0 0,1 0 0,-1-1 0,1 1 0,-1 0 0,1 0 0,0-1 0,-1 1 0,1 0 0,0-1 0,0 1 0,0 0 0,-1-1 0,1 1 0,0-1 0,0 0 0,0 1 0,0-1 0,0 0 0,0 1 0,1-1 0,0 0 0,-1 0 0,1-1 0,-1 1 0,1 0 0,-1-1 0,0 1 0,1-1 0,-1 0 0,0 1 0,1-1 0,-1 0 0,0 0 0,0 0 0,2-1 0,2-3 0,-1-1 0,1 1 0,-1-1 0,0 1 0,6-13 0,-1-4-552,-1-1 0,0 0 0,-2 0 0,0-1 0,-2 0 0,-1 0 0,0 0 0,-2 0 0,-2-33 0,-1 42 652,2 11-52,2 11-331,1 5-206,28 97-2911,-21-77 3407,2-1 0,1 0 0,21 35 0,-13-34 4977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143 413 24575,'-1'1'0,"1"-1"0,0 0 0,0 0 0,-1 1 0,1-1 0,0 0 0,0 0 0,-1 0 0,1 1 0,0-1 0,-1 0 0,1 0 0,0 0 0,0 0 0,-1 0 0,1 0 0,0 1 0,-1-1 0,1 0 0,0 0 0,-1 0 0,1 0 0,-1 0 0,1 0 0,0 0 0,-1 0 0,1-1 0,0 1 0,-1 0 0,1 0 0,0 0 0,0 0 0,-1 0 0,1 0 0,0-1 0,-1 1 0,1 0 0,0 0 0,0-1 0,-1 1 0,1 0 0,0 0 0,0-1 0,0 1 0,-1 0 0,1 0 0,0-1 0,0 1 0,0 0 0,0-1 0,-1 0 0,-4-18 0,4 2-255,2-1-1,-1 1 1,2 0-1,1-1 1,5-20-1,31-86-2886,-26 87 2164,22-67-153,-31 158 1131,7 35-2067,38 147 0,-40-201 1950,-7-26 152,1 2 352,0 1-1,-1 0 0,0 0 1,-1 23-1,-1-32-331,0-1 0,0 1 0,0-1 0,-1 1 0,1-1 0,-1 1 1,0-1-1,0 0 0,0 1 0,0-1 0,0 0 0,0 0 0,-1 0 0,1 1 0,-1-1 0,1-1 0,-1 1 0,0 0 1,0 0-1,0-1 0,0 1 0,0-1 0,0 1 0,0-1 0,0 0 0,0 0 0,-1 0 0,1 0 0,-5 1 0,-2 0-329,1-1-1,-1 0 1,-15 0-1,12-2 842,0 0-1,0-1 0,0 0 1,-18-6-1,17 4-186,0-1-1,0-1 1,1 0-1,0-1 1,0 0 0,0-1-1,-13-11 1,3-3-5926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24575,'2'-3'0,"0"-1"0,0 0 0,-1 1 0,1-1 0,-1 0 0,0 0 0,0 0 0,0-6 0,-5 19 106,-1 10-637,5 17-2702,7 67 0,-1-42 1635,-5-55 1595,4 70-766,3 0 0,26 106 0,-28-160 3377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14 301 24575,'-3'-9'-340,"0"1"1,1-1-1,0-1 0,0 1 0,1 0 0,1 0 0,-1 0 0,2-1 1,-1 1-1,4-17 0,-3 20 102,1 0 1,0 0 0,1 0-1,0 0 1,0 0 0,0 1-1,0-1 1,1 1 0,0 0-1,0 0 1,0 0-1,1 1 1,-1-1 0,1 1-1,0 0 1,9-5 0,2 0 949,-1 1 1,2 0-1,27-9 1,-38 15-503,0 0 0,-1 1-1,1 0 1,0 0 0,0 0 0,0 0 0,0 1 0,0 0-1,0 0 1,0 1 0,0 0 0,0 0 0,0 0-1,8 4 1,-11-4-227,0 1-1,-1 0 0,1 0 0,-1 0 1,1 1-1,-1-1 0,0 0 0,0 1 1,0 0-1,-1-1 0,1 1 1,0 0-1,-1 0 0,0 0 0,0 0 1,0 0-1,0 0 0,0 0 0,0 0 1,-1 1-1,1 3 0,0 9-180,-1 1 0,-3 31 0,2-31 117,-3 11-37,0 27-68,3-50 177,1-1-1,1 1 1,-1 0-1,1-1 1,-1 1-1,1 0 1,1-1-1,1 6 1,-3-9 9,0-1 0,1 1 0,-1-1 0,0 1 0,0-1 0,1 1 0,-1-1 0,0 0 0,1 1 0,-1-1 0,0 1 0,1-1 0,-1 0 0,0 1 0,1-1 0,-1 0 0,1 0 0,-1 1 0,1-1 0,-1 0 0,1 0 0,-1 0 0,1 1 0,-1-1 0,0 0 0,1 0 0,-1 0 0,1 0 0,0 0 0,-1 0 0,1 0 0,15-11 0,6-20 0,-13 16 122,-2 1 1,0-2-1,-1 1 1,-1-1-1,0 1 1,-1-2-1,-1 1 1,3-25-1,-6 35-85,0 1 0,0-1-1,0 1 1,0-1 0,-1 1 0,0-1-1,0 1 1,0 0 0,-1-1 0,0 1 0,0 0-1,0 0 1,-1 0 0,1 0 0,-1 1-1,0-1 1,-1 1 0,1-1 0,-1 1-1,0 0 1,0 1 0,0-1 0,-1 1-1,1-1 1,-1 1 0,1 1 0,-1-1-1,0 1 1,-6-2 0,8 2-32,0 1 0,0 0 0,0 0 1,0 1-1,0-1 0,-1 1 0,1-1 1,0 1-1,0 0 0,0 0 0,-1 1 1,1-1-1,0 1 0,0-1 0,0 1 1,0 0-1,-1 0 0,1 1 0,-4 2 1,5-3-53,0 1 1,0-1-1,1 1 1,-1 0 0,1-1-1,-1 1 1,1 0-1,0 0 1,0 0 0,0 0-1,0 0 1,0 1-1,0-1 1,0 0 0,1 0-1,-1 1 1,1-1-1,0 0 1,0 0 0,-1 1-1,1-1 1,1 0-1,-1 1 1,0-1 0,1 0-1,-1 1 1,2 2-1,4 14-5924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24575,'7'-8'-262,"0"0"-1,0 0 1,-1-1-1,0 0 1,-1 0-1,1-1 1,-2 0-1,5-13 1,0-6-1861,8-48 0,7-23 216,-24 100 1904,0 0 1,0 0-1,0-1 0,0 1 0,0 0 0,0 0 0,0-1 0,0 1 0,0 0 0,0 0 0,0 0 0,0-1 1,0 1-1,1 0 0,-1 0 0,0 0 0,0-1 0,0 1 0,0 0 0,0 0 0,1 0 0,-1-1 0,0 1 1,0 0-1,0 0 0,1 0 0,-1 0 0,0 0 0,0 0 0,0-1 0,1 1 0,-1 0 0,0 0 0,0 0 1,1 0-1,-1 0 0,5 9 391,1 26 2496,-5-26-924,4 20-2287,17 73-4012,-20-93 3769,1 0-1,0 0 1,1 0 0,0 0 0,1-1 0,0 1-1,0-1 1,9 10 0,-13-16 577,0 0-1,1-1 1,-1 1-1,1-1 1,-1 1-1,1-1 1,0 1 0,-1-1-1,1 0 1,0 0-1,0 0 1,0 0-1,0 0 1,0 0-1,0-1 1,0 1-1,0-1 1,0 1-1,0-1 1,0 0 0,1 0-1,-1 1 1,0-2-1,0 1 1,0 0-1,0 0 1,0-1-1,1 1 1,-1-1-1,0 0 1,0 1 0,0-1-1,0 0 1,-1 0-1,1 0 1,0-1-1,0 1 1,-1 0-1,1-1 1,0 1-1,-1-1 1,2-1 0,4-6 272,0 0 0,-1 0 0,0 0 1,-1-1-1,0 0 0,7-20 1,-3 4-587,-1-1 0,8-47 0,-15 60 161,1 0 0,-2 0 0,0-1 1,0 1-1,-1 0 0,-1 0 0,-5-18 1,7 30 223,-1 0 0,1 0 0,-1 0 0,0 0 1,0 0-1,0 0 0,0 0 0,0 0 0,0 0 1,-1 1-1,1-1 0,0 0 0,-1 1 0,0-1 0,1 1 1,-1 0-1,-2-2 0,3 3-52,0-1-1,1 1 0,-1 0 1,0 0-1,1 0 1,-1 0-1,0-1 1,0 1-1,1 0 1,-1 0-1,0 1 1,0-1-1,1 0 1,-1 0-1,0 0 1,0 0-1,1 1 1,-1-1-1,-1 1 1,1 0-43,-1 0 1,1 0-1,0 0 0,-1 1 1,1-1-1,0 1 1,0-1-1,0 0 0,0 1 1,0 0-1,-1 1 1,-3 9 166,1-1 0,1 1 0,-1 0 0,2 0 1,0 1-1,0-1 0,1 25 0,1-20 51,1 0-1,1 0 0,0 0 1,1 0-1,7 20 0,-7-30-259,-1 0-1,1 0 1,1-1-1,-1 1 1,1-1-1,0 0 1,0 0 0,1 0-1,0-1 1,0 1-1,0-1 1,1 0-1,0-1 1,-1 0-1,2 1 1,8 3 0,-7-4-31,0-1 1,0 0-1,1-1 1,-1 0 0,1 0-1,0-1 1,0 0 0,-1 0-1,1-1 1,0 0-1,0-1 1,0 0 0,11-2-1,2-3 5,40-15-1,-25 5 3245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4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 24575,'-3'-2'-165,"1"0"-1,-1 0 0,0 0 1,1 0-1,-1 1 0,0-1 1,0 1-1,0 0 0,0 0 1,0 0-1,0 0 0,0 0 1,0 0-1,-1 1 0,1 0 1,0 0-1,0 0 0,0 0 1,-1 0-1,1 0 0,0 1 1,0 0-1,0-1 0,0 1 1,-1 0-1,1 1 0,1-1 1,-1 1-1,-5 2 0,-2 2-455,1 0 0,0 1-1,0 0 1,0 1 0,1 0 0,0 0-1,-8 10 1,6-4 640,1 0 0,0 0 0,0 1 0,2 0-1,-11 30 1,15-37-62,1 0 0,0 1-1,0-1 1,1 1 0,0-1 0,0 1-1,1-1 1,0 1 0,1-1-1,0 1 1,0-1 0,1 0 0,4 12-1,-6-17 114,1 0 0,0-1 0,0 0 0,0 1 0,1-1 0,-1 1 0,0-1-1,1 0 1,0 0 0,-1 0 0,1 0 0,0 0 0,0 0 0,0-1 0,0 1 0,0-1-1,1 1 1,-1-1 0,0 0 0,1 1 0,-1-1 0,1-1 0,-1 1 0,1 0 0,-1-1 0,1 1-1,0-1 1,-1 0 0,1 0 0,0 0 0,-1 0 0,1 0 0,0 0 0,-1-1 0,1 1-1,-1-1 1,5-2 0,1 1 171,-1-2-1,0 1 0,0-1 1,0 0-1,-1 0 1,10-8-1,13-18-3467,-18 16 2723,-1 0 0,-1-1 0,0 0 0,-1-1 1,-1 0-1,0 0 0,-2-1 0,1 1 1,-2-1-1,0 0 0,2-30 0,-11 12 733,-2 20 1030,6 15-1180,1-1-1,0 1 1,-1 0-1,1 0 0,0-1 1,-1 1-1,1 0 1,-1 0-1,1 0 1,0 0-1,-1 0 1,1 0-1,-1 0 1,1 0-1,-1 0 1,1 0-1,0 0 1,-1 0-1,1 0 1,-1 0-1,1 0 1,0 0-1,-1 0 1,1 0-1,-1 0 1,1 0-1,0 1 0,-1-1 1,1 0-1,0 0 1,-1 1-1,1-1 1,-2 2 94,1-1 0,-1 1 0,1 0 1,0-1-1,-1 1 0,1 0 0,0 0 0,0 0 0,1 0 1,-1 0-1,0 0 0,1 0 0,-1 0 0,1 0 0,-1 0 1,1 0-1,0 0 0,0 1 0,0-1 0,0 0 0,1 4 1,0 1 248,0 0 0,1 0 1,0 0-1,0 0 1,4 8-1,12 14 3950,-14-24-4634,0-2 1,0 1-1,0 0 0,0-1 1,1 0-1,-1 1 0,1-2 1,0 1-1,0-1 1,0 1-1,0-1 0,9 2 1,5-1-3956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0 711 24575,'6'-127'-2381,"29"-172"0,-29 257 2274,1 0-197,-2 13-377,0 0 0,-2 0 0,-2 0 1,-3-52-1,0 77 620,0 15-1,1 20 714,4-3 36,1-1-1,2 0 1,0 0 0,13 32 0,49 102 1164,7 19-6694,-70-167 4430,-1 0 1,-1 1-1,0 0 1,-1 0-1,1 23 1,-3-35 377,0 0 1,0 1-1,0-1 1,0 1-1,0-1 1,-1 1-1,1-1 1,-1 1-1,0-1 1,0 0-1,0 0 1,0 1-1,0-1 1,0 0-1,-1 0 1,1 0-1,-1 0 1,1 0-1,-1 0 1,0-1-1,1 1 1,-1-1-1,0 1 1,0-1-1,0 1 1,-1-1-1,1 0 1,0 0-1,0 0 1,-1 0-1,1-1 1,0 1-1,-1-1 1,1 1-1,-1-1 1,1 0-1,-1 0 1,1 0-1,-4 0 1,-15-1 33,1 0 0,-1-2 0,1 0 0,-35-11 0,55 14 52,-1 0 1,1 0-1,0 0 1,0 0 0,-1 0-1,1 0 1,0 0-1,0-1 1,-1 1-1,1 0 1,0 0 0,0 0-1,0 0 1,-1 0-1,1 0 1,0-1 0,0 1-1,0 0 1,-1 0-1,1 0 1,0 0-1,0-1 1,0 1 0,0 0-1,-1 0 1,1-1-1,0 1 1,0 0-1,0 0 1,0 0 0,0-1-1,0 1 1,0 0-1,0 0 1,0-1 0,0 1-1,0 0 1,0-1-1,0 1 1,0 0-1,0 0 1,0-1 0,0 1-1,0 0 1,0 0-1,0 0 1,0-1-1,1 1 1,-1 0 0,0 0-1,0-1 1,0 1-1,0 0 1,0 0 0,1 0-1,-1-1 1,0 1-1,0 0 1,0 0-1,1 0 1,-1 0 0,0 0-1,0 0 1,1-1-1,-1 1 1,0 0 0,21-10 4656,-17 8-4374,31-14-551,0-2 0,-1-1 0,61-47 1,-81 55 136,0-1 1,-1 0-1,-1-1 1,0-1-1,-1 0 1,-1 0-1,0-1 1,0 0-1,-2-1 1,13-33-1,-18 42 192,-2 0 0,1 1-1,-1-1 1,0 0-1,-1 0 1,1-9-1,-1 13-68,-1 0 0,1 0 0,0 0-1,-1 0 1,0 0 0,1 1 0,-1-1 0,0 0-1,0 1 1,-1-1 0,1 0 0,0 1-1,-1 0 1,0-1 0,0 1 0,1 0 0,-5-4-1,6 6-30,-1 0 0,1-1-1,0 1 1,-1 0 0,1-1-1,-1 1 1,1 0-1,-1-1 1,1 1 0,-1 0-1,1 0 1,-1 0 0,1-1-1,-1 1 1,1 0-1,-1 0 1,1 0 0,-1 0-1,1 0 1,-1 0 0,1 0-1,-1 0 1,1 0-1,-1 0 1,1 0 0,-1 0-1,1 1 1,-1-1 0,1 0-1,-1 0 1,0 1 0,0 0 57,0 0 1,1 0 0,-1 0-1,0 0 1,1 0 0,-1 0-1,0 0 1,1 1 0,0-1-1,-1 0 1,1 0 0,-1 3-1,-1 42 1548,2-42-1567,0 15-76,2 0-1,0-1 1,7 31-1,-6-38-243,0-1 1,0 0-1,1 0 0,1-1 0,0 1 1,0-1-1,13 17 0,-5-12-5670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63 168 24575,'-2'16'0,"-1"10"0,3-25 0,1-1 0,-1 1 0,0 0 0,0-1 0,1 1 0,-1 0 0,0-1 0,1 1 0,-1-1 0,1 1 0,-1-1 0,1 1 0,-1-1 0,1 1 0,-1-1 0,1 1 0,0-1 0,-1 0 0,1 1 0,-1-1 0,1 0 0,0 1 0,-1-1 0,1 0 0,0 0 0,0 0 0,-1 0 0,1 0 0,0 0 0,-1 0 0,1 0 0,0 0 0,0 0 0,0 0 0,4-1-274,1 0 0,-1 0 0,0 0 0,0-1 0,-1 0 0,1 0 0,0 0 0,-1-1 0,1 1 0,-1-1 0,0 0 0,1-1 0,4-4 0,4-5-1131,0-1-1,15-21 1,-24 30 1373,0-1 0,0 0 0,-1 0 1,0 0-1,0-1 0,0 1 1,-1-1-1,0 1 0,2-12 0,-4 16 34,0 1 0,1-1-1,-1 0 1,-1 0-1,1 0 1,0 0 0,0 0-1,-1 0 1,1 0 0,-1 0-1,1 1 1,-1-1 0,0 0-1,1 0 1,-1 1-1,0-1 1,0 0 0,-1 1-1,1-1 1,0 1 0,0 0-1,-1-1 1,1 1-1,-1 0 1,1 0 0,-1 0-1,0 0 1,1 0 0,-1 0-1,0 0 1,0 0-1,1 1 1,-1-1 0,0 1-1,0-1 1,0 1 0,0 0-1,-2 0 1,-2-1 149,0 1 0,0 0 0,0 1 1,0-1-1,0 1 0,0 0 0,0 1 1,0-1-1,1 1 0,-1 1 0,1-1 1,-1 1-1,1-1 0,0 2 0,0-1 0,0 0 1,1 1-1,-1 0 0,-6 8 0,3-4 152,0 1-1,1 0 1,0 1-1,1 0 1,0 0-1,1 0 1,0 1-1,0 0 0,-3 12 1,5-7-393,0-1 0,1 1 0,1-1 0,1 1 0,0-1 0,1 1 0,0-1 1,2 1-1,0-1 0,5 18 0,4 6-4855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0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1 680 24575,'0'1'0,"0"0"0,0-1 0,-1 1 0,1 0 0,0 0 0,0 0 0,1 0 0,-1 0 0,0-1 0,0 1 0,0 0 0,0 0 0,1 0 0,-1 0 0,0-1 0,1 1 0,-1 0 0,1 0 0,-1-1 0,1 1 0,-1 0 0,1-1 0,0 1 0,0 0 0,0-1 0,0 0 0,0 0 0,0 0 0,-1 0 0,1 0 0,0 0 0,0 0 0,0 0 0,0 0 0,-1-1 0,1 1 0,0 0 0,0-1 0,0 1 0,-1-1 0,1 1 0,0-1 0,-1 1 0,2-1 0,5-5 0,-1-1 0,1 1 0,5-9 0,-11 15 0,221-305-14499,-203 274 13977,-1 0 1,25-61-1,-39 81 742,0 0 1,0 0 0,-1 0-1,-1-1 1,0 1-1,-1-1 1,0 0 0,0 1-1,-1-1 1,-1 0 0,0 1-1,-5-22 1,6 31-196,-1 0 1,0 1 0,1-1-1,-1 0 1,0 0 0,0 0-1,0 0 1,0 1 0,0-1-1,0 0 1,0 1 0,-1-1-1,1 1 1,-1-1 0,1 1-1,-1 0 1,-2-2 0,4 3-29,-1 0 0,0 0 0,1 0 0,-1-1 0,0 1 0,1 0 0,-1 0 1,0 0-1,1 0 0,-1 0 0,1 1 0,-1-1 0,0 0 0,1 0 0,-1 0 0,0 0 1,1 1-1,-1-1 0,1 0 0,-2 1 0,1 1 5,-1-1 1,1 0-1,-1 1 1,1-1-1,0 1 1,-1 0-1,1-1 0,0 1 1,-1 3-1,-6 13 566,0 1-1,1 1 1,-7 39-1,-5 66 2290,12-76-1153,-83 1213-10118,84-1018 10158,4-192 2675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0 764 24575,'2'-2'0,"0"0"0,0 0 0,0 0 0,0 0 0,0 0 0,0 0 0,0 1 0,0-1 0,1 1 0,4-3 0,-6 4 0,0 0 0,1 1 0,-1-1 0,0 0 0,0 0 0,0 1 0,0-1 0,0 1 0,1-1 0,-1 1 0,0-1 0,0 1 0,0 0 0,0-1 0,-1 1 0,1 0 0,0 0 0,0 0 0,0 0 0,-1 0 0,1-1 0,0 1 0,-1 1 0,1-1 0,-1 0 0,1 2 0,21 40 0,-18-33 0,1 1 0,0-1 0,10 15 0,-14-25 0,-1 1 0,1 0 0,-1 0 0,1-1 0,0 1 0,-1 0 0,1-1 0,0 1 0,0-1 0,-1 1 0,1-1 0,0 1 0,0-1 0,0 1 0,0-1 0,0 0 0,-1 0 0,1 1 0,0-1 0,0 0 0,0 0 0,0 0 0,0 0 0,0 0 0,0 0 0,1 0 0,0-1 0,0 0 0,0 0 0,0 0 0,0 0 0,0 0 0,0 0 0,-1-1 0,1 1 0,0 0 0,2-4 0,4-4 0,-1 0 0,-1 0 0,8-14 0,-13 22 0,18-35-1269,-15 25 579,1 1 1,1-1 0,0 1-1,0 1 1,1-1 0,0 1 0,12-12-1,-18 20 690,0 1 0,0-1 0,-1 1 0,1 0 0,0-1 0,0 1 0,0 0 0,0-1 0,0 1 0,0 0 0,0 0 0,0 0 0,0 0 0,0 0 0,0 0 0,0 0 0,0 0 0,0 0 0,0 1 0,0-1 0,0 0 0,0 1 0,-1-1 0,1 0 0,0 1 0,0-1 0,0 1 0,0-1 0,-1 1 0,1 0 0,1 0 0,23 28 0,-18-20 0,-4-5-35,1-1 0,-1 1 0,1-1 0,-1 0 0,1 0 0,0 0 0,0 0 0,0 0 0,0-1 0,7 3 0,-9-5 131,1 1 0,-1-1 0,1 1 1,-1-1-1,1 0 0,-1 0 0,1 0 0,-1 0 0,3-1 0,-1 1 539,-1-1 0,0 0-1,0 0 1,1 0 0,-1-1-1,0 1 1,5-4 0,1-3-494,0 0 0,0 0 1,0 0-1,-1-1 0,0-1 1,-1 1-1,0-1 0,0-1 1,8-18-1,-10 19-167,0-1 1,-1 1-1,-1-1 0,1 0 0,-2 0 1,0-1-1,0 1 0,-1 0 1,0-1-1,-1-15 0,0 25 26,0 1 0,-1 0 0,1-1 0,0 1 0,0 0 0,-1-1 0,1 1 0,0 0 0,-1-1 0,0 1 0,1 0 0,-1 0 0,0 0 0,1-1 0,-1 1 0,-1-1 0,1 2 0,1-1 0,-1 1 0,0 0 0,1 0 0,-1 0 0,1-1 0,-1 1 0,1 0 0,-1 0 0,1 0 0,-1 0 0,0 0 0,1 0 0,-1 0 0,1 1 0,-1-1 0,1 0 0,-1 0 0,1 0 0,-1 0 0,1 1 0,-1-1 0,1 0 0,-1 1 0,1-1 0,-1 1 0,-3 1 0,1 1 0,0 0 0,1 0 0,-1 0 0,0 0 0,1 1 0,0-1 0,-4 7 0,-3 24 0,10-18 0,-1-15 0,1-1 0,-1 0 0,0 1 0,0-1 0,1 0 0,-1 1 0,0-1 0,1 0 0,-1 0 0,0 1 0,1-1 0,-1 0 0,1 0 0,-1 0 0,0 0 0,1 0 0,-1 1 0,1-1 0,-1 0 0,0 0 0,1 0 0,-1 0 0,1 0 0,-1 0 0,1 0 0,-1 0 0,0-1 0,1 1 0,-1 0 0,1 0 0,-1 0 0,0 0 0,1-1 0,2-1 0,0 1 0,0-1 0,0 0 0,0-1 0,-1 1 0,1 0 0,-1-1 0,1 1 0,-1-1 0,0 0 0,0 0 0,0 0 0,1-4 0,20-44 0,-23 50 0,1-2 0,0 1 0,1-1 0,-1 0 0,0 0 0,-1 1 0,1-1 0,0 0 0,-1 0 0,1 0 0,-1 0 0,0 0 0,-1-5 0,1 8 0,0 0 0,-1 0 0,1 0 0,0 0 0,-1 0 0,1 0 0,0 0 0,0 0 0,-1 1 0,1-1 0,0 0 0,-1 0 0,1 0 0,0 0 0,0 1 0,-1-1 0,1 0 0,0 0 0,0 1 0,0-1 0,-1 0 0,1 0 0,0 1 0,0-1 0,0 0 0,0 1 0,0-1 0,0 0 0,-1 1 0,1-1 0,0 0 0,0 1 0,0-1 0,-6 14 0,-3 11-616,2 0-1,0 0 0,2 0 0,1 0 1,0 1-1,2 0 0,2-1 0,0 1 1,1 0-1,7 34 0,27 97-2136,5 37 3239,-37-170-691,-1 1 1,-1 0-1,-1 0 1,-2 0-1,-7 47 1,7-63-22,-1 0 0,1-1 0,-1 1-1,-7 13 1,9-21 176,0 1 0,0 0 0,0-1 0,0 0 0,-1 1 0,1-1 0,0 0 0,0 1 0,-1-1 0,1 0-1,-1 0 1,1 0 0,-3 1 0,3-2 55,0 0 0,0 0 0,0 1 0,0-1 0,0 0 0,0 0 0,0 0 0,-1 0 0,1 0 0,0-1-1,0 1 1,0 0 0,0 0 0,0-1 0,0 1 0,0-1 0,0 1 0,0-1 0,0 1 0,0-1 0,0 0 0,0 1 0,-1-2 0,-2-2 299,0-1 1,0 1-1,1-1 1,-1 1-1,1-1 1,0-1 0,0 1-1,1 0 1,-1 0-1,1-1 1,-2-9-1,-1-8-497,-4-36 0,8 55 48,-2-37-219,2 0 0,1 1 0,2-1 0,2 0 0,2 1 0,1 0 0,13-40 0,109-264-2040,-68 197 1895,-48 115 226,-2 1-1,-1-2 1,10-55-1,-18 77 738,-1 0-1,-1 0 1,0 0-1,-1 1 1,0-1 0,-4-18-1,3 22 172,0 1 1,0-1-1,-1 1 0,0 0 0,0 0 0,-1 0 1,0 0-1,0 0 0,0 1 0,0 0 0,-9-8 1,12 12-604,0 0 1,0 0-1,0 0 0,0 0 1,0 0-1,0 0 1,0 0-1,0 1 1,0-1-1,0 0 1,-1 1-1,1-1 1,0 1-1,0-1 1,-1 1-1,1 0 1,0-1-1,-1 1 0,1 0 1,-1 0-1,1 0 1,0 0-1,-1 0 1,1 0-1,0 0 1,-1 1-1,1-1 1,0 0-1,-1 1 1,1-1-1,0 1 1,-1 0-1,1-1 1,0 1-1,0 0 0,0 0 1,0-1-1,0 1 1,0 0-1,0 0 1,0 0-1,0 0 1,0 1-1,0 0 1,-3 5-49,0-1 1,1 1 0,0 0 0,1-1-1,0 1 1,0 0 0,-1 10-1,-2 19-569,1 0 0,3 1 0,1 0 0,1-1 0,2 1 0,2-1 0,1 0 0,2 0 0,18 50-1,-22-73 146,2 1-1,0-1 0,1-1 1,0 1-1,0-1 0,11 12 0,-16-22 486,0 1-1,0-1 0,0 1 0,1-1 1,-1 0-1,1 0 0,-1 0 0,1 0 1,0 0-1,-1-1 0,1 1 0,0-1 1,0 0-1,0 0 0,0 0 0,1 0 1,-1-1-1,0 1 0,0-1 0,0 0 1,1 1-1,-1-2 0,0 1 0,0 0 1,0-1-1,1 1 0,-1-1 0,0 0 1,0 0-1,0 0 0,0 0 0,5-4 1,-1 0 438,-1 0 0,1 0 0,-1-1 1,0 0-1,0-1 0,0 1 0,-1-1 0,0 0 1,-1-1-1,0 1 0,0-1 0,0 1 1,2-10-1,-1 4 238,-1 0 1,0 0-1,-1-1 1,-1 1-1,0 0 0,-1-1 1,0-20-1,-7 14-711,10 31 0,-2-8-136,0 1-1,1 0 1,-1-1-1,1 0 1,0 1-1,0-1 1,0 0-1,0 0 0,4 2 1,7 4-6690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24 941 24575,'-10'-61'-2127,"6"40"2352,0-1 0,1 1 0,2 0 0,0-1 1,2-25-1,-1 46-221,0 1 0,0-1 1,0 1-1,0 0 1,0-1-1,0 1 0,0-1 1,0 1-1,1 0 1,-1-1-1,0 1 0,0-1 1,0 1-1,0 0 0,1-1 1,-1 1-1,0 0 1,0-1-1,1 1 0,-1 0 1,0-1-1,0 1 1,1 0-1,-1 0 0,0-1 1,1 1-1,-1 0 0,1 0 1,-1 0-1,0 0 1,1-1-1,-1 1 0,1 0 1,13 8 227,14 23 147,-25-27-363,47 64-1940,-30-40 304,1 0 0,37 37 0,-56-63 1620,-1-1 0,0 0 0,0 0 0,1 1 0,-1-1 0,0 0 0,1 0 0,-1 0 0,1-1 0,0 1 0,-1 0 0,1 0 0,-1-1 0,1 1 0,0-1 0,0 0 0,-1 1 0,1-1 0,0 0 0,0 0 0,-1 0 0,3-1 0,-2 0 0,0 0 0,0 0 0,0 0 0,-1 0 0,1-1 0,0 1 0,-1-1 0,1 1 0,-1-1 0,0 0 0,1 1 0,-1-1 0,0 0 0,0 0 0,0 0 0,0 0 0,-1 0 0,2-2 0,3-14 35,0-1 1,-1 1-1,0-1 0,-2 0 0,0 0 0,-1 0 0,-3-31 1,-1 15-909,-2 0 1,-2 0 0,-12-41-1,15 66 280,-3-11 404,10 18 275,6 9-31,8 8 229,0 0 0,1-1 1,1-1-1,0-1 1,0 0-1,22 7 0,-34-15-170,1-1 0,-1 0 0,1 0 0,0-1-1,0 0 1,-1 0 0,1-1 0,0 0 0,8-1 0,-11 0-112,0 0 0,0 0 0,0 0 0,0-1 1,0 0-1,0 0 0,-1-1 0,1 1 1,-1-1-1,1 0 0,-1 0 0,0 0 0,0-1 1,6-7-1,-7 7-64,0 0 0,-1 0 0,0 0 0,1 0 0,-1 0 0,-1-1-1,1 1 1,-1-1 0,1 1 0,0-10 0,-2 13 67,1-1-1,-1 0 1,0 0-1,0 0 1,0 0 0,0 0-1,0 0 1,-1 0-1,1 1 1,0-1-1,-1 0 1,1 0-1,-1 0 1,0 0-1,0 1 1,1-1 0,-1 0-1,0 1 1,-1-1-1,1 1 1,0-1-1,0 1 1,-1 0-1,1-1 1,-1 1 0,1 0-1,-1 0 1,1 0-1,-3-1 1,2 1-12,0 1 0,0 0-1,0 0 1,0 0 0,0 0 0,0 0 0,0 0 0,0 1 0,0-1 0,0 0 0,0 1-1,0 0 1,0-1 0,1 1 0,-1 0 0,0 0 0,0 0 0,1 0 0,-1 0 0,1 1-1,-4 2 1,-1 1 203,0 1-1,0 1 1,-9 11-1,8-8 581,1 1 0,0 0 0,1 0-1,0 0 1,1 1 0,-5 19 0,7-22-525,0 1 1,1 0-1,0 15 1,1-19-923,1 0-1,-1 0 1,1 0 0,0-1 0,1 1 0,3 9 0,-5-14 543,1 1 0,0 0 0,0 0 0,0-1 0,0 1 0,1-1 0,-1 1 0,0-1 0,1 1 0,-1-1 0,1 0 0,-1 0 0,1 0 0,0 0-1,-1 0 1,1 0 0,0 0 0,0 0 0,0-1 0,-1 1 0,1-1 0,0 1 0,0-1 0,0 0 0,0 0 0,0 0 0,0 0 0,0 0 0,0 0 0,0 0 0,0-1 0,0 1 0,0-1 0,2-1 0,2 0-18,0 0 0,-1 0 0,1-1 0,-1 0 0,1 0 0,-1 0 0,0-1 0,-1 1 1,1-1-1,5-6 0,-3 1 398,1 0 1,-1-1 0,-1-1 0,0 1 0,0-1-1,-1 0 1,0 0 0,-1 0 0,4-16-1,-10 36 527,2-1-1,-1 1 1,1 0-1,1 0 1,1 10-1,-2-16-430,1 1-1,0-1 0,0 0 1,0 0-1,0 0 0,0 0 1,1 1-1,3 4 0,-4-7-282,0 0-1,0 0 0,0 0 1,0 0-1,0 0 0,0 0 0,0 0 1,1-1-1,-1 1 0,0 0 1,0-1-1,1 1 0,-1-1 1,0 1-1,1-1 0,-1 1 1,1-1-1,-1 0 0,1 0 1,-1 0-1,3 0 0,-1-1-64,1 0 0,-1 0 0,0 0 0,1-1 0,-1 1 0,0-1 0,0 0 0,0 0 0,0 0 0,0 0 0,0-1 0,-1 1 0,1-1 0,-1 0 0,1 1 0,-1-1 0,3-5 0,5-8 0,15-31 0,-25 47 0,9-22-147,0-2 0,-1 1-1,-1-1 1,-2 0 0,0 0 0,-2-1-1,0 0 1,-2 1 0,0-1-1,-2 0 1,-1 0 0,-1 1 0,-1-1-1,-1 1 1,-1 0 0,-1 0 0,-11-23-1,14 39-529,1 1 0,-1 1 0,0-1-1,-9-10 1,13 16 642,-1 0 0,1 0 0,-1 1 0,1-1 0,-1 0 0,1 0 0,-1 1 0,0-1 0,1 1 0,-1-1 0,0 1 0,0-1 0,0 1-1,1-1 1,-1 1 0,0-1 0,0 1 0,0 0 0,0 0 0,0-1 0,0 1 0,1 0 0,-1 0 0,0 0 0,0 0 0,0 0 0,0 0 0,0 0 0,0 1-1,0-1 1,0 0 0,0 0 0,1 1 0,-1-1 0,0 0 0,0 1 0,0-1 0,1 1 0,-1-1 0,0 1 0,0-1 0,1 1 0,-1 0 0,0-1 0,1 1-1,-1 0 1,1 0 0,-1-1 0,1 1 0,-1 0 0,0 2 0,-3 6-226,0 1-1,0 0 1,1 0-1,0 0 1,1 0-1,0 1 0,0-1 1,1 1-1,0 12 1,2 11-1426,7 52 0,-2-47 1491,17 60 1,-18-82 256,2 0 0,-1 0 0,2-1 0,0 0 0,18 26 0,-23-38-61,0 0 0,0-1 0,0 1 0,0-1 0,0 0 0,1 0 0,0 0 0,-1-1 0,1 1 0,0-1 0,0 0 0,6 2 0,-7-3 0,0 0 0,0-1 0,0 1 0,-1-1 0,1 0 0,0 0 0,0 0 0,0 0 0,0 0 0,0-1 0,0 0 0,0 1 0,-1-1 0,1 0 0,0 0 0,-1 0 0,1-1 0,0 1 0,4-4 0,0-1 215,-1 1-1,1-1 0,-1-1 1,0 1-1,-1-1 0,1 0 1,-1-1-1,-1 1 0,1-1 0,-1 0 1,4-13-1,-3 6 410,0 0 0,-1 0 1,-1-1-1,-1 0 0,1-23 0,-1 48 103,-1 0 1,1 1 0,0-1-1,1 0 1,7 16-1,-7-19-355,0 1 0,0-2 0,1 1 0,0 0 0,5 5-1,-8-9-307,1 0 0,0 0 1,0-1-1,0 1 0,0-1 0,0 1 0,0-1 0,0 1 0,1-1 0,-1 0 0,1 0 0,-1 0 0,0-1 0,4 2 0,-2-2-64,-1-1 0,0 1 0,0 0 0,0-1 0,0 1 0,0-1 0,0 0 0,-1 0 0,1 0 0,0-1 0,0 1 0,-1-1 0,1 1 0,0-1 0,-1 0 0,4-4 0,3-2 0,-1-1 0,0 1 0,6-11 0,-6 8-119,-1 1-1,-1-1 0,0 0 1,0 0-1,-1-1 0,0 0 1,-1 0-1,-1 0 1,0-1-1,-1 1 0,0 0 1,0-1-1,-2 0 0,0-15 1,-2 19 119,-1 16 0,3 18 0,0-22 40,0 0 0,1 0-1,0 0 1,0 0 0,0 0 0,0 0 0,0-1 0,1 1 0,-1 0 0,1-1-1,0 1 1,-1-1 0,1 1 0,0-1 0,1 0 0,-1 0 0,0 0 0,1 0-1,-1 0 1,1-1 0,-1 1 0,1-1 0,0 0 0,0 1 0,-1-1 0,1 0-1,0-1 1,0 1 0,0 0 0,0-1 0,0 0 0,0 0 0,0 0 0,0 0 0,0 0-1,0 0 1,0-1 0,0 0 0,0 1 0,0-1 0,0 0 0,0 0 0,0-1-1,3-2 1,4-1-124,0-2 1,-1 1-1,0-2 0,-1 1 0,1-1 1,-1 0-1,12-17 0,-17 20 42,1 0 0,-1 0 0,1 0 1,-1-1-1,-1 0 0,1 1 0,-1-1 0,0 0 0,-1 0 0,1 0 0,-1 0 0,0-1 1,-1 1-1,1 0 0,-2-12 0,-6 1 14,7 17 27,0-1 0,0 1 0,-1 0 0,1 0-1,0-1 1,-1 1 0,1 0 0,0 0 0,-1 0 0,1-1 0,0 1 0,-1 0-1,1 0 1,0 0 0,-1 0 0,1 0 0,-1 0 0,1 0 0,0-1 0,-1 1 0,1 0-1,-1 1 1,1-1 0,-1 0 0,0 0 14,0 1-1,0 0 1,0 0 0,0-1 0,0 1-1,0 0 1,0 0 0,0 0-1,0 0 1,0 0 0,0 0-1,1 0 1,-1 0 0,1 1-1,-1-1 1,1 0 0,-1 0 0,1 1-1,-1-1 1,1 0 0,0 2-1,-1 4 109,0 0 0,0 1 0,1-1 0,1 0 0,0 9 0,-1-14-101,0 0-1,0 1 1,1-1 0,-1 0-1,1 1 1,-1-1-1,1 0 1,0 0-1,0 0 1,0 0-1,0 0 1,0 0-1,0 0 1,1 0 0,-1 0-1,1 0 1,-1-1-1,1 1 1,3 2-1,-3-4-19,-1 1 0,0-1 0,1 0 0,-1 0 0,1 0 0,-1 0 0,1 0 0,-1 0 0,1 0 0,-1 0 0,1-1 0,-1 1 0,1-1 0,-1 1 0,0-1 0,1 1 0,-1-1 0,0 0 0,1 0 0,-1 0 0,0 0 0,2-2 0,26-28 0,-21 23 0,1-3-97,-1 0 0,1 0 0,-2-1-1,1 0 1,-2-1 0,8-17 0,-11 22 40,-1 0 0,1-1 0,-1 1 1,-1 0-1,0-1 0,0 1 0,-1-1 1,0 1-1,0-1 0,-1 1 1,-3-16-1,4 22 34,0 1 0,-1-1 0,1 0 0,-1 0-1,1 0 1,-1 0 0,0 1 0,0-1 0,0 0 0,0 1 0,0-1 0,0 0 0,0 1 0,-1-1 0,1 1 0,0 0 0,-1 0 0,1-1 0,-1 1-1,-2-1 1,2 1 16,0 1-1,0 0 0,1-1 0,-1 1 1,0 0-1,0 0 0,0 0 1,1 1-1,-1-1 0,0 0 0,0 1 1,1-1-1,-1 1 0,0 0 1,0-1-1,1 1 0,-3 2 0,-3 1-42,0 1-1,1 0 0,0 1 0,0-1 0,0 1 0,1 0 0,0 1 0,-6 9 0,5-4-147,0-1-1,1 1 0,0 1 1,1-1-1,1 1 0,0-1 1,0 1-1,1 0 0,1 0 1,0 16-1,1-23 233,0 0 0,1 1 0,-1-1 0,1 1 0,1-1 0,-1 0 0,1 0 0,0 1 0,0-1 0,1-1 0,0 1 0,0 0 0,0-1-1,1 1 1,-1-1 0,1 0 0,1 0 0,-1 0 0,1-1 0,-1 0 0,1 0 0,9 5 0,-9-6-122,0-1 0,0 0 0,0 0 0,1-1 0,-1 0-1,1 0 1,-1 0 0,1-1 0,-1 1 0,1-1 0,-1-1 0,1 1 0,-1-1 0,1 0-1,8-2 1,-3-1-205,1 0-1,0-1 0,-1 0 1,0-1-1,19-13 1,-8 3-880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30 428 24575,'2'1'-35,"-1"0"0,1 0-1,-1 1 1,0-1-1,1 0 1,-1 0 0,0 1-1,0-1 1,0 1 0,0-1-1,0 1 1,0 0 0,0-1-1,-1 1 1,1 0-1,0-1 1,-1 1 0,0 0-1,1 0 1,-1 0 0,0 0-1,0-1 1,0 1 0,0 0-1,0 0 1,0 0-1,-2 3 1,0 6-305,-1 1 0,0-1 0,-7 14-1,6-13 224,-3 5 64,3-9 31,1 0 0,0 0 0,1 0 0,0 0 0,-2 16 0,4-24 22,0 0 0,0 0 0,0-1 0,1 1 0,-1 0 0,0-1 0,0 1 0,0 0 0,1 0 0,-1 0 0,0-1 0,0 1 0,1 0 0,-1 0 0,0 0 0,0 0 0,1-1 0,-1 1 0,0 0 0,1 0 0,-1 0 0,0 0 0,1 0 0,-1 0 0,0 0 0,1 0 0,-1 0 0,0 0 0,1 0 0,-1 0 0,0 0 0,0 0 0,1 0 0,-1 0 0,0 0 0,1 0 0,-1 1 0,0-1 0,1 0 0,-1 0 0,0 0 0,0 0 0,1 1 0,-1-1 0,0 0 0,0 0 0,0 1 0,1-1 0,-1 0 0,0 0 0,0 1 0,0-1 0,0 0 0,1 1 0,-1-1 0,0 0 0,0 0 0,0 1 0,0-1 0,0 0 0,0 1 0,0-1 0,0 0 0,0 1 0,0-1 0,0 0 0,0 1 0,0-1 0,0 1 0,18-22 0,-11 9-276,-1-1 0,0 1-1,-1-2 1,0 1-1,-1 0 1,0-1 0,-1 0-1,-1 0 1,0 0-1,0-16 1,-3-17-2677,-11-82-1,6 91 1934,2-1 1,2 0-1,3-42 0,-1 76 1049,1-1-1,0 1 0,0 0 0,1 0 0,-1 0 0,1 0 1,0 0-1,0 1 0,6-9 0,-7 11-11,0 1 0,0 0 0,0-1 0,1 1 0,-1 0-1,0 0 1,1 0 0,-1 0 0,1 0 0,-1 0 0,1 0 0,-1 0 0,1 0 0,0 1 0,-1-1-1,1 1 1,0-1 0,0 1 0,-1 0 0,1 0 0,0 0 0,0 0 0,-1 0 0,1 0-1,0 0 1,0 0 0,0 1 0,-1-1 0,1 1 0,0-1 0,-1 1 0,3 1 0,2 2 2,0-1 0,0 1 0,-1 1 0,1-1 0,-1 1 0,0 0 0,0 0 0,-1 0 0,0 1 0,0 0 0,0 0 0,0 0 0,2 7 0,4 9 70,-1-1 0,9 38 0,-8-6-89,-2-1 0,-2 2 0,-2 91 0,-3-69 0,1 18-210,-1 10 1808,17 114 0,-16-203-1598,1 1 0,1-1 0,0 0 0,8 17 0,-11-28 0,1-1 0,0 1 0,0-1 0,0 0 0,0 1 0,1-1 0,0 0 0,-1-1 0,7 6 0,-7-7 0,0 0 0,-1 0 0,1 0 0,0 0 0,0 0 0,0-1 0,0 1 0,0-1 0,0 1 0,0-1 0,1 0 0,-1 0 0,0 0 0,0 0 0,0 0 0,0 0 0,0 0 0,0-1 0,4-1 0,0 0 129,0-1 1,0 0 0,-1 0 0,1-1 0,-1 0 0,0 0-1,0 0 1,0 0 0,-1-1 0,1 0 0,-1 0 0,0 0 0,3-6-1,3-4 551,-2-1 0,1 0 0,9-28-1,-12 26-800,-1-1 0,0 0-1,-2-1 1,0 1-1,-1-1 1,-1 1 0,-1-1-1,0 0 1,-2 1 0,0-1-1,-1 1 1,-1-1 0,-1 1-1,-1 0 1,0 1-1,-1-1 1,-1 2 0,-1-1-1,-1 1 1,0 0 0,-1 1-1,-1 0 1,0 1 0,-23-22-1,11 16 122,-1 1 0,0 1 0,-45-25 0,70 44 83,0 0-1,-1 0 1,1 0-1,0 0 0,-1 0 1,1 0-1,0 0 1,0 0-1,-1-1 1,1 1-1,0 0 0,0 0 1,0 0-1,-1 0 1,1-1-1,0 1 1,0 0-1,0 0 0,-1-1 1,1 1-1,0 0 1,0 0-1,0-1 1,0 1-1,0 0 0,0 0 1,0-1-1,-1 1 1,1 0-1,0 0 1,0-1-1,0 1 0,0 0 1,0-1-1,0 1 1,0 0-1,0 0 1,1-1-1,-1 1 0,0 0 1,0-1-1,0 1 1,0 0-1,0 0 1,0-1-1,5-3-2247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143 107 24575,'3'-7'0,"0"0"0,0 0 0,-1 0 0,4-14 0,-6 18 0,1 0 0,-1 0 0,0 1 0,0-1 0,0 0 0,0 0 0,0 1 0,-1-1 0,1 0 0,-1 0 0,0 1 0,0-1 0,1 0 0,-2 1 0,1-1 0,-2-2 0,3 4 0,-1 1 0,0-1 0,1 0 0,-1 1 0,0-1 0,1 0 0,-1 1 0,0-1 0,0 1 0,1-1 0,-1 1 0,0 0 0,0-1 0,0 1 0,0 0 0,0 0 0,0-1 0,1 1 0,-1 0 0,0 0 0,0 0 0,0 0 0,-1 0 0,-1 1 0,1-1 0,0 1 0,-1 0 0,1 0 0,0 0 0,0 0 0,0 0 0,0 0 0,-2 2 0,-2 1 0,1 0 0,0 1 0,0 0 0,0 0 0,-7 10 0,8-9 0,1 0 0,-1 0 0,1 1 0,0-1 0,0 1 0,1 0 0,0-1 0,0 1 0,1 0 0,0 0 0,0 1 0,1-1 0,-1 0 0,1 0 0,1 0 0,0 0 0,0 0 0,0 0 0,1 0 0,0 0 0,0 0 0,1-1 0,-1 1 0,2-1 0,-1 1 0,1-1 0,0 0 0,0 0 0,0-1 0,1 1 0,10 8 0,3 0-1887,2 0 0,33 17 0,-33-20-23,0 1 0,30 24 1,-48-34 1902,0-1 1,0 1 0,-1 0-1,1 0 1,0 0 0,-1 0-1,1 0 1,-1 0 0,0 0-1,0 0 1,0 1 0,0-1-1,0 0 1,0 1 0,0-1-1,-1 1 1,1-1 0,-1 1-1,0 3 1,0-2-37,-1-1 0,0 1 1,0-1-1,0 1 0,0-1 0,0 1 1,-1-1-1,1 0 0,-1 0 0,0 0 1,0 0-1,-3 4 0,-3 1 536,0 1-1,-1-1 0,1-1 1,-2 0-1,1 0 1,-1-1-1,-16 8 1,19-10-343,0-1 1,0 0 0,-1-1 0,1 0-1,-1 0 1,0-1 0,1 0-1,-1 0 1,-15 0 0,19-2 54,0 1 0,1-1 0,-1 0 0,0 0-1,1 0 1,-1 0 0,1-1 0,0 0 0,-1 1 0,1-1 0,0 0 0,0 0 0,0-1 0,0 1-1,0-1 1,1 0 0,-1 1 0,1-1 0,-1 0 0,1 0 0,0-1 0,-2-5 0,-2-4-1146,1-1 1,0 0 0,1 0 0,1 0-1,0 0 1,1-1 0,0 1 0,2-1-1,-1 1 1,2-1 0,0 0 0,5-26-1,-2 24 545,1 1-1,0-1 1,1 1-1,11-21 0,-10 23 692,1 1-1,0 1 0,1-1 0,1 1 0,10-11 1,-7 11 281,-1 1 1,1 0 0,1 1 0,0 0 0,0 1-1,1 1 1,0 0 0,17-5 0,-26 11-260,0 0 0,0 0 0,0 1 0,0 0 0,0 1 0,1-1 0,-1 1 0,0 0 0,0 1 0,12 1 0,-13 0-28,0-1 0,0 1 0,-1 0-1,1 1 1,-1-1 0,0 1 0,0-1 0,0 1 0,0 1-1,0-1 1,0 1 0,-1-1 0,0 1 0,1 0 0,2 6-1,0 0-273,-1 0-1,0 1 1,0-1-1,-2 1 1,1 0-1,-1 1 1,2 16-1,5 85-235,-10-101 16,1 14-6621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117 469 24575,'2'0'0,"-1"0"0,0 0 0,0-1 0,0 1 0,0-1 0,1 1 0,-1-1 0,0 1 0,0-1 0,0 0 0,0 1 0,0-1 0,-1 0 0,1 0 0,0 0 0,0 0 0,0 0 0,-1 0 0,1 0 0,0 0 0,-1 0 0,1 0 0,-1 0 0,1 0 0,-1 0 0,0-1 0,1 1 0,-1 0 0,0 0 0,0 0 0,0-1 0,0 1 0,0-2 0,0-5 0,0 0 0,0-1 0,-2-11 0,1 14 0,0 1 0,0 0 0,0 0 0,-1 0 0,0 0 0,0 0 0,0 1 0,-4-7 0,5 10 0,0 0 0,0 0 0,1 0 0,-1 0 0,0 0 0,-1 0 0,1 0 0,0 0 0,0 0 0,0 1 0,0-1 0,-1 0 0,1 1 0,0-1 0,0 1 0,-1-1 0,1 1 0,-1 0 0,1 0 0,0-1 0,-1 1 0,1 0 0,-1 0 0,1 0 0,0 0 0,-1 1 0,1-1 0,0 0 0,-1 1 0,1-1 0,0 1 0,-1-1 0,1 1 0,0-1 0,-2 2 0,-3 2 14,1 0 1,-1 0-1,1 1 0,1 0 0,-1-1 0,1 1 0,-1 1 0,1-1 0,1 1 1,-1-1-1,1 1 0,0 0 0,0 0 0,1 1 0,0-1 0,0 1 1,0-1-1,1 1 0,-1 8 0,0 2-216,1 1 0,1 0 0,0-1 0,2 1 0,-1 0 0,6 20 1,3-1-3943,14 23 2588,-21-54 1399,0 0 0,0 0 0,1 0 1,0 0-1,0-1 0,0 1 0,1-1 1,0 0-1,0-1 0,0 1 0,0-1 1,12 7-1,-15-10 277,0 0-1,1 0 1,-1-1 0,0 1-1,1 0 1,-1-1 0,1 0 0,-1 1-1,0-1 1,1 0 0,-1 0-1,1-1 1,-1 1 0,1 0 0,-1-1-1,0 1 1,1-1 0,-1 0-1,4-2 1,1-1 752,1 0 1,-1-1-1,0-1 0,7-7 1,-8 8-345,0 0 0,1 0 0,13-8 0,-19 12-535,1 1 0,0 0 0,-1-1-1,1 1 1,0 0 0,-1 0-1,1 0 1,0 0 0,-1 0 0,1 0-1,0 0 1,-1 1 0,1-1 0,0 1-1,-1-1 1,1 1 0,-1 0 0,1-1-1,-1 1 1,1 0 0,-1 0 0,1 0-1,-1 0 1,0 0 0,0 1 0,2 1-1,5 5-128,0 1-1,12 18 0,-10-13-31,-8-12 166,0 1 0,0-1 0,0 0-1,0 0 1,1 0 0,-1 0-1,1 0 1,-1-1 0,1 1 0,0-1-1,0 0 1,-1 0 0,1 0 0,0 0-1,0 0 1,0 0 0,0-1-1,0 0 1,0 1 0,0-1 0,0 0-1,1 0 1,-1-1 0,0 1 0,0-1-1,0 0 1,0 1 0,-1-1-1,1 0 1,0-1 0,0 1 0,3-2-1,9-6-411,1-1-1,-2 0 0,1-1 1,16-17-1,-19 18-574,4-5 739,2-2 30,38-26 0,-50 40 292,0-1 0,0 1 1,0 0-1,0 0 0,0 1 0,1 0 1,-1 0-1,1 0 0,-1 1 1,1 0-1,12 0 0,-14 1 105,-1 0 0,1-1 0,-1 1-1,1-1 1,-1 1 0,1-1 0,-1-1-1,0 1 1,1-1 0,-1 0 0,0 0-1,0 0 1,0 0 0,0-1 0,5-3-1,-4 1-426,0 0 0,-1 0 0,0 0 0,1-1 0,-2 0 0,1 0 0,-1 0-1,0 0 1,4-10 0,-3 4-539,-1 0-1,0 0 1,0 0-1,-2 0 0,1 0 1,-2 0-1,1-1 1,-2 1-1,0 0 1,0 0-1,-4-17 1,4 27 705,1 0 1,-1 0 0,0-1-1,1 1 1,-1 0 0,0 0-1,0 0 1,0 0 0,-1 0-1,1 0 1,0 1 0,-1-1 0,1 0-1,-1 1 1,0-1 0,0 1-1,1-1 1,-1 1 0,0 0-1,0 0 1,0 0 0,0 0 0,-4-2-1,3 3 199,0 0-1,1 0 0,-1 0 1,0 0-1,0 1 1,1-1-1,-1 0 1,0 1-1,1 0 1,-1 0-1,1 0 0,-1 0 1,1 0-1,-1 0 1,1 1-1,0-1 1,-1 1-1,1 0 0,-3 3 1,-3 4 212,-1 0 1,1 1-1,1 0 1,0 1-1,0 0 1,1 0-1,0 0 1,1 1-1,0 0 1,1 0-1,1 0 1,0 0-1,-3 23 1,5-25-112,-1 1 1,2 0 0,0-1-1,0 1 1,1 0 0,0-1-1,0 1 1,2-1 0,-1 1-1,1-1 1,1 0-1,-1 0 1,2 0 0,0-1-1,0 0 1,10 15 0,-8-17-47,-1-1 1,1 0 0,0 0 0,1-1 0,10 6-1,-12-8-45,0 1 0,-1-1 0,0 1-1,1 0 1,-1 0 0,-1 0 0,1 1 0,-1-1-1,0 1 1,0 0 0,0 1 0,0-1 0,2 6-1,2 9-1286,-2 0 0,0 1-1,-1 0 1,-1 0 0,2 28-1,-3 109-2005,-7-34 591,0-48 2560,-24 133 0,27-205 45,-14 53 129,14-53-128,-1 1 0,1-1 0,-1-1-1,0 1 1,-1 0 0,1 0-1,-1-1 1,1 1 0,-1-1-1,-6 6 1,7-8 8,1 0 0,-1-1 0,1 1 0,-1 0-1,1-1 1,-1 1 0,1-1 0,-1 0 0,1 1 0,-1-1 0,0 0-1,1 0 1,-1 0 0,1 0 0,-1 0 0,0 0 0,1-1 0,-1 1-1,1-1 1,-1 1 0,1-1 0,-1 1 0,1-1 0,-1 0 0,1 1-1,-1-1 1,1 0 0,0 0 0,0 0 0,0 0 0,-1-1 0,-1-1-1,-3-4-459,0 0-1,0 0 1,1-1-1,-6-11 0,-4-8 818,3 0-1,0-1 0,1 0 0,-8-39 1,12 36-606,1-1 1,2 0-1,2 0 1,0-1-1,3 1 1,0 0-1,2 0 1,2 0 0,0 0-1,3 0 1,17-50-1,-13 54 847,0 0 1,2 1-1,21-30 0,-13 25 895,34-38 0,-47 59-1299,2 1 0,-1 0-1,2 0 1,-1 1 0,1 1 0,22-12-1,-30 18-337,0 1-1,1-1 0,-1 1 0,1 0 0,-1 0 1,1 1-1,5-1 0,-9 1 145,-1 0 1,1 0-1,0 0 1,0 0-1,-1 0 1,1 0-1,0 0 0,-1 0 1,1 0-1,0 1 1,0-1-1,-1 0 1,1 1-1,0-1 1,-1 0-1,1 1 0,0-1 1,-1 1-1,1-1 1,-1 1-1,1-1 1,-1 1-1,1-1 1,-1 1-1,1 0 0,-1 0 234,0 0-1,1 0 0,-1 0 0,0 0 0,0 0 0,0 0 0,-1 0 0,1 0 0,0 0 1,0 0-1,0 0 0,-1 0 0,1 0 0,0-1 0,-1 1 0,0 1 0,1-1-188,-1-1 0,1 1 0,0 0 0,-1-1 0,1 1 0,0 0 0,-1 0 0,1-1 0,0 1 0,0 0 0,0 0 0,0-1 0,0 1 0,0 0 0,0 0 0,0-1 0,0 1 0,0 0 0,0 0 0,0-1 0,1 1 0,-1 0 0,1 0 0,3-2 892,2-10-557,7-51-417,9-95 0,-17 106-1168,-3 0 0,-4-60 0,-1 82 568,0 0 0,-2 1 0,-1-1 0,-2 1 0,-14-37 0,22 64 620,-14-24-58,14 25 142,0-1 0,0 1 0,0 0 0,0-1 0,0 1 0,-1 0 0,1-1-1,0 1 1,0 0 0,-1-1 0,1 1 0,0 0 0,-1-1 0,1 1 0,0 0 0,0 0 0,-1-1 0,1 1 0,-1 0 0,1 0 0,0 0 0,-1-1-1,1 1 1,0 0 0,-1 0 0,1 0 0,-1 0 0,1 0 0,0 0 0,-1 0 0,1 0 0,-1 0 0,1 0 0,-1 0 0,1 0 0,0 0-1,-1 0 1,1 0 0,-1 1 0,1-1 0,0 0 0,-1 0 0,1 0 0,0 1 0,-1-1 0,1 0 0,0 0 0,-1 1 0,1-1 0,0 0-1,0 1 1,-1-1 0,1 0 0,0 1 0,0-1 0,0 0 0,-1 1 0,1-1 0,0 1 0,0-1 0,0 0 0,0 1 0,-2 8-419,0 0 1,1 0 0,0 0 0,0 0-1,1 0 1,0 0 0,3 18 0,-1-7-2347,3 34 814,3-1 0,21 80-1,-17-91 309,25 56-1,8-14 4084,-40-76-2382,0 1 0,1-1 0,0-1 1,0 1-1,1-1 0,9 7 0,-14-12-108,-1-1 0,1 0 0,0 1 0,0-1 0,-1 0 1,1 0-1,0 0 0,0 0 0,0-1 0,0 1 0,0 0 0,0-1 0,1 0 0,-1 1 1,0-1-1,0 0 0,0 0 0,0 0 0,0 0 0,0-1 0,1 1 0,-1 0 0,0-1 0,0 0 1,0 1-1,0-1 0,0 0 0,0 0 0,-1 0 0,1 0 0,0 0 0,0-1 0,-1 1 0,3-2 1,0-2 201,1 0 1,-1 0 0,0 0 0,-1-1 0,1 1 0,-1-1 0,0 0-1,-1 0 1,1 0 0,-1 0 0,0 0 0,1-9 0,0-6 1356,-1 0 1,-1-31-1,0 16-995,0 23-618,1-1 0,0 1 0,8-22 0,4-24 0,-13 49 0,0 0 0,0 0 0,-1 0 0,-1 0 0,-1-13 0,1 21 0,1 1 0,0-1 0,0 1 0,0-1 0,-1 1 0,1-1 0,-1 1 0,1 0 0,-1-1 0,0 1 0,0 0 0,1-1 0,-1 1 0,0 0 0,0 0 0,0 0 0,0 0 0,0 0 0,-1 0 0,1 0 0,0 0 0,0 0 0,-1 0 0,1 1 0,0-1 0,-1 0 0,1 1 0,-1-1 0,1 1 0,-1 0 0,1 0 0,0-1 0,-1 1 0,1 0 0,-1 0 0,0 0 0,1 0 0,-1 1 0,1-1 0,0 0 0,-1 1 0,1-1 0,-1 1 0,1-1 0,-2 2 0,-2 0-112,1 0 0,0 1-1,0-1 1,0 1 0,0 0 0,1 0-1,-1 1 1,1-1 0,0 1-1,0 0 1,0-1 0,1 1 0,-1 1-1,1-1 1,0 0 0,0 0-1,0 1 1,1-1 0,-1 1-1,0 5 1,0 1-183,0 0 1,0 1-1,1-1 0,1 1 0,0 0 1,0-1-1,3 16 0,0-17 78,-1 1-1,1-1 0,1 0 1,0 0-1,0-1 1,1 1-1,0-1 1,1 0-1,0 0 0,0-1 1,13 14-1,-15-18 105,0 0-1,0 0 1,1-1-1,0 1 1,0-1-1,0 0 1,0 0-1,0 0 1,1-1-1,-1 0 1,1 0-1,0-1 1,-1 1-1,1-1 1,0 0-1,0-1 1,0 1-1,-1-1 1,1-1-1,0 1 0,0-1 1,9-2-1,19-10 405,-4-2 1165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145 304 24575,'-1'-3'0,"0"1"0,-1 0 0,1 0 0,0-1 0,-1 1 0,1 0 0,-1 0 0,1 0 0,-1 1 0,0-1 0,0 0 0,0 1 0,0-1 0,0 1 0,0 0 0,-1 0 0,1-1 0,0 1 0,-1 1 0,1-1 0,-1 0 0,1 1 0,-4-1 0,3 1 0,1 0 0,-1 1 0,0-1 0,1 1 0,-1 0 0,1 0 0,0 0 0,-1 0 0,1 0 0,0 1 0,-1-1 0,1 1 0,0-1 0,0 1 0,0 0 0,0 0 0,1 0 0,-1 0 0,1 0 0,-1 0 0,1 0 0,-2 4 0,-5 10 0,1 1 0,0 0 0,2 0 0,0 1 0,1 0 0,0 0 0,2 0 0,0 0 0,1 0 0,1 0 0,0 1 0,5 22 0,-5-36-198,1 0 1,0-1-1,0 1 0,0-1 0,1 1 0,0-1 0,0 1 0,0-1 0,5 7 1,-6-10 100,0 0 0,0 0 0,0 0 1,0 0-1,0 0 0,0-1 1,0 1-1,0 0 0,1-1 1,-1 1-1,0-1 0,0 1 0,1-1 1,-1 0-1,0 1 0,1-1 1,-1 0-1,0 0 0,1 0 1,-1 0-1,0 0 0,1 0 0,-1 0 1,0-1-1,1 1 0,-1 0 1,0-1-1,0 1 0,1-1 1,-1 1-1,0-1 0,0 0 0,0 0 1,0 1-1,0-1 0,0 0 1,2-2-1,4-3-69,-1 0 1,0-1-1,0 0 0,0 0 1,-1 0-1,0 0 0,-1-1 0,1 0 1,-2 0-1,1 0 0,3-12 1,0-3 92,-2 0 0,0-1 0,2-25 0,-4 15-29,-2 1 0,-1-1 1,-7-58-1,5 78 33,-1 1 0,0-1 0,0 1-1,-2-1 1,0 1 0,0 0 0,-1 1 0,0 0 0,-1-1-1,-1 2 1,-16-20 0,22 29-31,0 0 1,0 0-1,0 0 0,0 0 0,0 0 0,0 1 1,-1-1-1,1 1 0,-1 0 0,1 0 1,-1 0-1,1 0 0,-1 0 0,0 0 1,-3 0-1,4 1 91,1 1 1,0-1-1,-1 0 0,1 1 1,-1-1-1,1 0 0,0 1 1,-1 0-1,1-1 0,0 1 1,0 0-1,0 0 0,-1 0 1,1 0-1,0 0 0,0 0 1,0 0-1,0 0 0,1 0 1,-1 0-1,0 0 1,0 1-1,1-1 0,-1 0 1,0 1-1,1-1 0,0 0 1,-1 1-1,1-1 0,-1 3 1,0 7 11,-1-1 0,1 1 0,1 0 0,0-1 1,0 1-1,1 0 0,0-1 0,1 1 0,1-1 0,-1 0 1,2 1-1,4 10 0,1-1 645,0 0-1,2 0 1,0-1 0,26 32 0,-32-44-998,1-1 0,1 1 0,-1-1 0,1 0 0,0-1 0,0 0 1,1 0-1,-1 0 0,12 4 0,-16-8 334,0 0 0,1 0 0,-1 0 0,0 0 0,1 0 0,-1-1 1,1 1-1,-1-1 0,1 0 0,-1 0 0,1 0 0,-1-1 0,1 1 0,-1-1 0,0 0 1,1 0-1,-1 0 0,0 0 0,0-1 0,0 1 0,0-1 0,0 0 0,0 0 1,0 0-1,0 0 0,4-5 0,0-1 569,1-1 1,-1-1-1,-1 1 1,0-1-1,8-16 1,-11 19 160,0-1 1,0 1-1,-1 0 1,0-1-1,0 1 1,-1-1-1,0 0 1,0 1-1,-1-11 1,0 16-691,0-1 0,-1 1 0,1-1 0,-1 1 0,0 0 1,0-1-1,0 1 0,0 0 0,0 0 0,0 0 0,0 0 0,-1 0 1,1 0-1,-1 0 0,0 0 0,1 1 0,-1-1 0,0 0 0,0 1 1,-4-3-1,5 4-27,0-1 0,0 1 1,0 0-1,0-1 1,0 1-1,0 0 1,0 0-1,0 0 0,0 0 1,0 0-1,0 0 1,0 0-1,0 0 1,0 0-1,0 0 0,0 0 1,0 1-1,0-1 1,-2 1-1,2 0 12,0 0-1,0 0 0,-1 0 1,1 0-1,0 0 1,0 1-1,0-1 1,0 0-1,0 0 1,0 1-1,1-1 1,-1 1-1,0-1 1,1 1-1,-1-1 1,0 3-1,1-1 51,0-3-96,0 1 1,0-1-1,0 0 0,0 1 1,-1-1-1,1 1 0,0-1 1,0 1-1,0-1 0,0 1 0,0-1 1,-1 0-1,1 1 0,0-1 1,0 1-1,-1-1 0,1 0 1,0 1-1,-1-1 0,1 0 1,-1 1-1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123 417 24575,'0'-3'0,"-1"1"0,1-1 0,-1 1 0,1-1 0,-1 1 0,0-1 0,0 1 0,0-1 0,-1 1 0,1 0 0,0 0 0,-1 0 0,0-1 0,1 1 0,-1 1 0,0-1 0,-4-3 0,5 4 0,0 0 0,0 1 0,0-1 0,1 1 0,-1-1 0,0 1 0,0-1 0,-1 1 0,1-1 0,0 1 0,0 0 0,0 0 0,0-1 0,0 1 0,0 0 0,0 0 0,0 0 0,0 0 0,-1 0 0,1 1 0,0-1 0,0 0 0,0 0 0,0 1 0,0-1 0,0 1 0,0-1 0,0 1 0,0-1 0,0 1 0,0-1 0,0 1 0,0 0 0,1 0 0,-1 0 0,0-1 0,0 1 0,1 0 0,-1 0 0,1 0 0,-1 0 0,1 0 0,-1 1 0,-10 24-1539,1 0-1,2 1 0,1 0 1,0 1-1,-4 54 1,11-79 1560,-2 38-81,2-39 85,0 0 0,0 0-1,0 0 1,0 0 0,0 0 0,1 0 0,-1 0 0,1 0 0,-1 0 0,1-1-1,0 1 1,0 0 0,0 0 0,0-1 0,0 1 0,0 0 0,2 1-1,-2-3 53,0 1-1,0-1 0,0 0 0,0 1 0,0-1 0,0 0 0,0 0 0,0 0 0,0 0 0,0 0 0,0 0 0,0 0 0,0 0 0,0 0 0,0 0 0,0-1 0,0 1 0,0 0 0,0-1 1,0 1-1,0-1 0,0 1 0,0-1 0,0 1 0,0-1 0,-1 0 0,1 1 0,0-1 0,0 0 0,-1 0 0,2-1 0,22-30 4209,-23 30-3305,28-46 612,-21 33-2747,-1 0 0,0 0 0,-1 0 0,-1-1 0,0 0 0,2-16 0,-6 23 987,-2 15 126,-1 15 84,3-16 197,0-1 0,0 1 0,0-1 0,1 1 0,-1-1-1,1 0 1,0 0 0,0 0 0,0 0 0,1 0 0,4 6 0,-5-9-189,-1 0 1,0 1-1,1-1 0,-1 0 1,1 0-1,0 0 1,-1 0-1,1 0 1,0-1-1,-1 1 1,1 0-1,0-1 0,0 1 1,0-1-1,0 0 1,0 0-1,-1 1 1,1-1-1,0 0 1,0-1-1,0 1 0,0 0 1,0 0-1,0-1 1,-1 1-1,1-1 1,0 0-1,0 0 1,-1 1-1,1-1 0,1-1 1,4-3-444,-1 0 0,0 0 0,0 0 0,0 0 0,-1-1 0,0 0 0,0 0 0,-1-1 0,1 1 0,-1-1 0,-1 0 0,4-9 0,1-2-82,-2 0 1,0-1-1,6-35 1,-5-12-1378,-7 38 2481,-1 1 0,-1-1 1,-1 1-1,-1 0 0,-8-27 0,6 35-1040,-15-36 1,9 39 433,12 16-25,0 0 0,-1-1 1,1 1-1,0 0 0,-1 0 0,1 0 0,0 0 0,0 0 0,-1-1 0,1 1 1,0 0-1,-1 0 0,1 0 0,0 0 0,-1 0 0,1 0 0,0 0 0,0 0 0,-1 0 1,1 0-1,0 0 0,-1 0 0,1 1 0,0-1 0,-1 0 0,1 0 0,0 0 1,0 0-1,-1 0 0,1 1 0,-1 0 29,0 1 1,0-1-1,0 1 1,0 0-1,0 0 1,0-1-1,1 1 1,-1 0 0,1 0-1,0-1 1,-1 1-1,1 0 1,0 0-1,0 0 1,0 2-1,1 19 1446,1 1 1,1-1-1,10 38 0,10 17 289,-6-29-6260,-5-14 2853,3-1 0,18 34 1,-12-34 4040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60 331 24575,'-10'-13'-776,"2"-1"1,0 0-1,1 0 0,0-1 0,1 0 1,-7-26-1,13 36 707,0 1 0,0-1 0,0 0 0,1 1 0,0-1 0,-1 0 0,2 1 0,-1-1 0,0 1 0,1-1 0,0 1 0,0 0 0,0 0 1,1-1-1,-1 2 0,1-1 0,0 0 0,0 0 0,6-4 0,5-6-241,1 1 0,1 0 0,20-12 0,21-9 1130,-32 20-1782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3:5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142 342 24575,'-2'-2'0,"1"1"0,-1-1 0,0 1 0,0 0 0,0 0 0,0 0 0,1 0 0,-1 1 0,0-1 0,-1 0 0,1 1 0,0-1 0,0 1 0,0 0 0,0 0 0,0 0 0,0 0 0,-1 0 0,1 0 0,0 0 0,-3 1 0,1 0 0,0 1 0,0-1 0,-1 0 0,1 1 0,1 0 0,-1 0 0,0 0 0,0 0 0,-5 6 0,4-2 0,0 0 0,0 0 0,1 0 0,-1 1 0,2 0 0,-1 0 0,1 0 0,0 0 0,0 0 0,-2 15 0,3-18 0,1 1 0,1-1 0,-1 0 0,0 0 0,1 1 0,0-1 0,0 0 0,0 1 0,1-1 0,0 0 0,-1 1 0,1-1 0,1 0 0,-1 0 0,1 0 0,-1 0 0,1 0 0,0 0 0,1-1 0,4 8 0,-5-10 0,-1 0 0,1 0 0,-1 0 0,1 0 0,-1 0 0,1 0 0,0-1 0,0 1 0,-1-1 0,1 1 0,0-1 0,0 0 0,0 1 0,-1-1 0,1 0 0,0 0 0,0 0 0,0 0 0,0-1 0,-1 1 0,1 0 0,0-1 0,0 0 0,-1 1 0,1-1 0,0 0 0,-1 0 0,1 0 0,0 0 0,2-2 0,4-3 0,-1 0 0,0 0 0,0-1 0,9-11 0,-6 7 0,-1-1 0,-1 0 0,1 0 0,-2-1 0,0 0 0,-1 0 0,9-25 0,-15 23 0,0 15 0,0 0 0,0 0 0,0 0 0,0 0 0,0 0 0,-1 0 0,1 0 0,0-1 0,0 1 0,0 0 0,0 0 0,0 0 0,-1 0 0,1 0 0,0 0 0,0 0 0,0 0 0,0 0 0,-1 0 0,1 0 0,0 0 0,0 0 0,0 0 0,0 0 0,-1 0 0,1 0 0,0 0 0,0 0 0,0 0 0,0 0 0,-1 0 0,1 0 0,0 1 0,0-1 0,0 0 0,0 0 0,0 0 0,0 0 0,-1 0 0,1 1 0,-1 0 0,-1 0 0,1 1 0,-1 0 0,1-1 0,0 1 0,-1 0 0,1 0 0,0 0 0,0 0 0,0 2 0,-1 4-105,0-1 0,1 1 0,0 0 0,1 0 0,0 0 0,0 0 0,1 0 0,-1 0 0,2-1 0,-1 1 0,1 0 0,4 9 0,0-3-6721</inkml:trace>
  <inkml:trace contextRef="#ctx0" brushRef="#br0" timeOffset="1">406 20 24575,'-2'-2'0,"0"0"0,0 0 0,0 0 0,0 0 0,0 1 0,-1-1 0,1 1 0,-1-1 0,1 1 0,-6-1 0,7 1 0,1 1 0,-1 0 0,0 0 0,0 1 0,0-1 0,0 0 0,0 0 0,1 0 0,-1 0 0,0 1 0,0-1 0,0 0 0,1 1 0,-1-1 0,0 1 0,1-1 0,-1 1 0,0-1 0,1 1 0,-1-1 0,0 1 0,1 0 0,-1-1 0,1 1 0,-1 0 0,1 0 0,0-1 0,-1 1 0,1 0 0,0 0 0,-1-1 0,1 1 0,0 0 0,0 0 0,0 0 0,0 0 0,0 0 0,0 1 0,-2 9-71,1 1 0,0-1-1,1 1 1,0-1 0,3 16-1,14 59-836,-8-47 472,0 2 90,18 47 0,-7-35-2380,-12-36-275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24575,'7'-7'-535,"0"-1"-1,1 1 0,0 0 0,0 1 1,0 0-1,15-7 0,-18 11 315,0 0-1,0 0 1,0 0 0,0 1-1,0 0 1,0 0 0,1 0-1,-1 1 1,0 0 0,1 0-1,-1 0 1,0 1-1,1-1 1,6 3 0,18 6 468,-22-6-237,0-1 0,0 0-1,0 0 1,11 1-1,-16-3-9,1 0-1,0 0 0,-1-1 1,1 1-1,-1-1 0,1 0 1,-1 0-1,1 0 1,-1-1-1,0 1 0,0-1 1,1 1-1,3-5 0,7-5 220,-1-1-1,0 0 0,-1-1 1,0 0-1,-1-1 0,16-28 1,-20 20-219,-6 22 0,-1-1 0,0 1 0,0 0 0,0-1 0,0 1 0,0 0 0,0-1 0,0 1 0,0 0 0,0-1 0,0 1 0,0-1 0,0 1 0,0 0 0,0-1 0,0 1 0,0 0 0,0-1 0,-1 1 0,1 0 0,0 0 0,0-1 0,0 1 0,0 0 0,-1-1 0,1 1 0,0 0 0,0 0 0,-1-1 0,1 1 0,0 0 0,0 0 0,-1 0 0,1-1 0,0 1 0,-1 0 0,1 0 0,0 0 0,-1 0 0,1 0 0,0 0 0,-1 0 0,1 0 0,0 0 0,-1 0 0,1 0 0,0 0 0,-1 0 0,1 0 0,0 0 0,-1 0 0,1 0 0,0 0 0,-1 0 0,1 0 0,0 0 0,-1 1 0,1-1 0,0 0 0,-1 0 0,1 0 0,0 1 0,-1-1 51,0 1 0,1-1 1,-1 1-1,0-1 0,1 1 1,-1 0-1,1-1 0,-1 1 0,1 0 1,-1-1-1,1 1 0,0 0 1,-1-1-1,1 1 0,0 0 0,-1 0 1,1 0-1,0-1 0,0 1 1,0 0-1,0 0 0,0 1 1,0 21 1552,1-18-1473,9 77 609,38 142 1,-2-13 118,-45-204-867,10 57-3310,3 104-1,-13-149 2741,-2-1 0,0 0 0,-1 0 0,0 0-1,-2 0 1,0 0 0,-1 0 0,-1-1 0,-1 0 0,-14 27 0,17-37 558,-1 0 1,0-1 0,0 1 0,0-1-1,-1 0 1,0-1 0,-12 10-1,16-14 51,-1 1 0,1 0 0,-1-1 0,0 0 0,0 0 0,1 0-1,-1 0 1,0 0 0,0 0 0,0-1 0,0 1 0,0-1 0,0 0-1,0 0 1,0 0 0,0 0 0,0-1 0,0 1 0,0-1 0,0 0-1,0 0 1,0 0 0,1 0 0,-4-2 0,-1-1 416,0-1 1,1 0-1,0-1 0,0 0 1,0 0-1,0 0 0,1 0 1,0-1-1,1 0 0,0 0 1,0 0-1,0-1 1,1 1-1,0-1 0,0 0 1,1 0-1,-2-9 0,0-4 303,-4-41-1,7-16-4616,4 30 3469,2 0 0,2 1 0,15-52 0,52-137-3812,-6 52 4550,166-317-1,-226 486-1093,11-20-862,-14 12 3986,-7 19-1895,-3 9-400,-4 10-119,4-1 88,0 1 1,1-1 0,1 1 0,-3 30 0,3 64 832,3-83-830,27 431 47,-9-241-2733,-15-161 2027,8 273-1712,-16-300 4248,5-28-1875,0 0 0,0 1-1,0-1 1,-1 0 0,1 1 0,0-1 0,0 1 0,-1-1-1,1 0 1,0 1 0,0-1 0,-1 0 0,1 0 0,0 1-1,-1-1 1,1 0 0,0 0 0,-1 1 0,1-1 0,-1 0-1,1 0 1,0 0 0,-1 0 0,1 0 0,-1 1 0,1-1-1,0 0 1,-1 0 0,1 0 0,-1 0 0,1 0 0,-1 0 0,1 0-1,0-1 1,-1 1 0,1 0 0,-1 0 0,1 0 0,0 0-1,-1 0 1,1-1 0,-1 1 0,1 0 0,0 0 0,-1-1-1,1 1 1,0 0 0,0-1 0,-1 1 0,1 0 0,0-1-1,-1 1 1,1 0 0,0-1 0,0 1 0,0 0 0,-1-1-1,-3-5 10,0 1 0,0-1-1,0 0 1,1 0 0,-1-1 0,2 1-1,-5-12 1,-10-52 1616,11 41-1587,-1-3-116,-38-179 101,35 150-314,-4-92 0,14 139-58,0-1 1,1 1-1,0 0 0,1 0 0,0 0 1,2 0-1,4-14 0,-5 21 352,0 0 0,1 0 1,0 0-1,0 1 0,0-1 0,1 1 0,0 0 0,0 1 1,0-1-1,1 1 0,0 0 0,0 1 0,0-1 1,13-6-1,-8 6 942,0-1 1,0 2 0,1 0 0,13-3-1,-21 6-753,0 0-1,0 0 1,0 0-1,0 1 1,0 0-1,0 0 1,0 0-1,0 0 1,0 1-1,0 0 1,0-1-1,0 1 1,0 1-1,0-1 1,0 1-1,4 1 1,-7-1-241,0-1 0,0 0 0,0 0 0,1 1 0,-1-1 0,0 1 0,-1-1 0,1 1 0,0-1 0,0 1 0,-1-1 0,1 1 0,-1 0 0,1-1 0,-1 1 0,0 0 0,1 0 0,-1-1 0,0 1 0,0 0 0,0 0 0,-1-1 0,1 1 0,0 0 0,-1-1 0,1 1 0,-1 0 0,1-1 0,-1 1 0,-1 2 0,-2 5 0,-1-1 0,1 1 0,-1-1 0,-7 8 0,-10 9 0,16-20 0,14-18 0,38-47-644,-16 23-474,-1-2 0,-2 0 0,35-71 0,-57 96 1118,-7 11 0,0 5 0,1 0 0,-1 0 0,1 0 0,0 0 0,0 0 0,-1 0 0,1 0 0,-1 4 0,-13 42-1435,11-29 2524,1-1 1,-2 25 0,4-30-501,1 1 0,1-1 0,4 27 0,-3-31-1354,0 0 0,1 0 1,6 13-1,-7-19 687,-1 0 1,1 1-1,0-1 0,0 0 1,1 0-1,-1 0 0,1 0 1,-1-1-1,1 1 0,0-1 1,0 1-1,0-1 0,0 0 1,0 0-1,0 0 0,1-1 1,-1 1-1,1-1 0,-1 0 1,1 0-1,0 0 0,-1 0 1,1-1-1,0 1 0,-1-1 1,1 0-1,0 0 0,5-1 1,11-3-209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0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24575,'1'-9'-309,"0"1"-1,0-1 0,1 1 0,0-1 1,0 1-1,1 0 0,0 0 0,0 0 1,1 0-1,0 1 0,0 0 1,1-1-1,0 1 0,0 1 0,1-1 1,-1 1-1,13-10 0,8-4-1226,0 0-1,2 2 0,35-18 1,-63 36 1535,201-97-3954,6 24 8223,-188 71-2339,-18 2-1869,-1 0 0,0 0 0,0 0 0,1 0 1,-1 1-1,0-1 0,0 0 0,1 0 0,-1 0 0,0 0 0,0 1 0,0-1 0,0 0 0,1 0 1,-1 1-1,0-1 0,0 0 0,0 0 0,0 1 0,0-1 0,0 0 0,1 0 0,-1 1 1,0-1-1,0 0 0,0 0 0,0 1 0,0-1 0,0 0 0,0 0 0,0 1 0,0-1 1,0 1-1,-2 3 244,1 0 0,-1 0 1,0 0-1,0-1 1,-5 7-1,2-1-928,-22 38-2151,2 1-1,-35 96 1,48-109 2693,3 1 1,-10 64-1,18-91 131,0 1 1,1-1-1,0 0 0,0 0 1,1 0-1,0 0 0,3 12 1,-3-19-53,0 1 0,0-1 1,0 1-1,0-1 0,0 0 1,0 1-1,1-1 1,-1 0-1,1 0 0,-1 0 1,1 0-1,0 0 0,0 0 1,0-1-1,0 1 1,0-1-1,0 1 0,1-1 1,-1 0-1,0 0 0,1 0 1,-1 0-1,1 0 1,-1-1-1,1 1 0,-1-1 1,1 1-1,0-1 0,3 0 1,1 0 116,0-1 0,0 0 0,0-1 0,0 0 0,0 0 0,-1 0 1,1 0-1,-1-1 0,1-1 0,-1 1 0,0-1 0,10-7 0,-1-2 257,-1 0 0,0 0 0,17-23 0,-15 17-240,-1-1 1,-1-1-1,-1 0 1,-1-1-1,-1-1 1,11-31-1,-19 44-80,0 0 0,0 0 1,-1-1-1,0 1 0,-1-1 0,0 0 0,-1 1 0,0-1 0,0 1 1,-1-1-1,-1 0 0,0 1 0,0-1 0,-1 1 0,0 0 0,-1 0 0,-7-13 1,8 17-43,-1 1-1,1 0 1,-1 0 0,0 1 0,0-1 0,-1 1 0,1 0 0,-1 0 0,0 1 0,0-1 0,0 1 0,-1 0-1,1 0 1,-1 1 0,1 0 0,-1 0 0,0 0 0,0 1 0,0-1 0,-7 1 0,8 0-18,0 1 1,-1 0-1,1 0 0,0 1 1,0 0-1,-1 0 1,1 0-1,0 0 0,0 1 1,0 0-1,0 0 1,1 0-1,-1 0 1,1 1-1,-1 0 0,1 0 1,0 0-1,0 1 1,0-1-1,0 1 0,1 0 1,-1 0-1,-3 7 1,-6 12-571,4 0 2667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116 399 24575,'-9'-21'-192,"-10"-20"154,18 40 44,0-1-1,0 0 1,0 1 0,-1-1 0,1 1-1,0-1 1,-1 1 0,1-1 0,-1 1-1,1 0 1,-1 0 0,0 0 0,1 0-1,-1 0 1,0 0 0,0 0 0,-2 0-1,3 1-3,0 0 0,0 0-1,0 0 1,0 0 0,0 0 0,0 1-1,0-1 1,0 0 0,1 1 0,-1-1-1,0 0 1,0 1 0,0-1-1,0 1 1,0-1 0,1 1 0,-1 0-1,0-1 1,1 1 0,-1 0-1,0 0 1,1-1 0,-1 1 0,1 0-1,-1 0 1,1 0 0,-1 0-1,1 0 1,0 0 0,-11 32 1,10-27-3,-7 30-3158,2 1 0,-3 40 0,8-56 2450,1 1 0,1-1 1,0 0-1,2 0 0,6 24 0,-7-39 821,0 0 0,0 0 1,1 0-1,0 0 0,0-1 0,0 0 0,1 1 0,7 7 0,-10-12-39,0 0 0,0 0-1,-1 0 1,1 0 0,0-1 0,1 1 0,-1 0 0,0-1-1,0 1 1,0-1 0,0 1 0,0-1 0,0 1 0,1-1-1,-1 0 1,0 0 0,0 0 0,1 1 0,1-2 0,-2 1-48,1-1 0,-1 1 0,1-1 1,-1 0-1,0 0 0,1 0 0,-1 0 0,0 0 1,0 0-1,0 0 0,0 0 0,0 0 0,0 0 1,0-1-1,0 1 0,0 0 0,-1-1 1,1 1-1,0-1 0,0-1 0,2-8 126,1 0-1,-1-1 1,-1 1-1,0-1 0,-1 0 1,0-12-1,0 11 26,0 0 0,0-1 0,7-22-1,-8 36-128,0 1-1,0-1 0,0 0 0,0 0 0,0 0 1,0 0-1,0 1 0,1-1 0,-1 0 0,0 0 1,0 0-1,0 0 0,0 0 0,0 0 0,0 1 0,1-1 1,-1 0-1,0 0 0,0 0 0,0 0 0,0 0 1,1 0-1,-1 0 0,0 0 0,0 0 0,0 0 1,0 0-1,1 0 0,-1 0 0,0 0 0,0 0 0,0 0 1,1 0-1,-1 0 0,0 0 0,0 0 0,0 0 1,1 0-1,-1 0 0,0 0 0,0 0 0,0 0 1,0 0-1,0 0 0,1 0 0,-1-1 0,0 1 1,0 0-1,0 0 0,0 0 0,0 0 0,1 0 0,-1 0 1,0-1-1,0 1 0,0 0 0,0 0 0,0 0 1,0 0-1,0-1 0,0 1 0,0 0 0,0 0 1,0 0-1,0-1 0,0 1 0,8 17 1087,-7-14-1167,5 13 145,1-1 1,9 17-1,-13-28 21,-1-1 0,0 1 0,1-1 0,-1 1 1,1-1-1,0 0 0,0 0 0,0 0 0,1 0 0,-1-1 0,1 1 0,-1-1 0,1 0 1,5 2-1,-7-4-257,0 1 0,0-1 0,0 0 0,0 0 1,0 0-1,0 0 0,0-1 0,0 1 0,0-1 1,0 1-1,-1-1 0,1 1 0,0-1 0,0 0 0,0 0 1,-1 0-1,1 0 0,0 0 0,-1-1 0,1 1 1,-1 0-1,1-1 0,-1 1 0,0-1 0,1 1 1,-1-1-1,2-3 0,2-3-673,-1-1 0,1 0 1,-1 0-1,4-12 0,-1-4-1,0-1 0,-2 0 1,3-36-1,-5 28 1008,-3 0 1,-4-44-1,-1 39 1190,-2 0 0,-1 1 0,-2 0 0,-1 1 0,-23-50 0,17 61 598,17 26-1956,0 0 1,0-1 0,-1 1 0,1 0 0,0 0 0,0-1 0,0 1 0,-1 0 0,1 0 0,0 0 0,0 0 0,-1-1-1,1 1 1,0 0 0,0 0 0,-1 0 0,1 0 0,0 0 0,0 0 0,-1 0 0,1 0 0,0 0 0,-1 0 0,1 0 0,0 0-1,0 0 1,-1 0 0,1 0 0,0 0 0,0 0 0,-1 0 0,0 1-4,1 0 0,-1 0 0,1 0 0,0 0 0,-1-1 0,1 1 0,0 0 0,0 0 0,-1 0 0,1 0 0,0 0 0,0 0 0,0 0 0,0 0 0,0 1 0,3 24-784,1 0-1,0 0 0,2 0 1,1-1-1,12 28 0,-10-24-151,14 32-2946,38 74 1176,-43-101 6357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103 409 24575,'-28'-39'-4137,"-34"-66"-1,60 102 4144,1 0 0,-1-1 0,1 1 0,-1-1 0,1 1 0,0-1 0,1 1 0,-1-1 0,0 1 0,1-1 0,0 0 0,0 0 0,0 1 0,0-1 0,1 0 0,-1 1 0,1-1 0,0 1 0,0-1 0,0 1 0,3-5 0,1-1-95,1 1 0,0 0 0,0 0-1,1 0 1,0 1 0,12-10-1,-1 1-2012,25-15 0,-16 14 2301,47-21-1,-39 23 4186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53 24575,'0'-2'0,"0"0"0,-1 0 0,1 0 0,-1 0 0,0 0 0,0 0 0,0 0 0,0 0 0,0 0 0,0 0 0,0 0 0,-1 1 0,1-1 0,-1 0 0,1 1 0,-1-1 0,1 1 0,-1 0 0,0-1 0,0 1 0,-2-1 0,1 0 0,-1 0 0,1 0 0,-1 1 0,1 0 0,-1-1 0,1 1 0,-1 1 0,0-1 0,1 0 0,-1 1 0,-6 0 0,7 0 0,-1 1 0,1 0 0,-1 1 0,1-1 0,0 1 0,-1-1 0,1 1 0,0 0 0,0 0 0,0 1 0,1-1 0,-1 0 0,0 1 0,1 0 0,-1-1 0,1 1 0,0 0 0,0 0 0,0 1 0,1-1 0,-1 0 0,-1 6 0,-3 7 0,0 1 0,2 0 0,-4 20 0,4-18 0,2-1 0,-1 27 0,3-40 0,0-1 0,0 1 0,0 0 0,1 0 0,0 0 0,0 0 0,0 0 0,1-1 0,0 1 0,-1 0 0,2-1 0,-1 0 0,0 1 0,5 4 0,-7-8 6,1 0 1,0 0-1,0-1 0,0 1 0,0 0 0,0 0 0,0-1 0,0 1 1,0 0-1,0-1 0,0 1 0,1-1 0,-1 0 0,0 1 0,0-1 1,0 0-1,1 0 0,-1 1 0,0-1 0,0 0 0,1 0 0,1-1 1,0 1 7,-1-1 0,1 0 0,0 0 0,-1 0 0,1-1 0,-1 1 1,0-1-1,1 1 0,3-4 0,2-3-367,0 0-1,-1-1 1,13-18 0,-12 14-548,0 1-1,-1-2 1,-1 1 0,0-1 0,-1 0 0,-1 0 0,0 0 0,0-1 0,-2 1 0,0-1 0,0-16 0,-1 37 1383,1-1 1,-1 1 0,1-1-1,0 1 1,1-1 0,-1 0-1,1 0 1,0 0-1,0 0 1,1-1 0,0 1-1,-1-1 1,1 0 0,1 0-1,-1 0 1,0 0-1,1-1 1,0 0 0,7 4-1,9 0-4311,-1-2 1758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94 300 24575,'-27'-7'0,"21"5"0,1 1 0,0-1 0,-1 1 0,1 0 0,-7-1 0,11 2 0,0 0 0,0 0 0,0 0 0,0 0 0,0 1 0,0-1 0,0 0 0,0 0 0,0 1 0,0-1 0,0 1 0,0-1 0,0 1 0,0-1 0,0 1 0,0-1 0,0 1 0,1 0 0,-1 0 0,0-1 0,1 1 0,-1 0 0,0 0 0,1 0 0,-1 0 0,1 0 0,-1 0 0,1-1 0,0 1 0,-1 0 0,1 0 0,0 2 0,-1 0 0,0 1 0,1 0 0,0 0 0,0-1 0,0 1 0,0 0 0,1 0 0,-1 0 0,1-1 0,0 1 0,0 0 0,0-1 0,1 1 0,2 5 0,-3-7 0,0-1 0,0 1 0,0-1 0,0 0 0,0 1 0,0-1 0,0 0 0,0 0 0,0 0 0,0 0 0,1 0 0,-1 0 0,0 0 0,1 0 0,-1 0 0,1-1 0,-1 1 0,1 0 0,-1-1 0,1 0 0,-1 1 0,1-1 0,0 0 0,-1 0 0,1 0 0,0 0 0,-1 0 0,1 0 0,-1 0 0,1 0 0,0-1 0,-1 1 0,1-1 0,1 0 0,5-3-198,-1 0-1,0 0 0,-1 0 1,1-1-1,-1 0 0,0 0 1,8-9-1,32-46-2884,-35 42 2379,1 2 0,20-21 0,-31 36 705,-1 1 0,1-1-1,0 0 1,0 0-1,-1 1 1,1-1 0,0 0-1,0 1 1,0-1 0,0 1-1,0-1 1,0 1 0,0 0-1,0-1 1,0 1-1,0 0 1,0 0 0,0 0-1,0 0 1,0-1 0,0 1-1,0 1 1,0-1-1,0 0 1,0 0 0,0 0-1,0 0 1,0 1 0,0-1-1,0 1 1,0-1 0,0 0-1,0 1 1,0 0-1,0-1 1,0 1 0,-1-1-1,2 3 1,3 2-26,0 1 0,-1-1 0,0 1 1,6 13-1,3 3-786,-11-20 943,-1 1-1,1-1 1,0 0-1,0 0 1,0 0-1,0 0 1,0 0-1,0 0 1,0-1 0,1 1-1,-1-1 1,1 1-1,-1-1 1,1 0-1,0 0 1,-1 0-1,1-1 1,0 1-1,0-1 1,-1 1-1,7-1 1,-5-1 94,0 1 0,0-2 1,0 1-1,0 0 0,0-1 0,0 0 1,0 0-1,0 0 0,-1 0 0,1 0 0,-1-1 1,0 0-1,6-5 0,5-7 103,-1-1 1,0-1-1,17-30 0,-5 9-13,-25 37-316,1 0 0,0 0 0,-1 0 0,1 1 0,0-1 0,0 1 0,0-1 0,0 0 0,0 1 0,-1-1 0,1 1 0,0 0 0,0-1 0,0 1 0,0 0 0,0-1 0,0 1 0,1 0 0,-1 0 0,0 0 0,0 0 0,0 0 0,0 0 0,0 0 0,0 1 0,0-1 0,0 0 0,0 0 0,1 1 0,0 0 0,-1-1 0,1 1 0,0-1 0,0 0 0,0 0 0,-1 0 0,1 0 0,0 0 0,0 0 0,0-1 0,2 0 0,1-1-61,0-1-1,-1 0 1,1-1 0,-1 1-1,0-1 1,0 0-1,0 0 1,0 0-1,-1 0 1,1-1 0,-1 1-1,3-7 1,-5 8 11,1 0 0,-1 1 0,0-1 0,0-1 0,0 1 0,0 0 0,-1 0 1,1 0-1,-1 0 0,1-4 0,-2 5 38,1 0 0,0 1 0,0-1 0,-1 1 0,1-1 0,-1 1 1,1-1-1,-1 1 0,0-1 0,1 1 0,-1-1 0,0 1 0,0 0 0,0 0 1,0-1-1,0 1 0,-1 0 0,1 0 0,0 0 0,-3-2 0,3 3 18,0-1-1,0 0 1,0 1-1,0-1 1,0 0-1,0 1 1,0-1-1,0 1 1,0 0-1,-1-1 1,1 1-1,0 0 1,0 0 0,0 0-1,0 0 1,-1 0-1,1 0 1,0 0-1,0 0 1,0 0-1,-1 0 1,1 1-1,0-1 1,0 1-1,0-1 1,0 1-1,0-1 1,0 1-1,0-1 1,0 1-1,0 0 1,0 0-1,0-1 1,0 1-1,0 0 1,1 0-1,-1 0 1,0 0-1,0 0 1,1 0-1,-1 0 1,1 0 0,-1 0-1,1 0 1,-1 2-1,-1 3 65,0 0 0,1 0 0,-1 0 0,1 0 0,1 1 0,-1-1 0,1 9 0,3 16-2332,1 0 0,15 55 0,28 59-2902,-25-81 4825,-11-31 796,46 152-606,-46-143 630,-2 1 0,5 61 1,-12-79-748,-2-1 0,-1 1 0,-5 37 0,5-54 311,-1 1 1,0-2 0,0 1-1,0 0 1,-1 0-1,0-1 1,-1 1 0,0-1-1,0 0 1,0 0 0,-1-1-1,0 1 1,-1-1-1,-7 8 1,11-12-50,-1-1 1,1 1-1,0-1 1,0 0 0,-1 1-1,1-1 1,-1 0-1,1 0 1,-1 0-1,1-1 1,-1 1-1,1-1 1,-1 1-1,0-1 1,0 0-1,1 0 1,-6-1-1,5 1 186,-1-1-1,0-1 0,1 1 1,-1 0-1,1-1 1,-1 0-1,1 0 1,0 0-1,0 0 1,0-1-1,-3-2 1,-3-4-26,1 0 0,1-1 0,-1 0 0,2 0 0,-1 0 0,-8-21 0,7 13-602,2-1 0,0 0 0,0-1 0,2 1-1,1-1 1,0 0 0,0-35 0,4 29 137,2-1 0,0 1 0,2-1 1,0 1-1,11-29 0,7-2 550,1 1 0,4 2 0,1 0-1,50-66 1,-53 82 4279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24575,'6'-15'0,"-3"21"0,-1 31 0,-2-28 0,8 101-2770,43 207 1,65 99-3495,-79-317 4644,8 25 5631,-44-123-4012,-1-1 1,0 1-1,1-1 1,-1 1-1,0 0 0,0-1 1,1 1-1,-1 0 1,0-1-1,0 1 0,0 0 1,0 0-1,0-1 1,0 1-1,0 0 0,0-1 1,0 1-1,0 0 1,0-1-1,-1 1 0,1 0 1,0-1-1,0 1 1,-1 0-1,0 0 0,0-1 13,0 0-1,0 0 1,1-1 0,-1 1-1,0 0 1,0-1-1,0 1 1,0-1-1,1 1 1,-1-1-1,0 0 1,0 1-1,1-1 1,-1 0-1,0 1 1,1-1-1,-1 0 1,0-1-1,-10-12 1007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1 853 24575,'3'-16'-376,"1"1"-1,0 0 0,2 1 1,-1-1-1,2 1 0,8-14 1,-11 20 483,1 1 0,1 0 0,-1 0 0,1 0 0,0 0 0,1 1 0,-1 0 0,1 0 0,0 1 1,1 0-1,15-8 0,-22 12-80,1 0 0,0 1 0,0-1 0,0 0 0,0 0 0,-1 1 0,1-1 0,0 1 0,0 0 0,0-1 0,0 1 0,0 0 0,0 0 0,0 0 0,0 1 0,0-1 0,0 0 0,0 1 0,0-1 0,0 1 0,0 0 0,0 0 0,0 0 0,-1 0 0,1 0 1,0 0-1,-1 0 0,1 0 0,-1 0 0,1 1 0,-1-1 0,1 1 0,-1-1 0,0 1 0,0 0 0,0-1 0,0 1 0,0 0 0,0 0 0,0 0 0,-1 0 0,1 0 0,-1 0 0,1-1 0,-1 1 0,0 0 0,0 0 0,0 0 0,0 4 0,-1 9-237,-2 1 0,1-1 0,-2 0 0,0 0-1,0 0 1,-2 0 0,-7 15 0,-14 42-472,27-68 682,6-9 0,5-9 0,13-28 368,36-53-6599,-53 85 5858,1 0 0,0 1 0,0 1 0,1-1 0,0 1 0,0 1 0,13-8 0,-21 14 544,0 0 1,0 0-1,1 0 1,-1 1 0,0-1-1,1 0 1,-1 1 0,1-1-1,-1 0 1,1 1 0,-1 0-1,1-1 1,-1 1-1,1 0 1,-1 0 0,1 0-1,-1 0 1,1 0 0,0 0-1,-1 1 1,1-1-1,-1 0 1,1 1 0,-1-1-1,1 1 1,-1 0 0,0-1-1,1 1 1,-1 0 0,0 0-1,0 0 1,1 0-1,-1 0 1,0 0 0,2 2-1,1 4 399,0 0 0,-1 0 0,1 1 0,-2-1 0,1 1 0,1 7 0,11 25 193,-15-39-754,0-1 0,0 1 0,1-1 0,-1 1 0,1-1 0,-1 1 0,0-1 0,1 1 0,-1-1 0,1 1 0,-1-1 0,1 1 0,0-1 0,-1 0 0,1 1 0,-1-1 0,1 0 0,0 1 0,-1-1 0,1 0 0,-1 0 0,1 0 0,0 0 0,-1 0 0,1 0 0,0 0 0,0 0 0,-1 0 0,2 0 0,0-1-3,-1 1 1,1-1-1,0 0 1,-1 0 0,1 0-1,-1 0 1,0 0-1,1-1 1,-1 1-1,0 0 1,2-3-1,3-5-28,1-1 0,8-18 0,-13 24 19,3-6 3,-1 0 0,0 0 0,0-1 0,-1 0 0,0 0 0,-1 0 0,0 0 0,-1 0 0,0 0 0,-1 0 0,-2-22 0,1 27 0,0-1 0,-1 1 0,1 1 0,-1-1 0,-1 0 0,1 0 0,-1 1 0,0-1 0,0 1 0,-1 0 0,1 0 0,-1 0 0,-1 1 0,1-1 0,0 1 0,-1 0 0,0 0 0,0 1 0,0-1 0,0 1 0,-1 0 0,1 0 0,-9-2 0,-9-7 0,22 12 0,1 0 0,0 0 0,0 0 0,0 0 0,0 0 0,0 0 0,0 0 0,0 0 0,0 0 0,0 0 0,-1 0 0,1-1 0,0 1 0,0 0 0,0 0 0,0 0 0,0 0 0,0 0 0,0 0 0,0 0 0,0-1 0,0 1 0,0 0 0,0 0 0,0 0 0,0 0 0,0 0 0,0 0 0,0-1 0,0 1 0,0 0 0,0 0 0,0 0 0,0 0 0,0 0 0,0 0 0,0 0 0,0-1 0,0 1 0,0 0 0,1 0 0,-1 0 0,0 0 0,0 0 0,0 0 0,0 0 0,0 0 0,0 0 0,0 0 0,0-1 0,16-1 0,7 0-532,-1 2 1,1 1-1,-1 0 0,1 2 0,-1 0 0,23 8 1,-39-9 393,0 0 0,0 0 0,0 0 0,-1 1 0,1 0 0,-1 0 1,1 0-1,-1 1 0,0 0 0,-1 0 0,1 0 0,-1 1 0,1-1 0,-1 1 1,-1 0-1,1 0 0,-1 0 0,0 1 0,0-1 0,0 1 0,-1 0 0,0 0 1,0 0-1,0 0 0,-1 0 0,1 10 0,-1-4 117,0-1 1,-1 1-1,-1 0 0,0-1 0,-3 16 1,1-15-602</inkml:trace>
  <inkml:trace contextRef="#ctx0" brushRef="#br0" timeOffset="1">518 106 24575,'0'1'-10,"1"-1"0,-1 1-1,0 0 1,0-1 0,1 1-1,-1 0 1,1-1 0,-1 1-1,1-1 1,-1 1 0,1-1-1,-1 1 1,1-1 0,-1 1-1,1-1 1,-1 1 0,1-1-1,0 0 1,-1 1 0,1-1-1,0 0 1,-1 0 0,1 0-1,0 1 1,0-1 0,-1 0-1,1 0 1,1 0 0,-1 0-41,1-1 0,-1 1 1,1-1-1,-1 0 0,1 1 1,-1-1-1,0 0 0,1 0 1,-1 0-1,0 0 0,0 0 1,2-2-1,2-2-109,-1 0 1,0 0-1,0-1 0,0 1 0,3-9 1,-6 12 159,0-1 0,0 0 0,0 0 0,-1 0 0,1 0 0,-1 0 0,1 0 0,-1 0 0,0 0 0,0 0 0,0 0 0,-1 0 0,1 0 0,-2-4 0,2 6 0,-1 0 0,1 0 0,-1 0 0,1 0 0,-1 0 0,0 0 0,1 0 0,-1 0 0,0 1 0,0-1 0,0 0 0,1 0 0,-1 1 0,0-1 0,0 0 0,0 1 0,0-1 0,0 1 0,0-1 0,-1 1 0,1 0 0,0-1 0,0 1 0,0 0 0,0 0 0,0 0 0,-1 0 0,1 0 0,0 0 0,0 0 0,0 0 0,0 0 0,0 1 0,-1-1 0,1 0 0,0 1 0,0-1 0,0 1 0,-2 0 0,-1 1 4,-1 0 1,1 1 0,-1-1-1,1 1 1,0 0-1,0 0 1,0 1-1,0-1 1,0 1 0,1 0-1,0 0 1,0 0-1,0 0 1,0 1 0,1-1-1,-1 1 1,1-1-1,0 1 1,-1 6-1,0-1-130,1 0 0,0 0-1,1 0 1,0 1-1,0-1 1,1 0 0,1 1-1,2 13 1,3 9-5103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0 569 24575,'9'1'0,"0"0"0,0 1 0,0 0 0,0 0 0,-1 1 0,1 0 0,8 4 0,-7-2 0,1-1 0,-1-1 0,22 5 0,-16-7 0,0-1 0,0 0 0,0-1 0,-1 0 0,25-7 0,20-1 0,-49 7-333,0-1 0,1 0 0,-1 0 0,0-2 0,-1 1 0,1-1 1,-1 0-1,0-1 0,0-1 0,-1 1 0,1-1 0,-2-1 0,1 0 0,-1 0 0,0-1 0,11-16 0,-8 10-182,-2 1 1,0-2-1,-1 1 1,0-1-1,-1-1 0,-1 1 1,-1-1-1,0 0 1,-1 0-1,3-28 1,-6 21 80,-2 1 1,0-1-1,-1 0 1,-1 0-1,-2 1 1,-13-44 0,8 46 984,10 21-515,-1 0 0,1 0 0,0 0 0,0 0 0,-1 0 1,1 0-1,0 0 0,0 0 0,0 0 0,-1 1 0,1-1 0,0 0 1,0 0-1,0 0 0,-1 0 0,1 1 0,0-1 0,0 0 0,0 0 1,0 0-1,0 1 0,-1-1 0,1 0 0,0 0 0,0 0 1,0 1-1,0-1 0,0 0 0,0 0 0,0 1 0,0-1 0,0 0 1,0 0-1,0 1 0,0-1 0,0 0 0,0 0 0,0 1 0,0-1 1,0 0-1,0 1 0,1 49 929,21 141 27,-15-153 375,1-2 1,1 1-1,17 40 0,-17-58-1923,-1-6-2220</inkml:trace>
  <inkml:trace contextRef="#ctx0" brushRef="#br0" timeOffset="1">633 454 24575,'-2'-21'0,"0"1"0,-6-29 0,4 30 0,0-1 0,0-33 0,4 47 0,0-1 0,1 0 0,0 0 0,0 1 0,1-1 0,0 1 0,0-1 0,0 1 0,1 0 0,0 0 0,7-11 0,-2 6-152,0 1 0,1-1 0,1 2 0,-1-1 0,1 2 0,1-1 0,13-8 0,10-2-1047,41-18 1,0 0-147,-66 31-1888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123 491 24575,'-2'-1'-263,"0"1"-1,0-1 1,0 0 0,0 1-1,0-1 1,-1 1-1,1 0 1,0 0 0,0 0-1,0 0 1,-1 0-1,1 0 1,0 1 0,0-1-1,0 1 1,0-1-1,-1 1 1,-2 2 0,1-1-255,0 0 0,0 1 1,0 0-1,1 0 0,0 0 1,-1 0-1,1 1 0,-5 6 1,3-1-126,-1-1 0,1 1 0,-5 13 1,-4 23 1902,14-43-1223,-1 1 0,1 0 0,0-1 1,-1 1-1,1-1 0,1 1 0,-1 0 0,0-1 1,0 1-1,1 0 0,0-1 0,-1 1 0,1-1 1,0 1-1,0-1 0,0 0 0,1 1 0,-1-1 1,1 0-1,-1 0 0,1 0 0,2 3 0,-2-4-13,0 0-1,0 0 1,0 0-1,-1 0 0,1 0 1,0-1-1,0 1 1,0-1-1,0 1 0,0-1 1,0 0-1,0 0 1,0 0-1,1 0 0,-1 0 1,0 0-1,0-1 1,0 1-1,0-1 0,0 1 1,-1-1-1,1 0 1,0 0-1,0 0 0,0 0 1,-1 0-1,1 0 1,0 0-1,2-3 0,1-1-33,1 0 0,-1 0-1,0-1 1,0 0 0,-1 0-1,0 0 1,0-1-1,-1 1 1,1-1 0,-1 0-1,-1 0 1,1 0 0,-1 0-1,0 0 1,1-14 0,-1 3-175,-1-1 0,-1 1 0,0 0 0,-2 0 0,-4-26 0,-19-60-696,-4-19-1653,26 104 2990,1 1 0,1-1 0,0 0 1,3-29-1,-1 42-179,0 0 0,0 0 0,1 0 1,0 0-1,0 0 0,0 0 0,5-8 0,-6 13-246,-1 0 0,1 0 1,0 0-1,-1 0 0,1 0 0,0 0 0,0 0 0,0 0 0,-1 1 0,1-1 0,0 0 0,0 1 0,0-1 0,0 0 0,0 1 0,0-1 0,1 1 0,-1 0 0,0-1 0,0 1 0,0 0 0,0 0 0,0 0 0,1-1 0,-1 1 1,0 0-1,0 1 0,0-1 0,0 0 0,1 0 0,-1 0 0,0 1 0,0-1 0,0 1 0,0-1 0,0 1 0,0-1 0,0 1 0,0-1 0,0 1 0,0 0 0,0 0 0,0-1 0,-1 1 0,1 0 0,1 2 0,5 4-19,-1 1 0,0 0 0,0 1 0,0-1 0,-1 1 1,-1 0-1,0 0 0,0 1 0,0-1 0,2 15 0,2 14-343,5 51 1,0 97-3295,4 27 1496,-12-174 1726,2-1 0,2 0-1,18 52 1,-21-76 669,-1-1 0,2 0 1,-1 0-1,2-1 0,0 0 0,0 0 1,14 13-1,-20-22-183,0-1 0,0 0 0,0 0 0,1 0-1,-1 0 1,1 0 0,-1 0 0,1-1 0,0 1 0,0-1 0,-1 0 0,1 0 0,0 0 0,0 0-1,0 0 1,1-1 0,-1 0 0,0 1 0,0-1 0,0 0 0,0 0 0,0-1 0,0 1 0,0 0-1,0-1 1,0 0 0,0 0 0,0 0 0,0 0 0,0-1 0,0 1 0,0-1 0,-1 1 0,1-1-1,-1 0 1,1 0 0,-1 0 0,0 0 0,2-3 0,2-1-229,-1 0 0,0 0-1,0 0 1,-1-1 0,0 0 0,0 1 0,0-2-1,-1 1 1,0 0 0,-1-1 0,1 1 0,-1-1-1,-1 1 1,0-1 0,0 0 0,0 0 0,-1 0-1,0 0 1,-1 0 0,1 1 0,-4-13 0,0 4 139,-1 1 0,0-1-1,-1 1 1,0 1 0,-2-1 0,0 1 0,0 0 0,-1 1 0,-16-18 0,-7-4 2173,-65-52 0,33 31-761,61 54-1291,0-1 0,1 1-1,-1-1 1,1 0-1,-1 0 1,1 0 0,0 0-1,0-1 1,0 1-1,1-1 1,-1 1 0,-1-7-1,2 7-31,1 0 0,0 0 0,0 0 0,0 0 0,1 0 0,-1 1 0,1-1 0,-1 0 1,1 0-1,0 1 0,0-1 0,0 0 0,1 1 0,-1-1 0,1 1 0,-1-1 0,3-2 0,8-9-837,0 1 0,0 1-1,1 0 1,19-13 0,-1 1 1535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24575,'0'-26'-1652,"-1"10"1923,1 1-1,4-23 1,-5 37-271,1 1 0,0 0 0,0 0 0,0-1 0,0 1 0,0 0 0,0-1 0,0 1 0,1 0 0,-1 0 0,0-1 0,0 1 0,0 0 0,0 0 0,0-1 0,0 1 0,0 0 0,0 0 0,1 0 0,-1-1 0,0 1 0,0 0 0,0 0 0,0 0 0,1-1 0,-1 1 0,0 0 0,0 0 0,1 0 0,-1 0 0,0 0 0,0 0 0,1 0 0,-1-1 0,7 9 0,4 17 0,28 89-406,39 164-11358,-66-231 11726,-2-9 4895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24575,'1'-1'0,"-1"-1"0,0 1 0,1 0 0,-1-1 0,1 1 0,-1 0 0,1-1 0,0 1 0,-1 0 0,1 0 0,0 0 0,0 0 0,0 0 0,0 0 0,0 0 0,0 0 0,2-1 0,21-13 0,-23 14 0,60-31-2616,126-46-1,-180 76 2173,-2-1 1,0 2-1,1-1 1,-1 0-1,1 1 0,7-1 1,-12 2 402,0 0 0,0 0 0,0 0 0,0 1 0,1-1 0,-1 0 1,0 0-1,0 1 0,0-1 0,0 0 0,0 1 0,0-1 0,0 1 0,0 0 0,0-1 1,0 1-1,0 0 0,0-1 0,-1 1 0,1 0 0,0 0 0,0 0 0,-1 0 0,1 0 0,0 0 1,-1 0-1,1 0 0,-1 0 0,0 0 0,1 0 0,-1 0 0,1 2 0,6 32 2812,2 42 0,0-6-16,-5-45-4170,27 133-2484,-25-140 2413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0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13 556 24575,'24'-18'-502,"-1"-1"0,22-24-1,-35 32 329,-1 0 0,0-1 0,-1 0-1,0-1 1,-1 0 0,7-17 0,0-4-1914,-3-1 0,0 0 1,6-45-1,-8-2 2249,-9 76-110,0-1 1,-1 1 0,1-1 0,-1 0-1,0 1 1,-1-1 0,0 1 0,0 0-1,0-1 1,-5-7 0,6 12 86,0 0 0,0 0 0,-1 0 0,1 0 0,-1 0 0,0 1 0,1-1 0,-1 1 0,0-1 0,0 1 0,0 0 0,0 0 1,0-1-1,0 1 0,0 1 0,0-1 0,0 0 0,0 0 0,-1 1 0,1-1 0,0 1 0,-1 0 0,1 0 0,0 0 0,-1 0 0,1 0 0,0 0 1,0 1-1,-1-1 0,1 1 0,0-1 0,0 1 0,-3 1 0,-4 2 64,1 0 1,0 1-1,0 0 1,0 0-1,1 1 1,0 0-1,0 0 1,0 1-1,0 0 1,1 0-1,-9 13 1,9-10-130,0 0 0,0 0 1,1 0-1,0 1 1,1-1-1,0 1 0,1 0 1,0 0-1,-1 14 1,3-21-101,1 1 0,0-1 0,0 1 0,1-1 0,-1 0 0,1 1 0,0-1 0,0 0 0,0 1 0,1-1 0,-1 0 0,1 0 0,0 0 0,0 0 0,6 6 0,-4-4-68,1-1 0,0 0 0,1-1 0,-1 1 0,1-1 0,0 0 0,0 0 0,0-1 0,8 3 0,9 3-181,2-1-1,-1-2 1,1 0 0,35 2-1,3-3 277,-38-4 0,38 7 0,-62-8 95,0 0-1,1 0 0,-1 1 0,0-1 0,0 0 0,0 1 0,0-1 0,0 1 1,0-1-1,0 1 0,0-1 0,0 1 0,0 0 0,0-1 0,0 1 0,-1 0 1,1 0-1,1 1 0,-1-1-71,-1 0 0,0 0 1,0-1-1,0 1 0,0 0 0,0 0 1,0-1-1,0 1 0,0 0 0,0 0 1,0-1-1,0 1 0,-1 0 0,1 0 1,0-1-1,-1 1 0,1 0 0,0-1 1,-1 1-1,1 0 0,-1 0 1,-4 5-99,-1 0 1,0 0 0,0 0-1,-9 6 1,3-2 253,2-1-104,0 0 0,0 1-1,1 0 1,0 1 0,0 0 0,-9 17 0,16-20 777,9-15 0,9-15 65,5-17-917,23-59 0,-37 83 0,0 2 0,-2 2 0,-5 10 0,-1 0 0,1 0 0,-1 0 0,1-1 0,-1 1 0,1 0 0,-1 0 0,0 0 0,1 1 0,-1-1 0,0 0 0,0 0 0,-1-1 0,-4-3-1365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24575,'1'4'0,"0"1"0,0-1 0,0 0 0,0 1 0,-1-1 0,1 1 0,-2 7 0,1-7 0,0-1 0,0 0 0,0 0 0,1 1 0,-1-1 0,1 0 0,0 0 0,2 5 0,-2-8 0,-1 0 0,1 1 0,0-1 0,0 0 0,1 0 0,-1 0 0,0 0 0,0 0 0,1 0 0,-1 0 0,0 0 0,1-1 0,-1 1 0,1 0 0,-1-1 0,0 1 0,1-1 0,0 0 0,-1 1 0,1-1 0,-1 0 0,1 0 0,-1 0 0,1 0 0,0 0 0,-1 0 0,3-1 0,1 0 0,0 0 0,0 0 0,0-1 0,-1 0 0,1 1 0,0-2 0,-1 1 0,1 0 0,-1-1 0,0 0 0,0 0 0,0 0 0,5-6 0,-6 6 0,0 0 0,0 0 0,-1 0 0,1-1 0,-1 1 0,1-1 0,-1 0 0,0 1 0,-1-1 0,1 0 0,-1 0 0,1 0 0,-1-1 0,-1 1 0,1 0 0,0-6 0,-1 9 0,0 1 0,0-1 0,1 0 0,-1 0 0,0 0 0,0 0 0,-1 0 0,1 1 0,0-1 0,0 0 0,0 0 0,0 0 0,-1 0 0,1 0 0,0 1 0,-1-1 0,1 0 0,-1 0 0,1 1 0,-1-1 0,1 0 0,-1 1 0,1-1 0,-1 0 0,0 1 0,1-1 0,-1 1 0,0-1 0,0 1 0,1-1 0,-1 1 0,0 0 0,0-1 0,0 1 0,0 0 0,1 0 0,-1 0 0,0-1 0,0 1 0,0 0 0,0 0 0,0 0 0,0 0 0,1 0 0,-2 1 0,-1 0 0,0 0 0,0 0 0,0 0 0,1 0 0,-1 1 0,0-1 0,1 1 0,-1 0 0,1 0 0,0 0 0,-4 4 0,1 0-351,1 0-1,-1 0 0,2 1 1,-1-1-1,1 1 0,0 0 1,0 0-1,1 0 1,-1 1-1,2-1 0,-1 1 1,1-1-1,0 1 0,1-1 1,0 1-1,0-1 1,1 1-1,-1-1 0,2 1 1,-1-1-1,4 11 0,4 12-103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24575,'23'-4'0,"-20"3"0,-1 1 0,1-1 0,0 0 0,-1 1 0,1 0 0,0 0 0,0 0 0,-1 0 0,1 0 0,3 1 0,-1 1 0,0-1 0,0 1 0,-1 1 0,1-1 0,-1 1 0,0 0 0,0 0 0,0 0 0,0 0 0,0 1 0,-1 0 0,6 6 0,-4-4 0,0 0 0,0-1 0,1 0 0,9 7 0,-13-11 0,0-1 0,-1 1 0,1-1 0,-1 1 0,1-1 0,0 0 0,-1 1 0,1-1 0,0 0 0,-1 0 0,1 0 0,0 0 0,-1-1 0,1 1 0,0 0 0,-1-1 0,1 1 0,0-1 0,-1 1 0,1-1 0,-1 0 0,1 0 0,-1 0 0,1 0 0,-1 0 0,0 0 0,0 0 0,2-2 0,5-4 0,-1-1 0,-1 1 0,9-12 0,-13 16 0,22-40 0,-20 36 0,-1 0 0,1-1 0,0 1 0,1 1 0,-1-1 0,1 1 0,1 0 0,-1 0 0,7-5 0,-11 10 0,0 1 0,-1 0 0,1-1 0,0 1 0,0 0 0,-1 0 0,1 0 0,0-1 0,0 1 0,0 0 0,0 0 0,-1 0 0,1 0 0,0 0 0,0 1 0,0-1 0,-1 0 0,1 0 0,0 0 0,0 1 0,-1-1 0,1 0 0,0 1 0,0-1 0,-1 1 0,1-1 0,0 1 0,-1-1 0,1 1 0,-1-1 0,2 2 0,19 26 0,-10-12 0,-9-13-6,6 6-271,1 0 1,-1-1-1,20 15 1,-26-21 241,0-1 0,-1 0 0,1 0 0,0 1 0,0-1 1,0-1-1,1 1 0,-1 0 0,0 0 0,0-1 0,0 1 0,1-1 0,-1 0 0,0 0 1,0 1-1,1-2 0,-1 1 0,0 0 0,0 0 0,1-1 0,-1 1 0,0-1 1,0 0-1,0 1 0,0-1 0,0 0 0,0 0 0,3-2 0,5-7-180,0-1 0,0 0 0,-1 0 1,-1-1-1,0 0 0,0 0 0,-1-1 0,6-14 0,6-11-137,-19 37 383,0 1 0,1 0 0,-1-1 0,0 1 0,0-1 0,1 1 0,-1-1 0,0 1 0,0 0 0,1-1 0,-1 1 0,0 0 0,1-1 0,-1 1 0,1 0 0,-1 0 0,0-1 0,1 1 0,-1 0 0,1 0 0,-1 0 0,1 0 0,-1-1 0,1 1 0,-1 0 0,1 0 0,-1 0 0,1 0 0,-1 0 0,1 0 0,-1 0 0,0 0 0,1 0-1,-1 0 1,1 1 0,-1-1 0,1 0 0,-1 0 0,1 0 0,-1 1 0,1-1 0,-1 0 0,0 0 0,1 1 0,20 21 498,-5-4-592,-14-17 100,-1 0 0,1-1 1,0 1-1,0 0 1,0-1-1,0 0 0,0 1 1,0-1-1,0 0 0,0 0 1,0 0-1,0 0 0,0 0 1,0-1-1,0 1 1,0-1-1,0 1 0,0-1 1,0 0-1,-1 0 0,1 1 1,0-1-1,0-1 1,-1 1-1,1 0 0,0 0 1,-1 0-1,0-1 0,1 1 1,-1-1-1,2-2 1,5-6-414,0 0 1,-1 0 0,9-19 0,-15 28 149,5-11-308,0-1 0,-1 1-1,0-1 1,-1 0 0,0-1-1,2-21 1,-5 27 317,0 1 1,-1-1-1,0 0 0,0 0 1,-1 0-1,0 1 1,0-1-1,-1 0 0,0 1 1,0-1-1,-1 1 1,-7-15-1,9 21 217,1 0 0,-1-1 0,0 1 0,1 0 0,-1 0 0,0-1 0,0 1 0,0 0 0,0 0 0,0 0 0,-1 0 0,1 0 0,0 0 0,0 1 0,-1-1 0,1 0 0,0 0 0,-1 1 0,1-1 0,-1 1 0,1 0 0,-1-1 0,1 1 0,-1 0 0,1 0 0,-1 0 0,1 0 0,-1 0 0,1 0 0,-1 0 0,1 0 0,-1 1 0,-1 0 0,1 0 0,0 0 0,0 0 0,0 1 0,0-1 0,0 1 0,1-1 0,-1 1 0,0 0 0,1 0 0,0 0 0,-1-1 0,1 1 0,0 0 0,0 1 0,0-1 0,0 0 0,0 0 0,1 0 0,-1 1 0,1-1 0,-1 3 0,0 3 30,1 1 1,0 0-1,0 0 0,1-1 1,1 1-1,-1 0 0,1-1 0,0 0 1,1 1-1,0-1 0,1 0 1,-1 0-1,1 0 0,9 11 1,-9-13 3,1 0 0,0 0 0,0 0 0,1 0 0,-1-1 0,1 0 0,0 0 0,1-1 0,-1 0 0,1 0 0,0 0 0,0-1 0,0 0 0,0 0 0,1-1 0,11 3 0,4-3 379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0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48 24575,'-2'0'0,"-3"-2"0,-2-1 0,0-1 0,-1-3 0,-1 1 0,2-1 0,1-2 0,-1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1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24575,'-2'0'0,"-1"2"0,-1 2 0,-1 5 0,-1 7 0,1 8 0,-1 9 0,0 12 0,1 8-8503,2 4 8503,0 10-2817,-1 2 2817,2-5 0,0-8 0,1-7-2274,0-9 2274,3-8 3410,0-11-1417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4:1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54 24575,'-60'-53'0,"238"234"-4254,-132-130 1757,66 98 0,-99-130 2235,-2 0 0,0 2 0,-2-1 1,0 1-1,-1 0 0,-1 1 0,-1 0 1,5 35-1,-10-42 251,0 0 0,-1 0 0,0 0 0,-1 0 0,0 0 1,-2 0-1,0-1 0,0 1 0,-1-1 0,-1 0 0,-1 0 0,0 0 0,-15 25 1,10-23-100,-1 0 1,-1-1 0,0 0 0,-1-1 0,-23 19 0,25-24 721,-1 0-1,-1 0 0,1-1 0,-19 7 1,18-10-418,3-3 775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0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180 180 24575,'2'-55'-207,"-1"31"44,0 0 1,-2 0-1,-3-25 0,4 49 166,0 0-1,0 0 1,0 0-1,0 0 1,0 0-1,0 0 1,0-1-1,0 1 1,0 0-1,0 0 1,0 0-1,0 0 1,0 0-1,0 0 1,0 0-1,0 0 1,0 0-1,0-1 1,0 1-1,0 0 1,0 0-1,0 0 1,0 0-1,0 0 1,0 0-1,0 0 1,0 0-1,0 0 1,0-1-1,0 1 1,0 0-1,0 0 1,0 0-1,-1 0 1,1 0-1,0 0 1,0 0-1,0 0 1,0 0-1,0 0 1,0 0-1,0 0 1,0 0-1,0 0 1,0 0-1,0-1 1,-1 1-1,1 0 1,0 0-1,0 0 1,0 0-1,0 0 1,0 0-1,0 0 1,0 0-1,0 0 1,-1 0-1,1 0 1,0 0-1,0 1 1,0-1-1,0 0 1,0 0-1,0 0 1,0 0-1,0 0 1,0 0-1,-1 0 1,-2 10 24,-3 16-43,-94 518-12008,56-315 9401,38-202 2560,4-17 171,-12 79 814,15-76-1046,2-11 573,7-19 1754,11-45-445,11-27 1962,-4 34 1498,-27 54-5144,0-1 0,0 0 1,0 1-1,0-1 1,1 1-1,-1-1 0,0 1 1,1-1-1,-1 1 0,1 0 1,-1 0-1,1 0 1,0 0-1,-1 0 0,1 0 1,0 0-1,0 0 1,3 0-1,-3 1-89,0 0 0,0 0 0,0 1 0,0-1 1,-1 1-1,1-1 0,0 1 0,0-1 0,0 1 0,0 0 0,-1 0 0,1 0 1,0 0-1,-1 0 0,1 1 0,-1-1 0,1 0 0,1 3 0,21 23-139,39 57-1,-42-54 48,1-2 0,26 28 0,-45-52 112,1-1-1,-1 0 0,1 0 1,0 0-1,0 0 0,0-1 1,0 1-1,0-1 0,0 0 1,1 0-1,-1-1 0,1 1 1,-1-1-1,1 0 0,0 0 1,9 0-1,-10-2-171,1 1 0,-1-1 0,0 0 1,1 0-1,-1-1 0,0 1 0,0-1 0,0 0 1,0 0-1,0-1 0,0 1 0,-1-1 0,1 1 1,-1-1-1,0 0 0,1-1 0,-2 1 0,4-4 1,2-4-1271,0 0 0,-1 0 1,0-1-1,5-13 0,-6 9 827,0-1 0,6-30 1,-8 26 845,-1 1 0,-2-1 1,0 0-1,-1 0 0,-5-39 1,5 58-107,0 1 1,-1-1-1,1 0 1,0 1-1,-1-1 1,1 0-1,-1 1 1,0-1-1,1 1 1,-1-1-1,0 1 1,-1-2-1,-2 6 2281,3 12-1982,3 10-360,0-1-1,10 40 1,-9-53 97,0 0 1,1-1 0,0 0 0,0 0-1,1 0 1,0 0 0,1-1-1,9 12 1,-13-19-280,-1 0-1,1-1 1,-1 1-1,1-1 1,0 1-1,-1-1 1,1 0-1,0 1 0,0-1 1,0 0-1,0 0 1,0 0-1,0-1 1,0 1-1,0 0 1,1-1-1,3 1 1,6-2-957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1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24575,'0'0'0,"-1"0"0,0 1 0,1-1 0,-1 1 0,1-1 0,-1 1 0,1-1 0,0 1 0,-1-1 0,1 1 0,-1-1 0,1 1 0,0-1 0,-1 1 0,1 0 0,0-1 0,0 1 0,0 0 0,0-1 0,-1 1 0,1 0 0,0-1 0,0 1 0,0 1 0,-2 20 0,2-19 0,0 4-54,0-1 0,0 0 0,0 1 0,1-1 0,0 0 0,0 1 0,1-1 0,-1 0 0,1 0 0,1 0 0,-1 0 1,1 0-1,6 9 0,-6-12 21,-1 0 0,1 0 0,0 0 0,0 0 0,1 0 0,-1-1 1,1 1-1,-1-1 0,1 0 0,0 0 0,-1-1 0,1 1 0,0-1 1,0 0-1,0 1 0,0-2 0,1 1 0,-1 0 0,0-1 0,0 0 1,0 0-1,5-1 0,1 0 33,-1 0 0,1-1 0,0-1 0,-1 1 0,1-1 0,11-6 0,-18 7 0,1 1 0,-1-1 0,1 0 0,-1 0 0,0-1 0,0 1 0,0-1 0,0 1 0,0-1 0,0 0 0,-1 0 0,1 0 0,-1 0 0,0-1 0,0 1 0,0-1 0,-1 1 0,3-6 0,-4 7-2,1 1 0,-1 0-1,0-1 1,0 1 0,1-1 0,-1 1 0,0 0 0,0-1-1,0 1 1,-1-1 0,1 1 0,0 0 0,0-1 0,-1 1-1,1 0 1,-1-1 0,1 1 0,-1 0 0,0-1 0,1 1 0,-1 0-1,0 0 1,-1-2 0,0 2 11,0 0-1,0 0 1,0 0-1,0 0 1,0 0 0,0 0-1,0 1 1,0-1-1,0 1 1,0-1 0,0 1-1,0 0 1,0 0-1,-3 0 1,-3 1-129,0-1 1,0 2-1,1-1 1,-1 1-1,0 0 1,1 1 0,-11 4-1,-24 20-3567,30-18 3418,0 1 0,1 0 0,-12 14-1,17-17-61,0 1 0,0 0-1,0 1 1,1 0-1,0-1 1,1 1 0,0 1-1,1-1 1,-1 1-1,-2 16 1,3 0 2939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1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 24575,'2'-1'0,"0"1"0,0-1 0,0 1 0,0-1 0,0 0 0,0 0 0,0 0 0,0 0 0,3-3 0,-3 3 0,0 0 0,-1 0 0,1 0 0,0 0 0,0 0 0,-1 0 0,1 1 0,0-1 0,4 0 0,-5 1 0,-1 0 0,1 0 0,0 1 0,0-1 0,-1 0 0,1 1 0,0-1 0,0 1 0,-1-1 0,1 1 0,-1-1 0,1 1 0,0 0 0,-1-1 0,1 1 0,-1-1 0,1 1 0,-1 0 0,0 0 0,1-1 0,-1 1 0,0 0 0,1 0 0,-1-1 0,0 1 0,0 0 0,0 0 0,0 0 0,0 0 0,0 1 0,5 32 0,-5-29 0,0-1 0,0 0 0,1 0 0,-1 1 0,1-1 0,0 0 0,0 0 0,1 0 0,-1 0 0,1 0 0,0 0 0,0-1 0,0 1 0,0 0 0,1-1 0,-1 0 0,1 1 0,0-1 0,0 0 0,0-1 0,7 6 0,45 24 0,-39-24 0,-1 0 0,-1 1 0,1 1 0,18 17 0,-31-25 0,0-1 0,0 1 0,-1 0 0,1 0 0,-1 0 0,1 0 0,-1 0 0,0 1 0,0-1 0,0 0 0,0 1 0,0-1 0,0 0 0,0 1 0,-1-1 0,0 1 0,1-1 0,-1 1 0,0-1 0,0 1 0,0-1 0,0 1 0,-1-1 0,1 1 0,-1-1 0,0 1 0,1-1 0,-1 1 0,0-1 0,0 0 0,-1 0 0,1 1 0,0-1 0,-1 0 0,1 0 0,-1 0 0,0-1 0,-2 3 0,-6 6 0,0-1 0,-1-1 0,0 0 0,-1 0 0,-19 9 0,6-4 0,-52 19 0,66-28 0,-1-1 0,0 0 0,1 0 0,-1-2 0,0 1 0,0-2 0,-14 0 0,8-3-1365,7-2-5461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1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4 107 24575,'6'-8'-335,"24"-36"-130,-28 41 473,0 0 0,-1 0 1,0 0-1,0 0 1,0 0-1,0 0 1,0-1-1,-1 1 1,1 0-1,-1 0 1,0 0-1,0-1 1,-1-5-1,-1 5 250,-1 9-48,-1 13-1357,4 16-2750,5 40 0,10 36 26,-3-31 2778,2 38 696,7 50 353,-5-58 3006,-9-66 445</inkml:trace>
  <inkml:trace contextRef="#ctx0" brushRef="#br0" timeOffset="1">27 394 24575,'-2'0'0,"-2"0"0,-1-2 0,-2-3 0,1-2 0,4-2 0,3-1 0,10-3 0,6-4 0,13-4 0,7 0 0,3 0 0,4 1 0,-1 4-6784,-4 2 6784,-9 4-1407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1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77 255 24575,'-20'-26'0,"20"26"0,-1-1 0,1 1 0,0-1 0,-1 1 0,1-1 0,0 0 0,0 1 0,0-1 0,-1 1 0,1-1 0,0 1 0,0-1 0,0 0 0,0 1 0,0-1 0,0 1 0,0-1 0,0 0 0,1 0 0,-1 0 0,1 1 0,-1 0 0,1-1 0,-1 1 0,1 0 0,-1 0 0,1-1 0,-1 1 0,1 0 0,0 0 0,-1 0 0,1 0 0,0 0 0,-1 0 0,1 0 0,-1 0 0,1 0 0,0 0 0,-1 0 0,1 0 0,-1 0 0,1 0 0,0 0 0,0 1 0,3 0-17,-1 0-1,0 0 1,0 0 0,1 0-1,-1 1 1,0-1-1,0 1 1,0 0 0,0 0-1,-1 0 1,1 0-1,0 1 1,-1-1 0,0 1-1,5 5 1,-4-3-51,0 0 0,-1 0 0,0 1 0,1-1 0,-2 1-1,1 0 1,-1-1 0,2 11 0,-2 1-80,-1 0-1,0 1 1,-1-1-1,-1 0 1,-6 24-1,-6 8 149,-2-1 0,-2-1 0,-46 83 0,61-124 125,-9 18 855,12-23-944,-1-1-1,1 1 1,-1 0 0,1 0-1,0 0 1,-1 0 0,1 0-1,0 0 1,0 0 0,0 0-1,0 0 1,0 0-1,0 0 1,0 0 0,0 0-1,0 0 1,0 0 0,1 1-1,0-2-35,0 0 0,0 0 0,0 0 0,0 0 0,0-1 0,0 1 0,0 0 0,-1-1 0,1 1 0,0 0 0,0-1 0,0 1 0,0-1 0,0 0 0,-1 1 0,1-1 0,0 0 0,0 1 0,-1-1 0,2-1 0,-1 1 0,57-54-2124,66-86-8506,-95 107 9535,-22 26 821,81-103-1457,-76 94 2531,-1 0-1,-1-1 0,-1 0 0,14-36 0,-21 47-444,0 0 1,-1 1-1,0-1 0,0 0 0,0 0 1,-1 0-1,0 0 0,0 0 0,0 0 0,-1 1 1,0-1-1,-1 0 0,0 0 0,-4-11 0,-1 4 534,-1 1-1,0-1 0,-1 1 0,0 0 0,-15-15 0,18 22-717,0-1 1,0 0 0,1 0-1,0-1 1,1 0 0,-4-8-1,8 16-171,0 0 0,0 0 0,0 1 0,0-1 0,1 0 0,-1 0 0,0 0 0,0 0 0,0 0 0,1 0 0,-1 0 0,0 0 0,0 0 0,0 0 0,1 0 0,-1 0 0,0 0 0,0 0 0,0 0 0,1 0 0,-1 0 0,0 0 0,0 0 0,0 0 0,1 0 0,-1 0 0,0 0 0,0 0 0,0 0 0,0-1 0,1 1 0,-1 0 0,0 0 0,0 0 0,0 0 0,0 0 0,0-1 0,1 1 0,-1 0 0,0 0 0,0 0 0,0 0 0,0-1 0,0 1 0,0 0 0,0 0 0,0 0 0,0-1 0,0 1 0,0 0 0,0 0 0,0 0 0,0-1 0,0 1 0,0 0 0,0 0 0,0 0 0,0 0 0,0-1 0,0 1 0,0 0 0,16 11 0,-15-11 0,18 16-484,0 1-1,-2 0 1,0 2-1,-1 0 0,0 0 1,13 25-1,-13-16-193,-1 0-1,-1 0 1,-1 2 0,11 41-1,-19-51 572,-2-1 0,0 1 0,-1 1 0,-1-1 0,-1 0 0,-1 0 0,0 0 0,-2 0 0,0 0 0,-1 0 0,-9 23 0,2-12-581,-1-1 1,-1 0-1,-2-1 1,-1 0-1,-1-1 1,-23 29-1,7-21-78,20-24 6222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10 494 24575,'-5'-15'0,"5"14"0,-1 0 0,1 0 0,-1 1 0,1-1 0,-1 0 0,1 0 0,0 1 0,-1-1 0,1 0 0,0 0 0,0 0 0,-1 0 0,1 0 0,0 1 0,0-1 0,0 0 0,0 0 0,0 0 0,0 0 0,1 0 0,-1 0 0,0 0 0,0 1 0,1-1 0,-1 0 0,0 0 0,1 0 0,-1 1 0,1-1 0,-1 0 0,1 0 0,-1 1 0,1-1 0,-1 0 0,1 1 0,0-1 0,-1 1 0,1-1 0,0 1 0,1-1 0,0 0 0,0 1 0,0-1 0,0 1 0,0 0 0,0 0 0,1-1 0,-1 2 0,0-1 0,0 0 0,0 0 0,0 1 0,0-1 0,1 1 0,-1-1 0,0 1 0,0 0 0,0 0 0,-1 0 0,1 0 0,0 0 0,0 1 0,0-1 0,1 2 0,3 2 0,0 1 0,0 0 0,-1 0 0,9 12 0,-9-10-45,-1 0 0,0 0 0,0 0 0,-1 0 0,0 1 0,-1-1 0,0 1 0,0 0 0,-1-1 0,0 1 0,0 0 0,-1 0 0,0 0 0,-1 0 0,-1 9 0,-1-5-27,0 0 0,0-1 0,-1 1 0,0-1-1,-2 0 1,1 0 0,-1 0 0,-1-1 0,-12 18 0,18-28 72,0 0 0,-1 1 0,1-1 0,0 0 0,0 1 0,-1-1 0,1 0 0,-1 0 0,1 0 0,-1 0 0,-1 0 0,-3-3 0,5-12 0,5-6 22,1 0 0,1 0 0,1 1 0,0 0-1,2 0 1,0 1 0,1 0 0,1 1 0,0 0 0,16-17-1,-24 30 91,0 1-1,1-1 1,-1 0-1,1 1 1,0 0-1,9-5 1,-13 7-102,1 1 0,0 0-1,0-1 1,0 1 0,0 0 0,0-1-1,0 1 1,0 0 0,0 0 0,-1 0-1,1 0 1,0 0 0,0 0 0,0 0 0,0 0-1,0 0 1,0 1 0,0-1 0,0 0-1,0 0 1,0 1 0,-1-1 0,1 1 0,0-1-1,0 1 1,0-1 0,-1 1 0,1-1-1,0 1 1,-1 0 0,1-1 0,0 1 0,-1 0-1,1 0 1,-1-1 0,1 1 0,-1 0-1,0 0 1,1 0 0,-1 0 0,0 0 0,1 1-1,3 13-1051,-1-1-1,0 1 0,-1 0 1,0 0-1,-1 0 0,-2 27 0,1 16-1821,0-57 2850,0-1 1,0 1 0,0-1 0,0 1 0,0-1 0,0 1 0,0 0 0,0-1 0,0 1 0,0-1 0,0 1 0,1-1 0,-1 1 0,0 0 0,0-1 0,1 1 0,-1-1 0,0 1 0,1-1 0,-1 0 0,1 1 0,-1-1 0,0 1 0,1-1 0,-1 0 0,1 1 0,-1-1 0,1 0 0,-1 1 0,1-1 0,-1 0 0,1 0 0,0 0 0,-1 1 0,1-1 0,-1 0 0,1 0 0,-1 0 0,1 0 0,0 0 0,-1 0 0,1 0 0,-1 0 0,1 0 0,0 0 0,-1-1 0,1 1 0,-1 0 0,1 0 0,-1-1-1,1 1 1,-1 0 0,1 0 0,-1-1 0,1 1 0,0-1 0,34-24 138,-29 20-183,11-11-33,-10 9 257,0 0 0,0 1 0,11-8 0,-17 13-21,0 1 0,0-1 0,0 0 0,1 0 0,-1 1-1,0-1 1,1 1 0,-1-1 0,0 1 0,1 0 0,-1-1 0,0 1 0,1 0-1,-1 0 1,1 0 0,-1 0 0,0 0 0,1 0 0,-1 0 0,1 1 0,-1-1-1,0 0 1,1 1 0,-1-1 0,0 1 0,1 0 0,-1-1 0,2 2 0,21 20 423,-17-15 95,0-1 0,0 0 0,1 0-1,14 8 1,-19-12-527,1 0 1,0-1-1,0 0 1,0 0-1,-1 0 0,1-1 1,0 1-1,0-1 1,0 0-1,0 0 0,0 0 1,0 0-1,0-1 0,0 1 1,5-3-1,0 0-448,0-1 0,0 0-1,-1 0 1,0-1-1,0 0 1,0 0 0,0-1-1,-1 0 1,0-1 0,0 1-1,-1-1 1,10-13 0,-11 12 22,1 1-1,-1-1 1,-1 0 0,0 0 0,0-1 0,0 1 0,-1-1 0,-1 1 0,1-1 0,-1 0 0,-1 0 0,0-1 0,1-10 0,-2 18 269,0 0 0,-1 0 1,1 0-1,0-1 0,0 1 0,-1 0 0,0 0 1,1 0-1,-1 0 0,0 0 0,0 0 0,0 0 1,0 0-1,0 0 0,-1 1 0,1-1 1,0 0-1,-1 1 0,1-1 0,-1 1 0,0-1 1,0 1-1,1 0 0,-4-2 0,3 2-8,-1 1 1,0-1-1,0 0 0,0 1 0,0-1 0,0 1 0,1 0 0,-1 0 1,0 0-1,0 1 0,0-1 0,0 1 0,0-1 0,0 1 0,1 0 0,-1 0 1,-4 2-1,-5 4-164,1 0 1,-1 0-1,2 1 1,-1 0-1,1 1 1,0 0-1,1 0 1,0 1-1,0 1 1,1-1-1,0 1 1,-8 18-1,15-27 148,0-1 1,0 0-1,1 1 0,-1-1 0,1 0 1,-1 1-1,1-1 0,0 1 1,-1-1-1,1 1 0,0-1 0,0 1 1,0-1-1,0 1 0,0-1 1,0 0-1,1 1 0,0 2 0,-1-3 79,1-1 1,0 1-1,-1 0 0,1 0 0,0-1 0,-1 1 0,1-1 0,0 1 0,0-1 0,0 1 0,0-1 0,-1 1 0,1-1 0,0 0 0,0 1 0,0-1 0,0 0 0,0 0 0,0 0 0,0 1 0,1-1 0,4-1 717,1 1 1,-1-1 0,0 0 0,0 0-1,0 0 1,0-1 0,8-3-1,12-8 860,-15 8-954,1-1 0,-1 2 0,1-1 0,0 1 0,14-2 0,-24 6-658,0-1 0,0 1 0,1 0 0,-1 0 0,0 0 0,0 0 0,1 0 0,-1 1 0,0-1 0,0 1 0,0-1 0,0 1 0,0 0 0,0 0 0,0 0 0,0 0 0,0 0 0,0 1 0,0-1 0,0 0 0,-1 1 0,1-1 0,-1 1 0,1 0 0,-1-1 0,0 1 0,1 0 0,-1 0 0,0 0 0,0 0 0,0 0 0,-1 0 0,1 0 0,0 4 0,4 18-1123,-5-20 1119,1 0 1,-1 1-1,1-1 1,0 0 0,0 0-1,1 0 1,-1-1-1,1 1 1,2 4-1,-3-7 5,-1-1 0,0 0 0,1 0 0,-1 1 0,1-1 0,-1 0 0,1 0 0,-1 0 0,0 1 0,1-1 0,-1 0 0,1 0 0,-1 0 0,1 0 0,-1 0 0,1 0 0,-1 0 0,1 0 0,-1 0 0,1 0 0,-1 0 0,0 0 0,1 0 0,-1-1 0,1 1 0,-1 0 0,1 0 0,-1 0 0,0-1 0,1 1 0,-1 0 0,1-1 0,-1 1 0,0 0 0,1-1 0,-1 1 0,0 0 0,0-1 0,1 1 0,-1 0 0,0-1 0,0 1 0,1-1 0,-1 0 0,13-21 0,-13 21 0,10-22-632,-1-1 0,-1 0 0,-1-1 0,4-28 0,7-101-2527,-12-26-138,-7 146 2473,-2 1 0,-1-1 0,-11-43 0,9 61 2014,6 15-1144,0 1 0,0 0 0,0 0 0,0 0 0,0 0 0,0 0 0,-1 0 0,1 0 0,0 0 0,0-1 0,0 1 0,0 0 0,0 0 0,0 0 0,0 0 0,0 0 0,0 0 0,0 0 0,-1 0-1,1 0 1,0 0 0,0 0 0,0 0 0,0 0 0,0 0 0,0 0 0,0 0 0,0 0 0,-1 0 0,1 0 0,0 0 0,0 0 0,0 0 0,0 0 0,0 0 0,0 0 0,0 0 0,-1 0 0,1 0 0,0 0 0,0 0-1,0 0 1,0 0 0,0 0 0,0 0 0,0 0 0,0 0 0,0 1 0,0-1 0,-1 0 0,1 0 0,0 0 0,0 0 0,0 0 0,0 0 0,0 0 0,-1 3 377,1 0 1,-1 0-1,1-1 0,-1 1 1,1 0-1,0 0 0,0 0 1,0 3-1,18 215-2765,8 130-3133,-23-299 6149,0-9 4972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1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64 301 24575,'-21'3'0,"19"-3"0,0 1 0,-1-1 0,1 1 0,0-1 0,0 1 0,-1-1 0,1 0 0,0 0 0,0 0 0,-1 0 0,1-1 0,0 1 0,0-1 0,0 1 0,-1-1 0,-2-1 0,5 1 2,0 1 0,-1 0 1,1-1-1,0 1 0,0 0 0,0-1 0,0 1 0,0 0 0,0-1 0,-1 1 1,1-1-1,0 1 0,0 0 0,0-1 0,0 1 0,0 0 0,0-1 0,1 1 0,-1-1 1,0 1-1,0 0 0,0-1 0,0 1 0,0 0 0,1-1 0,-1 1 0,0 0 0,0-1 1,0 1-1,1 0 0,-1 0 0,0-1 0,0 1 0,1 0 0,-1 0 0,0-1 1,1 1-1,0 0 0,14-12-316,-14 11 212,195-109-6074,-98 59 3883,-16 8-929,49-28 3926,-142 83-704,0 0 0,0 1 0,2 1 0,-1-1 0,-6 16 0,1-1 1578,2 1 1,-15 45-1,16-35-1980,-10 64-1,15-48-1296,3 1 1,1-1-1,7 68 0,11-14 388,4-39 3394,-9-42 3139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1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24575,'1'0'0,"0"0"0,-1 0 0,1 0 0,0 1 0,0-1 0,0 0 0,-1 1 0,1-1 0,0 1 0,0-1 0,-1 1 0,1-1 0,0 1 0,-1 0 0,1-1 0,-1 1 0,1 0 0,-1-1 0,1 1 0,-1 0 0,0-1 0,1 1 0,-1 0 0,0 0 0,1 0 0,-1 0 0,0-1 0,0 1 0,0 0 0,0 0 0,0 0 0,0 0 0,0 1 0,-1 30 0,1-31 0,-6 42-243,2-22-53,1 1 0,1-1 0,1 1-1,4 38 1,-3-59 293,0 1 0,0 0 0,0-1 0,1 1 0,-1 0 1,1-1-1,-1 1 0,1-1 0,0 1 0,-1-1 0,1 1 0,0-1 0,0 0 0,0 1 0,0-1 1,0 0-1,0 0 0,1 0 0,-1 0 0,2 2 0,-1-3 12,-1 1-1,1-1 0,-1 0 1,1 1-1,-1-1 1,1 0-1,-1 0 0,1 0 1,0 0-1,-1-1 1,1 1-1,-1 0 1,1-1-1,-1 1 0,1-1 1,-1 1-1,3-2 1,4-3-197,0 0 0,0-1 1,0 0-1,0 0 0,9-11 1,-1 0-2037,-1 0 0,16-26 0,21-41-567,6-9 2606,-58 92 307,0 1-1,0 0 0,0-1 1,0 1-1,1 0 1,-1 0-1,0-1 1,0 1-1,0 0 0,1-1 1,-1 1-1,0 0 1,1 0-1,-1 0 0,0-1 1,0 1-1,1 0 1,-1 0-1,0 0 1,1 0-1,-1 0 0,0-1 1,1 1-1,-1 0 1,0 0-1,1 0 0,-1 0 1,1 0-1,0 0 1,5 10 3081,2 28 594,-5-20-4057,11 18 2615,-12-32-2763,1 0 1,-1 0 0,1 0-1,0-1 1,6 7 0,-7-8 140,0-1 1,0 1 0,0-1-1,0 1 1,0-1 0,1 0-1,-1 0 1,0 0 0,1 0 0,-1 0-1,1-1 1,-1 1 0,1-1-1,-1 1 1,1-1 0,-1 0-1,1 0 1,-1 0 0,1 0-1,-1-1 1,1 1 0,-1-1-1,1 0 1,-1 1 0,1-1 0,-1 0-1,3-2 1,5-2-99,0-1 0,-1-1 1,0 0-1,0 0 0,0-1 0,-1 0 1,0 0-1,0-1 0,-1 0 0,0 0 1,9-19-1,-1 1 1320,-3 0 0,0-1 0,10-37 0,-5-3 1502,-16 62-2359,0-1 1,-1 0-1,0 1 1,0-1-1,0 0 1,-1 1-1,0-1 1,-2-7-1,3 13-47,0 0-1,0 1 0,-1-1 1,1 0-1,0 1 0,0-1 1,0 0-1,-1 1 0,1-1 1,0 1-1,-1-1 0,1 1 1,-1-1-1,1 1 0,-1-1 1,1 1-1,-1-1 0,1 1 1,-1-1-1,-6 7 2192,-2 23 1277,8-28-3503,-8 42-1978,-6 85-1,9 46-3937,6-132 5161,6 251-3163,-4 111 6198,-5-372 1683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1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57 245 24575,'7'-3'0,"-1"-1"0,1 1 0,0 1 0,0-1 0,0 1 0,0 1 0,9-2 0,-14 3 0,0 0 0,0 0 0,0 0 0,0 0 0,0 0 0,0 1 0,0-1 0,1 1 0,-1 0 0,0-1 0,0 1 0,-1 0 0,1 0 0,0 0 0,0 0 0,0 1 0,-1-1 0,1 0 0,0 1 0,-1-1 0,0 1 0,1 0 0,-1-1 0,0 1 0,0 0 0,0 0 0,0 0 0,0 0 0,1 3 0,0 0 0,-1 1 0,0-1 0,0 1 0,-1 0 0,1-1 0,-1 1 0,0 0 0,-1 0 0,0-1 0,1 1 0,-2 0 0,1-1 0,-1 1 0,0-1 0,0 0 0,0 1 0,-1-1 0,1 0 0,-5 5 0,0 0 0,0 0 0,0 0 0,-1-1 0,0 0 0,-1 0 0,0-1 0,0 0 0,-11 7 0,16-13 0,0 0 0,-1 0 0,1 0 0,-1 0 0,0-1 0,1 0 0,-7 1 0,10-1 0,0-1 0,1 0 0,-1 0 0,0 0 0,0 0 0,0 0 0,0 0 0,1 0 0,-1 0 0,0 0 0,0 0 0,0 0 0,0 0 0,0 0 0,1-1 0,-1 1 0,0 0 0,0-1 0,1 1 0,-1-1 0,0 1 0,0-1 0,1 1 0,-1-1 0,0 1 0,1-1 0,-1 0 0,1 1 0,-1-1 0,1 0 0,-1 1 0,1-1 0,0 0 0,-1 0 0,1 1 0,0-1 0,-1 0 0,1 0 0,0 0 0,0 0 0,0 1 0,0-1 0,0 0 0,0 0 0,0 0 0,0 0 0,0-1 0,1-2 0,0 1 0,0-1 0,1 1 0,-1-1 0,1 1 0,-1 0 0,1 0 0,0 0 0,1 0 0,-1 0 0,0 0 0,5-4 0,38-30 0,-29 24 0,15-10-244,32-28-931,-58 46 1092,1 0 0,-1-1-1,0 0 1,-1 0 0,0 0-1,0-1 1,0 1 0,3-8-1,-5 7 161,0-1 0,0 1 0,-1 0-1,0 0 1,0-1 0,-1 1-1,0-11 1,-9-55 1014,1 16-627,7 39-464,0 20 0,2 30 0,0-21-44,1 40-3427,12 70-1,-12-108 2898,1 0 0,0 1 0,1-1 0,1 0-1,0-1 1,1 1 0,0-1 0,1 0 0,0 0 0,12 14-1,-16-24 563,-1 1-1,1 0 1,-1-1 0,1 1-1,0-1 1,0 0-1,0 0 1,0 0-1,1-1 1,-1 1-1,0-1 1,1 1 0,-1-1-1,1 0 1,0 0-1,-1-1 1,6 1-1,-4-1-30,0-1 0,0 1-1,0-1 1,-1 0 0,1-1-1,0 1 1,-1-1 0,0 0-1,1 0 1,-1 0 0,8-6-1,-1-1-82,1 0-1,-2-1 0,1-1 1,-1 0-1,-1 0 0,0-1 1,13-22-1,-16 22 95,0 1 1,8-26-1,-12 34 314,-1-1 0,0 0 0,-1 0-1,1 1 1,0-1 0,-1 0 0,0 0 0,0 0-1,0 1 1,-1-1 0,1 0 0,-1 0 0,0 0 0,-1-5-1,-7 1 3602,9 8-3821,-1 0 0,1 0 0,-1 0 1,0 0-1,1 0 0,-1 0 0,1 1 0,-1-1 1,1 0-1,-1 1 0,1-1 0,-1 0 1,1 1-1,-1-1 0,1 0 0,0 1 1,-1-1-1,1 1 0,-1-1 0,1 1 0,0-1 1,-1 1-1,1 0 0,-2 2 604,0 0-1,1 0 1,0 1-1,-1-1 1,1 0-1,-1 6 1,4 6 451,1-15-1229,1-7 0,-3 2 112,-3 6 0,-9 9 0,-11 21 0,21-29 0,0 0 0,0 0 0,0 0 0,0 0 0,1 0 0,-1 0 0,0 0 0,1 1 0,0-1 0,0 0 0,-1 0 0,1 0 0,0 1 0,1-1 0,-1 0 0,0 0 0,1 3 0,0-4 0,-1-1 0,1 1 0,-1 0 0,0-1 0,1 1 0,-1-1 0,1 1 0,-1-1 0,1 1 0,0-1 0,-1 1 0,1-1 0,-1 1 0,1-1 0,0 0 0,-1 1 0,1-1 0,0 0 0,-1 0 0,2 1 0,0-1 0,0 0 0,0 0 0,0 0 0,0 0 0,0 0 0,0-1 0,0 1 0,0-1 0,0 1 0,3-2 0,5-2-377,0-1 0,-1-1 1,1 1-1,-1-2 0,0 1 0,0-1 0,-1 0 0,12-14 0,-3 2-753,-2 0-1,24-38 0,-36 51 1131,0 0 0,0 0 0,0 0 0,-1-1 0,0 1 0,0-1 0,0 1 0,1-14 0,-3 18 0,0 1 0,0-1 0,0 0 0,0 1 0,-1-1 0,1 1 0,0-1 0,-1 0 0,1 1 0,-1-1 0,1 1 0,-1-1 0,0 1 0,1 0 0,-1-1 0,0 1 0,0 0 0,0-1 0,0 1 0,-1 0 0,1 0 0,0 0 0,0 0 0,-1 0 0,1 0 0,0 0 0,-1 0 0,1 1 0,-1-1 0,1 1 0,-1-1 0,1 1 0,-1-1 0,1 1 0,-1 0 0,0 0 0,1-1 0,-1 1 0,0 1 0,1-1 0,-1 0 0,-1 1 0,-5 0 261,1 0 0,0 0 0,0 1 0,0 1 0,0-1 0,1 1 0,-1 0 0,1 0 0,0 1 0,-1 0-1,1 0 1,-10 10 0,1 0 587,1 0 0,1 1 0,-17 25 0,17-22-1887,2 0 0,1 1-1,0 0 1,-8 23 0,15-33 606,0 0 0,0 1 0,1-1 0,1 0 0,-1 1 0,1-1 0,1 1 0,0-1 0,0 1 0,1-1 0,3 16 0,-4-21 454,1-1 1,0 0-1,1 0 1,-1 0-1,0 0 1,1 0-1,0-1 1,-1 1-1,1 0 1,0-1 0,1 1-1,-1-1 1,0 1-1,1-1 1,-1 0-1,1 0 1,3 1-1,-2-1-115,0 0-1,0 0 0,0-1 0,1 0 0,-1 0 0,1 0 0,-1-1 1,1 1-1,-1-1 0,1 0 0,4-1 0,7-1-337,0-1 1,-1-1-1,0-1 0,1 0 0,25-13 0,-1-3 119,-2-1 1,40-31-1,-39 24 6794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1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70 24575,'-2'-2'0,"1"0"0,0 0 0,0-1 0,-1 1 0,2 0 0,-1 0 0,0-1 0,0 1 0,1 0 0,-1-1 0,1 1 0,0-1 0,0 1 0,0 0 0,0-1 0,0 1 0,0-1 0,1 1 0,-1-1 0,1 1 0,-1 0 0,1 0 0,1-3 0,-2 4 8,1 1-1,-1-1 1,0 0-1,0 1 1,1-1-1,-1 1 1,0-1 0,1 0-1,-1 1 1,1-1-1,-1 1 1,1 0-1,-1-1 1,1 1-1,-1-1 1,1 1-1,-1 0 1,1-1-1,0 1 1,-1 0 0,1-1-1,0 1 1,-1 0-1,1 0 1,0 0-1,-1 0 1,1 0-1,0 0 1,-1 0-1,1 0 1,0 0-1,-1 0 1,1 0 0,0 0-1,-1 0 1,1 0-1,0 1 1,-1-1-1,1 0 1,-1 0-1,1 1 1,0-1-1,-1 0 1,1 1-1,-1-1 1,1 1 0,1 1-186,1 0 1,-1 1 0,0-1 0,0 1 0,0-1 0,-1 1 0,1-1-1,-1 1 1,2 3 0,7 30-5671,-9-30 5864,0 0 0,1-1 0,0 1 1,-1-1-1,2 0 0,-1 1 0,0-1 1,1 0-1,0-1 0,0 1 0,5 4 1,5 4-484,0-2 1,1 0-1,21 13 1,-23-17 281,-1 0 0,0 1 1,0 1-1,-1 0 0,0 0 0,0 1 1,10 14-1,-18-22 239,-1 1 0,1 0 0,-1 0 1,0 0-1,1 0 0,-1 1 0,0-1 0,-1 0 0,1 0 1,-1 1-1,1-1 0,-1 0 0,0 0 0,0 1 0,-1-1 1,0 5-1,0-2 76,-1 0 0,0-1 0,0 1 0,-1-1 0,0 0 0,0 0 0,0 0 0,-6 8 0,-2-1-53,-1 0-1,0 0 0,-1-1 1,0 0-1,-23 12 0,31-19 68,-2 0-1,1-1 0,0 0 0,-1-1 0,1 1 1,-10 1-1,-4-2-1472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1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24575,'2'-1'0,"-1"1"0,1 0 0,-1 0 0,1 0 0,-1 0 0,1 0 0,-1 0 0,1 0 0,-1 0 0,1 1 0,-1-1 0,1 0 0,-1 1 0,1 0 0,-1-1 0,0 1 0,1 0 0,-1 0 0,0-1 0,1 1 0,-1 0 0,0 0 0,2 2 0,1 0 0,17 14 57,0 1-1,-1 0 1,-1 1-1,25 32 1,-20-18-528,0 1 0,26 54 0,-39-65-420,0 1 0,-2 0 0,-1 1 1,-1 0-1,-1 0 0,-1 1 1,-1-1-1,-2 1 0,0 0 0,-3 31 1,0-38 563,-1-1 0,-1 0 0,-1-1 0,0 1 0,-1-1 0,-1 0 1,-1 0-1,0 0 0,-1-1 0,-1 0 0,-1 0 0,0-1 0,-1-1 0,0 0 0,-20 19 1,22-26 929,1 1 0,-1-2 0,-20 12 0,7-7 4952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68 858 24575,'-1'1'-112,"-1"0"-1,1 0 0,-1-1 0,1 1 1,-1 0-1,1-1 0,-1 1 0,0-1 1,0 0-1,1 0 0,-1 1 1,0-1-1,1 0 0,-1 0 0,0 0 1,0-1-1,1 1 0,-1 0 0,0-1 1,1 1-1,-3-2 0,2 1-175,0-1 1,0 1-1,1-1 0,-1 0 0,0 0 0,1 0 0,-1 0 0,1 0 0,0 0 1,-1 0-1,1 0 0,0 0 0,1-1 0,-1 1 0,-1-3 0,0-5-127,0-1 0,1 1-1,0-1 1,0 1-1,1 0 1,1-1-1,-1 1 1,2-1-1,4-19 1,6-10 116,18-43 1,-24 66 347,80-178 3323,65-85-9335,-143 266 5652,-3 7 432,-1 0-1,0-1 0,0 1 0,-1-1 0,1 0 0,2-14 0,-6 22-75,0 0-1,-1 1 1,1-1-1,0 0 1,0 0-1,0 0 1,-1 0-1,1 0 1,0 1-1,0-1 1,-1 0-1,1 0 1,0 0-1,0 0 1,-1 0-1,1 0 1,0 0-1,-1 0 1,1 0-1,0 0 1,0 0-1,-1 0 1,1 0-1,0 0 1,0 0-1,-1 0 1,1 0-1,0 0 1,0-1-1,-1 1 1,1 0-1,0 0 1,0 0-1,-1 0 1,1 0-1,0-1 1,0 1-1,0 0 1,-1 0-1,1-1 1,0 1-1,0 0 1,0 0-1,0 0 1,0-1-1,-1 1 1,1 0-1,0 0 1,0-1-1,0 1 1,0 0-1,0-1 1,0 1-1,0 0 1,0 0-1,0-1 1,0 1-1,0 0 1,0 0-1,0-1 1,-17 19-231,7-1 194,1 0 1,1 0 0,1 0 0,-10 34 0,-11 75-559,21-80-223,2 0 1,1 70-1,6-71 1362,1-1 0,3 1-1,1-1 1,3-1 0,1 0-1,3 0 1,1-1 0,38 74-1,-48-107 904,-4-7-1282,1 0 0,-1 0 1,1 0-1,-1 1 0,0-1 1,0 0-1,0 1 0,0-1 1,0 1-1,-1-1 0,1 1 1,-1-1-1,1 6 0,-2-7-210,1-1-1,0 0 0,0 0 0,-1 0 1,1 1-1,0-1 0,0 0 0,-1 0 0,1 0 1,0 1-1,-1-1 0,1 0 0,0 0 0,-1 0 1,1 0-1,0 0 0,-1 0 0,1 0 1,0 0-1,-1 0 0,1 0 0,0 0 0,-1 0 1,1 0-1,0 0 0,-1 0 0,1 0 0,0 0 1,-1 0-1,1-1 0,0 1 0,-1 0 1,1 0-1,0 0 0,-15-8 368,13 7 28,-32-17 899,14 9-500,1-1 0,-32-24-1,50 34-832,1 0 0,-1 0-1,1-1 1,0 1 0,-1 0-1,1 0 1,0-1 0,-1 1 0,1 0-1,0-1 1,-1 1 0,1 0-1,0-1 1,0 1 0,-1-1-1,1 1 1,0-1 0,0 1-1,0 0 1,0-1 0,-1 1 0,1-1-1,0 1 1,0-1 0,0 1-1,0-1 1,0 1 0,0-1-1,0 1 1,0 0 0,1-1 0,-1 1-1,0-1 1,0 1 0,0-1-1,0 1 1,1-1 0,-1 1-1,0 0 1,0-1 0,1 1 0,-1 0-1,0-1 1,0 1 0,1 0-1,-1-1 1,1 1 0,-1 0-1,0 0 1,1-1 0,-1 1-1,1 0 1,-1 0 0,0 0 0,1-1-1,-1 1 1,1 0 0,-1 0-1,1 0 1,36-10-4027,-26 7 2950,8-2-462,-1-2-1,0 0 0,31-18 1,-28 11 1040,0 0 0,31-28 0,-32 24 1054,-2-1 0,0-1 0,-1-1-1,-1 0 1,-1-1 0,21-40 0,-32 53-573,-1 0 1,1 0 0,-2 0-1,4-17 1,-6 23 123,1 1 0,-1-1 0,0 0 0,0 1 0,0-1 0,-1 1 0,1-1 0,0 1 0,-1-1 0,-1-3 1,1 5 84,1 0 1,-1 0-1,1 0 1,-1 0-1,0 0 1,0 0 0,1 1-1,-1-1 1,0 0-1,0 0 1,0 1 0,0-1-1,0 1 1,0-1-1,0 1 1,0-1 0,0 1-1,0-1 1,0 1-1,0 0 1,0 0 0,-1 0-1,1-1 1,-2 1-1,0 1-169,0-1-1,0 1 0,0 0 1,0 0-1,0 0 1,0 0-1,0 0 0,0 1 1,0-1-1,1 1 1,-1 0-1,1-1 0,-1 1 1,1 1-1,0-1 0,-1 0 1,1 0-1,-3 5 1,-3 4-253,0 1 0,-12 23 0,12-16 755,-1 0 0,2 0 0,1 1 0,0 0 0,-4 32 0,9-43-199,0 0 0,1 0-1,0 1 1,1-1 0,0 0 0,3 15 0,-2-19-216,-1-1 0,1 1-1,0 0 1,0-1 0,0 1 0,1-1 0,0 1 0,0-1 0,0 0 0,0 0 0,1-1 0,6 7 0,-6-8-70,-1 1 0,1-1 1,-1-1-1,1 1 0,0 0 0,0-1 1,0 0-1,0 0 0,0 0 0,0 0 0,0-1 1,0 1-1,0-1 0,0 0 0,0 0 1,0-1-1,0 1 0,0-1 0,0 0 1,0 0-1,0 0 0,0-1 0,0 1 0,0-1 1,-1 0-1,4-2 0,5-3 2,-1-1-1,0 1 1,-1-2 0,0 1-1,0-2 1,15-18 0,-6 3-1235,-1-2-1,-2 0 1,0-1 0,-2-1 0,-1 0 0,13-43-1,-16 38 884,-2 0 0,-1-1 0,-1 0-1,-2 0 1,-2-57 0,-2 77 491,0-1-1,-2 0 1,0 1 0,-1 0 0,0-1-1,-1 1 1,-10-24 0,14 38-109,-1 1 1,1-1-1,0 0 1,-1 0-1,1 1 1,-1-1-1,1 0 1,-1 1-1,1-1 1,-1 0-1,1 1 1,-1-1-1,0 1 1,1-1-1,-1 1 1,0-1-1,1 1 1,-2-1-1,1 1 18,1 0 1,0 0-1,-1 0 0,1 1 1,0-1-1,-1 0 0,1 0 1,0 0-1,-1 1 0,1-1 1,0 0-1,0 0 0,-1 1 1,1-1-1,0 0 0,0 1 0,-1-1 1,1 0-1,0 1 0,0-1 1,0 0-1,0 1 0,0-1 1,-1 0-1,1 1 0,0 0 1,-4 31 1924,4 9-2484,2 1-1,2-1 0,10 44 0,36 121-1529,-27-129 1294,-12-46 5927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24575,'1'-2'0,"1"0"0,-1 0 0,0-1 0,1 1 0,-1 0 0,1 0 0,-1 0 0,1 0 0,0 1 0,0-1 0,0 0 0,0 1 0,0-1 0,0 1 0,4-2 0,1-1 0,20-15 0,1 1 0,0 1 0,1 1 0,1 2 0,0 1 0,1 2 0,47-11 0,-76 21 0,0 1 0,0-1 0,0 1 0,0 0 0,1 0 0,-1 0 0,0 0 0,0 0 0,0 0 0,4 2 0,-6-2 0,0 0 0,0 0 0,1 0 0,-1 0 0,0 0 0,0 1 0,0-1 0,1 0 0,-1 0 0,0 0 0,0 1 0,0-1 0,1 0 0,-1 0 0,0 0 0,0 1 0,0-1 0,0 0 0,0 0 0,0 1 0,0-1 0,0 0 0,1 1 0,-1-1 0,0 0 0,0 0 0,0 1 0,0-1 0,0 0 0,-8 14 0,-1-5 0,0-1 0,0 0 0,-1-1 0,0 0 0,-13 7 0,-1 1 0,24-14 10,0-1 0,0 1 0,0-1 0,0 0 0,0 1 1,0-1-1,0 1 0,0-1 0,0 1 0,0-1 0,0 1 0,1-1 0,-1 1 0,0-1 0,0 0 0,1 1 0,-1-1 0,0 0 0,0 1 0,1-1 0,-1 0 0,0 1 0,1-1 0,-1 0 0,1 1 0,-1-1 1,0 0-1,1 0 0,-1 1 0,1-1 0,0 0 0,19 14-743,-16-12-221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24575,'-2'1'0,"1"-1"0,0 0 0,0 1 0,0-1 0,-1 1 0,1-1 0,0 1 0,0 0 0,0 0 0,0-1 0,0 1 0,0 0 0,0 0 0,1 0 0,-1 0 0,0 0 0,0 0 0,0 2 0,-13 23 0,13-24 0,-5 11-171,1 0 0,0 0-1,1 0 1,0 1 0,1 0 0,1-1-1,-2 26 1,4-34 118,0 0 1,0 0-1,1 0 0,0 0 1,0 0-1,0-1 0,0 1 1,1 0-1,0-1 0,0 1 0,0-1 1,1 1-1,-1-1 0,1 0 1,0 0-1,0 0 0,1 0 1,-1-1-1,1 1 0,0-1 0,-1 0 1,1 0-1,1 0 0,-1-1 1,5 3-1,8 2-387,0-1-1,0-1 1,1-1 0,-1 0-1,27 2 1,-19-3-459,41 11 0,-65-14 870,0 0 0,-1 0 0,1 0-1,-1 0 1,1 0 0,-1 1-1,1-1 1,0 0 0,-1 0 0,1 0-1,-1 1 1,1-1 0,-1 0 0,1 1-1,-1-1 1,0 1 0,1-1-1,-1 0 1,1 1 0,-1-1 0,0 1-1,1-1 1,-1 1 0,0-1 0,0 1-1,1 1 1,-1-2 19,0 1-1,-1 0 0,1-1 1,0 1-1,-1 0 1,1 0-1,-1-1 1,1 1-1,0-1 1,-1 1-1,1 0 1,-1-1-1,0 1 1,1-1-1,-1 1 1,1-1-1,-2 1 1,-33 17 404,33-17-365,-103 37 2672,-2-9-6284,79-23 4010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35 24575,'2'-3'0,"1"0"0,-1 0 0,0-1 0,0 0 0,0 1 0,3-7 0,-5 5 0,-8 22 0,-48 105-2420,-24 59-1944,79-178 4364,-1 1 0,1-1 0,-1 1 0,1 0 0,0 0 0,-1 7 0,2-10 0,0-1 0,0 0 0,0 0 0,0 1 0,0-1 0,0 0 0,1 1 0,-1-1 0,0 0 0,0 1 0,0-1 0,0 0 0,0 0 0,0 1 0,1-1 0,-1 0 0,0 0 0,0 1 0,0-1 0,1 0 0,-1 0 0,0 0 0,0 1 0,1-1 0,-1 0 0,0 0 0,0 0 0,1 0 0,-1 1 0,17-5 0,-9 1-178,17-8 2725,51-14 0,-66 23-2059,1 0 0,-1 1 0,0 0 0,12 1 0,22 6-2703,-34-3 2165,-5-1 42,-1-1 0,0 0 0,1 0 0,-1 0 0,1-1 0,-1 0-1,7 0 1,-10 0 9,0 0 0,0-1-1,0 1 1,0-1 0,0 1-1,0-1 1,0 1 0,0-1-1,0 0 1,0 0 0,0 1-1,0-1 1,0 0 0,-1 0-1,1 0 1,0 0 0,0 0-1,-1 0 1,1 0 0,-1 0-1,1 0 1,-1 0 0,1 0 0,-1-1-1,0 1 1,0 0 0,1 0-1,-1 0 1,0-1 0,0 1-1,0 0 1,-1-2 0,2-10-1,-1 1 0,-3-21 0,-1 53 549,2 18 147,7 84-250,19 62-7420,-20-161 5801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24575,'1'0'0,"-1"-1"0,1 1 0,0 0 0,0 0 0,-1 0 0,1 0 0,0 0 0,-1 0 0,1 0 0,0 0 0,0 1 0,-1-1 0,1 0 0,0 0 0,-1 1 0,1-1 0,-1 0 0,1 1 0,0-1 0,-1 0 0,1 1 0,-1-1 0,1 1 0,-1-1 0,1 1 0,-1-1 0,1 2 0,1-1 0,17 16-336,-1 1 1,-1 0-1,-1 1 0,0 1 0,-1 0 0,-1 1 1,-2 1-1,0 0 0,-1 0 0,-1 1 0,12 43 0,-11-26-239,-1 1-1,-3 0 0,-1 1 1,-3-1-1,-1 1 0,-4 56 1,-6-34-21,2-32 2488,-1 0 0,-18 46 0,-12 5-6445,27-64 3894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68 300 24575,'-12'-34'0,"-1"0"0,-20-38 0,32 69 8,-1 0 0,1 1-1,0-1 1,0 0-1,0 0 1,0 0 0,0 0-1,1 0 1,0-1 0,-1 1-1,1 0 1,0 0 0,1-5-1,0 6-35,0 0 0,-1-1 0,2 1 0,-1 0-1,0 0 1,0 0 0,1 0 0,-1 0 0,1 0 0,-1 1 0,1-1-1,0 0 1,0 1 0,0-1 0,0 1 0,0 0 0,0 0-1,3-2 1,18-7-555,1 0-1,0 1 1,45-10-1,79-3-5377,-90 17 5302,-5 3 1850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268 325 24575,'0'-6'0,"0"1"0,-1 0 0,0 0 0,0 0 0,-3-8 0,4 12 0,0 1 0,0-1 0,0 0 0,0 1 0,0-1 0,-1 0 0,1 1 0,0-1 0,-1 0 0,1 1 0,0-1 0,-1 1 0,1-1 0,-1 1 0,1-1 0,-1 1 0,1-1 0,-1 1 0,1-1 0,-1 1 0,1-1 0,-1 1 0,0 0 0,1 0 0,-1-1 0,0 1 0,1 0 0,-1 0 0,0 0 0,1-1 0,-1 1 0,0 0 0,1 0 0,-1 0 0,0 0 0,1 0 0,-1 1 0,0-1 0,1 0 0,-1 0 0,0 0 0,1 0 0,-1 1 0,0-1 0,1 0 0,-1 1 0,0-1 0,1 0 0,-1 1 0,1-1 0,-2 2 0,-2 2-366,-1 1-1,1 0 0,0 0 1,0 1-1,1-1 0,-1 1 1,1-1-1,-2 7 1,-20 56-4175,17-44 4165,-34 107 1216,-39 184-7682,57-202 8211,20-93-1144,1-8-209,0 0-1,2 0 0,-1 0 0,1 18 0,2-26-165,1-5 194,3-11 558,4-20 2176,13-142-1606,-6 44 146,-16 128-1318,1-1 0,-1 0 0,0 1 0,1-1 0,0 1 0,0 0 0,-1-1 0,1 1 0,1-1 0,-1 1 0,1-2 0,-1 4 0,-1-1 0,0 1 0,1 0 0,-1 0 0,0 0 0,0 0 0,1-1 0,-1 1 0,0 0 0,1 0 0,-1 0 0,0 0 0,1 0 0,-1 0 0,0 0 0,1 0 0,-1 0 0,0 0 0,1 0 0,-1 0 0,0 0 0,1 0 0,-1 0 0,0 0 0,1 1 0,-1-1 0,0 0 0,0 0 0,1 0 0,13 15 0,33 52-1140,61 68 0,-88-114 411,0 0 0,2-2 1,0 0-1,1-2 0,1 0 0,45 23 1,-62-37 755,1 1 1,-1-1 0,1-1-1,0 0 1,0 0 0,0 0-1,0-1 1,0 0-1,0-1 1,0 0 0,13-1-1,-16 0 97,-1 0-1,0 0 1,0 0-1,0-1 1,0 1-1,0-1 1,0 0-1,0 0 1,-1 0-1,1-1 0,-1 1 1,1-1-1,-1 0 1,0 0-1,0 0 1,0-1-1,-1 1 1,1 0-1,-1-1 1,1 0-1,-1 0 0,-1 0 1,4-7-1,-2-1-68,0 0-1,-1 0 0,0-1 1,-1 1-1,0 0 0,-1-1 1,0 1-1,-1-1 0,-3-13 1,-2-10 91,-23-65 0,6 39-464,-2 1-1,-3 2 0,-56-88 0,22 55 61,-94-108 0,143 185 698,-5-7-1245,-31-28 1,44 46 732,0 0 0,1 0 0,-2 0 0,1 1 0,0-1 0,-1 1-1,1 1 1,-1-1 0,0 1 0,0 0 0,1 0 0,-12-1 0,15 3 156,0 0 1,0 0-1,0 0 0,0 0 0,0 0 0,0 1 1,0-1-1,0 1 0,0-1 0,0 1 1,0 0-1,0 0 0,0 0 0,1 0 1,-1 0-1,0 0 0,1 0 0,-4 3 0,3-1 115,0 0-1,-1 0 0,1 1 0,0-1 0,0 0 0,1 1 0,-1-1 1,1 1-1,-2 5 0,0 5 91,1 1-1,0-1 1,1 29 0,2 5 715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24575,'6'-6'0,"3"-3"0,3-3 0,-3 3 0,-2 5 0,-6 5 0,-2 6 0,-1 8 0,-2 5 0,0 13 0,0 9 0,3 11 0,1 2 0,6 7 0,2-3 0,3-9-6784,1-11 6784,-2-13-1407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24575,'4'10'-605,"0"1"-1,0-1 0,3 21 1,7 21-2781,-12-48 3229,-1 0-1,1 0 1,0-1-1,0 1 1,0-1-1,1 0 1,-1 1-1,1-1 1,0 0 0,5 4-1,-6-6 158,-1 0 0,1 0 0,-1 0 0,1 0 0,0 0 0,-1 0 0,1-1 0,0 1 0,0-1 0,0 1 0,-1-1 0,1 0 0,0 0 0,0 0 0,0 0 0,0 0 0,0 0 0,2-1 0,0 0 0,0 0 0,-1 0 0,1-1 0,-1 1 0,0-1 0,1 0 0,-1 0 0,5-4 0,0-2 0,1 0 0,-1-1 0,-1 1 0,0-2 0,6-9 0,-7 9 636,0 0 0,-1-1-1,0 1 1,-1-1 0,5-19 0,-8 28-440,-1-1 0,1 0-1,-1 0 1,0 0 0,0 0 0,0 0 0,0 0 0,0 0 0,-1 0 0,1 0 0,-1 1 0,-1-5 0,1 6-150,0-1-1,0 1 1,0-1-1,-1 1 0,1-1 1,0 1-1,0 0 1,-1-1-1,1 1 1,-1 0-1,1 0 1,-1 0-1,1 0 1,-1 1-1,0-1 1,0 0-1,1 1 1,-1-1-1,0 1 1,0-1-1,-2 1 1,-1-1-360,0 1 1,0 0 0,0 1 0,1-1-1,-1 1 1,0 0 0,0 0-1,1 0 1,-1 1 0,1 0 0,-1 0-1,1 0 1,0 0 0,0 1 0,-1-1-1,2 1 1,-1 0 0,0 0 0,1 1-1,-1-1 1,-4 8 0,-1 0 252,0 1 0,1 0 0,1 1 0,0-1 0,1 2-1,-5 14 1,7-15 38,0 1 0,1-1 0,1 1 0,-2 19 0,3 6-556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83 503 24575,'0'-1'12,"0"0"0,0 0 0,0 1 0,0-1 0,0 0 1,0 0-1,0 0 0,0 0 0,0 0 0,-1 0 0,1 0 0,0 0 0,-1 0 0,1 1 0,0-1 0,-1 0 0,1 0 0,-1 0 0,1 0 0,-1 1 0,0-1 0,1 0 0,-1 1 0,0-1 0,1 1 0,-1-1 1,0 0-1,0 1 0,0 0 0,1-1 0,-1 1 0,0-1 0,-1 1 0,1 0-94,-1 0 0,1 1 0,-1-1 0,1 0 0,0 1 0,-1 0 0,1-1 1,0 1-1,0 0 0,-1-1 0,1 1 0,0 0 0,0 0 0,0 0 0,0 0 0,0 0 0,0 0 0,0 1 0,0-1 0,1 0 1,-1 0-1,0 1 0,1-1 0,-2 3 0,-4 11-2203,0 1-1,1 0 1,-6 29 0,6-13 2887,2-1 0,0 60 1,3-82-361,1 0 1,0 0-1,0 1 1,1-1-1,4 13 0,-5-21-222,-1 1 0,1 0 0,-1-1 0,1 1 0,0-1-1,0 1 1,0-1 0,0 0 0,0 1 0,0-1 0,0 0-1,0 0 1,0 1 0,1-1 0,-1 0 0,0 0 0,1 0-1,-1-1 1,1 1 0,-1 0 0,1-1 0,-1 1 0,1 0-1,0-1 1,-1 0 0,1 1 0,0-1 0,-1 0 0,1 0-1,0 0 1,-1 0 0,1 0 0,0 0 0,-1-1 0,1 1-1,1-1 1,3-1 0,0-1-1,0 0 1,-1 0-1,1 0 1,-1 0-1,0-1 1,0 0-1,0 0 1,-1 0-1,0-1 1,1 0-1,-1 0 1,-1 0-1,5-7 1,3-7 1767,0-1 0,13-35 0,-12 21-3144,-1-1 0,-1 0 1,-2-1-1,-2 0 0,-2 0 1,1-67-1,-7 57 369,-1 0 0,-3 0 0,-2 1 1,-27-88-1,35 133 987,-2-8 275,-1 0 0,0 0 0,0 0 0,-9-13 0,12 21-245,0 1 1,0-1-1,0 0 0,0 0 1,0 0-1,0 1 1,0-1-1,0 0 0,-1 0 1,1 0-1,0 1 0,0-1 1,0 0-1,0 0 0,0 0 1,0 1-1,-1-1 0,1 0 1,0 0-1,0 0 0,0 0 1,-1 0-1,1 0 0,0 0 1,0 1-1,0-1 0,-1 0 1,1 0-1,0 0 0,0 0 1,0 0-1,-1 0 0,1 0 1,0 0-1,0 0 1,-1 0-1,1 0 0,0 0 1,0 0-1,0 0 0,-1 0 1,1 0-1,0-1 0,0 1 1,-1 0-1,1 0 0,0 0 1,0 0-1,0 0 0,0 0 1,-1-1-1,1 1 0,0 0 1,0 0-1,0 0 0,0 0 1,0-1-1,-1 1 0,1 0 1,0 0-1,0 0 0,0-1 1,0 1-1,0 0 1,0 0-1,0-1 0,-1 20 1527,9 51-1467,27 108 0,33 67-571,-51-190 112,38 131 2423,-47-159-948</inkml:trace>
  <inkml:trace contextRef="#ctx0" brushRef="#br0" timeOffset="1">243 366 24575,'18'-20'0,"-13"14"0,1-1 0,0 1 0,0 0 0,13-9 0,-16 14 0,-1-1 0,1 1 0,-1 0 0,1 0 0,0 0 0,-1 0 0,1 0 0,0 1 0,0-1 0,0 1 0,-1 0 0,1 0 0,0 0 0,0 0 0,0 0 0,0 1 0,-1-1 0,1 1 0,3 1 0,0 0-18,0 0-1,0 1 0,0 0 1,-1 0-1,1 1 1,-1-1-1,1 1 0,-1 0 1,0 1-1,8 9 0,-6-6-66,-1 2 0,0-1-1,0 1 1,-1 0 0,8 18-1,-3 4-246,-2 0-1,0 0 0,3 42 0,-3-1-1032,-6-45-3413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40 106 24575,'-9'30'0,"4"-13"0,1 0 0,0 0 0,-1 26 0,4-42 0,1 0 0,0 0 0,0 1 0,0-1 0,0 0 0,1 0 0,-1 1 0,0-1 0,0 0 0,1 0 0,-1 0 0,1 1 0,-1-1 0,1 0 0,-1 0 0,2 2 0,-1-3 0,-1 1 0,1-1 0,-1 0 0,1 0 0,-1 1 0,1-1 0,0 0 0,-1 0 0,1 0 0,-1 0 0,1 0 0,0 1 0,-1-1 0,1 0 0,-1 0 0,1-1 0,-1 1 0,1 0 0,0 0 0,-1 0 0,1 0 0,-1 0 0,1-1 0,0 1 0,3-3 0,0 1 0,0 0 0,-1-1 0,1 0 0,-1 0 0,0 0 0,5-6 0,0-3-191,0 1 0,-1-1 0,-1 0 0,0-1 0,-1 0-1,0 0 1,-1 0 0,0 0 0,-1-1 0,0 1 0,0-19 0,-3 30 163,0-1 1,0 1 0,0 0-1,0-1 1,0 1 0,-1 0 0,1-1-1,-1 1 1,1 0 0,-1-1-1,0 1 1,0 0 0,0 0-1,0 0 1,-1 0 0,1 0 0,0 0-1,-1 0 1,1 0 0,-3-1-1,2 2 32,1 0 0,-1 0 0,1 1 0,-1-1 0,0 1 0,1-1 0,-1 1 0,0-1 0,1 1 0,-1 0 0,0 0 0,1 0 0,-1 0 0,0 0 0,0 0 0,1 1 0,-1-1-1,0 0 1,1 1 0,-1 0 0,1-1 0,-1 1 0,1 0 0,-1 0 0,1-1 0,-1 1 0,1 0 0,-2 2 0,-3 2-279,1 0 0,0 0 1,0 0-1,1 1 0,0 0 0,0 0 1,0 0-1,1 0 0,-1 0 0,2 1 1,-1 0-1,1-1 0,0 1 0,0 0 0,1 0 1,-2 11-1,2 4-441,0 0 0,1 0-1,1-1 1,4 25 0,1-9 3529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36 24575,'-3'-4'0,"0"1"0,-1 0 0,1 0 0,-1 0 0,0 1 0,1-1 0,-1 1 0,0 0 0,-1 0 0,1 0 0,0 1 0,0-1 0,-1 1 0,1 0 0,-1 1 0,1-1 0,-1 1 0,1-1 0,-1 1 0,-6 1 0,6 0 0,0 1 0,0 0 0,0 0 0,0 0 0,0 0 0,1 1 0,-1-1 0,1 1 0,-1 0 0,1 1 0,0-1 0,0 1 0,1 0 0,-1 0 0,1 0 0,0 0 0,-4 7 0,2-2 0,1 0 0,0 0 0,0 0 0,1 0 0,0 1 0,1-1 0,0 1 0,1-1 0,0 1 0,0 0 0,1 0 0,1 16 0,0-19 0,0 0 0,0-1 0,0 1 0,1-1 0,0 1 0,0-1 0,1 0 0,0 1 0,0-1 0,0-1 0,1 1 0,-1 0 0,1-1 0,1 0 0,-1 0 0,1 0 0,0 0 0,0-1 0,8 5 0,-10-7 0,0-1 0,0 1 0,0-1 0,0 0 0,1 0 0,-1 0 0,0 0 0,1-1 0,-1 1 0,1-1 0,-1 0 0,1 0 0,-1 0 0,0-1 0,1 1 0,-1-1 0,1 0 0,-1 0 0,0 0 0,0 0 0,1-1 0,-1 1 0,0-1 0,0 0 0,-1 1 0,1-2 0,0 1 0,3-3 0,-3 2 0,-1 1 0,1-1 0,-1 0 0,1 0 0,-1 0 0,0 0 0,0-1 0,-1 1 0,1-1 0,0 1 0,-1-1 0,0 1 0,0-1 0,0 0 0,-1 1 0,1-1 0,-1 0 0,0 0 0,0 0 0,0 1 0,0-1 0,-1 0 0,1 0 0,-1 1 0,-2-6 0,0 3 0,0 0 0,0 1 0,0-1 0,-1 1 0,0 0 0,0 0 0,-1 0 0,1 1 0,-1 0 0,0-1 0,0 2 0,-7-5 0,-1 0 0,-1 1 0,0 0 0,-27-8 0,40 14-12,-1 1 0,1 0 0,0 0 0,0 0 0,0-1 0,0 1 0,0-1 0,0 1 0,0-1 0,0 1 0,1-1 0,-1 1 0,0-1 0,0 0 0,0 0 0,0 1-1,1-1 1,-1 0 0,0 0 0,1 0 0,-1 0 0,1 0 0,-1-1 0,1 1-18,0 0 0,0 0-1,1 0 1,-1 0 0,0 0-1,1 1 1,-1-1 0,1 0 0,-1 0-1,1 0 1,-1 0 0,1 1-1,-1-1 1,1 0 0,0 1-1,0-1 1,-1 0 0,1 1 0,0-1-1,1 0 1,6-4-201,1 1-1,0-1 1,16-4 0,-18 6 236,0 1 0,0 0 0,0 1 0,0-1 0,1 1 0,-1 1 0,0-1 0,0 1 0,1 1 0,-1-1-1,0 1 1,0 1 0,1-1 0,-1 1 0,0 0 0,-1 1 0,13 5 0,-13-4-752,0 0-1,0 1 1,0-1 0,-1 1-1,0 0 1,9 11-1,-7-7 741,-1 1-1,0 0 0,-1 0 0,0 0 1,0 1-1,5 18 0,-3-2 140,5 43-1,-12-69-112,0-1 0,0 0 0,0 0-1,0 0 1,0 0 0,-1 0 0,1 1-1,0-1 1,0 0 0,0 0 0,0 0-1,0 0 1,0 0 0,0 1 0,0-1-1,0 0 1,0 0 0,0 0 0,0 0-1,0 1 1,0-1 0,0 0 0,0 0-1,1 0 1,-1 0 0,0 1 0,0-1-1,0 0 1,0 0 0,0 0 0,0 0-1,0 0 1,0 0 0,0 1 0,1-1-1,-1 0 1,0 0 0,0 0 0,0 0-1,0 0 1,0 0 0,1 0 0,-1 0-1,0 0 1,0 0 0,0 0 0,0 1-1,1-1 1,-1 0 0,0 0 0,0 0-1,0 0 1,0 0 0,1 0 0,-1-1-1,5-10 2298,4-21 1102,-9 32-3418,6-30-851,-4 17 10,0 1 1,1-1-1,1 1 1,0 0-1,0 0 1,1 0-1,12-19 1,-17 30 842,1 0 0,-1 1 0,1-1 1,0 0-1,-1 1 0,1-1 0,0 1 0,-1-1 0,1 1 0,0-1 1,0 1-1,-1 0 0,1-1 0,0 1 0,0 0 0,0-1 1,-1 1-1,1 0 0,0 0 0,0 0 0,0 0 0,0 0 1,-1 0-1,1 0 0,1 0 0,0 1 10,0 0-1,0-1 1,0 1-1,0 0 1,0 0-1,0 0 1,0 1 0,-1-1-1,1 0 1,1 3-1,5 4 45,-1 0-1,0 1 1,6 11-1,-10-16-48,41 74 1361,-8-13 3325,-9-26-5051,-17-27-6373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38 227 24575,'-1'0'0,"0"0"0,0 1 0,0-1 0,0 0 0,0 1 0,0-1 0,0 1 0,0-1 0,0 1 0,0 0 0,0-1 0,0 1 0,0 0 0,0 0 0,0 0 0,1 0 0,-1 0 0,0-1 0,1 1 0,-1 0 0,1 1 0,-1-1 0,1 0 0,-1 2 0,-9 31 0,9-29 0,0-2 0,0 3 0,0-1 0,0 1 0,0 0 0,0 9 0,1-14 0,0 0 0,0-1 0,0 1 0,0 0 0,1-1 0,-1 1 0,0-1 0,0 1 0,0 0 0,1-1 0,-1 1 0,0-1 0,1 1 0,-1-1 0,0 1 0,1 0 0,-1-1 0,1 0 0,-1 1 0,1 0 0,0-1 0,0 0 0,0 1 0,0-1 0,0 0 0,0 0 0,0 0 0,-1 0 0,1 0 0,0 0 0,0 0 0,0-1 0,0 1 0,0 0 0,0 0 0,-1-1 0,1 1 0,0 0 0,0-1 0,1 0 0,112-48 0,-88 36 0,1 2 0,1 0 0,0 2 0,49-10 0,-68 17 0,0-1 0,0 0 0,0 0 0,-1-1 0,1 0 0,-1-1 0,0 1 0,0-2 0,-1 1 0,1-1 0,-1 0 0,-1-1 0,7-7 0,-7 8 0,-2 0 0,1 0 0,-1 0 0,0-1 0,0 1 0,-1-1 0,1 0 0,-2 0 0,1 0 0,-1 0 0,0 0 0,0-1 0,-1 1 0,0-1 0,0 1 0,-2-14 0,2 20 0,-1 0 0,0 1 0,0-1 0,0 0 0,0 0 0,0 0 0,-1 0 0,1 0 0,0 1 0,0-1 0,0 0 0,-1 0 0,1 0 0,0 1 0,-1-1 0,1 0 0,-1 0 0,1 1 0,-1-1 0,1 0 0,-1 1 0,0-1 0,1 1 0,-1-1 0,0 1 0,1-1 0,-1 1 0,0-1 0,1 1 0,-1 0 0,0-1 0,0 1 0,0 0 0,0 0 0,-1-1 0,1 2 0,0-1 0,0 1 0,0-1 0,0 1 0,0 0 0,0-1 0,0 1 0,0 0 0,0 0 0,0 0 0,1-1 0,-1 1 0,0 0 0,0 0 0,1 0 0,-1 0 0,1 0 0,-1 1 0,1-1 0,0 0 0,-1 0 0,1 0 0,0 0 0,0 0 0,-1 3 0,0 16-1163,1 1-1,1-1 0,0 0 1,9 41-1,-5-29-95,25 130-3408,-11-67 7273,8 122 0,-25-185-1909,-2 0-1,-1-1 1,-2 1-1,-1 0 1,-1-1 0,-2 0-1,-20 58 1,17-65-2084,0 0 1,-24 37-1,30-54 1286,0-1 1,-1 1 0,0-1-1,0 0 1,0-1-1,-1 1 1,0-1-1,0 0 1,0 0-1,-1-1 1,1 0-1,-1 0 1,-10 4 0,13-8 100,1 1 0,-1 0 0,1-1 0,-1 1 0,1-1 0,-1 0 0,1 0 0,-1-1 0,1 1 0,0-1 0,-1 0 0,1 0 0,-1 0 0,1 0 0,0 0 0,0-1 0,0 1 0,0-1 0,0 0 0,0 0 0,0 0 0,0 0 0,1-1 0,-1 1 0,1-1 0,0 0 0,-1 1 0,-1-5 0,-4-5 0,0-1 0,1-1 0,0 1 0,1-1 0,-5-17 0,3 7-149,1-2 1,2 1 0,0-1-1,2 1 1,0-1 0,2 0 0,1-1-1,1 1 1,6-32 0,-3 37-170,0 0-1,2 1 1,1-1 0,0 1 0,1 1 0,1-1 0,1 1-1,1 1 1,1 0 0,0 1 0,24-27 0,-15 22-535,37-28 0,-49 43 1169,1 0 0,0 0 0,0 1 0,1 1 0,0 0 0,21-7 0,-32 12-302,0-1 0,1 1 0,-1 0 0,1 0 0,-1 0 0,1-1 0,-1 1 0,0 0 0,1 0 0,-1 0 1,1 0-1,-1 0 0,1 0 0,-1 0 0,1 0 0,-1 0 0,1 0 0,-1 0 0,1 0 0,-1 1 1,0-1-1,1 0 0,-1 0 0,1 0 0,-1 1 0,0-1 0,1 0 0,-1 0 0,1 1 0,-1-1 0,0 0 1,1 1-1,-1-1 0,0 0 0,0 1 0,1 0 0,0 6 2594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3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 24575,'0'0'0,"0"0"0,0-1 0,0 1 0,0 0 0,0 0 0,0-1 0,0 1 0,0 0 0,0 0 0,0-1 0,0 1 0,0 0 0,0-1 0,-1 1 0,1 0 0,0 0 0,0 0 0,0-1 0,0 1 0,-1 0 0,1 0 0,0-1 0,0 1 0,0 0 0,-1 0 0,1 0 0,0 0 0,0 0 0,-1-1 0,1 1 0,0 0 0,0 0 0,-1 0 0,1 0 0,-1 0 0,-12 2 0,-10 11 0,13-5-717,1 1 0,0 0 0,1 1-1,0 0 1,0 0 0,1 0 0,-11 23 0,10-15-431,0 1 1,1 0-1,0 0 1,-4 25-1,10-37 1139,0 1 0,0 0 0,1 0 0,0-1 0,2 13 0,-2-19 22,0 0 0,0 0 0,0 0 0,0 0 0,0 0 0,0 0-1,1 0 1,-1 0 0,0 0 0,1 0 0,-1 0 0,0 0 0,1 0 0,0-1 0,-1 1 0,1 0 0,-1 0 0,1 0 0,0-1 0,0 1-1,-1 0 1,1-1 0,0 1 0,0 0 0,0-1 0,0 1 0,0-1 0,0 1 0,0-1 0,0 0 0,0 0 0,0 1 0,0-1 0,0 0-1,0 0 1,0 0 0,0 0 0,0 0 0,0 0 0,0 0 0,0 0 0,0 0 0,0-1 0,0 1 0,0 0 0,0-1 0,0 1 0,0-1-1,0 1 1,0-1 0,1 0 0,5-4 395,-1 1 0,0-1-1,0 0 1,0 0-1,0-1 1,-1 1 0,0-1-1,0 0 1,-1-1 0,0 1-1,0-1 1,4-9-1,-3 5 239,0-1 0,-1 0-1,0 0 1,-1 0 0,0-1-1,2-23 1,-5 35-654,0 0 0,0 0 1,0-1-1,0 1 0,0 0 0,0 0 0,0 0 1,0 0-1,0 0 0,0 0 0,0 0 0,-1-1 1,1 1-1,-1 0 0,1 0 0,0 0 0,-1 0 1,0 0-1,1 0 0,-1 1 0,0-1 1,1 0-1,-1 0 0,0 0 0,0 1 0,0-1 1,0 0-1,-1 0 0,1 1 9,0 0-1,0 0 1,0 0-1,0 1 1,0-1 0,0 0-1,0 1 1,0-1-1,0 0 1,0 1 0,0-1-1,0 1 1,0 0-1,0-1 1,1 1 0,-1 0-1,0-1 1,0 1 0,1 0-1,-1 0 1,0 0-1,1-1 1,-1 1 0,1 0-1,-1 0 1,1 0-1,-1 0 1,1 0 0,-1 2-1,-1 1-3,1 0-1,-1 1 0,0-1 1,1 1-1,0 0 1,0-1-1,1 1 0,-1 0 1,1 0-1,0-1 0,0 1 1,1 0-1,-1 0 1,1-1-1,0 1 0,0 0 1,1-1-1,-1 1 1,1-1-1,0 1 0,0-1 1,1 0-1,-1 0 1,1 0-1,0 0 0,0-1 1,0 1-1,1-1 0,-1 1 1,1-1-1,0 0 1,7 4-1,10 4-6822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40 24575,'0'-1'0,"1"0"0,-1 0 0,0 0 0,0 0 0,0 0 0,-1 0 0,1 0 0,0 0 0,0 0 0,0 0 0,-1 0 0,1 0 0,0 0 0,-1 0 0,1 0 0,-1 0 0,1 0 0,-1 1 0,0-1 0,1 0 0,-1 0 0,-1 0 0,2 1 0,-1 0 0,0 0 0,0 0 0,1 0 0,-1 0 0,0 1 0,1-1 0,-1 0 0,0 1 0,1-1 0,-1 0 0,0 1 0,1-1 0,-1 1 0,1-1 0,-1 1 0,1-1 0,-1 1 0,1-1 0,-1 1 0,1 0 0,-1-1 0,1 1 0,0-1 0,-1 1 0,1 0 0,0 0 0,0-1 0,0 1 0,-1 1 0,-8 22-715,1 1 0,1-1 0,1 1 0,1 1 0,1-1 0,1 1 0,2-1 1,0 1-1,4 30 0,-2-49 410,0-1 0,0 0 0,1 0 0,0 1 0,5 10 1,-7-17 304,0 1 0,1 0 0,-1 0 0,1 0 0,-1-1 0,1 1 0,-1 0 0,1-1 1,0 1-1,-1 0 0,1-1 0,0 1 0,0-1 0,-1 1 0,1-1 0,0 1 0,0-1 1,0 1-1,1-1 0,-1 0 0,0 0 0,0 0 0,0 0-1,0-1 1,0 1 0,0-1 0,0 1 0,0 0 0,0-1 0,0 1 0,0-1 0,0 0 0,0 1 0,0-1 0,-1 0 0,1 0 0,0 1 0,0-1 0,-1 0-1,1 0 1,0-2 0,6-8 486,-1-2 0,0 1 0,-1-1 0,-1 1-1,0-1 1,3-19 0,-1 9-767,31-140-4859,-28 93 7123,-11 92-794,2 1-1,1-1 1,8 43-1,-8-57-921,1 0-1,0 0 0,0 0 1,1 0-1,0-1 0,0 1 1,1-1-1,0 0 0,0 0 0,1 0 1,0 0-1,0-1 0,0 0 1,1 0-1,10 8 0,-13-12-291,0 0 0,0-1 0,0 1 1,0-1-1,0 0 0,0 0 0,1 0 0,-1 0 0,0 0 0,1-1 0,-1 1 0,0-1 0,1 0 0,-1 0 1,1 0-1,-1-1 0,0 1 0,1-1 0,-1 0 0,0 0 0,0 0 0,1 0 0,-1 0 0,0-1 0,0 1 0,0-1 1,-1 0-1,1 0 0,0 0 0,-1-1 0,5-3 0,-1-1-41,0 1-1,-1-1 1,0 0-1,-1 0 1,1 0-1,-1 0 1,0-1-1,-1 0 1,0 0 0,0 0-1,2-14 1,-4 19 66,0-3 0,0 1 0,0-1 0,0 0 0,-1 0 0,0 1 0,0-1 0,-1 0 0,1 0 0,-1 1 0,-3-10 0,4 14 0,0 1 0,-1 0 0,1 0 0,0-1 0,-1 1 0,1 0 0,0 0 0,-1-1 0,1 1 0,-1 0 0,1 0 0,0 0 0,-1 0 0,1 0 0,-1 0 0,1-1 0,-1 1 0,1 0 0,0 0 0,-1 0 0,1 0 0,-1 1 0,1-1 0,-1 0 0,1 0 0,0 0 0,-1 0 0,1 0 0,-1 0 0,1 1 0,0-1 0,-1 0 0,1 0 0,0 1 0,-1-1 0,1 0 0,0 0 0,-1 1 0,1-1 0,0 0 0,0 1 0,-1-1 0,1 1 0,0-1 0,0 0 0,-1 1 0,-13 19 0,14-20 0,-17 27-1564,2 0 0,1 1 0,-15 41 0,28-67 1605,0 1 0,1 0 0,-1-1 0,1 1 0,-1 0 0,1 0 0,0-1 0,0 1 0,0 0 0,0 0 0,1-1 0,0 6 0,0-7-25,-1-1 0,0 1 0,0-1 0,1 1 0,-1-1 0,0 1 0,1-1 0,-1 1 0,1-1-1,-1 1 1,1-1 0,-1 0 0,1 1 0,-1-1 0,1 0 0,-1 1 0,1-1 0,-1 0 0,1 0 0,-1 1 0,1-1 0,1 0 0,-1 0-4,1 0 1,-1 0 0,1 0 0,0 0 0,-1-1 0,1 1-1,-1 0 1,1-1 0,0 0 0,-1 1 0,1-1-1,1-1 1,8-5 846,0-1 0,0 0-1,-1-1 1,-1 0 0,18-21-1,7-6 774,-33 35-1632,-1 0 0,1 0 0,0 0 0,1 1 0,-1-1 0,0 0 0,0 1 0,0-1 0,0 1 0,0-1 0,1 1 0,-1 0 0,0-1 0,0 1 0,1 0 0,-1 0 0,0 0 0,0 0 0,1 0 0,-1 0 0,0 0 0,2 1 0,28 12 0,-28-11 0,1 0 0,0 0 0,0 0 0,0 0 0,0-1 0,0 1 0,0-1 0,6 0 0,-1-1 0,0-1 0,1 0 0,-1-1 0,0 0 0,0-1 0,0 0 0,13-6 0,-11 4 0,-4 4 17,-1 0-1,0 0 1,1 0-1,-1 1 0,1-1 1,-1 2-1,0-1 1,1 1-1,-1 0 1,12 3-1,23 2-1327,-32-6-56,1 0 1,-1-1 0,16-2-1,-18 1 1321,-1 0-1,0 0 1,1 0-1,-1 0 0,0-1 1,0 0-1,-1-1 1,1 1-1,-1-1 0,6-4 1,-11 7 42,0 1 0,1-1 0,-1 1 0,0 0 0,0-1 0,1 1 0,-1-1 0,0 1 0,1 0 1,-1-1-1,0 1 0,1 0 0,-1 0 0,1-1 0,-1 1 0,0 0 0,1 0 0,-1 0 0,1-1 0,-1 1 0,1 0 0,-1 0 0,1 0 1,-1 0-1,1 0 0,-1 0 0,1 0 0,-1 0 0,1 0 0,-1 0 0,1 0 0,-1 0 0,0 1 0,1-1 0,-1 0 0,1 0 1,-1 0-1,1 1 0,-1-1 0,0 0 0,1 0 0,-1 1 0,1-1 0,-1 0 0,1 1 0,7 11-898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49 24575,'-2'2'0,"-1"3"0,8-12 0,-2-8 0,-8-1 0,-5 3 0,-7 8 0,-2 10 0,2 6 0,3 10 0,5 4 0,4 1 0,2-4-8191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3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24575,'0'-2'0,"0"-2"0,0-3 0,2 2 0,0 3 0,3 5 0,-1 5 0,2 12 0,0 5 0,0 5 0,0 11 0,0 5 0,-1 3 0,0 0-4487,-2-4 4487,0-7 0,1-5-5298,-1-8 6892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157 489 24575,'-2'1'0,"0"0"0,0 0 0,0 0 0,0 0 0,0 1 0,0-1 0,0 0 0,0 1 0,0-1 0,1 1 0,-1 0 0,1 0 0,-1-1 0,1 1 0,0 0 0,-1 0 0,0 3 0,-1 0 0,-14 21-1307,1 0 1,2 2-1,0 0 0,2 1 0,1 0 0,2 0 0,1 1 0,1 1 0,-6 55 0,13-81 1264,0-1-1,0 1 1,0-1-1,1 1 0,0 0 1,0-1-1,0 1 0,0-1 1,1 0-1,-1 1 0,1-1 1,0 0-1,1 0 0,-1 0 1,1 0-1,0-1 0,0 1 1,3 3-1,-3-5 32,-1 0 0,1 0 1,0-1-1,0 1 0,-1 0 1,1-1-1,1 0 0,-1 0 0,0 0 1,0 0-1,0 0 0,0-1 0,1 1 1,-1-1-1,0 0 0,1 0 0,-1 0 1,0-1-1,0 1 0,1-1 0,-1 1 1,0-1-1,0 0 0,0 0 1,6-3-1,-3 0 170,1 0-1,-1 0 1,0-1 0,0 1 0,-1-1 0,0-1 0,1 1-1,-2-1 1,1 0 0,-1 0 0,1 0 0,-2-1 0,1 1 0,4-12-1,-1-1 456,0 0 0,-2-1 0,0 0 0,3-23 0,-4 4-241,-2 0-1,-2 0 1,-1 0 0,-2 0-1,-9-50 1,-58-188 1161,24 112-5691,43 146 3109,3 19 1042,0 0-1,0 0 0,0 0 0,0 0 0,0 0 0,0 1 1,0-1-1,0 0 0,0 0 0,0 0 0,0 0 0,0 0 1,0 0-1,0 0 0,0 0 0,1 0 0,-1 0 0,0 0 1,0 0-1,0 1 0,0-1 0,0 0 0,0 0 0,0 0 1,0 0-1,0 0 0,0 0 0,0 0 0,1 0 0,-1 0 0,0 0 1,0 0-1,0 0 0,0 0 0,0 0 0,0 0 0,0 0 1,0 0-1,0 0 0,0 0 0,1 0 0,-1 0 0,0 0 1,0 0-1,0 0 0,0 0 0,0 0 0,0 0 0,0 0 1,0-1-1,0 1 0,0 0 0,0 0 0,1 0 0,-1 0 1,0 0-1,0 0 0,0 0 0,0 0 0,0 0 0,0 0 1,0 0-1,0 0 0,0-1 0,0 1 0,17 34-327,3 21-171,-3 1-1,-2 1 0,-3 0 0,9 106 0,-10 241-2204,-12-344 2640,0 89 71,4 207 0,-2-350 5,2 35 647,9 51 0,-10-82-523,0 0-1,1 0 1,0 0 0,1-1-1,0 1 1,1-1-1,-1 0 1,2 0-1,-1 0 1,11 11-1,-13-17-120,0 0 0,0 0 0,0 0-1,0-1 1,0 0 0,1 1-1,0-1 1,-1 0 0,1 0-1,0-1 1,0 1 0,0-1-1,0 0 1,0 0 0,0 0-1,7 0 1,-6-2-6,1 1 0,-1-1-1,1 0 1,-1 0 0,1 0-1,-1-1 1,0 0 0,1 0 0,-1 0-1,0-1 1,5-3 0,3-3-4,-1-1 1,1-1-1,-2 1 1,1-2-1,-2 0 0,1 0 1,14-24-1,-14 18 613,-1-1 0,-1 0 0,-1-1 0,10-30 0,-12 23-561,0 1 0,-1-1 0,-2 0 0,-1-1 0,-2-51 1,-2 54-148,-1 0 1,-1-1 0,-1 1 0,-1 1-1,-2-1 1,0 1 0,-1 0 0,-2 1-1,0 0 1,-2 1 0,-28-39 0,30 47 139,-2 1 1,1 0-1,-2 1 1,-23-16-1,12 12 1850,-52-25 0,72 39-1650,-19-11-1119,23 12 866,0 1 0,1-1 0,-1 1 0,1 0 0,-1-1 0,1 0 0,-1 1 0,1-1 0,0 1 0,-1-1 0,1 1 0,0-1 0,-1 0 0,1 1 0,0-1 0,0 0 0,-1 1 0,1-1 0,0 0 0,0 1 0,0-1 0,0 0-1,0 1 1,0-1 0,0 0 0,0 0 0,0 1 0,0-1 0,1 0 0,-1 1 0,0-1 0,0 0 0,1 0 0,10-14 93,3-1-66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78 326 24575,'-8'5'0,"0"1"0,0 0 0,0 0 0,1 1 0,0 0 0,0 0 0,1 1 0,-6 8 0,11-15 3,1 0-1,-1 0 1,0 0 0,1 0-1,-1 0 1,1 0-1,-1 0 1,1 0 0,0 0-1,-1 0 1,1 0-1,0 0 1,0 0 0,0 0-1,-1 0 1,1 0 0,0 0-1,1 0 1,-1 1-1,0-1 1,0 0 0,0 0-1,1 0 1,-1 0-1,0 0 1,1 0 0,-1 0-1,1 0 1,-1 0-1,1 0 1,0 0 0,-1-1-1,1 1 1,0 0-1,-1 0 1,1-1 0,0 1-1,0 0 1,0-1-1,0 1 1,0 0 0,0-1-1,0 0 1,0 1-1,1 0 1,3 0-63,-1 0 0,1 0 0,0 0 1,-1-1-1,1 1 0,-1-1 0,1 0 0,0-1 0,6 0 0,1-2-96,1-1 0,-1 0 0,1-1 0,-1 0 0,-1-1 0,1 0 0,-1-1 0,0 0 0,0-1 0,16-16 0,-62 49 156,28-18 118,0 0 0,0 1 0,-7 11 0,13-17-88,0 0-1,0 0 1,0 0-1,0 0 1,0 0-1,0 0 1,1 0-1,-1 0 1,1 0-1,-1 3 1,1-4-25,0 0 1,0 0-1,1 0 1,-1-1-1,0 1 0,0 0 1,1 0-1,-1 0 1,0-1-1,1 1 1,-1 0-1,1 0 1,-1-1-1,1 1 1,-1 0-1,1-1 1,-1 1-1,1-1 1,0 1-1,-1 0 0,1-1 1,0 0-1,-1 1 1,1-1-1,0 1 1,1-1-1,0 1-5,1 0 0,-1-1 0,1 0 0,-1 1 0,1-1 0,-1 0 0,1 0 0,-1 0 0,1-1 0,-1 1 0,1-1 0,-1 1 0,1-1 0,3-1 0,34-17 0,-39 18 0,16-9-358,-1 0-1,0-2 1,-1 0-1,0-1 1,-1 0-1,0-1 1,-1-1-1,-1 0 1,0-1-1,-1 0 0,-1 0 1,0-1-1,-2-1 1,0 0-1,0 0 1,-2 0-1,0-1 1,-2 0-1,0 0 1,-1 0-1,0-1 1,-2 1-1,-1-36 1,0 53 362,0 1 0,0-1 0,0 0 0,-1 1 0,1-1 0,0 1 0,-1-1 0,1 1 0,-1-1 0,1 1-1,-1-1 1,0 1 0,0-1 0,0-1 0,0 3 21,1 0 0,0 0-1,0 0 1,0 0 0,-1 0-1,1 0 1,0 0 0,0 0-1,0 0 1,-1 0 0,1 0-1,0 0 1,0 0 0,-1 0-1,1 0 1,0 0 0,0 0-1,0 0 1,-1 0 0,1 0-1,0 0 1,0 0 0,0 0-1,-1 0 1,1 1 0,0-1-1,0 0 1,0 0 0,0 0-1,-1 0 1,1 0 0,0 0-1,0 1 1,-8 13 411,-11 35 1078,-17 64 0,30-87-908,0 1 0,2 0-1,1 0 1,1 35 0,2-58-606,0 0 0,0 1 0,1-1 0,0 0 0,0 0 0,0 0 0,0 1 0,1-1 0,-1-1 0,4 6 0,-4-8 0,0 1 0,0-1 0,0 0 0,0 1 0,0-1 0,1 0 0,-1 0 0,1 0 0,-1 0 0,0 0 0,1 0 0,0-1 0,-1 1 0,1 0 0,-1-1 0,1 1 0,0-1 0,-1 0 0,1 1 0,0-1 0,0 0 0,-1 0 0,1 0 0,0 0 0,0 0 0,-1-1 0,3 0 0,14-3 281,-1-2 0,19-8 1,-25 9-80,0 1 1,0-1-1,0 2 1,0 0 0,1 0-1,-1 1 1,23-1-1,-34 3-202,1 0 0,-1 0 0,0 0 0,1 0 0,-1 0 0,1 0 0,-1 0 0,1 0 0,-1 0 0,0 0 0,1 0 0,-1 0 0,1 0 0,-1 1 0,0-1 0,1 0 0,-1 0 0,0 0 0,1 1 0,-1-1 0,0 0 0,1 0 0,-1 1 0,0-1 0,0 0 0,1 1 0,-1-1 0,0 0 0,0 1 0,1 0 0,-7 11 0,-18 10 0,23-21 0,-11 9 0,-2 0 0,1-1 0,-1-1 0,-1 0 0,0-1 0,0 0 0,-22 6 0,31-13 0,5-3 0,13-11 0,81-72-2515,6-6-2121,-83 74 4013,1 0 0,-2-1 0,18-29-1,-30 43 624,-1 0 0,0 0 0,0 0 0,0 0 0,-1 0 0,0 0 0,1-8 0,-1 12 0,-1 0 0,0 0 0,0 0 0,0 0 0,0 0 0,-1 0 0,1 0 0,0 0 0,0 0 0,0 0 0,-1 0 0,1 0 0,-1 0 0,1 0 0,-1 0 0,1 0 0,-1 0 0,0-1 0,0 2 0,0-1 0,0 1 0,0 0 0,0-1 0,0 1 0,0 0 0,0-1 0,0 1 0,0 0 0,0 0 0,0 0 0,0 0 0,0 0 0,-1 0 0,1 0 0,0 0 0,0 1 0,0-1 0,0 0 0,0 0 0,0 1 0,-1 0 0,-4 2 21,0 0-1,0 0 0,0 1 1,0 0-1,1 0 0,-1 0 1,1 1-1,0-1 0,1 1 1,-8 11-1,1-1 119,0 1-1,-13 29 1,16-29-459,1 0 1,1 1 0,1 0 0,-6 29-1,10-40 215,0 0 0,0 0 0,1 0 0,0 1-1,0-1 1,0 0 0,1 0 0,0 0 0,0 1-1,1-1 1,-1 0 0,1 0 0,1-1 0,-1 1-1,1 0 1,5 8 0,-5-11 60,0-1 0,0 1 1,0-1-1,1 0 0,-1 0 0,1 0 0,-1 0 0,1 0 1,-1-1-1,1 0 0,0 0 0,0 0 0,0 0 0,-1 0 0,1-1 1,0 0-1,0 0 0,4 0 0,9-1-239,-1 0 0,30-7 0,-30 5 687,0-2 1,-1 0-1,26-11 0,-35 13-268,0 0-1,0-1 0,0 0 1,0 0-1,-1 0 1,0-1-1,0 1 1,0-2-1,0 1 0,-1 0 1,5-7-1,-8 11-90,-1 0 0,1-1 0,0 1-1,0 0 1,-1-1 0,1 1 0,-1 0-1,0-1 1,1 1 0,-1-1 0,0 1-1,0-1 1,1 1 0,-1-1 0,-1 1-1,1-2 1,0 2 31,0 0-1,-1 0 0,1 0 1,-1 1-1,1-1 1,-1 0-1,1 1 0,-1-1 1,1 0-1,-1 1 1,1-1-1,-1 1 0,0-1 1,1 1-1,-1-1 1,0 1-1,1-1 0,-1 1 1,0 0-1,0 0 1,0-1-1,-2 0 75,0 1 0,0 0-1,1-1 1,-1 1 0,0 0 0,0 0 0,0 1-1,1-1 1,-1 0 0,0 1 0,1 0 0,-1 0-1,0 0 1,1 0 0,-5 2 0,-25 23 4768,26-20-4802,0 0-1,1 0 1,0 1 0,0 0-1,0 0 1,-3 9 0,6-14-160,1 1 0,0-1 0,-1 1-1,1-1 1,1 1 0,-1 0 0,0-1 0,1 1 0,-1 0 0,1-1 0,0 1 0,0 0 0,0 0 0,0 0 0,0-1-1,1 1 1,-1 0 0,1-1 0,-1 1 0,1 0 0,0-1 0,0 1 0,1-1 0,-1 1 0,0-1 0,1 0 0,0 1-1,-1-1 1,1 0 0,0 0 0,0 0 0,0 0 0,0-1 0,1 1 0,-1 0 0,3 0 0,1 2-116,1-1 0,-1-1 1,1 0-1,0 0 0,0 0 0,13 1 1,11 0-4853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2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62 24575,'-4'-35'0,"4"34"0,-1-1 0,1 1 0,0 0 0,-1-1 0,1 1 0,-1 0 0,1-1 0,-1 1 0,1 0 0,-1-1 0,0 1 0,0 0 0,0 0 0,0 0 0,0 0 0,0 0 0,0 0 0,0 0 0,0 0 0,0 0 0,-2 0 0,3 1 0,-1 0 0,1 0 0,-1 0 0,1 1 0,-1-1 0,1 0 0,-1 0 0,1 1 0,-1-1 0,1 0 0,0 1 0,-1-1 0,1 0 0,-1 1 0,1-1 0,0 1 0,0-1 0,-1 0 0,1 1 0,0-1 0,0 1 0,-1-1 0,1 1 0,0-1 0,0 1 0,0-1 0,0 1 0,0-1 0,0 2 0,-4 19 0,3-18 0,-7 76 0,4 140 0,5-132 0,0 234-10043,-1-299 11895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3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24575,'0'-4'0,"0"-3"0,0-3 0,2-3 0,0-3 0,10-9 0,7-4 0,12-5 0,6-1 0,3 2 0,7 5 0,0 7 0,-3 6 0,-9 7-8191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3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24575,'0'1'0,"-1"0"0,1 0 0,0 0 0,0 0 0,0 0 0,0 0 0,1 0 0,-1 0 0,0 0 0,0 0 0,1 0 0,-1 0 0,0 0 0,1 0 0,-1 0 0,1 0 0,-1 0 0,2 1 0,-2-2 0,1 0 0,-1 0 0,1 0 0,-1 0 0,1 0 0,-1 0 0,1 0 0,-1 0 0,1 0 0,-1 0 0,1-1 0,-1 1 0,1 0 0,-1 0 0,0 0 0,1 0 0,-1-1 0,1 1 0,-1 0 0,0-1 0,1 1 0,-1 0 0,1-1 0,-1 1 0,0 0 0,1-1 0,26-36 0,-24 32 0,50-73-968,4 3 1,101-104-1,-149 170 544,-1 1 161,0 0 1,-1-1-1,0 0 0,9-14 0,-15 20 365,0 0 0,1 1 1,-1-1-1,0 0 0,0 0 0,-1 0 0,1 0 1,-1 0-1,1 0 0,-1 0 0,0 0 0,0 0 0,0 0 1,-1 0-1,1 0 0,-1 0 0,1 0 0,-1 0 0,0 0 1,0 0-1,-3-4 0,-2-16 1389,7 17-852,7 13-376,-3 6-1628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3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104 102 24575,'0'-6'0,"0"0"0,-1 0 0,1 1 0,-1-1 0,-1 0 0,1 1 0,-1-1 0,0 1 0,0 0 0,0-1 0,-1 1 0,0 0 0,0 0 0,0 1 0,-8-10 0,11 14 0,-1-1 0,1 1 0,-1-1 0,1 1 0,-1-1 0,1 1 0,-1-1 0,1 1 0,-1-1 0,0 1 0,1 0 0,-1-1 0,0 1 0,0 0 0,1 0 0,-1 0 0,0-1 0,1 1 0,-1 0 0,0 0 0,0 0 0,1 0 0,-1 0 0,0 0 0,0 0 0,1 0 0,-1 1 0,0-1 0,0 0 0,1 0 0,-1 1 0,0-1 0,1 0 0,-1 1 0,0-1 0,1 1 0,-1-1 0,1 1 0,-1-1 0,1 1 0,-1-1 0,1 1 0,-1-1 0,1 1 0,-1 0 0,1-1 0,0 1 0,-1 0 0,1-1 0,0 1 0,0 0 0,0-1 0,-1 1 0,1 1 0,-2 5 0,0 1 0,0 0 0,0-1 0,0 13 0,-1 98-5104,14 140-1,-7-194 4467,29 323 3779,1 5-261,-32-330-3506,-3-22-2892,0-16 4297</inkml:trace>
  <inkml:trace contextRef="#ctx0" brushRef="#br0" timeOffset="1">1 837 24575,'2'-6'0,"2"-6"0,1-2 0,2-4 0,3-7 0,4-5-7465,1 0 7465,8-3-1053,5 0 1053,0 2 0,6 2-3962,3 4 3962,-1 7 0,-3 6-2291,1 6 2291,-5 6 6580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3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116 126 24575,'-2'-6'0,"0"0"0,-1 0 0,0 0 0,-5-7 0,8 12 0,0 1 0,-1-1 0,1 1 0,0-1 0,-1 1 0,1-1 0,0 1 0,-1 0 0,1-1 0,-1 1 0,1 0 0,-1-1 0,1 1 0,-1 0 0,1 0 0,-1-1 0,1 1 0,-1 0 0,1 0 0,-1 0 0,1 0 0,-1 0 0,0 0 0,0 0 0,0 0 0,0 1 0,0-1 0,0 1 0,0 0 0,1 0 0,-1-1 0,0 1 0,0 0 0,1 0 0,-1 0 0,0 0 0,1 0 0,-1 0 0,1 0 0,-1 0 0,1 0 0,0 0 0,-1 1 0,-10 35-4087,-8 44-1,6-24 1382,9-39 2649,-17 75-1023,19-81 1018,1 0 0,0 1 1,1-1-1,0 1 0,2 16 0,-2-27 77,1 0 1,-1 0 0,0 0 0,1-1 0,-1 1-1,1 0 1,0 0 0,-1 0 0,1-1 0,0 1-1,0 0 1,0-1 0,0 1 0,0-1 0,1 1 0,-1-1-1,0 1 1,1-1 0,-1 0 0,1 0 0,-1 0-1,4 2 1,-3-3-17,0 1 0,0-1-1,0 0 1,0 0 0,0-1 0,0 1-1,0 0 1,-1 0 0,1-1-1,0 1 1,0-1 0,0 0 0,0 0-1,-1 1 1,1-1 0,0 0-1,-1 0 1,1-1 0,-1 1 0,1 0-1,-1 0 1,3-3 0,8-10 1,-1 0 0,-1-1 0,0 0 0,0 0 0,-2-1 0,0 0 0,-1-1 0,7-20 0,-12 32 0,5-7 367,-7 12-343,0 0-1,1-1 1,-1 1 0,0 0-1,0 0 1,0 0-1,1 0 1,-1 0 0,0 0-1,0 0 1,0 0 0,0 0-1,1 0 1,-1 0 0,0 0-1,0 0 1,0 1-1,1-1 1,-1 0 0,0 0-1,0 0 1,0 0 0,0 0-1,0 0 1,1 0-1,-1 0 1,0 1 0,0-1-1,0 0 1,0 0 0,0 0-1,0 0 1,1 0-1,-1 1 1,0-1 0,0 0-1,0 0 1,9 27 2141,-4-8-1422,-4-16-819,0-1 1,1 1 0,-1-1-1,0 0 1,1 1-1,-1-1 1,1 0 0,0 0-1,0 0 1,0 0 0,0-1-1,0 1 1,0 0-1,0-1 1,1 1 0,-1-1-1,0 0 1,5 1 0,-5-1 15,0-1 0,0 0 1,0 0-1,0 0 0,0 0 0,1-1 1,-1 1-1,0 0 0,0-1 1,0 0-1,0 1 0,0-1 1,0 0-1,0 0 0,0 0 1,0 0-1,-1 0 0,1-1 1,0 1-1,-1-1 0,1 1 1,-1-1-1,3-2 0,2-4 396,1-1-1,-1 1 1,-1-1-1,0-1 1,0 1 0,-1-1-1,0 1 1,0-1-1,-1 0 1,-1-1-1,2-10 1,-3 12 50,0 0 1,0 1-1,-1-1 1,0 0-1,-1 1 1,0-1-1,0 1 1,-1-1-1,0 1 1,0 0-1,-1-1 1,0 1-1,-8-14 1,9 20-265,1 0 1,-1 0-1,0 0 1,0 0-1,0 0 0,0 0 1,0 1-1,0-1 1,0 1-1,-5-3 1,7 4-122,-1 0-1,1 0 1,0 0-1,-1 0 1,1-1 0,0 1-1,-1 0 1,1 0-1,-1 0 1,1 0 0,0 0-1,-1 0 1,1 0 0,-1 0-1,1 0 1,0 0-1,-1 1 1,1-1 0,-1 0-1,1 0 1,0 0 0,-1 0-1,1 0 1,0 1-1,-1-1 1,1 0 0,-1 1-1,1-1-3,0 1 0,-1 0 0,1 0 0,0 0 0,0 0 0,-1 0 0,1 0 0,0 0 0,0 0 0,0 0 0,0 0 0,0 0 0,0 0-1,0 0 1,1 0 0,-1-1 0,1 2 0,-1 1-63,0-1 0,1 0 0,-1 0 0,1 0 0,-1 1-1,1-1 1,0 0 0,0 0 0,0 0 0,0 0 0,1 0 0,-1 0 0,0-1-1,1 1 1,0 0 0,-1-1 0,1 1 0,0-1 0,-1 1 0,1-1 0,0 0-1,0 0 1,0 0 0,0 0 0,1 0 0,-1 0 0,0-1 0,0 1 0,0-1-1,4 1 1,-1-1-121,0-1-1,0 1 0,0-1 1,0 0-1,0 0 0,0-1 1,-1 1-1,1-1 0,0 0 1,-1-1-1,1 1 0,7-6 1,18-17-98,-24 18 291,1 1 0,1 0 1,8-5-1,-25 43 3205,9-31-3158,-9 38 920,9-39-962,-1 1 1,1 0 0,0-1-1,0 1 1,0 0 0,-1 0-1,1 0 1,0-1 0,0 1-1,0 0 1,1 0 0,-1-1-1,0 1 1,0 0-1,0 0 1,0-1 0,1 1-1,-1 0 1,0-1 0,1 1-1,-1 0 1,1-1 0,-1 1-1,0 0 1,1-1 0,0 1-1,-1-1 1,1 1 0,-1-1-1,1 1 1,-1-1-1,1 1 1,0-1 0,0 0-1,-1 1 1,1-1 0,0 0-1,-1 0 1,1 1 0,0-1-1,0 0 1,-1 0 0,2 0-1,3-1-11,-1 0 0,1-1 0,-1 1 0,0-1 0,0 0 0,0-1 0,0 1 0,0-1 0,0 1 0,0-1 0,-1 0 0,1 0 0,4-6 0,9-11 0,16-23 0,-27 35 0,-2 3 0,0-1 0,-1 1 0,0-1 0,0 0 0,3-11 0,-6 16 0,1 0 0,-1-1 0,1 1 0,-1 0 0,0 0 0,1 0 0,-1 0 0,0 0 0,0-1 0,0 1 0,0 0 0,0 0 0,0 0 0,-1 0 0,1 0 0,0-1 0,0 1 0,-1 0 0,1 0 0,-1 0 0,1 0 0,-1 0 0,1 0 0,-1 0 0,0 0 0,0 0 0,1 0 0,-1 1 0,0-1 0,0 0 0,0 0 0,0 1 0,0-1 0,0 0 0,0 1 0,0-1 0,0 1 0,0 0 0,0-1 0,-1 1 0,-1-1-16,0 1-1,0 0 0,0 1 1,0-1-1,0 0 0,0 1 1,0 0-1,1-1 1,-1 1-1,0 0 0,0 1 1,1-1-1,-1 0 0,1 1 1,-1 0-1,1-1 0,-1 1 1,1 0-1,0 0 1,-3 3-1,-4 6-199,-1 0-1,-13 20 1,-2 14-5229,20-35 5177,0 1 0,1-1 0,1 1 0,-1 0 1,-1 15-1,4-22 260,1-1 0,-1 0 0,1 1 0,0-1 0,0 1 0,0-1 0,0 0 0,1 1 0,-1-1 0,1 1 0,0-1 0,0 0 0,0 0 0,1 0 0,-1 1 0,1-1 0,-1-1 0,1 1 0,0 0 0,0 0 0,0-1 0,1 1 0,-1-1 0,1 1 0,-1-1 0,1 0 0,0 0 0,0 0 0,0-1 1,0 1-1,0-1 0,0 1 0,0-1 0,1 0 0,-1 0 0,5 0 0,3 0 170,-1 0 1,1 0 0,-1-1-1,1-1 1,-1 0 0,1 0-1,-1-1 1,0-1 0,1 1 0,-1-2-1,11-4 1,2-2-1961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3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37 24575,'0'-2'0,"1"1"0,-1 0 0,0-1 0,0 1 0,1-1 0,-1 1 0,0-1 0,0 1 0,0-1 0,-1 1 0,1-1 0,0 1 0,0-1 0,-1 1 0,1 0 0,-1-1 0,1 1 0,-2-2 0,2 2 0,-1 1 0,0-1 0,1 0 0,-1 1 0,1-1 0,-1 1 0,0-1 0,1 1 0,-1 0 0,0-1 0,0 1 0,1 0 0,-1-1 0,0 1 0,0 0 0,0 0 0,1 0 0,-1 0 0,0-1 0,0 1 0,0 0 0,1 1 0,-1-1 0,0 0 0,0 0 0,0 0 0,1 0 0,-1 1 0,0-1 0,0 0 0,1 1 0,-1-1 0,-1 1 0,-6 4 26,0 0-1,1 1 0,-1 0 1,1 0-1,0 1 1,1 0-1,0 0 0,-10 15 1,-3 6-598,-14 33 1,28-51-133,0 0 0,1 0 1,0 1-1,1 0 0,0 0 0,1 0 0,-3 20 0,5-29 695,0 1 1,0-1-1,0 1 0,0 0 0,1-1 0,-1 1 0,0-1 0,1 1 0,0 0 0,0-1 0,0 0 1,0 1-1,0-1 0,0 1 0,0-1 0,1 0 0,0 0 0,-1 0 0,1 0 0,0 0 0,0 0 0,0 0 1,0-1-1,0 1 0,0-1 0,0 1 0,1-1 0,-1 0 0,0 0 0,1 0 0,-1 0 0,1 0 1,-1-1-1,1 1 0,0-1 0,-1 0 0,1 0 0,4 0 0,1 0 11,0 0 0,0-1-1,0 0 1,0 0 0,0-1 0,-1 0-1,1-1 1,0 0 0,-1 0-1,9-5 1,3-3-80,0-2-1,22-17 1,-7 2-1005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0 703 24575,'0'1'0,"1"-1"0,-1 0 0,0 1 0,0-1 0,1 1 0,-1-1 0,0 0 0,1 1 0,-1-1 0,0 0 0,1 0 0,-1 1 0,1-1 0,-1 0 0,1 0 0,-1 1 0,0-1 0,1 0 0,-1 0 0,1 0 0,-1 0 0,1 0 0,-1 0 0,1 0 0,-1 0 0,1 0 0,-1 0 0,1 0 0,-1 0 0,1 0 0,-1 0 0,1 0 0,-1 0 0,1 0 0,-1-1 0,0 1 0,1 0 0,-1 0 0,1-1 0,-1 1 0,0 0 0,1-1 0,-1 1 0,0 0 0,1-1 0,-1 1 0,0 0 0,1-1 0,-1 1 0,0-1 0,21-26 0,-17 22 0,87-150-1801,-35 56 642,-55 98 1121,-1 0 1,0 0-1,1 1 1,-1-1-1,1 0 0,-1 1 1,0-1-1,1 1 1,-1-1-1,1 1 1,0-1-1,-1 0 1,1 1-1,-1 0 1,1-1-1,0 1 1,0-1-1,-1 1 0,1 0 1,1-1-1,-2 1 34,0 1 0,1-1 0,-1 0 0,1 0 0,-1 1 0,0-1 0,1 0 0,-1 1-1,1-1 1,-1 0 0,0 1 0,0-1 0,1 0 0,-1 1 0,0-1 0,0 1 0,1-1-1,-1 1 1,0-1 0,0 1 0,0-1 0,0 0 0,1 2 0,3 39-1944,-3-31-500,0 2 1990,1 0 1,0 0 0,1-1-1,0 1 1,1-1 0,0 0-1,10 19 1,-12-27 460,0 1 0,0-1 0,0 0 0,1 0 0,-1 0 0,1 0 0,0 0-1,0-1 1,0 1 0,0-1 0,0 0 0,1 0 0,-1 0 0,1 0 0,-1 0 0,1-1 0,0 0 0,0 0 0,-1 0 0,1 0 0,0 0 0,0-1 0,0 0 0,0 0 0,0 0-1,7-1 1,-3-1 384,1 0 1,-1-1-1,0 0 0,0 0 0,-1-1 0,1 0 0,-1 0 0,1-1 0,-1 0 0,-1 0 0,1-1 0,10-11 1,-10 9-388,0 0 1,-1 0-1,1-1 1,-2 0 0,1 0-1,-1 0 1,-1-1-1,1 1 1,-2-1 0,4-11-1,-7 18 212,1 0 0,-1 0 0,0 0 0,0-1 0,0 1 0,0 0 0,-1 0 0,1 0 0,-1 0 0,0 0 0,0 0 0,0 0 0,0 1 0,0-1 0,-3-5 0,3 8-101,0-1 0,1 0 0,-1 0 0,1 1 0,-1-1 1,0 1-1,0-1 0,1 0 0,-1 1 0,0-1 0,0 1 0,0 0 0,1-1 0,-1 1 0,0 0 0,0-1 0,0 1 0,0 0 0,0 0 0,-2 0 0,2 0-48,-1 0-1,1 1 0,-1-1 1,1 1-1,-1-1 0,1 1 1,0 0-1,-1 0 0,1 0 1,0 0-1,-1 0 0,1 0 1,0 0-1,0 0 1,0 0-1,-2 2 0,-1 3-183,1 0 1,0 0-1,0 0 0,0 0 0,1 1 0,-1-1 0,1 1 0,1-1 1,0 1-1,0 0 0,0 0 0,0-1 0,1 1 0,1 0 1,-1 0-1,1 0 0,2 8 0,-3-11 6,2 0 0,-1 0 0,0 1 0,1-1 0,0 0 0,0 0 0,0-1 0,0 1 0,1 0 0,-1-1 0,1 1 0,4 3 0,-4-5 79,-1 0 0,1 0 0,0-1 0,-1 1 1,1-1-1,0 1 0,0-1 0,0 0 1,0 0-1,0 0 0,1-1 0,-1 1 1,0-1-1,0 0 0,0 0 0,1 0 0,-1 0 1,4-1-1,2-1-195,0 0 1,0 0-1,-1-1 0,1-1 1,-1 1-1,0-1 1,0-1-1,0 1 1,0-2-1,-1 1 0,11-10 1,-8 5-166,1-1 1,-2 0 0,1 0 0,-2-1-1,1-1 1,8-18 0,-15 27 430,-1 0 1,1 0 0,-1-1 0,0 1 0,-1 0-1,1 0 1,-1-1 0,0 1 0,0 0 0,-1-8-1,1 11-6,0-1-1,0 1 1,-1 0-1,1 0 1,0 0-1,-1 0 0,1 0 1,-1 0-1,1 0 1,-1 0-1,0 0 1,1 0-1,-1 0 0,0 0 1,0 1-1,1-1 1,-1 0-1,-2-1 1,2 2 9,0 0 1,0-1 0,-1 1-1,1 0 1,0 0 0,0 0-1,-1 0 1,1 0 0,0 0-1,0 0 1,-1 0 0,1 0-1,0 1 1,0-1 0,-1 1-1,1-1 1,0 1-1,0-1 1,0 1 0,-2 1-1,-5 3-134,1 1-1,0 1 1,0-1-1,0 1 0,1 0 1,0 1-1,1-1 0,-1 1 1,2 0-1,-1 1 0,1-1 1,0 1-1,1 0 1,-5 17-1,8-25 97,-1 1 0,1-1 0,-1 1 0,1 0 0,-1-1 0,1 1 0,0-1 0,0 1 0,0 0 0,0-1 0,0 1 0,0-1 0,0 1 0,1 0 0,-1-1 0,1 1 0,-1-1 0,1 1 0,-1-1 0,1 1 0,0-1 0,0 1 0,0-1 0,0 0 0,0 1 0,0-1 0,0 0 0,0 0 0,0 0 0,1 0 0,-1 0 0,0 0 0,3 1 0,-1-1 0,0 0 0,0-1 0,0 1 0,1-1 0,-1 1 0,0-1 0,1 0 0,-1 0 0,0-1 0,1 1 0,-1-1 0,0 0 0,0 0 0,0 0 0,5-2 0,6-4 21,-1-1 0,0 0 0,0 0 0,21-21 0,-22 19-3,0 0 1,1 0 0,0 1-1,15-7 1,-27 16 12,-1 0-1,0 0 1,0 0 0,1-1-1,-1 1 1,0 0 0,0 0-1,1 0 1,-1 0 0,0 0 0,1 0-1,-1 0 1,0 0 0,0 0-1,1 0 1,-1 0 0,0 0-1,1 0 1,-1 0 0,0 0 0,0 1-1,1-1 1,-1 0 0,0 0-1,0 0 1,1 0 0,-1 0-1,0 1 1,0-1 0,1 0 0,-1 0-1,0 0 1,0 1 0,0-1-1,1 1 1,4 12 2549,2 3 1259,-6-15-3779,-1-1 1,1 0-1,0 0 0,-1 0 0,1 0 0,0 0 1,-1 0-1,1 0 0,0 0 0,-1 0 0,1 0 1,0 0-1,-1 0 0,1 0 0,0-1 0,-1 1 1,1 0-1,0 0 0,-1-1 0,1 1 0,-1 0 0,1-1 1,-1 1-1,1-1 0,-1 1 0,1-1 0,-1 1 1,1-1-1,-1 1 0,1-2 0,7-6-278,-1-1 1,0 0-1,0 0 0,-1-1 0,0 1 0,-1-2 0,0 1 0,-1 0 0,4-13 1,0-2-510,-2 0 1,6-51 0,-6-34-2599,-6 94 2736,-1-1 1,-1 1-1,0 0 0,-8-27 0,4 33 842,2 18-189,1 18-128,2 22 331,4 0-1,1 1 1,2-2 0,2 1-1,3-1 1,1 0-1,27 64 1,-28-85-218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3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6 168 24575,'-2'-6'0,"-1"-4"0,3-2 0,0-1 0,3 0 0,5-3 0,2-1 0,5 0 0,2 0 0,7 0 0,3 1 0,-3 2-8191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24575,'4'-3'0,"-1"1"0,0-1 0,0 0 0,0 0 0,0 0 0,2-5 0,21-30 0,94-124 0,-107 149 0,-10 11 0,-7 8 0,-7 9-640,1 1-1,0 0 0,1 0 1,-9 27-1,13-31 99,1 0 0,0 0 0,1 1 0,1-1 0,0 1-1,1 0 1,0 17 0,1-25 431,1-1 1,-1 0-1,1 1 0,0-1 0,1 0 1,-1 0-1,1 0 0,0 0 0,0 0 0,0 0 1,0 0-1,1-1 0,-1 1 0,1-1 1,0 0-1,0 0 0,0 0 0,1 0 0,-1 0 1,1-1-1,0 1 0,-1-1 0,1 0 1,0 0-1,0 0 0,0-1 0,1 0 0,-1 1 1,0-1-1,0-1 0,1 1 0,-1-1 1,0 0-1,1 0 0,-1 0 0,1 0 1,-1-1-1,0 1 0,1-1 0,-1 0 0,0-1 1,0 1-1,0-1 0,7-3 0,10-8 834,-3 1 2888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24575,'2'-10'0,"1"-5"0,-1-3 0,-2 0 0,-1 6 0,2 10 0,2 12 0,1 12 0,1 12 0,3 10-5251,-1 9 5251,2 19-5045,1 9 5045,-3 11-3373,-2-1 3373,-1-11 0,-5-4 0,0-15 5478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22 24575,'19'-18'0,"-14"15"0,-9 19 0,-107 316-8366,100-306 8541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24575,'10'-20'0,"17"-39"0,-33 83-1642,-5 29-1,6-25 646,-1 7 696,1 1 0,-1 40-1,6-63-2703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24575,'3'41'-4706,"-2"-31"4978,0 0 0,1-1 0,0 1 0,1-1-1,0 0 1,0 0 0,1 0 0,6 11 0,-9-19-241,0 1 1,1 0-1,-1-1 0,0 1 1,0-1-1,1 1 1,-1-1-1,1 0 0,0 1 1,-1-1-1,1 0 1,0 0-1,0 0 1,-1 0-1,1 0 0,0-1 1,0 1-1,0-1 1,0 1-1,0-1 0,0 0 1,0 1-1,0-1 1,0 0-1,0 0 0,0-1 1,0 1-1,0 0 1,0-1-1,0 1 1,0-1-1,0 0 0,0 1 1,0-1-1,-1 0 1,1 0-1,0 0 0,2-2 1,3-2 83,-1 0 0,1-1 0,-1 0 0,0 0 0,-1 0-1,0 0 1,0-1 0,5-8 0,-7 9-115,1-1 0,-2 1 0,1-1 0,-1 0 0,0 0 0,0-1 0,1-9 0,-3 16 0,0-1 0,1 1 0,-1-1 0,0 1 0,0 0 0,0-1 0,0 1 0,0 0 0,0-1 0,-1 1 0,1 0 0,0-1 0,-1 1 0,1 0 0,-1-1 0,1 1 0,-1 0 0,0 0 0,0 0 0,1 0 0,-1-1 0,0 1 0,0 0 0,0 0 0,0 1 0,0-1 0,0 0 0,0 0 0,0 0 0,-1 1 0,1-1 0,0 1 0,0-1 0,-1 1 0,1-1 0,0 1 0,-1 0 0,1-1 0,0 1 0,-1 0 0,1 0 0,0 0 0,-1 0 0,1 0 0,0 0 0,-3 1 0,-1 0 20,1 0 0,-1 1 0,1 0 1,-1 0-1,1 0 0,0 0 0,0 0 0,0 1 0,0 0 0,0 0 0,0 0 0,1 0 0,-1 1 0,1-1 0,0 1 0,-4 5 1,0 1-306,1 1 1,0 0-1,0 0 1,1 0-1,-4 14 1,2-3-6542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24575,'27'-22'0,"-20"15"0,1 1 0,0 0 0,0 0 0,0 1 0,0 0 0,12-5 0,-20 10 0,1 0 0,-1 0 0,1-1 0,-1 1 0,1 0 0,0 0 0,-1 0 0,1 0 0,-1 0 0,1 0 0,-1 0 0,1 0 0,-1 0 0,1 0 0,-1 0 0,1 0 0,-1 0 0,1 0 0,-1 1 0,1-1 0,-1 0 0,1 0 0,-1 1 0,1-1 0,-1 0 0,1 1 0,-1-1 0,0 0 0,1 1 0,-1-1 0,0 0 0,1 1 0,-1-1 0,0 1 0,1-1 0,-1 1 0,0-1 0,0 1 0,0-1 0,1 1 0,-1-1 0,0 1 0,0-1 0,0 1 0,0-1 0,0 2 0,-1 29 0,0-26 0,-44 257-6179,3-24 1559,35-182 7228</inkml:trace>
  <inkml:trace contextRef="#ctx0" brushRef="#br0" timeOffset="1">12 310 24575,'0'-4'0,"0"-3"0,0-3 0,0-1 0,4 1 0,3 3 0,8 0 0,6-1 0,5 1 0,4 0 0,2-1-2190,4 0 2190,4-2 0,1-1 0,-1 0-6059,-1-1 6059,-2 2 0,-7 3 58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88 24575,'5'-27'0,"-1"-4"0,-4 29 0,0 1 0,0-1 0,0 1 0,0-1 0,-1 1 0,1-1 0,0 1 0,-1 0 0,0-1 0,1 1 0,-1 0 0,0 0 0,1-1 0,-1 1 0,0 0 0,0 0 0,0 0 0,-2-2 0,2 3 0,1-1 0,-1 1 0,1 0 0,-1 0 0,1-1 0,-1 1 0,0 0 0,1 0 0,-1 0 0,1 0 0,-1 0 0,1 0 0,-1-1 0,0 2 0,1-1 0,-1 0 0,1 0 0,-1 0 0,0 0 0,1 0 0,-1 0 0,1 0 0,-1 1 0,1-1 0,-1 0 0,1 1 0,-1-1 0,1 0 0,-1 1 0,1-1 0,-1 0 0,1 1 0,-1-1 0,1 1 0,0-1 0,-1 2 0,-14 20 0,13-17 0,-19 32-1562,1 1 0,3 0 0,1 1 0,1 1 0,-8 44 1,21-77 1383,1-1 0,0 1 0,1-1 0,0 1 0,0-1 1,0 1-1,1-1 0,0 1 0,2 7 0,-2-11 107,0-1 0,0 1 0,0-1 0,0 1 0,0-1 0,1 0-1,-1 1 1,1-1 0,0 0 0,0 0 0,0 0 0,0-1 0,0 1-1,0 0 1,0-1 0,0 1 0,1-1 0,-1 0 0,0 0 0,1 0 0,-1 0-1,1 0 1,0 0 0,4 0 0,3 0 258,1-1 0,-1 0 0,0 0 0,0-1 0,0-1 0,0 0 0,0 0 0,0-1 0,11-4 0,9-5 748,44-25 1,-44 21-368,-2-2 1,41-32 0,-60 43-427,0-1 0,-1 0 0,0-1 1,0 0-1,-1 0 0,0 0 0,0-1 0,-1 0 1,-1 0-1,0-1 0,4-11 0,-8 20-105,0 0 0,-1 1 0,1-1 0,-1 0 0,0 0-1,0 1 1,1-1 0,-1 0 0,0 0 0,-1 1 0,1-1 0,0 0-1,0 1 1,-1-1 0,1 0 0,-1 0 0,1 1 0,-1-1 0,0 1-1,0-1 1,0 1 0,0-1 0,0 1 0,0-1 0,0 1 0,0 0 0,0-1-1,-1 1 1,1 0 0,0 0 0,-1 0 0,1 0 0,-1 0 0,1 1-1,-1-1 1,0 0 0,1 1 0,-1-1 0,0 1 0,1-1 0,-4 1 0,-1-1 82,0 0 0,1 1 0,-1-1 0,0 1 0,0 1 0,1-1 0,-1 1 0,0 0 0,1 0 1,-1 1-1,1 0 0,-6 2 0,5 0 15,0 0 0,1 0 0,-1 0 0,1 1-1,0 0 1,0 0 0,1 0 0,-1 0 0,1 1 0,0 0 0,1 0 0,0 0 0,0 0 0,0 1 0,0-1 0,1 1 0,0 0-1,1-1 1,-2 13 0,3-18-138,0 0 1,-1-1-1,1 1 0,0 0 0,1 0 0,-1 0 1,0 0-1,0 0 0,0 0 0,0 0 1,1-1-1,-1 1 0,0 0 0,1 0 0,-1 0 1,1 0-1,-1-1 0,1 1 0,-1 0 0,1-1 1,0 1-1,-1 0 0,1-1 0,0 1 0,-1-1 1,1 1-1,1 0 0,0-1-15,0 1 1,0-1-1,0 1 1,0-1-1,0 0 1,0 0-1,0 0 0,0-1 1,0 1-1,-1 0 1,1-1-1,3 0 0,7-3-87,0-1-1,0 0 1,12-8-1,-18 9 93,6-3 47,-8 4 5,0 1 0,0-1 0,0 1 1,0 1-1,0-1 0,5-1 0,-8 3-27,0-1 0,0 1 0,0 0 0,0 0-1,1 0 1,-1 0 0,0 0 0,0 1 0,0-1-1,0 0 1,0 0 0,0 1 0,0-1 0,-1 1-1,1-1 1,0 1 0,0-1 0,0 1 0,0-1-1,0 1 1,-1 0 0,1-1 0,0 1 0,0 0 0,-1 0-1,1 0 1,-1-1 0,1 1 0,-1 0 0,1 0-1,-1 0 1,1 1 0,2 4-54,-3-3-16,1 0-1,1 0 1,-1 0-1,0 0 0,1 0 1,0 0-1,-1-1 1,1 1-1,0-1 1,0 1-1,1-1 1,-1 1-1,0-1 0,1 0 1,-1 0-1,1-1 1,0 1-1,0 0 1,6 2-1,3-2-6766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27 24575,'0'-24'0,"0"22"0,0 15 0,-2 44 0,-9 61 0,10-115 0,0 1 0,1-1 0,0 0 0,0 1 0,0-1 0,0 1 0,1 4 0,0-7 0,-1-1 0,0 0 0,0 0 0,0 1 0,0-1 0,0 0 0,0 0 0,1 0 0,-1 1 0,0-1 0,0 0 0,0 0 0,0 0 0,1 1 0,-1-1 0,0 0 0,0 0 0,1 0 0,-1 0 0,0 0 0,0 0 0,1 0 0,-1 1 0,0-1 0,0 0 0,1 0 0,-1 0 0,0 0 0,0 0 0,1 0 0,-1 0 0,0 0 0,1 0 0,15-11 0,23-34 0,-33 36 0,0 1 0,0 0 0,1 1 0,0 0 0,1 0 0,0 0 0,0 1 0,12-8 0,-19 14 0,0 0 0,0-1 0,0 1 0,0 0 0,0 0 0,0 0 0,0 0 0,1 0 0,-1 0 0,0 0 0,0 0 0,0 1 0,0-1 0,0 0 0,0 1 0,0-1 0,0 1 0,0-1 0,0 1 0,0-1 0,0 1 0,-1-1 0,1 1 0,0 0 0,0 0 0,-1-1 0,1 1 0,0 0 0,-1 0 0,1 0 0,0 0 0,-1 0 0,1 0 0,0 2 0,3 5 0,0 1 0,-1 0 0,3 10 0,-2-7 0,-1-5-1,-1 1-167,0-1 0,0 0 0,1 0 0,0 0 0,1-1 0,-1 1 0,1-1 0,1 0 0,-1 0 0,1 0 0,0-1 0,0 1-1,7 4 1,-2-4-5669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17 249 24575,'-2'18'0,"2"1"0,5-18 0,7-10 0,12-19-2220,-1 0 0,-2-1 0,36-64 0,-51 83 2028,-1-1-1,0 0 1,0-1-1,-1 1 0,3-16 1,-6 26 189,-1 0 1,0 1 0,0-1-1,1 0 1,-1 1 0,0-1-1,0 0 1,0 0-1,0 1 1,0-1 0,0 0-1,0 0 1,0 1 0,0-1-1,-1 0 1,1 0 0,0 1-1,0-1 1,-1 0 0,1 1-1,0-1 1,-1 0-1,0 1 3,1-1-1,-1 1 1,1 0-1,-1 0 0,0 0 1,1 0-1,-1 0 1,1 0-1,-1 0 0,1 1 1,-1-1-1,1 0 0,-1 0 1,1 0-1,-1 0 1,1 1-1,-1-1 0,1 0 1,-1 1-1,1-1 1,-2 1-1,-28 28 14,12-8 263,2 1-1,0 0 1,1 1-1,2 1 1,-14 31-1,19-36-68,1 0 0,1 1-1,1-1 1,0 1-1,2 0 1,0 1 0,0 35-1,3-51-206,1 0 0,-1 0 0,1 0 0,0 0 0,0 0 0,3 8 0,-4-12 0,1 0 0,-1 0 0,1 0 0,-1-1 0,1 1 0,-1 0 0,1 0 0,-1-1 0,1 1 0,0 0 0,-1-1 0,1 1 0,0 0 0,0-1 0,-1 1 0,1-1 0,0 0 0,0 1 0,0-1 0,0 0 0,0 1 0,-1-1 0,1 0 0,0 0 0,0 0 0,0 0 0,0 0 0,0 0 0,0 0 0,0 0 0,0 0 0,0 0 0,0 0 0,0-1 0,-1 1 0,1 0 0,0-1 0,0 1 0,0 0 0,0-1 0,-1 1 0,1-1 0,1 0 0,8-6 0,-1 0 0,1-1 0,-2 0 0,14-14 0,21-18 0,-43 39 0,1 0 0,0 1 0,0-1 0,0 1 0,-1-1 0,1 1 0,0-1 0,0 1 0,0 0 0,0 0 0,0-1 0,0 1 0,0 0 0,0 0 0,0 0 0,0 0 0,0 0 0,0 0 0,0 0 0,0 0 0,0 1 0,0-1 0,-1 0 0,1 0 0,1 1 0,0 1 0,0-1 0,0 0 0,0 1 0,0 0 0,0-1 0,0 1 0,-1 0 0,1 0 0,-1 0 0,2 2 0,3 8 0,0 0 0,9 26 0,-12-30 0,-1-1 0,1 1 0,0-1 0,1 0 0,-1 0 0,1 0 0,7 8 0,-10-14 0,0 1 0,1-1 0,-1 0 0,1 0 0,-1 0 0,1 0 0,-1 0 0,1 0 0,0 0 0,0-1 0,-1 1 0,1-1 0,0 1 0,0-1 0,0 1 0,-1-1 0,1 0 0,0 0 0,0 0 0,0 0 0,0 0 0,-1-1 0,1 1 0,0 0 0,0-1 0,0 0 0,-1 1 0,1-1 0,0 0 0,-1 0 0,1 0 0,2-1 0,26-19 26,-12 5 3104,25-28 0,-11 11-5536,-32 33 2406,0 0 0,0-1 0,0 1 0,1 0 0,-1 0 0,0 0 0,0-1 0,1 1 0,-1 0 0,0 0 0,1 0 0,-1-1 0,0 1 0,1 0 0,-1 0 0,0 0 0,1 0 0,-1 0 0,0 0 0,1 0 0,-1 0 0,0 0 0,1 0 0,-1 0 0,1 0 0,-1 0 0,0 0 0,1 0 0,-1 0 0,0 0 0,1 0 0,-1 1 0,0-1 0,0 0 0,1 0 0,-1 0 0,0 1 0,1-1 0,-1 0 0,0 0 0,0 1 0,1-1 0,-1 0 0,0 0 0,0 1 0,0-1 0,1 0 0,-1 1 0,7 5 0,-5-5 0,1 0 0,0 0 0,0 0 0,0-1 0,0 0 0,0 1 0,0-1 0,1 0 0,-1 0 0,0 0 0,0-1 0,0 1 0,0-1 0,0 0 0,0 0 0,0 0 0,-1 0 0,1 0 0,0-1 0,0 1 0,2-3 0,3-1 0,-1 1 0,0-1 0,0-1 0,-1 1 0,0-1 0,10-12 0,-14 16-2,-1 0-1,1 0 0,-1 0 1,1-1-1,-1 1 0,0 0 0,0-1 1,0 1-1,0-1 0,0 1 1,0-1-1,-1 0 0,1 1 0,-1-1 1,0 0-1,0 1 0,0-1 1,0 0-1,0 1 0,-1-1 0,1 0 1,-1 1-1,0-1 0,1 1 1,-3-5-1,1 5-53,0-1 1,0 0-1,-1 1 1,1-1-1,-1 1 1,0 0-1,1 0 1,-1 0-1,0 0 1,0 0-1,0 0 1,0 1-1,-1 0 1,1-1-1,0 1 1,-1 1-1,1-1 0,0 0 1,-5 0-1,-8 1-79,0 0 0,0 0-1,0 2 1,1 0-1,-25 6 1,19-3-3159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24575,'10'-10'0,"1"-1"0,0 2 0,0 0 0,23-14 0,-33 23 0,-1-1 0,0 1 0,0 0 0,1 0 0,-1 0 0,0 0 0,1 0 0,-1 0 0,0 0 0,1-1 0,-1 1 0,0 0 0,1 0 0,-1 0 0,0 0 0,1 1 0,-1-1 0,1 0 0,-1 0 0,0 0 0,1 0 0,-1 0 0,0 0 0,0 0 0,1 1 0,-1-1 0,0 0 0,1 0 0,-1 0 0,0 1 0,0-1 0,1 0 0,-1 0 0,0 1 0,0-1 0,0 0 0,1 1 0,-1-1 0,0 0 0,0 0 0,0 1 0,0-1 0,0 0 0,0 1 0,1-1 0,-1 0 0,0 1 0,0 0 0,1 22 0,-1-18 0,-4 70-4371,-16 86-1,6-56 1795,13-101 2576,1 0 0,0 0 1,-1 0-1,1 0 1,1-1-1,-1 1 1,0 0-1,1 0 1,0 0-1,0-1 0,0 1 1,3 6-1,-2-7 7,0-1 0,0 0 0,0 0-1,0 0 1,0 0 0,0 0 0,0 0 0,1-1-1,-1 1 1,1-1 0,-1 1 0,1-1-1,0 0 1,0 0 0,-1 0 0,1 0-1,4 0 1,5 1 51,0-1 0,1 0 0,-1 0 0,0-1 0,0-1 0,1 0 0,-1-1-1,0 0 1,0-1 0,19-7 0,-21 6-160,0 0 1,-1 0-1,1-1 0,-1 0 0,0-1 0,0 0 0,-1-1 0,1 0 0,-1 0 1,-1-1-1,0 0 0,11-14 0,-16 19 64,-1 0-1,1 0 1,-1 0 0,0 0 0,0 0 0,0 0-1,1-6 1,-2 9 51,0-1 0,0 1 0,0-1 0,0 0 0,0 1 0,0-1-1,0 0 1,0 1 0,0-1 0,0 1 0,0-1 0,0 0 0,-1 1 0,1-1 0,0 1 0,-1-1 0,1 1 0,0-1 0,-1 1-1,1-1 1,0 1 0,-1-1 0,1 1 0,-1 0 0,1-1 0,-1 1 0,1-1 0,-1 1 0,1 0 0,-1 0 0,0-1-1,1 1 1,-1 0 0,1 0 0,-1 0 0,0 0 0,1-1 0,-1 1 0,1 0 0,-1 0 0,0 0 0,1 0 0,-1 1 0,1-1-1,-1 0 1,0 0 0,1 0 0,-1 0 0,1 1 0,-2-1 0,-7 3 419,0 0-1,0 0 1,0 1-1,1 0 1,-1 0 0,-7 6-1,-49 38 4164,58-43-4434,0 1 0,1 0 1,-1 0-1,1 1 0,-9 13 0,14-19-161,1-1-1,-1 1 1,1-1 0,0 1-1,-1-1 1,1 1 0,0-1-1,0 1 1,-1 0 0,1-1-1,0 1 1,0-1 0,0 1-1,0 0 1,0-1-1,0 1 1,0-1 0,0 1-1,0 0 1,0-1 0,0 1-1,0 0 1,0-1 0,1 2-1,-1-2 6,1 0 1,-1 1-1,1-1 0,-1 0 0,1 0 1,0 1-1,-1-1 0,1 0 0,-1 0 0,1 0 1,0 0-1,-1 0 0,1 1 0,-1-1 0,1-1 1,0 1-1,-1 0 0,1 0 0,0 0 0,32-11-757,-17 3 400,-1-2 0,0 1 0,-1-2 0,0 0 0,0-1 0,-1 0 0,-1-1 0,0 0 0,-1-1 1,0 0-1,-1-1 0,-1 0 0,0-1 0,7-18 0,-9 17 50,0-1 1,-2 1-1,0-1 0,-1 0 0,-1-1 1,0 1-1,-2-1 0,0 1 1,-1-1-1,-1 1 0,0-1 0,-2 1 1,-6-28-1,8 42 994,-1 0-1,1-1 1,-1 1 0,0 0 0,0 0-1,-4-6 1,5 10-551,1-1 0,0 1 0,-1 0 0,1-1 0,0 1 0,-1-1 0,1 1 0,0 0 0,-1 0 0,1-1 0,-1 1 0,1 0 0,-1 0 0,1 0 0,-1-1-1,1 1 1,0 0 0,-1 0 0,1 0 0,-1 0 0,1 0 0,-1 0 0,1 0 0,-1 0 0,1 0 0,-1 0 0,0 1 17,0-1 1,0 1-1,0 0 0,0 0 1,0 0-1,0-1 0,0 1 0,0 0 1,1 0-1,-1 0 0,0 0 1,1 0-1,-1 1 0,1-1 1,-1 0-1,1 1 0,-9 25-1441,2 0 1,1 0-1,1 1 0,-2 35 1,4-36 2412,-6 144-3239,10-119 3337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130 206 24575,'-8'5'-162,"0"0"-1,0 0 1,1 1-1,0 0 1,0 0-1,1 0 1,-1 1-1,1 0 1,1 1-1,0-1 0,-7 12 1,5-5-163,0 0 0,1 1 0,0-1 0,1 1 0,-6 30 0,11-42 355,-1 0 0,1 1 0,-1-1 0,1 1 0,1-1 0,-1 1 0,0-1-1,1 1 1,-1-1 0,1 1 0,0-1 0,0 0 0,1 1 0,1 3 0,-2-6-16,0 1 0,0-1-1,1 0 1,-1 0-1,0 0 1,0 0 0,1 0-1,-1 0 1,0 0 0,1 0-1,-1-1 1,1 1-1,0 0 1,-1-1 0,1 0-1,-1 1 1,1-1 0,0 0-1,-1 1 1,1-1-1,0 0 1,-1 0 0,1-1-1,-1 1 1,1 0 0,0 0-1,-1-1 1,1 1-1,-1-1 1,1 1 0,0-1-1,0-1 1,6-2-6,0 0 1,0 0-1,-1-1 0,0 0 0,0 0 1,0-1-1,-1 0 0,0 0 1,0 0-1,0-1 0,-1 0 1,0 0-1,0-1 0,4-10 0,-3 7 167,-1-1 0,0 0-1,-1 1 1,-1-1 0,0 0-1,-1-1 1,0 1-1,0 0 1,-1-20 0,-2 20-1548,-1 0 0,0 0 0,0 0 0,-1 0 1,-8-20-1,-31-51-2873,17 36 3508,19 32 2152,11 21 787,15 26 713,0 13-3205,-1 1-1,-2 1 1,-2 0-1,-3 1 1,7 51-1,-8-19-291,-5 1 0,-4 107 0,-13-10-1285,-1 34-769,14-194 2588,-2-18 59,0 1 0,0-1-1,0 0 1,0 0 0,0 0 0,0 0 0,0 0 0,1 0 0,-1 0 0,0 0 0,0 0 0,0 1-1,0-1 1,0 0 0,0 0 0,0 0 0,0 0 0,0 0 0,1 0 0,-1 0 0,0 0 0,0 0-1,0 0 1,0 0 0,0 0 0,0 0 0,0 0 0,1 0 0,-1 0 0,0 0 0,0 0 0,0 0-1,0 0 1,0 0 0,0 0 0,0 0 0,1 0 0,-1 0 0,0 0 0,0 0 0,0 0 0,0 0-1,0 0 1,0-1 0,0 1 0,0 0 0,0 0 0,1 0 0,-1 0 0,0 0 0,0 0 0,0 0-1,0 0 1,0 0 0,0-1 0,0 1 0,0 0 0,0 0 0,12-30 1057,5-35-578,-3 0 0,-3-2-1,-3 1 1,-3-1 0,-2-1-1,-9-83 1,2 120-1076,2 24 589,1-1 0,-1 1 1,2-1-1,-1 0 0,1 0 0,0 1 0,1-1 0,0 0 1,2-8-1,-2 15 8,0-1 1,0 1 0,0 0 0,0-1-1,0 1 1,1 0 0,-1 0 0,1 0-1,-1 0 1,1 0 0,-1 0 0,1 1-1,-1-1 1,1 0 0,0 1 0,-1-1-1,1 1 1,0 0 0,-1-1 0,1 1-1,0 0 1,3 0 0,-1 0 271,18-2 2365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35 265 24575,'-16'-26'-830,"18"29"840,0 0 0,0 0 1,-1 1-1,1-1 0,-1 1 1,0 0-1,0-1 0,-1 1 1,1 0-1,-1-1 0,0 1 1,0 6-1,-6 48 202,3-39-170,-7 37-1874,5-33 264,-2 34-1,12-84 1569,-8-75 686,0-93 2400,7 174-2272,-4 21-803,1 0 0,-1 0 0,0-1-1,0 1 1,0 0 0,0 0 0,1 0 0,-1 0 0,0 0 0,0 0 0,0 0-1,0 0 1,1 0 0,-1 0 0,0-1 0,0 1 0,0 0 0,1 0-1,-1 0 1,0 0 0,0 0 0,0 1 0,1-1 0,-1 0 0,0 0-1,0 0 1,0 0 0,1 0 0,-1 0 0,0 0 0,0 0 0,0 0 0,1 0-1,-1 1 1,0-1 0,0 0 0,0 0 0,0 0 0,0 0 0,1 0-1,-1 1 1,0-1 0,0 0 0,0 0 0,19 34 318,-15-25-322,16 32-763,39 73-5434,-50-99 5420,0-1 0,1 0-1,1 0 1,0-2 0,17 16-1,-24-24 871,-1-2 0,1 1 0,0 0 0,0-1-1,0 0 1,1 1 0,-1-2 0,0 1 0,1 0-1,9 1 1,-12-3-47,0 0-1,0 0 0,0 0 1,0 0-1,0 0 1,0 0-1,0-1 1,0 1-1,0-1 1,0 1-1,-1-1 0,1 0 1,0 0-1,0 0 1,0 0-1,-1 0 1,1 0-1,0 0 1,-1 0-1,1-1 0,-1 1 1,1-1-1,-1 1 1,0-1-1,0 0 1,0 1-1,2-4 1,2-5 492,-1 0 1,-1-1 0,1 1 0,-2 0 0,1-1-1,1-17 1,-1-68 3839,-3 68-4587,-3-46-4811,-2 20 4840,-15-59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11 308 24575,'-2'-17'-396,"-2"-15"172,-1-57-1,5 81 225,1 0 0,0-1 0,0 1 0,0 1 0,1-1 0,0 0 0,1 0 0,-1 1 0,2-1 0,-1 1 0,1 0 0,7-11 0,-6 13-551,0 0 1,1 0-1,0 0 1,0 1-1,0 0 1,1 0-1,-1 0 0,1 1 1,0 0-1,0 0 1,0 1-1,1 0 1,10-2-1,-4 2-319,-1 0-1,22 0 1,-24 3 1166,1-1 0,21 5 0,-27-4-162,0 1 1,0-1-1,0 1 0,1 0 1,-2 1-1,1-1 0,0 1 1,0 0-1,-1 1 0,0-1 1,0 1-1,0 0 0,0 1 0,0-1 1,-1 1-1,0 0 0,0 0 1,0 0-1,-1 0 0,1 1 1,-1-1-1,-1 1 0,1 0 1,-1 0-1,3 10 0,-1 6 1929,0 0 0,1 43-1,-8 45-1894,1 13-6911,2-116 6442,1 0-1,0 0 0,0 0 0,0 0 1,4 11-1,-4-17 275,-1 0-1,0 0 1,1 0 0,-1 0-1,1 0 1,-1 0 0,1 0-1,0 0 1,-1 0 0,1-1-1,0 1 1,0 0 0,-1 0-1,1-1 1,0 1 0,0 0-1,0-1 1,0 1 0,0-1-1,0 1 1,0-1 0,0 0-1,0 1 1,0-1 0,0 0-1,0 0 1,0 0 0,1 1-1,-1-1 1,0 0 0,0-1-1,0 1 1,0 0 0,0 0-1,0 0 1,0-1 0,0 1-1,0 0 1,0-1 0,0 1-1,0-1 1,0 1 0,0-1-1,1-1 1,8-5 27,0 0 0,-1-1 0,0 0 0,0-1 0,-1 0 0,8-10 0,27-29 0,-43 48 66,1-1 1,0 1-1,-1-1 0,1 1 0,-1-1 1,1 1-1,0-1 0,-1 1 1,1-1-1,0 1 0,0 0 1,-1 0-1,1-1 0,0 1 1,0 0-1,-1 0 0,1 0 1,0 0-1,0 0 0,-1 0 0,1 0 1,0 0-1,0 0 0,0 0 1,-1 0-1,1 1 0,0-1 1,0 0-1,-1 0 0,1 1 1,0-1-1,-1 1 0,2 0 1,1 2 612,0 0 0,0 0 0,0 0 0,-1 1 0,4 5 1,11 13 1210,-14-20-1946,0-1 0,0 1 0,0-1 0,0 0 0,0 1 0,0-2 1,0 1-1,1 0 0,-1 0 0,0-1 0,1 0 0,-1 0 0,0 0 0,1 0 0,-1 0 0,0-1 0,0 1 1,1-1-1,-1 0 0,0 0 0,0 0 0,0 0 0,0-1 0,5-3 0,1 1-268,-1-1-1,0-1 1,0 0-1,-1 0 1,1 0-1,-2-1 1,10-11-1,-10 11 194,-2-1 1,1 1-1,-1-1 0,0 0 1,-1-1-1,0 1 0,3-14 1,-5 19 135,0 1 0,-1-1 0,1 0 1,-1 0-1,1 1 0,-1-1 0,0 0 1,0 0-1,-1 1 0,1-1 0,0 0 1,-1 0-1,0 1 0,1-1 1,-1 0-1,0 1 0,-1-1 0,1 1 1,0-1-1,-1 1 0,1 0 0,-1-1 1,0 1-1,0 0 0,1 0 0,-2 0 1,1 1-1,-2-3 0,2 3 59,0 0 0,0 1 0,0-1 0,0 0 1,-1 1-1,1-1 0,0 1 0,0 0 0,0 0 0,0 0 0,-1 0 0,1 0 0,0 0 0,0 1 0,0-1 0,0 0 0,-1 1 0,1 0 0,0 0 0,0 0 0,0 0 0,0 0 1,1 0-1,-1 0 0,0 0 0,0 1 0,1-1 0,-1 1 0,1-1 0,-1 1 0,1 0 0,-2 3 0,-3 2 146,0 1 0,1 1 0,0-1 0,1 1 1,0 0-1,-3 9 0,4-9-393,1-1 1,0 1-1,0 0 0,1 0 1,0 0-1,0 0 1,1 0-1,1 0 1,-1 0-1,3 10 0,-1-13 100,-1 0 0,1 0 0,1 0 0,-1-1 0,1 1 0,0-1 0,0 1 0,5 5 0,-4-6-625,0 0 0,1-1-1,0 1 1,10 7 0,-5-5 442,1-1 1,0 0-1,1-1 0,-1 0 0,1-1 0,0 0 1,0 0-1,0-2 0,1 1 0,-1-2 1,23 1-1,-6-3 51,0-1 0,-1-1 0,0-1 0,29-9 0,-4-1 5878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59 24575,'0'-1'0,"0"1"0,0-1 0,0 0 0,0 0 0,0 1 0,0-1 0,0 0 0,0 0 0,0 0 0,0 1 0,-1-1 0,1 0 0,0 0 0,-1 1 0,1-1 0,0 0 0,-1 1 0,1-1 0,-1 0 0,1 1 0,-1-1 0,0 1 0,1 0 0,-1 0 0,1 1 0,-1-1 0,1 0 0,0 1 0,-1-1 0,1 1 0,-1-1 0,1 0 0,0 1 0,0-1 0,-1 1 0,1-1 0,0 1 0,0-1 0,-1 1 0,1-1 0,0 1 0,0-1 0,0 1 0,0-1 0,0 1 0,0 0 0,0-1 0,0 1 0,0-1 0,0 1 0,0-1 0,0 1 0,0 1 0,0-1 0,0 0 0,0 0 0,0 1 0,0-1 0,0 0 0,0 0 0,0 0 0,0 1 0,1-1 0,-1 0 0,0 0 0,1 0 0,0 3 0,0-4 0,-1 0 0,0 0 0,0 0 0,1 0 0,-1 0 0,0 0 0,1 0 0,-1 1 0,0-1 0,0 0 0,1 0 0,-1 0 0,0 0 0,1-1 0,-1 1 0,0 0 0,0 0 0,1 0 0,-1 0 0,0 0 0,0 0 0,1 0 0,-1 0 0,0-1 0,0 1 0,1 0 0,-1 0 0,0 0 0,0 0 0,1-1 0,-1 1 0,0 0 0,0 0 0,0-1 0,0 1 0,1 0 0,0-2 0,0 0 0,1 0 0,-1 0 0,0 0 0,0 0 0,0-1 0,-1 1 0,1 0 0,-1 0 0,1 0 0,-1-1 0,1 1 0,-1 0 0,0-1 0,0 1 0,-1-3 0,1 3-2,0 0-1,-1 1 0,1-1 1,-1 1-1,0-1 0,1 0 1,-1 1-1,0-1 0,0 1 1,0 0-1,0-1 0,0 1 1,0 0-1,0-1 0,-1 1 1,1 0-1,0 0 0,-1 0 1,1 0-1,-3-1 0,1 1-21,0 0-1,0 0 1,1 1-1,-1-1 0,0 1 1,0-1-1,0 1 0,0 0 1,0 0-1,0 0 0,-5 1 1,5 0-75,-1 0 0,1-1 0,-1 1 0,1 1 0,-1-1 0,1 0 0,0 1 0,0 0 0,-1-1 0,1 1 0,0 0-1,1 1 1,-1-1 0,0 1 0,1-1 0,-1 1 0,1 0 0,0-1 0,0 1 0,-3 5 0,3 2-5661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31 143 24575,'2'-6'0,"-1"-1"0,1 0 0,-1 1 0,0-1 0,-1 0 0,1 1 0,-2-1 0,0-8 0,-2 39 0,12 322-13447,-9-304 13260,-11-173 9192,6 89-9517,1 0 1,3-54-1,1 87 397,1-10 173,1 1-1,0 0 1,1 0-1,8-23 1,-10 37 2,0 1 0,1-1 0,0 1 0,0-1 0,0 1 0,0 0 0,0 0 0,0 0 0,1 0 0,0 0 1,4-4-1,-4 6-18,-1 0 0,0 0 0,0-1 0,1 2 0,-1-1 1,1 0-1,-1 0 0,1 1 0,-1-1 0,1 1 1,0 0-1,-1 0 0,1 0 0,-1 0 0,1 0 0,-1 1 1,1-1-1,-1 1 0,4 0 0,-5 0-21,1-1 0,-1 0 0,1 1 0,-1-1 0,0 1 0,1-1 0,-1 1 0,0 0 0,0 0 0,1 0 0,-1-1 0,0 1 0,0 0 0,0 0 0,0 1 0,0-1 0,0 0 0,0 0 0,-1 0 0,1 1 0,0-1 0,0 2 0,-1-1 58,1 1-1,-1-1 0,0 0 0,0 0 1,0 0-1,0 1 0,-1-1 0,1 0 1,-1 0-1,1 1 0,-1-1 0,0 0 1,-1 2-1,-4 8 399,-1 0 0,0-1 0,-18 21 0,20-25-424,4-6-53,-18 22-159,1 1-1,-23 42 1,26-35-6667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47 179 24575,'-3'-26'0,"-2"16"0,5 10 0,0 0 0,0 0 0,-1 0 0,1 0 0,0 0 0,0 0 0,-1 0 0,1 0 0,0 0 0,-1 0 0,1 0 0,0 0 0,0 0 0,-1 0 0,1 0 0,0 0 0,0 0 0,-1 0 0,1 0 0,0 1 0,0-1 0,-1 0 0,1 0 0,0 0 0,0 0 0,0 1 0,-1-1 0,1 0 0,0 0 0,0 0 0,0 1 0,0-1 0,0 0 0,-1 0 0,1 1 0,0-1 0,0 0 0,-2 4 0,0 0 0,1 1 0,0-1 0,-1 0 0,1 0 0,1 1 0,-1-1 0,0 6 0,-1 8 0,-4 15 0,2-19 0,1 0 0,1 0 0,0 27 0,16-85-304,-3-4-341,-3 17 8,-2-1 1,-1 0 0,-1 0 0,-1-37 0,-3 66 658,0 1 71,0-1 1,0 1 0,0 0-1,0 0 1,0 0-1,-1 0 1,1 0-1,-1 0 1,0-1 0,0 1-1,1 1 1,-1-1-1,-2-3 1,3 5-82,0 0-1,0 0 1,0 0-1,0 0 1,0 0 0,0 0-1,0 0 1,0 0 0,0 0-1,0 0 1,0-1-1,-1 1 1,1 0 0,0 0-1,0 0 1,0 0-1,0 0 1,0 0 0,0 0-1,0 0 1,0 0 0,0 0-1,0 0 1,0 0-1,-1 0 1,1 0 0,0 0-1,0 0 1,0 0-1,0 0 1,0 0 0,0 0-1,0 0 1,0 0 0,0 0-1,0 0 1,-1 0-1,1 0 1,0 0 0,0 0-1,0 0 1,0 0-1,0 0 1,0 0 0,0 1-1,0-1 1,0 0 0,0 0-1,0 0 1,0 0-1,0 0 1,0 0 0,-1 0-1,1 0 1,0 0-1,0 0 1,0 8 925,2 9 262,2-6-1199,1-1 0,0 0 0,0 0 0,1-1 0,0 1 0,11 10 0,49 48 0,-46-49 0,0 1 0,19 25 0,-38-43 13,1 0 0,-1 0 0,1 0 0,-1 0-1,0 0 1,0 1 0,0-1 0,0 0 0,0 0 0,0 1 0,-1-1-1,1 1 1,-1-1 0,0 0 0,0 1 0,1-1 0,-2 1 0,1-1-1,0 1 1,0-1 0,-2 5 0,0-4-114,1 0 0,-1 0 0,-1 0 0,1 0 0,0 0 0,-1 0 0,1-1 0,-1 1 0,0-1 0,0 1 0,0-1 0,0 0 1,-6 2-1,-18 10-4889,15-9 4708,1-1 1,-1-1-1,-21 5 0,14-6-662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 24575,'18'-8'0,"-18"8"0,0 0 0,0 0 0,0 0 0,0 0 0,0 0 0,1 0 0,-1 0 0,0 0 0,0 0 0,0 0 0,0 0 0,0 0 0,1 0 0,-1 0 0,0 0 0,0 0 0,0 0 0,0 0 0,0 0 0,1 0 0,-1 0 0,0 0 0,0 0 0,0 0 0,0 0 0,0 0 0,0 0 0,1 0 0,-1 0 0,0 0 0,0 1 0,0-1 0,0 0 0,0 0 0,0 0 0,0 0 0,0 0 0,1 0 0,-1 0 0,0 1 0,0-1 0,0 0 0,0 0 0,0 0 0,-13 25 0,9-18 0,-3 4-139,0 0-1,1 1 1,1 0-1,0 0 1,0 0-1,1 1 1,-2 14-1,5-21 69,0-1 0,1 1 0,0-1 1,0 1-1,0 0 0,1-1 0,-1 1 0,2-1 0,-1 1 0,0-1 1,1 0-1,0 0 0,0 1 0,1-1 0,-1 0 0,1-1 1,0 1-1,1 0 0,5 5 0,3 2-2658,28 20 1,-1 0 1540,-39-32 1185,1 1 0,-1-1 0,1 1 0,-1-1 0,1 1 0,-1-1 0,1 1 0,-1-1 1,0 1-1,1-1 0,-1 1 0,0-1 0,1 1 0,-1-1 0,0 1 0,0 0 0,1-1 0,-1 1 0,0 0 1,0-1-1,0 1 0,0 0 0,0-1 0,0 1 0,0 0 0,0-1 0,0 1 0,0-1 0,0 1 1,-1 0-1,0 1-1,1-1 1,-1 0-1,0 0 1,-1 0 0,1-1-1,0 1 1,0 0 0,0 0-1,0-1 1,-1 1-1,1 0 1,0-1 0,-3 1-1,-7 2 52,0 0 0,-20 1 0,26-4 16,-19 3 853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4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74 403 24575,'-12'7'0,"7"-4"0,0 0 0,-1-1 0,1 1 0,-1-1 0,1 0 0,-1-1 0,0 1 0,-7 0 0,12-2 0,1 0 0,0 0 0,0 0 0,0 0 0,0 0 0,0 0 0,0 0 0,0 0 0,0 0 0,-1 0 0,1 0 0,0 0 0,0 0 0,0 0 0,0 0 0,0 0 0,0 0 0,0 0 0,-1 0 0,1 0 0,0 0 0,0 0 0,0 0 0,0 0 0,0 0 0,0 0 0,0 0 0,0 0 0,0 0 0,0 0 0,-1-1 0,1 1 0,0 0 0,0 0 0,0 0 0,0 0 0,0 0 0,0 0 0,0 0 0,0 0 0,0-1 0,0 1 0,0 0 0,0 0 0,0 0 0,0 0 0,0 0 0,0 0 0,0 0 0,0 0 0,0-1 0,0 1 0,0 0 0,0 0 0,0 0 0,0 0 0,7-7 0,10-6 0,43-18-3204,0 3 1,2 3-1,65-18 0,-105 36 2848,519-129-668,-182 54-826,-333 75 1729,-6 3 1206,1-2 0,-1 0 0,33-16 0,-46 16-58,-5 3 1581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24575,'0'-2'0,"0"1"0,1-1 0,-1 0 0,1 1 0,-1-1 0,1 1 0,0 0 0,-1-1 0,1 1 0,0 0 0,0-1 0,0 1 0,0 0 0,0 0 0,2-1 0,3-5 0,-4 4-331,0 0 0,1 0-1,0 0 1,0 0 0,0 1-1,0-1 1,0 1 0,0 0-1,1 0 1,-1 0 0,1 0-1,-1 1 1,1 0 0,0-1-1,0 1 1,-1 0 0,1 1-1,0-1 1,0 1 0,0 0-1,0 0 1,0 0 0,0 0-1,0 1 1,0-1 0,-1 1-1,1 0 1,0 0 0,0 1-1,-1-1 1,4 2 0,2 2 474,0-1 0,0 1 1,-1 1-1,0-1 0,0 1 0,0 1 1,-1-1-1,0 1 0,0 1 1,-1-1-1,0 1 0,0 0 1,-1 1-1,7 14 0,-8-16-56,-2 0-1,1 0 1,-1 0-1,0 0 1,0 0 0,0 1-1,-1-1 1,-1 1-1,1-1 1,-1 1-1,0-1 1,-1 1-1,0-1 1,0 1 0,-1-1-1,0 0 1,0 1-1,0-1 1,-1 0-1,-4 6 1,7-12-66,0-1-1,0 0 1,0 1-1,0-1 1,0 0 0,0 0-1,0 1 1,0-1-1,0 0 1,-1 1 0,1-1-1,0 0 1,0 0-1,0 0 1,-1 1 0,1-1-1,0 0 1,0 0 0,0 0-1,-1 1 1,1-1-1,0 0 1,0 0 0,-1 0-1,1 0 1,0 0-1,-1 1 1,1-1 0,0 0-1,0 0 1,-1 0 0,1 0-1,0 0 1,-1 0-1,0 0 1,-2-11 1611,1-19 743,4 6-2852,0-1 0,1 1 0,10-38 0,-10 52 194,0 0-1,1 0 0,0 1 1,0-1-1,1 1 1,0 0-1,1 0 0,0 0 1,0 1-1,15-15 0,-19 21 292,-1 1 0,1 0-1,-1-1 1,1 1 0,-1 0-1,1 0 1,0 0 0,0 0-1,0 0 1,-1 0 0,1 0-1,0 1 1,0-1-1,0 1 1,0-1 0,0 1-1,0 0 1,1 0 0,-1 0-1,0 0 1,0 0 0,0 0-1,0 0 1,0 1 0,0-1-1,0 1 1,0 0-1,0-1 1,-1 1 0,1 0-1,0 0 1,0 0 0,0 1-1,-1-1 1,1 0 0,-1 0-1,1 1 1,-1-1 0,0 1-1,1 0 1,-1-1 0,0 1-1,2 3 1,2 4 171,0 0 0,-1 1 0,0 0-1,0-1 1,-1 1 0,0 0 0,2 15 0,-3-5 1159,-1 1 1,-4 37-1,1-9-207,3-53-1131,0-1 0,0 1 0,1 0 0,-1 0 0,1 0 0,2-5 0,1-2 0,-3 6-18,13-31-2878,1 0-1,40-63 1,-56 98 2875,1 0 1,-1 0 0,1 0 0,0 0 0,-1 0-1,1 0 1,0 0 0,0 0 0,-1 1 0,1-1-1,0 0 1,0 1 0,0-1 0,0 0 0,0 1-1,0-1 1,0 1 0,0 0 0,0-1 0,0 1 0,2-1-1,-2 2 9,0-1-1,0 0 1,-1 1-1,1-1 1,0 1-1,-1-1 1,1 1 0,0-1-1,-1 1 1,1 0-1,-1-1 1,1 1-1,-1 0 1,1-1-1,-1 1 1,0 0-1,1 0 1,-1 0-1,0-1 1,1 1-1,-1 1 1,2 9-36,0-1 1,0 1-1,-1 13 1,-1-20 45,2 37 555,-1-5 551,2-1 1,7 36-1,-4-49-3543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24575,'0'-1'0,"1"0"0,-1 0 0,1 0 0,0 0 0,-1 0 0,1 1 0,0-1 0,0 0 0,-1 0 0,1 0 0,0 1 0,0-1 0,0 1 0,0-1 0,0 0 0,2 0 0,-3 1 0,0 1 0,1-1 0,-1 0 0,1 0 0,-1 0 0,0 1 0,1-1 0,-1 0 0,0 0 0,0 1 0,1-1 0,-1 0 0,0 1 0,0-1 0,1 0 0,-1 1 0,0-1 0,0 0 0,0 1 0,0-1 0,1 1 0,-1-1 0,0 0 0,0 1 0,0-1 0,0 1 0,0-1 0,0 1 0,-1 40 0,1-40 0,-2 23-51,-4 86-849,6-98 813,0-1 1,1 1-1,1 0 1,0 0-1,1-1 1,0 1-1,5 11 1,-8-22 86,1 0 0,-1 0 0,1 1 0,-1-1 0,1 0 0,0 0 0,-1 1 0,1-1 0,0 0 0,0 0 0,0 0 0,0 0 0,0 0 0,0 0 0,0-1 0,0 1 0,0 0 0,1 0 0,-1-1 0,0 1 0,0-1 0,1 1 0,-1-1 0,3 1 0,-2-1 0,0-1 0,0 1 0,0 0 0,-1-1 0,1 0 0,0 1 0,0-1 0,0 0 0,0 0 0,-1 0 0,1 0 0,0 0 0,-1-1 0,3-1 0,5-7 0,0 1 0,-1-1 0,-1 0 0,7-12 0,10-23-233,-19 34 203,1-1-1,0 1 1,1 0-1,16-19 1,-23 30 30,1-1 0,-1 1 0,0 0 0,1 0 0,-1 0 0,0 0 0,0 0 0,1 0 0,-1 0 0,0 0 0,0 0 0,1 1 0,-1-1 0,0 0 0,0 0 0,1 0 0,-1 0 0,0 0 0,0 0 0,1 0 0,-1 1 0,0-1 0,0 0 0,0 0 0,0 0 0,1 0 0,-1 1 0,0-1 0,0 0 0,0 0 0,0 1 0,1-1 0,-1 0 0,0 0 0,0 1 0,0-1 0,0 0 0,0 0 0,0 1 0,0-1 0,0 0 0,0 0 0,0 1 0,0-1 0,0 0 0,0 0 0,0 1 0,0-1 0,0 1 0,3 17 0,-3-17 0,1 15-544,4 22-250,-5-36 793,1 0 0,-1 0 0,1 0 0,0-1 0,-1 1 0,1 0 0,0 0 0,0 0 0,0-1 0,0 1 0,1-1 0,-1 1 0,0-1 0,1 1 0,1 0 0,-2-1-7,0-1 0,0 1 0,0-1 0,0 0 0,0 1 1,0-1-1,0 0 0,0 0 0,1 0 0,-1 0 0,0 0 0,0 0 0,0 0 0,0 0 1,0 0-1,0-1 0,1 1 0,-1 0 0,0-1 0,0 1 0,0-1 0,0 1 1,0-1-1,0 0 0,-1 1 0,3-2 0,22-24-3451,-12 7 2974,-1-1 0,-1 0 0,0 0 0,-2-1 0,0-1 0,8-29 0,-8 16 503,-2-1-1,-1-1 1,2-45-1,-6 46-53,-5-54 0,-7 39 4278,10 51-4215,0 0 0,0 0 0,0 0 0,0 0 0,0 0 0,0 0 0,0 1 0,0-1 0,0 0 0,0 0 0,0 0 0,0 0 0,0 0 0,0 0 0,0 0 0,0 0 0,0 0 0,0 0 0,0 0 0,-1 0 0,1 0 0,0 0 0,0 0 0,0 0 0,0 0 0,0 0 0,0 0 0,0 0 0,0 0 0,0 0 0,0 0 0,0 0 0,0 0 0,0 0 0,0 0 0,0 0 0,-1 0 0,1 0 0,0 0 0,0 0 0,0 0 0,0 0 0,0 0 0,0 0 0,0 0 0,0 0 0,0 0 0,0 0 0,0 0 0,0 0 0,0 0 0,0 0 0,0 0 0,0-1 0,0 1 0,0 0 0,0 0 0,0 0 0,0 0 0,0 0 0,0 0 0,-4 10 2029,-1 11 423,2 18-4352,2-1 1,6 70-1,-2-86 1070,0-1 1,2 0-1,0 0 0,1 0 1,2-1-1,14 30 0,-20-45 767,1 0-1,0 0 1,1 0-1,-1-1 1,1 1-1,0-1 1,0 0-1,0 0 1,1 0-1,5 3 1,-9-6 152,1 0-1,0 0 1,0 0-1,0 0 1,0-1-1,0 1 1,0-1 0,0 1-1,0-1 1,1 0-1,-1 0 1,0 0 0,0 0-1,0 0 1,0 0-1,0-1 1,0 1-1,0-1 1,0 1 0,0-1-1,0 0 1,0 0-1,0 0 1,0 0 0,0 0-1,0 0 1,-1 0-1,1-1 1,-1 1-1,3-3 1,7-8 11,0 0 0,-2-1 0,0 0 1,0-1-1,-1 0 0,11-26 0,-4 1-216,14-56 0,-4-23-1955,-22 101 1869,-2-1 0,0 1 0,0 0 0,-5-32-1,4 48 288,0 1-1,0-1 0,0 1 0,1 0 0,-1-1 0,0 1 0,0-1 0,-1 1 0,1 0 0,0-1 0,0 1 0,0 0 0,0-1 0,0 1 0,0-1 0,0 1 0,-1 0 0,1-1 0,0 1 0,0 0 0,0-1 0,-1 1 0,1 0 0,0 0 0,0-1 0,-1 1 0,1 0 0,0 0 0,-1-1 0,1 1 0,0 0 0,-1 0 0,-5 11 463,-2 26-916,0 24-765,3 1-1,4 76 1,3-104 816,1 0 1,2 0-1,1 0 1,2-1-1,19 52 1,-23-74 363,1-1-1,0 0 1,0-1 0,8 11 0,-11-17 390,1 0 0,-1 0 0,1 0 0,0 0 0,0-1 0,-1 1 0,2-1 0,-1 0 0,0 0 0,0 0 0,1 0 0,-1-1 0,1 1 0,-1-1 0,6 1 0,6 0-4994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24575,'1'-5'-68,"-1"1"0,1-1-1,0 0 1,0 1 0,1 0-1,-1-1 1,1 1 0,0 0-1,0 0 1,1 0 0,-1 0-1,1 0 1,-1 0 0,1 1-1,1-1 1,-1 1 0,0 0-1,1 0 1,-1 0 0,1 1-1,0-1 1,6-2 0,10-6-429,1 1-1,0 2 1,27-9 0,-29 11 409,1-1 88,33-11 0,-49 17 0,-1 0 0,1 0 0,-1 1 0,0-1 0,1 1 0,-1 0 0,1 0 0,-1 0 0,1 1 0,-1-1 0,1 1 0,3 1 0,-4-1 0,-2 1 0,1-1-1,0 1 1,0 0 0,0-1-1,-1 1 1,1 0 0,-1 0-1,1 0 1,-1 0 0,0 0-1,0 1 1,0-1 0,0 0-1,0 0 1,-1 1 0,1-1-1,0 4 1,5 50 351,-6-47-139,2 205-2524,-3-132-1306,1-54 4448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24575,'1'1'0,"0"-1"0,0 1 0,0-1 0,0 0 0,0 1 0,0-1 0,0 0 0,0 0 0,0 0 0,1 1 0,-1-1 0,0 0 0,0 0 0,0-1 0,0 1 0,0 0 0,1 0 0,-1-1 0,0 1 0,0 0 0,0-1 0,0 1 0,0-1 0,0 1 0,0-1 0,0 0 0,1-1 0,28-22 0,-28 23 0,11-11 0,53-52 0,-61 58 0,0 0 0,0 0 0,0-1 0,-1 1 0,0-1 0,0 0 0,-1-1 0,5-14 0,-7 21 0,-1 1 0,0-1 0,0 0 0,1 1 0,-1-1 0,0 0 0,0 1 0,0-1 0,0 0 0,0 0 0,0 1 0,0-1 0,0 0 0,0 0 0,0 1 0,0-1 0,0 0 0,-1 1 0,1-1 0,0 0 0,0 1 0,-1-1 0,1 0 0,-1 1 0,1-1 0,0 1 0,-2-2 0,1 2 0,0 0 0,0 0 0,1-1 0,-1 1 0,0 0 0,0 0 0,0 0 0,0 1 0,0-1 0,0 0 0,0 0 0,0 0 0,0 1 0,0-1 0,0 0 0,0 1 0,-1 0 0,-4 2 0,0 1 0,0 0 0,1 0 0,-8 7 0,3 0-52,1 0 0,1 0 0,0 0 0,0 1 0,2 1 0,-1-1 0,-6 20 0,10-24 26,0-1 0,1 0 0,0 1 0,1-1 0,0 1 0,0 0 0,0-1 0,1 1 0,0 0 0,1-1 0,0 1 0,0 0 0,0-1 0,1 1 0,3 8 0,-4-14 26,0 0 0,0-1 0,0 1 0,0 0 0,0 0 0,1 0 0,-1-1 0,0 1 0,1-1 0,-1 1 0,1-1 0,0 1 0,-1-1 0,1 0 0,0 0 0,0 0 0,0 0 0,0 0 0,0 0 0,4 1 0,-3-2 0,1 0 0,0 0 0,0 0 0,0 0 0,-1 0 0,1-1 0,0 0 0,-1 1 0,1-1 0,0-1 0,3-1 0,5-2 0,0-2 0,0 0 0,-1 0 0,0-1 0,17-15 0,-16 10 70,0 0-1,0-1 0,-1-1 1,-1 0-1,-1 0 0,0-1 1,0 0-1,-2 0 0,0-1 1,-1 0-1,6-28 0,-6 128-69,11 136-2693,18 291-7857,-34-478 9949,1-4 499,-1 0 0,-1-1 0,-1 1 0,-8 39 0,9-66 128,0-1 1,0 1 0,0 0 0,0-1 0,-1 1 0,1 0 0,0-1-1,0 1 1,0 0 0,-1-1 0,1 1 0,0 0 0,-1-1 0,1 1-1,-1-1 1,1 1 0,0-1 0,-1 1 0,1-1 0,-1 1 0,1-1-1,-1 1 1,0-1 0,0 1 0,0-1 57,1-1 0,-1 1 0,0 0 1,1-1-1,-1 1 0,1-1 0,-1 1 0,1-1 0,-1 1 0,1-1 1,0 1-1,-1-1 0,1 1 0,-1-1 0,1 0 0,0 1 0,0-1 1,-1-1-1,-10-36 680,0-40 625,3-1 1,5-134-1,4 187-1885,0 1 0,2 0 0,1 0 0,10-38-1,-11 53 240,1 0 0,-1 1 0,2-1 0,0 1 0,0-1 0,0 1 0,1 1 0,1-1 0,0 1 0,0 0 0,0 1 0,1 0 0,12-10 0,-17 15 388,0 0 0,-1 1-1,1-1 1,0 0 0,0 1 0,0 0-1,0 0 1,0 0 0,0 0 0,1 0-1,-1 1 1,0 0 0,0-1-1,0 1 1,1 0 0,-1 0 0,0 1-1,0-1 1,0 1 0,1-1 0,-1 1-1,5 2 1,-5-1-228,-1 0 0,1 0 0,0 0 0,0 0 0,-1 0 0,1 1 0,-1-1 0,0 1 0,0-1 0,0 1 0,0 0 0,0 0 0,0 0 0,-1 0 0,0 0 0,1 1 0,-1-1 0,-1 0 0,1 0 0,0 1 0,0 4 1,-1 3 228,0 1 1,0-1-1,-1 1 1,0-1 0,-1 1-1,-1-1 1,0 0-1,0 0 1,-6 13 0,-1-1-979,-1-2 1,-1 1-1,-19 25 0,13-28 2549,18-19-1675,0 0-1,-1 0 1,1 0-1,0 0 1,0 0 0,0 0-1,0 1 1,0-1-1,0 0 1,-1 0-1,1 0 1,0 0-1,0 0 1,0 0-1,0 0 1,0 0-1,-1 0 1,1 0-1,0 0 1,0 0-1,0 0 1,0 0-1,0 0 1,-1 0 0,1 0-1,0-1 1,0 1-1,0 0 1,0 0-1,0 0 1,0 0-1,-1 0 1,1 0-1,0 0 1,0 0-1,0 0 1,0 0-1,0-1 1,0 1-1,0 0 1,0 0-1,0 0 1,-1 0-1,3-15 2734,56-149 3138,-25 76-2767,-13 29-4554,4-28-3628,-2-3 4074,-16 54 1100,0 0 0,0-72 0,-6 103-124,-3-32 0,3 35 0,0 0 0,0 0 0,-1 0 0,1 0 0,-1 1 0,1-1 0,-1 0 0,0 0 0,0 1 0,0-1 0,0 0 0,0 1 0,0-1 0,0 1 0,-3-3 0,4 4 0,-1 0 0,1 0 0,-1 0 0,1 0 0,-1-1 0,0 1 0,1 0 0,-1 0 0,1 0 0,-1 0 0,1 0 0,-1 1 0,0-1 0,1 0 0,-1 0 0,1 0 0,-1 0 0,1 1 0,-1-1 0,1 0 0,-1 0 0,1 1 0,-1-1 0,1 1 0,-1-1 0,1 0 0,-1 1 0,1-1 0,0 1 0,-1-1 0,1 1 0,0-1 0,0 1 0,-1-1 0,1 1 0,0-1 0,-1 2 0,-9 21 0,10-23 0,-6 20 737,1 1-1,1-1 1,-3 39-1,5 66 2954,2-101-3542,1 25-68,9 71-1,-8-102-178,2 0 0,0 0-1,1-1 1,1 1 0,0-1 0,2-1 0,11 22-1,-17-35-83,0 0-1,0 0 1,0 0-1,0 0 0,1-1 1,-1 1-1,1-1 0,0 1 1,-1-1-1,1 0 0,0 0 1,0 0-1,1 0 1,-1-1-1,0 1 0,6 1 1,-5-3 18,-1 1 0,1-1 0,0 0 0,-1-1 0,1 1-1,-1 0 1,1-1 0,-1 0 0,1 0 0,-1 0 0,1 0 0,-1-1 0,0 1 0,0-1 0,1 0 0,3-3 0,7-6-9,0-1 0,0 0-1,-1-1 1,-1-1 0,0 0 0,-1 0-1,0-1 1,-2-1 0,15-30 0,-18 26 1606,-7 15-881,-6 12-330,3 1-240,0-1 0,0 1 0,1 0 0,0 0 0,0 0 1,1 0-1,0 0 0,0 1 0,1-1 0,0 0 0,1 1 0,0-1 0,0 1 1,2 12-1,-1-16-6,0 0 1,0 0-1,0-1 1,0 1 0,1 0-1,0 0 1,0-1-1,0 1 1,1-1-1,0 1 1,-1-1 0,2 0-1,-1 0 1,0 0-1,1-1 1,-1 1-1,1-1 1,0 0 0,0 0-1,1 0 1,-1-1-1,0 1 1,1-1-1,0 0 1,5 1 0,9 2-1149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24575,'1'-1'0,"0"0"0,-1 0 0,1 1 0,0-1 0,0 0 0,0 0 0,0 1 0,0-1 0,0 0 0,0 1 0,0-1 0,0 1 0,0-1 0,0 1 0,1-1 0,-1 2 0,0-1 0,0 1 0,0-1 0,-1 1 0,1 0 0,0 0 0,-1-1 0,1 1 0,-1 0 0,1 0 0,-1 0 0,1-1 0,-1 1 0,1 0 0,-1 0 0,0 0 0,1 0 0,-1 0 0,0 0 0,0 2 0,13 42 0,20 64 0,-27-92 0,1-1 0,1 1 0,0-2 0,15 21 0,-21-33 0,0 0 0,0-1 0,0 1 0,1 0 0,0-1 0,-1 1 0,1-1 0,0 0 0,0 0 0,0 0 0,0 0 0,1 0 0,-1-1 0,0 0 0,1 1 0,3 0 0,-4-2 0,-1 0 0,1 0 0,0 0 0,-1-1 0,1 1 0,0 0 0,-1-1 0,1 0 0,-1 0 0,1 1 0,-1-2 0,1 1 0,-1 0 0,0 0 0,1-1 0,-1 1 0,0-1 0,0 0 0,0 1 0,0-1 0,-1 0 0,4-4 0,3-5-373,0-1-1,-1 1 0,0-2 0,-1 1 1,-1-1-1,1 0 0,-2 0 0,0 0 1,-1-1-1,0 1 0,-1-1 1,1-21-1,-2-2-841,-3 0 1,0 0-1,-12-53 0,14 89 1294,0 0 0,-1 0 0,1 0-1,0 0 1,0 0 0,0 1 0,0-1-1,0 0 1,0 0 0,0 0 0,0 0-1,0 0 1,1 0 0,-1 0 0,0 0-1,1 0 1,0-1 0,-1 2 19,1-1 1,-1 1 0,1 0-1,-1 0 1,1 0 0,0 0-1,-1 0 1,1 0 0,-1 0-1,1 0 1,-1 0 0,1 1-1,0-1 1,-1 0 0,1 0-1,-1 0 1,1 1-1,-1-1 1,1 0 0,-1 0-1,1 1 1,-1-1 0,1 1-1,-1-1 1,0 0 0,1 1-1,-1-1 1,1 1 0,10 9-2852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304 582 24575,'1'-1'0,"0"1"0,0-1 0,0 0 0,0 0 0,0 0 0,0 0 0,0 0 0,0 0 0,0 0 0,0 0 0,0 0 0,-1 0 0,1 0 0,0 0 0,-1-1 0,1 1 0,-1 0 0,1 0 0,-1-1 0,0 1 0,1 0 0,-1-1 0,0 1 0,0 0 0,0-1 0,0-1 0,0 3 0,-1-1 0,1 1 0,0-1 0,0 1 0,-1-1 0,1 1 0,-1-1 0,1 1 0,0-1 0,-1 1 0,1-1 0,-1 1 0,1-1 0,-1 1 0,1 0 0,-1-1 0,1 1 0,-1 0 0,1-1 0,-1 1 0,0 0 0,-1-1 0,0 1 0,1 0 0,-1 0 0,0 0 0,1 0 0,-1 0 0,0 0 0,1 0 0,-1 1 0,0-1 0,-2 1 0,-9 5 37,0-1 0,0 2 0,0 0-1,1 0 1,-14 11 0,-52 49-1140,57-47-1145,-31 38 0,47-51 2209,-1 1-1,1-1 1,1 1-1,-1 0 1,1 0 0,1 1-1,-1-1 1,1 1-1,-2 14 1,4-22-24,1 1 1,-1-1-1,1 1 1,0-1 0,0 1-1,0 0 1,0-1-1,0 1 1,0-1-1,0 1 1,0-1-1,1 1 1,-1-1 0,0 1-1,1-1 1,-1 1-1,1-1 1,0 1-1,0-1 1,-1 0-1,1 1 1,0-1 0,0 0-1,0 0 1,0 0-1,0 0 1,1 0-1,-1 0 1,0 0-1,0 0 1,1 0 0,-1 0-1,0-1 1,1 1-1,-1 0 1,1-1-1,-1 0 1,1 1 0,-1-1-1,4 1 1,1-1 80,-1-1 0,1 1 0,0-1-1,0 0 1,0 0 0,-1 0 0,1-1 0,0 0 0,7-4 0,3-2-387,-1-1-1,-1-1 0,0 0 1,0-1-1,-1 0 0,0-1 1,-1-1-1,0 0 0,17-26 1,-14 16 409,-2 0 0,0 0 0,-2-1 1,0-1-1,12-46 0,-9 10 151,-4 0 0,-2-1 0,-2 1 0,-4-2-1,-8-107 1,5 160-73,-2-20-186,3 29 60,0-1 0,0 1-1,-1 0 1,1-1 0,-1 1 0,1 0-1,-1-1 1,1 1 0,-1 0 0,0 0-1,1-1 1,-1 1 0,0 0 0,0 0-1,-1-1 1,2 2 8,-1 0 0,1 0 0,-1 0 0,1 0 0,0 0 0,-1 0 0,1 0 0,0 0 0,-1 0 0,1 0 0,-1 0 0,1 0 0,0 1 0,-1-1 0,1 0 0,0 0 0,-1 0 0,1 1 0,0-1 0,0 0 0,-1 0 0,1 1 0,0-1 0,0 0 0,-1 1 0,1-1 0,0 0 0,0 1 0,0-1 0,-1 0 0,1 1 0,0-1 0,0 0 0,0 1 0,0-1 0,0 0 0,0 1 0,0 0 0,-5 18 0,5-18 0,-12 74-241,4 0-1,4 1 1,7 125 0,2-131-765,25 138 0,-23-178 861,2 0 0,1-1-1,20 41 1,-20-52 858,0 0 0,1-1 0,19 22 1,-25-33-826,0 0 0,1 0 1,0 0-1,0-1 1,0 0-1,0-1 0,1 1 1,0-1-1,0 0 1,0-1-1,1 0 1,-1 0-1,1 0 0,-1-1 1,1 0-1,9 1 1,-10-3 78,0 0 0,0-1 1,0 1-1,0-2 0,0 1 1,0 0-1,0-1 0,0-1 0,-1 1 1,1-1-1,-1 0 0,0 0 1,0-1-1,0 0 0,0 0 1,-1 0-1,1-1 0,7-8 1,-2 0-161,0-1 0,-1 0 0,0-1 0,-1 0 0,-1 0 0,0-1 0,-1 0 0,-1-1 0,9-33 0,-10 26 655,-1-1 0,0 1 0,-2-1 0,-1 0 0,-1 0 0,-5-38 0,5 59-419,-1 0 0,0-1 0,0 1 0,0 0 0,0 0 0,-1 0 0,1 0 0,-1 0 0,0 1 0,-4-7-1,4 9-45,1 0 0,0 0 0,-1 0-1,1 0 1,0 0 0,-1 0 0,1 0-1,-1 0 1,1 1 0,-1-1 0,0 0-1,1 1 1,-1-1 0,0 1 0,1 0-1,-1 0 1,0 0 0,0 0 0,1 0-1,-1 0 1,0 0 0,1 0 0,-1 1-1,0-1 1,1 0 0,-1 1-1,0 0 1,-1 0 0,-6 4 475,0-1-1,1 1 1,0 1-1,0-1 1,1 1-1,-1 1 1,2-1-1,-1 1 1,0 0 0,-10 17-1,3-3 1258,1 0 0,-20 47 0,33-67-1723,-7 15-24,0 2 0,2-1 0,-6 25 0,10-38 45,1 1-1,-1 0 0,1 0 0,0 0 0,0-1 1,1 1-1,0 0 0,1 5 0,-2-8 28,1 0-1,0 0 1,0 0 0,0 0-1,0 0 1,0 0-1,0 0 1,1-1-1,-1 1 1,0 0 0,1-1-1,0 1 1,-1-1-1,1 0 1,0 1-1,-1-1 1,1 0-1,0 0 1,2 1 0,0-1-243,0 0 0,0-1 0,1 1 0,-1 0 0,0-1 0,0 0 0,0 0 0,1-1 0,-1 1 0,0-1 0,0 0 0,0 0 0,0 0 0,0 0 0,0-1 0,0 1 0,5-4 0,7-4-1411,0-1 0,21-17 0,21-26-2417,-23 20 1857,-33 33 2766,-2 6 738,-5 18 2280,-2 7-603,7-30-2967,0 1 0,0-1 0,0 0 1,0 0-1,0 1 0,0-1 1,0 0-1,0 0 0,1 0 0,-1 1 1,0-1-1,1 0 0,-1 0 1,1 0-1,0 0 0,-1 0 1,2 2-1,-1-3 48,0 1 1,-1-1-1,1 1 0,0-1 1,-1 0-1,1 1 0,0-1 1,0 0-1,-1 0 1,1 0-1,0 1 0,0-1 1,0 0-1,-1 0 1,1 0-1,0 0 0,0 0 1,0-1-1,-1 1 0,2 0 1,2-2 210,0 1-1,0-1 1,-1 0 0,1 0 0,-1 0-1,0 0 1,1 0 0,-1-1 0,3-3-1,6-8-1031,0 0-1,-1-1 1,0 0 0,-2-1-1,1 0 1,-2 0 0,0-1-1,5-20 1,-3 8-576,-2-1 0,-2-1 0,0 1 0,1-34 0,-6 53 1388,0 0 0,-1 0 0,0-1-1,-1 1 1,0 0 0,-1 0 0,0 0-1,-1 0 1,-6-16 0,2 20 2014,4 13 366,2 17 840,48 370 1244,-29-279-5134,-7-42-1233,-1-11-4423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175 582 24575,'0'-9'0,"0"-1"0,-1 1 0,0-1 0,-1 1 0,-2-10 0,4 17 0,0 1 0,-1 0 0,1-1 0,-1 1 0,1 0 0,-1-1 0,0 1 0,1 0 0,-1 0 0,0 0 0,0-1 0,0 1 0,0 0 0,0 0 0,0 0 0,0 0 0,0 1 0,0-1 0,-1 0 0,1 0 0,0 1 0,0-1 0,-1 1 0,1-1 0,0 1 0,-1-1 0,1 1 0,-1 0 0,1 0 0,0 0 0,-1 0 0,1 0 0,-1 0 0,1 0 0,-1 0 0,1 0 0,0 1 0,-1-1 0,1 0 0,0 1 0,-1 0 0,1-1 0,0 1 0,-2 0 0,-4 3-129,1 0-1,-1 1 0,1 0 0,0 0 1,0 0-1,1 0 0,0 1 0,-1 0 1,2 0-1,-1 0 0,-5 12 0,2-5-352,2 1 1,0 0-1,0 0 0,1 0 0,-3 16 0,7-25 104,0 1 1,0-1-1,1 1 1,0-1-1,0 1 1,0-1-1,0 1 1,2 6-1,-1-10 324,-1-1-1,0 0 1,1 0 0,-1 1 0,1-1-1,0 0 1,-1 0 0,1 1-1,0-1 1,0 0 0,0 0-1,-1 0 1,1 0 0,0 0 0,1 0-1,-1-1 1,0 1 0,0 0-1,0 0 1,0-1 0,1 1-1,-1-1 1,0 1 0,0-1 0,1 0-1,-1 1 1,0-1 0,1 0-1,-1 0 1,1 0 0,-1 0-1,0 0 1,1 0 0,-1 0 0,0 0-1,1-1 1,1 0 0,3 0 140,0-1 0,1 0 0,-1-1 0,-1 1 0,1-1 0,0 0 0,-1-1 0,1 1 0,-1-1 0,0 0 0,5-6 0,6-7 985,24-35 0,-7 9 235,-35 55-220,0 0 0,1 0 0,1 0-1,1 19 1,0-28-1086,-1 1 0,1-1 0,-1 0 0,1 0 0,0 0 0,0 0 0,0 0 0,0 0 0,1 0 0,-1-1 0,1 1 0,0 0 0,2 2 0,-3-4 0,0 0 0,-1-1 0,1 1 0,0-1 0,0 1 0,0-1 0,-1 0 0,1 1 0,0-1 0,0 0 0,0 1 0,0-1 0,0 0 0,0 0 0,0 0 0,-1 0 0,1 0 0,2 0 0,-1-1 0,0 1 0,0-1 0,-1 1 0,1-1 0,0 0 0,0 0 0,-1 0 0,1 0 0,0 0 0,-1-1 0,1 1 0,1-2 0,5-6-535,0 0 0,-1-1-1,0 0 1,0 0 0,-1-1-1,9-21 1,21-72-3226,-36 104 3760,13-43-569,-2-1-1,-3 0 0,-1 0 0,-2-1 0,-2 0 0,-2 1 0,-2-1 0,-9-60 0,9 98 648,-1 1 0,0-1-1,0 0 1,-5-8-1,7 14-55,0 0 0,-1 0 0,1 1-1,-1-1 1,1 0 0,-1 0-1,1 1 1,-1-1 0,1 1-1,-1-1 1,0 0 0,1 1 0,-1-1-1,0 1 1,0-1 0,1 1-1,-1 0 1,-1-1 0,1 1-3,0 0 0,0 0 0,0 1 0,1-1 0,-1 0 0,0 1 0,0-1 0,1 1 0,-1-1 0,0 1 1,1-1-1,-1 1 0,0-1 0,1 1 0,-1 0 0,1-1 0,-1 1 0,1 0 0,-1-1 0,1 1 0,0 0 0,-1 0 0,1-1 1,-1 3-1,-5 13 301,0 0 1,0 1-1,2 0 1,-4 24-1,-4 73 499,7-10 3213,6 4-5219,1-76-291,2 0 0,1 0 0,1 0 0,16 48 0,-21-75 1397,1 0 0,0-1 0,1 1 0,-1 0 0,1-1 0,0 1 0,0-1 0,0 0 0,5 4 0,-7-7 122,0 0 0,0 0 1,0 0-1,1-1 1,-1 1-1,0 0 1,1-1-1,-1 1 0,1 0 1,-1-1-1,1 0 1,-1 1-1,1-1 1,-1 0-1,1 0 0,-1 0 1,1 0-1,-1 0 1,1 0-1,-1 0 1,1-1-1,-1 1 0,1-1 1,-1 1-1,1-1 1,-1 1-1,0-1 1,1 0-1,-1 0 0,0 1 1,0-1-1,1 0 1,-1 0-1,2-2 1,7-7 133,-1 0 1,0-1-1,0 0 0,-1 0 1,0-1-1,9-20 1,31-80 2161,-45 105-2381,27-74 2046,-28 82-1897,-1 9 124,0 12 103,-1-7-798,1 1-1,6 28 0,-6-38 337,1-1-1,-1 1 1,1-1 0,0 0-1,0 0 1,1 0 0,0 0-1,0 0 1,0 0-1,0-1 1,5 6 0,-6-9 114,-1-1 0,0 1 0,0 0 0,0 0-1,0-1 1,1 1 0,-1-1 0,0 1 0,0-1 0,1 0 0,-1 1 0,1-1 0,-1 0 0,0 0 0,1 0 0,-1 0 0,0 0 0,1 0 0,-1 0 0,0-1 0,1 1 0,-1 0 0,0-1 0,1 1 0,-1-1-1,0 0 1,0 1 0,0-1 0,1 0 0,-1 0 0,0 1 0,0-1 0,0 0 0,0 0 0,0 0 0,1-2 0,5-5 36,-1 0 0,1 0 0,7-14-1,-12 19-40,12-22-340,0-1 0,-1 0 0,14-44 0,-22 53 275,-1 0-1,0-1 1,1-26 0,-4 32 1095,-1 0 0,-1 1 0,-2-17-1,-5 1-839,-1 12 1678,0 12 3117,8 4-4900,1-1 1,-1 1-1,0 0 1,0-1-1,0 1 1,0 0-1,0-1 1,1 1-1,-1 0 1,0 0 0,1 0-1,-1-1 1,1 1-1,-1 0 1,1 0-1,-1 0 1,1 0-1,-1 0 1,1 0-1,0 0 1,0 1-1,-7 28-283,6-24 173,-5 26-937,1 1 0,0 48 0,5-70 738,0 0 1,1 0-1,0 0 0,0 0 0,2 0 0,-1 0 0,1-1 0,1 1 0,0-1 0,0 0 0,8 12 0,-10-19 347,0-1 0,0 1 0,0-1 1,1 1-1,-1-1 0,1 0 0,0 0 1,0 0-1,0 0 0,0 0 0,0-1 1,0 1-1,0-1 0,0 0 0,1 0 1,-1 0-1,0 0 0,1-1 0,-1 1 1,1-1-1,-1 0 0,1 0 0,-1 0 1,0-1-1,1 1 0,-1-1 0,1 0 1,-1 0-1,0 0 0,4-1 0,3-2 123,0-1 1,0 0-1,0 0 0,0-1 0,-1 0 0,0-1 1,0 0-1,9-9 0,-3-1-1758,0 1 1,-2-2-1,18-26 1,-25 34 1423,-1 0 0,0-1-1,0 1 1,-1-1 0,0 0 0,-1 0 0,-1 0-1,3-16 1,-5 25 199,0 0-1,0 0 1,0 0 0,0 0-1,0 1 1,0-1-1,-1 0 1,1 0-1,0 0 1,-2-2 0,2 3-8,0 1 0,-1-1 1,1 1-1,0 0 1,0-1-1,-1 1 0,1 0 1,0 0-1,-1-1 1,1 1-1,0 0 0,-1 0 1,1-1-1,-1 1 0,1 0 1,0 0-1,-1 0 1,1 0-1,-1-1 0,1 1 1,0 0-1,-1 0 1,1 0-1,-1 0 0,1 0 1,0 0-1,-1 0 1,0 0-1,-1 1 152,0 0 1,-1 0-1,1 1 1,0-1-1,0 0 0,0 1 1,0-1-1,0 1 1,1-1-1,-1 1 1,0 0-1,1 0 0,-1 0 1,0 2-1,-2 1-258,1 0 0,0 0 0,0 0 0,0 0 0,1 1 0,0-1 0,0 1 0,0-1 0,1 1 0,-1 0 0,1-1 0,1 1 0,-1 0-1,1 0 1,0 0 0,1 0 0,-1-1 0,1 1 0,2 7 0,2-2-6628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5:5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53 220 24575,'0'1'0,"-1"-1"0,0 0 0,1 0 0,-1 0 0,0 1 0,1-1 0,-1 0 0,0 1 0,1-1 0,-1 0 0,1 1 0,-1-1 0,1 1 0,-1-1 0,1 1 0,-1-1 0,1 1 0,-1-1 0,1 1 0,0-1 0,-1 1 0,1 0 0,0 0 0,-7 19 0,5-14 0,-8 25 0,-6 36 0,14-54 0,0 0 0,1 1 0,0-1 0,1 0 0,3 21 0,-3-32 0,0 1 0,1-1 0,-1 0 0,1 1 0,0-1 0,-1 0 0,1 1 0,0-1 0,0 0 0,1 0 0,-1 0 0,0 0 0,1 0 0,-1 0 0,1 0 0,0-1 0,0 1 0,-1-1 0,1 1 0,0-1 0,0 1 0,4 0 0,-4-1 0,1 0 0,0 0 0,0-1 0,0 0 0,0 1 0,0-1 0,0 0 0,0 0 0,0-1 0,0 1 0,0-1 0,0 1 0,0-1 0,0 0 0,0 0 0,-1 0 0,6-4 0,2-1 16,0 0 0,-1-1-1,1-1 1,-2 0 0,1 0 0,-1 0-1,7-11 1,3-4-330,24-44-1,-34 53-337,-1 0-1,0-1 1,-2 0-1,1 0 1,-2-1-1,0 1 1,-1-1 0,0 0-1,-1 0 1,-1 0-1,-1 0 1,0 0 0,-1 0-1,-1 0 1,0 0-1,-1 0 1,-8-22 0,6 11 2335,5 27-1622,0 0 0,0 0 0,0 0 0,0-1-1,0 1 1,0 0 0,-1 0 0,1 0 0,0 0 0,0 0 0,0 0-1,0-1 1,0 1 0,1 0 0,-1 0 0,0 0 0,0 0 0,0 0-1,0-1 1,0 1 0,0 0 0,0 0 0,0 0 0,0 0 0,0 0-1,0 0 1,0 0 0,0-1 0,0 1 0,1 0 0,-1 0 0,0 0-1,0 0 1,0 0 0,0 0 0,0 0 0,0 0 0,1 0 0,-1 0-1,0 0 1,0 0 0,0 0 0,0 0 0,0-1 0,0 1 0,1 0-1,10 12 1604,3 11-698,0 0 0,-2 0 0,-1 1 0,0 1 1,6 25-1,-4-4-1262,-2-1 0,5 49 0,-12-47-1594,-1 0 1,-3 1-1,-9 76 1,-37 136-571,29-173 2288,15-79 172,-3 19 0,5-26 0,0 1 0,0-1 0,0 0 0,0 0 0,0 0 0,0 1 0,0-1 0,0 0 0,0 0 0,1 0 0,-1 1 0,0-1 0,1 0 0,-1 0 0,1 0 0,1 2 0,-2-3 69,1 0 0,-1 0 0,1 0 1,0 1-1,-1-1 0,1 0 0,-1 0 1,1 0-1,0 0 0,-1 0 1,1 0-1,-1 0 0,1 0 0,0-1 1,-1 1-1,1 0 0,-1 0 0,1 0 1,-1-1-1,1 1 0,-1 0 1,1-1-1,-1 1 0,1 0 0,-1-1 1,1 1-1,-1-1 0,1 1 0,-1-1 1,1 0-1,15-16 2303,-16 17-2355,19-24-284,-2-1-1,-1 0 1,-1-1-1,0-1 1,-3 0-1,0-1 0,-2 0 1,0-1-1,-2 0 1,7-51-1,-11 40-61,-2 1 0,-1-1 0,-2 1 0,-2-1 1,-1 1-1,-3 0 0,-17-64 0,21 95 674,-5-27 267,8 33-577,0 0 1,0 0-1,0 1 1,0-1-1,0 0 0,1 0 1,-1 0-1,1 0 1,-1 1-1,1-1 0,0 0 1,-1 1-1,1-1 1,0 0-1,0 1 1,2-3-1,8-7 2573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1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24575,'8'-5'-494,"0"-1"-1,0 2 1,0-1-1,1 1 1,0 1-1,0 0 1,0 0-1,0 0 1,0 1-1,10-1 1,-14 3 231,-1 0 1,1 0-1,-1 1 0,1 0 1,-1-1-1,1 1 0,-1 1 0,1-1 1,-1 1-1,0-1 0,0 1 1,0 0-1,0 1 0,0-1 1,0 1-1,-1 0 0,1 0 1,-1 0-1,1 0 0,-1 1 1,0-1-1,4 8 0,-2-2-55,1 0 0,-2 0 0,1 1 0,-2-1 0,1 1 0,-1 0 0,0 1 0,-1-1 0,-1 0 0,1 1 0,-2-1 0,1 1 0,-3 15 0,0-7 451,0 0 0,-2 0-1,-1-1 1,0 1 0,-1-1 0,-13 27 0,11-33 779,9-24 1214,9-24 1003,47-112 1289,-49 131-3787,0 1 0,1 1 1,1 0-1,1 0 0,0 1 0,22-23 0,-31 36-683,-1-1 1,1 0-1,0 1 0,0-1 0,0 1 0,0 0 1,0 0-1,0-1 0,0 2 0,0-1 0,0 0 0,0 0 1,1 0-1,-1 1 0,0 0 0,1-1 0,-1 1 1,0 0-1,1 0 0,-1 0 0,4 1 0,-4 0 37,0 0-1,1 0 0,-1 0 0,0 1 1,0-1-1,0 0 0,0 1 1,0 0-1,0 0 0,0 0 0,-1-1 1,1 1-1,-1 1 0,1-1 1,-1 0-1,0 0 0,0 0 0,0 1 1,1 3-1,3 10 16,0 1 1,-1-1-1,-1 1 1,-1 0-1,1 21 1,-6 87-85,20-157-536,-3 6-3825,1-6 3205,25-49 472,-34 71-70,0 1 1,1 0 0,9-10-1,-16 19 826,1-1-1,-1 0 0,1 1 0,-1-1 1,1 1-1,0-1 0,-1 1 0,1-1 1,0 1-1,-1 0 0,1-1 0,0 1 1,-1 0-1,1-1 0,0 1 0,0 0 0,0 0 1,-1 0-1,1 0 0,0 0 0,0-1 1,0 2-1,-1-1 0,1 0 0,0 0 1,0 0-1,-1 0 0,1 0 0,0 1 1,0-1-1,-1 0 0,1 1 0,0-1 0,0 0 1,-1 1-1,1-1 0,0 1 0,-1-1 1,1 1-1,-1 0 0,1-1 0,-1 1 1,1-1-1,-1 1 0,1 0 0,-1-1 1,0 1-1,1 0 0,-1 0 0,0-1 1,1 2-1,2 6 819,0 0 1,0 0 0,3 14 0,-5-20-667,14 76 4160,0 0-253,0-30-4618,-14-46 571,-1-1 0,0 0 0,0 0 0,1 0 1,-1 0-1,1 0 0,-1 0 0,1 0 1,-1 0-1,1-1 0,0 1 0,-1 0 1,1 0-1,0 0 0,0 0 0,0-1 0,-1 1 1,1 0-1,0-1 0,0 1 0,0-1 1,0 1-1,0-1 0,0 0 0,2 1 1,-1-1-2,-1 0 0,0-1 0,1 1 0,-1-1 1,0 0-1,0 1 0,0-1 0,1 0 0,-1 1 1,0-1-1,0 0 0,0 0 0,0 0 0,0 0 1,-1 0-1,1 0 0,1-2 0,4-6 311,-1-1 1,0 1-1,7-20 0,-2-4-1436,-2-1 0,-1 0 0,4-59 0,3-17-954,-9 93 2080,-5 17 0,0 0 0,0 0 0,0 0 0,0 0 0,0 0 0,1 0 0,-1 0 0,0 0 0,0 0 0,0 0 0,0 0 0,0 0 0,0 0 0,0 0 0,1 0 0,-1 0 0,0 0 0,0 0 0,0 0 0,0 0 0,0 0 0,0 0 0,1 0 0,-1 0 0,0 0 0,0 0 0,0 0 0,0 0 0,0 0 0,0 0 0,0 1 0,0-1 0,0 0 0,1 0 0,-1 0 0,0 0 0,0 0 0,0 0 0,0 0 0,0 1 0,0-1 0,0 0 0,0 0 0,0 0 0,0 0 0,0 0 0,0 0 0,0 0 0,0 1 0,0-1 0,0 0 0,0 0 0,0 0 0,5 32 0,-4-26 0,3 77 2879,-3-56-1041,4 36 0,-5-60-1815,1 0 0,-1 0 0,1-1 0,0 1 0,0 0 0,0 0 0,0 0 0,0-1-1,1 1 1,-1-1 0,1 1 0,0-1 0,-1 0 0,4 3 0,-4-4-25,0 0 0,0-1-1,1 1 1,-1-1 0,0 1 0,1-1-1,-1 1 1,1-1 0,-1 0 0,0 1 0,1-1-1,-1 0 1,1 0 0,-1 0 0,1 0 0,-1 0-1,0-1 1,1 1 0,-1 0 0,1-1-1,-1 1 1,0-1 0,1 1 0,-1-1 0,0 0-1,0 1 1,1-1 0,-1 0 0,0 0-1,1-1 1,7-5 2,-1-1 0,0 0 0,-1 0 0,1-1 0,7-12 0,-7 10 0,0-1 0,16-14 0,-24 25 0,1 1 0,-1 0 0,1-1 0,-1 1 0,0 0 0,1-1 0,-1 1 0,1 0 0,-1-1 0,1 1 0,-1 0 0,1 0 0,-1-1 0,1 1 0,-1 0 0,1 0 0,-1 0 0,1 0 0,-1 0 0,1 0 0,0 0 0,-1 0 0,1 0 0,-1 0 0,1 0 0,-1 0 0,1 0 0,-1 0 0,1 1 0,-1-1 0,1 0 0,-1 0 0,1 1 0,-1-1 0,1 0 0,-1 0 0,1 1 0,-1-1 0,0 1 0,1-1 0,-1 0 0,1 1 0,-1-1 0,0 1 0,0-1 0,1 1 0,-1-1 0,0 1 0,12 31 0,-10-22 0,-2-10 0,3 8 0,0 1 0,1-1 0,-1 0 0,1-1 0,7 10 0,-10-15 0,0-1 0,0 0 0,0 0 0,0 0 0,0 0 0,0 0 0,0 0 0,0 0 0,0 0 0,0-1 0,1 1 0,-1 0 0,0-1 0,1 1 0,-1-1 0,0 1 0,1-1 0,-1 0 0,1 0 0,-1 1 0,1-1 0,-1 0 0,1 0 0,-1 0 0,0-1 0,1 1 0,-1 0 0,1 0 0,-1-1 0,0 1 0,1-1 0,-1 1 0,0-1 0,1 0 0,-1 1 0,0-1 0,0 0 0,0 0 0,1 0 0,0-2 0,8-6-566,0-1 0,-1 0 0,-1 0 0,0-1 0,0 0 0,-1-1 0,-1 1 0,0-1 0,6-17 0,1-6-1321,-3 0 0,9-44 1,-10 24 812,-2 0 0,-1-58 1,-11-35 3788,5 139-2614,-1 0 0,0 1 0,-1-1 0,-5-15 1,7 23-102,0 1 0,0 0 0,0 0 0,0-1 0,0 1 0,0 0 0,0-1 0,0 1 0,0 0 0,0 0 0,0-1 0,0 1 0,-1 0 0,1 0 0,0-1 0,0 1 0,0 0 0,0 0 0,-1 0 0,1-1 0,0 1 0,0 0 0,0 0 0,-1 0 0,1 0 0,0 0 0,0-1 0,-1 1 0,1 0 0,0 0 0,0 0 0,-1 0 0,1 0 0,0 0 0,-1 0 0,1 0 0,0 0 0,0 0 0,-1 0 0,1 0 0,0 0 0,0 0 0,-1 0 0,1 0 0,0 0 0,-1 0 0,1 0 0,0 1 0,0-1 0,0 0 0,-1 0 0,1 0 0,0 0 0,0 1 0,-1-1 0,1 0 0,0 0 0,0 0 0,0 1 0,0-1 0,-1 0 0,1 0 0,0 1 0,0-1 0,0 0 0,0 0 0,0 1 0,-8 19 0,3 14 1115,0 0 1,3 0-1,0 0 1,3 0-1,5 44 1,11 26-5360,-14-91 4293,2 16-1244,15 41 0,-18-64 1034,1 1 0,0-1 0,0 0-1,0 0 1,0 0 0,1 0-1,0 0 1,0-1 0,1 0 0,-1 0-1,1 0 1,8 5 0,-12-9 162,1 0 0,-1 0-1,1 0 1,-1-1 0,1 1 0,-1 0 0,1-1 0,0 1 0,-1-1 0,1 0 0,0 0 0,0 1 0,-1-1-1,1 0 1,0-1 0,-1 1 0,1 0 0,0 0 0,-1-1 0,3 0 0,-1 0-6,0-1 0,0 1 1,0-1-1,0 0 0,0 0 0,-1 0 0,1 0 1,-1-1-1,4-4 0,2-4 95,0 0 0,0-1 0,9-24 0,-3 3 1327,-1 0 0,-2-1 0,-1-1 0,-2 0-1,4-43 1,-3-51-1063,-10-1-5776,-1 115 5441,2 15-1,0 0-1,0 0 1,0 1-1,0-1 1,0 0 0,0 0-1,0 0 1,0 0-1,0 0 1,0 0-1,0 0 1,0 0-1,0 0 1,0 0 0,0 0-1,0 0 1,0 0-1,0 0 1,0 0-1,0 1 1,0-1-1,0 0 1,0 0 0,0 0-1,0 0 1,-1 0-1,1 0 1,0 0-1,0 0 1,0 0-1,0 0 1,0 0 0,0 0-1,0 0 1,0 0-1,0 0 1,0 0-1,0 0 1,0 0-1,0 0 1,-1 0 0,1 0-1,0 0 1,0 0-1,0 0 1,0 0-1,0 0 1,0 0 0,0 0-1,0 0 1,0 0-1,0 0 1,0-1-1,0 1 1,0 0-1,0 0 1,0 0 0,-1 0-1,1 0 1,0 0-1,0 0 1,0 0-1,0 0 1,0 0-1,0 0 1,0 0 0,0 0-1,0 0 1,0-1-1,-5 27 1495,2 29-2046,2 0-1,2 1 1,3-1-1,3 0 1,1-1-1,4 0 1,26 81-1,-34-125 1606,1 0-1,0 0 1,0 0-1,1-1 1,0 0-1,0 0 1,10 10-1,-3-7-6765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24575,'1'-2'0,"-1"1"0,1-1 0,-1 0 0,1 1 0,-1-1 0,1 0 0,0 1 0,0-1 0,0 1 0,0 0 0,0-1 0,0 1 0,0 0 0,0-1 0,1 1 0,-1 0 0,1 0 0,-1 0 0,0 0 0,1 0 0,1 0 0,39-18 0,-32 16 0,2-3-610,1 2-1,0 0 0,0 0 0,1 1 1,-1 1-1,24-2 0,-34 4 449,1 0 0,-1 0-1,1 1 1,0-1 0,-1 1-1,1-1 1,-1 1 0,1 1-1,-1-1 1,0 0 0,1 1-1,-1-1 1,0 1 0,0 0-1,0 0 1,0 0 0,0 1 0,-1-1-1,1 1 1,-1-1 0,1 1-1,-1 0 1,0 0 0,0 0-1,0 0 1,-1 1 0,1-1-1,-1 0 1,0 1 0,2 3-1,0 6-310,-1 1 0,1-1-1,-2 1 1,0 0 0,-1 0-1,-1 15 1,-16 85 342,2-17 1517,14-83 1788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24575,'-4'10'0,"0"-1"0,1 1 0,0 1 0,1-1 0,0 0 0,0 1 0,1-1 0,0 1 0,1-1 0,2 18 0,-2-26-25,1-1-1,-1 1 0,0-1 0,1 1 1,-1-1-1,1 1 0,-1-1 1,1 0-1,0 1 0,0-1 1,0 0-1,0 1 0,0-1 1,0 0-1,0 0 0,0 0 0,0 0 1,0 0-1,0 0 0,1 0 1,1 0-1,0 0-83,-1 0 0,0-1 1,1 1-1,-1-1 0,0 0 1,1 0-1,-1 0 0,1 0 0,-1 0 1,0-1-1,1 1 0,3-2 1,3-1-505,0 0 1,0-1-1,-1 0 1,1-1-1,12-9 1,17-18-2483,-35 30 2838,0-1-1,0 0 1,-1 0 0,1 0 0,-1 0-1,0 0 1,0 0 0,0-1 0,2-6 0,-4 10 256,0 0 1,1 0 0,-1 0 0,0-1 0,0 1 0,0 0 0,0 0 0,0 0 0,0-1 0,0 1 0,0 0 0,0 0 0,0-1 0,0 1 0,0 0 0,0 0 0,0 0 0,0-1 0,0 1 0,0 0-1,0 0 1,0 0 0,-1-1 0,1 1 0,0 0 0,0 0 0,0 0 0,0-1 0,0 1 0,0 0 0,-1 0 0,1 0 0,0 0 0,0 0 0,0-1 0,-1 1 0,-8 2-10,-11 10-484,9-2 183,0 0 1,1 0 0,0 1-1,-12 17 1,18-23 468,1 1 0,-1 0 1,1 0-1,0 0 0,1 0 0,-1 0 1,1 1-1,0-1 0,1 1 1,-1-1-1,1 1 0,0 7 1,1-12 18,0 0 1,0 0-1,1 0 1,-1 0-1,1 0 1,-1 0 0,1 0-1,-1 0 1,1 0-1,0 0 1,0 0-1,0 0 1,0-1 0,3 4-1,-3-4-196,1 1 0,0-1 0,0 0 0,0 1 0,0-1-1,0 0 1,0 0 0,0-1 0,1 1 0,-1 0 0,0-1 0,0 1 0,1-1-1,-1 0 1,0 0 0,1 0 0,3 0 0,2-1-57,0 0 0,0 0-1,0-1 1,12-4 0,8-6 2674,-14 4-2598,0 0 0,-1-1 0,0 0 0,0-1 0,-1-1 0,0 0 0,-1 0 0,11-15 0,-22 25 0,0 1 0,1-1 0,-1 0 0,0 1 0,1-1 0,-1 1 0,0-1 0,1 1 0,-1-1 0,1 1 0,-1-1 0,1 1 0,-1-1 0,1 1 0,-1 0 0,1-1 0,-1 1 0,1 0 0,-1-1 0,1 1 0,0 0 0,-1 0 0,1-1 0,0 1 0,-1 0 0,1 0 0,0 0 0,0 0 0,0 2 0,0 0 0,0-1 0,0 1 0,0 0 0,-1 0 0,1 0 0,-1 0 0,1 0 0,-1 0 0,0 0 0,1 2 0,5 66-1763,-2 1-1,-6 70 0,0-56-10,-3 152 1907,-22 118 4661,26-354-4713,1 7 585,-2 0 0,1 0 1,-5 11-1,6-19-666,0 0 0,0 0 0,0 1 0,0-1 0,0 0 0,0 0 0,0 0 0,0 0 0,0 0 0,0 0 0,0 0 0,0 0 0,0 0 0,0 1 0,0-1 0,0 0 0,0 0 0,0 0 0,0 0 0,0 0 0,0 0 0,0 0 0,0 0 0,0 0 0,0 0 0,0 0 0,-1 1 0,1-1 0,0 0 0,0 0 0,0 0 0,0 0 0,0 0 0,0 0 0,0 0 0,0 0 0,0 0 0,-1 0 0,1 0 0,0 0 0,0 0 0,0 0 0,0 0 0,0 0 0,0 0 0,0 0 0,0 0 0,-1 0 0,1 0 0,0 0 0,0 0 0,0 0 0,0 0 0,0-1 0,0 1 0,0 0 0,-4-8 0,0-12 0,-25-272 1847,28 248-1070,1 0-1,3 1 0,1-1 1,18-71-1,-4 61 789,-14 43-2002,1 0 0,1 1 0,0 0 0,0 0 0,8-9 0,-10 13 135,1 1 1,0 0-1,0 1 1,0-1-1,1 1 1,-1 0-1,1 0 1,0 1 0,0 0-1,0 0 1,1 0-1,-1 1 1,1-1-1,0 2 1,-1-1-1,1 1 1,13-1 0,-11 2-10,41-1-140,-46 1 454,0 1-1,0-1 1,-1 1-1,1-1 1,0 1-1,0 0 1,-1 1 0,1-1-1,-1 1 1,4 1-1,-6-2-13,0 0 0,0 0 0,-1 0 0,1 0 0,-1 0 0,1 0 0,-1 0 0,1 0 1,-1 0-1,1 0 0,-1 0 0,0 0 0,0 1 0,0-1 0,0 0 0,1 0 0,-2 0 0,1 0 0,0 0 0,0 0 0,0 0 0,0 1 0,-1-1 0,1 0 0,0 0 0,-1 0 0,1 0 0,-1 0 0,1 0 0,-1 0 0,0 0 0,1 0 0,-1-1 0,0 1 0,0 0 0,-1 1 0,1-1 134,0 1 1,-1-1-1,1 1 1,-1-1-1,0 0 0,1 1 1,-1-1-1,-4 2 0,6-3 86,-1 0 1,1 0-1,-1 1 0,1-1 0,-1 0 0,0 0 0,1 0 0,-1 0 0,1 0 0,-1 0 0,0 0 0,1 0 0,-1 0 0,1 0 0,-1 0 0,0 0 0,1 0 0,-1-1 0,1 1 0,-1 0 0,0 0 0,1-1 0,-1 1 0,1 0 0,-1-1 0,0 0 0,0 0-200,1 0-1,-1 0 0,1 0 1,-1 0-1,1 0 0,0-1 1,-1 1-1,1 0 0,0 0 1,0 0-1,0-1 0,-1 1 1,2 0-1,-1 0 0,0-1 1,0-1-1,6-23 686,-4 20-433,53-156 7,-28 85-317,-36 121-1605,2 0 0,2 0-1,2 0 1,3 50-1,0-66 972,2-1-1,0 1 1,1-1-1,2 0 1,11 36-1,-16-60 722,1-1 0,0 0 0,0 1 0,0-1 0,0 0 0,1 0 0,-1 0 0,0 0 0,1 0 0,-1 0 0,1 0 0,0 0 0,0-1 0,0 1 0,0-1 0,0 1 0,0-1 0,0 0 0,4 2 0,-4-3-40,0 0 0,0 0-1,1 1 1,-1-2 0,0 1 0,0 0 0,1 0-1,-1-1 1,0 1 0,0-1 0,0 0 0,0 1-1,1-1 1,-1 0 0,0 0 0,-1-1 0,1 1-1,0 0 1,0-1 0,0 1 0,-1-1 0,2-1-1,20-21 555,-2-2-1,-1 0 0,-1-1 0,21-41 1,-11 20-203,-29 48-307,0 0 1,0 0-1,1 0 0,-1 1 0,0-1 1,0 0-1,1 0 0,-1 0 0,0 0 0,0 0 1,0 0-1,1 0 0,-1 0 0,0 0 1,0 1-1,0-1 0,1 0 0,-1 0 0,0 0 1,0 0-1,0 1 0,0-1 0,1 0 1,-1 0-1,0 1 0,0-1 0,0 0 0,0 0 1,0 0-1,0 1 0,0-1 0,0 0 0,0 0 1,0 1-1,0-1 0,0 0 0,0 0 1,0 1-1,0-1 0,0 1 0,7 20 2978,-2-7-1866,-3-9-1246,0 0 0,0 0-1,1 0 1,0 0 0,0-1-1,1 1 1,-1-1 0,1 1 0,4 3-1,7 4-4522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24575,'0'-2'0,"0"-3"0,0-2 0,0-2 0,0-1 0,1-2 0,2 0 0,0 1 0,1 1 0,-2 2 0,-2 2 0,-2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200 300 24575,'-3'-1'-110,"0"0"0,1 0 0,-1 0 0,0 0 0,0 1 0,0 0 0,0-1 0,0 1 0,-1 0 0,1 1 1,0-1-1,0 0 0,0 1 0,0 0 0,1 0 0,-1 0 0,0 0 0,0 0 0,0 0 0,1 1 0,-1-1 0,1 1 0,-1 0 0,1 0 0,-5 4 0,-3 3-630,0 2 1,0-1 0,1 1-1,-8 13 1,7-9-758,0 1 0,1 0 1,-12 33-1,17-40 1423,1 0 1,1 1 0,0-1 0,0 1-1,1-1 1,0 1 0,1-1-1,0 1 1,1 11 0,-1-19 88,0 0-1,0 0 1,0 0 0,1-1 0,-1 1-1,0 0 1,1 0 0,-1-1 0,1 1 0,0 0-1,0-1 1,0 1 0,-1-1 0,1 1 0,1-1-1,-1 1 1,0-1 0,0 0 0,0 1-1,1-1 1,-1 0 0,1 0 0,-1 0 0,1 0-1,-1 0 1,1 0 0,0-1 0,-1 1 0,1-1-1,0 1 1,-1-1 0,1 1 0,0-1-1,0 0 1,-1 0 0,1 0 0,0 0 0,0 0-1,0 0 1,-1 0 0,1-1 0,0 1-1,0-1 1,-1 1 0,1-1 0,3-1 0,3-2 236,1 0 1,-1 0 0,0-1-1,-1 0 1,1 0 0,-1-1 0,0 0-1,7-8 1,-3 0-54,0-1 0,-1 0-1,0 0 1,-1-1 0,-1 0-1,-1 0 1,0-1 0,-1 0 0,3-18-1,-2 5-928,-2 1 0,-1-1 0,-1 0 0,-3-51 0,-1 63 670,0-1 0,-2 1 0,-1 0 0,0 0 0,-1 1 0,-11-28 0,15 44 147,1 0-1,0 0 1,-1 0 0,1-1 0,-1 1 0,0 1 0,1-1-1,-1 0 1,0 0 0,1 0 0,-1 0 0,0 0 0,0 0-1,0 1 1,0-1 0,0 0 0,-1 0 0,1 1 9,1 0 0,-1 0 1,1 0-1,-1 0 0,1 1 0,-1-1 1,1 0-1,0 0 0,-1 0 0,1 0 1,-1 1-1,1-1 0,-1 0 1,1 1-1,0-1 0,-1 0 0,1 1 1,0-1-1,-1 0 0,1 1 1,0-1-1,0 1 0,-1-1 0,1 0 1,0 1-1,0-1 0,-1 1 0,-1 5 143,0-1-1,1 0 1,-1 1-1,1-1 1,-1 9-1,0 26-370,1 0 1,2-1-1,1 1 0,3 0 0,1-1 0,2 0 0,1-1 0,2 0 1,2 0-1,18 38 0,-25-66 214,0 1 0,0-1 0,1 0 1,0-1-1,1 1 0,0-1 0,0-1 0,16 13 1,-21-19-59,0 1 1,1-1-1,-1 0 1,0-1-1,1 1 1,-1 0 0,1-1-1,-1 0 1,1 0-1,0 0 1,0 0-1,-1-1 1,1 1 0,0-1-1,0 0 1,0 0-1,-1-1 1,1 1-1,0-1 1,0 1 0,-1-1-1,1-1 1,0 1-1,-1 0 1,1-1-1,-1 0 1,1 1 0,-1-1-1,0-1 1,4-3-1,0 0 81,-1 0-1,0 0 1,-1-1-1,0 0 1,0-1-1,0 1 1,-1-1 0,0 0-1,0 0 1,-1 0-1,0 0 1,0-1-1,1-11 1,-2 12-8,-1 0 1,0 0 0,0 0-1,-1 0 1,0 0 0,-1 0-1,1 0 1,-2 0 0,1 0-1,-1 0 1,0 0-1,-1 0 1,1 1 0,-8-13-1,9 18-98,0-1-1,-1 1 0,1 0 0,-1 0 0,1 1 0,-1-1 0,0 0 1,1 0-1,-1 1 0,0-1 0,0 1 0,0 0 0,0 0 0,-1-1 1,1 1-1,0 0 0,-5-1 0,5 2 0,0 0 0,0 0 0,0 0 1,0 0-1,0 1 0,0-1 0,0 1 0,0-1 0,0 1 0,0-1 1,0 1-1,0 0 0,0 0 0,1 0 0,-1 0 0,0 0 0,-1 2 1,-1 1 38,-1 0 1,2 1 0,-1-1-1,0 1 1,1-1 0,0 1 0,0 0-1,0 1 1,1-1 0,-1 0-1,2 1 1,-1-1 0,-2 11 0,4-14 21,-1 0 0,1 0 0,0 1 0,0-1 0,0 0 0,0 0 0,0 0 1,1 0-1,-1 0 0,1 0 0,-1 0 0,1 0 0,0 0 0,0 0 0,0 0 1,0 0-1,0 0 0,0-1 0,0 1 0,0 0 0,1-1 0,1 2 0,-1-1-22,0-1 0,0 0 0,0 0 0,0 0 0,0 0 0,1 0 0,-1-1 0,0 1 0,0 0 0,1-1 0,-1 0 0,1 0 0,-1 0 0,0 0 0,1 0 0,-1 0 0,0 0 0,1-1 0,3 0 0,1-2-38,1 0 1,0-1-1,-1 1 0,0-1 0,0-1 0,11-8 1,4-2 249,-22 14-237,0 1 0,1 0 0,-1-1 0,1 1 0,-1 0-1,0 0 1,1 0 0,-1-1 0,1 1 0,-1 0 0,0 0 0,1 0 0,-1 0-1,1 0 1,-1 0 0,1 0 0,-1 0 0,1 0 0,-1 0 0,0 0-1,1 0 1,-1 0 0,1 0 0,-1 0 0,1 0 0,-1 0 0,0 1-1,1-1 1,0 0 0,4 14 324,-6 26 143,0-31-436,0 5-720,1-1-1,1 1 1,0-1 0,4 18-1,-5-27 467,1-1 0,0 0 0,0 0 0,1 0 0,-1-1 0,0 1 0,1 0 0,0 0 0,0-1 0,4 6 0,-5-7 164,0 0 0,1 0 0,-1 0 0,1 0-1,-1-1 1,1 1 0,-1 0 0,1-1 0,0 1-1,-1-1 1,1 1 0,0-1 0,-1 0 0,1 1 0,0-1-1,0 0 1,-1 0 0,1-1 0,0 1 0,0 0-1,2-1 1,1-1 41,1 0 0,-1-1-1,0 1 1,0-1 0,0 0-1,0-1 1,0 1 0,-1-1-1,1 0 1,-1 0 0,0 0-1,5-7 1,6-10 563,18-30 0,-31 49-442,12-23 973,17-40 0,-21 40-1895,-1 0 1,-2-1-1,8-43 1,-12 48 54,-1 0 1,-1 1-1,-1-1 1,-1 0-1,-1 1 1,0-1-1,-1 1 1,-2-1-1,0 1 1,-9-22-1,-2 12 2996,16 29-2214,-1 1-1,1-1 0,0 1 1,-1-1-1,1 1 0,0 0 1,-1-1-1,1 1 0,0 0 1,-1-1-1,1 1 0,-1 0 1,1 0-1,-1-1 0,1 1 0,-1 0 1,1 0-1,0 0 0,-1 0 1,1-1-1,-1 1 0,1 0 1,-1 0-1,1 0 0,-1 0 1,1 0-1,-1 0 0,1 0 1,-1 1-1,1-1 0,-1 0 1,1 0-1,-1 0 0,1 0 1,-1 1-1,1-1 0,-1 0 1,1 0-1,-1 1 0,1-1 1,0 0-1,-1 1 0,1-1 1,0 0-1,-1 1 0,1-1 1,0 1-1,-1-1 0,1 1 1,0-1-1,0 0 0,0 1 1,-1-1-1,1 1 0,0-1 1,0 1-1,0-1 0,0 2 1,-4 7 256,1 0 0,0 1 1,1-1-1,0 1 0,0-1 1,0 20-1,5 63 2463,-2-78-2560,30 200 610,-22-171-3648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24575,'2'-11'0,"1"1"0,0-1 0,1 1 0,0 0 0,10-17 0,-10 23 0,-1-1 0,1 1 0,0 0 0,0 0 0,0 0 0,1 0 0,-1 1 0,1-1 0,0 1 0,0 1 0,0-1 0,9-3 0,9-2-1021,-1 2 0,1 0 1,0 2-1,1 0 0,-1 1 0,41 2 0,-64 0 1224,1 1 0,-1 0 0,1 0 0,-1 0 0,1 0-1,-1 0 1,1 0 0,-1 0 0,1 0 0,-1 1 0,1-1 0,-1 0 0,1 0 0,-1 0 0,1 0 0,-1 1-1,1-1 1,-1 0 0,1 0 0,-1 1 0,1-1 0,-1 0 0,0 1 0,1-1 0,-1 1 0,1 0-1,-1-1-98,0 1-1,-1 0 1,1-1-1,0 1 1,0 0-1,0-1 1,-1 1-1,1 0 1,0-1-1,-1 1 0,1-1 1,-1 1-1,1-1 1,-1 1-1,1-1 1,-1 1-1,0 0 1,-37 25-3340,26-18 534,-6 5 2492,1 0 0,0 2 0,-26 29 0,35-33-261,0-1 1,0 1-1,1 1 1,0-1-1,1 1 1,0 0-1,-6 20 1,11-31 620,1 1 0,-1 0 0,1-1 0,-1 1 0,1 0 0,-1-1 0,1 1 0,0 0 0,0-1 1,0 1-1,0 0 0,0 0 0,0-1 0,1 1 0,-1 0 0,1-1 0,-1 1 0,1 0 0,-1-1 0,1 1 0,0-1 0,0 1 0,0-1 1,0 1-1,0-1 0,0 1 0,0-1 0,0 0 0,0 0 0,1 0 0,1 1 0,0 0-150,0-1 0,-1 0 0,1-1 0,1 1 0,-1-1 0,0 1 0,0-1 0,0 0 0,0 0 0,0 0 0,0 0 0,0-1 0,0 1 0,0-1 1,0 0-1,5-2 0,6-3 359,0 0 1,-1-1-1,0-1 1,-1 0-1,0-1 1,0 0-1,-1-1 1,0 0-1,0-1 1,-1 0-1,15-22 0,-27 36-317,1 0-1,0 0 0,0 0 0,0 0 0,0 0 0,0 0 0,1 0 0,-1 1 0,1-1 0,0 0 0,0 0 0,0 1 0,0-1 0,2 6 0,-2-7-21,1 0 1,0 0-1,-1 0 1,1 0-1,0-1 1,0 1-1,0 0 1,0 0-1,0-1 1,1 1 0,-1 0-1,0-1 1,1 1-1,-1-1 1,1 0-1,0 1 1,-1-1-1,1 0 1,0 0-1,0 0 1,0 0-1,0 0 1,0-1-1,0 1 1,0-1-1,0 1 1,0-1-1,0 0 1,2 1-1,5-1-666,0-1 0,0 1 0,-1-1 0,12-3 0,6-2-4315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24575,'63'-285'-4479,"-66"320"4749,2 0 1,5 69 0,-1-27 576,4 138 2220,1 171-13692,-8-222 9177,-7-62-53,5-83 6637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46 457 24575,'-13'-4'0,"-13"-7"0,26 11 0,-1 0 0,1 0 0,0 0 0,-1-1 0,1 1 0,0 0 0,-1 0 0,1 0 0,0-1 0,-1 1 0,1 0 0,0-1 0,-1 1 0,1 0 0,0-1 0,0 1 0,0 0 0,-1-1 0,1 1 0,0-1 0,0 1 0,0 0 0,0-1 0,0 1 0,-1-1 0,1 1 0,0 0 0,0-1 0,0 1 0,0-1 0,0 1 0,1-1 0,-1 1 0,0 0 0,0-1 0,0 1 0,0-1 0,0 1 0,0 0 0,1-1 0,-1 1 0,0 0 0,0-1 0,1 1 0,-1-1 0,11-8-990,0 1-1,0-1 1,1 2-1,0 0 1,0 0-1,1 1 1,15-5-1,4-3-288,145-57-3502,-179 72 5339,1 0-1,0 0 1,-1 0-1,1 0 1,0 0-1,-1 0 1,1 0 0,0 0-1,0 1 1,0-1-1,0 0 1,0 1-1,1-1 1,-1 1-1,-1 1 1,-9 35 2893,7-16-3048,-2 37 0,6-50-328,-1 0 0,2 0 0,-1 0-1,1 0 1,1-1 0,2 12 0,-3-19-64,-1 1-1,1-1 1,-1 0-1,1 1 1,0-1 0,0 0-1,-1 0 1,1 0 0,0 1-1,0-1 1,0 0-1,0 0 1,0 0 0,1 0-1,-1-1 1,0 1-1,0 0 1,2 0 0,-1 0-7,0-1 0,0 0 0,0 0 1,0 0-1,0 0 0,0 0 0,-1 0 1,1 0-1,0-1 0,0 1 0,0-1 1,0 1-1,-1-1 0,1 0 0,0 0 1,0 1-1,-1-1 0,3-2 0,6-5-4,1-1 0,-1 0 0,-1 0 0,1-1 0,-2-1 0,1 1 0,8-16 0,-8 13 0,-9 12 0,1 0 0,-1 1 0,0-1 0,0 1 0,1-1 0,-1 1 0,0-1 0,1 1 0,-1-1 0,0 1 0,1-1 0,-1 1 0,1-1 0,-1 1 0,1 0 0,-1-1 0,1 1 0,-1 0 0,1-1 0,-1 1 0,1 0 0,0 0 0,-1-1 0,1 1 0,-1 0 0,1 0 0,0 0 0,-1 0 0,1 0 0,0 0 0,-1 0 0,1 0 0,-1 0 0,1 0 0,0 0 0,-1 1 0,1-1 0,-1 0 0,1 0 0,0 1 0,-1-1 0,1 0 0,-1 1 0,1-1 0,-1 0 0,1 1 0,2 3 0,0 0 0,0 0 0,-1 0 0,0 0 0,3 7 0,5 8 0,-8-17-34,-1 0 0,0 0 0,1 0 0,-1-1 0,1 1 0,-1-1 0,1 1 0,0-1 0,-1 0 0,1 0 0,0 0-1,0 1 1,0-2 0,0 1 0,0 0 0,0 0 0,1-1 0,-1 1 0,0-1 0,0 0 0,0 1 0,3-1 0,-1-1-99,-1 0 1,1 0-1,0 0 0,-1 0 1,0 0-1,1-1 1,-1 1-1,0-1 1,1 0-1,-1 0 0,0 0 1,3-4-1,2-1-145,0-1-1,-1 0 1,0-1-1,0 1 1,-1-2-1,0 1 0,-1 0 1,6-13-1,-9 17 279,-1 0 0,1-1 0,-1 1 0,0-1 0,0-10 0,-1 14 0,0 0 0,0-1 0,0 1 0,-1-1 0,1 1 0,-1 0 0,1 0 0,-1-1 0,0 1 0,1 0 0,-1 0 0,0 0 0,-1 0 0,1-1 0,0 2 0,-2-3 0,2 3 0,0 1 0,1-1 0,-1 1 0,0-1 0,0 1 0,1 0 0,-1-1 0,0 1 0,0 0 0,0 0 0,0 0 0,1 0 0,-1 0 0,0 0 0,0 0 0,0 0 0,0 0 0,1 0 0,-1 0 0,0 0 0,0 0 0,0 1 0,0-1 0,1 0 0,-1 1 0,0-1 0,0 1 0,1-1 0,-1 1 0,0-1 0,1 1 0,-1-1 0,1 1 0,-1-1 0,0 1 0,1 0 0,0 0 0,-1-1 0,0 2 0,-19 31 0,11-10-139,1 0 0,1 1 0,1 0 0,-4 29-1,-5 100-1690,8 118-4057,-9 94 3632,12-334 2306,-1 0-1,-2-1 0,-15 47 1,19-69 88,0 0 0,-1 0 0,1 0 1,-2-1-1,1 1 0,-1-1 0,0 0 0,0 0 1,-1-1-1,0 0 0,0 0 0,-1 0 0,1 0 1,-1-1-1,0 0 0,-1-1 0,-12 6 0,15-8 48,0-1 1,0 0-1,0 0 0,0-1 0,0 1 0,0-1 1,0 0-1,-1 0 0,1-1 0,0 0 0,0 1 1,0-2-1,0 1 0,0-1 0,0 1 0,0-2 0,1 1 1,-1 0-1,1-1 0,-1 0 0,1 0 0,0 0 1,0 0-1,-6-7 0,0-1-19,1 1 0,0-1 0,1-1 0,0 0 0,1 0-1,0 0 1,1-1 0,-5-14 0,3 1-971,1-1 1,1 0-1,1-1 0,2 1 0,1-1 0,0 0 0,3 1 1,3-29-1,0 18 490,3 0 1,1 0-1,1 1 1,2 0-1,20-44 1,-10 40 266,0 1 0,3 1 0,1 1 0,2 1 0,38-41-1,173-149 163,-218 208 524,100-94 424,-107 99-994,-1 0 1,0-1-1,-1-1 0,-1 0 1,-1 0-1,12-28 0,-10 5 2139,-11 38-2166,1-1 0,-1 1 0,0-1 0,0 1 0,0-1 0,0 1 0,0-1 0,0 1 0,0 0 0,0-1 0,0 1 0,-1-1 0,1 1 0,-1-1 0,1 1 0,-1 0 0,0-1 0,1 1 0,-1 0 0,0 0 0,0-1 1,0 1-1,0 0 0,-1-1 0,2 2 70,-1 0 1,0 0-1,1 0 1,-1 0 0,0 0-1,1 0 1,-1 0-1,0 1 1,1-1 0,-1 0-1,0 0 1,1 1-1,-1-1 1,1 0 0,-1 1-1,1-1 1,-1 0-1,1 1 1,-1-1 0,1 1-1,-1-1 1,1 1 0,-1-1-1,1 1 1,0-1-1,-1 1 1,1 0 0,0-1-1,-1 1 1,1-1-1,0 1 1,0 0 0,0-1-1,0 1 1,-1 0-1,-8 27-156,9-28 173,-12 50-2040,-10 101 0,12 54-1171,8-152 2192,1 57 2633,-4 62-1046,1-156 1266,4-16-1915,0 0 0,0 0 0,0 0 0,-1 0 0,1 0 0,0 0-1,0 0 1,0 0 0,0 0 0,-1 0 0,1 0 0,0 0 0,0 0 0,0 0 0,0 0 0,-1 0 0,1 0 0,0 0-1,0 0 1,0 0 0,0-1 0,0 1 0,0 0 0,-1 0 0,1 0 0,0 0 0,0 0 0,0 0 0,0-1 0,0 1-1,0 0 1,0 0 0,0 0 0,0 0 0,0 0 0,0-1 0,-1 1 0,1 0 0,0 0 0,0 0 0,0 0 0,0-1-1,-7-29 721,5 12-621,0 0 0,2 0 0,0-1 0,1 1 0,0 0 0,2 0 0,8-33-1,-8 40-101,1 1-1,0 0 0,0 0 0,1 1 0,1-1 0,0 1 0,0 0 0,0 0 0,1 1 0,0 0 1,1 0-1,0 1 0,0 0 0,14-9 0,20-9-1406,-35 21 312,1 1 0,-1 0 0,0 0 0,10-2-1,-16 5 1051,-1 0 0,0 0 0,1 0 0,-1-1 0,1 1 0,-1 0 0,0 0 0,1 0 0,-1 0 0,1 0 0,-1 0 0,0 0 0,1 0 0,-1 0 0,1 0 0,-1 0 0,1 0 0,-1 0 0,0 1 0,1-1 0,-1 0 0,1 0 0,-1 0 0,0 1 0,1-1 1,-1 0-1,0 0 0,1 1 0,-1-1 0,0 0 0,1 0 0,-1 1 0,0-1 0,0 0 0,1 1 0,-5 15-99,-18 16 818,1-13 3737,17-16-3747,0-1 0,1 1-1,0 0 1,-1 0 0,1 1-1,0-1 1,-4 7-1,37-19-479,-7-4-38,-1-1 0,0-1-1,30-28 1,-6 2-3669,-40 36 2481,15-16 171,-1 0 1,23-33-1,-47 60 1563,0 1-1,1-1 1,0 1-1,0-1 1,1 1-1,0 0 1,-2 11-1,2-9-1079,1 0 0,0 0 0,0 0 0,1 0 0,1 17 0,0-23-1,0 0-1,-1 1 1,1-1 0,0 0-1,0 0 1,1 0 0,-1 0-1,1 0 1,0 0-1,-1 0 1,1 0 0,0-1-1,1 1 1,-1-1 0,0 1-1,1-1 1,4 3 0,-3-2 94,1 0 1,0-1-1,0 0 1,0 0 0,0-1-1,1 1 1,-1-1-1,0 0 1,1 0-1,5-1 1,15 1 3926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24575,'1'-3'18,"-1"0"1,0-1-1,1 1 0,0 0 0,0 0 0,0 0 1,0 0-1,0 0 0,1 0 0,-1 0 0,1 0 0,0 1 1,0-1-1,0 0 0,0 1 0,0 0 0,0-1 1,4-1-1,4-4-286,1 0 0,0 1 0,13-6 0,-13 7-423,16-8-2087,0 1 0,37-12 1,-42 18 2552,0 1 1,1 1 0,-1 1-1,1 1 1,0 0 0,34 3 0,-57-1 296,0 1 0,1 0 0,-1 0 0,0 0 0,0 0 0,0 0 0,0 0 0,1 0 0,-1 0 0,0 0 0,0 0 1,0 0-1,0 0 0,1 0 0,-1 0 0,0 0 0,0 0 0,0 0 0,1 0 0,-1 0 0,0 0 0,0 0 1,0 0-1,0 0 0,0 0 0,1 0 0,-1 0 0,0 1 0,0-1 0,0 0 0,0 0 0,0 0 0,1 0 0,-1 0 1,0 0-1,0 1 0,0-1 0,0 0 0,0 0 0,0 0 0,0 0 0,0 1 0,0-1 0,0 0 0,1 0 1,-1 0-1,0 0 0,0 1 0,0-1 0,0 0 0,0 0 0,-11 8 1374,-23 8 1998,30-15-1892,-77 38-2942,45-19-1373,1 2-1,1 1 0,-37 33 0,70-55 2759,-1 0 1,0 1-1,1-1 0,-1 1 1,1-1-1,0 1 1,-1 0-1,1 0 0,0 0 1,0-1-1,0 1 0,-1 4 1,2-6 19,0 0 0,0 1 1,0-1-1,0 1 0,0-1 1,0 0-1,0 1 0,0-1 0,0 1 1,1-1-1,-1 0 0,0 1 1,0-1-1,0 0 0,0 1 1,1-1-1,-1 0 0,0 1 1,0-1-1,1 0 0,-1 0 1,0 1-1,1-1 0,-1 0 1,1 1-1,18 3 1526,-5-5-1522,0-1 0,1 1 1,-1-2-1,0 0 0,0-1 1,0-1-1,-1 0 0,23-11 1,97-64-410,-133 80 390,12-8 355,-12 8-239,1-1-1,-1 1 0,1-1 1,-1 1-1,1-1 1,-1 1-1,1-1 0,-1 1 1,1 0-1,0-1 1,-1 1-1,1 0 0,-1 0 1,1-1-1,0 1 0,-1 0 1,1 0-1,0 0 1,1 0-1,-2 22 1948,-4 26-2976,3-19 3074,2-1 0,8 54 0,4-25-1910,-5-32-7077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175 162 24575,'-1'0'0,"1"0"0,0 1 0,0-1 0,-1 1 0,1-1 0,0 1 0,-1-1 0,1 0 0,0 1 0,-1-1 0,1 0 0,-1 1 0,1-1 0,0 0 0,-1 0 0,1 1 0,-1-1 0,1 0 0,-1 0 0,1 0 0,-1 0 0,1 0 0,-1 1 0,1-1 0,-1 0 0,1 0 0,-1 0 0,1 0 0,-1-1 0,1 1 0,-1 0 0,1 0 0,-1 0 0,1 0 0,-1 0 0,1-1 0,-1 1 0,1 0 0,-1 0 0,1-1 0,0 1 0,-1 0 0,1-1 0,0 1 0,-1 0 0,1-1 0,0 1 0,-1 0 0,1-1 0,0 1 0,-1-1 0,1 1 0,0-1 0,0 0 0,-1 1 0,1-1 0,0 1 0,0-1 0,-1 1 0,1-1 0,0 1 0,-1-1 0,1 1 0,0 0 0,-1-1 0,1 1 0,-1 0 0,1-1 0,-1 1 0,1 0 0,0-1 0,-1 1 0,1 0 0,-1 0 0,1 0 0,-1-1 0,0 1 0,1 0 0,-1 0 0,1 0 0,-1 0 0,1 0 0,-1 0 0,1 0 0,-1 0 0,1 0 0,-1 0 0,1 1 0,-1-1 0,1 0 0,-1 0 0,1 0 0,-1 1 0,1-1 0,-1 0 0,1 1 0,-1-1 0,1 0 0,-1 1 0,-9 8-484,1-1-1,0 2 1,0-1-1,1 1 0,0 1 1,-8 15-1,3-5-645,2 1-1,-14 36 0,22-48 1131,0-1 0,1 1 0,0-1 0,1 1 0,0 0 0,0 0 0,1 12 0,0-19 0,0-1 0,1 0 0,-1 0 0,1 0 0,-1 1 0,1-1 0,0 0 0,0 0 0,0 0 0,0 0 0,0 0 0,0-1 0,0 1 0,1 0 0,2 3 0,-2-4 0,0 0 0,0 0 0,0 0 0,-1-1 0,1 1 0,0 0 0,1-1 0,-1 1 0,0-1 0,0 0 0,0 0 0,0 1 0,0-1 0,0-1 0,0 1 0,0 0 0,0 0 0,0-1 0,1 1 0,1-2 0,7-2 678,1-1-1,0-1 1,-1 0 0,0 0-1,-1-1 1,1-1-1,-1 1 1,-1-2-1,15-14 1,-22 21-670,0 0-8,1 0 0,-1 0 0,0 0 0,1 1 0,-1-1 0,1 1 0,3-1 0,13-8 0,-1-2-452,-1 0 0,0-1-1,-1-1 1,0-1 0,-1 0 0,-1-1-1,-1 0 1,0-1 0,-1-1 0,-1 0-1,0 0 1,-2-1 0,0-1 0,9-31-1,-15 42-177,-1-1 0,-1 0 0,0 1 0,0-1 0,-2-19 0,-3 18-65,-1 13 575,-2 21 179,3 3 687,1 0-1,1 0 1,1 0 0,4 33 0,0-32-1218,1-1 0,7 28 0,1-16 1288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23 448 24575,'-6'-16'-6285,"-6"-22"6285,7-23 2856,38-22-2856,19 0-6451,8 12 6451,2 15-2242,-9 17 6173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0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78 24575,'0'-2'-10,"0"1"0,0-1 0,0 0 0,0 0 1,0 0-1,0 0 0,-1 0 0,1 1 0,-1-1 0,1 0 0,-1 0 0,0 0 0,0 1 0,0-1 0,0 1 0,0-1 0,0 1 0,0-1 0,0 1 0,0-1 0,-1 1 0,1 0 0,-1 0 0,1 0 1,-1 0-1,1 0 0,-1 0 0,0 0 0,0 0 0,1 0 0,-3 0 0,1 1-21,0 0 0,0-1 0,0 1-1,0 0 1,0 1 0,0-1 0,0 0 0,0 1 0,0 0 0,0 0 0,0 0 0,0 0-1,0 0 1,1 0 0,-1 1 0,0-1 0,1 1 0,-5 3 0,-3 5-1277,0 0 1,0 0 0,1 1-1,-8 12 1,7-8 836,0 1 1,2-1 0,0 2-1,1-1 1,0 1-1,1 0 1,1 0-1,1 1 1,-3 27-1,6-43 482,1-1 0,0 0 0,0 1 0,0-1 0,0 0 0,0 1 0,0-1 0,0 0 0,0 1 0,0-1 0,0 0 0,1 1 0,-1-1 0,1 0 0,-1 1 0,1-1 0,-1 0 0,1 0 0,0 0 0,0 0 0,-1 1 0,1-1 0,0 0 0,0 0 0,0-1 0,0 1 0,0 0 0,0 0 0,3 1 0,-2-2 159,0 0 0,0 0 0,0 0 0,0 0 0,0 0 0,0 0 0,0-1 0,0 1 0,0 0-1,0-1 1,0 0 0,0 0 0,-1 1 0,1-1 0,0 0 0,0-1 0,-1 1 0,1 0 0,1-2 0,7-5 148,0-1-1,-1-1 1,-1 1 0,1-1 0,-2-1 0,13-20 0,30-74 701,-40 82 736,-6 20-1108,-2 10 87,3 23 643,-1-2-712,-2-22-665,0-1 0,0 0 0,1 1 0,-1-1 0,1 0 0,0-1 0,1 1 0,-1 0 0,1-1 0,0 0 0,0 0 0,0 0 0,5 3 0,-7-6 0,-1 0 0,1 0 0,0 0 0,0 0 0,0 0 0,0 0 0,0-1 0,0 1 0,0-1 0,0 0 0,1 1 0,-1-1 0,0 0 0,0 0 0,0 0 0,0-1 0,0 1 0,0 0 0,0-1 0,0 1 0,0-1 0,0 0 0,0 0 0,0 0 0,0 0 0,0 0 0,0 0 0,-1 0 0,1-1 0,0 1 0,-1 0 0,1-1 0,-1 0 0,0 1 0,0-1 0,1 0 0,0-2 0,7-10-855,-1 0 0,-1-1 0,-1 0 0,0 0 0,0 0 0,4-23-1,0 2 58,-10 35 869,0-1 0,1 1-1,-1-1 1,0 1 0,1 0-1,0-1 1,-1 1 0,1 0-1,0 0 1,-1-1 0,1 1-1,0 0 1,0 0 0,1-1-1,-1 2-1,-1 0-1,0 0 1,1 0 0,-1 0-1,1 0 1,-1 0-1,0 0 1,1 0 0,-1 1-1,0-1 1,1 0-1,-1 0 1,0 0-1,0 0 1,1 1 0,-1-1-1,0 0 1,1 0-1,-1 1 1,0-1 0,0 0-1,0 0 1,1 1-1,-1-1 1,0 0 0,0 1-1,0-1 1,0 0-1,1 1 1,-1-1-1,0 0 1,0 1 0,0-1-1,2 8 780,0-1 0,0 0 0,1 15 0,-2 12-958,-1-26 32,0 0-1,0 0 0,0 0 0,1 0 1,1 0-1,-1 0 0,1 0 0,1 0 1,-1 0-1,5 8 0,-6-16 67,-1 1-1,1 0 1,0-1-1,0 1 1,0 0 0,0-1-1,0 1 1,0-1-1,0 0 1,0 1-1,0-1 1,0 0-1,0 1 1,0-1-1,0 0 1,0 0 0,0 0-1,0 0 1,0 0-1,0 0 1,0 0-1,0 0 1,0-1-1,0 1 1,0 0-1,0-1 1,0 1 0,0 0-1,0-1 1,0 1-1,0-1 1,1-1-1,34-22-59,-31 19-90,25-20-469,-21 16 427,0 1-1,21-14 1,-29 22 217,0 0 0,-1-1 1,1 1-1,0 0 1,0 0-1,0 0 0,0 0 1,0-1-1,0 1 0,-1 0 1,1 1-1,0-1 1,0 0-1,0 0 0,0 0 1,0 0-1,0 1 1,-1-1-1,1 0 0,0 1 1,0-1-1,-1 1 0,1-1 1,0 1-1,0-1 1,-1 1-1,2 0 0,20 23 637,-9-8-409,-10-13-202,0-1-1,0 0 1,0 0-1,0 0 0,0 0 1,0-1-1,1 1 1,-1-1-1,0 0 1,1 0-1,-1 0 0,1 0 1,0 0-1,-1-1 1,1 0-1,6 0 1,-5-1 34,0 0 1,0 0-1,0 0 0,0-1 1,0 0-1,0 0 1,0 0-1,0-1 0,-1 0 1,6-4-1,5-6-243,0-1 1,-1 0-1,-1-1 0,22-30 0,-34 43 137,5-6 9,0 0 1,-1 0-1,0-1 1,0 1-1,-1-1 1,5-13-1,-11 29 24,1-4 0,0-1 0,0 1 0,1 0 0,-1 0 0,1-1 0,-1 1 0,1 0 0,0 0 0,0 0 0,1-1 0,-1 1 0,1 0 0,-1 0 0,2 4 0,-1-6 15,0 1 0,-1-1 0,1 1 0,0-1 0,0 0-1,0 1 1,0-1 0,0 0 0,0 0 0,0 1-1,1-1 1,-1 0 0,0 0 0,1 0 0,-1-1 0,1 1-1,-1 0 1,1 0 0,-1-1 0,1 1 0,-1-1 0,1 0-1,-1 1 1,1-1 0,0 0 0,-1 0 0,1 0-1,0 0 1,-1 0 0,1 0 0,0 0 0,-1-1 0,1 1-1,-1-1 1,1 1 0,-1-1 0,1 1 0,-1-1-1,3-1 1,3-2 59,-1 1 1,1-1-1,-1-1 0,0 1 0,-1-1 0,1 0 0,7-8 0,-2 2-74,-10 12 0,-1 0 0,1 0 0,-1 0 0,0 0 0,1 0 0,-1 0 0,0 1 0,0-1 0,0 0 0,0 0 0,0 0 0,0 0 0,0 0 0,0 0 0,-1 2 0,-13 153-4000,-3 69-3459,16-84 4321,3-59 3359,-19 150 0,15-217-128,-1-1-1,-1 1 1,0-1-1,-1 0 1,0 0-1,-11 18 1,14-28-81,0-1-1,0 1 1,0-1-1,0 0 1,-1 0 0,0 0-1,1 0 1,-1 0 0,0-1-1,0 1 1,-1-1-1,1 0 1,0 0 0,-1 0-1,1 0 1,-1-1 0,0 1-1,1-1 1,-1 0-1,0 0 1,0 0 0,0-1-1,0 1 1,0-1 0,0 0-1,0 0 1,0-1-1,0 1 1,-5-2 0,-1-1-16,-1-1 1,1-1 0,-1 0-1,2 0 1,-1-1-1,0 0 1,1 0 0,0-1-1,1 0 1,-1-1-1,-11-15 1,6 7 37,1-1 0,1 0 0,1 0 0,1-2 0,-13-27 0,18 33 456,1 0 0,0 0 0,0-1 0,1 1 0,1-1 0,1 0 0,0 1 1,0-1-1,1 0 0,1 0 0,1 0 0,0 1 0,0-1 0,1 1 0,6-17 0,7-7-3527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24575,'0'0'-58,"1"-1"-1,0 1 1,-1 0-1,1 0 1,0 0-1,-1 0 0,1 1 1,0-1-1,-1 0 1,1 0-1,-1 0 1,1 0-1,0 1 1,-1-1-1,1 0 1,-1 0-1,1 1 0,0-1 1,-1 1-1,1-1 1,-1 0-1,0 1 1,1-1-1,-1 1 1,1-1-1,-1 1 1,0-1-1,1 1 0,-1-1 1,0 1-1,1 0 1,-1-1-1,0 1 1,0 0-1,0-1 1,0 1-1,1-1 1,-1 2-1,6 26-4181,-2 7 1946,-1 50-1,-7 38 2381,1-68 879,-18 215-4162,-2 56 1969,22-263 1518,3-1 0,2 1-1,15 71 1,-9-90 4846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24575,'11'-5'-353,"0"1"0,0 0 1,0 1-1,0 0 0,1 1 0,0 0 0,13 0 0,-22 2 239,-1 0 0,1 0-1,0 0 1,-1 0 0,1 1-1,0-1 1,-1 1 0,1 0 0,-1-1-1,1 1 1,-1 0 0,1 1-1,-1-1 1,0 0 0,0 1 0,1-1-1,-1 1 1,0 0 0,0 0-1,-1-1 1,1 1 0,0 0 0,-1 1-1,1-1 1,-1 0 0,0 0-1,1 1 1,-1-1 0,0 1-1,0-1 1,-1 1 0,1-1 0,-1 1-1,1-1 1,-1 1 0,0 5-1,0 2-206,0 0-1,-1 0 0,-1-1 1,0 1-1,0 0 0,-1-1 1,0 1-1,0-1 0,-1 0 1,-1 0-1,-5 10 0,0-3-278,-1 0-1,-1 0 1,0-1-1,-25 23 1,36-37 634,0 0 0,0 0 0,-1 0 0,1 0 1,0 0-1,0 0 0,-1 0 0,1-1 0,0 1 0,-1 0 0,1-1 1,-3 1-1,4-1-32,0 0 1,0 0 0,-1 0 0,1 0-1,0 0 1,0 0 0,-1 0-1,1-1 1,0 1 0,0 0 0,-1 0-1,1 0 1,0 0 0,0-1-1,-1 1 1,1 0 0,0 0 0,0 0-1,0-1 1,0 1 0,-1 0-1,1 0 1,0-1 0,0 1 0,0 0-1,0 0 1,0-1 0,0 1-1,0 0 1,0-1 0,0 1 0,0 0-1,0 0 1,0-1 0,0 1 0,0-1-1,0-3-5,1-1-1,-1 0 1,1 1-1,1-1 0,-1 1 1,3-7-1,9-20 65,2 2 0,1-1 0,29-39 0,-36 57-310,0 0-1,1 0 0,1 1 1,0 0-1,0 1 1,1 0-1,1 1 1,0 0-1,25-13 0,-36 21 318,1 0-1,0-1 1,0 1-1,0 0 1,1 0-1,-1 1 1,0-1-1,0 1 1,0 0-1,1-1 1,-1 1-1,0 1 1,0-1-1,0 0 1,1 1-1,-1 0 1,0-1-1,0 1 1,0 0-1,0 1 1,0-1-1,0 1 1,-1-1-1,1 1 1,0 0-1,-1 0 1,1 0-1,-1 0 1,0 0-1,1 1 1,-1-1-1,0 1 1,-1-1-1,1 1 1,0 0-1,-1 0 1,1 0-1,-1 0 1,0 0-1,1 4 1,0 1 349,0 1 1,0-1-1,-1 1 0,0-1 1,-1 1-1,0 0 0,-2 11 1,1 18 449,1-37-866,0 0 0,0 0 0,0 0 0,0 0 0,0 0 0,0-1 0,0 1 0,0 0 0,0 0 0,1 0 0,-1 0 0,0 0 0,1 0 0,-1 0 0,0 0 0,1-1 0,-1 1 0,1 0 1,0 0-1,-1-1 0,1 1 0,1 1 0,-2-2 0,1 0 0,0 0 0,0 0 0,-1 0 0,1 0 0,0 0 0,0 0 0,-1-1 0,1 1 1,0 0-1,-1 0 0,1 0 0,0-1 0,-1 1 0,1-1 0,0 1 0,-1 0 0,1-1 0,-1 1 0,1-1 1,0 0-1,4-4-41,-1 0 0,1 0 0,-1 0 0,0 0 0,2-7 0,-1 3 253,0-1 1,-1-1 0,0 1-1,-1 0 1,-1-1-1,1 0 1,-2 0 0,1 1-1,-2-1 1,1 0-1,-2-14 1,0 15-303,-1 0 1,0 0-1,0 0 1,-1 1-1,0-1 1,-1 1-1,0 0 1,-1 0-1,1 0 1,-2 0-1,1 1 1,-10-11-1,14 18-57,-2-2 300,1 0 1,0 1-1,-1-1 1,1 0 0,0 0-1,-2-5 1,4 8-85,0-1 0,0 1 0,0 0 0,0 0 0,0-1 1,0 1-1,0 0 0,0 0 0,0-1 0,0 1 0,0 0 0,0-1 0,0 1 1,0 0-1,0 0 0,0-1 0,0 1 0,1 0 0,-1 0 0,0-1 0,0 1 0,0 0 1,0 0-1,0 0 0,1-1 0,-1 1 0,0 0 0,0 0 0,0 0 0,1-1 1,-1 1-1,0 0 0,19-2 2121,21 6-1231,42 9 0,-68-10-1274,0 1 0,-1 0-1,1 1 1,-1 1-1,0 0 1,19 11-1,-26-12 67,-1 0 0,0-1-1,0 2 1,0-1-1,0 0 1,-1 1 0,0 0-1,-1 0 1,1 0 0,-1 1-1,0-1 1,0 1 0,-1 0-1,0 0 1,0-1 0,-1 1-1,1 9 1,0-1-441,-1-1 0,-1 1 1,-2 26-1,-7 11 1911,3-32-1117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37 24575,'0'13'0,"-1"-9"0,1 0 0,0 1 0,0-1 0,0 0 0,1 0 0,-1 0 0,2 4 0,-2-8 0,0 0 0,0 1 0,0-1 0,0 0 0,1 0 0,-1 0 0,0 0 0,0 0 0,0 1 0,0-1 0,0 0 0,0 0 0,0 0 0,0 0 0,1 0 0,-1 0 0,0 0 0,0 0 0,0 1 0,0-1 0,0 0 0,1 0 0,-1 0 0,0 0 0,0 0 0,0 0 0,0 0 0,1 0 0,-1 0 0,0 0 0,0 0 0,0 0 0,0 0 0,0 0 0,1 0 0,-1 0 0,0 0 0,0 0 0,0-1 0,0 1 0,1 0 0,-1 0 0,0 0 0,0 0 0,9-8 0,3-10 0,-8 12 0,-1 0 0,0 0 0,0 0 0,2-8 0,-5 13 0,0 0 0,0-1 0,1 1 0,-1 0 0,0 0 0,0 0 0,0 0 0,0 0 0,0 0 0,0 0 0,-1 0 0,1-1 0,0 1 0,-1-2 0,0 3 0,1-1 0,-1 1 0,1-1 0,-1 1 0,1-1 0,-1 1 0,1 0 0,-1-1 0,0 1 0,1 0 0,-1-1 0,0 1 0,1 0 0,-1 0 0,0 0 0,1 0 0,-1-1 0,0 1 0,1 0 0,-1 0 0,0 0 0,0 0 0,1 1 0,-1-1 0,0 0 0,0 0 0,-3 1 0,1 1 0,0-1 0,0 0 0,0 1 0,0 0 0,0-1 0,0 1 0,0 0 0,1 1 0,-1-1 0,1 0 0,-1 1 0,1-1 0,0 1 0,0 0 0,0 0 0,-2 5 0,-1 1 0,1 1 0,-1-1 0,2 1 0,-5 16 0,6-15-371,1 0 0,0 0 0,0 1-1,1-1 1,1 0 0,0 1 0,0-1 0,1 0-1,1 0 1,0 0 0,4 12 0,-2-11-124,1 1 0,0-1 0,0 1 0,2-2 0,-1 1 0,2-1 0,-1 0 0,19 16 0,1-8 2927,-25-17-2055,0-1 1,0 1 0,0 0 0,0 0-1,0 0 1,-1 0 0,1 0 0,0 1-1,-1-1 1,0 1 0,0 0 0,4 6-1,1 7-1110,-2 0-1,0 0 0,0 0 1,-2 1-1,3 27 0,-4-31 720,-2-11 96,0 1 1,0-1-1,1 1 0,0-1 0,-1 1 0,1-1 1,0 1-1,2 3 0,-2-5-71,0 0-1,0 0 1,0 0 0,0-1 0,0 1-1,0 0 1,0 0 0,0-1 0,0 1 0,0-1-1,0 1 1,1-1 0,-1 0 0,0 1-1,0-1 1,0 0 0,0 0 0,1 0-1,-1 0 1,0 0 0,0 0 0,3 0-1,4-1-126,1-1-1,0 0 1,-1 0-1,1-1 1,-1 0-1,0 0 1,14-8-1,55-39-3880,-42 25 4085,-16 17 369,-18 7-436,-1 1-1,1 0 1,-1 0 0,1 0 0,0 0-1,-1 0 1,1 1 0,-1-1 0,1 0-1,-1 0 1,1 0 0,-1 0 0,1 1-1,-1-1 1,1 0 0,-1 0 0,1 1-1,-1-1 1,0 0 0,1 1 0,0 0-1,0 1 30,1 1-1,-1 0 0,0 0 0,0 0 0,0 0 0,0 0 1,0 0-1,-1 0 0,1 3 0,0 1 168,1 0 0,-1 0 1,1 0-1,1-1 0,-1 1 0,1 0 0,6 9 0,-8-15-127,0 0-1,0 0 1,0 0 0,0 0-1,0 0 1,0 0-1,0 0 1,0 0 0,0 0-1,1 0 1,-1-1-1,0 1 1,0 0 0,1-1-1,-1 0 1,0 1-1,4 0 1,-3-1 5,0-1 0,0 1 0,0 0-1,0-1 1,0 1 0,0-1 0,0 0 0,-1 1 0,1-1 0,0 0 0,0 0-1,0 0 1,-1 0 0,1-1 0,-1 1 0,3-2 0,2-4-454,0 0 1,0 0-1,-1 0 1,0-1-1,0 1 1,-1-1-1,0 0 1,0-1-1,-1 1 1,0-1-1,0 1 0,2-16 1,-1-1-485,-1-1 0,-2 1 0,-1-33 0,-2 18-325,-1-1-1,-10-40 0,6 62 1402,7 19-214,-1 0 1,1 0-1,0 0 0,0 0 0,0 0 0,-1 0 0,1 0 0,0 0 0,0 0 0,0 0 0,-1 0 0,1 0 0,0 0 0,0 0 0,0 0 0,0 0 0,-1 0 0,1 1 0,0-1 0,0 0 1,0 0-1,0 0 0,-1 0 0,1 0 0,0 0 0,0 1 0,0-1 0,0 0 0,0 0 0,0 0 0,0 1 0,0-1 0,-1 0 0,1 0 0,0 0 0,0 0 0,0 1 0,0-1 1,0 0-1,0 0 0,0 0 0,0 1 0,0-1 0,0 0 0,-6 43 1336,5 3-473,8 74-1,-1-72 1727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24575,'2'-10'0,"1"-7"0,1-2 0,3-3 0,1 2 0,2 1-9830,1 0 8340,2 2-665,4 2 2155,4 1 531,4-1-531,4 0 0,5 1 0,5 1 0,3 0 0,2 3 0,2 1 0,-7 2 4753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50 299 24575,'-2'3'0,"0"0"0,0 0 0,1 0 0,-1 0 0,1 1 0,0-1 0,0 1 0,0-1 0,0 4 0,-2 7 0,-6 16 0,2 0 0,0 1 0,3-1 0,0 1 0,2 0 0,4 59 0,-2-86-61,1 0 1,0 0-1,0 0 0,0 0 0,0 0 0,1-1 0,0 1 0,-1 0 1,1-1-1,1 1 0,-1-1 0,0 0 0,4 4 0,-5-6 35,1 0-1,-1 0 0,1 0 1,-1 0-1,1 0 0,0 0 1,-1 0-1,1-1 1,0 1-1,-1 0 0,1-1 1,0 0-1,0 1 0,0-1 1,0 0-1,-1 0 1,1 0-1,0 0 0,0 0 1,0-1-1,0 1 0,-1 0 1,1-1-1,0 1 1,0-1-1,-1 0 0,1 0 1,-1 1-1,1-1 0,0 0 1,1-2-1,4-2-252,0-1 0,0-1-1,0 1 1,-1-1 0,0 0-1,-1 0 1,1-1-1,-1 1 1,-1-1 0,1-1-1,-2 1 1,1 0 0,4-16-1,-4 8-404,0-1 0,-1 1-1,0-1 1,-1 0 0,-1 0-1,-2-27 1,-3 18 319,-1-1 0,-1 1 0,-1 0 0,-2 1 0,0 0 0,-2 0 0,0 1-1,-23-34 1,30 53 398,1-1-1,0 0 0,0 0 1,1 0-1,-1 0 0,1-1 0,0 1 1,1-1-1,-2-10 0,3 14 5,1 0 0,-1 0 0,1 0 0,-1 0 0,1 0 0,0 0 0,0 0 0,0 0-1,0 0 1,1 0 0,-1 0 0,1 1 0,0-1 0,-1 1 0,1-1 0,1 1 0,-1 0 0,0 0 0,0 0-1,1 0 1,-1 0 0,1 0 0,2-1 0,0 1-37,-1-1 0,1 1 0,-1-1 0,1 1 0,0 1 0,0-1 0,0 1 0,0 0 0,0 0 0,0 0 0,0 1 0,0-1 0,0 1 0,0 0 0,0 1 0,0 0 0,0-1 0,0 1 0,0 1 0,0-1 0,0 1 0,0 0 0,-1 0 0,1 0 0,-1 1 0,1 0 0,-1 0 0,0 0 0,0 0 0,0 0 0,-1 1 0,1 0 0,-1 0 0,0 0 0,0 0 0,0 0 0,4 9 0,-1 5 322,-1-1 0,-1 1 0,-1-1 0,0 1 1,-1 0-1,-1 36 0,-15 109-907,-7-25-827,8-59 903,-6 131 0,19-199 441,1 0 1,0 0-1,0 0 1,1 0 0,0 0-1,1 0 1,7 16-1,-10-25 105,2 0-1,-1 0 0,0 0 0,0 0 1,1 0-1,-1 0 0,1 0 1,-1 0-1,1-1 0,0 1 0,0 0 1,0-1-1,0 0 0,0 1 0,0-1 1,4 2-1,-3-3 87,-1 0 1,1 1 0,0-1-1,-1 0 1,1 0-1,0 0 1,0-1-1,-1 1 1,1-1 0,0 0-1,-1 1 1,1-1-1,-1 0 1,1 0-1,-1-1 1,0 1 0,1 0-1,2-4 1,5-2-117,0-1 1,-1 0 0,0-1-1,0 0 1,-1-1 0,0 0-1,-1 0 1,0 0 0,6-13-1,-4 5-464,-1 0 0,-1-1-1,-1 1 1,0-2 0,3-20 0,-7 25 441,0 0 0,-1 0 0,-1-1 0,-1 1 0,0 0 0,-1 0 0,0 0 0,-1 0 0,-1 1 0,0-1 1,-1 1-1,-1 0 0,0 0 0,-9-14 0,4 11 52,0 1 0,-1-1 0,-1 2 0,0 0 0,-1 1 0,-1 0 0,0 1 0,0 1 0,-2 0 0,-21-12 0,18 14 5100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90 24575,'0'-13'0,"0"8"0,1-1 0,-1 1 0,0 0 0,-1-1 0,1 1 0,-1 0 0,0 0 0,0 0 0,-1-1 0,0 1 0,-3-8 0,5 13 0,-1-1 0,1 1 0,0 0 0,0 0 0,0-1 0,0 1 0,-1 0 0,1-1 0,0 1 0,0 0 0,0 0 0,-1 0 0,1-1 0,0 1 0,0 0 0,-1 0 0,1 0 0,0-1 0,-1 1 0,1 0 0,0 0 0,-1 0 0,1 0 0,0 0 0,-1 0 0,1 0 0,0 0 0,-1 0 0,1 0 0,0 0 0,-1 0 0,1 0 0,0 0 0,-1 0 0,1 0 0,0 0 0,0 0 0,-1 0 0,1 0 0,0 1 0,-1-1 0,1 0 0,0 0 0,0 0 0,-1 1 0,1-1 0,0 0 0,0 0 0,-1 1 0,1-1 0,0 0 0,0 0 0,0 1 0,-1-1 0,1 0 0,0 1 0,0-1 0,0 0 0,0 1 0,0-1 0,-7 23 0,6-21 0,-18 101-2288,9-21-3193,1 84 0,10-79 4823,-1-59 6375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24575,'1'-7'-25,"0"1"-1,0-1 0,0 0 1,1 1-1,0 0 1,0-1-1,1 1 0,0 0 1,0 0-1,0 0 1,1 1-1,-1-1 0,1 1 1,1 0-1,-1 0 1,1 0-1,9-7 0,3-1-197,1 0-1,-1 1 0,2 1 0,23-10 0,49-17-2144,-80 34 2384,1 1-1,0 0 1,-1 0 0,1 2-1,0-1 1,14 1 0,-23 1-18,1 0 0,-1 1 1,0-1-1,1 1 0,-1 0 1,1 0-1,-1 0 0,0 0 1,1 0-1,-1 1 0,0-1 1,0 1-1,0 0 0,0 0 1,-1 0-1,1 1 0,0-1 0,1 3 1,0 0 25,-1-1 0,-1 1 0,1 0 1,-1 0-1,1 0 0,-1 0 0,-1 0 1,1 0-1,-1 1 0,1 7 0,0 8 368,-1-1 0,-2 1 0,0 0 0,-7 38 0,-2-17 180,6-32-746,2 1 1,-1-1-1,1 1 1,1-1-1,0 18 1,2-17-5905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24575,'4'0'0,"3"2"0,3 2 0,-1 3 0,0 4 0,-1 5 0,0 8 0,-2 8 0,-1 3 0,-3 2 0,0-3-5391,-1 0 5391,-1-3-4197,-2-2 4197,-1-6 1397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91 208 24575,'1'-2'0,"0"-1"0,0 1 0,0-1 0,1 1 0,-1-1 0,1 1 0,-1 0 0,1 0 0,0 0 0,2-2 0,3-5 0,20-24 0,10-14 0,-34 43 0,-1 0 0,1 0 0,-1-1 0,0 1 0,0-1 0,0 1 0,-1-1 0,0 0 0,1-7 0,-2 11 7,1 0-1,-1-1 1,0 1 0,0-1-1,0 1 1,0-1-1,-1 1 1,1-1-1,0 1 1,-1-1 0,1 1-1,-1 0 1,1-1-1,-1 1 1,0 0-1,1-1 1,-1 1 0,0 0-1,0 0 1,0 0-1,0-1 1,0 1-1,0 0 1,0 1 0,0-1-1,-1 0 1,1 0-1,0 0 1,-1 1-1,1-1 1,0 0 0,-1 1-1,1 0 1,0-1-1,-1 1 1,1 0-1,-1 0 1,1-1 0,-1 1-1,1 0 1,-1 0-1,-2 1 1,-2-1-164,0 1 0,-1 0 0,1 0 0,0 1 0,0 0 0,0 0 0,0 0 0,-10 6 0,9-4-791,0 1 0,0 1 1,0-1-1,1 1 1,0 0-1,0 1 1,-8 10-1,10-10 926,-1 1 1,1-1-1,0 1 0,1 0 0,0 0 1,0 0-1,1 1 0,0-1 1,0 1-1,1-1 0,0 1 0,0 10 1,2 3 823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24575,'12'9'-108,"0"1"-1,-1 0 1,-1 1 0,10 13-1,-11-13-112,1-1-1,0 1 1,0-1-1,22 15 0,-29-23 193,1 0 0,0 0 1,0 0-1,0 0 0,0-1 0,0 0 0,0 0 0,0 0 0,0 0 0,1-1 0,-1 0 0,0 1 0,0-1 0,1-1 1,-1 1-1,0-1 0,0 0 0,0 0 0,0 0 0,7-3 0,-10 4 29,0 0 0,0 0 0,0-1 0,0 1 0,1 0 0,-1 0 0,0 0 0,0 0 0,0 1 0,0-1 0,0 0 0,0 0 0,0 1 0,0-1 0,0 0 0,0 1 0,0-1 0,0 1 0,0 0 0,0-1 0,0 1 0,0 0 0,0-1 0,0 1 0,-1 0 0,1 0 0,0 0 0,-1 0 0,1-1 0,0 1 0,0 2 0,19 41 0,-12-25 0,-5-13-17,0 0-1,0 0 0,1-1 1,-1 1-1,1-1 1,0 0-1,8 7 0,-10-11 106,0 1 0,0-1 0,0 0 0,0 1 0,0-1 0,1 0 0,-1 0 0,0-1 0,1 1-1,-1 0 1,0-1 0,1 1 0,-1-1 0,1 0 0,-1 0 0,1 0 0,-1 0 0,1 0-1,-1 0 1,0-1 0,1 1 0,4-2 0,4-4-47,-1 1-1,1-1 1,-1-1 0,0 1-1,0-2 1,-1 1-1,0-2 1,-1 1 0,15-18-1,-1 1-70,-23 28 30,-1 0 0,2-1 0,-1 1 0,0 0 0,0-1 0,1 1 0,-1 0 0,1 0 0,0-1 0,0 1 0,1 5 0,-2-7 0,2 1 0,-1-1 0,0 1 0,0 0 0,0-1 0,1 1 0,-1-1 0,1 1 0,-1-1 0,1 1 0,-1-1 0,1 1 0,0-1 0,0 0 0,0 1 0,0-1 0,0 0 0,0 0 0,0 0 0,0 0 0,1 0 0,-1 0 0,0 0 0,0 0 0,1 0 0,-1 0 0,1-1 0,1 2 0,2-2 0,-1 0 0,1 0 0,0 0 0,-1 0 0,1-1 0,0 0 0,-1 0 0,1 0 0,-1-1 0,1 1 0,-1-1 0,0 0 0,7-4 0,-1 0 0,-1 0 0,0-1 0,0 0 0,13-12 0,-14 10 0,-1 0 0,0-1 0,0 0 0,-1 0 0,9-20 0,-13 26 0,0 0 0,0 0 0,-1 0 0,1-1 0,-1 1 0,0 0 0,0-1 0,-1 1 0,0 0 0,1-1 0,-1 1 0,-1 0 0,1-1 0,-1 1 0,1 0 0,-1-1 0,-1 1 0,-2-8 0,3 10-17,0 0-1,0 1 0,0-1 0,-1 0 1,1 1-1,-1-1 0,1 1 0,-1 0 1,1-1-1,-1 1 0,0 0 0,1 0 1,-1 0-1,0 0 0,0 0 1,0 0-1,0 1 0,0-1 0,0 1 1,0-1-1,0 1 0,0 0 0,0 0 1,0 0-1,0 0 0,0 0 1,0 0-1,0 0 0,0 1 0,0-1 1,0 1-1,-3 1 0,0 0-27,0 0 0,1 0 0,0 1 0,-1 0 0,1 0 0,0 0 0,0 0 0,0 1 0,1-1 0,-1 1 0,1 0 0,-4 5 0,2 0 53,1-1-1,-1 1 1,2 0-1,-1 0 1,1 0-1,0 1 1,1-1-1,0 1 1,1 0-1,0-1 1,0 1-1,1 14 0,1-19-113,-1 1 0,1-1-1,0 1 1,1-1 0,-1 0-1,1 0 1,0 1-1,0-1 1,1-1 0,0 1-1,-1 0 1,2-1-1,-1 1 1,0-1 0,1 0-1,0 0 1,0 0-1,0 0 1,0-1 0,1 0-1,-1 0 1,1 0-1,7 3 1,7 2-4459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6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24575,'2'0'0,"2"0"0,4 0 0,-1-1 0,-1-4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2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90 24575,'0'-21'0,"-1"14"0,0 0 0,1 1 0,1-1 0,-1 0 0,1 0 0,2-8 0,-3 14 0,0 1 0,0-1 0,1 0 0,-1 1 0,0-1 0,0 1 0,1-1 0,-1 0 0,1 1 0,-1-1 0,0 1 0,1-1 0,-1 1 0,1-1 0,-1 1 0,1 0 0,-1-1 0,1 1 0,0 0 0,-1-1 0,1 1 0,-1 0 0,1-1 0,0 1 0,-1 0 0,1 0 0,0 0 0,-1 0 0,1 0 0,0 0 0,1 0 0,0 0 0,0 1 0,0-1 0,0 1 0,0 0 0,0 0 0,0 0 0,-1-1 0,1 2 0,2 0 0,3 4 0,-1-1 0,1 1 0,-1 0 0,5 7 0,0 4-271,0 0-1,-1 0 1,-1 1 0,-1 0-1,-1 1 1,0 0-1,-1 0 1,-1 1-1,4 34 1,-6-20-514,0 1-1,-3-1 1,-1 0-1,-10 66 1,8-80-563,-2-1 0,-12 37 1,27-104 1997,14-29 5335,2 0-4200,9-15-3724,25-40-5576,-57 126 7034,17-28-923,-19 32 1398,0 1 1,0-1-1,0 1 0,0 0 0,0-1 0,0 1 0,1 0 1,-1 0-1,0 0 0,1 0 0,-1 0 0,1 0 1,-1 1-1,1-1 0,0 0 0,-1 1 0,1-1 0,2 0 1,-3 2 5,0-1 0,0 0 0,1 1 0,-1-1 0,0 0 0,0 1 0,0 0 0,0-1 0,0 1 0,0-1 0,0 1 0,0 0 0,-1 0 0,1-1 0,0 1 0,0 0 0,-1 0 0,1 0 0,0 0 0,-1 0 0,1 0 0,-1 0 0,1 0 0,-1 2 0,11 30 0,-9-28 0,22 120 408,1 5 2376,-25-129-2705,0 1 1,0-1 0,1 0 0,-1 0 0,0 0 0,0 0-1,1 0 1,-1 0 0,1 0 0,-1 0 0,1 0 0,-1 0-1,1-1 1,-1 1 0,1 0 0,0 0 0,0 0-1,-1-1 1,1 1 0,0 0 0,0-1 0,0 1 0,0 0-1,0-1 1,0 1 0,0-1 0,0 0 0,0 1-1,0-1 1,0 0 0,0 0 0,0 1 0,0-1 0,0 0-1,0 0 1,0 0 0,0 0 0,0-1 0,0 1-1,0 0 1,0 0 0,0 0 0,0-1 0,0 1 0,0-1-1,0 1 1,0-1 0,0 1 0,0-1 0,0 1-1,0-1 1,1-1 0,6-5 766,-1 1 0,0-1 0,0-1 0,9-10 0,31-54-5135,-1 1-923,-46 70 5191,1 0 0,-1 0 1,1 0-1,0 0 0,0 0 0,-1 0 1,1 0-1,0 0 0,0 1 0,0-1 1,0 0-1,0 0 0,0 1 0,0-1 0,0 1 1,0-1-1,0 1 0,0-1 0,0 1 1,1 0-1,-1-1 0,0 1 0,0 0 1,0 0-1,0 0 0,1 0 0,1 0 0,-1 1 70,-1 1-1,1-1 1,-1 0-1,0 0 1,1 1-1,-1-1 0,0 1 1,0-1-1,0 1 1,0-1-1,0 1 0,0 0 1,0 0-1,0-1 1,-1 1-1,2 4 1,5 21 92,6 37 1,-10-42 508,2 1 0,13 41 0,-17-62-653,-1-1 0,0 0 0,1 1 0,-1-1-1,1 0 1,-1 0 0,1 1 0,0-1 0,-1 0 0,1 0-1,0 0 1,0 0 0,0 0 0,0 0 0,0 0 0,0 0 0,0 0-1,0-1 1,0 1 0,0 0 0,1-1 0,-1 1 0,0-1 0,0 1-1,1-1 1,1 1 0,-1-1 4,0-1 0,-1 0 0,1 1-1,-1-1 1,1 0 0,0 0 0,-1 0 0,0 0 0,1 0 0,-1 0-1,0-1 1,1 1 0,-1 0 0,0-1 0,0 1 0,0 0 0,0-1-1,0 0 1,1-2 0,4-10 281,1 0 1,-2 1-1,0-2 0,-1 1 0,-1-1 1,4-22-1,-1-91 3482,-1 15-1534,-5 112-2204,0 0 0,0 1 0,0-1 0,0 0 0,0 0 0,0 0 1,0 1-1,0-1 0,0 0 0,1 0 0,-1 1 0,0-1 0,1 0 0,-1 0 0,0 1 0,1-1 0,-1 0 0,1 1 0,-1-1 0,1 0 0,0 1-9,0 0 0,-1 1 0,1-1 0,-1 0 0,1 0 0,-1 1 0,0-1 0,1 1 0,-1-1 0,1 0 0,-1 1 0,0-1 0,1 1 0,-1-1 0,0 1 0,0-1 0,1 1-1,-1 0 1,0-1 0,0 1 0,14 39 261,-13-36-274,14 53-145,-11-36 51,1 0 0,1-1 1,1 0-1,10 20 1,-16-38 89,-1-1 0,1 0 0,0 0 0,-1 0 0,1 0 0,0 0 0,-1 0 0,1 0 0,0 0 0,0 0 0,0 0 0,0 0 0,0-1 0,0 1 0,0 0 0,0-1 0,0 1 0,1 0 0,-1-1 0,2 1 0,-2-1 0,0 0 0,0 0 0,0-1 0,0 1 0,0 0 0,0 0 0,0-1 0,0 1 0,0-1 0,0 1 0,0-1 0,-1 1 0,1-1 0,0 0 0,0 1 0,0-1 0,-1 0 0,1 0 0,0-1 0,3-4 0,0 0 0,-1 0 0,0-1 0,0 1 0,3-14 0,10-80 0,-16 99 3,0 0 1,0 1 0,0-1 0,0 1 0,0-1 0,1 1-1,-1-1 1,0 1 0,0-1 0,0 0 0,0 1 0,1-1 0,-1 1-1,0-1 1,1 1 0,-1-1 0,0 1 0,1 0 0,-1-1-1,0 1 1,1-1 0,-1 1 0,1-1 0,6 10 198,3 22 93,47 224-7472,29 304 0,-74-346 9250,-12-182-2488,-1-1 1,-2 1-1,-1-1 0,-15 58 1,17-81 410,0-1 1,-1 0-1,0 0 1,0 1-1,0-2 1,-1 1-1,0 0 1,-6 6-1,9-10 32,0-1 1,0 0-1,-1 0 1,1 0-1,-1 0 1,1 0-1,-1 0 1,0 0-1,1 0 1,-1-1-1,0 1 1,1 0-1,-1-1 1,0 0-1,0 1 1,1-1-1,-1 0 1,0 0-1,0 0 1,0 0-1,1 0 1,-1 0-1,0-1 1,0 1-1,1-1 0,-1 1 1,0-1-1,1 0 1,-1 1-1,0-1 1,1 0-1,-1 0 1,1 0-1,-3-2 1,-6-6-138,1 1 1,0-2-1,0 1 1,1-1-1,0-1 1,0 1-1,-10-23 1,-35-87-842,30 59 2359,3-1-1,-14-75 1,28 105-1387,2 1 1,1-1 0,1 0 0,2 0 0,1 0 0,8-47 0,-7 65 13,2 0 1,0-1-1,0 2 1,2-1-1,-1 0 1,2 1-1,0 0 1,0 1-1,1-1 1,1 1-1,18-19 1,-2 8 2155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2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79 207 24575,'-8'4'0,"-6"1"0,-4 0 0,1-1 0,2-3 0,8-8 0,9-6 0,8-5 0,16-7 0,10-4 0,4 2 0,7-1-3824,2 3 3824,-2 3 0,-7 6 0,-8 5 0,-12 7 0,-9 4-4367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1 990 24575,'29'-63'-1826,"-3"-2"0,-3-1 0,21-95 1,-26 68-1448,12-186 0,-30 278 3357,2-46 2076,0 5-3151,-7-54 1,-4 40 2750,9 55-1746,0 0 0,0 0 1,-1 0-1,1 0 0,0 0 0,0 0 1,-1 0-1,1 0 0,0 0 0,-1 0 1,1 0-1,-1 1 0,1-1 0,-1 0 0,1 0 1,-1 0-1,0 1 0,1-1 0,-1 0 1,0 1-1,0-1 0,-1-1 0,1 3 13,1-1-1,-1 1 1,0-1 0,1 0-1,-1 1 1,0-1-1,1 1 1,-1 0-1,0-1 1,1 1-1,-1-1 1,1 1-1,-1 0 1,1-1-1,0 1 1,-1 0-1,1 0 1,0-1-1,-1 1 1,1 1 0,-16 50 3269,16-51-3191,-28 138-3180,1 78 2590,24-165-132,2 1 1,3-1 0,1 0 0,20 97 0,-19-133 677,0-1 1,1 0-1,1 0 1,0 0-1,15 25 1,-19-37-47,-1 0 0,1 0 0,0-1 1,0 1-1,1 0 0,-1-1 1,1 1-1,-1-1 0,1 0 1,0 0-1,0 0 0,0 0 0,0-1 1,0 1-1,0-1 0,0 1 1,0-1-1,1 0 0,-1-1 0,0 1 1,1 0-1,-1-1 0,1 0 1,-1 0-1,1 0 0,-1 0 0,0 0 1,1-1-1,-1 1 0,1-1 1,-1 0-1,6-3 0,1-1 303,-1 0 0,0 0 0,-1-1-1,1-1 1,-1 1 0,-1-1 0,1-1 0,-1 1-1,0-1 1,-1-1 0,1 1 0,6-14 0,-3 3 370,0 0 1,-1-1-1,-1 0 1,-1-1 0,5-23-1,-7 17-44,0-1-1,-2 0 1,-1 1-1,-3-49 1,-3 61-636,4 15-1,0-1 0,0 1 1,0 0-1,0 0 0,-1 0 0,1 0 0,0 0 0,0 0 1,0 0-1,0 0 0,0 0 0,0 0 0,-1 0 0,1 0 1,0 0-1,0 0 0,0 0 0,0 0 0,0 0 0,0 0 1,-1 0-1,1 0 0,0 0 0,0 0 0,0 0 1,0 0-1,0 0 0,0 0 0,0 0 0,-1 0 0,1 0 1,0 1-1,0-1 0,0 0 0,0 0 0,0 0 0,0 0 1,0 0-1,0 0 0,0 0 0,0 0 0,-1 0 0,1 1 1,0-1-1,0 0 0,0 0 0,0 0 0,0 0 1,0 0-1,0 1 0,-1 1 37,0 1 0,0 0 0,0 0 0,1 0 0,-1 0 0,1 0 1,-1 5-1,2 13 113,1 0 0,0 0 0,2-1 1,0 1-1,1-1 0,16 38 0,-21-56-216,1 1 0,0-1-1,0 0 1,0 0-1,0 0 1,1 0 0,-1 0-1,0-1 1,1 1 0,-1 0-1,1-1 1,0 1 0,0-1-1,-1 1 1,1-1-1,0 0 1,0 1 0,0-1-1,1 0 1,-1-1 0,0 1-1,4 1 1,4-2-6767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2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 24575,'-5'57'-1489,"3"-46"1058,0 0 0,1 0 0,1 0 0,-1 1 0,3 12 0,-2-23 436,0-1 0,0 1 0,0 0 0,0 0-1,1 0 1,-1-1 0,0 1 0,0 0 0,1 0 0,-1-1 0,0 1 0,1 0-1,-1 0 1,1-1 0,-1 1 0,1-1 0,-1 1 0,1 0 0,0-1 0,-1 1-1,1-1 1,0 1 0,-1-1 0,1 0 0,0 1 0,-1-1 0,1 0 0,0 1-1,1-1 1,0 0 20,0 0 0,0 0 0,0 0-1,-1-1 1,1 1 0,0 0-1,0-1 1,0 0 0,0 1 0,-1-1-1,1 0 1,2-1 0,3-3 68,0 0 1,0 0 0,0-1-1,9-9 1,-10 7 24,0 1 1,-1-1 0,0 0-1,0 0 1,4-11 0,-8 16-123,0 1 0,0-1 0,0 0 0,0 1 0,0-1 0,0 0-1,-1 0 1,0 0 0,1 0 0,-1 0 0,0 1 0,0-1 0,-1 0 0,1 0 0,-1 0 0,1 0 0,-1 1 0,0-1 0,0 0 0,0 0 0,-2-2 0,2 3 1,0 1 0,0 0 0,0 0 0,0 0 0,0 0 0,0 0 0,0 0 1,-1 0-1,1 0 0,0 1 0,-1-1 0,1 0 0,-1 1 0,1-1 0,-1 1 0,1-1 0,0 1 0,-1 0 0,-2 0 0,1 0 18,0 0 0,0 0-1,0 1 1,0 0-1,0 0 1,0-1-1,0 2 1,0-1-1,-4 2 1,1 1-150,-1 0 0,1 0 0,1 1 1,-1 0-1,1 0 0,-1 0 0,-6 10 0,-8 21-4734,16-26 4863,1 1 0,-1-1-1,2 0 1,0 1 0,0 0 0,0 21-1,2-4 237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2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38 24575,'2'-3'0,"1"1"0,0-1 0,-1 0 0,1 0 0,-1-1 0,0 1 0,0 0 0,0-1 0,1-4 0,-5 7 0,-4 7 0,-6 9 0,7-7-103,1 0-1,0 0 0,0 0 1,1 0-1,0 1 1,1 0-1,0-1 1,0 1-1,1 0 0,0 0 1,0 0-1,1 0 1,0 0-1,1 0 0,0 0 1,0 0-1,1 0 1,0-1-1,1 1 0,0-1 1,0 1-1,1-1 1,0 0-1,0 0 0,1 0 1,0-1-1,11 13 1,23 16-5884,-30-29 5807,-1 0 0,0 0 1,0 1-1,-1 0 0,8 10 1,-15-16 178,1-1-1,0 0 1,0 1 0,-1-1 0,1 1-1,-1-1 1,1 1 0,-1-1 0,1 1-1,-1-1 1,0 1 0,0-1 0,0 1-1,0-1 1,0 1 0,0 0 0,0-1-1,-1 1 1,1-1 0,0 1 0,-2 2-1,0-1 9,1 0 0,-1 0 0,0-1 0,0 1-1,-1 0 1,1-1 0,0 0 0,-1 1 0,-5 2-1,-2 2-106,0-1-1,-1-1 0,0 1 1,-20 5-1,22-8 64,1-1-1,-1 0 1,0 0-1,0-1 1,0-1-1,-11 1 1,15-2 167,0 1 0,0-1 1,0 0-1,0 0 0,0-1 1,1 1-1,-1-1 1,0 0-1,1 0 0,-1-1 1,1 0-1,-6-3 0,-6-8 675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2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24575,'76'-62'0,"-76"62"0,0 0 0,1 0 0,-1 0 0,1 0 0,-1 0 0,1 0 0,-1 0 0,1 0 0,-1 0 0,1 0 0,-1 0 0,1 0 0,-1 0 0,1 1 0,-1-1 0,1 0 0,-1 0 0,0 0 0,1 1 0,-1-1 0,1 0 0,-1 1 0,0-1 0,1 0 0,-1 1 0,0-1 0,1 0 0,-1 1 0,0-1 0,0 1 0,1-1 0,-1 1 0,0-1 0,0 0 0,0 1 0,1-1 0,-1 1 0,0-1 0,0 1 0,0-1 0,0 1 0,8 28 0,-8-26 0,24 121-3028,-5 0 0,-7 1-1,-2 137 1,-11-230 6950</inkml:trace>
  <inkml:trace contextRef="#ctx0" brushRef="#br0" timeOffset="1">115 328 24575,'2'-2'0,"1"-3"0,1-2 0,1-2 0,1 1 0,1-1 0,8-3 0,5 0 0,5-1 0,6-2 0,1 0 0,0 0 0,-6 3-8191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2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11 24575,'-23'8'0,"-20"6"0,-12 1-4716,3-4 4716,13-4 1437,20-5-1437,20-4 0,13-5 0,16-3 0,9-1 767,2 1-767,-1 0-2328,0 2 2328,-6 2 2187,-9 3-7725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24575,'7'26'-180,"-1"-3"-563,1 0 1,12 28 0,-16-45 640,-1-2-1,1 1 1,-1 0-1,1 0 1,0-1 0,1 0-1,-1 1 1,1-1 0,0-1-1,0 1 1,0 0 0,1-1-1,-1 0 1,1 0 0,8 4-1,-10-6 124,1-1-1,-1 1 0,1-1 0,-1 1 0,1-1 1,0 0-1,-1-1 0,1 1 0,-1 0 0,1-1 1,-1 0-1,1 0 0,-1 0 0,1 0 0,-1-1 1,0 1-1,0-1 0,1 0 0,-1 0 0,-1 0 1,1 0-1,4-5 0,-3 4 6,-1 0 0,0 0-1,1-1 1,-2 1 0,1-1 0,0 0 0,-1 0 0,1 0-1,-1 0 1,0 0 0,0 0 0,-1-1 0,1 1-1,-1-1 1,0 1 0,0-1 0,0-5 0,-1 9-30,0 0 0,0 0 1,0 0-1,0-1 1,0 1-1,-1 0 0,1 0 1,0 0-1,0 0 1,-1 0-1,1-1 0,-1 1 1,1 0-1,-1 0 0,1 0 1,-1 0-1,0 0 1,0 0-1,1 0 0,-1 1 1,0-1-1,0 0 1,0 0-1,0 0 0,0 1 1,-1-2-1,0 2-13,0-1-1,-1 1 1,1 0-1,0 0 1,0 0-1,0 0 1,0 0 0,0 0-1,0 0 1,0 1-1,0-1 1,0 1-1,-4 1 1,-2 1-74,0 1 1,0 0-1,1 1 0,-1 0 1,1 0-1,-8 7 0,9-6 439,0 0-1,1 1 0,0-1 0,1 1 1,-1 0-1,1 1 0,-5 13 0,-1 11-1914,4-7-3743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2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79 24575,'-25'17'0,"-1"-1"0,-32 15 0,-14 8 0,146-59 0,123-56-2945,-1-1 0,-176 71 2561,-8 4-1533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2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24575,'-34'1'-1307,"-1"2"0,1 2-1,-52 13 1,-104 39-6450,117-33 6610,61-21 824,6-1 555,1 0 0,-1-1 0,0 2 0,1-1 1,-8 5-1,12-7-42,0 1 0,0 0 0,0 0-1,0-1 1,0 1 0,1 0 0,-1 0 0,0 0 0,0 0 0,1 0 0,-1 0 0,1 0-1,-1 0 1,1 0 0,-1 0 0,1 1 0,0-1 0,-1 0 0,1 0 0,0 0 0,0 0 0,0 1-1,0-1 1,0 0 0,0 0 0,0 0 0,1 0 0,-1 1 0,0-1 0,1 0 0,-1 0-1,0 0 1,2 1 0,10 32-44,0 1 0,-3 0-1,-1 0 1,-1 1 0,-2 0 0,1 52-1,-20 217-5122,-23-46 388,18-146 3697,17-99 1269,0 0 0,1 0 1,1 0-1,1 20 0,-1-30-268,1-1 0,-1 0 1,1 0-1,0 0 0,-1 0 0,2 1 0,-1-1 0,0-1 1,0 1-1,1 0 0,0 0 0,-1 0 0,1-1 0,0 1 1,1-1-1,-1 1 0,0-1 0,1 0 0,-1 0 1,1 0-1,-1 0 0,1-1 0,0 1 0,0-1 0,3 2 1,3-1 292,0 0 1,0-1 0,0 0-1,0 0 1,0-1 0,0 0 0,0-1-1,0 0 1,0 0 0,16-5 0,5-3-467,48-22 0,-45 16-1109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24575,'4'-6'0,"-4"5"0,0 1 0,0 0 0,1-1 0,-1 1 0,0 0 0,0-1 0,0 1 0,0-1 0,1 1 0,-1 0 0,0-1 0,0 1 0,1 0 0,-1-1 0,0 1 0,1 0 0,-1 0 0,0-1 0,1 1 0,-1 0 0,0 0 0,1 0 0,-1-1 0,0 1 0,1 0 0,-1 0 0,1 0 0,-1 0 0,0 0 0,1 0 0,-1 0 0,1 0 0,-1 0 0,0 0 0,1 0 0,-1 0 0,1 0 0,-1 0 0,0 0 0,1 0 0,-1 1 0,1-1 0,-1 0 0,0 0 0,1 0 0,-1 1 0,0-1 0,1 0 0,-1 0 0,0 1 0,1-1 0,-1 0 0,0 1 0,0-1 0,1 0 0,-1 1 0,0-1 0,0 0 0,0 1 0,0-1 0,1 0 0,-1 1 0,0 0 0,7 15-1183,0 0 1,-1 1-1,-1 0 0,-1-1 0,5 34 1,0-3-193,-6-33 1415,-3-8-28,1-1 0,0 0 0,0 0 0,1 1 0,0-1 0,-1 0 0,2-1 0,-1 1 0,6 9-1,-7-14-9,-1 1 0,1-1 0,-1 0 0,1 1 0,0-1-1,-1 0 1,1 1 0,0-1 0,-1 0 0,1 0 0,0 0-1,0 0 1,-1 1 0,1-1 0,0 0 0,-1 0 0,1 0-1,0-1 1,0 1 0,-1 0 0,1 0 0,0 0 0,-1 0-1,1-1 1,0 1 0,-1 0 0,1-1 0,0 1 0,-1 0-1,1-1 1,-1 1 0,1-1 0,-1 1 0,1-1 0,-1 1-1,1-1 1,-1 1 0,1-1 0,-1 0 0,20-27-257,-18 25 139,16-29-257,-1 0 1,-1-1 0,14-46-1,-27 71 869,0 7 643,3 17 972,0 16-3949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16 24575,'10'-15'0,"-23"32"0,6-4-261,1 0 0,0 0 0,0 1-1,2-1 1,0 1 0,0 0 0,1 1-1,-1 20 1,3-26 62,1 0-1,1 0 1,-1 0-1,2 0 1,-1 0 0,1 0-1,0 0 1,1 0-1,0 0 1,1-1 0,-1 1-1,2-1 1,-1 0-1,9 11 1,-2-7-372,0 0-1,1-1 1,16 13 0,-18-16 536,0 0 1,0 0 0,-1 1-1,0 1 1,13 18 0,-21-26 60,0-1 0,0 0 0,-1 1 0,1-1 0,0 1 0,-1-1 0,1 1 0,-1-1 0,0 1 0,1-1 0,-1 1 0,0-1 0,0 1 0,0-1 0,0 1 0,0-1 0,-1 1 0,1-1 0,0 1 0,-1-1 0,0 3 0,-1-1 90,1-1 1,-1 1 0,0-1 0,0 1-1,0-1 1,0 0 0,0 0 0,-1 0-1,1 0 1,-5 2 0,-6 3 411,0 0 0,0-2 0,-24 8 0,32-11-502,-8 3-263,0-1 1,0-1-1,-1 0 1,1 0 0,-1-2-1,0 0 1,1 0-1,-1-1 1,0-1-1,-26-4 1,20-2-1515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63 24575,'19'-17'0,"-12"11"0,0-1 0,0 1 0,1 0 0,0 1 0,0 0 0,10-5 0,-17 10 0,0-1 0,0 1 0,0 0 0,0 0 0,0 0 0,-1 0 0,1 0 0,0 0 0,0 1 0,0-1 0,0 0 0,-1 0 0,1 0 0,0 1 0,0-1 0,0 1 0,-1-1 0,1 0 0,0 1 0,-1-1 0,1 1 0,0 0 0,-1-1 0,1 1 0,-1-1 0,1 1 0,-1 0 0,1 0 0,-1-1 0,1 1 0,-1 0 0,0 0 0,1-1 0,-1 1 0,0 0 0,0 0 0,1 1 0,7 38 0,-7-33 0,11 99-1373,-5 0-1,-12 195 1,3-274-2698</inkml:trace>
  <inkml:trace contextRef="#ctx0" brushRef="#br0" timeOffset="1">51 431 24575,'-4'-8'0,"-3"-2"0,-3-2 0,1-1 0,0 2 0,1 1 0,5 3 0,3 1 0,5 1 0,5-2 0,7 2 0,12-4 0,7-1 0,6-1 0,8-3 0,3-1-6784,-9 2 5377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22 372 24575,'-3'-4'0,"1"1"0,0-1 0,-1 1 0,1-1 0,1 0 0,-1 1 0,1-1 0,-1 0 0,1 0 0,0 0 0,1 0 0,-1 0 0,1-1 0,0 1 0,0 0 0,0 0 0,0 0 0,1 0 0,-1 0 0,2-5 0,3-10 0,0 1 0,14-34 0,-7 23-1632,2 0-1,1 1 1,1 0-1,36-45 1,-42 65-1035,-7 15 1920,-7 25 1355,2-24-821,-6 36 501,2-14 210,-3 31 0,9-54-438,-1 0-1,1 1 1,1-1-1,-1 0 1,1 0-1,0 1 1,1-1-1,0 0 1,4 11-1,-5-16-17,0 0 1,0-1-1,0 1 1,0-1-1,0 1 1,0-1-1,0 0 1,0 1-1,1-1 0,-1 0 1,1 0-1,-1 0 1,1 0-1,-1 0 1,1 0-1,-1 0 1,1 0-1,0-1 1,0 1-1,-1-1 0,1 1 1,0-1-1,0 0 1,0 1-1,-1-1 1,1 0-1,0 0 1,0 0-1,0-1 0,0 1 1,-1 0-1,1-1 1,0 1-1,0-1 1,-1 0-1,1 1 1,0-1-1,1-1 0,7-4 290,0 1-1,-1-1 0,0-1 0,16-14 0,-10 7-931,0-2 0,-1 0 0,-1 0 0,-1-1 0,0-1 0,-1 0 1,13-29-1,-24 72 3168,4 39 1,3-36 2774,7-3-6398,-4-12-5771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73 24575,'-8'21'0,"7"-18"0,-1 0 0,1 0 0,0 0 0,0 1 0,0-1 0,0 0 0,1 1 0,-1-1 0,1 0 0,0 1 0,0-1 0,0 0 0,0 1 0,2 4 0,-2-7 0,1 1 0,0-1 0,0 0 0,0 0 0,0-1 0,0 1 0,0 0 0,0 0 0,0 0 0,0-1 0,1 1 0,-1 0 0,0-1 0,0 1 0,1-1 0,-1 0 0,0 1 0,1-1 0,-1 0 0,0 0 0,1 0 0,-1 0 0,0 0 0,1 0 0,-1 0 0,0 0 0,1 0 0,-1-1 0,0 1 0,1-1 0,1 0 0,6-2 0,0 0 0,18-8 0,-19 7 0,0-1 0,0 0 0,0-1 0,-1 0 0,0 0 0,7-7 0,-12 11 0,0 0 0,0 0 0,0 0 0,0 0 0,-1 0 0,1-1 0,-1 1 0,1-1 0,-1 1 0,0-1 0,0 1 0,0-1 0,0 0 0,-1 1 0,1-1 0,-1 0 0,0 1 0,1-1 0,-1 0 0,0 0 0,-1 1 0,1-1 0,0 0 0,-2-5 0,0 6-196,1 0-1,-1 0 1,0 0-1,1 0 1,-1 0-1,0 0 1,0 0 0,-1 1-1,1-1 1,0 1-1,0-1 1,-1 1-1,1 0 1,-1 0-1,1 0 1,-1 0-1,1 1 1,-1-1-1,1 1 1,-1-1-1,0 1 1,1 0 0,-5 0-1,-5 0-1265,0 1-1,0 0 1,-21 4 0,20-1 1226,0-1 1,0 2-1,0 0 1,1 1-1,0 0 1,0 1-1,0 0 1,1 0-1,-19 18 1,9-6 4963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86 24575,'0'-1'0,"0"1"0,0 0 0,0-1 0,0 1 0,0 0 0,0-1 0,0 1 0,0 0 0,0-1 0,-1 1 0,1-1 0,0 1 0,0 0 0,0 0 0,0-1 0,0 1 0,-1 0 0,1-1 0,0 1 0,0 0 0,0-1 0,-1 1 0,1 0 0,0 0 0,-1 0 0,1-1 0,0 1 0,0 0 0,-1 0 0,1 0 0,0 0 0,-1-1 0,0 1 0,-5-1 0,4 13 0,2-11 0,0 1 0,0 0 0,0 0 0,1 0 0,-1-1 0,1 1 0,-1 0 0,1-1 0,0 1 0,0 0 0,-1-1 0,1 1 0,0-1 0,0 1 0,1-1 0,-1 1 0,0-1 0,0 0 0,1 0 0,-1 0 0,1 0 0,-1 0 0,1 0 0,-1 0 0,1 0 0,0 0 0,-1-1 0,1 1 0,0 0 0,-1-1 0,1 0 0,0 1 0,0-1 0,0 0 0,-1 0 0,1 0 0,0 0 0,2-1 0,4 0 0,0 0 0,0-1 0,0 0 0,-1-1 0,1 0 0,-1 0 0,8-4 0,-14 6 0,0 1 0,0 0 0,0-1 0,0 1 0,0 0 0,0 0 0,0-1 0,0 1 0,0 0 0,0 0 0,0 0 0,0 0 0,0 0 0,0 1 0,1-1 0,-1 0 0,0 0 0,0 1 0,-1-1 0,1 1 0,0-1 0,0 1 0,0-1 0,0 1 0,0-1 0,0 1 0,-1 0 0,1-1 0,0 1 0,0 0 0,-1 0 0,1 0 0,-1-1 0,2 3 0,2 4 0,1 1 0,-1 0 0,4 13 0,2 2 0,-8-20 12,0-1-1,0 1 0,1 0 0,-1-1 1,1 1-1,-1-1 0,1 0 1,0 0-1,0 0 0,0 0 0,0 0 1,0-1-1,0 1 0,1-1 1,-1 0-1,0 0 0,1 0 0,-1 0 1,1-1-1,-1 1 0,1-1 1,-1 0-1,1 0 0,6-1 0,6-1-322,1-1-1,0-1 0,28-10 0,-41 12 147,20-6-1148,-1-2 0,0 0 0,-1-2 0,0 0 0,-1-1 0,32-27 0,-50 38 1399,-1-1 0,0 1 1,0 0-1,0-1 0,-1 1 1,1-1-1,0 1 0,-1-1 1,0 0-1,0 0 0,0 1 1,0-1-1,0 0 0,0 0 1,-1 0-1,1-5 0,-1 7-3,0-1 0,0 0-1,0 1 1,-1-1-1,1 1 1,0-1-1,-1 0 1,1 1 0,-1-1-1,0 1 1,0-1-1,1 1 1,-1-1 0,0 1-1,0 0 1,0 0-1,0-1 1,-1 1 0,1 0-1,0 0 1,0 0-1,-1 0 1,1 0 0,-1 0-1,1 1 1,-1-1-1,1 0 1,-1 1 0,1-1-1,-1 1 1,1-1-1,-4 1 1,-1 0-167,-1 0 1,1 0 0,0 1-1,-1 0 1,1 0-1,0 1 1,-1 0-1,1 0 1,0 0 0,0 1-1,1 0 1,-1 0-1,1 0 1,-1 1-1,1 0 1,0 0 0,0 0-1,1 0 1,-1 1-1,1 0 1,0 0 0,-4 7-1,7-11 72,1-1 0,0 1-1,-1 0 1,1-1 0,0 1 0,0 0-1,0-1 1,-1 1 0,1 0-1,0-1 1,0 1 0,0 0 0,0-1-1,0 1 1,0 0 0,0-1 0,1 1-1,-1 0 1,0-1 0,0 1 0,0 0-1,1-1 1,-1 1 0,0 0 0,1-1-1,-1 1 1,1 0 0,0 0-49,0 0-1,0-1 1,0 1 0,1 0-1,-1-1 1,0 1 0,0-1 0,1 0-1,-1 1 1,0-1 0,1 0-1,-1 0 1,2 0 0,5 0-497,0 0 1,0-1-1,12-3 0,1-1 902,0-2-1,0-1 1,27-14-1,-47 21-343,-1 1 0,0 0 0,1 0 0,-1-1 0,1 1 0,-1 0 0,1 0 0,-1 0 0,1 0 0,-1 0 0,0 0 0,1 0 0,-1-1 0,1 1 0,-1 0 0,1 1 0,-1-1 0,1 0 0,-1 0 0,1 0 0,-1 0 0,1 0 0,-1 0 0,1 1 0,-1-1 0,0 0 0,1 0 0,-1 1 0,1-1 0,-1 0 0,0 0 0,1 1 0,-1-1 0,0 0 0,1 1 0,-1-1 0,0 1 0,0-1 0,1 0 0,-1 1 0,0-1 0,0 1 0,0-1 0,1 1 0,-1-1 0,0 1 0,0-1 0,0 1 0,0-1 0,0 1 0,0-1 0,0 1 0,0-1 0,0 0 0,-1 2 0,-2 34 0,2-30 0,-71 323-2868,41-203 2222,-51 185-207,59-239 1387,-3-2-1,-46 86 0,72-154-568,-36 57-967,33-54 1079,0-1 1,0 0-1,-1 0 1,0 0-1,0 0 1,0 0-1,0-1 1,0 0-1,-1 0 1,-6 4 0,10-7-74,0 0 0,0 1 0,0-1 0,0 0 0,0 0 0,0 1 0,0-1 1,0 0-1,0 0 0,0 0 0,0 0 0,0 0 0,0-1 0,0 1 1,0 0-1,0 0 0,0-1 0,0 1 0,1 0 0,-1-1 0,0 1 1,0-1-1,0 1 0,0-1 0,1 1 0,-1-1 0,0 0 0,0 0 0,1 1 1,-1-1-1,0 0 0,1 0 0,-1 1 0,1-1 0,-1 0 0,1 0 1,0 0-1,-1 0 0,1 0 0,0 0 0,0 0 0,-1 0 0,1-1 1,-1-7-10,-1 1 0,1 0 0,1-17 0,0 23 9,1-24-92,1 0 0,2 0-1,0 0 1,2 1 0,1-1-1,0 1 1,2 1 0,2 0-1,24-45 1,-7 25 199,1 0 1,3 3-1,71-75 1,-70 83 5024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60 24575,'-2'-8'0,"-10"-22"0,11 28 0,1 0 0,-1 1 0,0-1 0,0 1 0,0-1 0,0 1 0,0 0 0,0 0 0,-1-1 0,1 1 0,0 0 0,-1 0 0,1 0 0,-3-1 0,3 2 0,0 0 0,1 0 0,-1 0 0,0 0 0,1 0 0,-1 0 0,0 1 0,1-1 0,-1 0 0,1 1 0,-1-1 0,0 0 0,1 1 0,-1-1 0,1 0 0,-1 1 0,1-1 0,-1 1 0,1-1 0,-1 1 0,1-1 0,0 1 0,-1 0 0,1-1 0,0 1 0,0-1 0,-1 1 0,1 0 0,0-1 0,0 1 0,0 0 0,0-1 0,0 1 0,-1 1 0,-4 25 0,5-26 0,-1 4 0,1 0 0,-1 1 0,1-1 0,1 0 0,-1 0 0,1 0 0,-1 0 0,3 7 0,-2-10 0,-1-1 0,1 0 0,-1 0 0,1 1 0,0-1 0,0 0 0,-1 0 0,1 0 0,0 0 0,0 0 0,0 0 0,0 0 0,0-1 0,0 1 0,0 0 0,0 0 0,0-1 0,1 1 0,-1-1 0,0 1 0,0-1 0,0 1 0,1-1 0,-1 0 0,0 0 0,1 0 0,-1 1 0,0-1 0,1 0 0,-1-1 0,0 1 0,1 0 0,-1 0 0,0 0 0,0-1 0,1 1 0,1-2 0,6-1-240,0-1 1,0 0-1,-1-1 0,12-8 0,-13 8 20,1 1 1,-1-1-1,1 1 0,-1 1 1,14-5-1,-20 8 220,-1 0 0,0 1 0,1-1 0,-1 0 0,0 0 0,1 0 0,-1 1 0,0-1 0,1 0 0,-1 1 0,0-1 0,0 0 0,1 0 0,-1 1 0,0-1 0,0 0 0,0 1 0,0-1 0,1 1 0,-1-1 0,0 0 0,0 1 0,0-1 0,0 0 0,0 1 0,0-1 0,0 1 0,0-1 0,0 0 0,0 1 0,0-1 0,0 1 0,0-1 0,-1 0 0,1 1 0,-2 21 0,1-17 0,-1 20-1613,1 1-1,3 37 1,0-44 779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 24575,'4'0'0,"1"-2"0,0-3 0,-1-2 0,-1 2 0,-1 4 0,-1 9 0,-1 6 0,-4 11 0,-5 6 0,-11 11 0,-2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24575,'2'-2'0,"-1"0"0,-3-1 0,-2 3 0,-1 1 0,0 3 0,3 0 0,1-2 0,4-2 0,2-2 0,3-2 0,-2 1 0,-4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17 355 24575,'-1'5'0,"8"-10"0,9-13 0,6-12-393,14-17-2510,-3-2 0,-1-1 0,25-55 1,-57 104 2849,3-5 6,-1 1 1,0-1-1,0 0 1,0 1-1,0-1 1,-1 0-1,1-8 1,-15 42 1155,-8 54-1109,-17 156 1,26-100-2531,11 41 2185,3-96 514,-2-82-144,0 0-1,0 0 0,0 0 0,0 0 0,0 0 0,0 0 1,0 0-1,0 0 0,-1 0 0,1 0 0,0 0 0,-1 0 0,1 0 1,-1 0-1,1 0 0,-1-1 0,1 1 0,-1 0 0,0 0 0,1 0 1,-1-1-1,0 1 0,0 0 0,1-1 0,-1 1 0,0-1 1,0 1-1,0-1 0,0 1 0,0-1 0,0 0 0,0 1 0,0-1 1,0 0-1,0 0 0,0 0 0,0 0 0,-1 0 0,-6 0 304,0 0 0,0-1 0,0-1-1,-11-2 1,-15-3 289,0 12 4797,25-3-1693,24-4-2029,0 0-2033,0-1 0,-1-1-1,25-10 1,-16 3-6485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24575,'2'12'0,"-2"4"0,-6 34-9830,-4 16 8340,-5 8 4307,-3-2-2817,-3-3 1719,-1-6-1719,-1-3-2062,-1-4 2062,4-12 655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3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35 118 24575,'-1'1'0,"0"0"0,0 0 0,0 0 0,-1 0 0,1-1 0,0 1 0,0 0 0,-1-1 0,1 1 0,-1-1 0,1 0 0,-1 1 0,1-1 0,-1 0 0,1 0 0,0 0 0,-1 0 0,1 0 0,-1 0 0,1 0 0,-1-1 0,1 1 0,-3-1 0,4 0 0,0 0 0,0 1 0,0-1 0,1 0 0,-1 1 0,0-1 0,0 1 0,0-1 0,1 0 0,-1 1 0,0-1 0,1 1 0,-1-1 0,1 0 0,-1 1 0,0-1 0,1 1 0,-1-1 0,1 1 0,-1 0 0,1-1 0,0 1 0,-1-1 0,1 1 0,-1 0 0,2-1 0,18-11 0,198-80-10573,-203 87 12955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387 152 24575,'0'-9'0,"0"0"0,-1-1 0,0 1 0,-1 0 0,0 0 0,0 0 0,-1 1 0,0-1 0,-1 1 0,-4-10 0,6 15 0,0 0 0,0 0 0,-1 0 0,1 0 0,-1 0 0,0 0 0,1 1 0,-1-1 0,0 1 0,0 0 0,-1 0 0,1 0 0,0 0 0,-1 1 0,1-1 0,-1 1 0,0 0 0,1 0 0,-1 0 0,0 0 0,0 1 0,1 0 0,-1 0 0,0 0 0,0 0 0,-7 1 0,3 1-351,0 1 0,-1-1-1,1 1 1,0 1 0,0 0-1,0 0 1,1 0 0,0 1-1,0 0 1,0 1 0,0-1-1,1 1 1,-8 9 0,-5 8-1577,0 2 0,-21 35 1,39-59 1906,-16 26-1377,-23 49 1,37-69 1239,0 1 0,0-1 0,1 0 1,0 1-1,0-1 0,1 1 0,0 0 0,0 0 0,1-1 0,0 1 0,0 0 0,3 15 0,-2-21 206,0 1-1,0 0 0,0-1 0,0 1 0,0-1 1,1 1-1,-1-1 0,1 0 0,-1 1 0,1-1 1,0 0-1,0 0 0,0 0 0,0 0 0,1-1 1,-1 1-1,0-1 0,1 1 0,-1-1 0,1 0 1,-1 0-1,1 0 0,0 0 0,-1 0 0,1 0 1,0-1-1,0 0 0,0 1 0,-1-1 0,1 0 0,0 0 1,5-1-1,2-1 202,1 0-1,-1 0 1,0-1 0,0 0 0,0 0-1,-1-2 1,16-7 0,-7 1-77,-1-1 0,0 0 0,-1-1 0,-1-1-1,17-19 1,-22 22-118,0-1-1,-1 0 0,0-1 0,-1 0 1,-1-1-1,0 1 0,9-26 0,-13 27 738,-6 21 921,-7 22 508,4 8-3901,1 1-1,0 56 1,10 82 1761,0 39-594,-6-207 480,1-1 1,-1 1 0,-1-1 0,0 1 0,0-1 0,-1 0-1,0 0 1,0 0 0,-9 14 0,10-19 220,-1-1 0,0 1 0,0-1 0,0 1 0,0-1 0,-1 0-1,1 0 1,-1 0 0,0-1 0,0 1 0,0-1 0,0 0 0,0 0 0,0 0 0,-1-1 0,1 1 0,-1-1-1,1 0 1,-1 0 0,1-1 0,-9 1 0,0-2 593,0 1 0,1-2 0,0 0 0,-1 0 0,1-1 0,0-1 0,-19-7 0,22 6-647,-1 1-1,1-2 1,0 1-1,1-1 0,-9-7 1,12 8-1395,0 0 0,0 0 0,1 0 0,-7-11 0,2 1-114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39 24575,'0'0'0,"1"-1"0,0 1 0,-1-1 0,1 1 0,-1-1 0,1 1 0,-1-1 0,0 1 0,1-1 0,-1 1 0,1-1 0,-1 1 0,0-1 0,1 0 0,-1 1 0,0-1 0,0 1 0,0-1 0,1 0 0,-1 1 0,0-1 0,0 0 0,0 1 0,0-1 0,0 0 0,0-1 0,-1 2 0,0-1 0,1 1 0,-1-1 0,1 1 0,-1-1 0,0 1 0,1-1 0,-1 1 0,0 0 0,0-1 0,1 1 0,-1 0 0,0 0 0,0 0 0,0-1 0,1 1 0,-1 0 0,-1 0 0,-3 0 0,0 0 0,0 0 0,-1 1 0,1-1 0,0 1 0,-6 2 0,3 0-131,-1 1 1,1 0-1,0 0 0,0 1 0,1 0 0,-1 0 0,1 1 1,0 0-1,1 0 0,-1 1 0,1 0 0,1 0 0,-1 0 1,1 1-1,-5 8 0,7-9-31,1-1-1,-1 1 1,1 0 0,0-1 0,1 1 0,-1 0-1,1 0 1,1 0 0,-1 0 0,1 0 0,1 0-1,-1 0 1,1 0 0,0 0 0,1 0 0,-1 0-1,1 0 1,1-1 0,-1 1 0,6 8-1,2 1-912,2 0-1,0 0 0,1-1 0,0-1 0,1 0 0,21 16 0,-16-14 1039,-1 1-1,-1 0 0,22 28 1,-38-44 99,0 1 1,1-1-1,-1 1 1,-1 0 0,1-1-1,0 1 1,0 0-1,-1 0 1,1-1-1,-1 1 1,1 0-1,-1 0 1,0 0 0,0 0-1,0 0 1,0-1-1,0 1 1,0 0-1,0 0 1,0 0-1,-1 0 1,0 2 0,-1-1 5,1 0 0,-1-1 0,0 1 0,0 0 1,0-1-1,0 1 0,-1-1 0,1 1 1,-1-1-1,1 0 0,-6 3 0,-4 2 160,-1-1 0,0 0 0,0-1 0,-26 7 0,30-10-39,-1 0 1,1 0-1,-1-1 0,0 0 1,0-1-1,1 0 1,-1-1-1,0 1 0,-18-6 1,24 5-168,1 0 0,-1 0 1,1-1-1,0 1 1,-1-1-1,1 0 0,0 0 1,0 0-1,0 0 0,0-1 1,1 1-1,-1-1 0,1 0 1,-1 0-1,1 1 0,0-2 1,0 1-1,1 0 0,-1 0 1,0-1-1,1 1 0,0 0 1,0-1-1,0 0 0,0 1 1,1-1-1,-1 1 1,1-1-1,0-4 0,0-5-182,2 0-1,-1 0 1,2 0-1,-1 1 0,2-1 1,0 1-1,0 0 1,1 0-1,1 0 0,0 0 1,13-18-1,5-3-718,1 1 0,43-42-1,-32 40-41,-14 15 950,22-27 1,-40 41 3,1-1 0,-1 0 1,0 1-1,-1-1 0,1-1 1,-1 1-1,-1 0 0,1-1 1,-1 0-1,2-8 0,-4 14-43,1 0 1,-1 0-1,0 0 0,0 0 0,0-1 0,0 1 0,0 0 0,0 0 0,0 0 0,0-1 0,-1 1 0,1 0 0,0 0 1,-1 0-1,1 0 0,-1 0 0,1-1 0,-1 1 0,0 0 0,1 0 0,-1 0 0,0 1 0,0-1 0,0-1 0,-1 1 137,0 0-1,0 0 1,1 0-1,-1 1 1,0-1-1,0 0 1,0 1-1,0 0 0,0-1 1,0 1-1,0 0 1,0 0-1,-2 0 1,-4 1 380,0 0 0,0 0 1,0 1-1,1 0 0,-1 1 0,-9 3 1,-5 6 2533,2 0-7066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23 24575,'-49'11'0,"40"-10"0,2-1 0,0 1 0,0 0 0,0 0 0,0 1 0,0 0 0,1 0 0,-1 1 0,1-1 0,-1 1 0,-6 5 0,13-8 0,0 0 0,-1 0 0,1 1 0,0-1 0,-1 0 0,1 0 0,0 1 0,0-1 0,-1 0 0,1 0 0,0 1 0,0-1 0,0 0 0,-1 1 0,1-1 0,0 0 0,0 1 0,0-1 0,0 0 0,0 1 0,0-1 0,0 0 0,0 1 0,0-1 0,0 0 0,0 1 0,0-1 0,0 0 0,0 1 0,0-1 0,0 0 0,0 1 0,0-1 0,0 1 0,0-1 0,1 1 0,13 5 0,18-5 0,-24-2 0,0-1 0,0 0 0,0-1 0,12-5 0,-17 7 0,0-1 0,-1 1 0,1 0 0,-1-1 0,1 0 0,-1 1 0,0-1 0,1 0 0,-1 0 0,0 0 0,0-1 0,-1 1 0,1 0 0,0-1 0,-1 1 0,2-4 0,-3 5 6,1 0 0,-1 1 1,0-1-1,0 0 0,0 0 0,0 1 0,0-1 0,0 0 0,0 1 0,0-1 0,0 0 0,0 1 0,0-1 1,0 0-1,-1 0 0,1 1 0,0-1 0,0 1 0,-1-1 0,1 0 0,0 1 0,-1-1 0,1 1 1,-1-1-1,1 0 0,-1 1 0,0-1 0,0 0 9,-1 0 1,0 0-1,1 0 1,-1 1-1,0-1 1,0 0 0,1 1-1,-1 0 1,0-1-1,-2 1 1,-4-1-443,0 1 0,1 0 1,-16 3-1,8-1-6399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13 24575,'9'-4'0,"10"-4"0,-14 10 0,-7 8 0,-17 29-3185,-26 37-1,3-3-1007,40-69 4134,-80 162-3203,72-143 2912,2 0 1,1 0-1,0 1 1,2 0-1,-4 37 0,9-55 536,0-1-1,0 1 0,0 0 1,0-1-1,1 1 0,0-1 0,0 1 1,1-1-1,-1 1 0,1-1 0,0 0 1,1 0-1,-1 0 0,7 9 1,-7-11-60,1-1 0,0 1 1,0 0-1,0-1 0,0 1 0,1-1 1,-1 0-1,0 0 0,1-1 1,0 1-1,-1-1 0,1 1 1,0-1-1,0 0 0,0-1 1,0 1-1,-1-1 0,1 1 1,0-1-1,0 0 0,7-1 1,-4 0-90,0-1 0,-1 1 1,1-1-1,0 0 1,0-1-1,-1 0 0,0 0 1,1 0-1,-1-1 1,0 0-1,-1 0 0,1 0 1,-1-1-1,0 1 1,0-2-1,0 1 0,0 0 1,-1-1-1,0 0 1,4-7-1,-6 9-19,0 0-1,0-1 1,0 1-1,-1-1 1,1 1-1,-1-1 1,0 0-1,-1 0 1,1 1-1,-1-1 1,0 0-1,0 0 1,0 0-1,-1 1 1,1-1-1,-1 0 1,0 1 0,-1-1-1,1 0 1,-1 1-1,0 0 1,0-1-1,0 1 1,-1 0-1,0 0 1,1 0-1,-1 0 1,-1 1-1,1-1 1,-6-3-1,5 3 95,-1 1 0,0 0 0,0 0 0,0 1-1,0 0 1,-1 0 0,1 0 0,-1 0-1,1 1 1,-1 0 0,0 0 0,1 1 0,-1-1-1,0 1 1,-7 1 0,-11 0-996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28 24575,'4'0'0,"3"0"0,0-2 0,-1-5 0,-3-2 0,-2 1 0,-6 7 0,-3 9 0,-10 16 0,-11 13 0,-5 8 0,3-5-8191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80 24575,'-137'31'0,"201"-33"0,159-29-1842,-174 21 1228,0-2-1,72-28 1,-89 25 614,-54 52 3685,-1 3-5441,2 1 0,-21 56 0,-23 89-4665,61-175 6303,-45 154-2458,19-56 3643,13-43 4058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24575,'10'-18'-592,"-1"0"0,-1-1 1,0 0-1,5-20 0,12-31-786,4 12-733,2 2 1,47-63 0,-16 25 430,-44 62 2536,-30 38 3977,-6 8-4958,6 0 125,0 0 0,0 2 0,2-1 0,0 1 0,-12 26 0,19-35 0,0 1 0,0-1 0,1 1 0,0 0 0,1-1 0,-1 1 0,2 0 0,-1 0 0,1 0 0,0 0 0,1 0 0,-1 0 0,2-1 0,-1 1 0,5 13 0,3 0 813,2-1-1,0 1 1,1-2-1,15 20 1,-9-15 547,21 41 1,-39-65-1361,0 0 0,1 0 0,-1 1 0,0-1 0,0 0 0,0 0 0,0 0 0,0 0 0,0 0 0,0 1 0,0-1 0,1 0 0,-1 0 0,0 0 0,0 0 0,0 0 0,0 0 0,0 0 0,1 0 0,-1 0 0,0 1 0,0-1 0,0 0 0,0 0 0,1 0 0,-1 0 0,0 0 0,0 0 0,0 0 0,0 0 0,1 0 0,-1 0 0,0 0 0,0 0 0,0-1 0,0 1 0,1 0 0,7-6 0,8-18 0,-10 15 0,16-20-1696,2 0 0,1 1 0,54-46 0,-77 72 1696,0 1 0,0-1 0,0 1 0,1-1 0,-1 1 0,0 0 0,1 0 0,-1 0 0,1 0 0,3-1 0,-5 2 0,-1 0 0,0 0 0,1 0 0,-1 0 0,1 0 0,-1 0 0,0 0 0,1 0 0,-1 1 0,0-1 0,1 0 0,-1 0 0,0 0 0,1 0 0,-1 1 0,0-1 0,1 0 0,-1 0 0,0 1 0,1-1 0,-1 0 0,0 0 0,0 1 0,1-1 0,-1 0 0,0 1 0,0-1 0,1 2 0,-1-1 0,0 1 0,1-1 0,-1 1 0,0-1 0,0 0 0,0 1 0,0-1 0,0 1 0,-1-1 0,1 3 0,-8 28 657,3-8 1194,-4 30 0,8-49-1648,1 1-1,0-1 0,0 0 0,0 1 0,0-1 0,1 1 0,0-1 0,0 0 0,1 1 0,-1-1 0,4 7 0,-4-11-202,0 1 0,1-1 0,-1 0 0,0 1 0,0-1 0,1 0 0,-1 0 0,1 0 0,-1 0 0,1 0 0,0 0 0,-1 0 0,1-1 0,0 1 0,-1 0 0,1-1 0,0 0 0,0 1 0,0-1 0,-1 0 0,1 0 0,0 0 0,0 0 0,0 0 0,0 0 0,-1-1 0,1 1 0,2-1 0,4-1 0,-1 0 0,1-1 0,0 0 0,-1 0 0,8-5 0,0-1 0,0-1 0,-1-1 0,0 0 0,-1-1 0,-1 0 0,1-1 0,9-15 0,67-107 0,-72 107 0,-9 133-3144,-1-70-1657,8 4 3919,-14-36 936,0-1-1,1 0 1,-1 0 0,1 1 0,-1-1 0,1-1 0,0 1-1,0 0 1,0 0 0,0 0 0,4 2 0,-5-4-64,1 1 1,-1-1-1,0 1 1,1-1-1,-1 0 1,1 1-1,-1-1 1,1 0-1,-1 0 0,1 0 1,-1 0-1,1-1 1,-1 1-1,1 0 1,-1 0-1,0-1 1,1 1-1,-1-1 1,1 0-1,-1 1 1,0-1-1,2-1 1,7-5 218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11 24575,'7'13'0,"-2"-6"0,9-14 0,-11 4 0,20-14 0,-23 17 0,1-1 0,-1 1 0,1 0 0,-1-1 0,1 1 0,-1 0 0,1 0 0,-1-1 0,1 1 0,0 0 0,-1 0 0,1 0 0,-1 0 0,1 0 0,-1 0 0,1 0 0,0 0 0,-1 0 0,1 0 0,-1 0 0,1 0 0,-1 0 0,1 0 0,0 0 0,-1 1 0,1-1 0,-1 0 0,1 0 0,-1 1 0,1-1 0,-1 0 0,1 1 0,-1-1 0,0 0 0,1 1 0,-1-1 0,1 1 0,-1-1 0,0 1 0,1-1 0,-1 1 0,0 0 0,2 7 0,0 0 0,-1 0 0,0 0 0,-1 1 0,0-1 0,0 0 0,0 0 0,-3 11 0,0 24 0,3-32 0,0 0 0,1 0 0,0-1 0,1 1 0,1 0 0,-1-1 0,2 0 0,-1 0 0,9 16 0,-10-22 0,1 0 0,0 1 0,0-1 0,0-1 0,0 1 0,1 0 0,0-1 0,0 1 0,0-1 0,0 0 0,0-1 0,0 1 0,1-1 0,-1 0 0,1 0 0,0 0 0,0 0 0,-1-1 0,1 0 0,0 0 0,0 0 0,9-1 0,-1 0-284,0-1 0,0-1 0,0-1-1,0 1 1,-1-2 0,1 0 0,-1-1 0,0 0-1,0 0 1,13-9 0,4-3-4781</inkml:trace>
  <inkml:trace contextRef="#ctx0" brushRef="#br0" timeOffset="1">67 690 24575,'-14'7'-2730,"-10"6"2730,2-5 1317,16-10-1317,18-12 0,18-10 0,29-18-7647,15-9 7647,6-1 1795,1 1-1795,1 1-3905,-5 4 3905,-4 4-3084,-9 8 3084,-15 9 6063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11 185 24575,'-11'-3'0,"18"-5"0,2-2 0,14-13-1490,28-24-1,-30 30 224,-1-2-1,24-28 0,-39 37 1268,-13 13 0,-15 14 0,8-2 293,0 1 0,1 1 0,1 0 0,1 1 0,0 0 0,-17 39 0,24-47-92,2 0 0,0 1 1,0-1-1,0 1 0,2 0 1,-2 20-1,3-24-147,0 0-1,1 0 0,0 0 1,0 0-1,1 0 1,0 0-1,0 0 0,0-1 1,1 1-1,0-1 0,6 10 1,-5-11-41,-1-1-1,1 0 1,0 0 0,0 0 0,0 0-1,1 0 1,-1-1 0,1 0 0,0 0-1,0 0 1,0 0 0,0-1 0,0 0-1,1 0 1,-1-1 0,1 1 0,6 0-1,0-1-176,1 0 1,-1 0-1,0-1 0,0-1 0,1 0 0,22-5 0,-1-3-4426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24575,'4'-4'0,"5"-3"0,2 5 0,-2 5 0,-3 6 0,-1 6 0,-2 5 0,-4 6 0,-3 4 0,-3 5 0,-3 2-1196,-1 1 1196,1-7-6995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21 24575,'14'-18'0,"-8"16"0,-5 13 0,-7 10-862,0 0 0,-17 40 0,15-46 210,2 2 0,0-1 0,1 1 0,0-1 0,-4 32 0,9-47 622,0 0-1,0 0 1,0 0-1,0 0 1,0-1-1,0 1 1,0 0-1,0 0 1,0 0-1,0 0 1,0-1-1,1 1 1,-1 0 0,0 0-1,1 0 1,-1-1-1,0 1 1,1 0-1,-1 0 1,1-1-1,-1 1 1,1 0-1,-1-1 1,1 1-1,0-1 1,-1 1-1,2 0 1,-1-1 21,0 0 1,1 1 0,-1-1-1,0 0 1,1 0-1,-1 0 1,0 0 0,1-1-1,-1 1 1,0 0 0,1 0-1,-1-1 1,0 1 0,0-1-1,2 0 1,5-3 28,0-1 0,-1 1 0,15-12 0,-5 0-44,0 0-1,-1-1 1,-1 0 0,-1-1 0,0-1 0,-1 0 0,-1-1 0,14-31 0,-22 39 24,-7 19 0,-7 24 0,8-16-31,0 1-1,0 32 0,4-21-442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117 142 24575,'1'-1'0,"0"0"0,1 1 0,-1-1 0,0 1 0,1-1 0,-1 1 0,0 0 0,1 0 0,-1-1 0,1 1 0,-1 0 0,0 0 0,1 0 0,-1 0 0,1 1 0,-1-1 0,0 0 0,1 1 0,-1-1 0,0 1 0,1-1 0,-1 1 0,0-1 0,0 1 0,1 0 0,-1 0 0,0 0 0,0-1 0,0 1 0,1 2 0,0 0 0,-1 0 0,0 0 0,0 0 0,0 0 0,-1 0 0,1 0 0,-1 1 0,1-1 0,-1 0 0,0 0 0,0 0 0,-1 1 0,0 2 0,-11 66-2219,-4 0 1,-2-1-1,-52 126 0,64-179 2219,4-11 0,-1-1 0,1 1 0,-1 0 0,0-1 0,-1 1 0,0-1 0,0 0 0,-6 7 0,10-13-1,0 0-1,0 0 0,0 0 1,-1 0-1,1 0 1,0 0-1,0 0 1,0 0-1,-1 0 1,1 0-1,0 0 0,0 0 1,0 0-1,-1 0 1,1 0-1,0 0 1,0 0-1,0 0 1,-1 0-1,1 0 0,0 0 1,0 0-1,0 0 1,0 0-1,-1-1 1,1 1-1,0 0 1,0 0-1,0 0 0,0 0 1,-1 0-1,1-1 1,0 1-1,0 0 1,0 0-1,0 0 1,0-1-1,0 1 0,0 0 1,0 0-1,0 0 1,0-1-1,0 1 1,0 0-1,0 0 1,0 0-1,0-1 0,0 1 1,0 0-1,0 0 1,0 0-1,0-1 1,0 1-1,0 0 1,0 0-1,-1-14 438,11-92 4251,20-52-8112,-17 103 4787,32-91 0,-37 127-1022,0 0 1,1 0-1,1 1 1,1 0-1,1 1 1,0 0-1,28-29 1,-36 42-341,0 1 0,0 0 0,0-1 0,1 2 0,0-1 0,-1 0 0,1 1 0,0 0 0,0 0 0,10-2 0,-13 4 0,0-1 0,0 1 0,0 0 0,-1 0 0,1 0 0,0 0 0,0 0 0,0 1 0,0-1 0,-1 1 0,1-1 0,0 1 0,0 0 0,-1-1 0,1 1 0,0 0 0,-1 0 0,1 0 0,-1 0 0,1 1 0,-1-1 0,0 0 0,1 0 0,-1 1 0,0-1 0,0 1 0,0-1 0,0 1 0,0 0 0,0-1 0,-1 1 0,1 0 0,0 0 0,0 2 0,-1-1 57,1 1 0,-1-1 1,1 1-1,-1-1 0,0 1 0,-1-1 1,1 1-1,0-1 0,-1 1 1,0-1-1,0 1 0,0-1 1,0 0-1,-3 5 0,-27 44 893,29-49-943,-57 73-315,40-53 11,1 0-1,1 1 1,1 0-1,-19 40 1,32-56 251,0-1 1,0 1 0,1 0 0,0 0-1,1 1 1,-1-1 0,2 0 0,-1 0 0,1 1-1,0-1 1,1 0 0,0 1 0,0-1-1,1 0 1,0 0 0,0 0 0,1 0-1,0-1 1,1 1 0,6 10 0,-2-4 54,1-2-1,1 1 1,1-1 0,-1-1 0,2 0 0,-1 0 0,2-1 0,18 12-1,0-4-337,0-1 0,55 22 0,-67-32-4209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1 494 24575,'17'-27'0,"-4"5"0,4 3-333,1 1-1,1 0 1,37-25 0,-12 8 237,-60 50 216,1 1 0,0 1 0,1 0 0,1 1 0,-14 24 0,21-32-731,0 2 0,1-1 0,0 0 0,0 1 0,1 0 0,1 0-1,0 0 1,1 1 0,0-1 0,0 22 0,3-29 487,-1 0 0,1 0 0,0 0 0,0 0-1,1 0 1,-1-1 0,1 1 0,0-1 0,1 1 0,-1-1 0,1 0 0,0 1 0,0-1 0,0-1-1,0 1 1,1 0 0,-1-1 0,1 0 0,0 0 0,0 0 0,0 0 0,1-1 0,-1 1 0,0-1-1,1 0 1,0 0 0,5 1 0,3 0 96,-1 0 1,1-1-1,0 0 1,-1 0-1,1-2 0,0 0 1,0 0-1,0-1 0,18-4 1,-7-1-240,-1 0 0,-1-2-1,0 0 1,0-2 0,0 0 0,34-24 0,-41 24 270,-1-1-1,1-1 1,-2 0 0,0-1 0,0 0 0,-1-1-1,-1 0 1,0-1 0,11-21 0,-20 31-46,1 0 0,-1 0 0,0 0 0,-1-1 1,1 1-1,-1 0 0,1-10 0,-2 14 113,0 0 0,0 0 0,0 0 0,0 0 0,0 0 0,0 0 0,0-1-1,-1 1 1,1 0 0,0 0 0,-1 0 0,1 0 0,-1 0 0,1 0 0,-1 0 0,1 0 0,-1 0 0,0 0 0,1 0 0,-1 1-1,0-1 1,0 0 0,0 0 0,0 1 0,0-1 0,0 0 0,0 1 0,0-1 0,0 1 0,0 0 0,0-1 0,0 1 0,0 0-1,0-1 1,0 1 0,0 0 0,0 0 0,-1 0 0,1 0 0,0 0 0,0 0 0,0 0 0,-2 1 0,-6 0-33,1 1 0,-1 0 1,1 1-1,0 0 0,0 0 0,0 0 1,0 1-1,-9 6 0,-8 7-720,-23 19 1,30-22 506,1 1 1,1 0-1,1 1 1,0 1-1,1 1 1,-17 28 0,30-44 175,-1 0 0,1 0 0,0 0 0,1 0 0,-1 1 0,0-1 0,1 0 0,-1 1 0,1-1 0,0 0 0,-1 4 0,2-5 0,-1 0 0,0 0 0,0-1 0,1 1 0,-1 0 0,0-1 0,1 1 0,-1 0 0,0-1 0,1 1 0,-1 0 0,1-1 0,-1 1 0,1-1 0,0 1 0,-1-1 0,1 1 0,0-1 0,-1 0 0,1 1 0,0-1 0,-1 0 0,1 1 0,0-1 0,-1 0 0,1 0 0,0 0 0,0 0 0,-1 0 0,1 1 0,0-1 0,0-1 0,0 1 0,-1 0 0,1 0 0,0 0 0,0 0 0,1-1 0,7-1 197,0 0 1,-1-1 0,1 0 0,0-1-1,-1 1 1,0-2 0,0 1 0,14-12-1,0 0 1247,34-35-1,-36 30-172,-1-1 0,-1-1 1,16-27-1,-16 21-1019,-2-2 1,18-43-1,-22 39-1483,0-1 0,-3 0 0,-1 0 0,-1-1 0,3-74 0,-11 105 1231,-1 6 0,-4 12 0,-4 23 0,-9 40-2770,-17 148 0,27-95 3849,7-83 4617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24575,'-3'0'-74,"0"1"-1,0-1 1,0 1-1,0 0 1,1 0-1,-1 0 1,0 0-1,1 0 1,-1 1 0,1-1-1,-1 1 1,1 0-1,0 0 1,0-1-1,-1 1 1,1 1-1,1-1 1,-1 0-1,0 0 1,0 1-1,1-1 1,0 1-1,-1-1 1,1 1-1,-2 5 1,-1 6-825,-1-1 0,2 1 0,-4 25 0,6-36 653,1 1 0,-1-1 0,1 1 0,0-1 0,0 1-1,1 0 1,-1-1 0,1 1 0,-1-1 0,1 0 0,0 1 0,3 5 0,-3-7 194,0-1 1,0 0 0,0 0-1,0 1 1,1-1 0,-1 0 0,0 0-1,1 0 1,-1-1 0,1 1-1,-1 0 1,1 0 0,-1-1-1,1 1 1,-1-1 0,1 1-1,-1-1 1,1 0 0,0 1-1,-1-1 1,1 0 0,0 0-1,-1 0 1,1 0 0,0-1-1,-1 1 1,1 0 0,-1-1 0,3 0-1,6-2 34,0 0 0,-1-1 0,1 0 0,-1 0-1,0-1 1,0 0 0,9-7 0,-13 9 66,-1-1 1,1 0-1,-1 1 1,0-1-1,0-1 1,-1 1-1,1 0 0,-1-1 1,0 0-1,0 0 1,0 0-1,-1 0 1,0 0-1,2-7 0,-12 72 8664,6-32-9099,2 4-6439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4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304 155 24575,'-27'-20'0,"8"7"0,0-1 0,1-1 0,1-1 0,-18-20 0,34 36 0,0-1 0,0 0 0,1 0 0,-1 0 0,0 0 0,0 0 0,1 0 0,-1-1 0,1 1 0,-1 0 0,1 0 0,-1 0 0,1 0 0,0-1 0,-1 1 0,1 0 0,0 0 0,0-1 0,0 1 0,0 0 0,1-3 0,-1 3 0,1 0 0,-1 1 0,1-1 0,0 0 0,0 0 0,-1 1 0,1-1 0,0 0 0,0 1 0,0-1 0,0 0 0,0 1 0,0-1 0,0 1 0,0 0 0,0-1 0,0 1 0,0 0 0,2-1 0,4 0 0,0 1 0,1 0 0,-1 0 0,0 0 0,0 1 0,10 1 0,-12-1-191,0 1 0,0-1-1,-1 1 1,1 0 0,0 0-1,-1 0 1,1 0 0,-1 1 0,1 0-1,-1 0 1,0 0 0,0 1-1,-1-1 1,1 1 0,-1 0-1,5 7 1,-3-3-263,-1 0-1,0 1 0,-1 0 1,1 0-1,-2 0 1,0 0-1,0 0 0,1 15 1,5 268-5962,-9-209 6610,1-35-263,0 78-1305,-27 216-1,24-323 1470,-1-1 0,-1 1 0,0-1 1,-2 0-1,0-1 0,-16 29 0,16-35 0,-1 0-1,0 0 1,0-1 0,-1 0-1,0-1 1,-1 0-1,0 0 1,-1-1 0,0-1-1,-15 9 1,2-4 893,-1-1 0,-43 12-1,31-12 2535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85 805 24575,'12'-17'0,"-12"17"0,0-1 0,1 1 0,-1-1 0,0 0 0,0 1 0,0-1 0,1 1 0,-1-1 0,0 0 0,0 1 0,0-1 0,0 0 0,0 1 0,0-1 0,0 1 0,0-1 0,0 0 0,-1 1 0,1-1 0,0 0 0,0 1 0,0-1 0,-1 1 0,1-1 0,0 1 0,-1-1 0,1 1 0,0-1 0,-1 0 0,0 1 0,1 0 0,0 0 0,-1 0 0,1 0 0,0 0 0,-1 0 0,1 0 0,0 0 0,-1 1 0,1-1 0,0 0 0,-1 0 0,1 0 0,0 0 0,0 1 0,-1-1 0,1 0 0,0 0 0,0 1 0,-1-1 0,1 0 0,0 0 0,0 1 0,0-1 0,0 0 0,-1 1 0,1-1 0,0 0 0,0 0 0,0 1 0,0-1 0,0 0 0,0 1 0,-6 14 0,6-14 0,-22 66-3059,4 0 0,-13 99 0,29-154 3059,-5 47 0,7-53 0,0-1 0,0 0 0,0 0 0,1 0 0,-1 1 0,2-1 0,-1 0 0,4 9 0,-5-12 0,1-1 0,0 0 0,0 0 0,0 0 0,0 0 0,0 1 0,0-1 0,0 0 0,0-1 0,0 1 0,1 0 0,-1 0 0,0 0 0,1-1 0,-1 1 0,0-1 0,1 1 0,-1-1 0,1 1 0,-1-1 0,0 0 0,1 0 0,-1 0 0,1 1 0,-1-2 0,1 1 0,-1 0 0,3-1 0,6 0 0,-1-2 0,0 1 0,14-7 0,2 0 0,206-31 7372,-138 27-6206,361-27-4175,-180 22 2100,122-32-1737,197-12-1745,-529 60 3309,330-12-793,-1-22 2072,164-32-1625,-278 46 1769,2 13 3373,181 5-3732,722 4-2377,-410 23 2223,539 5 635,-544-22 891,349-3-179,633-91-4209,-1385 57 2355,-2-7 10059,-340 36-8955,22-3-942,51-13 1,-85 15 331,-1 0 0,1-1 0,-1 0 0,1-1 0,-2 0 0,1-1 0,0 0 1,-1-1-1,14-11 0,-19 12 149,-1 0-1,0 0 1,0 0 0,0-1-1,-1 1 1,0-1 0,0 0 0,0 0-1,-1 0 1,0 0 0,1-7-1,10-32-109,10-1 154,1 1 1,43-61 0,-17 28-348,-1 4-1225,-25 39 956,-1-1 0,20-44 1,-38 69 4808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24575,'16'-5'0,"-3"2"0,-1 0 0,1 0 0,0 1 0,18-1 0,-27 3 0,0 1 0,0-1 0,0 1 0,-1-1 0,1 1 0,0 0 0,0 1 0,0-1 0,-1 1 0,1-1 0,-1 1 0,1 0 0,-1 0 0,0 1 0,0-1 0,0 1 0,0 0 0,4 5 0,1 1-40,-2 1-1,1 0 1,-1 0-1,-1 1 1,0 0-1,-1 0 1,0 0-1,0 0 1,-1 1-1,-1 0 1,0-1 0,0 1-1,-1 0 1,-1 0-1,0 0 1,-1 0-1,-2 12 1,1-5-27,-2-1 1,-1 0 0,0 0 0,-1-1 0,-1 0-1,0 0 1,-2 0 0,0-1 0,-1 0-1,-16 20 1,15-24-40,6-9 285,7-9 962,44-74-7633,102-134 0,-47 101 5365,-95 106 1127,18-15 0,-23 21 0,1 0 0,-1 0 0,0 0 0,0 0 0,1 0 0,-1 1 0,1-1 0,-1 0 0,1 1 0,-1-1 0,1 1 0,-1 0 0,1-1 0,-1 1 0,1 0 0,1 0 0,-2 0-1,0 1 0,0-1 0,-1 0 0,1 1 0,0-1 0,0 1 0,-1-1 1,1 1-1,-1-1 0,1 1 0,0 0 0,-1-1 0,1 1 0,-1-1 0,0 1 0,1 0 1,-1 0-1,1-1 0,-1 1 0,0 0 0,0 0 0,1-1 0,-1 1 0,0 0 0,0 0 1,0 0-1,0 0 0,1 26 359,-2-24-186,-1 22 1359,-2 0 1,-13 46-1,9-41 1938,-6 38 0,14-67-3431,0 0 1,-1 1-1,1-1 1,0 0-1,0 0 1,0 1-1,0-1 1,0 0-1,0 0 1,0 1-1,0-1 1,0 0-1,1 0 1,-1 1-1,0-1 1,1 0-1,-1 0 1,1 0-1,-1 0 1,1 0-1,0 0 1,-1 0 0,1 0-1,0 0 1,0 0-1,0 0 1,0 0-1,1 1 1,0-2-52,0 0 1,0 1-1,0-1 1,0 0 0,0 0-1,0 0 1,0-1-1,0 1 1,-1 0-1,1-1 1,0 1 0,0-1-1,0 0 1,0 0-1,-1 1 1,1-1 0,3-3-1,15-9-182,-1-2-1,-1 0 1,32-33-1,2-2-434,-50 47 655,0 1 0,0 1 1,1-1-1,-1 0 0,1 1 1,0-1-1,-1 1 0,6-2 1,-8 3-4,1 0-1,-1 0 1,1-1 0,-1 1 0,1 0-1,-1 0 1,0 0 0,1 0 0,-1 1-1,1-1 1,-1 0 0,1 0 0,-1 0-1,0 0 1,1 0 0,-1 0 0,1 1-1,-1-1 1,0 0 0,1 0 0,-1 1-1,0-1 1,1 1 0,0 0-22,-1 0 0,1 0-1,-1 0 1,1 0 0,-1 0 0,0 0 0,1 0-1,-1 0 1,0 0 0,0 1 0,0-1 0,0 0 0,0 2-1,-1 14-2028,-2 0-1,-8 32 0,8-36 2068,0 0 0,0 0 0,1 0 1,0 0-1,2 0 0,0 17 0,2-17-318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0 601 24575,'13'-84'-3286,"-4"20"-1148,0 22 6488,-9 99-476,-2-40-1297,2 0-1,0 0 1,0 0-1,2 1 1,5 24-1,-6-37-284,1 0-1,-1 0 1,1 0-1,0-1 1,1 1-1,-1-1 1,1 1-1,0-1 1,0 0-1,4 4 1,-5-5 5,1-1 0,-1-1 0,1 1 0,-1 0 0,1 0 0,0-1 0,0 0 0,-1 1 0,1-1 0,0 0 0,0-1 1,0 1-1,0 0 0,1-1 0,-1 0 0,0 0 0,0 0 0,3 0 0,0-1-87,0 0-1,0-1 1,0 1 0,-1-1 0,1 0-1,-1-1 1,1 0 0,-1 0-1,0 0 1,0 0 0,0-1-1,6-6 1,7-6 105,25-32 0,-41 46-32,55-75 394,-57 76-337,0 1 0,1-1 0,0 1 0,-1-1 0,1 1-1,-1-1 1,1 1 0,-1-1 0,1 1 0,0 0 0,-1-1 0,1 1 0,0 0-1,0 0 1,-1-1 0,1 1 0,0 0 0,-1 0 0,1 0 0,0 0 0,0 0 0,-1 0-1,1 0 1,1 1 0,20 7 1264,2 1-563,-15-9-745,0-1 0,0 0 0,0 0 0,-1 0 0,1-1 0,0-1 0,-1 1 0,1-1 0,-1-1 0,0 0 0,0 0 0,-1 0 0,1-1 0,-1 0 0,0-1 0,0 1 0,0-1 0,9-12 0,-4 4 0,0-1 0,-2 0 0,0-1 0,0 0 0,-2 0 0,0-1 0,11-35 0,-11 25 0,-2 0 0,-2 0 0,0 0 0,-2-1 0,0 0 0,-3 1 0,-3-34 0,0 50 0,-3 13 0,-5 18 0,-3 16-1295,2 0-1,-11 46 1,20-66 809,1 1 1,1-1-1,1 1 0,0-1 0,1 1 0,0-1 1,6 30-1,-5-41 696,0 0 1,0 0-1,1 0 1,0-1-1,0 1 1,0-1-1,1 1 1,-1-1-1,1 0 1,0 0-1,0 0 1,1 0-1,-1-1 1,1 1-1,-1-1 1,8 4-1,-8-5-38,0 0-1,1-1 1,-1 1 0,1-1-1,-1 0 1,1 0 0,-1 0-1,1-1 1,0 1 0,-1-1-1,1 0 1,0 0 0,-1 0-1,1-1 1,0 1-1,-1-1 1,1 0 0,-1 0-1,1 0 1,-1 0 0,1-1-1,5-3 1,1-1-147,0-1 1,-1 0-1,0-1 1,-1 0-1,1 0 1,-1-1-1,-1 0 0,0 0 1,0-1-1,-1 1 1,8-18-1,4-13-50,22-72 0,-27 75 16,-11 33-101,-2 8-196,-2 20-735,-7 37-1665,-27 266 1341,33-295-1298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51 24575,'-2'2'0,"-2"1"0,-3-1 0,2-2 0,3-3 0,3-3 0,3-2 0,2-1 0,1 1 0,-1-2 0,-4 2 0,-6 4 0,-4 2 0,-5 5 0,-1 2 0,-2 1 0,3 2 0,4-1-8191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24575,'0'-3'0,"0"0"0,1 0 0,-1 1 0,1-1 0,0 0 0,0 1 0,0-1 0,0 1 0,1-1 0,-1 1 0,1 0 0,-1-1 0,1 1 0,0 0 0,0 0 0,0 0 0,0 0 0,0 1 0,0-1 0,0 0 0,1 1 0,-1 0 0,4-2 0,7-3 0,0 0 0,1 1 0,16-4 0,-19 6 0,187-43-1209,-183 43 1191,2-2 308,-16 5-341,-1 0-1,0 0 0,1 0 0,-1 0 0,1 0 0,-1 0 1,1 0-1,-1-1 0,1 1 0,-1 0 0,0 0 1,1 0-1,-1-1 0,1 1 0,-1 0 0,0 0 0,1-1 1,-1 1-1,0 0 0,1-1 0,-1 1 0,0 0 1,0-1-1,1 1 0,-1 0 0,0-1 0,1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32 24575,'-4'-26'0,"2"21"0,3 7 0,1 9-135,0-1 0,-1 1 0,-1 0 0,0-1 0,0 1 0,-4 20 0,-2 0-1087,-10 33 0,-32 74-6816,4-14 6768,38-106 5776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24575,'-23'21'-1121,"1"2"0,1 0-1,2 2 1,-28 42 0,46-65 980,-1 1-1,0 0 1,1 0 0,0 0-1,0 0 1,0 0-1,0 0 1,0 1 0,1-1-1,-1 0 1,1 0 0,0 1-1,0-1 1,0 0 0,0 0-1,1 1 1,-1-1 0,1 0-1,1 4 1,0-5 3,-1 1 1,1-1 0,0 0-1,0 0 1,0 1-1,0-1 1,0 0 0,0-1-1,1 1 1,-1 0-1,1-1 1,-1 1-1,1-1 1,0 0 0,-1 0-1,1 0 1,0 0-1,0 0 1,0-1 0,-1 1-1,6-1 1,4 1 263,1 0 1,-1-1 0,0-1-1,1 0 1,-1-1-1,0 0 1,0 0 0,22-9-1,-25 8 286,-1-1 0,1 0-1,-1 0 1,0 0-1,0-1 1,-1-1 0,1 1-1,-1-1 1,0 0 0,-1-1-1,1 0 1,6-10-1,-12 16-341,0-1-1,0 1 0,0 0 1,0-1-1,-1 1 0,1 0 1,0-1-1,-1 1 0,0-1 1,1 1-1,-1-1 0,0 1 1,0-1-1,1 1 1,-1-1-1,0 1 0,-1-1 1,1 1-1,0-1 0,0 1 1,-1-1-1,1 1 0,-1-1 1,1 1-1,-1-1 0,1 1 1,-1 0-1,0-1 0,0 1 1,0 0-1,0 0 0,0 0 1,0-1-1,0 1 0,-2-1 1,0 0 19,0 0 1,0 0-1,0 0 1,-1 1 0,1-1-1,-1 1 1,1 0 0,-1 0-1,1 0 1,-1 1-1,1-1 1,-1 1 0,0 0-1,-4 0 1,0 1-107,0 0 0,-1 1-1,1 0 1,0 0 0,0 1 0,0 0 0,0 0 0,1 1 0,-1 0 0,1 0 0,0 1 0,0 0 0,0 0-1,1 0 1,0 1 0,0 0 0,0 0 0,1 1 0,0 0 0,0 0 0,1 0 0,-1 0 0,2 1-1,-4 8 1,-2 11-6621</inkml:trace>
  <inkml:trace contextRef="#ctx0" brushRef="#br0" timeOffset="1">352 368 24575,'8'-8'-169,"1"-2"0,-1 1 0,-1-1 0,0 0 0,0-1 0,-1 1 0,-1-2 0,1 1-1,-2 0 1,0-1 0,5-22 0,-10 25 386,-4 13-24,-5 15-3,-16 51-3757,-23 105 1,25-86 1404,-98 335-1620,-23-6 3595,128-378-1245,-4-5 3606,27-50 3839,1 2-6266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24575,'26'-70'-1839,"-19"47"660,2-1 1,1 1-1,0 0 1,2 1-1,0 1 1,17-21-1,-28 40 1174,0 0 1,1 1-1,-1-1 1,1 1-1,0-1 1,-1 1-1,1 0 0,0-1 1,0 1-1,0 0 1,0 0-1,0 0 0,0 1 1,0-1-1,4-1 1,-4 2-1,-1 0 1,1 1 0,0-1 0,-1 0 0,1 0 0,-1 0 0,1 1 0,-1-1 0,0 1 0,1-1 0,-1 1 0,1 0-1,-1 0 1,0-1 0,0 1 0,1 0 0,1 2 0,-1 0 45,1 0 0,-1 0 0,0 0-1,0 0 1,0 0 0,-1 0 0,1 1 0,-1-1 0,1 1-1,-1-1 1,0 1 0,-1-1 0,1 1 0,-1 0 0,1-1-1,-1 1 1,-1 5 0,0-1 518,0-1-1,-1 1 1,0 0-1,-1-1 1,0 1-1,0-1 1,-7 13-1,-4 1 1823,-17 21 0,20-28-2110,7-6-271,13-12 0,16-13 0,21-20-1757,-3-2-1,0-2 0,-3-2 1,-2-1-1,54-81 1,-88 119 1757,-1 2 0,0 0 0,-1 0 0,1 0 0,-1 0 0,0-1 0,0 1 0,-1 0 0,1-1 0,-1 1 0,0-1 0,0 0 0,0-5 0,-1 10 0,0 0 0,0-1 0,0 1 0,0-1 0,0 1 0,0 0 0,0-1 0,-1 1 0,1-1 0,0 1 0,0 0 0,0-1 0,0 1 0,0 0 0,-1-1 0,1 1 0,0-1 0,0 1 0,0 0 0,-1 0 0,1-1 0,0 1 0,-1 0 0,1-1 0,0 1 0,-1 0 0,1 0 0,0 0 0,-1-1 0,1 1 0,0 0 0,-1 0 0,1 0 0,0 0 0,-1 0 0,1 0 0,-1 0 0,1 0 0,0 0 0,-1 0 0,1 0 0,-1 0 0,1 0 0,0 0 0,-1 0 0,1 0 0,-1 0 0,-18 11 0,3 4 248,0 0 1,1 1 0,1 1-1,1 0 1,-13 21 0,8-9 248,2 0 0,-20 54 0,32-73-405,1 0 0,0 0 0,0 1 0,1-1 0,1 0 0,0 1 0,0-1-1,1 12 1,1-18-63,-1-1-1,0 1 1,1-1-1,0 0 1,0 0-1,0 1 1,0-1-1,0 0 1,1 0-1,-1 0 1,1 0-1,0 0 1,0 0 0,0-1-1,0 1 1,1-1-1,-1 1 1,1-1-1,-1 0 1,1 0-1,0 0 1,0 0-1,0-1 1,0 1-1,0-1 1,0 1-1,0-1 1,5 1-1,3 0-131,-1-1-1,1 0 1,-1 0 0,1-1-1,-1-1 1,1 1 0,-1-2-1,0 0 1,1 0 0,-1 0-1,0-1 1,11-6-1,-5 3-99,-2-2 0,1 1 0,-1-2 0,0 0 0,0-1 0,23-21 0,-41 36 559,1 0-1,1 0 1,-1 0 0,1 0 0,0 1 0,0 0-1,-2 7 1,3-10-193,0 1-1,1-1 1,-1 1-1,1-1 1,-1 1-1,1 0 0,0-1 1,0 1-1,1-1 1,-1 1-1,1 0 1,-1-1-1,1 0 1,1 1-1,-1-1 1,0 1-1,3 4 0,0-5-225,-1 1 1,1-1-1,-1 0 0,1 0 0,0-1 0,0 1 0,1-1 0,-1 0 0,0 0 0,1 0 0,-1-1 0,1 1 0,8 0 0,13 3-4344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24575,'0'-1'8,"0"0"0,0 0 0,0 0 0,0 0 1,0 0-1,0 0 0,0 0 0,0 0 0,0 0 0,0 0 0,0 0 0,1 0 0,-1 0 0,0 0 0,1 0 0,-1 0 0,1 1 0,-1-1 0,1 0 0,-1 0 0,1 0 0,0 0 0,-1 1 1,1-1-1,0 0 0,0 1 0,-1-1 0,1 1 0,0-1 0,0 1 0,0-1 0,0 1 0,0-1 0,0 1 0,0 0 0,0-1 0,0 1 0,0 0 0,0 0 0,0 0 0,0 0 0,0 0 1,1 0-1,1 1-127,0 0 1,-1-1 0,1 1 0,0 0 0,-1 1 0,1-1 0,-1 0 0,1 1 0,-1-1 0,0 1-1,1 0 1,-1 0 0,0 0 0,3 4 0,0 0-1550,-1 1-1,0 0 1,5 14 0,11 45-1017,-3-6 2442,-17-60 317,0 1 0,0-1 0,0 0 0,0 1 0,0-1 1,0 1-1,0-1 0,0 1 0,1-1 0,-1 1 0,0-1 0,0 0 0,0 1 1,1-1-1,-1 1 0,0-1 0,1 0 0,-1 1 0,0-1 0,1 0 0,-1 1 1,1-1-1,-1 0 0,0 0 0,1 1 0,-1-1 0,1 0 0,-1 0 0,1 0 1,-1 0-1,1 0 0,-1 1 0,1-1 0,-1 0 0,1 0 0,0-1 37,0 0-1,0 0 0,0 0 1,0 1-1,0-1 0,0 0 1,0 0-1,0 0 0,0-1 1,-1 1-1,1 0 1,0-2-1,18-46 1270,-18 45-1121,76-260 5017,-70 253-5124,-5 20 32,-1 24-1336,-1-30 603,0 17-6277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181 399 24575,'2'-10'0,"0"1"0,0 0 0,-1-1 0,0 1 0,0-1 0,-1 1 0,-1-1 0,1 0 0,-2 1 0,-2-13 0,4 21 0,0 0 0,-1 0 0,1 1 0,0-1 0,-1 0 0,1 0 0,-1 0 0,1 0 0,-1 0 0,1 1 0,-1-1 0,1 0 0,-1 0 0,0 1 0,0-1 0,1 1 0,-1-1 0,0 0 0,0 1 0,1 0 0,-1-1 0,0 1 0,0-1 0,0 1 0,0 0 0,0 0 0,0-1 0,-1 1 0,0 0 0,0 1 0,0-1 0,0 1 0,0-1 0,0 1 0,0 0 0,0 0 0,0 0 0,0 0 0,0 0 0,1 0 0,-3 3 0,-5 4 0,0 1 0,0 0 0,-8 13 0,4-2-918,1-1-1,0 1 0,2 1 1,0 0-1,1 1 0,2-1 1,-10 42-1,17-60 718,-1 1 1,1-1-1,-1 0 1,1 1-1,0-1 1,1 1-1,-1-1 1,0 1-1,1-1 1,0 0-1,0 1 1,0-1-1,0 0 1,3 6-1,-3-8 207,0 0-1,0 0 0,0 1 0,1-1 0,-1 0 0,0-1 1,0 1-1,1 0 0,-1 0 0,0 0 0,1-1 0,-1 1 1,0 0-1,1-1 0,-1 0 0,1 1 0,-1-1 0,1 0 1,0 0-1,-1 0 0,1 0 0,-1 0 0,1 0 0,-1 0 0,1 0 1,-1-1-1,1 1 0,-1 0 0,1-1 0,-1 1 0,1-1 1,-1 0-1,0 0 0,3-1 0,6-4 176,-1 0 1,1-1-1,-1 0 0,0-1 0,-1 0 0,0 0 1,0-1-1,-1 0 0,0 0 0,-1-1 0,0 1 1,5-13-1,5-11 604,-2-2 0,14-49 1,-27 82-642,0 1 0,0-1 0,0 1 0,0 0-1,0-1 1,0 1 0,0 0 0,0 0 0,0 0 0,1 0 0,-1 0 0,0 0 0,1 0 0,-1 0 0,1 0 0,-1 1 0,1-1 0,-1 0 0,1 1 0,1-1 0,0 0 107,0 0 0,-1 0 0,1 0-1,0 0 1,-1-1 0,1 1 0,-1-1 0,3-3 0,4-5-703,0-2-1,-1 1 1,-1-1-1,0 0 1,-1-1-1,6-16 1,24-82-2990,-33 101 3155,6-26-2211,-9 34 2373,1 0 0,-1 0 1,0 0-1,1 0 0,-1 0 0,0 0 0,-1 0 0,1 0 0,0 0 0,0 0 0,-1 0 0,0 0 0,0-2 0,1 4 153,0 0 0,-1-1 1,1 1-1,0 0 0,0 0 0,0 0 0,-1 0 0,1 0 0,0 0 0,0 0 1,-1 0-1,1 0 0,0 0 0,0-1 0,0 1 0,-1 0 0,1 0 1,0 0-1,0 1 0,-1-1 0,1 0 0,0 0 0,0 0 0,0 0 1,-1 0-1,1 0 0,0 0 0,0 0 0,0 0 0,-1 0 0,1 1 0,0-1 1,0 0-1,0 0 0,-1 0 0,1 0 0,0 0 0,0 1 0,0-1 1,0 0-1,0 0 0,0 0 0,-1 1 0,1-1 0,0 0 0,0 1 1,-7 10 2426,-5 15-2289,1 1 0,2 1 0,0-1 0,-7 44 0,8-19-199,-2 83 0,10-130 138,0 15-333,0 0 0,4 26 0,-4-41 157,1-1 0,0 0 1,0 0-1,0 0 0,0 1 0,1-1 1,-1 0-1,1-1 0,0 1 1,0 0-1,1 0 0,-1-1 1,1 0-1,0 1 0,0-1 1,0 0-1,4 3 0,-5-5 60,0 0-1,0 0 1,0-1-1,-1 1 1,1-1-1,0 0 1,0 1-1,0-1 0,0 0 1,0 0-1,0 0 1,0 0-1,0 0 1,0-1-1,0 1 0,0-1 1,-1 1-1,1-1 1,0 0-1,0 1 1,0-1-1,-1 0 0,1 0 1,-1 0-1,1-1 1,0 1-1,-1 0 1,0-1-1,1 1 0,1-3 1,6-6-35,-1-1 0,0 1 0,9-16 0,-11 16 101,19-34-37,-18 30 274,1 1 1,0 0-1,0 0 0,20-21 1,-28 34-224,1 0 0,-1-1 1,1 1-1,-1 0 1,1-1-1,0 1 0,-1 0 1,1 0-1,-1-1 1,1 1-1,0 0 0,-1 0 1,1 0-1,0 0 1,-1 0-1,1 0 0,-1 0 1,1 0-1,0 0 0,-1 0 1,1 0-1,0 0 1,-1 0-1,1 1 0,-1-1 1,1 0-1,-1 0 1,1 1-1,0-1 0,-1 0 1,1 1-1,-1-1 1,1 1-1,-1-1 0,0 1 1,1-1-1,-1 1 0,1-1 1,-1 1-1,0-1 1,1 1-1,-1-1 0,0 1 1,1 1-1,15 33 3922,-12-25-3461,-3-7-530,0 0 0,0-1 0,1 0 0,-1 1 0,1-1 0,-1 0 0,1 1 0,0-1 0,0 0 0,0 0 0,0-1 0,0 1 0,0 0 0,1-1 0,-1 1 0,0-1 0,1 0 0,0 1 0,-1-1 0,1-1 0,-1 1 0,1 0 0,0-1 0,0 1 0,3-1 0,-2 0 0,0 0 0,0-1 0,0 0 0,0 0 0,-1 0 0,1 0 0,0 0 0,-1-1 0,1 0 0,-1 0 0,0 0 0,1 0 0,-1 0 0,0-1 0,0 1 0,0-1 0,3-4 0,18-24 0,-22 29 0,-1-1 0,1 1 0,-1-1 0,1 1 0,-1-1 0,0 0 0,0 1 0,0-1 0,-1 0 0,2-5 0,-18 39 0,15-28-141,0 0 0,0 1-1,1-1 1,-1 0 0,1 0-1,0 1 1,0-1 0,0 0-1,0 0 1,1 1 0,-1-1-1,1 0 1,1 5 0,-1-6 4,0-1 1,0 1 0,0-1 0,0 1 0,0-1 0,0 0 0,0 1 0,1-1 0,-1 0 0,0 0-1,1 0 1,-1 0 0,1 0 0,-1-1 0,1 1 0,0 0 0,-1-1 0,1 1 0,0-1 0,-1 1 0,1-1-1,0 0 1,0 0 0,-1 1 0,1-2 0,3 1 0,13-2-53,-1-1 1,1 0 0,-1-1-1,0-1 1,0-1-1,-1 0 1,1-1-1,-2-1 1,1-1-1,-1 0 1,17-13-1,-28 19 189,-2 1 0,0 0 0,0 1 0,0-1 0,0 1 0,0 0 0,0 0 0,0 0 0,0 0 0,4-1 0,-5 2 0,0 0 0,0 0 0,0 1 0,1-1 0,-1 0 0,0 1 0,0-1 0,0 1 0,0-1 0,0 1 0,0-1 0,0 1 0,0 0 0,0-1 0,0 1 0,-1 0 0,1 0 0,0 0 0,0-1 0,-1 1 0,1 0 0,0 2 0,3 2-5,0-1 0,-1 1 0,1-1 0,1 0 0,-1-1 0,0 1 0,1-1-1,7 4 1,5 2-225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7:5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302 593 24575,'-4'-9'0,"-86"-107"-3626,50 68 261,3-2-1,-52-90 0,81 124 2946,1 0 0,1 0 0,0 0-1,-4-25 1,8 35 483,1-1 1,0 1-1,1-1 0,0 0 0,0 1 1,0-1-1,0 0 0,1 0 1,0 1-1,1-1 0,0 1 0,0-1 1,0 1-1,4-8 0,-5 13-2,-1 0-1,1 0 1,-1 0-1,1 0 0,0 0 1,0 0-1,-1 0 1,1 0-1,0 0 1,0 0-1,0 0 0,0 0 1,0 1-1,0-1 1,0 0-1,1 1 1,-1-1-1,0 1 0,0-1 1,0 1-1,1 0 1,-1-1-1,0 1 1,0 0-1,1 0 0,-1 0 1,0 0-1,0 0 1,1 0-1,-1 0 1,0 0-1,0 1 0,1-1 1,-1 0-1,0 1 1,0-1-1,1 1 1,-1-1-1,0 1 0,0 0 1,2 1-1,1 1 64,0 1-1,0-1 0,-1 1 1,1 0-1,-1 0 1,1 0-1,-1 1 0,-1-1 1,4 5-1,0 6-64,-1 1 1,0-1-1,0 1 0,-2 0 1,0 0-1,-1 0 0,-1 0 1,0 30-1,-4 2-60,-16 80 0,4-60-642,8-40 692,1 1 0,1 0 0,2 1 0,0 31 0,3-57-50,0 0 1,0 0-1,1 0 1,0 0 0,0 0-1,0 0 1,0 0-1,0 0 1,1 0-1,0 0 1,0-1-1,0 1 1,0 0 0,1-1-1,-1 0 1,1 0-1,0 0 1,0 0-1,0 0 1,0 0-1,4 2 1,-2-3 9,0 1-1,1 0 1,0-1-1,0 0 1,-1-1 0,1 1-1,0-1 1,0 0-1,1-1 1,-1 1 0,0-1-1,0 0 1,11-2-1,19-5 788,-3-1 1076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18 361 24575,'-2'-2'0,"0"0"0,0 0 0,1 0 0,-1 0 0,1-1 0,0 1 0,0-1 0,0 1 0,0-1 0,0 1 0,0-1 0,1 0 0,-1 1 0,1-1 0,0 0 0,-1 1 0,1-1 0,1-4 0,0 4-118,0-1 0,1 0 0,-1 0 0,1 1 0,0-1 0,0 1 0,0 0-1,1 0 1,-1-1 0,1 1 0,0 1 0,-1-1 0,1 0 0,0 1 0,1-1 0,-1 1 0,0 0 0,1 0-1,-1 1 1,7-3 0,-2 0-342,0 2-1,0-1 0,1 1 1,-1 0-1,0 1 1,1 0-1,-1 0 1,1 1-1,8 0 0,-10 1 284,0 0-1,1 1 1,-1-1-1,0 1 1,0 1-1,0-1 0,0 1 1,-1 0-1,1 1 1,-1 0-1,0 0 0,0 0 1,0 1-1,0-1 1,5 8-1,-4-4 88,-1 0 1,-1 0-1,1 1 0,-1-1 1,-1 1-1,0 0 0,0 1 1,-1-1-1,0 1 0,2 13 0,-2-7 327,-1 0 0,-1 0 0,0 1 0,-2-1 0,0 0-1,-3 18 1,2-20 491,-1 0-1,-1 0 1,0 0-1,-1-1 1,-1 1-1,-11 19 1,15-28-655,-2 1 1,1-1 0,-1 0-1,0 0 1,0 0 0,0 0-1,0-1 1,-1 0 0,-7 6-1,12-10-73,0 0 0,-1 0 0,1 1 0,0-1 0,0 0 0,-1 0 0,1 0 0,0 0 0,-1 1 0,1-1 0,0 0 0,-1 0 0,1 0 0,0 0 0,-1 0 0,1 0 0,0 0 0,0 0 0,-1 0 0,1 0 0,0 0 0,-1 0 0,1 0 0,0 0 0,-1 0 0,1 0 0,0 0 0,-1 0 0,1 0 0,0-1 0,-1 1 0,1 0 0,0 0 0,0 0 0,-1 0 0,1-1 0,0 1 0,0 0 0,-1 0 0,1-1 0,0 1 0,0 0 0,0-1 0,-1 1 0,1 0 0,0 0 0,0-1 0,0 1 0,0 0 0,0-1 0,0 1 0,0 0 0,0-1 0,0 1 0,0 0 0,0-1 0,0 1 0,0 0 0,0-1 0,0 1 0,0 0 0,0-1 0,0 1 0,0 0 0,0-1 0,0 1 0,1-1 0,6-24 0,37-66 316,-30 67-1489,1 1 0,1 0 1,1 1-1,1 1 0,0 0 0,33-26 1,-46 43 1172,0 0 0,0 0 0,0 1 0,1 0 0,10-5 0,-15 8 0,1-1 0,-1 1 0,0 0 0,1-1 0,-1 1 0,0 0 0,1 0 0,-1 0 0,0 0 0,1 0 0,-1 0 0,0 0 0,1 0 0,-1 0 0,0 1 0,1-1 0,-1 1 0,0-1 0,0 1 0,1-1 0,-1 1 0,0 0 0,0-1 0,0 1 0,0 0 0,0 0 0,0 0 0,0 0 0,0 0 0,0 0 0,0 0 0,-1 0 0,2 2 0,2 6-7,-1 0 1,1 0 0,-2 1 0,1-1 0,-1 1 0,-1 0 0,0 0 0,0 15-1,5 33 819,-6-57-732,0 0 0,0 0 0,0 0 0,1 0 0,-1 0 0,0 1 0,1-1 0,-1-1 0,1 1 0,-1 0 0,1 0 0,-1 0 0,1 0 0,-1 0 0,1 0 0,0 0 0,0-1 0,-1 1 0,1 0 0,0-1 0,0 1 0,0-1 0,0 1 0,0-1 0,1 1 0,0 0 139,0-1-1,-1 0 1,1 0 0,0-1-1,0 1 1,-1 0 0,1 0-1,0-1 1,-1 1-1,1-1 1,-1 0 0,1 1-1,0-1 1,1-1-1,7-5 1055,0 0 0,-1-1-1,14-13 1,-19 17-1159,103-110-2082,-94 105 2172,-13 9-188,0 0 1,1 0 0,-1 0 0,0 0-1,1 0 1,-1 0 0,0 0-1,0 0 1,1 0 0,-1 1 0,0-1-1,1 0 1,-1 0 0,0 0-1,0 0 1,1 0 0,-1 0 0,0 1-1,0-1 1,1 0 0,-1 0 0,0 0-1,0 1 1,0-1 0,1 0-1,-1 0 1,0 1 0,0-1 0,1 3 135,0 0 1,0 0 0,0 0-1,0 1 1,-1-1 0,1 5-1,0 7 59,0-13-211,12 56 0,-12-52 0,1-1 0,0 0 0,0 0 0,1 0 0,0 0 0,-1 0 0,2 0 0,4 5 0,-6-8 0,-1-1 0,1 0 0,-1 0 0,1 0 0,0 0 0,0 0 0,0 0 0,-1 0 0,1 0 0,0-1 0,0 1 0,0-1 0,0 0 0,0 1 0,0-1 0,0 0 0,0 0 0,0 0 0,0-1 0,0 1 0,0 0 0,0-1 0,0 1 0,0-1 0,0 0 0,0 1 0,-1-1 0,1 0 0,0 0 0,0 0 0,-1-1 0,1 1 0,1-2 0,4-2 0,0-1 0,-1 0 0,1-1 0,-2 1 0,1-1 0,5-9 0,1-3 0,0-1 0,-2 0 0,0-1 0,-2 0 0,0 0 0,8-37 0,-20 72 0,0 1 0,1 0 0,-3 25 0,6-30-485,0 0 0,1 0 0,0 0 0,1 0 0,0 0 0,1 0 0,0 0 0,0-1 0,1 1 0,6 10 0,-9-17 310,1-1 0,0 1 0,-1 0 0,1 0 0,1-1 0,-1 1 0,0-1 0,1 0 0,-1 0 0,1 0 0,0 0 0,-1 0 0,1 0 0,0-1 0,0 1 0,0-1 0,0 0 0,1 0 0,-1 0 0,0 0 0,0-1 0,1 1 0,-1-1 0,0 0 0,1 0 0,-1 0 0,0 0 0,1-1 0,-1 1 0,0-1 0,0 0 0,0 0 0,1 0 0,3-2 0,26-16-2061,-26 13 2645,1 0 0,-1-1 0,0 1 1,9-13-1,-12 14-9,-1 1 0,1-1-1,-1 0 1,0-1 0,-1 1 0,1 0 0,-1-1-1,0 1 1,0-1 0,-1 0 0,0 0 0,0 1-1,0-1 1,0-12 0,-1 18-373,0 0-1,0 0 1,0 0-1,0 0 1,0 0 0,0 0-1,0 0 1,0 0 0,0 0-1,0 0 1,0-1-1,0 1 1,0 0 0,0 0-1,0 0 1,0 0 0,0 0-1,0 0 1,0 0-1,0 0 1,0 0 0,0 0-1,0 0 1,0 0 0,0-1-1,0 1 1,0 0 0,0 0-1,0 0 1,0 0-1,0 0 1,0 0 0,0 0-1,0 0 1,0 0 0,0 0-1,0 0 1,-1 0-1,1 0 1,0 0 0,0 0-1,0 0 1,0 0 0,0 0-1,0 0 1,0-1-1,0 1 1,0 0 0,0 0-1,0 0 1,0 0 0,0 0-1,-1 0 1,1 0-1,0 0 1,0 0 0,0 0-1,0 0 1,0 1 0,0-1-1,0 0 1,0 0-1,0 0 1,0 0 0,0 0-1,0 0 1,0 0 0,-1 0-1,-3 7 1812,-1 12 140,4-17-1978,1-1 0,0 1 0,-1 0 0,1-1 0,0 1 0,0-1 0,1 1 0,-1 0 0,0-1 0,0 1 0,1-1 0,-1 1 0,1-1 0,-1 1 0,1-1 0,0 1 0,-1-1 0,1 0 0,0 1 0,0-1 0,0 0 0,0 0 0,0 1 0,0-1 0,1 0 0,-1 0 0,0 0 0,1 0 0,-1-1 0,0 1 0,1 0 0,-1-1 0,1 1 0,-1 0 0,1-1 0,-1 0 0,1 1 0,0-1 0,-1 0 0,1 0 0,-1 0 0,1 0 0,0 0 0,-1 0 0,1 0 0,1-1 0,5-1 0,0 0 0,-1 0 0,1 0 0,-1-1 0,0 0 0,0-1 0,0 0 0,7-4 0,-2-1-649,0 0 0,-1-1 0,0 0-1,0-1 1,-1 0 0,0-1 0,-1 0 0,-1 0-1,0-1 1,-1 0 0,0 0 0,-1-1-1,0 0 1,-1 0 0,-1-1 0,0 1 0,2-21-1,0-15-1328,-1-69 0,-5 118 2044,0 0-1,0 0 1,0 0-1,0 0 1,0 0 0,0 0-1,0 0 1,0 0-1,0 0 1,0 0 0,0 0-1,-1 0 1,1 0 0,0 0-1,-1 0 1,0-1-1,-7 26 212,-2 16-332,3-1 1,1 2 0,-1 50 0,7-60 511,1-1 0,1 1 1,2 0-1,1-1 0,9 31 1,1-15 3074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24575,'2'-6'0,"0"-14"0,-3 9 0,-4 19 0,-3 17 0,-1 11 0,3 6-3814,1 4 3814,1 1 0,4-1 0,2-3-5521,1-2 5521,1-3 0,0-4-3691,0-7 8526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24575,'0'-5'0,"0"-5"0,0-1 0,0 0 0,1 1 0,4-15 0,-4 22 0,0-1 0,0 1 0,1 0 0,-1 0 0,1 0 0,0 0 0,0 0 0,0 0 0,0 0 0,0 0 0,1 1 0,-1-1 0,1 1 0,0 0 0,0 0 0,0 0 0,3-2 0,8-2-208,-1 0 0,1 0 0,0 2 1,1 0-1,-1 0 0,15-1 0,-2 2-277,-1 1-1,40 3 1,-64-1 485,0-1 0,0 1 0,0 1 0,0-1 0,-1 0 0,1 0 0,0 1 0,0-1 0,0 1 0,-1-1 0,1 1 0,0 0 0,-1-1 0,1 1 0,0 0 0,-1 0 0,1 0 0,-1 1 0,0-1 0,1 0 0,1 3 0,-2-2 0,-1 1 0,1 0 0,0-1 0,-1 1 0,0 0 0,0 0 0,0-1 0,0 1 0,0 0 0,0 0 0,-1-1 0,1 1 0,-2 4 0,-4 17 202,-2 11 246,1 0 0,-3 54 0,9-73-7274</inkml:trace>
  <inkml:trace contextRef="#ctx0" brushRef="#br0" timeOffset="1">472 1 24575,'-3'-1'0,"-3"8"0,-4 9 0,10-14 0,0-1 0,0 1 0,0 0 0,0 0 0,0 0 0,1 0 0,-1-1 0,1 1 0,-1 0 0,1 0 0,0-1 0,-1 1 0,1 0 0,0-1 0,0 1 0,0-1 0,0 1 0,0-1 0,1 0 0,-1 1 0,0-1 0,1 0 0,-1 0 0,1 0 0,-1 0 0,1 0 0,-1 0 0,1 0 0,0-1 0,0 1 0,-1-1 0,4 1 0,-3 0 0,0 0 0,0 0 0,0-1 0,1 1 0,-1-1 0,0 1 0,1-1 0,-1 0 0,0 0 0,0 0 0,1-1 0,-1 1 0,0 0 0,0-1 0,1 1 0,-1-1 0,0 0 0,0 0 0,0 0 0,0 0 0,0 0 0,0 0 0,0-1 0,0 1 0,2-3 0,-4 4 0,1-1 0,-1 1 0,0-1 0,0 1 0,1-1 0,-1 1 0,0-1 0,0 1 0,1-1 0,-1 1 0,0-1 0,0 1 0,0-1 0,0 0 0,0 1 0,0-1 0,0 1 0,0-1 0,0 0 0,0 1 0,0-1 0,0 1 0,-1-1 0,1 1 0,0-1 0,0 1 0,-1-2 0,-15-10 0,12 10 0,-1 1 0,0-1 0,1 1 0,-1 0 0,0 0 0,-5 0 0,4 1 27,0 1-1,1 0 0,-1 0 0,1 0 1,-1 1-1,1 0 0,0 0 0,-1 0 1,1 1-1,0-1 0,0 1 0,-6 5 1,4-2-271,0 1 0,0-1 0,0 1 0,1 1 1,-1-1-1,-6 13 0,3-3-6582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194 604 24575,'1'1'0,"-1"0"0,0 0 0,1 0 0,-1 0 0,1 0 0,-1 0 0,1 1 0,0-2 0,-1 1 0,1 0 0,0 0 0,0 0 0,0 0 0,0 0 0,0-1 0,0 1 0,0 0 0,0-1 0,0 1 0,2 0 0,-2-1 0,1-1 0,-1 0 0,0 1 0,0-1 0,1 0 0,-1 0 0,0 0 0,0 0 0,0 0 0,0 0 0,0-1 0,0 1 0,0 0 0,0 0 0,-1-1 0,2-2 0,106-190-1787,-94 162 1123,0 0 1,-3-1-1,0-1 0,7-44 0,-17 67 347,0 0-1,0 0 1,-1-1 0,-1 1-1,1 0 1,-2 0-1,0 0 1,-5-17 0,6 25 246,0-1 0,0 1 0,0-1 0,-1 1 0,1 0 0,-1-1 0,0 1 0,0 0 0,0 0 0,-1 1 0,1-1 0,-1 0 0,1 1 0,-1-1 0,0 1 0,0 0 0,0 0 0,0 0-1,0 0 1,-1 1 0,1-1 0,0 1 0,-1 0 0,1 0 0,-1 0 0,0 0 0,1 1 0,-1-1 0,-5 1 0,2 1-1,0 0 0,0 1-1,1 0 1,-1 0 0,0 0 0,1 1-1,0 0 1,-1 1 0,1-1-1,1 1 1,-1 0 0,0 1 0,1-1-1,0 1 1,-7 8 0,-3 4-543,1 1 0,0 1 0,-15 28 0,6-5 473,3 1 0,2 1 0,1 1 0,3 0 0,1 1 0,3 0 0,1 1 0,-2 56 1,10-81 0,0 0 1,2 0-1,0 0 1,2-1-1,6 30 1,-8-46 175,0 0 0,1 0 1,0 0-1,0 0 0,0 0 0,1 0 0,-1 0 1,1 0-1,0-1 0,1 0 0,-1 1 0,1-1 1,0-1-1,0 1 0,0 0 0,0-1 0,1 0 0,-1 0 1,1 0-1,0-1 0,0 1 0,0-1 0,0 0 1,0-1-1,0 1 0,9 0 0,-2-1 306,0-1 0,0 0 0,0-1 1,0-1-1,0 1 0,0-2 0,-1 0 0,1 0 0,-1-1 0,0-1 0,0 0 0,0 0 0,0-1 0,15-11 1,-2-1-6,-1 0 0,0-2 0,-1-1 1,32-40-1,-35 35-971,0-1 1,-2 0-1,-2-2 1,0 0-1,-2 0 0,-1-1 1,13-49-1,-15 33 40,-1 0-1,-2 0 1,-2-1 0,-2-74-1,-3 110 470,0 5 411,0-1 0,0 1 0,-1 0-1,0 0 1,0 0 0,0-1 0,-4-8 0,3 19 251,0 0 0,1 0 1,-1 0-1,1 0 0,-2 8 1,-5 40-498,2 0 1,2 0 0,3 0 0,1 1-1,16 100 1,-14-143-160,0-1-1,1 0 0,0-1 1,0 1-1,1 0 1,7 11-1,-11-18 191,1-1 0,0 1 0,0-1 1,0 0-1,0 0 0,0 1 0,0-1 0,1 0 0,-1 0 0,0 0 1,1 0-1,-1 0 0,1 0 0,-1-1 0,1 1 0,-1 0 0,1-1 1,-1 1-1,1-1 0,0 1 0,-1-1 0,1 0 0,-1 0 0,1 0 1,0 0-1,-1 0 0,1 0 0,0 0 0,-1 0 0,1-1 0,0 1 1,-1-1-1,1 1 0,-1-1 0,1 0 0,-1 1 0,1-1 0,-1 0 1,1 0-1,-1 0 0,0 0 0,0 0 0,2-2 0,7-6-113,-1 0 0,0-1-1,-1 0 1,0 0 0,10-18 0,29-63 1392,-34 65-760,9-25 1981,-14 31-2690,0 1 0,2 1 0,19-31 0,-29 49 120,0-1-1,0 1 1,0 0 0,0 0 0,0 0-1,1 0 1,-1-1 0,0 1 0,0 0-1,0 0 1,0 0 0,0 0-1,0 0 1,0 0 0,0-1 0,1 1-1,-1 0 1,0 0 0,0 0-1,0 0 1,0 0 0,1 0 0,-1 0-1,0 0 1,0 0 0,0 0 0,0 0-1,1-1 1,-1 1 0,0 0-1,0 0 1,0 0 0,0 0 0,1 0-1,-1 0 1,0 1 0,0-1-1,0 0 1,0 0 0,1 0 0,-1 0-1,0 0 1,0 0 0,0 0 0,0 0-1,0 0 1,1 0 0,-1 0-1,0 1 1,0-1 0,0 0 0,0 0-1,0 0 1,0 0 0,1 0 0,-1 1-1,0-1 1,0 0 0,0 0-1,0 0 1,0 0 0,0 1 0,0-1-1,0 0 1,0 0 0,0 0 0,3 15 312,-3-12-287,3 30 102,-2-12 176,2 1-1,0-1 1,1 0 0,9 27 0,-12-44-283,1 0 1,0 0-1,-1 0 0,1 0 1,1 0-1,-1 0 1,0-1-1,1 1 0,0-1 1,0 0-1,0 0 1,0 0-1,0 0 0,1 0 1,-1-1-1,1 1 1,0-1-1,0 0 0,0 0 1,0 0-1,0-1 1,0 1-1,0-1 0,1 0 1,-1-1-1,0 1 1,6 0-1,-1-2-270,1 0 1,-1 0-1,0-1 1,0 0-1,1-1 1,-1 1-1,0-2 1,-1 0-1,1 0 1,-1 0-1,0-1 0,0 0 1,11-9-1,-2-1-329,0 0-1,-2 0 0,1-2 1,20-29-1,-27 33 1186,0-1 1,-1-1 0,-1 1-1,0-1 1,-1-1-1,8-31 1,-13 41-412,1-1 0,-1 1 0,0-1 0,-1 1 0,1-1 0,-1 0 0,-1 0 0,1 1 0,-1-1 0,0 1 0,-1-1 0,1 1 0,-1-1 0,-1 1 0,1 0 0,-1 0 0,0 0 0,-1 0 0,-6-9 0,8 13-271,0 0 0,0 0 0,0 0 1,0 0-1,0 1 0,0-1 1,-1 1-1,1 0 0,0 0 0,-1 0 1,1 0-1,-1 0 0,0 0 0,1 0 1,-1 1-1,1 0 0,-5-1 0,2 1-207,0 1 0,0-1 0,0 1 0,0 0-1,0 1 1,0-1 0,1 1 0,-9 4-1,-2 2-429,0 1 0,1 1-1,1 0 1,-19 18 0,11-8-437,2 1 1,-24 32-1,35-42 765,0 1 1,1 0 0,0 0-1,1 1 1,0 0 0,-6 25-1,11-36 451,0 0 0,1 0 0,-1 0 0,1 0 0,0 0 0,-1-1 0,1 1 0,0 0 0,0 0 0,0 0 0,1 0 0,-1 0 0,0 0 0,1 0 0,-1 0 0,1 0 0,0-1 0,-1 1 0,1 0 0,0 0 0,0-1 0,0 1 0,0-1 0,1 1 0,-1-1 0,0 1 0,1-1 0,-1 0 0,0 1 0,1-1 0,0 0 0,-1 0 0,1 0 0,0 0 0,-1-1 0,1 1 0,0 0 0,0-1 0,2 1-1,3 0 67,0 0-1,0 0 0,0-1 0,0 0 0,-1-1 1,1 1-1,0-1 0,0-1 0,-1 1 0,8-3 0,8-6-55,-1 0 0,0-1-1,0-1 1,-2 0 0,1-2-1,-1-1 1,-1 0-1,-1-1 1,33-34 3951,-50 49-3966,-1 12 2845,-5 20-462,3-20-2796,-25 192-8079,19 1 3388,24 207 2308,-1 59 5536,-14-460-2554,-10 144 2863,8-138-3413,-1 0 0,0 0-1,-1 0 1,-1 0 0,-1 0 0,0-1-1,-10 17 1,15-30 310,0 1 0,0-1 0,-1 0 1,1 0-1,-1-1 0,1 1 0,-1 0 0,1 0 0,-1-1 1,0 1-1,0-1 0,0 1 0,0-1 0,0 0 0,0 0 1,0 0-1,0 0 0,0 0 0,-1 0 0,1-1 0,0 1 1,0-1-1,-1 1 0,1-1 0,-1 0 0,1 0 0,0 0 1,-3-1-1,1 0-13,1 0 1,-1-1 0,1 0-1,-1 0 1,1 0-1,0 0 1,0 0 0,0 0-1,0-1 1,0 0-1,0 1 1,1-1 0,-1 0-1,1 0 1,0-1-1,0 1 1,-2-5 0,-5-10-107,2-1 1,0-1-1,0 1 1,2-1-1,1 0 1,0 0-1,-1-25 1,3-13 272,5-73 0,3 50-326,35-158-1,-26 180-105,2 2-1,3 0 0,37-74 0,-36 93 246,1 2 0,3 0 0,0 2 0,3 0 0,0 2 0,2 1 0,2 2 0,0 1 0,2 1 0,1 2 0,1 1 0,44-20-1,63-36 3924,-134 78-1404,-10 6 543,-5-3-66,2-13-673,3-3-2297,-1 0 0,-1 1 0,-4-17 0,6 27 0,0 0 0,-1 0 0,1 0 0,-1 0 0,0 1 0,0-1 0,0 0 0,-1 1 0,1 0 0,-1-1 0,0 1 0,1 0 0,-1 0 0,-1 1 0,1-1 0,-5-2 0,7 4 0,-1 0 0,0 1 0,0-1 0,1 1 0,-1-1 0,0 1 0,0 0 0,0-1 0,0 1 0,0 0 0,1 0 0,-1 1 0,0-1 0,0 0 0,0 0 0,0 1 0,1-1 0,-3 2 0,0 0 0,0 0 0,1 0 0,-1 0 0,1 1 0,0-1 0,-1 1 0,-4 6 0,-1 2 0,0 0 0,1 1 0,-11 22 0,3-3-1916,2 0-1,-11 35 1,20-51 1099,1 1 1,1-1 0,0 1-1,1 0 1,1 0 0,0 28-1,1-41 805,1-1-1,-1 1 0,0-1 1,1 1-1,-1-1 1,1 1-1,0-1 0,0 0 1,0 1-1,0-1 1,0 0-1,0 1 0,1-1 1,-1 0-1,1 0 1,-1 0-1,1 0 0,0-1 1,0 1-1,3 2 1,-2-3-88,0 1 1,1-1-1,-1 0 1,0 0-1,1 0 1,-1 0-1,1-1 1,-1 1-1,1-1 1,-1 0-1,1 0 1,-1 0-1,5-1 1,6-2-94,-1 0 0,1-1 0,-1-1 0,0 0 0,0 0 0,17-11 0,4-7 560,-1-1 0,-1-1 0,-1-2 0,-1-1 0,-2-1 0,-1-2-1,-1-1 1,-1 0 0,26-49 0,-38 59-313,-1-1 0,0 0 0,-2-1 0,-1 0 0,0-1 0,-2 0 0,6-42 0,-14 55 439,-3 18-370,-5 22-246,-6 70-678,5 0 1,1 101 0,9-188 1229,0 0-1,-1 1 1,-5 21-1,5-31-326,0 1-1,0 0 1,0 0 0,0 0-1,-1-1 1,1 1-1,-1 0 1,0-1-1,0 1 1,0-1 0,0 0-1,0 0 1,0 0-1,0 0 1,-1 0-1,1 0 1,-1 0 0,1-1-1,-6 3 1,-5 0-246,1-1 0,0-1 0,-1 0 0,0 0 0,-18-1 1,9-1 1348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93 24575,'0'-76'0,"0"59"0,-4 39 0,-24 254-2844,-3 23-2686,-21-4 3105,43-256 5033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37 185 24575,'45'-11'-3918,"3"4"3414,-38 6 785,-1 1-1,1 0 1,0 1-1,-1 0 1,1 0 0,-1 1-1,16 5 1,-24-7-278,0 1 1,1-1-1,-1 1 0,0-1 1,1 1-1,-1 0 0,0-1 1,0 1-1,1 0 0,-1 0 1,0 0-1,0 0 0,0 0 1,0 0-1,0 1 0,-1-1 1,2 2-1,-1-2 24,-1 0 1,0 0-1,0 0 0,0 0 0,0 0 1,0 0-1,0 0 0,0 0 1,0 0-1,0 0 0,-1 0 1,1 0-1,0 0 0,-1 0 0,1 0 1,0 0-1,-1 0 0,-1 2 1,-1 1-155,-1 1 0,-1 0 0,1-1 0,-1 0 0,1 0 0,-9 6 0,-40 23-4646,35-21 4742,-2-2-1,0 0 1,0-1-1,-37 10 0,57-18 32,-1-1 0,1 0 0,-1 0 0,1 0 0,-1 1 0,1-1 0,-1 0 0,1 0 0,-1 0 0,1 0 0,-1 0 0,1 0 0,-1 0 0,1 0 0,-1 0 0,1 0 0,-1-1 0,1 1 0,0 0 0,-1 0 0,1 0 0,-1 0 0,1-1 0,-1 1 0,3-11 0,20-15 0,-18 22 0,75-81-284,60-74-3334,-135 154 3678,-1 1 9,1 0 1,-1 0 0,-1 0-1,1-1 1,0 1-1,-1-1 1,0 1 0,0-1-1,1-6 1,-3 10-7,0 1 0,0 0 1,1 0-1,-1 0 0,0 0 1,0 0-1,0 0 0,0 0 1,0 0-1,0 0 0,0-1 0,0 1 1,0 0-1,0 0 0,0 0 1,0 0-1,0 0 0,0 0 1,0 0-1,0 0 0,0-1 1,0 1-1,0 0 0,0 0 1,0 0-1,0 0 0,0 0 1,-1 0-1,1 0 0,0 0 0,0 0 1,0-1-1,0 1 0,0 0 1,0 0-1,0 0 0,0 0 1,0 0-1,0 0 0,0 0 1,-1 0-1,1 0 0,0 0 1,0 0-1,0 0 0,0 0 1,0 0-1,0 0 0,0 0 1,0 0-1,-1 0 0,1 0 0,0 0 1,0 0-1,0 0 0,-7 5 499,-6 10-889,6-3 2228,0 0 0,-6 16 0,8-13-2612,0 1 0,1-1 0,-5 31 0,8-34-245,0 1 0,0-1-1,2 1 1,0-1 0,3 18 0,-2-21 1067,0-1 1,1 0 0,0 1-1,7 13 1,-7-17-144,1 1-1,-1-1 1,1 0-1,0 0 0,0 0 1,1-1-1,0 1 1,0-1-1,0 0 1,0-1-1,0 1 1,1-1-1,8 4 1,-5-4-5,0 0 1,-1-1-1,1 1 1,0-2-1,0 0 1,0 0 0,1 0-1,16-2 1,-14 0 18,0-1 0,0 0 1,0-1-1,0 0 0,-1-1 1,1 0-1,-1-1 0,0 0 1,0 0-1,0-2 0,-1 1 1,0-1-1,-1-1 0,12-10 1,-18 14 118,0 0-1,0 1 1,0-1 0,-1 0 0,0 0 0,0 0 0,0-1 0,0 1 0,0-1-1,0-5 1,-1 9-70,-1-1 0,0 1 0,0 0 0,0-1-1,0 1 1,0-1 0,0 1 0,0-1 0,0 1 0,0-1-1,-1 1 1,1 0 0,-1-1 0,1 1 0,-1-1-1,1 1 1,-1 0 0,0 0 0,0-1 0,0 1 0,1 0-1,-1 0 1,0 0 0,-1 0 0,1 0 0,0 0 0,0 0-1,0 0 1,0 1 0,-1-1 0,1 0 0,0 1-1,-1-1 1,1 1 0,-3-1 0,1 0-4,1 1 1,-1 0-1,1 0 1,-1 0-1,1 0 1,-1 0-1,1 1 1,-1-1-1,1 1 1,-1 0-1,1 0 0,0-1 1,-1 1-1,1 1 1,0-1-1,0 0 1,-1 1-1,1-1 1,0 1-1,0-1 1,1 1-1,-1 0 0,0 0 1,1 0-1,-3 3 1,1-1 165,1 0-1,-1 0 1,1 0 0,0 0 0,0 1 0,0-1-1,-2 8 1,3 15 4354,2-22-4441,1 1-1,-1-1 1,1 0 0,0 0 0,1 0 0,-1 0 0,5 7 0,27 29-5711,-11-18 3302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217 417 24575,'12'-8'-234,"0"0"0,-1-1 0,-1 0-1,1-1 1,13-16 0,-19 20 78,0 0 1,0-1 0,-1 0-1,0 0 1,0 0 0,-1 0 0,0 0-1,0-1 1,0 1 0,-1-1-1,1-8 1,-2 14 103,-1-1-1,0 1 1,0 0-1,0-1 1,0 1 0,0 0-1,0-1 1,-1 1-1,1 0 1,-1-1 0,0 1-1,1 0 1,-1 0 0,0-1-1,0 1 1,0 0-1,-1 0 1,1 0 0,-1 0-1,1 0 1,-1 1 0,1-1-1,-1 0 1,0 1-1,0-1 1,-4-1 0,3 1 160,-1 1 0,1 0 0,-1 0 0,1 0 0,-1 1 0,0-1 0,1 1 0,-1 0 0,0 0 0,1 0 0,-1 0 1,0 1-1,1-1 0,-1 1 0,0 0 0,-5 3 0,-6 2 31,1 0 1,-16 10-1,13-5-823,2-1 0,-1 2 0,2 0 0,0 1 0,0 0 0,1 1 0,1 1 0,0 0 0,1 1 0,0 0 0,2 0 0,-11 24 0,18-35 625,1 0 1,-1 0-1,1 0 1,0 1 0,0-1-1,0 0 1,1 10 0,0-13 46,0-1 1,0 0 0,0 0 0,0 0 0,1 0 0,-1 0 0,0 0 0,1 1-1,-1-1 1,1 0 0,-1 0 0,1 0 0,-1 0 0,1 0 0,0 0 0,-1 0 0,1-1-1,0 1 1,0 0 0,0 0 0,0-1 0,0 1 0,0 0 0,0-1 0,0 1-1,0-1 1,0 1 0,0-1 0,0 1 0,0-1 0,0 0 0,0 0 0,0 1-1,1-1 1,-1 0 0,0 0 0,0 0 0,0 0 0,0-1 0,1 1 0,1-1 0,2 0 167,0-1 1,0 1 0,0-2-1,0 1 1,0 0 0,0-1-1,-1 0 1,1 0 0,-1 0-1,0-1 1,0 0 0,6-7 0,4-5 861,22-33 1,-23 28-868,-1-2 1,0 0-1,-2 0 1,-1 0-1,8-32 1,-8 20-1203,-2-1-1,-2 1 1,2-40 0,-7 68 740,0-1 0,0 0 0,-1 1 0,-1-9 1,2 16 310,0 0 0,0 1 0,0-1 0,0 0 0,0 0 0,0 0 0,0 0 0,0 0 0,0 0 0,0 0 0,0 0 0,0 0 0,-1 0 0,1 0 0,0 0 0,0 0 0,0 0 0,0 0 0,0 0 0,0 0 0,0 1 0,0-1 0,0 0 0,-1 0 0,1 0 0,0 0 0,0 0 0,0 0 0,0 0 0,0 0 0,0-1 0,0 1 0,0 0 0,0 0 0,-1 0 0,1 0 0,0 0 0,0 0 0,0 0 0,0 0 0,0 0 0,0 0 0,0 0 0,0 0 0,0 0 0,0 0 0,0 0 0,0 0 0,-1 0 0,1-1 0,0 1 0,0 0 0,0 0 0,0 0 0,0 0 0,0 0 0,0 0 0,0 0 0,0 0 0,0 0 0,0-1 0,0 1 0,0 0 0,0 0 0,0 0 0,0 0 0,0 0 0,0 0 0,-5 11 0,-4 18 0,0 12 741,2 0 0,-4 82 1,10-107-738,2 0 0,0-1 0,0 1 0,2 0 1,0-1-1,0 0 0,2 1 0,0-1 0,0-1 0,2 1 1,8 15-1,-12-26-119,-1-1 0,1 1 1,0 0-1,0-1 0,0 1 1,1-1-1,-1 0 0,1 0 1,0 0-1,-1 0 0,1-1 1,0 0-1,1 0 0,-1 0 1,0 0-1,1-1 1,-1 1-1,1-1 0,-1 0 1,1 0-1,7 0 0,-3-2-99,0 0 0,0 0 0,0-1 0,0 0 1,0 0-1,0-1 0,-1 0 0,0-1 0,1 1 0,8-7 0,-2 1 308,0 0 1,0-1-1,-1-1 1,0 0-1,-1-1 1,0 0-1,14-18 0,-26 28-20,0 0 0,0 0 0,0 0 0,0 0 0,0-1 0,0 1 0,0 0 0,-1 0 0,1 0 0,-1-1 0,0 1-1,0 0 1,1-1 0,-2-2 0,1 5-51,0-1 0,0 0-1,0 0 1,-1 0 0,1 0-1,0 1 1,-1-1 0,1 0-1,0 0 1,-1 1 0,1-1-1,-1 0 1,0 1 0,1-1-1,-1 1 1,1-1 0,-1 1-1,0-1 1,1 1 0,-1-1-1,0 1 1,0-1 0,1 1-1,-1 0 1,0-1 0,0 1 0,0 0-1,0 0 1,1 0 0,-1 0-1,0 0 1,0 0 0,0 0-1,0 0 1,1 0 0,-1 0-1,0 0 1,0 0 0,0 0-1,0 1 1,0-1 0,-5 2 353,0 1 1,0-1 0,1 1 0,-1 0 0,1 0-1,0 0 1,0 1 0,0 0 0,0 0 0,1 0-1,-6 8 1,3-5 79,1 0-1,1 0 1,0 1-1,0 0 1,0 0 0,1 1-1,-4 9 1,8-17-422,-1 1 1,0-1 0,1 1-1,-1-1 1,1 1-1,0-1 1,0 1 0,-1 0-1,1-1 1,0 1-1,0-1 1,1 1 0,-1 0-1,0-1 1,0 1-1,1-1 1,-1 1-1,1-1 1,-1 1 0,2 1-1,-1-2 42,0 0 0,0 0 1,0-1-1,0 1 0,0 0 0,0-1 0,0 1 0,0-1 0,0 0 0,0 1 0,1-1 1,-1 0-1,0 1 0,0-1 0,0 0 0,0 0 0,1 0 0,-1 0 0,0 0 0,2-1 1,3 0 181,1 0 0,-1-1 0,0 0 1,0 0-1,0-1 0,0 0 1,0 0-1,8-6 0,-6 3-258,0-1 0,0 0 0,8-9 0,-14 13 0,0 1 0,0-1 0,0 0 0,0 0 0,0 0 0,-1 0 0,1 0 0,-1 0 0,0 0 0,0 0 0,0-1 0,0 1 0,0-6 0,-1 10 0,0-1 0,0 0 0,0 0 0,-1 0 0,1 0 0,0 1 0,0-1 0,0 0 0,0 0 0,0 0 0,0 0 0,0 0 0,0 1 0,-1-1 0,1 0 0,0 0 0,0 0 0,0 0 0,0 0 0,-1 0 0,1 0 0,0 0 0,0 0 0,0 0 0,0 0 0,-1 1 0,1-1 0,0 0 0,0 0 0,0 0 0,0 0 0,-1 0 0,1 0 0,0-1 0,0 1 0,0 0 0,-1 0 0,1 0 0,0 0 0,0 0 0,0 0 0,0 0 0,0 0 0,-1 0 0,1 0 0,0 0 0,0-1 0,0 1 0,0 0 0,0 0 0,-1 0 0,1 0 0,0 0 0,0-1 0,0 1 0,0 0 0,0 0 0,0 0 0,0 0 0,0-1 0,0 1 0,0 0 0,0 0 0,0 0 0,0 0 0,0-1 0,-1 2 0,1-1 0,-1 1 0,1 0 0,0-1 0,-1 1 0,1 0 0,0-1 0,0 1 0,-1 0 0,1 0 0,0-1 0,0 1 0,0 0 0,0 0 0,0 0 0,0-1 0,0 1 0,0 0 0,0 0 0,0-1 0,1 1 0,-1 0 0,0 0 0,0-1 0,1 2 0,0-1-35,0 0 0,0 0 0,0 0 0,0 0 0,0 0 0,0 0 0,0 0 0,1 0 0,-1 0-1,0-1 1,0 1 0,1 0 0,-1-1 0,1 1 0,-1-1 0,0 0 0,1 1 0,-1-1 0,1 0 0,-1 0 0,1 0-1,-1 0 1,1 0 0,-1 0 0,0 0 0,1 0 0,-1-1 0,1 1 0,-1-1 0,3 0 0,1-1-331,0 0 0,0-1-1,0 1 1,0-1 0,0 0 0,7-6 0,-4 1-656,0 0 0,-1 0-1,11-16 1,-8 8 707,-1 1 0,-1-2 0,9-24 0,-3-2 537,13-70 1,-18 64 830,-16 116 4228,3 59-5864,3-99 1260,2 33 958,0-33-4467,6 34 0,-3-37 796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10 147 24575,'-5'-39'0,"3"33"0,1 0 0,0 0 0,1-1 0,-1 1 0,1 0 0,1-10 0,0 14 0,-1 0 0,1 0 0,0 0 0,0 0 0,0 0 0,0 0 0,0 0 0,0 0 0,0 1 0,1-1 0,-1 0 0,1 1 0,-1-1 0,1 1 0,0-1 0,-1 1 0,1 0 0,0 0 0,0 0 0,0 0 0,0 0 0,0 0 0,3 0 0,13-4-1310,0 1 0,0 1 0,0 0-1,0 2 1,1 0 0,-1 1 0,22 3 0,19-1-155,-59-3 1568,1 1 0,-1 0 0,1 0 0,0 0-1,-1 0 1,1 0 0,-1 1 0,1-1 0,-1 0 0,1 0 0,-1 0 0,1 0-1,-1 1 1,1-1 0,-1 0 0,1 0 0,-1 1 0,1-1 0,-1 0 0,1 1 0,-1-1-1,0 0 1,1 1 0,-1-1 0,0 1 0,1-1 0,-1 1 0,0-1 0,0 1 0,1-1-1,-1 1 1,0-1 0,0 1 0,0-1 0,1 1 0,-1-1 0,0 1 0,0-1-1,0 1 1,0 0 0,0-1 0,0 1 0,0-1 0,-1 1 0,1-1 0,0 1 0,0-1-1,0 1 1,0-1 0,-1 1 0,1-1 0,-1 2 0,-18 33-732,12-25 967,7-8-229,-26 51-727,18-23 1505,7-27-301,1-1 1,0 1-1,0 0 0,0-1 0,0 1 0,0 0 0,1-1 0,0 4 1,-1-5-548,1 1 0,0-1 0,0 1 1,-1-1-1,1 1 0,0-1 0,0 0 1,0 0-1,1 0 0,-1 1 0,0-1 1,0 0-1,1 0 0,-1 0 0,0-1 1,1 1-1,-1 0 0,1 0 0,-1-1 1,1 1-1,-1-1 0,1 0 1,-1 1-1,1-1 0,0 0 0,-1 0 1,1 0-1,0 0 0,-1 0 0,1 0 1,-1 0-1,1-1 0,0 1 0,-1 0 1,3-2-1,1 1-70,1-1-1,-1 0 1,1 0-1,-1 0 1,0-1-1,0 0 1,0 0 0,8-7-1,6-10 32,-18 19 0,0 0 0,-1 0 0,1 0 0,0-1 0,0 1 0,-1 0 0,1 0 0,0 0 0,-1-1 0,0 1 0,1 0 0,-1 0 0,0-1 0,1 1 0,-1 0 0,0-1 0,0 1 0,0-2 0,1 27 0,1-22-91,-1 0 0,0 0 0,1 0 0,0 0 0,-1 0 0,1 0 0,0 0 0,0 0 0,0-1 0,0 1 0,1-1 0,-1 1 0,0-1 0,3 1 0,10 4-6735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24575,'16'-21'-612,"-1"-2"0,-1 0-1,-1 0 1,-1-2-1,14-41 1,-14 27 9,-1 0 0,-2-1 0,4-42 0,-26 308-95,-14 46-3317,22-233 6623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492 198 24575,'3'0'0,"-1"1"0,0-1 0,0 0 0,0 0 0,1 1 0,-1-1 0,0 1 0,0 0 0,0 0 0,0 0 0,0 0 0,0 0 0,0 0 0,0 0 0,-1 1 0,1-1 0,0 0 0,-1 1 0,1 0 0,-1-1 0,1 1 0,-1 0 0,0 0 0,0 0 0,2 3 0,1 5 0,-1 0 0,0 0 0,-1 0 0,3 15 0,4 18 0,-8-40 0,1 0 0,-1 1 0,1-1 0,0 0 0,0 0 0,0 0 0,0 0 0,0-1 0,0 1 0,1-1 0,0 1 0,-1-1 0,1 0 0,0 0 0,0 0 0,0 0 0,4 2 0,-1-3 0,-1 1 0,0-1 0,0 0 0,0 0 0,1 0 0,-1-1 0,1 1 0,-1-1 0,0-1 0,10-1 0,-6 1 0,0-1 0,-1-1 0,1 1 0,0-2 0,-1 1 0,1-1 0,-1 0 0,0-1 0,-1 0 0,1 0 0,-1-1 0,0 0 0,9-10 0,-15 15-18,0-1 1,0 0-1,0 0 0,0 1 0,0-1 0,0 0 0,-1 0 0,1 0 0,-1 0 1,1 0-1,-1 0 0,0 0 0,0 0 0,0 0 0,0 0 0,0 0 0,0 0 1,-1 0-1,1 0 0,0 0 0,-1 0 0,0 0 0,1 0 0,-1 1 0,0-1 1,0 0-1,-2-2 0,2 3 6,0-1 0,1 1 0,-1 0 0,0 1 0,0-1 0,0 0 0,0 0 0,0 0 1,0 0-1,-1 1 0,1-1 0,0 1 0,0-1 0,0 1 0,-1-1 0,1 1 0,0-1 0,0 1 0,-1 0 0,1 0 1,0 0-1,-1 0 0,1 0 0,0 0 0,-1 0 0,1 0 0,0 1 0,0-1 0,-1 0 0,1 1 0,0-1 0,0 1 1,-1-1-1,1 1 0,0 0 0,0-1 0,0 1 0,0 0 0,0 0 0,0 0 0,-1 1 0,-5 6-92,0 0 0,1 0 0,0 0-1,1 1 1,0 0 0,-4 9 0,-22 60 203,27-67-141,-82 266-6563,-18 51 7216,84-278-566,-2-1 0,-2-1 0,-2-1 1,-45 61-1,53-86-1023,-1 0 0,-33 32 0,44-47 630,-1 0 1,1 0 0,-1-1-1,-1 0 1,1-1 0,-1 0-1,0 0 1,0-1 0,-21 6-1,27-9 422,0-1-1,1 1 0,-1-1 0,1 0 0,-1 0 1,0 0-1,1 0 0,-1 0 0,1-1 1,-1 0-1,1 0 0,-1 0 0,1 0 1,-1 0-1,1-1 0,0 1 0,0-1 1,-1 0-1,1 0 0,1 0 0,-1-1 1,0 1-1,0-1 0,1 1 0,0-1 1,-1 0-1,1 0 0,0 0 0,-1-3 1,-1-2-148,0 0 1,1-1 0,1 1 0,-1-1 0,1 1 0,1-1 0,0 0 0,0 0-1,1 0 1,1-16 0,2-5 404,2 0 1,1 1-1,1 0 0,2 0 0,20-46 0,-1 18 663,57-89-1,-45 88-1800,2 3 0,3 1 0,2 3 0,89-77 0,-48 58-369,3 3 0,112-61 0,-145 96 2471,61-38-815,-102 59-135,-2-1 0,1 0 0,-2-1 0,25-28-1,-34 35-5,-1-1 0,1 0 0,-1 0 0,-1 0 0,5-11 0,-7 16-12,0-1 0,0 0 0,0 0 0,0 0 0,-1 0 0,1 0 0,-1 0 0,0-1 0,0 1 0,0 0 0,-1 0 0,1 0 1,0 0-1,-1 0 0,0 0 0,-2-4 0,3 6-266,0 1 1,0 0-1,0 0 1,0 0 0,0-1-1,0 1 1,-1 0-1,1 0 1,0 0 0,0-1-1,0 1 1,0 0 0,-1 0-1,1 0 1,0 0-1,0 0 1,0 0 0,-1-1-1,1 1 1,0 0-1,0 0 1,0 0 0,-1 0-1,1 0 1,0 0-1,0 0 1,-1 0 0,1 0-1,0 0 1,0 0-1,-1 0 1,1 0 0,0 0-1,0 0 1,0 0-1,-1 0 1,1 1 0,0-1-1,0 0 1,-1 0-1,1 0 1,0 0 0,0 0-1,0 0 1,0 1-1,-1-1 1,1 0 0,0 0-1,-9 12 614,-3 13-798,0 2 0,2-1 0,1 1 0,-6 32 1,0-7-1537,-47 191-2339,16-60-1188,11-63 5755,30-104-791,-1 1 1,-12 24-1,18-41 246,-1 0-1,1 0 1,0 0-1,0 0 0,0 0 1,0 0-1,0 0 1,0 0-1,0-1 0,0 1 1,0 0-1,0 0 1,0 0-1,0 0 0,0 0 1,0 0-1,0 0 1,-1 0-1,1 0 1,0 0-1,0 0 0,0 0 1,0 0-1,0 0 1,0 0-1,0 0 0,0 0 1,0 0-1,0 0 1,0 0-1,-1 0 1,1 0-1,0 0 0,0 0 1,0 0-1,0 0 1,0 1-1,0-1 0,0 0 1,0 0-1,0 0 1,0 0-1,0 0 1,0 0-1,0 0 0,0 0 1,0 0-1,0 0 1,0 0-1,-1 0 0,1 0 1,0 0-1,0 0 1,0 1-1,0-1 1,0 0-1,0 0 0,0 0 1,0 0-1,0 0 1,0-10 270,4-15 444,2-9 304,52-206-2619,-50 214 1189,2 0 0,1 0 1,1 1-1,1 0 1,1 1-1,33-40 0,-44 60 638,0 1 1,0 0-1,0 1 0,0-1 0,1 0 0,0 1 0,-1 0 0,1 0 0,0 0 0,0 0 0,0 1 1,0 0-1,0-1 0,0 1 0,1 1 0,5-1 0,-7 0-121,-1 1 0,0 1 0,0-1-1,1 0 1,-1 0 0,0 1 0,0-1 0,1 1 0,-1 0-1,0 0 1,0 0 0,0 0 0,0 0 0,0 0 0,0 1-1,0-1 1,0 0 0,-1 1 0,1 0 0,-1-1 0,1 1-1,-1 0 1,1 0 0,-1 0 0,0 0 0,0 0 0,0 0 0,0 0-1,0 0 1,-1 0 0,1 1 0,0 2 0,0-2-44,-1 0 0,1 0 0,-1 1 0,0-1 0,0 1 0,0-1 0,-1 0 0,1 0 0,-1 1 0,0-1 0,0 0 0,0 0 0,0 1 0,-3 3 0,-2 3 516,0-1 1,0 1 0,-9 7-1,9-10-318,0 1 0,0-1 0,1 1 0,-5 9 0,10-16-285,-1-1 0,1 0-1,0 1 1,0-1-1,0 0 1,0 1 0,-1-1-1,1 0 1,0 1 0,0-1-1,0 1 1,0-1 0,0 0-1,0 1 1,0-1-1,0 0 1,0 1 0,0-1-1,0 0 1,0 1 0,0-1-1,0 1 1,1-1 0,-1 0-1,0 1 1,0-1-1,0 0 1,0 1 0,1-1-1,-1 0 1,0 0 0,0 1-1,1-1 1,14 2-201,18-10-342,-32 8 495,12-4 34,0-1 0,-1 0 0,0 0 0,0-2 0,0 1 0,-1-2 0,0 1 0,0-1 0,-1-1 0,12-12 0,-21 21 14,0-1 0,-1 0 0,1 0 0,0 1 0,0-1 0,0 0 0,-1 0 0,1 0 0,0 0 0,-1 0 0,1 0 0,-1 0 0,1 0 0,-1-1 0,0 1 0,0 0 0,1 0 0,-1 0 0,0 0 0,0 0 1,0-1-1,0 1 0,0 0 0,0 0 0,0 0 0,-1 0 0,1-1 0,0 1 0,-1 0 0,1 0 0,0 0 0,-1 0 0,0 0 0,1 0 0,-1 0 0,1 0 0,-1 0 0,-1-1 0,0 1 39,1 0-1,-1 1 1,1-1 0,-1 0 0,0 1-1,1-1 1,-1 1 0,0-1 0,0 1-1,1 0 1,-1 0 0,0-1 0,0 1 0,1 1-1,-1-1 1,0 0 0,0 0 0,0 1-1,1-1 1,-1 1 0,0-1 0,1 1-1,-1 0 1,1 0 0,-3 1 0,-1 1-22,1 0 1,-1 1-1,1 0 1,0 0-1,0 0 1,0 0-1,1 1 1,0-1-1,-1 1 1,2 0 0,-1 0-1,0 0 1,1 0-1,0 0 1,0 1-1,1-1 1,-1 1-1,1-1 1,0 7-1,0-7-80,1 0 0,0 0 0,0 0-1,0 0 1,1 0 0,0 0 0,0-1 0,0 1-1,0 0 1,1-1 0,-1 1 0,1-1-1,1 1 1,-1-1 0,0 0 0,1 0-1,0 0 1,0 0 0,0 0 0,1-1-1,-1 1 1,6 3 0,8 4-6761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0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24575,'-2'0'0,"-1"-2"0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2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24575,'-33'37'0,"13"-13"-1107,0 1 1,2 1-1,2 1 0,-17 33 0,-45 123-5185,20 3 5641,50-149 540,2-1 0,1 1 0,-1 57 0,7-76 82,0 1 1,1-1-1,0 0 1,2 0 0,0 0-1,1 0 1,0 0 0,14 25-1,-13-31 23,1 0 0,1 0-1,0-1 1,1 0 0,0-1 0,1 0-1,0 0 1,0-1 0,1-1 0,0 1-1,0-2 1,22 12 0,-2-5 6,1-1 0,0-2 0,1-1 0,56 10 0,-32-11 0,114 1 0,-214-13 6681,29 3-8295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8:2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42 24575,'6'-5'-62,"-2"1"-390,0-1 0,0 1 0,1 0 0,-1 1 0,1-1 0,0 1 0,6-3 0,-9 5 305,1 0-1,-1 1 0,0-1 0,1 1 0,-1 0 0,1 0 0,-1 0 0,1 0 0,-1 0 0,1 0 0,-1 1 0,0-1 1,1 1-1,-1 0 0,1 0 0,-1 0 0,0 0 0,0 0 0,0 0 0,4 3 0,3 3-249,0 0 0,-1 0 1,0 0-1,-1 1 0,1 1 0,-1-1 0,-1 1 0,10 16 0,-3-1-794,-1 1 1,12 36-1,-12-23 1160,-2-1 0,-2 2 0,-1-1 1,-2 1-1,-2 0 0,-1 0 0,-2 0 0,-2 0 0,-1 0 0,-11 43 0,8-50 64,-2-1-1,-1 0 0,-2 0 0,-1-2 1,-1 1-1,-2-1 0,-1-1 0,-1-1 0,-1 0 1,-1-1-1,-2-1 0,-40 38 0,37-42 852,-49 32 0,55-42 3006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5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36 118 24575,'23'-39'-768,"-18"29"772,0 1-1,0 0 0,1 0 1,0 1-1,1-1 1,0 1-1,9-8 0,-16 16-2,1 0 1,-1 0-1,0 0 0,0 0 0,0 0 0,1 0 0,-1 0 0,0-1 1,0 1-1,1 0 0,-1 0 0,0 0 0,0 0 0,0 0 1,1 0-1,-1 0 0,0 0 0,0 0 0,1 0 0,-1 0 0,0 1 1,0-1-1,0 0 0,1 0 0,-1 0 0,0 0 0,0 0 0,0 0 1,1 0-1,-1 1 0,0-1 0,0 0 0,0 0 0,0 0 1,1 0-1,-1 1 0,0-1 0,0 0 0,0 0 0,0 0 0,0 1 1,0-1-1,0 0 0,1 0 0,-1 1 0,0-1 0,0 0 0,0 0 1,0 0-1,0 1 0,0-1 0,0 0 0,0 0 0,0 1 1,0-1-1,-1 0 0,1 0 0,0 1 0,0-1 0,0 0 0,0 0 1,0 0-1,0 1 0,-2 20 217,2-20-204,-56 297-719,-5 46-5173,57-309 4705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55 24575,'1'-1'0,"-1"0"0,1 0 0,-1 0 0,1 0 0,-1 0 0,0 0 0,0 0 0,1 0 0,-1 0 0,0 0 0,0 0 0,0 0 0,0 0 0,0 0 0,0-1 0,0 1 0,0 0 0,-1 0 0,1 0 0,0 0 0,-1 0 0,1 0 0,-1 0 0,1 0 0,-1 0 0,1 1 0,-1-1 0,0 0 0,1 0 0,-1 0 0,-1 0 0,0-2 0,0 1 0,0 0 0,0-1 0,0 1 0,-1 0 0,1 1 0,-1-1 0,0 0 0,-4-2 0,5 4 0,0 0 0,1 0 0,-1 0 0,0 0 0,0 0 0,0 1 0,0-1 0,0 0 0,1 1 0,-1 0 0,0-1 0,0 1 0,1 0 0,-1 0 0,0 0 0,1 0 0,-1 0 0,1 0 0,-1 0 0,1 0 0,0 1 0,-1-1 0,1 1 0,0-1 0,0 1 0,-1 1 0,-5 7 0,1 0 0,-8 19 0,-1 3 142,-15 56-1,25-71-377,1 0 1,1 0-1,1 0 1,0 0-1,1 24 1,1-36-111,1 1 0,-1-1 0,1 0 1,0 0-1,1 0 0,-1 0 0,1 0 1,0 0-1,0-1 0,0 1 1,1-1-1,0 1 0,5 6 0,-5-8 189,-1-1 0,1 1 0,0-1-1,0 0 1,1 0 0,-1 0 0,0 0 0,1-1-1,-1 1 1,1-1 0,-1 0 0,1 0 0,0 0-1,-1 0 1,1-1 0,0 0 0,0 1 0,-1-1-1,7-1 1,6-2 172,-1 0 1,1-1-1,-1-1 1,0 0-1,0-1 0,0-1 1,-1 0-1,0-1 1,18-14-1,1-2 755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5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29 100 24575,'-6'-27'0,"5"19"0,0-1 0,-1 1 0,-1-1 0,1 1 0,-1 0 0,-8-15 0,68 102-2730,83 152 0,15 101-3501,-98-179 3350,-1 0 6439,-48-137-735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5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23 147 24575,'0'-146'-1707,"7"405"1568,-22 129-6321,10-324 5031,-2 18-758,5 119 0,4-176 8105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5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57 24575,'0'-1'0,"0"-1"0,1 1 0,-2-1 0,1 1 0,0-1 0,0 1 0,0-1 0,-1 1 0,1-1 0,-1 1 0,1-1 0,-1 1 0,1-1 0,-1 1 0,-1-3 0,1 4 0,1 0 0,0 0 0,0 0 0,0 0 0,-1 0 0,1 0 0,0 0 0,0 0 0,0 0 0,-1 0 0,1 0 0,0 0 0,0 0 0,0 0 0,-1 0 0,1 0 0,0 0 0,0 0 0,0 0 0,-1 0 0,1 1 0,0-1 0,0 0 0,0 0 0,0 0 0,-1 0 0,1 0 0,0 0 0,0 1 0,0-1 0,0 0 0,0 0 0,-1 0 0,1 0 0,0 1 0,-7 16 0,-5 32 0,-12 93 0,22-113 0,0 0 0,2-1 0,1 1 0,8 48 0,-8-71 0,1 0 0,-1 1 0,1-2 0,0 1 0,1 0 0,-1 0 0,1-1 0,0 1 0,8 9 0,-10-14 0,1 1 0,0-1 0,0 1 0,-1-1 0,1 1 0,0-1 0,0 0 0,0 0 0,0 0 0,0 0 0,1-1 0,-1 1 0,0 0 0,0-1 0,0 0 0,1 1 0,-1-1 0,0 0 0,0 0 0,1 0 0,-1-1 0,0 1 0,0 0 0,1-1 0,-1 1 0,0-1 0,0 0 0,0 0 0,3-1 0,8-5-509,1-1 1,-1 0-1,-1-1 0,1-1 0,-2 0 0,1 0 0,14-18 1,-10 9-827,-1-1 1,0-1 0,22-41 0,-32 50 1243,0 1 1,0-1 0,-1 0-1,0-1 1,-1 1 0,-1 0 0,0-1-1,0 0 1,-1-13 0,-1 19 83,-1 0 0,0 0 1,0 0-1,0 0 1,-1 1-1,0-1 0,0 0 1,-1 1-1,0-1 0,0 1 1,0 0-1,-1 0 0,0 0 1,0 1-1,-1-1 0,1 1 1,-10-8-1,8 8-95,0 0-1,0 1 1,0 0-1,-1 0 1,0 1-1,1 0 1,-1 0-1,0 0 1,0 1-1,-1 0 1,-9-1-1,12 2 91,0 1-1,0 0 1,0 0-1,0 0 1,0 1-1,0-1 1,1 1-1,-1 0 1,0 1-1,0-1 1,1 1-1,-1 0 1,1 0-1,-1 1 1,1-1-1,0 1 1,0 0-1,-4 3 1,-5 8 3718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38 473 24575,'9'-8'-234,"-1"0"-1,1-1 1,-1 0 0,-1 0-1,0-1 1,0 0-1,-1 0 1,0 0 0,-1-1-1,0 0 1,5-17-1,3-15-1101,11-72 0,-22 104 1385,3-12 174,5-43-270,-9 60 21,-1 0 0,0 0 1,0-1-1,-1 1 0,1 0 0,-1 0 0,-1 0 0,-1-7 0,2 12 23,1 0 0,0 0 0,-1 0 0,1 0 0,-1 0 0,1 0-1,-1 0 1,0 0 0,1 0 0,-1 0 0,0 0 0,0 0 0,0 1 0,0-1 0,1 0-1,-1 0 1,0 1 0,0-1 0,0 1 0,0-1 0,0 1 0,-1 0 0,0-1 0,0 1-3,0 0 0,0 0 0,0 0 1,0 0-1,1 1 0,-1-1 0,0 0 1,0 1-1,0 0 0,1-1 0,-1 1 1,-3 2-1,-2 2 155,-1 0 1,1 1-1,0 0 0,-9 10 1,7-7 189,1 1 0,0 0 0,1 1 0,0 0 0,0 0 0,1 0 0,1 1 0,0 0 0,0 0 0,2 0 0,-4 17-1,5-22-484,2 0 0,-1 0 0,1 0 0,0 0 0,0 1 0,1-1-1,0 0 1,0-1 0,1 1 0,0 0 0,0 0 0,1 0 0,-1-1-1,1 0 1,1 1 0,-1-1 0,1 0 0,0-1 0,1 1 0,-1-1-1,1 0 1,6 6 0,-3-5-530,0 0-1,1-1 0,-1 1 0,1-2 1,0 1-1,1-1 0,-1-1 1,1 1-1,18 2 0,-10-3 436,1 0 1,0-2-1,0 0 0,26-3 0,-41 2 404,0 0-1,0-1 1,0 0 0,0 0-1,0 0 1,0-1 0,0 1-1,-1-1 1,1 0-1,-1 0 1,1 0 0,-1 0-1,0-1 1,1 1 0,-1-1-1,4-5 1,0-2 859,0 0 0,0-1 0,-1 0 0,5-12 0,-7 15-593,0-1-1,0 1 1,1-1-1,0 2 1,0-1-1,1 0 1,0 1-1,0 0 1,10-8-1,-15 15-421,-1-1-1,1 1 1,-1-1 0,1 1-1,0-1 1,0 1-1,-1 0 1,1-1-1,0 1 1,0 0-1,0 0 1,-1 0 0,1-1-1,0 1 1,0 0-1,0 0 1,-1 0-1,1 0 1,0 0 0,0 1-1,0-1 1,-1 0-1,1 0 1,0 0-1,1 1 1,-1 0 6,0 0 0,1 0 0,-1 0 0,0 0 1,0 0-1,0 1 0,0-1 0,0 0 0,0 1 0,0-1 0,-1 0 0,2 3 1,0 0-204,-1 0 0,1 0 1,-1 1-1,0-1 0,0 0 1,-1 1-1,1-1 1,-1 9-1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24575,'6'-9'-371,"0"0"-1,1 1 1,1 0-1,-1 1 1,1 0-1,0 0 1,1 0-1,0 1 0,0 1 1,0-1-1,0 1 1,1 1-1,14-5 1,-19 7 171,1 1 0,0-1 0,0 1 0,0 0-1,-1 1 1,1 0 0,0-1 0,0 2 0,0-1 0,0 1 0,0 0 0,0 0 0,-1 0 0,1 1 0,0 0 0,-1 0 0,0 1 0,1-1 0,-1 1 0,0 0 0,0 1 0,-1-1-1,1 1 1,-1 0 0,8 8 0,-7-4 175,1-1-1,-2 1 1,1 0-1,-1 1 1,0-1-1,-1 1 1,0 0-1,0 0 1,-1 0-1,0 0 1,-1 0-1,0 1 1,0-1-1,-1 0 1,0 1-1,-1-1 1,-3 18-1,1-8-31,-2 0 0,0 0-1,-1 0 1,-1 0 0,-1-1-1,-1-1 1,-15 26 0,12-28-25,7-14 931,4-10 2164,7-26 2746,3-1-3884,2 4-3595,2 1 1,1 0 0,19-32-1,-29 57 1720,0 0 0,0 0 0,0 1 0,0-1 0,11-8 0,-15 13 0,1 0 0,0 0 0,0 1 0,0-1 0,0 0 0,0 1 0,0-1 0,0 1 0,0-1 0,0 1 0,0-1 0,0 1 0,0 0 0,0 0 0,0 0 0,0-1 0,0 1 0,1 0 0,-1 0 0,0 0 0,0 1 0,0-1 0,0 0 0,0 0 0,0 1 0,0-1 0,0 0 0,0 1 0,0-1 0,0 1 0,0-1 0,0 1 0,0 0 0,0-1 0,0 1 0,0 0 0,0 0 0,-1 0 0,1-1 0,0 1 0,-1 0 0,1 0 0,-1 0 0,1 0 0,0 1 0,3 7 0,-1-1 0,0 1 0,0 0 0,-1 0 0,0 0 0,1 12 0,0 0 0,-2-20 25,-1-1 1,0 1-1,0-1 0,0 1 0,0-1 0,0 1 1,1-1-1,-1 1 0,0-1 0,0 1 0,1-1 1,-1 0-1,0 1 0,1-1 0,-1 1 0,0-1 1,1 0-1,-1 1 0,0-1 0,1 0 0,-1 0 1,1 1-1,-1-1 0,1 0 0,-1 0 0,1 0 1,-1 1-1,1-1 0,-1 0 0,1 0 0,-1 0 0,1 0 1,0 0-1,2 0 222,-1-1-1,1 1 1,-1-1 0,1 0-1,-1 1 1,1-1 0,3-2 0,46-31 3475,-44 29-3491,-3 1-231,3-1 0,0-1 0,0 1 0,1 0 0,15-6 0,-22 11 0,0-1 0,1 0 0,-1 1 0,0-1 0,0 1 0,1 0 0,-1 0 0,0 0 0,1 0 0,-1 0 0,0 0 0,1 1 0,-1-1 0,0 1 0,0-1 0,1 1 0,-1 0 0,0 0 0,0 0 0,0 0 0,0 0 0,0 1 0,0-1 0,0 1 0,2 2 0,7 8-442,18 27-1,-22-27-188,1-1-1,19 20 1,-23-27 544,0 0-1,1-1 1,-1 0 0,1 0 0,-1 0 0,1-1-1,0 0 1,0 1 0,0-2 0,0 1-1,8 1 1,-7-2 77,-1 0-1,0-1 0,0 0 1,1 0-1,-1 0 0,0-1 1,0 0-1,0 0 0,1 0 0,-1 0 1,0-1-1,0 0 0,-1 0 1,1 0-1,6-5 0,-5 3-37,0 0 0,0-1-1,0 0 1,0-1 0,-1 1-1,0-1 1,0 0-1,-1 0 1,0-1 0,5-7-1,-6 7-35,0 1 0,-1-1 0,1 0 0,-1 0 0,0 0 0,-1 0 1,0 0-1,0 0 0,0 0 0,-2-13 0,1 15 5,-1 0 0,0 0-1,0 0 1,0 0 0,-1 1 0,1-1 0,-1 0 0,-1 1 0,1 0 0,0-1 0,-1 1 0,0 0-1,0 0 1,0 1 0,-1-1 0,-5-4 0,6 5 43,-1 1 0,0-1-1,-1 1 1,1 0 0,0 0 0,0 1-1,-1-1 1,1 1 0,-1 0 0,0 0 0,1 1-1,-1-1 1,1 1 0,-1 0 0,0 1-1,1-1 1,-1 1 0,0-1 0,1 1 0,-1 1-1,1-1 1,-1 1 0,1-1 0,0 1-1,0 1 1,-4 2 0,1-2 73,0 1-1,1 1 1,0-1 0,0 1-1,0 0 1,1 0 0,0 1 0,0-1-1,0 1 1,0 1 0,1-1-1,0 0 1,0 1 0,1 0-1,-3 9 1,5-14 1,0 0 1,0 0-1,1 1 0,0-1 0,-1 0 0,1 0 1,0 1-1,0-1 0,0 0 0,0 0 0,0 0 1,1 1-1,-1-1 0,1 0 0,-1 0 1,1 0-1,0 0 0,0 0 0,0 0 0,1 3 1,0-3 71,0-1 0,0 1 1,0-1-1,-1 0 1,1 1-1,1-1 0,-1 0 1,0 0-1,0 0 0,0 0 1,0-1-1,1 1 0,-1-1 1,0 1-1,5-1 1,5 0 255,0 0 1,0-1 0,-1 0 0,1-1 0,-1-1 0,15-4 0,-24 6-360,-1 1 0,1-1 0,-1 0 0,1 1 0,0 0-1,-1-1 1,1 1 0,0 0 0,-1 0 0,1 0 0,0 0 0,0 0 0,-1 0 0,1 0-1,0 0 1,-1 1 0,1-1 0,-1 1 0,1-1 0,0 1 0,-1 0 0,3 1 0,-2 1 7,0 0 0,0-1 1,0 1-1,-1 0 1,1 1-1,-1-1 0,0 0 1,0 0-1,0 1 1,1 3-1,-2-4-14,1-1 0,0 0 0,-1 1 0,1-1 0,0 0 0,0 0 0,0 1 0,1-1 0,-1 0 0,0 0 0,1 0 0,3 3 0,-4-5 0,0 1 0,0-1 0,0 1 0,0-1 0,0 0 0,0 0 0,1 1 0,-1-1 0,0 0 0,0 0 0,0 0 0,1 0 0,-1 0 0,0-1 0,0 1 0,0 0 0,0 0 0,0-1 0,1 1 0,-1-1 0,0 1 0,0-1 0,0 0 0,0 1 0,0-1 0,0 0 0,1-1 0,7-5-165,0-1-1,0 0 0,-1-1 1,0 0-1,-1 0 0,0-1 1,0 1-1,-1-2 0,-1 1 1,0-1-1,0 1 1,-1-1-1,6-22 0,-4 5-587,-1 1 0,-1-1-1,-1 0 1,-3-48-1,-2 34-26,-2 0 0,-1 0 0,-3 0 0,-1 1 0,-17-44 0,15 62 2201,11 22-1402,0 1 1,0 0-1,0 0 1,-1 0-1,1 0 1,0 0-1,0 0 1,0 0-1,0 0 1,0 0-1,0 0 1,0 0-1,0 0 1,0 0-1,0 0 1,0 0-1,0 0 1,-1 0-1,1 0 1,0 0-1,0 0 1,0 0-1,0 0 1,0 0-1,0 0 1,0 0-1,0 0 1,0 0-1,0 0 1,-1 0-1,1 0 1,0 0-1,0 0 1,0 0-1,0 0 1,0 0-1,0 0 1,0 0-1,0 0 1,0 0-1,0 0 1,0 1-1,0-1 1,0 0-1,0 0 1,0 0-1,0 0 0,0 0 1,-1 0-1,1 0 1,0 0-1,0 0 1,0 0-1,0 0 1,0 1-1,0-1 1,0 0-1,0 0 1,0 0-1,0 0 1,0 0-1,1 16 547,7 51-1531,21 83 0,29 63-671,-43-161 1997,-1-2 3958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 24575,'-4'1'0,"-3"4"0,-1-2 0,1-3 0,3-4 0,2-2 0,5-2 0,3 2 0,3 2 0,2 0 0,-2 3-8191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24575,'4'0'0,"-1"0"0,0 0 0,1 1 0,-1-1 0,0 1 0,1-1 0,-1 1 0,0 0 0,0 0 0,1 0 0,-1 1 0,0-1 0,0 1 0,-1 0 0,1 0 0,0 0 0,0 0 0,-1 0 0,0 1 0,1-1 0,-1 1 0,0-1 0,0 1 0,0 0 0,0 0 0,-1 0 0,1 0 0,-1 0 0,0 0 0,0 0 0,0 0 0,0 1 0,-1-1 0,1 0 0,-1 1 0,0-1 0,0 1 0,0 5 0,1-15 0,0 1 0,1 0 0,-1-1 0,1 1 0,5-9 0,-5 11 0,0 0 0,-1-1 0,1 1 0,1 0 0,-1 0 0,0 0 0,1 0 0,0 0 0,-1 1 0,7-5 0,-9 7-25,0 0 0,1 0-1,-1-1 1,0 1 0,1 0 0,-1 0-1,0 0 1,0 0 0,1 0-1,-1 0 1,0 0 0,1 0 0,-1 0-1,0 1 1,1-1 0,-1 0-1,0 0 1,0 0 0,1 0 0,-1 0-1,0 0 1,0 0 0,1 1-1,-1-1 1,0 0 0,0 0 0,0 0-1,1 1 1,-1-1 0,0 0-1,0 0 1,0 1 0,1-1 0,-1 0-1,0 0 1,0 1 0,0-1 0,0 0-1,0 1 1,0-1 0,0 0-1,0 0 1,0 1 0,0-1 0,0 0-1,0 1 1,0-1 0,0 0-1,0 0 1,0 1 0,0-1 0,0 0-1,0 1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98 24575,'-26'-95'0,"26"95"-10,0 0-1,0 0 1,1 0-1,-1 0 1,0 0-1,0 0 1,0 0 0,0 0-1,0 0 1,0 0-1,0 0 1,0 0-1,0 0 1,0 0-1,1 0 1,-1 0-1,0 0 1,0 0-1,0 0 1,0 0-1,0 0 1,0 0-1,0 0 1,0 0 0,0 0-1,0 0 1,0 0-1,1 0 1,-1-1-1,0 1 1,0 0-1,0 0 1,0 0-1,0 0 1,0 0-1,0 0 1,0 0-1,0 0 1,0 0 0,0 0-1,0 0 1,0-1-1,0 1 1,0 0-1,0 0 1,0 0-1,0 0 1,0 0-1,0 0 1,0 0-1,0 0 1,0 0-1,0-1 1,9 14-1403,10 19-2262,6 14 2225,-2 1-1,-2 1 1,-3 2 0,-1-1 0,10 57 0,-24-79 1124,-3-21 527,1 0 1,0 0-1,-1-1 0,2 1 1,1 6-1,8-41 780,1-19-560,6-21-160,2 1 1,48-107 0,-65 168-324,0 1 0,1 0 1,0 0-1,0 0 0,0 0 1,10-9-1,-12 14 50,-1 0-1,0 0 1,1 0 0,-1 0-1,1 0 1,-1 0 0,1 0-1,-1 1 1,1-1 0,0 1-1,-1-1 1,1 1 0,0 0-1,-1-1 1,1 1 0,0 0-1,-1 0 1,1 0 0,0 1-1,-1-1 1,1 0 0,0 1-1,-1-1 1,1 1 0,0-1-1,-1 1 1,1 0 0,-1-1-1,1 1 1,-1 0 0,1 0-1,-1 0 1,0 0 0,3 3-1,4 4 474,0 0 0,-1 1 0,0 0 0,0 0 0,0 1 0,-1 0 0,-1 0 0,0 0 0,0 1 0,-1 0 0,4 18 0,-1 0 138,-2 0 0,-2 1 0,1 38 0,-4-64-588,0 2 97,0-1 0,0 1 0,1-1-1,2 9 1,-3-13-88,0-1-1,0 1 1,1-1-1,-1 1 1,0-1-1,0 1 1,1-1 0,-1 1-1,0-1 1,1 1-1,-1-1 1,0 1-1,1-1 1,-1 0-1,1 1 1,-1-1-1,1 0 1,-1 1-1,1-1 1,-1 0 0,1 1-1,0-1 2,0 0 0,0 0 1,0-1-1,-1 1 0,1 0 0,0 0 0,0 0 1,0-1-1,-1 1 0,1 0 0,0-1 0,0 1 0,-1 0 1,1-1-1,0 1 0,0-1 0,-1 1 0,1-1 1,0 0-1,11-11-253,-1-1 0,0 1 0,12-20 0,-13 17 160,1 1 0,21-22 1,-32 35 102,1 0 0,0 1 0,-1-1 0,1 0 0,0 1 0,0-1 0,0 1 0,-1-1 0,1 1 0,0 0 0,0-1 1,0 1-1,0 0 0,0-1 0,0 1 0,0 0 0,0 0 0,0 0 0,0 0 0,0 0 0,0 0 0,0 0 0,-1 0 0,1 0 1,0 1-1,0-1 0,0 0 0,0 1 0,0-1 0,0 0 0,0 1 0,0-1 0,-1 1 0,1 0 0,0-1 0,0 1 0,-1-1 0,1 1 1,0 0-1,-1 0 0,1-1 0,0 3 0,4 4-846,-1-1 0,0 2 0,-1-1 0,4 10 0,-2-6-357,17 35-1665,-12-25 5354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8 210 24575,'-2'2'0,"1"0"0,0 1 0,1-1 0,-1 0 0,0 0 0,1 1 0,-1-1 0,1 1 0,0 2 0,1 34-1470,3 0 0,1 0 0,2 0 0,19 58 0,-22-85 943,1 0 1,1 0 0,7 13 0,-11-22 428,0 0 0,0 0 0,0 0 0,1 0 0,-1 0 0,1 0 0,0-1 0,0 1 0,-1-1 0,2 0 0,-1 0 0,0 0 0,0 0 0,1-1-1,5 3 1,-7-4 186,-1 1 0,0-1 0,1 0 0,-1 0 0,1 0 0,-1 0 0,1 0 0,-1 0 0,1-1-1,-1 1 1,0 0 0,1-1 0,-1 1 0,0-1 0,1 1 0,-1-1 0,0 0 0,1 1-1,0-2 1,1-1 210,-1 1-1,0 0 1,0 0-1,-1-1 0,1 1 1,0-1-1,-1 0 1,3-5-1,1-5-30,-1 0 0,-1 0 0,3-18 0,-4 19-1922,1-14 1719,-1 1 0,-1-1 0,-1 0 0,-3-28 0,-5-3 5662,11 72-5245,-1 2-296,1-1 1,0 1-1,2-1 0,10 26 1,-14-39-194,0 0 0,0-1 1,1 1-1,-1-1 0,0 0 0,1 1 1,0-1-1,0 0 0,0 0 1,-1 0-1,2 0 0,-1 0 1,0-1-1,0 1 0,1-1 0,-1 1 1,0-1-1,1 0 0,0 0 1,-1 0-1,1 0 0,0 0 0,-1-1 1,1 1-1,0-1 0,0 0 1,-1 0-1,1 0 0,0 0 0,0 0 1,-1 0-1,1-1 0,0 0 1,0 1-1,3-3 0,1 0 8,0 0 0,-1 0 0,0-1 0,10-7 0,16-10 0,-31 21 0,0 0 0,-1 0 0,1-1 0,0 1 0,0 0 0,0 0 0,0 0 0,0 0 0,0 0 0,-1 0 0,1 0 0,0 0 0,0 0 0,0 1 0,0-1 0,0 0 0,-1 1 0,1-1 0,0 0 0,0 1 0,-1-1 0,1 1 0,0-1 0,0 1 0,-1-1 0,1 1 0,-1 0 0,1-1 0,0 1 0,-1 0 0,1 0 0,-1-1 0,1 2 0,17 36 0,-9-15 0,-7-21-74,0 1-1,0-1 0,-1 1 0,1-1 1,1 0-1,-1 0 0,0 0 0,0 0 1,1 0-1,-1 0 0,1-1 1,0 1-1,-1-1 0,1 1 0,0-1 1,0 0-1,0 0 0,3 0 1,-1-1-174,-1 1 0,1-1 0,-1-1 1,1 1-1,-1-1 0,1 1 1,-1-1-1,0-1 0,1 1 1,-1-1-1,5-2 0,3-2-163,0-1-1,0-1 0,-1 0 1,0-1-1,0 0 0,17-20 1,-27 28 480,-1 0 1,1 1-1,0-1 0,-1 0 1,1 1-1,-1-1 1,1 1-1,0-1 0,0 1 1,-1 0-1,1-1 1,0 1-1,0-1 0,-1 1 1,1 0-1,0 0 1,0 0-1,0-1 0,0 1 1,0 0-1,-1 0 1,1 0-1,0 0 0,0 0 1,0 0-1,0 1 1,-1-1-1,1 0 0,0 0 1,0 1-1,0-1 1,1 1-1,2 2 266,-1-1 0,1 1 0,0 1-1,-1-1 1,4 4 0,16 13 401,-22-19-725,1 0-1,0 0 1,0 0-1,0 0 0,0 0 1,0-1-1,1 1 1,-1-1-1,0 1 1,0-1-1,0 0 0,0 0 1,0 0-1,1 0 1,-1 0-1,0-1 1,0 1-1,0 0 0,3-2 1,-2 1 31,1-1-1,-1 0 1,1 0 0,-1 0-1,0-1 1,0 1-1,0-1 1,0 0 0,5-6-1,-1 0-12,-1 0 0,0-1 0,0 0 0,-1 0 0,-1 0-1,6-19 1,-5 6-620,-1 0-1,-1 0 1,-1-1 0,-1 1-1,-1-1 1,-1 1-1,-1-1 1,-1 1 0,-1 0-1,-9-29 1,0 22 1157,13 29-553,0 1 0,0 0 0,0-1 0,0 1 0,-1 0 0,1 0 0,0-1 0,0 1 0,0 0 0,-1 0 0,1-1 0,0 1 0,0 0 0,-1 0 0,1 0 0,0-1 0,-1 1 0,1 0 0,0 0 0,0 0 0,-1 0 0,1 0 0,0 0 0,-1 0-1,1 0 1,0 0 0,-1 0 0,1 0 0,-1 0 0,0 0-2,1 1-1,-1 0 1,0-1-1,1 1 0,-1 0 1,1 0-1,-1 0 1,1 0-1,0-1 0,-1 1 1,1 0-1,0 0 1,-1 0-1,1 0 0,0 0 1,0 1-1,-5 32 1436,1-1 0,2 1-1,4 47 1,-1-23-445,-1-26-1171,-1 7-566,2 0 0,2 0 1,8 42-1,-11-80 734,0 0 1,0 0-1,0 0 0,0 0 0,0 0 1,1 0-1,-1 0 0,0-1 1,1 1-1,-1 0 0,1 0 0,-1 0 1,1-1-1,-1 1 0,1 0 0,-1-1 1,1 1-1,0 0 0,-1-1 0,1 1 1,0-1-1,0 1 0,-1-1 0,1 1 1,0-1-1,0 1 0,0-1 0,0 0 1,0 0-1,0 1 0,-1-1 0,1 0 1,0 0-1,0 0 0,0 0 1,0 0-1,0 0 0,0 0 0,0 0 1,0 0-1,0-1 0,-1 1 0,1 0 1,0-1-1,0 1 0,1-1 0,6-3 88,-1-1 0,1 1-1,-1-1 1,9-8-1,3-2 2163,-17 14-2313,0-1-1,1 1 0,-1 0 1,0 0-1,0 0 0,1 0 1,-1 0-1,1 1 0,-1-1 0,1 1 1,-1 0-1,0-1 0,1 1 1,-1 0-1,1 0 0,-1 1 1,4 0-1,-5-1 55,0 0 0,-1 1 0,1-1 0,0 1-1,0-1 1,-1 1 0,1-1 0,0 1 0,-1-1 0,1 1 0,0-1 0,-1 1 0,1 0 0,-1 0 0,1-1 0,-1 1 0,0 0 0,1 0 0,-1-1-1,1 2 1,-1 0 19,0 0 0,1 0 0,-1 1-1,0-1 1,0 0 0,0 0-1,-1 0 1,1 0 0,0 0 0,-1 0-1,0 3 1,-4 7-705,0 0 0,-1-1 0,0 0 0,-1 0 0,0 0 0,-1-1 0,0 0 0,-13 12 0,-20 13 1511,41-35-814,0 1 0,0-1 0,0 0 0,-1 0 0,1 0 0,0 0 0,0 0 0,0 0 0,0 1 0,0-1 0,0 0 0,0 0 0,-1 0 0,1 0 0,0 0 0,0 0 0,0 0 0,0 0 0,0 1 0,-1-1 0,1 0 0,0 0 0,0 0 0,0 0 0,0 0 0,0 0 0,-1 0 0,1 0 0,0 0 0,0 0 0,0 0 0,0 0 0,-1 0 0,1 0 0,0 0 0,0 0 0,0-1 0,0 1 0,-1 0 0,1 0 0,0 0 0,0 0 0,0 0 0,0 0 0,0 0 0,-1 0 0,4-10 0,9-11 0,28-33-1515,57-62 0,-58 72 1122,-32 35 393,19-21 0,-25 28 0,0 0 0,1 1 0,-1-1 0,0 0 0,0 0 0,0 0 0,0 0 0,-1 0 0,1 0 0,-1 0 0,1-1 0,-1 1 0,1-3 0,-4 6 66,1 1 0,0 0-1,0-1 1,0 1 0,0 0-1,0 0 1,0 0 0,1 1-1,-2 1 1,-33 56 6284,28-45-6146,1 0 1,-8 26-1,13-33-401,0 0-1,0 0 0,1-1 0,0 1 1,0 0-1,1 0 0,1 10 0,0-14 182,-1 1-1,1-1 0,0 1 0,1-1 0,-1 1 1,1-1-1,0 0 0,0 0 0,0 0 0,1 0 1,0 0-1,-1 0 0,6 4 0,-4-5-552,-1 1 1,1-1-1,0-1 0,1 1 0,-1-1 1,9 4-1,7 2 1279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25 320 24575,'-1'0'0,"0"0"0,0 0 0,0 0 0,0 0 0,0 0 0,0 0 0,0 0 0,1-1 0,-1 1 0,0 0 0,0-1 0,0 1 0,0-1 0,1 1 0,-1-1 0,0 1 0,1-1 0,-1 1 0,0-1 0,1 0 0,-1 1 0,0-1 0,1 0 0,-1 1 0,0-2 0,0-1 0,1 1 0,-1 0 0,0 0 0,1-1 0,0 1 0,-1 0 0,1-1 0,0 1 0,1-5 0,0-5 0,1 1 0,1-1 0,4-11 0,-6 20 0,15-43-982,2 1 1,37-65-1,-54 108 982,0 1 0,-1-1 0,1 1 0,0-1 0,0 1 0,0-1 0,1 1 0,-1 0 0,0-1 0,0 1 0,3-1 0,-4 2 0,1 0 0,-1-1 0,0 1 0,1 0 0,-1 0 0,0 0 0,0 1 0,1-1 0,-1 0 0,0 0 0,1 0 0,-1 0 0,0 0 0,0 0 0,1 0 0,-1 0 0,0 0 0,0 1 0,1-1 0,-1 0 0,0 0 0,0 0 0,1 1 0,-1-1 0,0 0 0,0 0 0,0 1 0,0-1 0,1 0 0,-1 0 0,0 1 0,0-1 0,0 0 0,0 0 0,0 1 0,0-1 0,0 1 0,2 6 0,-1 0 0,0 0 0,1 15 0,-2-11 0,1 7-577,1-1 1,1 1-1,1-1 1,0 0-1,1 0 1,14 32-1,-16-44 323,0-1 0,0 1 0,0-1 0,0 1 0,0-1 0,1 0 0,0 0 0,0 0 0,0-1 0,0 0 0,8 5 0,-8-6 139,0 0 0,1-1 0,-1 1-1,0-1 1,1 0 0,-1-1 0,0 1-1,1-1 1,-1 1 0,1-1 0,-1-1-1,1 1 1,-1-1 0,0 1 0,1-1-1,4-2 1,0 0 410,0-1 0,-1 1 0,1-1 0,-1-1 0,0 0 0,-1 0 0,1 0 0,-1-1 0,12-12 0,-5 3 92,-1-1-1,-1-1 0,14-22 0,-26 39-351,0 0 1,0-1-1,0 1 0,0 0 0,0-1 0,0 1 1,0 0-1,0 0 0,0-1 0,0 1 0,0 0 1,1-1-1,-1 1 0,0 0 0,0 0 0,0-1 1,0 1-1,1 0 0,-1 0 0,0 0 0,0-1 1,1 1-1,-1 0 0,0 0 0,0 0 0,1 0 1,-1 0-1,0 0 0,1-1 0,-1 1 1,0 0-1,0 0 0,1 0 0,-1 0 0,0 0 1,1 0-1,-1 0 0,0 0 0,1 0 0,-1 0 1,0 0-1,0 0 0,1 1 0,-1-1 0,1 0 1,4 14 5191,-3-7-5946,1 3-6107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24575,'-26'34'0,"17"-22"0,0 1 0,1 0 0,1 0 0,-1 1 0,2 0 0,-9 28 0,13-35 0,1-1 0,-1 1 0,1 0 0,1 0 0,0 0 0,0 0 0,0-1 0,1 1 0,0 0 0,0 0 0,0 0 0,1-1 0,0 1 0,1-1 0,-1 1 0,1-1 0,6 10 0,-3-8-593,0 0 0,0 0-1,1-1 1,0 0-1,1 0 1,-1 0 0,1-1-1,10 6 1,8 2-3269,39 17 1,-30-16 2890,-33-14 967,0 0-1,0 1 0,0-1 1,0 0-1,0 1 0,0-1 1,0 1-1,2 2 1,-3 4 619,-13-2 1472,-6-3-1893,0-1 1,-1-1 0,1 0 0,-26-4-1,12 1 2015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24575,'-1'1'0,"0"-1"0,0 1 0,0 0 0,0 0 0,0 0 0,0 0 0,0 0 0,0 0 0,0 0 0,0 0 0,1 0 0,-1 1 0,0-1 0,1 0 0,-1 0 0,1 1 0,-1-1 0,1 0 0,0 1 0,0-1 0,0 1 0,-1-1 0,1 0 0,0 1 0,0-1 0,1 0 0,-1 1 0,0-1 0,0 0 0,1 1 0,-1-1 0,1 0 0,-1 1 0,1-1 0,0 0 0,-1 0 0,2 2 0,10 17-280,28 36 1,-27-40-121,-1 1 1,19 34-1,-28-45 349,0 0 0,-1 1 0,0-1 1,0 1-1,0 0 0,-1-1 0,0 1 0,-1 0 0,1 0 0,-1 0 0,0-1 0,-2 13 0,0-12 6,1-1 0,1 0 0,-1 1 0,1-1 0,0 1 0,1-1 0,-1 0 0,1 1 0,1-1 0,-1 0 0,1 0 0,0 1 0,4 7 0,-2-8-367,0 0 1,0-1-1,0 1 0,0-1 0,1 0 1,0 0-1,0 0 0,1-1 1,-1 1-1,1-2 0,0 1 0,8 4 1,3-1-12,0 0 0,0-1-1,1-1 1,0-1 0,0 0 0,0-1 0,0-1 0,0-1 0,1-1 0,-1 0 0,0-1-1,20-4 1,-8-1 720,0 0 0,0-2-1,0-1 1,-1-2 0,-1-1-1,37-20 1,-42 19-22,35-27-1,-52 36-277,-1 0 0,-1 0-1,1 0 1,0-1 0,-1 0-1,0 0 1,0 0-1,-1-1 1,1 1 0,-1-1-1,-1 0 1,5-11 0,-7 14 60,1-1 0,-1 1 0,0-1 0,-1 1 0,1-1 0,-1 1 0,1 0 0,-1-1 0,0 1 0,0 0 0,-1-1 0,1 1 1,-1 0-1,1 0 0,-1 0 0,0 0 0,0 0 0,0 1 0,-1-1 0,1 0 0,-1 1 0,1 0 0,-1 0 0,0-1 0,-3 0 1,4 1 97,-1 0 1,0 1 0,1 0 0,-1 0 0,0-1 0,0 2 0,0-1 0,0 0-1,0 1 1,0-1 0,0 1 0,0 0 0,-3 0 0,4 0 166,0 0-1,0 1 1,0-1-1,0 1 1,0 0 0,0 0-1,0-1 1,0 1-1,0 1 1,0-1 0,0 0-1,1 0 1,-1 1-1,0-1 1,1 1 0,-1-1-1,1 1 1,0-1-1,-2 4 1,-2 4-214,1 0-1,0 1 1,0-1-1,1 0 0,0 1 1,1 0-1,0 0 1,1-1-1,-1 18 1,5 45-1038,2-28-3443,6 5 2254,1-1 0,22 53-1,9 34 575,-38-112 1562,0 0 1,-1-1-1,-2 2 1,0 23-1,-3-33 222,0 0 0,-1 0 1,-1-1-1,0 0 0,-1 1 0,0-1 0,-1 0 0,-1-1 0,0 1 0,0-1 0,-1 0 0,-1-1 0,0 0 0,-17 18 1,15-18 1,-1-1 0,0 0 0,0-1 0,-1 0 0,0-1 0,-1 0 0,0-1 0,0 0 1,-1-1-1,0-1 0,0 0 0,0 0 0,-22 2 0,8-4-2128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494 24575,'-166'21'-8062,"0"-3"4058,-508 81 1716,591-73 4219,289-62 1237,-113 17-2345,-31 7-874,691-128-2800,876-66 440,10 87 4650,-1491 110-2834,688-54 5618,-816 61-4995,1 0-175,-1-1 1,0 0-1,29-9 1,-48 11 192,-1 1 0,1 0 0,0 0 0,0 0 0,0-1 0,0 1 0,-1 0 0,1-1 0,0 1 0,0-1 1,-1 1-1,1-1 0,0 1 0,-1-1 0,1 0 0,-1 1 0,1-1 0,-1 0 0,1 1 0,0-2 0,-1 1 71,0 0 0,-1 1 0,1-1 0,0 1 0,-1-1 0,1 0 0,0 1 0,-1-1 0,1 1 0,-1-1 0,1 1 0,-1-1 0,1 1 0,-1 0 0,1-1 0,-1 1 0,1-1 0,-1 1 0,1 0 0,-1 0 0,0-1 0,0 1 0,-24-10-4330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8 285 24575,'-6'4'0,"5"-6"0,9-9 0,100-68-1582,-79 60 934,-2 0 1,0-2-1,-1-2 0,25-26 1,-49 46 567,0 1-1,0-1 1,0 0 0,-1 1 0,1-1 0,-1 0 0,0 0-1,0 0 1,0 0 0,0 0 0,0-6 0,-1 8 178,0 0 0,0 0-1,0 0 1,0 0 0,0 0 0,0 0 0,0 0 0,0 0 0,-1 0 0,1 0 0,0 0 0,-1 0 0,1 1 0,-1-1 0,1 0 0,-1 0 0,1 0-1,-1 0 1,0 1 0,1-1 0,-1 0 0,0 1 0,1-1 0,-1 0 0,0 1 0,0-1 0,0 1 0,0 0 0,1-1 0,-1 1 0,0-1 0,0 1-1,0 0 1,0 0 0,0 0 0,0-1 0,0 1 0,0 0 0,0 0 0,0 1 0,-1-1 0,1 0-60,0 0 0,0 0 0,1 0 0,-1 1 0,0-1-1,0 0 1,1 0 0,-1 1 0,0-1 0,1 1 0,-1-1 0,0 0 0,1 1 0,-1-1 0,1 1 0,-1 0 0,1-1 0,-1 1 0,1-1 0,-1 1 0,1 0-1,0-1 1,-1 1 0,1 0 0,0-1 0,-1 1 0,1 0 0,0 0 0,0-1 0,0 1 0,0 0 0,0 0 0,0 0 0,0 1 0,2 31 298,-2-29-331,23 133-416,2 22-1726,-21-125-680,8 115-732,-12-127 3563,0 1-1,-2-1 1,0 1-1,-9 32 1,9-49 48,1-1 0,-1 0 1,0 0-1,-1 0 0,1 0 0,-1 0 0,-4 5 0,4-7 271,0 1 0,0-1 0,-1 0 0,1 0-1,-1 0 1,0-1 0,0 1 0,0-1 0,0 0-1,0 0 1,0-1 0,-1 1 0,1-1 0,-1 0-1,1 0 1,-1 0 0,1-1 0,-1 1 0,0-1 0,1 0-1,-10-2 1,-86-6 523,119 6-807,0 0-1,0-2 0,20-5 1,-2 1-72,336-85-6995,-344 84 5845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41 24575,'0'-10'0,"-2"-21"0,0 31 0,0 7 0,-1 13 0,0 561-13815,4-533 13781,5 127 6109,-4-130-6492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44 569 24575,'-4'-16'-2152,"-3"-12"2152,-3-12 0,1-7 0,2-3-5707,1-1 5707,5 3-3947,4 1 3947,5 3-1483,6 3 1483,6 4-1236,3 4 1236,4 2 1424,3 5-1424,3 7 3654,4 9-3654,2 9 401,-8 6 454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26 222 24575,'0'0'0,"0"1"0,-1 0 0,1 0 0,0 0 0,-1 0 0,1-1 0,-1 1 0,1 0 0,-1-1 0,1 1 0,-1 0 0,0-1 0,1 1 0,-1-1 0,0 1 0,0-1 0,1 1 0,-1-1 0,0 1 0,0-1 0,0 0 0,1 1 0,-1-1 0,0 0 0,0 0 0,0 0 0,0 1 0,0-1 0,-1 0 0,2-1 0,0 1 0,-1 0 0,1 0 0,0 0 0,0-1 0,-1 1 0,1 0 0,0 0 0,0 0 0,-1-1 0,1 1 0,0 0 0,0-1 0,0 1 0,0 0 0,-1 0 0,1-1 0,0 1 0,0 0 0,0-1 0,0 1 0,0 0 0,0-1 0,0 1 0,0 0 0,0-1 0,6-15 0,1 7-273,0 1-1,0 0 0,0 1 0,1-1 1,0 1-1,12-7 0,60-34-3090,-62 37 2734,128-60-5423,-96 49 9825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24575,'32'-74'0,"-32"74"-6,0 0-1,0 0 1,0-1-1,0 1 0,0 0 1,0 0-1,1 0 1,-1 0-1,0-1 1,0 1-1,0 0 0,0 0 1,0 0-1,0 0 1,1 0-1,-1 0 0,0-1 1,0 1-1,0 0 1,0 0-1,1 0 1,-1 0-1,0 0 0,0 0 1,0 0-1,0 0 1,1 0-1,-1 0 1,0 0-1,0 0 0,0 0 1,1 0-1,-1 0 1,0 0-1,0 0 1,0 0-1,0 0 0,1 0 1,-1 0-1,0 0 1,7 9-677,2 14-1171,-9-21 1622,15 55-1829,-2 0-1,10 109 1,-23-165 2061,4 23 0,1-19 0,2-15 0,8-25 2,12-47 0,-21 58-59,2 0 0,0 0-1,2 1 1,0 0 0,25-38 0,-34 60 41,0-1 0,0 1 0,0 0 1,0 0-1,0 0 0,0-1 0,0 1 1,0 0-1,0 1 0,1-1 0,-1 0 1,0 0-1,1 0 0,-1 1 0,1-1 1,-1 1-1,1-1 0,-1 1 0,1-1 1,1 1-1,-1 0-4,-1 1 1,1-1-1,-1 0 0,0 1 1,1-1-1,-1 1 0,1 0 1,-1-1-1,0 1 1,1 0-1,-1 0 0,0 0 1,0 0-1,0 0 0,0 0 1,2 2-1,3 6-60,0 0 1,0 0-1,-1 0 0,6 17 0,-9-21 76,38 99 2519,14 30 1270,-42-108-7647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24575,'2'12'-1117,"0"1"0,1 0 1,8 25-1,2 11-1892,22 146-3006,-11 4 3841,-6-52 4202,-18-128 722,-7-27 191,-9-29-1779,7 5-1396,2 0-939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150 285 24575,'-3'-15'-52,"-21"-91"-2150,21 89 1613,1-1 1,1 0-1,0 1 0,3-19 1,-2 33 381,0 0 0,0 1 0,1-1 0,-1 0 1,1 1-1,0-1 0,-1 1 0,1-1 0,1 1 0,-1-1 0,0 1 1,1 0-1,-1 0 0,1-1 0,-1 1 0,1 0 0,0 1 0,0-1 1,0 0-1,0 0 0,3-1 0,-2 2 79,0 0 1,-1 0-1,1 0 1,0 1-1,0-1 0,0 1 1,0 0-1,0 0 0,0 0 1,0 0-1,0 0 1,0 1-1,0-1 0,0 1 1,0 0-1,-1 0 0,1 0 1,0 0-1,4 3 1,0 0 77,1 0 1,-1 1-1,0 0 1,0 1 0,0-1-1,-1 2 1,0-1-1,0 0 1,-1 1 0,0 0-1,0 0 1,0 1 0,-1 0-1,0-1 1,-1 1-1,0 1 1,0-1 0,0 0-1,2 16 1,-3-7-24,0 1 0,-1 0-1,-1 0 1,0 0 0,-1 0 0,-1-1-1,-1 1 1,-9 30 0,2-18-36,-2-1 0,0 0 0,-27 42 0,-58 74 150,-9 16-1997,102-154 1999,0 0 0,0 0-1,1 0 1,0 0 0,1 1 0,-3 9 0,5-15 2,0 0 0,0 0 1,-1 0-1,1-1 1,1 1-1,-1 0 0,0 0 1,0 0-1,1 0 1,-1-1-1,1 1 0,-1 0 1,1 0-1,0-1 0,0 1 1,0 0-1,0-1 1,0 1-1,0-1 0,0 1 1,0-1-1,1 0 1,-1 1-1,0-1 0,1 0 1,-1 0-1,1 0 1,0 0-1,-1 0 0,4 1 1,13 4 6354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115 363 24575,'1'1'0,"-1"1"0,0-1 0,1 0 0,-1 0 0,0 1 0,0-1 0,0 0 0,0 0 0,0 1 0,0-1 0,0 0 0,-1 1 0,1-1 0,0 0 0,-1 0 0,1 0 0,-2 2 0,2 0 0,-2 3 0,1-1 0,0 0 0,0 1 0,1-1 0,-1 1 0,1-1 0,0 1 0,1-1 0,0 0 0,1 9 0,-1-11 0,0-1 0,0 0 0,1 1 0,-1-1 0,0 0 0,1 0 0,-1 0 0,1 0 0,0 0 0,0 0 0,0 0 0,0-1 0,0 1 0,0-1 0,0 1 0,0-1 0,1 0 0,-1 0 0,0 0 0,1 0 0,-1 0 0,1-1 0,-1 1 0,4 0 0,2 0 0,1-1 0,-1 0 0,1 0 0,-1-1 0,0 0 0,0 0 0,1-1 0,-1 0 0,0-1 0,0 0 0,-1 0 0,13-7 0,-4 2 0,-1-2 0,0 0 0,-1 0 0,25-24 0,-31 26-126,-1-1 0,0 1-1,10-16 1,-16 22 106,1 0-1,-1 0 1,0 0 0,0 0 0,0 0 0,0 0-1,0 0 1,-1 0 0,1-1 0,0 1 0,-1 0-1,0 0 1,0-1 0,1 1 0,-1 0-1,-1-1 1,1 1 0,0 0 0,0 0 0,-1-1-1,1 1 1,-1 0 0,0 0 0,-1-3 0,1 4 20,1 1 1,-1-1-1,0 1 1,1-1 0,-1 1-1,0-1 1,0 1 0,1-1-1,-1 1 1,0 0 0,0-1-1,0 1 1,0 0 0,1 0-1,-1 0 1,0 0 0,0 0-1,0 0 1,0 0 0,0 0-1,0 0 1,1 0 0,-1 0-1,0 0 1,0 0 0,0 1-1,0-1 1,1 0 0,-1 1-1,0-1 1,0 1-1,0-1 1,1 1 0,-1-1-1,0 1 1,1 0 0,-1-1-1,1 1 1,-2 1 0,-24 27-334,19-17 189,0 0 0,1 0 0,0 1 0,1 0 0,1 0 0,0 0 0,1 1 0,0-1 0,-1 15 0,0 19 555,3 59 0,34 251-4518,-1-46-20,-31-280 3521,-1-1 0,-1 0 0,-2 0 0,-7 32 0,8-52 481,0 0 1,-1 1-1,-1-1 0,1 0 1,-2-1-1,1 1 0,-1-1 1,-1 0-1,0 0 1,0 0-1,0-1 0,-1 0 1,-1 0-1,1-1 0,-10 7 1,12-11 148,1 0 1,-1 0-1,0-1 1,0 1-1,0-1 1,-1 0-1,1-1 1,-1 1-1,1-1 1,-1 0-1,1-1 1,-1 1 0,1-1-1,-1 0 1,0 0-1,1-1 1,-1 0-1,1 0 1,-1 0-1,1-1 1,0 1-1,-1-1 1,1-1-1,0 1 1,-7-5-1,3 1-27,1 0-1,-1-1 0,1 0 1,1 0-1,-1 0 0,2-1 1,-1 0-1,1-1 0,0 0 1,0 0-1,1 0 0,1 0 1,-5-11-1,2-2 85,1 1 0,1-1 0,0 0-1,2-1 1,1 1 0,0-46 0,5 36 0,0-1 1,3 1-1,0 0 0,15-42 0,-2 22-201,2 1 0,3 1 0,2 1 1,2 1-1,50-65 0,-42 68-321,82-77 1,53-26 444,66-65 1159,-217 192 273,34-46 0,-49 61-1249,-1-1 1,0 1 0,-1-1 0,1 0 0,-1 0 0,-1 0 0,1 0 0,-1-1 0,0 1 0,-1 0 0,0-1-1,1-14 1,-2 21-148,0 0-1,0 0 1,0 0-1,0 0 1,0 1-1,0-1 1,-1 0-1,1 0 0,0 0 1,0 1-1,0-1 1,-1 0-1,1 0 1,0 1-1,-1-1 1,1 0-1,-1 1 1,1-1-1,-1 0 0,1 1 1,-1-1-1,-1 0 1,2 1 51,-1 0-1,1 0 1,-1 0 0,0 0 0,1 0-1,-1 0 1,0 0 0,1 0 0,-1 1-1,1-1 1,-1 0 0,0 0 0,1 1-1,-1-1 1,1 1 0,-1-1 0,1 0-1,-1 1 1,1-1 0,-1 1 0,0 0-1,-3 4 491,0 0 0,0 1 0,0 0 0,-3 6 0,-5 14-1034,2 1 0,0 1 1,2 0-1,0 0 1,-5 52-1,6-8-1392,4 83 0,5-112-21,1-9 4892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24575,'8'-2'-31,"1"0"0,-1 1-1,1 0 1,0 0 0,0 1 0,-1 0-1,16 2 1,-20-1 34,1 0 0,-1 0 0,0 1-1,1 0 1,-1 0 0,0 0 0,0 0 0,0 1 0,0-1 0,0 1 0,-1 0-1,1 0 1,-1 0 0,0 1 0,0-1 0,3 5 0,49 81 60,-42-66-36,1 0 1,0 0 0,2-2 0,29 32-1,-44-52-21,-1 0 0,1-1 0,-1 1-1,1 0 1,-1-1 0,1 1 0,0 0-1,-1-1 1,1 1 0,0-1 0,0 1-1,-1-1 1,1 0 0,0 1 0,0-1-1,0 0 1,-1 1 0,1-1 0,0 0-1,0 0 1,0 0 0,0 0 0,0 0 0,0 0-1,-1 0 1,1 0 0,0 0 0,0 0-1,0 0 1,0-1 0,0 1 0,-1 0-1,1 0 1,0-1 0,0 1 0,0-1-1,-1 1 1,1-1 0,0 1 0,-1-1-1,1 1 1,0-1 0,-1 0 0,1 1 0,-1-1-1,1 0 1,0-1 0,2-4-154,0-1 0,-1 1 0,1-1 0,-1 0 0,1-7 0,-2 7-371,28-144-7880,-24 104 6486,-2 0 0,-6-89 0,2 126 2567,0 0 0,-1 1 0,-3-13 1,-2 6 3805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2 196 24575,'0'-2'-61,"-1"1"0,1-1 0,0 0 0,0 1 0,-1-1-1,1 0 1,0 1 0,1-1 0,-1 0 0,0 1 0,0-1 0,1 0-1,-1 1 1,1-1 0,-1 0 0,1 1 0,0-1 0,0 1 0,0-1-1,0 1 1,0 0 0,0-1 0,0 1 0,0 0 0,0 0-1,1-1 1,-1 1 0,3-1 0,4-5-1037,1 1 1,19-11-1,83-35-4962,62-9 2285,-168 59 4041,0 1-1,-1-1 1,1 1 0,0 0-1,0 1 1,6-1 0,-10 1-201,-1 0 0,1 0 0,-1 0 0,1 0 1,-1 1-1,1-1 0,-1 0 0,1 0 0,-1 0 1,1 1-1,-1-1 0,1 0 0,-1 1 0,1-1 1,-1 0-1,0 1 0,1-1 0,-1 0 0,1 1 1,-1-1-1,0 1 0,1-1 0,-1 1 0,0 1-12,1-1-1,-1 1 0,0-1 0,0 0 1,0 1-1,0-1 0,0 1 0,0-1 0,0 1 1,0-1-1,-1 0 0,1 1 0,-1 1 1,-17 47-353,8-23-408,-11 48 1,19-67 625,1 0 1,0 0-1,0 0 0,1 0 0,0 0 0,1 0 1,0 0-1,0 0 0,0 0 0,5 13 0,-5-18 100,0 0-1,1 0 1,-1-1 0,0 1-1,1-1 1,0 1-1,-1-1 1,1 0-1,0 0 1,0 1-1,0-1 1,1 0-1,-1-1 1,0 1-1,1 0 1,-1-1 0,1 1-1,-1-1 1,4 1-1,-1-1-148,0 0-1,-1 0 1,1 0-1,0-1 1,0 0-1,0 0 1,0 0 0,0 0-1,0-1 1,7-2-1,4-1 315,-1-1-1,1-1 1,-1-1-1,-1 0 1,26-17-1,-29 16-827,-10 7 997,1 0 1,-1-1-1,1 1 1,-1 0-1,1 0 1,0 0-1,-1 1 1,1-1-1,3-1 1,-4 2-241,-1 1 0,1-1 0,0 0 0,-1 0 0,1 1 0,-1-1 0,1 1 0,-1-1 0,1 1 0,-1-1 0,1 1 0,-1-1 0,1 1 0,-1-1 0,0 1 0,1-1 0,-1 1 0,0 0 0,1-1 0,-1 1 0,0-1 0,0 1 0,0 0 0,1-1 0,-1 1 0,0 0 0,0 0 0,0-1 0,0 1 0,0 0 0,0-1 0,-1 2 0,2 2-15,-1 1 0,1-1-1,0 0 1,0 0 0,0 1-1,0-1 1,1 0 0,0 0-1,0 0 1,0-1 0,0 1-1,0 0 1,1-1 0,0 1-1,0-1 1,0 0 0,0 0-1,0 0 1,4 2 0,-3-3 5,0 0-1,0 0 1,0-1 0,1 1 0,-1-1-1,0 0 1,1 0 0,-1 0 0,0-1-1,1 0 1,-1 0 0,1 0 0,-1 0-1,0-1 1,1 1 0,-1-1 0,1 0-1,7-3 1,2-2-102,-1 0 0,0 0 0,21-14 0,-27 16 0,-1-1 0,1 0 0,-1 0 0,0-1 0,0 0 0,-1 0 0,1 0 0,4-8 0,-10 13 0,1 0 0,-1 1 0,1-1 0,-1 0 0,1 1 0,-1-1 0,0 0 0,1 0 0,-1 1 0,0-1 0,1 0 0,-1 0 0,0 0 0,0 1 0,0-1 0,0 0 0,0 0 0,0 0 0,0 0 0,0 1 0,0-3 0,-1 3 0,0 0 0,1-1 0,-1 1 0,1 0 0,-1 0 0,1 0 0,-1 0 0,0 0 0,1 0 0,-1 0 0,1 0 0,-1 0 0,0 0 0,1 0 0,-1 0 0,1 0 0,-1 0 0,1 1 0,-1-1 0,0 0 0,0 1 0,-5 1 0,1 1 0,0 0 0,0 0 0,-8 7 0,4-3-787,2 2-1,-1-1 0,-8 14 0,14-20 639,1 0 0,-1 1 0,1-1 0,0 0 0,-1 0 0,1 1 0,0-1 0,1 1 0,-1-1 0,0 1 0,1-1 0,-1 1 0,1-1 0,0 1 0,0-1 0,0 1 0,0-1 0,0 1-1,1 0 1,-1-1 0,2 4 0,-2-5 146,1 0-1,0 0 0,-1 0 0,1 0 1,-1-1-1,1 1 0,0 0 1,0 0-1,0-1 0,-1 1 0,1 0 1,0-1-1,0 1 0,0-1 1,0 1-1,0-1 0,0 1 0,0-1 1,0 0-1,0 0 0,0 1 1,2-1-1,0 0 2,0 0-1,0 0 1,0-1-1,-1 1 1,1-1 0,0 1-1,0-1 1,3-2 0,2 0 5,-1 0 1,0-1-1,0 0 1,-1 0-1,9-8 1,-10 7 258,0 1 0,0-2 0,0 1 0,-1 0 0,0-1 0,-1 0 0,1 0 0,-1 0 0,0 0 0,0-1 0,-1 1 0,0-1 0,0 1 0,0-1 0,-1 0 0,0 0 0,0-8 0,-2 6 75,1 0 0,-1 1 0,-1-1 0,1 1-1,-2 0 1,1-1 0,-1 1 0,0 0 0,-1 1 0,1-1 0,-2 0 0,1 1-1,-9-11 1,12 18-337,1-1 0,-1 1 0,1 0 0,-1-1 0,1 1 0,0-1 0,-1 1 0,1-1 0,0 1 0,-1-1 0,1 1 0,0-1 0,-1 0 0,1 1 0,0-1 0,0 1 0,0-1 0,0 0 0,0 1 0,0-1 0,0 1 0,0-1 0,0 0 0,0 1 0,0-1 0,0 1 0,0-1 0,0 0 0,0 1 0,1-1 0,-1 1 0,0-1 0,0 1 0,1-1 0,-1 1 0,0-1 0,1 1 0,-1-1 0,1 1 0,-1-1 0,1 1 0,-1 0 0,1-1 0,-1 1 0,1 0 0,-1-1 0,1 1 0,-1 0 0,1 0 0,-1-1 0,1 1 0,0 0 0,-1 0 0,1 0 0,-1 0 0,1 0 0,0 0 0,-1 0 0,2 0 0,7-1 0,0 0 0,0 1 0,11 0 0,-13 0 0,8 1 0,1 0 0,-1 0 0,0 2 0,1 0 0,18 6 0,-30-7 0,1-1 0,-1 1 0,0 0 0,1 0 0,-1 1 0,0-1 0,0 1 0,-1 0 0,1 0 0,0 0 0,-1 1 0,0-1 0,0 1 0,0-1 0,0 1 0,0 0 0,-1 1 0,0-1 0,0 0 0,0 0 0,2 7 0,-1 11 0,-3-17 0,1 1 0,0-1 0,0 0 0,0 1 0,5 8 0,-6-13 0,1 1 0,-1-1 0,1-1 0,0 1 0,-1 0 0,1 0 0,0 0 0,0 0 0,0 0 0,0-1 0,0 1 0,0 0 0,0-1 0,0 1 0,0-1 0,0 1 0,0-1 0,0 0 0,1 1 0,-1-1 0,0 0 0,0 0 0,0 0 0,0 1 0,1-1 0,-1-1 0,0 1 0,0 0 0,0 0 0,0 0 0,3-1 0,9-3-335,0-1-1,0-1 1,0 0-1,-1 0 1,22-15-1,-22 13 85,1 0 0,-1 1 0,1 0 0,1 1-1,13-4 1,-26 10 243,1 0 0,-1 0 1,0 0-1,0 0 0,1 0 0,-1 0 0,0 0 0,0 0 0,0 1 0,1-1 0,-1 0 0,0 1 0,0-1 0,0 1 0,0 0 0,0-1 1,0 1-1,0 0 0,0-1 0,0 1 0,0 0 0,0 0 0,-1 0 0,1 0 0,0 0 0,0 1 0,20 35 40,-13-20-46,-1-5 269,1 0 0,12 14 1,-8-12-5497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247 292 24575,'-160'6'-13619,"91"-9"12924,52 0 607,35-4 136,475-66 3387,-364 58-3836,2285-143-2633,-2197 155 2971,322-8-1565,-527 11 1419,0-1 599,0 1 1,0-2-1,14-2 0,-15-1-125,-11 5-239,0 0 1,0-1-1,0 1 0,0 0 0,0 0 0,0 0 1,0 0-1,0-1 0,1 1 0,-1 0 0,0 0 1,0 0-1,0-1 0,0 1 0,0 0 0,0 0 1,0 0-1,0-1 0,0 1 0,0 0 0,0 0 1,-1 0-1,1-1 0,0 1 0,0 0 0,0 0 1,0 0-1,0-1 0,0 1 0,0 0 1,0 0-1,0 0 0,-1 0 0,1-1 0,0 1 1,0 0-1,0 0 0,0 0 0,-1 0 0,1 0 1,0 0-1,-10-6 5110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155 197 24575,'-29'-49'0,"26"45"0,0 0 0,0 0 0,0 0 0,-1 0 0,1 1 0,-1 0 0,0 0 0,0 0 0,-4-3 0,7 6 0,0 0 0,1 0 0,-1 0 0,0 0 0,1 0 0,-1 0 0,1 0 0,-1 0 0,0 0 0,1 0 0,-1 0 0,0 0 0,1 1 0,-1-1 0,1 0 0,-1 0 0,1 1 0,-1-1 0,1 0 0,-1 1 0,1-1 0,-1 1 0,1-1 0,-1 1 0,1-1 0,-1 1 0,1-1 0,0 1 0,-1-1 0,1 1 0,0-1 0,0 1 0,-1-1 0,1 2 0,-9 25 0,8-22 0,-17 73-3671,3 1 0,-5 118 0,15-133 1298,6 98 1,0-141 2490,1 0 1,1-1-1,2 1 0,0-1 1,0 0-1,2 0 1,1-1-1,17 34 0,-20-46 28,1 1 0,0-1 0,0 0 0,0 0 0,1 0 0,-1-1 0,2 0 0,-1-1 0,1 1-1,0-1 1,0-1 0,0 0 0,0 0 0,1 0 0,0-1 0,0 0 0,0-1 0,0 0-1,0 0 1,0-1 0,0-1 0,1 1 0,-1-1 0,13-2 0,-1-1 168,-1 0 0,0-2 0,0 0 0,0-1 0,0-1 0,-1-1 0,0-1 0,-1 0 0,35-24 0,-33 18-256,-2 0-1,1-1 1,-2-1 0,0-1-1,-1 0 1,-1-1 0,0-1-1,-2 0 1,0-1 0,-2-1-1,0 0 1,11-34 0,-16 37-82,0-1 0,-2 0 0,-1-1 0,0 1 0,-1-1-1,-1 1 1,-1-1 0,-1 1 0,-1-1 0,-1 1 0,-1 0 0,0 0 0,-2 0 0,0 0 0,-11-21 0,5 15-940,-2 1 0,0 1 0,-2 0 0,-1 2 0,-21-25 0,17 26 717,0 1 1,-1 0-1,-1 1 1,-45-27-1,57 39 127,0 2 1,-1-1-1,1 1 1,-1 1-1,0 0 1,0 1-1,-21-3 1,27 5 167,-1 0 0,1 1 0,-1 0 0,1 1 1,-1 0-1,1 0 0,-1 0 0,1 0 0,-1 1 0,1 0 1,0 1-1,0-1 0,0 1 0,0 0 0,1 1 0,-7 4 0,-16 19 1036,4 1 4336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24575,'2'0'0,"0"2"0,-1 5 0,-4 4 0,-2 13 0,-4 8 0,1 6 0,-2 13 0,0 3 0,2-2 0,0 0 0,2-2 0,2-11-8191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128 341 24575,'-4'-5'-50,"0"1"-1,1-1 1,-1 0-1,1-1 1,1 1-1,-1 0 1,1-1-1,-1 1 1,2-1-1,-1 0 0,1 0 1,-1 0-1,2 0 1,-1 1-1,1-1 1,0 0-1,0 0 1,0 0-1,3-10 1,2-10-240,1 1 0,1 1 0,12-29-1,-14 42 275,-1-1 16,0 4 0,-1-1 0,0 1 0,-1-1 0,0 1 0,3-19 0,-11 37-7,-1 12 109,4 5-15,1 1 0,1-1 0,1 0 0,7 46 0,-3-34-47,33 303 229,-37-339-217,1 0 0,-1-1-1,0 1 1,0 0-1,0 0 1,0 0-1,0-1 1,-1 1-1,1 0 1,-1-1-1,0 1 1,0 0-1,0-1 1,0 1-1,0-1 1,-3 4 0,2-4-28,1-1 1,-1 1 0,0 0 0,0-1 0,0 0-1,-1 0 1,1 1 0,0-1 0,0-1 0,-1 1 0,1 0-1,0 0 1,-1-1 0,1 0 0,-1 1 0,1-1 0,-1 0-1,-2 0 1,-19 0-25,0-1 0,0-1 0,-33-6 0,57 8 0,0 0 0,-1 0 0,1 0 0,0 0 0,0 0 0,0 0 0,0 0 0,-1 0 0,1 0 0,0 0 0,0 0 0,0 0 0,0 0 0,-1 0 0,1 0 0,0 0 0,0 0 0,0 0 0,0 0 0,-1-1 0,1 1 0,0 0 0,0 0 0,0 0 0,0 0 0,0 0 0,-1 0 0,1 0 0,0 0 0,0-1 0,0 1 0,0 0 0,0 0 0,0 0 0,0 0 0,0 0 0,-1-1 0,1 1 0,0 0 0,0 0 0,0 0 0,0 0 0,0-1 0,0 1 0,0 0 0,0 0 0,0 0 0,0-1 0,0 1 0,0 0 0,0 0 0,0 0 0,1-1 0,11-4 0,22-4 0,-33 9 0,186-41-7018,-143 30 5845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24575,'0'-2'0,"0"2"0,0 2 0,0 5 0,2 5 0,1 4 0,1 10 0,3 6 0,-1 5 0,0 9 0,-3 1 0,-2 0 0,-2-3 0,-3-5-713,-1-3 713,-1-4 0,1-8-7478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2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138 232 24575,'-27'-39'-3714,"18"28"3858,1 0 0,0-1-1,1 0 1,1 0 0,-7-17 0,12 26-111,0 0 0,0 0-1,0 0 1,1 0 0,0 0 0,-1 0 0,1-1 0,1 1 0,-1 0 0,0 0 0,1 0-1,-1 0 1,1 0 0,0 0 0,0 0 0,0 0 0,0 0 0,1 0 0,-1 0 0,1 1-1,0-1 1,-1 1 0,1-1 0,1 1 0,-1 0 0,0-1 0,0 1 0,4-2 0,-3 2 0,1-1 1,0 1 0,-1 0 0,1 0 0,0 0 0,0 0 0,1 1 0,-1-1 0,0 1-1,0 0 1,1 0 0,-1 1 0,0 0 0,1-1 0,-1 1 0,1 1 0,-1-1 0,0 1-1,1-1 1,-1 1 0,0 1 0,0-1 0,0 0 0,0 1 0,0 0 0,0 0-1,6 4 1,-2-1 39,-1 1 0,0-1 0,0 1 0,0 1 0,-1-1 0,0 1 0,0 0 0,0 0 0,-1 1 0,0 0 0,-1 0 0,6 13 0,-6-8-470,-1-1 1,-1 1-1,0-1 0,-1 1 0,0 0 0,0 0 0,-2-1 1,0 1-1,0 0 0,-1 0 0,0-1 0,-1 1 0,-1-1 1,-9 22-1,-4 3-1264,-2 0 0,-1-1 0,-32 42 0,-31 31 286,6-9 3900,75-98-2278,1 0 0,0-1 1,0 1-1,0 0 1,0-1-1,0 1 1,0 0-1,1 0 1,-1 0-1,0 2 0,1-4-201,0 1 0,0-1-1,0 0 1,0 0-1,0 1 1,0-1 0,0 0-1,1 0 1,-1 1-1,0-1 1,0 0 0,0 0-1,0 1 1,0-1-1,1 0 1,-1 0 0,0 0-1,0 1 1,0-1-1,1 0 1,-1 0 0,0 0-1,0 0 1,1 1-1,-1-1 1,0 0 0,0 0-1,1 0 1,-1 0-1,0 0 1,0 0-1,1 0 1,-1 0 0,0 0-1,1 0 1,-1 0-1,0 0 1,0 0 0,1 0-1,6-1 618,0-1-1,-1 0 0,1 0 0,8-4 1,230-91-8325,-183 72 10722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3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24575,'4'-2'0,"7"-1"0,9 14 0,4 35 0,-2 14 0,-8 6-8503,-5-3 8503,-7-4 0,-5-6 0,-4-7-2817,-2-11 5946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24575,'2'-3'-133,"-1"0"0,0 0-1,1 0 1,-1 0-1,1 0 1,0 0 0,0 0-1,1 0 1,-1 1 0,0-1-1,1 1 1,-1 0 0,1 0-1,0 0 1,0 0 0,0 0-1,0 0 1,0 1-1,0 0 1,0-1 0,1 1-1,-1 0 1,0 1 0,1-1-1,-1 1 1,1-1 0,-1 1-1,1 0 1,-1 0 0,6 1-1,0 0-306,0 1 0,0 0 1,-1 0-1,1 1 0,-1 0 0,1 0 0,-1 1 0,0 0 0,-1 0 1,13 9-1,-14-8 269,-1 0 1,1 0 0,-1 0 0,0 0-1,-1 1 1,1 0 0,-1 0-1,-1 0 1,1 0 0,-1 1 0,0 0-1,0-1 1,-1 1 0,4 13 0,-5-11 187,0 0 0,-1 0 0,0 0 0,0 0 0,-1 0 1,0 0-1,-1 0 0,0 0 0,0 0 0,-1 0 0,-5 11 1,-15 23 2304,18-35-2045,0-1-1,1 1 1,0 1 0,0-1 0,1 0 0,0 1-1,-3 12 1,6-19-277,0-1 0,0 1 0,1-1 0,-1 1 0,0-1 0,1 1 0,-1-1 0,1 1 0,-1-1 0,1 1 0,0-1 0,-1 0 0,1 1 0,0-1 0,0 0 0,0 0 0,0 1 0,0-1 0,1 0 0,-1 0 0,0 0 0,0 0 0,1-1 0,-1 1 0,0 0 0,1 0 0,-1-1 0,3 1 0,5 3 0,1-1 0,-1-1 0,14 3 0,-12-3 0,28 6 1696,48 17 0,-75-21-1272,1 1 0,-1 1 0,0 0 0,-1 0 0,1 1 0,-1 1 0,16 14 0,-24-19-424,0-1 0,0 1 0,-1 1 0,1-1 0,-1 0 0,1 1 0,-1-1 0,0 1 0,-1-1 0,1 1 0,0 0 0,-1 0 0,0 0 0,0 0 0,0 0 0,-1 0 0,1 8 0,-1-7 0,-1 0 0,0 1 0,0-1 0,-1 0 0,0 0 0,0 0 0,0 0 0,0 0 0,0 0 0,-1-1 0,0 1 0,-4 4 0,-4 4 0,-1-1 0,0 0 0,-1-1 0,-1 0 0,1-1 0,-2 0 0,-23 11 0,14-9-682,-45 13-1,30-14-6143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24575,'2'0'0,"-2"2"0,-4 3 0,-1 2 0,-9 16 0,-3 9 0,-2 14 0,-1 6 0,2 0 0,1 0 0,3-4-6784,2-10 5377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1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 24575,'1'-2'0,"4"-1"0,0 3 0,-3 6 0,-1 7 0,-3 7 0,-3 5 0,-3 7 0,-4 8 0,-3 4 0,-6 5-6784,2-6 5377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3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50 24575,'0'-3'0,"-3"-33"0,3 36 0,0-1 0,0 0 0,0 1 0,0-1 0,-1 1 0,1-1 0,0 1 0,0-1 0,-1 1 0,1-1 0,0 1 0,-1-1 0,1 1 0,0 0 0,-1-1 0,1 1 0,-1-1 0,1 1 0,0 0 0,-1-1 0,0 1 0,0 0 0,1 0 0,-1 0 0,0 0 0,0 0 0,1 1 0,-1-1 0,0 0 0,1 0 0,-1 1 0,1-1 0,-1 0 0,0 1 0,1-1 0,-1 1 0,1-1 0,-1 0 0,1 1 0,-1 0 0,1-1 0,-1 1 0,1-1 0,-1 2 0,-5 7-445,-1 0 1,2 1-1,-9 17 0,0 3-1007,-27 38-1222,22-37 530,1 1 1,-26 61 0,42-89 2260,1 0 0,0 0 1,0 0-1,0 0 0,0 0 1,0 0-1,1 1 1,0-1-1,0 0 0,0 1 1,0-1-1,1 0 1,-1 0-1,1 0 0,0 1 1,1-1-1,3 7 1,-3-7-16,1-1 0,-1 1 0,1-1 1,0 0-1,1 0 0,-1-1 1,0 1-1,1-1 0,0 1 1,-1-1-1,1 0 0,0 0 1,0-1-1,0 1 0,0-1 1,0 0-1,9 1 0,6 1-326,1-1-1,-1-2 0,0 1 0,1-2 0,-1-1 1,0 0-1,0-2 0,31-8 0,-20 2-213,-1-1 0,0-1 0,-1-1-1,44-28 1,-62 34 394,0 0 0,0-1 1,-1 0-1,0-1 0,0 0 0,-1 0 0,-1-1 0,1 0 1,-1 0-1,8-17 0,-12 21 186,0-1 0,-1 1-1,0-1 1,0 0 0,-1 1 0,1-1 0,-1 0-1,-1 0 1,1 0 0,-1 0 0,-1 0-1,1 0 1,-1 0 0,0 1 0,-1-1 0,0 0-1,0 0 1,0 1 0,-1-1 0,-3-5 0,6 11-38,0 1 0,0 0 0,0-1 0,0 1 0,0 0 0,0 0 0,0-1 0,0 1 0,0 0 0,-1-1 0,1 1 0,0 0 0,0 0 0,0-1 0,0 1 0,0 0 0,-1 0 0,1-1 0,0 1 0,0 0 0,0 0 0,-1 0 0,1 0 0,0-1 0,0 1 0,-1 0 0,1 0 0,0 0 0,0 0 0,-1 0 1,1 0-1,0 0 0,-1-1 0,1 1 0,0 0 0,0 0 0,-1 0 0,1 0 0,0 0 0,-1 0 0,1 0 0,0 1 0,0-1 0,-1 0 0,1 0 0,-1 0 0,-4 17 490,3 25-3316,18 179-1580,-1-2 4622,-19-3 201,0-165 2087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3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133 256 24575,'-10'0'0,"-12"0"0,0-1 0,-38-5 0,44 0 0,16 6 0,0 0 0,0 0 0,-1 0 0,1-1 0,0 1 0,0 0 0,0 0 0,-1 0 0,1 0 0,0-1 0,0 1 0,0 0 0,0 0 0,0 0 0,0-1 0,-1 1 0,1 0 0,0 0 0,0-1 0,0 1 0,0 0 0,0 0 0,0 0 0,0-1 0,0 1 0,0 0 0,0 0 0,0-1 0,0 1 0,0 0 0,0-1 0,2 0 0,-1 0 0,0 0 0,0-1 0,1 1 0,-1 0 0,1 0 0,-1 1 0,1-1 0,-1 0 0,1 0 0,0 1 0,-1-1 0,1 1 0,2-1 0,45-10-2974,1 2 0,79-4 0,-56 7 1045,663-55-1635,985-29 3625,756 58-2090,-2169 43 3394,-277-9 5462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1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24575,'4'-8'0,"0"-2"0,-2-2 0,0 0 0,-3-1 0,-2 4 0,1 6 0,0 5 0,0 8 0,1 9 0,2 4 0,2 10 0,-1 6 0,0 11 0,0 2 0,-1-9-8191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1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102 341 24575,'-11'-13'-63,"0"-1"0,1-1 0,0 0 0,1-1 0,1 1-1,0-2 1,1 1 0,1-1 0,0 0 0,2 0 0,0-1 0,-3-25 0,7 38 76,0 1 0,0-1 0,0 0 0,0 0 0,1 1 0,0-1 0,0 0 1,0 1-1,1-1 0,-1 1 0,1-1 0,0 1 0,0 0 0,1 0 0,-1 0 1,7-7-1,-7 9-61,1-1 1,0 1 0,0 0 0,0 0 0,0 0-1,0 0 1,1 1 0,-1-1 0,1 1 0,-1 0 0,1 0-1,-1 0 1,1 0 0,0 1 0,-1-1 0,1 1-1,0 0 1,-1 0 0,1 0 0,0 1 0,7 1-1,-2 1-371,0-1-1,0 2 0,0-1 0,0 2 0,0-1 0,-1 1 0,0 0 1,0 1-1,0-1 0,0 2 0,-1-1 0,0 1 0,-1 0 1,1 1-1,-2-1 0,1 1 0,-1 0 0,0 1 0,0-1 1,4 15-1,-2-5 96,-1-1 0,0 2 0,-2-1 0,0 1 0,-1-1 0,-1 1 0,-1 0-1,-1 0 1,-3 31 0,-2-19 273,-1-2 0,-1 1-1,-2-1 1,-12 29-1,-57 107-849,67-144 244,8-15 619,-1 0-77,1 0 1,1 0-1,-1 0 0,-2 12 1,4-17 133,1-1 0,0 1 1,0 0-1,0 0 0,0-1 0,0 1 1,0 0-1,0 0 0,0-1 1,1 1-1,-1 0 0,0 0 1,0-1-1,0 1 0,1 0 0,-1 0 1,0-1-1,1 1 0,0 0 1,0 0 61,0 0 1,0-1-1,0 1 1,0-1-1,0 1 1,0-1-1,0 0 1,0 1-1,0-1 1,0 0-1,0 0 1,0 0 0,0 0-1,0 0 1,0 0-1,0 0 1,1 0-1,0 0 1,38-8 769,0-2 0,-1-2 1,45-18-1,-46 16-717,66-26 3680,-62 23-5174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1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24575,'4'0'0,"3"6"0,0 5 0,0 4 0,0 2 0,0 5 0,2 2 0,-1 9 0,0 5 0,-1 1 0,-4 1 0,-3 0 0,-2 0-5940,-4-1 5940,-2 1-4816,-2-3 4816,-2-2 0,2-6 2565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1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35 230 24575,'-8'-17'-971,"2"-1"-1,0 1 0,-6-35 1,11 47 705,0-1 0,1 1 0,-1 0 1,1-1-1,0 1 0,1-1 0,-1 1 1,1 0-1,0-1 0,0 1 0,0 0 1,1 0-1,0 0 0,0 0 0,0 0 1,1 0-1,5-7 0,-6 9 173,0 1 1,0 0-1,0 0 0,1 1 0,-1-1 0,1 0 1,-1 1-1,1-1 0,-1 1 0,1 0 0,0 0 1,0 0-1,0 0 0,-1 0 0,1 1 0,0-1 1,5 1-1,-3 0-67,0 0 1,0 1-1,1 0 0,-1 0 1,0 0-1,0 1 1,0 0-1,0 0 1,6 3-1,-2 0-43,0 1 0,0 0-1,-1 0 1,1 0 0,-1 1 0,-1 1 0,0-1-1,0 1 1,9 13 0,-11-12 185,0 1 1,-1 0 0,0 0-1,-1 1 1,0-1-1,0 1 1,-1-1-1,0 1 1,-1 0-1,0 0 1,-1 0-1,-2 18 1,-3 9-480,-2-1 0,-15 49 0,3-16 138,18-67 463,1-1 1,-1 1-1,1-1 1,-1 1-1,1-1 0,0 1 1,0-1-1,0 1 1,0-1-1,1 1 0,-1-1 1,1 0-1,-1 1 1,1-1-1,1 4 1,0-4-104,0 0 0,-1 0 1,1 0-1,0 0 0,0 0 1,0-1-1,0 1 0,0-1 1,1 0-1,-1 1 0,0-1 1,1 0-1,-1-1 0,6 2 1,70 16 0,-62-16 33,0 1 0,-1 1 0,1 0 0,-1 0 0,0 2 0,0 0 0,-1 1 0,17 10 1,-29-16-15,1 1 1,-2-1 0,1 1 0,0 0 0,0-1 0,0 1 0,-1 0-1,1 0 1,-1 0 0,1 0 0,-1 0 0,0 0 0,0 1 0,0-1-1,0 0 1,0 1 0,-1-1 0,1 0 0,-1 1 0,1-1 0,-1 5-1,0-4 46,-1 1 0,0 0 0,0-1-1,0 0 1,-1 1 0,1-1-1,-1 0 1,1 1 0,-1-1 0,0 0-1,0 0 1,-1 0 0,-2 2-1,-6 6 154,-1 0 0,0-1 0,-1-1 0,0 0 0,-22 11 0,18-11-47,0-2 0,-35 10-1,12-8 2421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1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24575,'12'4'0,"5"3"0,1 2 0,-2 0 0,-5 1 0,-4 1 0,-4 4 0,-4 11 0,-4 6 0,-3 5 0,-4 8 0,-1 4-6784,-2-2 6784,3-2-4536,1-3 4536,2-5-2544,1-5 2544,2-8 5673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1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53 24575,'2'-27'199,"-2"1"-135,-5 30-582,-6 16-644,-49 119-7408,51-114 8237,1 0-1,2 0 1,-7 50 0,12-72 333,1 0 0,0 0 0,0 0 0,0 0 0,0 1 0,1-1 0,-1 0 0,1 0 0,0 0 0,-1 0 0,2 0 0,1 5 0,-2-7 0,0 0 0,1 1 0,-1-1 0,0 0 0,0 0 0,1 0 0,-1 0 0,1 0 0,-1 0 0,1 0 0,-1-1 0,1 1 0,-1-1 0,1 1 0,-1-1 0,1 1 0,0-1 0,-1 0 0,1 0 0,0 0 0,-1 0 0,1 0 0,3 0 0,27-5 2279,0-1 0,52-16 0,5-2-1904,89-3-5798,-177 27 5416,0-1 1,1 1-1,-1 0 0,0 0 1,0-1-1,0 1 0,0 0 1,0-1-1,0 1 0,0-1 1,0 1-1,0-1 0,0 0 1,0 1-1,-1-1 0,1 0 1,0 0-1,0 1 0,-1-1 1,1 0-1,0 0 0,-1 0 1,1 0-1,-1 0 0,1 0 1,-1 0-1,1 0 0,-1 0 1,0 0-1,0 0 0,1-1 1,-1 1-1,0 0 0,0 0 1,0 0-1,0-2 0,-2-2 165,1 0-1,0 0 1,-1-1 0,0 1-1,0 0 1,-4-5 0,-2 0 1957,6 19 782,5 21 765,58 270-9748,-16-88 2129,-38-177 5809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1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24575,'0'0'0,"1"1"0,-1-1 0,1 0 0,-1 0 0,0 1 0,1-1 0,-1 0 0,1 0 0,-1 1 0,1-1 0,-1 1 0,0-1 0,1 0 0,-1 1 0,0-1 0,0 1 0,1-1 0,-1 1 0,0-1 0,0 1 0,0-1 0,1 1 0,-1-1 0,0 1 0,0 0 0,4 18 0,-3-11 0,27 74-2577,-17-52-256,10 41 0,-19-63 2577,0 0 1,-1 0-1,0 0 1,-1 1-1,0-1 0,0 0 1,-1 1-1,1-1 1,-5 16-1,0-11 2864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1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69 24575,'4'-1'0,"1"1"0,-1 0 0,0-1 0,1 0 0,-1 0 0,0 0 0,0 0 0,6-4 0,-9 5 0,0 0 0,-1-1 0,1 1 0,0-1 0,-1 1 0,1-1 0,0 1 0,-1-1 0,1 0 0,-1 1 0,1-1 0,-1 0 0,1 1 0,-1-1 0,0 0 0,1 1 0,-1-1 0,0 0 0,1-1 0,-1 1 0,0 0 0,0-1 0,-1 1 0,1 0 0,0 0 0,0 0 0,-1 0 0,1 0 0,-1 0 0,1 0 0,-1 0 0,0 0 0,1 0 0,-1 0 0,0 1 0,1-1 0,-1 0 0,0 0 0,-1 0 0,-2-2-230,0 0 0,-1 0 0,1 1 0,-1-1 0,1 1 0,-1 0 0,0 1 0,0-1-1,1 1 1,-1 0 0,0 0 0,0 1 0,-1-1 0,-4 1 0,-11 1-1706,-40 5 0,-117 26-2306,105-10 5511,70-22-1252,1 1 1,-1 0 0,0 0-1,1 1 1,-1-1 0,1 0-1,0 1 1,-1-1 0,1 1-1,0 0 1,0 0 0,0 0-1,0 0 1,1 0 0,-1 0-1,0 1 1,1-1 0,-2 4-1,1 1 726,0 0-1,0 0 1,1 0-1,0 0 0,1 14 1,-1-12 782,-3 71 252,0-33-675,4 83 0,0-126-1102,1 0 0,-1 0 0,1 0 0,0 0 0,0 0 0,0 0 0,1-1 0,-1 1 0,1 0 0,0-1 0,0 1 0,4 4 0,-4-5 0,1-1 0,-1 0 0,1 0 0,0 0 0,0 0 0,-1-1 0,1 1 0,0-1 0,1 1 0,-1-1 0,0 0 0,0-1 0,0 1 0,1 0 0,4 0 0,31 0-1711,-1-1-1,45-5 1,-9-1 61,-51 5 1398,11 0-1082,41 2-1,-66 0 1162,0 0 0,-1 0 0,1 1 0,0 0 0,-1 1 0,1-1 0,-1 2 0,0-1 0,14 10 0,-19-11 160,0 0-1,0 0 0,0 0 0,-1 1 0,1-1 0,-1 1 0,0 0 0,0 0 0,0 0 0,0 0 1,0 0-1,0 0 0,-1 1 0,0-1 0,1 0 0,-1 1 0,-1-1 0,1 1 0,0 0 1,-1-1-1,0 1 0,0-1 0,0 1 0,0 0 0,0-1 0,-1 1 0,0-1 0,1 1 1,-1-1-1,-1 1 0,-1 4 0,-3 4-10,0 0 1,-1-1-1,0 0 1,0 0-1,-1 0 1,-1-1 0,-13 13-1,-15 9-351,-1-1 0,-1-2 0,-1-2 0,-2-1 1,-1-2-1,0-2 0,-2-3 0,0-1 0,-2-2 0,-57 12 0,77-22 668,0-2 1,0 0-1,-35-2 0,27-3 6534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119 193 24575,'-9'12'0,"8"-8"0,7-8 0,8-8 0,0-2 0,-1 0 0,-1 0 0,0-1 0,-1-1 0,0 0 0,-1 0 0,-1-1 0,9-23 0,-18 39 0,1-1 0,-1 0 0,1 1 0,-1-1 0,0 0 0,1 1 0,-1-1 0,0 0 0,0 1 0,0-1 0,-1-2 0,1 3 0,0 1 0,0-1 0,-1 1 0,1-1 0,0 1 0,0 0 0,-1-1 0,1 1 0,0 0 0,0-1 0,-1 1 0,1 0 0,-1-1 0,1 1 0,0 0 0,-1 0 0,1-1 0,0 1 0,-1 0 0,1 0 0,-1 0 0,1-1 0,-1 1 0,1 0 0,-1 0 0,1 0 0,-1 0 0,-2 0 0,1 1 0,-1-1 0,0 1 0,1 0 0,-1 0 0,1 0 0,-1 0 0,1 0 0,-1 0 0,1 1 0,0-1 0,-1 1 0,-1 2 0,-11 9-786,1 0 1,1 1-1,0 1 0,1 0 0,-14 23 0,6-3-2139,-25 58 1,38-75 2536,0-1 0,2 1 0,0 0-1,1 0 1,1 1 0,1-1 0,-1 37 0,4-48 249,0 1 0,0-1 0,0 1 0,1-1 0,0 0 0,0 1 0,1-1 0,0 0 0,6 11 0,-6-13 103,1-1 0,-1 0 0,1 0-1,-1 0 1,1 0 0,0-1-1,1 0 1,-1 0 0,0 0 0,1 0-1,0 0 1,0-1 0,0 0 0,0 0-1,6 1 1,-3-1 261,1-1 1,0 0-1,0 0 0,0-1 0,0 0 1,-1-1-1,1 0 0,0 0 0,0-1 1,-1 0-1,1-1 0,-1 0 0,1 0 1,-1 0-1,0-1 0,11-8 0,-5 3 281,-1 0-1,0-1 0,-1 0 0,0-1 1,-1 0-1,0-1 0,-1 0 0,12-18 1,-14 17 335,-1 0 1,-1-1-1,7-17 1,-7 12-701,-1-1 1,-1 1 0,-1-1-1,2-22 1,-4 18-253,-1-1 1,-2 0-1,0 1 1,-1 0-1,-2-1 0,-8-27 1,12 48-104,-3-9 825,9 16 1505,11 12-1524,0-2-579,6 5 141,0-1 1,33 39-1,-49-49-127,-1 0 0,0 0 1,0 1-1,-1-1 0,0 1 0,0 0 1,-1 0-1,0 1 0,0-1 0,-1 1 1,0-1-1,-1 1 0,1 10 0,-2-2-423,-1-1-1,-1 0 1,0 0 0,-1 0-1,-1 0 1,-1 0-1,0 0 1,-1-1 0,0 0-1,-10 16 1,90-201 396,-62 140 0,18-54 3633,-34 104-3628,0-1-1,-1 32 0,3-28-1807,2 0 1,1 1-1,0-1 0,2-1 1,5 25-1,-7-42 1782,1 0 0,-1-1 0,1 1-1,0-1 1,0 1 0,0-1 0,0 0 0,1 1 0,0-1 0,-1-1 0,2 1-1,-1 0 1,0-1 0,6 5 0,1-3 3677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1:3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74 443 24575,'-1'0'0,"-6"0"0,0 0 0,0 0 0,0-1 0,0 0 0,-1 0 0,1 0 0,-10-4 0,17 5 0,-1-1 0,1 1 0,0 0 0,0 0 0,-1 0 0,1 0 0,0 0 0,0 0 0,-1 0 0,1-1 0,0 1 0,0 0 0,-1 0 0,1 0 0,0-1 0,0 1 0,0 0 0,0 0 0,-1-1 0,1 1 0,0 0 0,0 0 0,0-1 0,0 1 0,0 0 0,0 0 0,0-1 0,0 1 0,-1 0 0,1-1 0,0 1 0,0 0 0,0 0 0,1-1 0,7-7 0,17-3 0,60-12-4286,-61 17 2919,273-59 526,413-60-6657,-273 71 9664,-121 24-3768,423-22 3707,-335 25-4631,-378 25 3106,111-11 118,-129 10-230,-10 2 825,-14-2 726,12 3-2359,-18-3 1280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24575,'7'-23'0,"-7"23"0,0 0 0,0 0 0,0 0 0,0 0 0,0 0 0,0 0 0,0 0 0,-1 0 0,1 0 0,0-1 0,0 1 0,0 0 0,0 0 0,0 0 0,0 0 0,0 0 0,0 0 0,1 0 0,-1 0 0,0-1 0,0 1 0,0 0 0,0 0 0,0 0 0,0 0 0,0 0 0,0 0 0,0 0 0,0 0 0,0 0 0,0 0 0,0-1 0,0 1 0,0 0 0,0 0 0,1 0 0,-1 0 0,0 0 0,0 0 0,0 0 0,0 0 0,0 0 0,0 0 0,0 0 0,0 0 0,0 0 0,1 0 0,-1 0 0,0 0 0,0 0 0,0 0 0,0 0 0,0 0 0,0 0 0,0 0 0,0 0 0,1 0 0,-1 0 0,0 0 0,0 0 0,0 0 0,0 0 0,0 0 0,0 0 0,0 0 0,0 1 0,2 30 0,-2-9 0,23 384-7910,-8-163 2517,-8-82 5031,-6-129 5836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24575,'0'-9'0,"0"-5"0,0 0 0,1-1 0,4-20 0,-4 31 0,0-1 0,1 1 0,-1 0 0,1 0 0,0 0 0,0 0 0,1 0 0,-1 0 0,1 1 0,0-1 0,0 1 0,0-1 0,0 1 0,0 0 0,5-3 0,2 0-171,1 0 0,-1 1 0,0 1-1,1-1 1,0 2 0,0-1 0,1 2 0,-1-1-1,12 0 1,0 1-257,-1 1 0,1 1 0,37 5 0,-53-4 457,0 0-1,0 1 0,0-1 0,0 1 1,0 1-1,-1 0 0,1 0 1,-1 0-1,1 0 0,5 5 1,-8-4-9,-1-1 1,1 1 0,0-1 0,-1 1-1,0 1 1,0-1 0,0 0 0,0 1-1,-1-1 1,0 1 0,0 0 0,0 0-1,0-1 1,1 9 0,0 9-534,-1 1 0,-1 0 1,-1 0-1,-1 0 0,0 0 0,-7 25 0,4-19-138,1 1 0,1 52-1,2-81 678,0 1 0,0-1-1,0 1 1,0-1 0,0 1-1,0-1 1,0 1 0,1 0-1,-1-1 1,1 0 0,-1 1-1,1-1 1,0 1 0,-1-1 0,1 0-1,0 1 1,0-1 0,0 0-1,0 0 1,0 0 0,0 1-1,0-1 1,0-1 0,1 1 0,-1 0-1,0 0 1,1 0 0,-1-1-1,1 1 1,-1 0 0,3 0-1,-1-1-278,0 0 0,0-1 0,0 1 0,0 0-1,0-1 1,0 0 0,0 0 0,0 0 0,0 0-1,0 0 1,0-1 0,-1 1 0,1-1 0,4-3 0,35-32 3740,-31 25-3525,0-1 1,-1 0-1,11-20 0,-15 23-206,0 0-1,-1-1 1,0 0 0,-1 0 0,0 0 0,-1 0 0,0-1 0,-1 1 0,-1-1-1,1-15 1,-2 22 454,0-1 1,-1 0-1,0 0 0,0 0 0,-1 1 0,1-1 0,-1 1 0,-1-1 1,1 1-1,-1 0 0,0-1 0,0 2 0,0-1 0,0 0 1,-8-7-1,5 6-100,-1 0 0,0 1 0,0 0 0,0 0 0,-1 1 0,1 0 0,-1 0 0,0 0 0,-16-4 0,-12 0-2094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75 24575,'-4'-12'0,"0"0"0,0 0 0,-11-23 0,11 32 0,3 11 0,4 13 0,124 349-7530,-124-363 6805,-1 1 176,1 0 0,1 0 0,0-1 0,0 1 0,6 7 0,-10-14 530,1 0 0,0 0 0,0 0 0,0 0 0,0 0 0,0 0 0,0 0 0,0-1 0,0 1 0,0 0 0,0-1 0,0 1 0,0-1 0,1 1 1,-1-1-1,0 1 0,0-1 0,1 0 0,-1 0 0,0 0 0,1 0 0,-1 0 0,0 0 0,0 0 0,1 0 0,-1 0 0,0 0 0,0-1 0,1 1 0,-1 0 0,0-1 0,0 0 0,0 1 0,1-1 0,-1 1 1,0-1-1,0 0 0,0 0 0,0 0 0,0 0 0,1-1 0,9-9 393,-1 0 0,0-1 0,-1 0 0,9-15 0,32-59 1568,-33 55-3551,32-61 1602,28-47 906,-77 138-873,1-1 0,0 1 1,0 0-1,-1 0 1,1 0-1,0 0 1,0 0-1,0 0 0,0 0 1,0 0-1,3-1 1,-4 2-8,0-1 1,0 1 0,1 0-1,-1 0 1,0 0 0,0 0-1,1 1 1,-1-1 0,0 0-1,0 0 1,1 0 0,-1 0 0,0 0-1,0 0 1,0 0 0,1 0-1,-1 0 1,0 1 0,0-1-1,0 0 1,1 0 0,-1 0-1,0 0 1,0 1 0,0-1-1,0 0 1,1 0 0,-1 0-1,0 1 1,0-1 0,0 0-1,0 0 1,0 1 0,0-1 0,0 0-1,0 1 1,4 34 1330,-3-28-1279,1 43 5344,2 1-3838,21 181-8803,-19-193 6053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55 159 24575,'-1'13'-95,"-4"34"-868,5-45 920,0 1 0,0-1 0,0 0 0,0 1 0,1-1 0,-1 1 0,1-1 0,0 0 0,-1 1 0,1-1-1,0 0 1,0 0 0,1 1 0,-1-1 0,2 2 0,-2-4 52,0 1 0,-1 0 0,1-1 1,0 1-1,0-1 0,0 0 0,0 1 0,0-1 0,0 0 0,0 1 0,0-1 1,0 0-1,1 0 0,-1 0 0,0 0 0,0 0 0,0 0 0,0 0 0,0 0 0,0-1 1,0 1-1,0 0 0,0-1 0,0 1 0,0 0 0,0-1 0,0 1 0,0-1 0,0 0 1,1-1-1,26-22 273,-18 13-911,-1-1-1,0 1 0,-1-1 1,0-1-1,9-20 0,-14 28 408,-1-1 0,0 1 0,0-1 0,0 0-1,0 0 1,-1 0 0,0 0 0,-1 0-1,1 0 1,-1 0 0,0 0 0,-1 0-1,1 0 1,-1 0 0,-1 0 0,-1-6 0,2 10 346,1 0 1,-1 0 0,0 0 0,0 0 0,-1 0 0,1 0-1,0 1 1,-1-1 0,1 1 0,0-1 0,-1 1-1,0-1 1,1 1 0,-1 0 0,0 0 0,0 0 0,0 0-1,0 0 1,0 0 0,0 0 0,0 0 0,0 1 0,0 0-1,0-1 1,0 1 0,0 0 0,0 0 0,-1 0-1,1 0 1,0 0 0,0 0 0,0 1 0,0-1 0,-3 2-1,-1-1 240,1 1 1,-1 1-1,1-1 0,-1 1 0,1 0 0,0 0 0,0 0 0,0 1 0,1 0 0,-1 0 0,-4 6 0,1 0-716,1 1-1,1 0 0,-1 0 0,2 0 1,0 0-1,0 1 0,1 0 0,-4 20 1,1 1-4665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3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19 386 24575,'75'-232'-5906,"-65"202"4861,-5 17 259,-2 1 452,1 1-1,0 0 1,0 1-1,1-1 1,1 1-1,0 0 1,0 0-1,9-10 1,-14 19 318,-1 1 1,0 0-1,1-1 1,-1 1-1,1 0 0,-1-1 1,0 1-1,1 0 1,-1-1-1,1 1 1,-1 0-1,1 0 1,-1 0-1,0-1 0,1 1 1,-1 0-1,1 0 1,-1 0-1,1 0 1,-1 0-1,1 0 1,-1 0-1,1 0 0,-1 0 1,1 0-1,-1 0 1,1 0-1,-1 1 1,1-1-1,9 13-119,1 27 184,-11-36-75,17 92-523,7 144 0,-23-235 661,-1-1 0,0 1 1,0-1-1,-1 1 0,1-1 1,-1 0-1,0 1 0,0-1 0,0 0 1,-3 6-1,3-8-66,0-1 0,0 1-1,-1-1 1,1 0 0,-1 1 0,1-1-1,-1 0 1,1 0 0,-1 0 0,0 0-1,1 0 1,-1 0 0,0-1 0,0 1-1,0-1 1,1 1 0,-1-1 0,0 0-1,0 1 1,0-1 0,0 0-1,0 0 1,0 0 0,0-1 0,0 1-1,-2-1 1,-18-3 374,0-2 0,0 0 0,0-2-1,1 0 1,-32-18 0,33 16-1176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3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12 332 24575,'7'-1'0,"-3"1"0,0 0 0,0 0 0,0 0 0,0 1 0,0-1 0,0 1 0,5 2 0,-8-3 0,1 1 0,-1 0 0,0-1 0,-1 1 0,1 0 0,0 0 0,0 0 0,0 0 0,0-1 0,-1 1 0,1 0 0,0 1 0,-1-1 0,1 0 0,-1 0 0,1 0 0,-1 0 0,1 0 0,-1 0 0,0 1 0,0-1 0,0 0 0,1 0 0,-1 1 0,0-1 0,0 0 0,-1 0 0,1 0 0,0 2 0,-4 20-1517,-1 0 0,0-1 0,-16 38 0,12-36-270,1 0-1,-8 45 1,15-68 1786,1 1 0,0-1 0,-1 0 0,1 0 0,0 1 0,0-1 0,0 0 0,0 0 0,0 1 0,0-1 0,0 0 0,1 0 0,-1 0 0,0 1 0,1-1 0,-1 0 0,1 0 0,-1 0 0,1 0 0,1 2 0,-1-2 1,-1-1 0,1 0-1,0 0 1,0 0 0,-1 0 0,1 1 0,0-1 0,0 0 0,0-1 0,-1 1-1,1 0 1,0 0 0,0 0 0,-1 0 0,1-1 0,0 1 0,0 0-1,-1-1 1,1 1 0,0 0 0,-1-1 0,1 1 0,0-1 0,5-4 0,0 0 0,0 0 1,-1 0-1,0 0 0,7-9 1,25-51-602,-4 8 3497,-33 57-2782,0 0 0,0-1 0,0 1 0,0 0 0,1-1 0,-1 1 1,0 0-1,0 0 0,0-1 0,1 1 0,-1 0 0,0 0 0,1-1 0,-1 1 1,0 0-1,0 0 0,1 0 0,-1 0 0,0-1 0,1 1 0,-1 0 0,0 0 1,1 0-1,-1 0 0,0 0 0,1 0 0,-1 0 0,0 0 0,1 0 0,-1 0 1,1 0-1,-1 0 0,9 11 987,6 29-1033,-9-21 2547,-4-15-2534,0 1 0,0-1 0,1 0 0,-1 0-1,1 0 1,0 0 0,0 0 0,1 0 0,-1-1 0,1 1 0,0-1 0,6 4-1,-7-5-136,0-1 1,0 0-1,0 0 0,0 0 0,0 0 0,0-1 0,0 1 0,0-1 0,1 1 0,-1-1 0,0 0 0,0-1 0,0 1 0,1 0 1,-1-1-1,0 0 0,0 0 0,0 0 0,0 0 0,4-2 0,2-1 95,0-1 0,0-1 0,-1 1 1,1-1-1,-1-1 0,0 0 0,-1 0 0,0 0 0,12-16 0,-10 9-431,0 0 0,-1-1-1,0 0 1,-1 0 0,7-26-1,-5 9-827,-2 0 0,-1-1 0,-2 0 0,-1 0 0,-3-51 0,0 54 1037,-2 1 0,-12-57 0,8 74 204,1 19 29,-3 29 80,2 18-36,1 0 0,3 0-1,2 0 1,3 1-1,18 97 1,-8-98 2514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3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236 366 24575,'0'-3'0,"0"0"0,0 0 0,0 0 0,0 0 0,-1 0 0,0 1 0,1-1 0,-1 0 0,0 0 0,0 0 0,-1 1 0,1-1 0,-1 0 0,1 1 0,-1-1 0,0 1 0,0 0 0,0 0 0,0-1 0,0 1 0,0 1 0,-1-1 0,1 0 0,-1 0 0,1 1 0,-1 0 0,0-1 0,1 1 0,-5-1 0,3 1 0,0 0 0,0 1 0,-1-1 0,1 1 0,0 0 0,-1 0 0,1 0 0,-1 1 0,1-1 0,0 1 0,0 0 0,-1 0 0,1 1 0,0-1 0,0 1 0,0 0 0,0 0 0,1 0 0,-6 4 0,0 3-473,1-1 0,0 1 0,0 0-1,1 1 1,0 0 0,0 0 0,1 0-1,1 1 1,0 0 0,0 0 0,1 1-1,-5 22 1,6-22-17,0 1-1,2-1 1,-1 1 0,2 0-1,-1 0 1,2-1 0,0 1-1,0 0 1,1 0 0,1-1-1,0 0 1,5 14 0,-6-22 552,-1-1 0,1 0 0,-1 1 0,1-1 0,0 0 0,1 0 1,-1 0-1,0-1 0,1 1 0,-1-1 0,1 1 0,0-1 0,0 0 0,0 0 1,0 0-1,0 0 0,0 0 0,1-1 0,-1 1 0,6 0 0,-5-1 19,0-1-1,0 0 0,1 0 1,-1 0-1,0 0 0,0-1 1,0 0-1,0 0 0,0 0 1,0 0-1,0 0 1,-1-1-1,1 0 0,0 0 1,-1 0-1,1 0 0,-1 0 1,5-5-1,4-5 231,0 0 0,0-1 0,-1-1 0,-1 0 0,0 0 0,-1-1-1,-1 0 1,0-1 0,-1 1 0,-1-2 0,0 1 0,6-33 0,-11 46 56,-1 0 1,0 0-1,0 0 1,0 0-1,0 0 1,0 0-1,-1 1 1,1-1-1,-2-5 1,2 8-335,0 0 1,0 0 0,0-1-1,-1 1 1,1 0 0,0 0-1,0 0 1,0 0-1,0-1 1,0 1 0,0 0-1,0 0 1,-1 0 0,1-1-1,0 1 1,0 0 0,0 0-1,0 0 1,0 0 0,-1 0-1,1 0 1,0 0 0,0-1-1,0 1 1,-1 0 0,1 0-1,0 0 1,0 0-1,0 0 1,-1 0 0,1 0-1,0 0 1,0 0 0,0 0-1,-1 0 1,1 0 0,0 0-1,0 0 1,-1 0 0,1 0-1,0 1 1,-10 15 531,4 3-1391,1 0 0,1 0 0,0 0 0,-1 24 0,4-31 367,1-1 0,0 1 0,1-1 0,0 1 0,0-1 0,1 0 0,1 1 1,7 17-1,-9-26 445,0 0 0,0-1-1,0 1 1,1-1 0,-1 0 0,1 1 0,-1-1 0,1 0 0,0 0 0,0 0 0,0 0 0,0 0 0,1 0 0,-1-1 0,0 1 0,1-1 0,-1 0 0,1 1 0,-1-1 0,1 0 0,0 0 0,0-1 0,-1 1 0,1-1 0,0 1-1,0-1 1,4 0 0,-2-1-10,0 0-1,0 0 1,0 0-1,0-1 1,-1 0-1,1 0 0,0 0 1,-1 0-1,0-1 1,1 1-1,-1-1 0,0 0 1,-1-1-1,1 1 1,3-5-1,6-8-176,-1 0 1,-1-1-1,-1 0 0,-1-1 0,0 0 1,-1 0-1,-1-1 0,0 0 1,-2 0-1,0 0 0,3-34 0,-1-18-904,-6-134 0,-1 184 1419,0 6-187,0-1-1,-1 1 1,0 0 0,-2 0 0,0 0 0,-7-22-1,10 37-84,0 1-1,0-1 0,0 0 0,0 1 0,0-1 1,0 1-1,0-1 0,0 0 0,-1 1 0,1-1 1,0 0-1,0 1 0,-1-1 0,1 0 0,0 1 1,0-1-1,-1 0 0,1 0 0,0 1 0,0-1 1,-1 0-1,1 0 0,0 0 0,-1 1 0,1-1 1,0 0-1,-1 0 0,1 0 0,-1 0 0,1 0 1,0 0-1,-1 0 0,1 0 0,-1 0 0,1 0 1,0 0-1,-1 0 0,1 0 0,0 0 0,-1 0 1,1 0-1,-1 0 0,1 0 0,0-1 0,-1 1 1,1 0-1,0 0 0,-1 0 0,1-1 0,0 1 1,0 0-1,-1 0 0,1-1 0,0 1 0,0 0 1,-1-1-1,1 1 0,0 0 0,0 0 0,0-1 1,-1 1-1,1-1 0,0 1 0,0 0 0,0-1 1,0 1-1,0 0 0,0-1 0,0 0 0,-10 30-222,0 18 979,3-1 1,2 1-1,2-1 0,3 69 0,3-64-29,16 85 0,-14-111-524,2-1-1,0 1 1,2-1 0,0-1-1,18 32 1,-26-53-324,1 1 0,-1 0 0,1-1 0,0 1 0,0-1 0,0 1 0,1-1 0,-1 0 0,0 0 0,5 3-1,-6-5 50,1 1-1,-1-1 0,0 0 0,1 1 1,-1-1-1,0 0 0,1 0 0,-1 0 0,0 0 1,1 0-1,-1 0 0,1 0 0,-1 0 0,0 0 1,1-1-1,-1 1 0,0-1 0,1 1 1,-1-1-1,0 1 0,0-1 0,0 0 0,1 0 1,-1 1-1,2-3 0,5-5-239,0 0 1,0-1-1,0 1 0,-1-1 1,0-1-1,-1 0 0,0 0 1,8-20-1,-4 5-473,-1 0 0,10-48-1,-17 67 871,-1 2-65,0 1 1,-1 0-1,1-1 0,-1 1 0,1 0 1,-1-1-1,0 1 0,0-1 0,0 1 1,-1 0-1,-1-7 0,-4 38 87,5-14 517,1 0 1,1 1 0,1-1 0,4 22 0,-4-28-506,0-1 0,1 1-1,0-1 1,0 0 0,0 0-1,1 0 1,0-1 0,0 1-1,1-1 1,5 6 0,1-2-5385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3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24575,'-5'8'-268,"1"1"0,-1 0 0,2 1 0,-1-1 0,2 1 0,-1 0 0,1-1 0,1 1 0,-1 14 0,2-23 296,0 0 0,0 0 0,0 0 0,0 0 0,0-1 0,0 1-1,1 0 1,-1 0 0,0 0 0,1 0 0,-1-1 0,0 1 0,1 0 0,-1 0-1,1-1 1,-1 1 0,1 0 0,0-1 0,-1 1 0,1 0 0,0-1 0,-1 1-1,1-1 1,0 1 0,1 0 0,0-1-19,0 1 1,0-1-1,-1 0 0,1 0 0,0 0 1,0 0-1,-1 0 0,1 0 0,0-1 1,0 1-1,-1-1 0,3 0 0,4-2-21,-1 0-1,0-1 0,0 1 0,11-9 1,4-9 961,-21 21-910,0-1 1,0 0 0,0 0-1,0 1 1,-1-1-1,1 0 1,0 0-1,-1 0 1,1 0-1,-1 0 1,1 0 0,-1 0-1,1 0 1,-1 0-1,0 0 1,1 0-1,-1-1 1,0 1-1,0 0 1,0 0 0,0 0-1,0 0 1,0-2-1,0 3-39,-1 0 0,1-1 0,-1 1 0,1 0 0,0 0 0,-1-1 0,1 1 0,-1 0 0,1 0 0,-1 0 0,1 0 0,-1 0 0,1 0 0,-1 0 0,1 0 0,0 0 0,-1 0 0,1 0 0,-1 0 0,1 0 0,-1 0 0,1 0 0,-1 0 0,1 0 0,-1 0 0,1 1 0,-1-1 0,1 0 0,0 0 0,-1 1 0,1-1 0,-1 1 0,-14 9 0,8-5-1002,2 1-1,-1 0 0,0 0 1,1 0-1,0 1 0,-6 12 1,0 1-171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3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24575,'9'2'-94,"0"0"0,-1 0 0,1 2-1,-1-1 1,1 1 0,-1 0 0,0 0-1,0 1 1,-1 0 0,0 1 0,0 0 0,0 0-1,0 0 1,-1 1 0,0 0 0,-1 0-1,1 0 1,-1 1 0,-1 0 0,6 12 0,1 8-641,-1 0 0,-2 1 0,-1 1 0,6 50 0,-3-4-1822,0 134 1,-11-163 1909,-3-1 1,-1 0-1,-3 1 1,-15 51-1,20-88 917,3-7-25,-1 1 0,0-1 0,0 1 0,0-1 0,-1 1 0,1-1 0,-1 0 0,0 0 0,0 0 0,0 0 0,-3 3 0,5-6-208,0 0 0,0 1 0,0-1 0,-1 0 1,1 0-1,0 0 0,0 0 0,0 0 0,0 0 0,-1 0 0,1 0 0,0 0 0,0 0 0,0 0 0,-1 0 0,1 0 1,0 0-1,0 0 0,0 0 0,-1 0 0,1 0 0,0 0 0,0 0 0,0 0 0,-1 0 0,1 0 0,0 0 0,0 0 1,0-1-1,0 1 0,-1 0 0,1 0 0,0 0 0,0 0 0,0 0 0,0-1 0,0 1 0,0 0 0,-1 0 0,1 0 1,0 0-1,0-1 0,0 1 0,0 0 0,0 0 0,0 0 0,0 0 0,0-1 0,0 1 0,0 0 0,0 0 1,0 0-1,0-1 0,-2-12 1965,3-11-1248,1 0 0,2 0 0,0 0-1,1 1 1,1-1 0,1 1 0,2 0-1,16-32 1,-23 51-754,1 0 0,0 0 0,0 0 0,0 1 0,0-1 0,0 1 0,1 0 0,0 0 0,-1 0 0,1 0 0,0 1 0,1-1 0,-1 1 0,0 0 0,1 0 0,-1 1 0,8-2 0,-2-2-1365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21 124 24575,'9'-61'0,"-9"57"0,0 0 0,0-1 0,0 1 0,0 0 0,-1 0 0,0-1 0,0 1 0,0 0 0,0 0 0,-1 0 0,-3-8 0,5 12 0,0 0 0,0 0 0,-1-1 0,1 1 0,0 0 0,0 0 0,0-1 0,0 1 0,0 0 0,-1 0 0,1-1 0,0 1 0,0 0 0,0 0 0,-1-1 0,1 1 0,0 0 0,0 0 0,-1 0 0,1 0 0,0 0 0,0-1 0,-1 1 0,1 0 0,0 0 0,0 0 0,-1 0 0,1 0 0,0 0 0,-1 0 0,1 0 0,0 0 0,-1 0 0,1 0 0,0 0 0,0 0 0,-1 0 0,1 0 0,0 0 0,0 1 0,-1-1 0,1 0 0,0 0 0,-1 0 0,1 0 0,0 0 0,0 1 0,0-1 0,-1 0 0,1 0 0,0 1 0,0-1 0,0 0 0,-1 0 0,1 0 0,0 1 0,0-1 0,0 0 0,0 1 0,0-1 0,0 0 0,0 0 0,0 1 0,0-1 0,-1 0 0,1 1 0,-4 21 0,4-9-163,1 0 0,0 1-1,0-1 1,2 0-1,0 0 1,0-1 0,1 1-1,0-1 1,1 1 0,1-1-1,0-1 1,10 16 0,-12-22 41,0 0 0,0 0 1,1 0-1,-1 0 0,1-1 1,0 1-1,1-1 0,-1-1 1,1 1-1,-1-1 0,11 5 1,-11-7 82,0 1 0,0-1 0,0 0 0,1-1 0,-1 1 0,0-1-1,0 0 1,1 0 0,-1 0 0,0-1 0,0 0 0,0 0 0,1 0 0,-1-1 0,0 0 0,5-2 0,14-9 244,-16 7-1273,0 0-1,-1 0 0,0 0 0,10-12 1,-5 4 2262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3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106 100 24575,'6'-23'0,"-4"13"0,1 0 0,0 1 0,5-12 0,-7 20 0,-1-1 0,1 0 0,0 1 0,0-1 0,0 1 0,0-1 0,1 1 0,-1-1 0,0 1 0,1 0 0,-1-1 0,1 1 0,-1 0 0,1 0 0,-1 0 0,1 0 0,0 1 0,0-1 0,-1 0 0,1 1 0,0-1 0,2 0 0,-2 1 0,-1 1 0,1-1 0,-1 0 0,1 1 0,-1-1 0,1 1 0,-1-1 0,1 1 0,-1-1 0,1 1 0,-1 0 0,0 0 0,1 0 0,-1 0 0,0 0 0,0 0 0,0 0 0,0 0 0,0 1 0,0-1 0,0 0 0,0 0 0,-1 1 0,1-1 0,0 3 0,3 2 0,-2 1 0,1 0 0,2 14 0,-2-7-560,-2 0-1,1 0 1,-2 0-1,0 0 1,-1 0-1,-4 23 1,-25 80-4731,22-90 4901,7-25 366,0 3-81,-1 0 1,1 0 0,0 0 0,0 1 0,0 6 0,1-11 95,0 0 0,0 0 0,1 0 0,-1 0 0,0 0 0,0-1 0,0 1 0,1 0 0,-1 0 0,0 0 0,1 0 0,-1 0 0,1 0 0,-1-1 0,1 1 0,-1 0 0,1 0 0,0-1 0,-1 1 1,1 0-1,0-1 0,0 1 0,-1-1 0,1 1 0,0-1 0,0 1 0,0-1 0,0 0 0,0 1 0,-1-1 0,1 0 0,0 0 0,0 0 0,0 1 0,0-1 0,1 0 0,0 0 10,13 0 484,0 2 0,0 0 0,0 0 0,16 6 0,-26-6-326,-1-1-1,1 2 0,-1-1 0,1 0 0,-1 1 0,0 0 0,0 0 0,0 0 0,0 0 0,-1 1 0,1 0 1,-1-1-1,0 1 0,0 1 0,0-1 0,3 7 0,-2-1-321,0 0 0,-1 0 0,-1 0-1,0 0 1,0 1 0,-1-1 0,0 1 0,-1-1 0,0 1-1,0-1 1,-1 1 0,-5 19 0,1-8-895,-2 0 0,0 0 0,-1-1 1,-22 40-1,12-30 106,-41 54 0,50-73 1274,-1-2 0,0 1 0,-1-1-1,0 0 1,0-1 0,-1-1 0,-19 11 0,28-17-319,0 0 0,-1-1 0,1 0 0,-1 1 0,1-1 0,-1-1 0,1 1 0,-1 0 0,0-1 0,0 0 0,1 0 0,-1 0 0,0 0 0,1 0 0,-6-2 0,7 1 178,-1 0-1,0 0 1,1 0-1,-1-1 0,1 1 1,0-1-1,-1 0 0,1 0 1,0 0-1,0 0 1,0 0-1,0 0 0,1 0 1,-1-1-1,1 1 1,-1 0-1,1-1 0,0 0 1,0 1-1,-2-5 0,0-6-364,-1-1-1,2 0 0,-1 0 1,2 0-1,0 0 0,1 0 1,0 0-1,1 0 0,1 0 1,0 0-1,4-13 0,0 5-227,1 2 0,0-1-1,2 1 1,0 0 0,1 1-1,18-26 1,-9 20 253,1 0 0,1 2 0,1 0 1,35-27-1,107-66 1896,-5 3 1011,-156 111-2827,16-13 932,21-22 0,-36 32-807,0 1 1,0-1-1,0 1 1,-1-1-1,0 0 1,0-1-1,0 1 1,0 0 0,-1-1-1,3-10 1,-4 14-4,-1 1 1,0 0 0,0-1-1,0 1 1,0 0 0,0-1 0,0 1-1,0 0 1,0-1 0,-1 1-1,1 0 1,0-1 0,-1 1 0,1 0-1,-1 0 1,1 0 0,-1-1-1,0 1 1,1 0 0,-1 0 0,0 0-1,0 0 1,-1-1 0,0 1 176,0-1 1,0 1-1,0 0 0,-1 0 1,1 0-1,0 0 1,-1 0-1,1 1 0,0-1 1,-1 1-1,-4-1 1,3 0 26,-1 1 0,1 0 0,0 0 0,0 1 0,0-1 0,0 1 0,0 0 0,0 0 0,0 0 0,0 1 0,0-1 0,0 1 0,1 0 0,-1 0 0,-4 4 0,3-1-508,1 1 0,0 0 0,1 0 1,-1 0-1,1 0 0,0 0 0,1 1 0,0-1 0,0 1 0,0 0 0,1 0 0,-2 12 0,2-9-163,1 1 0,0 0 0,0-1 0,1 1 0,0 0 0,1-1 0,5 18 0,-5-22 402,0 0 0,1 0 0,0-1-1,0 1 1,0-1 0,1 0 0,-1 0-1,1 0 1,0 0 0,1-1 0,-1 0-1,1 0 1,0 0 0,0 0 0,9 5 0,-5-5-226,0-1 1,-1 0 0,1 0-1,0-1 1,0 0 0,0 0 0,0-1-1,1 0 1,15-1 0,-5-2 128,-1 0 0,0-2 1,0 0-1,0 0 0,0-2 1,-1-1-1,1 0 0,-2-1 1,25-15-1,-9 1 2727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 24575,'-7'-21'0,"2"15"0,4 15 0,9 150-3122,-17 224-1,3-265 2350,4-66-400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4 192 24575,'-4'1'0,"6"-1"0,12-2 0,382-176-12930,-392 176 12615,24-8 2632,-28 10-2257,0 0-1,1 0 0,-1 0 0,0 0 1,1 0-1,-1 0 0,1 0 1,-1 0-1,0 0 0,1 0 1,-1 0-1,0 0 0,1 0 1,-1 1-1,1-1 0,-1 0 1,0 0-1,1 0 0,-1 1 0,0-1 1,0 0-1,1 0 0,-1 1 1,1 0-71,-1 0 1,0 0-1,1 0 1,-1-1-1,0 1 1,0 0-1,0 0 1,0 0-1,0 0 1,0 0-1,0-1 1,0 1-1,0 0 1,-1 0-1,1 1 1,-32 109 5316,4-12-4626,23-80-736,-1 2-187,0-1-1,2 1 1,1 0-1,0 0 1,1 31 0,2-51 269,0 1 0,0-1 0,0 1 0,1-1-1,-1 1 1,0-1 0,1 1 0,-1-1 0,1 1 0,-1-1 0,1 1 0,0-1 0,0 0 0,0 1 0,-1-1 0,1 0 0,0 0 0,1 0 0,1 2 0,-2-2 41,0-1 0,1 1 1,-1-1-1,0 1 0,1-1 0,-1 0 1,1 1-1,-1-1 0,0 0 1,1 0-1,-1 0 0,1 0 1,-1-1-1,1 1 0,-1 0 0,3-1 1,5-3 270,-1 0 0,1 0 0,-1 0-1,15-12 1,-23 16-337,27-19 76,0-2 0,-2-1 0,26-27 0,-54 57 123,1 0 1,0 0-1,1 0 0,-1 13 1,2-18-166,0 0 0,0 0 0,0-1 0,1 1 0,-1 0 0,1 0 0,-1 0 0,1-1 0,0 1 0,2 3 0,-3-5-29,1 0-1,0 0 1,-1-1-1,1 1 1,0 0-1,0 0 1,0 0-1,-1-1 1,1 1-1,0 0 1,0-1-1,0 1 1,0-1-1,0 1 1,0-1-1,1 0 1,-1 1-1,0-1 1,0 0-1,0 0 1,0 0-1,0 1 1,0-1-1,0-1 1,1 1-1,-1 0 1,1 0-1,5-2-5,0 0 0,0 0 0,0 0 0,0-1 0,0 0 0,-1-1 0,1 1 0,10-9 0,0-2 0,27-26 0,-28 24 0,17-24 0,-28 34 0,-1 0 0,0 0 0,0-1 0,-1 1 0,0-1 0,0 0 0,3-13 0,-5 19 0,-1 0 0,0 0 0,0 0 0,1 0 0,-1-1 0,0 1 0,0 0 0,0 0 0,0 0 0,-1 0 0,1 0 0,0 0 0,0 0 0,-1 0 0,1 0 0,0 0 0,-1 0 0,0-2 0,0 3 0,1-1 0,-1 1 0,0-1 0,1 1 0,-1-1 0,0 1 0,1 0 0,-1-1 0,0 1 0,1 0 0,-1 0 0,0 0 0,0-1 0,1 1 0,-1 0 0,0 0 0,0 0 0,1 0 0,-1 0 0,-1 1 0,-2-1 0,1 1 0,-1 0 0,0 0 0,1 1 0,-1-1 0,0 1 0,1 0 0,-5 3 0,0 1-191,1 0 1,0 1-1,1 0 0,0 0 0,0 0 1,0 1-1,1 0 0,0 0 0,-7 17 1,10-20 22,-1 1 1,1 0 0,0 0 0,0 1 0,1-1 0,0 0 0,0 1 0,1-1 0,-1 0 0,1 1 0,1-1 0,-1 0 0,1 1 0,0-1 0,3 10 0,-2-12 102,1 0 1,-1 0 0,1 0 0,0 0 0,0 0-1,1-1 1,-1 1 0,1-1 0,-1 0 0,1 0 0,0 0-1,0-1 1,0 1 0,1-1 0,7 3 0,17 7-2520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24575,'2'-2'0,"2"-1"0,1 3 0,0 2 0,0 4 0,0 4 0,1 6 0,-1 5-1711,1 4 1711,2 10 0,-2 5 0,2-1 0,0-1 0,1-2 0,1-5-4789,-1-3 4789,-2-6-1691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24575,'-5'8'-124,"1"1"-1,0 1 1,1-1-1,0 0 1,1 1-1,0-1 1,0 1-1,1 0 0,0 0 1,1 11-1,0-17 139,1 0 0,-1 0 0,1 0-1,0 0 1,0-1 0,0 1 0,0 0-1,1 0 1,0-1 0,-1 1-1,1-1 1,0 0 0,1 1 0,-1-1-1,1 0 1,-1 0 0,1-1 0,0 1-1,0 0 1,0-1 0,1 0 0,-1 0-1,0 0 1,1 0 0,0 0-1,-1-1 1,7 3 0,-4-3-106,-1-1 0,1 1 0,0-1 1,-1 0-1,1 0 0,-1 0 0,1-1 0,-1 0 0,1 0 1,-1 0-1,1-1 0,-1 0 0,0 0 0,0 0 0,0-1 1,0 0-1,7-4 0,-7 3 119,0 1 0,0-1 0,0 0 0,-1 0 1,0 0-1,1-1 0,-2 0 0,1 0 0,0 0 0,-1 0 0,0 0 1,0-1-1,0 1 0,-1-1 0,3-10 0,-5 15-27,1 1 0,-1-1 0,0 0 0,0 0 0,0 0 0,1 0 0,-1 0 0,0 0 0,0 0 0,0 0 0,0 1 0,-1-1 0,1 0 0,0 0 0,0 0 0,0 0 0,-1 0 0,1 0 0,0 0 0,-1 1 0,1-1 0,-1 0 0,1 0 0,-1 1 0,0-1 0,1 0 0,-1 1 0,1-1 0,-1 0 0,0 1 0,0-1 0,1 1 0,-1-1 0,0 1 0,0-1 0,0 1 0,0 0 0,0-1 0,1 1 0,-1 0 0,0 0 0,0 0 0,0 0 0,0 0 0,-2 0 0,-1 0 0,1 0 0,-1 1 0,0 0 0,0 0 0,0 0 0,1 0 0,-1 1 0,1-1 0,-1 1 0,-3 2 0,-3 4-696,0 0 0,0 0 0,1 1 0,0 1 0,1 0 0,0 0 0,1 0 0,-1 1 0,2 0 0,0 0 0,0 1 0,1 0-1,1 0 1,-5 18 0,4-10 336,1 1 0,0-1-1,0 27 1,4-26 877,0 0 1,1 0-1,5 20 0,-4-28-293,1-1 1,0 0-1,0 0 1,11 23-1,-13-32-188,1-1 0,-1 0 0,0 0 1,0 1-1,1-1 0,-1 0 0,1 0 0,0-1 1,0 1-1,0 0 0,-1 0 0,1-1 0,1 1 0,-1-1 1,0 0-1,0 0 0,1 0 0,-1 0 0,0 0 1,1 0-1,-1 0 0,1-1 0,-1 1 0,1-1 0,-1 0 1,1 0-1,-1 0 0,1 0 0,0 0 0,4-1 1,2-2 462,0-1 1,0 0 0,-1 0-1,0 0 1,1-1 0,-1-1 0,-1 1-1,11-11 1,6-3 1178,-23 19-1636,-1 0 1,0 0 0,1 0 0,-1-1-1,0 1 1,1 0 0,-1 0 0,0 0 0,1 0-1,-1 0 1,1 0 0,-1 0 0,0 0-1,1 0 1,-1 0 0,1 0 0,-1 0 0,0 0-1,1 0 1,-1 0 0,1 0 0,-1 0 0,0 0-1,1 1 1,-1-1 0,0 0 0,1 0-1,-1 0 1,0 1 0,1-1 0,-1 0 0,0 0-1,0 1 1,1-1 0,-1 0 0,0 1-1,0-1 1,1 0 0,-1 1 0,0-1 0,0 0-1,0 1 1,0-1 0,0 0 0,1 1 0,7 25 1266,-3-11-988,-5-13-321,1 0 0,0-1 0,1 1 0,-1 0 0,0-1 0,0 1 0,1-1 0,-1 1 0,0-1 0,1 0 0,0 1 0,-1-1 0,1 0 0,0 0 0,0 0 0,-1 0 0,1-1 0,0 1 0,0 0 0,0-1 0,0 1 0,0-1 0,0 0 0,0 0 0,0 0 0,0 0 0,0 0 0,0 0 0,0 0 0,0-1 0,0 1 0,0 0 0,0-1 0,2-1 0,9-3 0,-1-1 0,0 0 0,-1 0 0,15-12 0,-2 2 0,-22 15 0,-1 0 0,1-1 0,0 2 0,0-1 0,-1 0 0,1 0 0,0 0 0,0 1 0,0-1 0,0 1 0,0 0 0,0-1 0,0 1 0,0 0 0,0 0 0,0 0 0,-1 0 0,4 1 0,-3 0 0,0 1 0,0-1 0,0 0 0,0 1 0,0 0 0,0 0 0,0-1 0,-1 1 0,1 0 0,-1 1 0,1-1 0,-1 0 0,2 3 0,-1 0 12,1 0-1,0-1 0,1 0 0,-1 1 1,1-1-1,-1 0 0,1-1 1,0 1-1,1-1 0,-1 1 1,9 4-1,-9-7-54,0 1 1,0-1 0,0 0-1,1 0 1,-1 0 0,0-1-1,0 0 1,0 1 0,1-1-1,-1-1 1,0 1-1,0-1 1,0 1 0,1-1-1,6-3 1,-1 0-281,0 0 1,-1-1-1,0 0 1,0-1-1,0 0 0,0 0 1,-1-1-1,0 0 1,0 0-1,-1-1 0,0 0 1,-1 0-1,1-1 0,-2 1 1,1-2-1,-1 1 1,5-14-1,-6 15 106,-1 1 0,-1-1 0,0 0 0,0 0-1,0 0 1,-1 0 0,0-1 0,0 1 0,-1 0 0,-1 0 0,1 0 0,-1-1 0,0 1-1,-1 0 1,0 0 0,0 0 0,-1 1 0,0-1 0,0 0 0,-1 1 0,0 0 0,-9-12-1,11 16 215,0 0 1,-1 1-1,1-1 0,-1 1 0,1 0 0,-1 0 0,0-1 0,0 2 0,0-1 0,0 0 0,-1 1 0,1-1 0,0 1 0,-1 0 0,1 0 0,0 1 0,-1-1 0,1 0 0,-1 1 1,1 0-1,-1 0 0,0 0 0,1 1 0,-1-1 0,1 1 0,-1-1 0,1 1 0,0 0 0,-1 1 0,1-1 0,0 1 0,0-1 0,-5 4 0,-2 1 53,1 1 0,0 0 0,1 0 0,0 0 1,0 1-1,0 1 0,1-1 0,0 1 0,-8 14 0,9-11 200,0-1 1,1 1-1,1-1 0,-1 2 1,2-1-1,-4 21 1,6-29-237,1 0 1,0 1-1,0-1 1,0 0-1,0 0 1,1 0 0,0 0-1,0 0 1,0 0-1,3 7 1,-3-9 175,0 0 1,1 1 0,-1-1-1,1 0 1,0 0-1,0 0 1,0 0 0,0 0-1,0-1 1,0 1-1,0-1 1,0 1 0,1-1-1,-1 0 1,1 1-1,-1-1 1,1-1 0,2 2-1,0-1-142,1-1-1,-1 1 1,1-1-1,-1 0 1,0 0-1,1-1 1,-1 1-1,1-1 1,-1 0-1,0-1 1,0 0-1,0 1 1,0-2-1,0 1 1,0 0-1,0-1 1,8-6-1,1-2 426,0-1-1,0 0 0,-1 0 1,12-17-1,-8 8-419,-1 0-1,-1-1 1,-1-1-1,14-32 1,-23 43-787,0-1-1,0 1 1,-1-1-1,-1-1 1,0 1-1,-1 0 1,0-1-1,-1 1 1,0-1-1,-3-17 1,2 30 656,0-1 1,0 1 0,0 0 0,0 0 0,0 0 0,0 0 0,-1 0 0,1 0 0,0 0 0,-1-1 0,1 1 0,-1 0 0,0 0 0,1 0 0,-1 1 0,0-1 0,-1-2 0,2 3 68,-1 0 1,1 0-1,-1 0 1,1 0-1,-1 0 1,1 0-1,-1 0 1,1 0 0,-1 0-1,1 0 1,-1 1-1,1-1 1,-1 0-1,1 0 1,0 0-1,-1 1 1,1-1 0,-1 0-1,1 0 1,-1 1-1,1-1 1,0 0-1,-1 1 1,1-1-1,0 1 1,-1 0 0,-3 4 93,1 0 1,-1 1-1,1-1 1,-4 10 0,-1 7 1488,1-1 0,1 1 0,-5 28 0,6-12-1182,2 1 1,2 64 0,2-91-174,0 0 0,1 1 0,0-1 0,1 0 0,0 0 0,1-1 0,9 19 0,-11-26-189,0 0-1,1-1 0,-1 1 0,1-1 1,0 1-1,-1-1 0,1 0 1,1 0-1,-1-1 0,0 1 0,5 2 1,-5-4-38,-1 0 0,1 1 0,0-1 0,0-1 1,0 1-1,0 0 0,0-1 0,0 0 1,0 1-1,0-1 0,0 0 0,0-1 1,0 1-1,0-1 0,0 1 0,0-1 0,4-1 1,2-1-101,-1-1 1,0 0 0,0 0-1,0-1 1,0 0 0,0-1-1,-1 1 1,0-1 0,0-1-1,-1 1 1,0-1 0,0 0-1,0-1 1,-1 1 0,0-1-1,-1 0 1,0 0 0,0-1-1,0 1 1,-1-1 0,-1 0-1,1 0 1,-2 0 0,2-11-1,-3 18 150,0 0 0,0 0 0,0 0 0,0 0 0,-1 0-1,1 0 1,-1 0 0,0 0 0,1 0 0,-3-3 0,3 5-18,0-1 0,0 1 0,0 0 0,-1 0 1,1 0-1,0-1 0,0 1 0,0 0 0,0 0 0,0 0 1,-1 0-1,1 0 0,0-1 0,0 1 0,0 0 1,-1 0-1,1 0 0,0 0 0,0 0 0,0 0 1,-1 0-1,1 0 0,0 0 0,0 0 0,0 0 1,-1 0-1,1 0 0,0 0 0,0 0 0,-1 0 1,1 0-1,0 0 0,-1 0 0,-5 12 198,5-7-231,0 0 0,0 0 0,1 0 1,0-1-1,0 1 0,0 0 0,0 0 0,1 0 0,0-1 0,0 1 0,0 0 0,0-1 0,1 1 0,0-1 1,0 1-1,0-1 0,0 0 0,1 0 0,0 0 0,0 0 0,0 0 0,0-1 0,8 7 0,-7-6 157,2 0 0,-1 0 0,0-1-1,1 1 1,0-1 0,-1 0 0,1-1-1,0 0 1,1 0 0,-1 0 0,0 0 0,1-1-1,-1 0 1,0-1 0,1 1 0,-1-1-1,10-1 1,-6-1-128,0-1-1,0 0 1,-1-1-1,1 0 1,-1 0-1,1-1 1,-1 0 0,-1 0-1,1-1 1,-1 0-1,0-1 1,0 0-1,-1 0 1,0-1 0,0 0-1,-1 0 1,0 0-1,0-1 1,-1 0-1,0 0 1,-1 0 0,0-1-1,0 0 1,3-16-1,-6 17-19,-4 9 0,-3 14 0,-3 57-1387,6-41 89,-11 48 0,3-44 856,7-24 214,0 1 0,1-1 0,0 1-1,0 11 1,3-21 228,0-1 0,-1 0 1,1 0-1,0 0 0,0 0 0,0 0 0,0 0 0,0 1 1,0-1-1,0 0 0,0 0 0,0 0 0,0 0 1,0 0-1,0 1 0,0-1 0,0 0 0,0 0 0,0 0 1,0 0-1,0 0 0,1 0 0,-1 1 0,0-1 1,0 0-1,0 0 0,0 0 0,0 0 0,0 0 0,0 0 1,0 0-1,0 1 0,0-1 0,1 0 0,-1 0 1,0 0-1,0 0 0,0 0 0,0 0 0,0 0 0,0 0 1,1 0-1,-1 0 0,0 0 0,0 0 0,0 0 1,0 0-1,0 0 0,1 0 0,7-6-22,6-10 258,13-22 116,-1-1-1,-1-1 0,23-55 0,-42 71 864,-7 16-942,-5 15-323,1 2 89,0 0-1,1 0 1,1 1-1,0 0 1,0-1-1,0 1 1,2 0-1,-1 1 0,0 11 1,2-18-17,0 1 0,1-1 0,-1 0 0,1 0 0,-1 0 0,1 0 0,1 0 0,-1 0 0,0-1 0,1 1 0,3 5 0,-4-7-16,1 0 1,0 0-1,-1 0 0,1 0 0,0 0 0,0-1 0,1 1 0,-1-1 0,0 1 0,0-1 0,1 0 0,-1 0 0,1 0 0,-1 0 0,1 0 0,-1 0 0,1-1 0,0 1 0,2-1 0,0 0-6,1 0 0,-1 0 0,0-1 0,0 0 0,0 0 0,0 0 0,0-1 0,0 0 0,0 0 0,-1 0 0,1 0 0,-1-1 0,1 1 0,-1-1 0,0-1 0,0 1 0,0 0 0,0-1 0,-1 0 0,4-4 0,-1 1 0,-1-1 0,1 1 0,-2-1 0,1 0 0,-1 0 0,0 0 0,-1-1 0,0 1 0,0-1 0,2-15 0,-4 22 108,-1-1 0,0 1 0,0-1 0,0 1 0,0-1 1,0 1-1,0-1 0,0 1 0,-1-1 0,1 1 0,-1 0 1,0-1-1,0 1 0,0 0 0,-1-3 0,1 5-108,1 0 0,0 0 0,0 0 0,-1 0 0,1 0 0,0 1 0,0-1 0,-1 0 0,1 0 0,0 0 0,0 0 0,0 0 0,-1 1 0,1-1 0,0 0 0,0 0 0,0 0 0,0 1 0,-1-1 0,1 0 0,0 0 0,0 0 0,0 1 0,0-1 0,0 0 0,0 0 0,0 1 0,0-1 0,0 0 0,0 1 0,0-1 0,0 0 0,0 0 0,0 1 0,0-1 0,0 0 0,0 0 0,0 1 0,-2 13 0,4 71-2970,1-51-2251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24575,'-2'1'0,"-3"4"0,0 2 0,-1 6 0,0 3 0,1 0 0,2-2-8191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24575,'4'14'-126,"-1"0"0,-1 0 0,0 0-1,-1 1 1,-2 21 0,1-19 5,0 0 0,1 0 0,4 20 0,-5-34 122,1-1 0,0 0 1,-1 0-1,1 0 1,0 0-1,0 1 0,0-1 1,0 0-1,0-1 0,0 1 1,1 0-1,-1 0 1,1 0-1,-1-1 0,1 1 1,0-1-1,-1 1 0,1-1 1,2 1-1,-1 0 5,0-1-1,0 0 1,0-1-1,0 1 1,0-1-1,0 1 1,0-1-1,0 0 1,0 0-1,0 0 1,0 0-1,5-1 1,7-3-64,1-1 0,-2 0 1,1-1-1,20-12 0,-23 12-115,34-18-1867,-25 12 2037,0 1 0,1 2-1,28-10 1,-44 17 6,0 1-1,1 1 1,-1-1 0,1 1-1,9 1 1,12 0-3,-8-3-38,0-1 1,-1 0-1,1-2 1,31-11-1,-43 13 205,0 0-1,0-1 0,0 0 1,0 0-1,-1-1 0,0 0 1,0 0-1,0-1 0,0 0 1,-1 0-1,0 0 0,0-1 1,5-8-1,-10 13-152,0 0 0,0 0 0,0 0 0,0 0 0,0 0 0,0 0 0,0-1 0,-1 1 0,1 0 0,-1-1 0,1 1 0,-1 0 0,0-1 0,0 1 0,0-1 0,-1 1 0,1 0 0,0-1 0,-1 1 1,1 0-1,-1-1 0,0 1 0,0 0 0,0 0 0,0 0 0,0 0 0,-1 0 0,1 0 0,-3-2 0,2 1-17,0 1 1,-1 0-1,1 1 1,-1-1-1,0 0 1,0 1 0,0 0-1,1-1 1,-1 1-1,0 0 1,-1 1-1,1-1 1,0 0-1,0 1 1,0 0-1,0 0 1,0 0 0,-1 0-1,1 0 1,0 0-1,-5 2 1,-1 1-57,1-1 0,0 1 0,0 1 0,1-1 0,-1 1 1,-11 9-1,10-7-623,0 2-1,1-1 1,0 1 0,0 0 0,1 1 0,0 0 0,1 0 0,-7 12 0,8-10 18,0-1 1,0 1-1,1 0 1,1 0-1,0 0 1,0 0-1,-1 23 1,3-25 815,1 0 0,0 0 0,1-1 0,0 1 0,1 0 0,2 11 1,1-7 84,1-1 1,0 1-1,12 19 1,-11-21 574,-1 0 0,0 0 0,0 1 0,4 15 0,-9-23-428,0 1-1,0-1 1,-1 1-1,1 0 0,-1-1 1,0 1-1,-1 0 1,0 6-1,-1-4-358,0 1-1,0 0 1,-1-1-1,-4 10 1,-5 4-1732,-1 0 0,-19 24 1,21-31 495,-83 99-2359,-64 43 3974,152-150-386,-1 0 0,0 0 0,0-1 0,-1 0 0,0 0 1,-11 5-1,17-9 10,1-1-1,-1 0 1,1 1 0,-1-1 0,1 0-1,-1 0 1,1 1 0,-1-1 0,0 0 0,1-1-1,-1 1 1,1 0 0,-1 0 0,1-1 0,-1 1-1,1-1 1,-3 0 0,2-1 68,1 1 1,-1 0-1,0-1 0,1 0 0,-1 1 1,1-1-1,-1 0 0,1 0 0,0 0 1,0 0-1,0 0 0,0 0 0,0 0 1,0 0-1,0-3 0,-11-53 2386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24575,'4'-1'0,"3"-6"0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1630 24575,'-8'16'0,"6"-12"0,0 0 0,0 0 0,-1-1 0,1 1 0,-6 5 0,4-8 0,3-8 0,2-10 0,68-307-4500,-23 117 2216,-32 141 1496,78-402-2334,-28-4-538,-63 461 3660,0-8 0,0-1 0,-2-27 0,2 46 56,-1 0-1,0 1 1,0-1 0,0 0 0,0 0 0,-1 1 0,1-1 0,0 0 0,0 0 0,0 1-1,0-1 1,-1 0 0,1 1 0,0-1 0,-1 0 0,1 1 0,-1-1 0,1 1 0,0-1-1,-1 0 1,-1 0 0,2 1 15,-1 0-1,1 1 1,-1-1-1,1 0 1,-1 1-1,1-1 0,-1 0 1,1 1-1,-1-1 1,1 1-1,0-1 1,-1 1-1,1-1 1,0 1-1,-1-1 1,1 1-1,0-1 1,0 1-1,-1 0 0,-12 36 961,4 3-978,2 1-1,-3 61 1,9 84-307,6-103-42,4-1 0,3 0 1,4 0-1,3-2 0,51 131 0,-52-164 14,30 87-816,-44-120 1151,-1 1 1,0 0-1,-1 0 0,-1 0 0,0 0 0,-1 0 0,-2 17 1,1-28-7,1 0 1,-1 0 0,0 0-1,0-1 1,-1 1 0,1 0 0,-1-1-1,0 1 1,0-1 0,0 1 0,0-1-1,0 0 1,-1 0 0,0 0 0,1 0-1,-1 0 1,0 0 0,0-1-1,-1 0 1,1 1 0,-1-1 0,1 0-1,-1-1 1,1 1 0,-1-1 0,0 0-1,0 1 1,0-2 0,0 1 0,-6 0-1,-2 0-52,1-1 0,0 0 1,0-1-1,-1 0 0,1-1 0,0 0 0,0-1 0,1 0 0,-21-9 0,14 4 59,1-1 0,0-1 1,1-1-1,0 0 0,1-1 0,-26-27 0,9 2 3456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24575,'1'-2'-338,"42"-29"-2520,-40 28 2980,1 1-1,-1 1 1,1-1 0,-1 0 0,1 1 0,-1-1-1,1 1 1,0 0 0,-1 1 0,1-1 0,5 0-1,-8 2-241,1-1 0,0 1-1,0-1 1,-1 1 0,1 0-1,-1-1 1,1 1 0,0 0-1,-1 0 1,0 0 0,1 1-1,-1-1 1,0 0 0,1 0-1,-1 1 1,0-1 0,0 1-1,0-1 1,0 1 0,0-1-1,-1 1 1,1 0 0,0-1-1,-1 1 1,1 2 0,2 7-1258,0 1 0,2 19 0,-4-25 1279,11 133-2103,-8 185 0,-2-26 165,-1-252 2628,6 71 2294,-4-93 985</inkml:trace>
  <inkml:trace contextRef="#ctx0" brushRef="#br0" timeOffset="1">93 532 24575,'-6'-10'0,"-4"-7"0,-2-4 0,-1-1 0,2 1-2983,0 3 2983,1 4 943,1 0-943,5 0 0,5-1 0,6-1 0,5-1 490,6 0-490,10-6 0,9-2 0,14-3 0,4 1-4868,-8 5 3095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24575,'3'-1'0,"-1"-1"0,0 1 0,0-1 0,0 0 0,0 0 0,0 0 0,0 0 0,0 0 0,0 0 0,-1 0 0,0-1 0,1 1 0,0-3 0,0 1 0,70-127 0,-70 123 0,-9 18 0,-12 22 0,9-11 0,0 1 0,1 0 0,2 0 0,-7 33 0,12-46 0,1 0 0,0 0 0,1 1 0,0-1 0,0 0 0,2 12 0,-1-16 0,1 0 0,-1-1 0,0 1 0,1 0 0,0-1 0,0 0 0,0 1 0,1-1 0,0 0 0,0 0 0,0 0 0,6 6 0,-5-7-230,1 0 0,-1 0 1,1 0-1,0-1 0,0 1 0,1-1 0,-1 0 0,0-1 0,1 1 0,-1-1 0,0 0 0,1 0 0,0-1 1,-1 0-1,1 0 0,-1 0 0,1-1 0,10-2 0,-1 0-656,1-1 0,-1 0 1,0-1-1,0-1 0,20-11 0,-5-1-863,-4 0 4990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16 663 24575,'-3'-7'0,"0"1"0,1-1 0,0 1 0,0-1 0,1 0 0,0 0 0,0 0 0,0 0 0,2-13 0,1-3 0,9-37 0,-9 50 0,12-54-1887,2 0 1,4 1-1,2 1 0,3 1 0,36-65 1,-57 119 1889,1 1-1,-1-1 1,1 1 0,9-9 0,-14 14-4,1 0 0,0 1 0,-1-1 0,1 1 0,0-1 0,-1 1-1,1-1 1,0 1 0,0 0 0,-1-1 0,1 1 0,0 0 0,0 0 0,-1-1-1,1 1 1,0 0 0,0 0 0,0 0 0,0 0 0,0 0 0,0 0-1,0 1-5,0-1 0,0 1 0,0 0-1,0 0 1,-1-1 0,1 1 0,0 0-1,-1 0 1,1 0 0,0 0 0,-1 0-1,1 0 1,-1 0 0,0 0 0,1 0-1,-1 0 1,0 0 0,0 0-1,1 0 1,-1 0 0,0 2 0,3 26-240,-1 1 1,-4 57-1,0-29 138,0-7-222,0-24-161,2 0 0,0 0 0,2 0-1,10 51 1,-12-76 547,0-1-1,1 1 1,-1 0 0,1 0-1,0-1 1,-1 1 0,1 0-1,0-1 1,0 1 0,0-1-1,0 1 1,0-1 0,0 1-1,0-1 1,1 0-1,-1 0 1,0 0 0,1 1-1,-1-1 1,1-1 0,0 1-1,2 1 1,-2-2-26,0 0-1,0 0 1,0 0 0,0 0-1,0 0 1,0 0 0,0-1-1,0 0 1,0 1 0,0-1-1,-1 0 1,1 0 0,0 1-1,0-2 1,-1 1-1,1 0 1,0 0 0,-1 0-1,1-1 1,1-1 0,8-8 437,0-1 0,-1 0 0,0-1 0,-1 0 0,-1 0 1,9-17-1,35-91-634,-28 61 628,-17 46-278,-7 14-179,0 0-1,0 0 0,0 0 0,1 0 0,-1 0 0,0 0 0,0 0 0,0 0 0,0 0 1,0 0-1,0-1 0,0 1 0,0 0 0,1 0 0,-1 0 0,0 0 0,0 0 0,0 0 0,0 0 1,0 0-1,0 0 0,0 0 0,1 0 0,-1 0 0,0 0 0,0 0 0,0 0 0,0 1 1,0-1-1,0 0 0,0 0 0,0 0 0,1 0 0,-1 0 0,0 0 0,0 0 0,0 0 1,0 0-1,0 0 0,0 0 0,0 0 0,0 1 0,0-1 0,0 0 0,0 0 0,0 0 0,1 0 1,-1 0-1,0 0 0,0 0 0,0 1 0,3 24 73,-2-13-73,0-11-1,17 115 2966,-16-106-2785,1 0 0,0 0 0,0 0 0,1-1 0,1 1 0,-1-1 0,2 0 0,-1 0 0,9 9 0,-1-5-3813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24575,'-3'1'0,"0"0"0,1 0 0,-1 1 0,0-1 0,1 1 0,-1-1 0,1 1 0,-1 0 0,1 0 0,0 0 0,0 0 0,-3 4 0,0-1 0,-22 23-2436,2 1 0,1 1-1,-39 64 1,59-87 1914,0 0 1,1 1-1,0 0 0,1-1 0,-3 10 1,5-16 520,0 0 1,0 0-1,-1 0 1,1 0 0,0 1-1,0-1 1,0 0-1,0 0 1,1 0-1,-1 0 1,0 0 0,0 1-1,1-1 1,-1 0-1,1 0 1,-1 0-1,1 0 1,0 1 0,0-1 10,0 0 1,0-1-1,0 0 1,0 1-1,0-1 1,0 1-1,0-1 1,0 0-1,0 0 1,1 0-1,-1 0 1,0 0-1,0 0 1,0 0-1,0 0 1,0 0-1,0 0 0,0 0 1,1-1-1,-1 1 1,0 0-1,0-1 1,0 1-1,1-2 1,7-2 453,0-1 1,-1 0 0,1 0-1,-1-1 1,0-1-1,0 1 1,-1-1-1,0-1 1,0 1-1,0-1 1,-1 0-1,-1-1 1,1 1-1,6-17 1,-11 24-350,0 0 0,-1 0-1,1 0 1,-1 0 0,1 0 0,-1-1 0,1 1 0,-1 0-1,0 0 1,0 0 0,0-1 0,1 1 0,-1 0 0,0-1-1,0 1 1,-1 0 0,1 0 0,0-1 0,0 1 0,-1 0-1,1 0 1,-1-1 0,1 1 0,-1 0 0,1 0 0,-1 0-1,0 0 1,1 0 0,-1 0 0,0 0 0,-1-1 0,1 2-36,-1-1 0,1 1 0,-1-1 0,0 1 0,1 0 0,-1 0 1,1 0-1,-1 0 0,1 0 0,-1 0 0,1 1 0,-1-1 0,0 0 1,1 1-1,-1-1 0,1 1 0,0-1 0,-1 1 0,1 0 1,-1 0-1,1 0 0,0 0 0,0 0 0,-2 1 0,-5 6-176,1 0-1,0 0 1,0 1-1,1-1 1,1 1-1,-1 1 1,1-1-1,1 1 1,0 0-1,0 0 1,1 0-1,0 0 0,-2 20 1,-1 9-6729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79 24575,'1'-1'0,"-1"1"0,1 0 0,0 0 0,0 0 0,0 0 0,-1 0 0,1 0 0,0 0 0,0 0 0,-1 0 0,1 0 0,0 0 0,0 1 0,0-1 0,-1 0 0,1 0 0,0 1 0,-1-1 0,1 1 0,0-1 0,-1 0 0,1 1 0,0-1 0,-1 1 0,1 0 0,-1-1 0,1 1 0,-1-1 0,1 1 0,-1 0 0,1-1 0,-1 1 0,0 0 0,1 0 0,-1-1 0,0 1 0,0 0 0,0 0 0,1 0 0,-1-1 0,0 1 0,0 0 0,0 0 0,0-1 0,0 1 0,-1 0 0,1 0 0,0 0 0,0 1 0,-3 4 0,0 1 0,1-1 0,-2 1 0,-6 9 0,4-5 0,-6 10-370,1-4-744,1 0-1,1 1 1,0 0-1,2 1 0,-7 24 1,13-42 1096,1 0 1,0 0-1,-1 0 0,1 0 1,0 0-1,0 0 0,0 0 1,0 0-1,0 0 0,0 0 1,0 0-1,0 0 0,0 0 1,1 0-1,-1 0 0,0 0 1,0 0-1,1 0 0,-1 0 1,1 0-1,-1 0 0,2 1 1,-1-1-4,0-1 0,0 0 1,0 1-1,-1-1 0,1 0 1,0 0-1,0 0 0,0 1 1,0-1-1,0 0 0,0 0 1,0 0-1,0-1 0,0 1 1,0 0-1,0 0 0,0 0 1,0-1-1,1 0 0,8-3-111,-1-1-1,0 0 0,13-10 0,-16 11 117,40-28 656,-27 17-53,1 1-1,1 0 0,0 2 0,30-13 0,-48 24-586,0 0 0,0 0 0,-1 1 0,1-1 0,0 1 0,0-1 0,0 1 0,0 0 0,-1 0 0,1 0 0,0 1 0,0-1 0,0 1 0,0-1 0,-1 1 0,1 0 0,4 2 0,0 1 0,0 1 0,0 0 0,-1 0 0,11 10 0,-13-11 0,-3-3 0,0 0 0,1 0 0,-1 0 0,0 0 0,1 0 0,-1 0 0,1 0 0,0 0 0,-1-1 1,1 1-1,-1-1 0,1 1 0,0-1 0,0 1 0,-1-1 0,4 0 0,-1-1 39,0 1 0,-1-1 1,1 0-1,0 0 0,-1 0 1,1 0-1,-1-1 0,4-2 1,9-5 247,-1-1 1,0-1 0,0-1 0,18-19-1,-14 12-1809,-1-1-1,23-34 1,-37 48 1326,0 0 0,0-1 0,-1 1 0,5-14 0,-8 20 196,0 0 0,1-1 0,-1 1 0,0 0 0,0-1 0,0 1 0,1-1 0,-1 1 0,0-1 0,0 1 0,0-1 0,0 1 0,0-1 0,0 1 0,0 0 0,0-1 0,0 1 0,0-1 0,0 1 0,0-1 0,0 1 0,0-1 0,0 1 0,-1-1 0,1 1 0,0 0 0,0-1 0,-1 1 0,1-1 0,0 1 0,0 0 0,-1-1 0,1 1 0,0 0 0,-1-1 0,1 1 0,-1 0 0,1-1 0,0 1 0,-1 0 0,0 0 0,0 0 0,0 0 0,0 0 0,0 0 0,0 1 0,0-1 0,0 0 0,0 1 0,0-1 0,0 1 0,0-1 0,0 1 0,1-1 0,-3 2 0,0 1 26,0 1 0,1-1 0,-1 1 0,0-1 1,1 1-1,0 0 0,0 0 0,0 0 0,1 0 1,-1 1-1,1-1 0,0 0 0,-1 9 0,1-10 38,1-1 0,0 0 0,0 1 0,0-1-1,0 0 1,0 0 0,0 1 0,1-1 0,-1 0-1,1 0 1,-1 1 0,1-1 0,0 0 0,0 0 0,0 0-1,0 0 1,0 0 0,0 0 0,1 0 0,-1-1-1,1 1 1,-1 0 0,1-1 0,0 1 0,-1-1-1,1 0 1,0 1 0,0-1 0,3 1 0,-2-1 318,-1 1-1,1-1 1,0 1 0,-1-1 0,1 1 0,0 0 0,-1 0 0,0 0 0,0 1-1,0-1 1,3 4 0,-2-1-227,0 0-1,0 0 1,-1 0-1,0 0 1,0 0-1,1 6 1,1 7-463,-1 1-1,0 37 1,-2-38 728,1 65-2212,-3 0 0,-3 0-1,-26 134 1,19-165 834,-3 1 0,-1-2 0,-3 0 0,-2-1 1,-3-1-1,-47 78 0,63-116 1061,-1 1 1,-1-1 0,0-1-1,0 0 1,-1 0-1,0-1 1,-16 11 0,23-17 100,-1-1-1,1 0 1,-1 0 0,0-1 0,1 1 0,-1 0 0,0-1 0,0 0 0,0 0 0,0-1 0,-1 1-1,1-1 1,0 1 0,0-2 0,0 1 0,0 0 0,0-1 0,-1 1 0,1-1 0,0 0 0,0-1-1,0 1 1,1-1 0,-1 1 0,0-1 0,1 0 0,-1-1 0,-3-2 0,0 0 316,1 0 1,0-1 0,0 0-1,1 0 1,-1 0-1,1-1 1,1 1 0,-1-1-1,-3-8 1,5 7-663,-1-1 0,2 0 0,-1 0 0,1 0 1,0 0-1,1-1 0,0 1 0,1 0 0,-1-1 0,2 1 1,1-14-1,2 3-713,1 0 0,1 1 0,0-1 1,2 2-1,0-1 0,1 1 0,0 0 0,22-29 1,5 1 1062,-3 6 3881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1014 24575,'-9'4'-1010,"-87"39"-6362,-4-3 3484,66-28 4343,-1-1 0,-1-1 1,-60 7-1,84-18-455,15-7 0,19-9 0,301-159-801,-269 149 731,895-389-2987,25 62 3152,-834 305-167,-96 34-42,-3 1 1688,60-28 0,-85 31-1544,-14 2-105,-3 8 104,1 0 1,-1 0 0,0 1 0,0-1 0,-1 0-1,1 0 1,0 1 0,0-1 0,0 1 0,0-1 0,0 1-1,-1-1 1,1 1 0,0 0 0,-1-1 0,1 1-1,0 0 1,-2 0 0,-15-2 2578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62 24575,'-1'-2'0,"-2"-5"0,-1 0 0,1 0 0,-2 1 0,1-1 0,-9-8 0,13 14 0,-1 0 0,0 0 0,-1 0 0,1 0 0,0 0 0,0 1 0,0-1 0,0 0 0,-1 1 0,1-1 0,0 1 0,0-1 0,-1 1 0,1 0 0,0-1 0,-1 1 0,1 0 0,-1 0 0,1 0 0,0 0 0,-1 0 0,1 0 0,0 1 0,-1-1 0,1 0 0,0 1 0,-1-1 0,1 1 0,0-1 0,0 1 0,0 0 0,-1 0 0,1-1 0,0 1 0,0 0 0,0 0 0,0 0 0,0 0 0,-1 2 0,-3 2-307,0 1-1,0 0 1,1 0-1,0 1 1,0-1 0,0 1-1,1 0 1,0 0-1,1 0 1,-1 0-1,1 1 1,0-1 0,1 0-1,0 1 1,0 0-1,1-1 1,0 10-1,1-8-111,0 0-1,0 0 1,1-1-1,0 1 1,1-1-1,-1 1 1,2-1-1,-1 0 1,1 0-1,0-1 1,1 1-1,0-1 1,0 0-1,11 11 1,-8-10-42,0-1 0,1 0 0,-1-1 1,2 0-1,14 7 0,51 18 1959,-58-25-651,-16-6-829,0 0 1,1 1-1,-1-1 0,0 1 1,0-1-1,0 1 0,0-1 1,0 1-1,0-1 0,0 1 1,0 0-1,0 0 0,0-1 0,-1 1 1,1 0-1,0 0 0,0 0 1,-1 0-1,2 1 0,-2-1-13,0 0 0,0-1-1,0 1 1,-1 0 0,1-1-1,0 1 1,0 0-1,0-1 1,-1 1 0,1-1-1,0 1 1,-1 0 0,1-1-1,0 1 1,-1-1 0,1 1-1,-1-1 1,1 1-1,-1-1 1,1 1 0,-1-1-1,1 0 1,-1 1 0,0-1-1,-8 5-25,1 0 0,-1-1-1,-15 4 1,17-5 12,-177 57 7561,152-50-11437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35 282 24575,'-1'1'0,"-1"0"0,0 0 0,0 0 0,0 0 0,0-1 0,0 1 0,0-1 0,0 1 0,0-1 0,0 0 0,-1 0 0,1 0 0,0 0 0,0 0 0,-2-1 0,4 0 0,1 0 0,0 0 0,-1 1 0,1-1 0,0 0 0,-1 0 0,1 1 0,0-1 0,0 0 0,-1 1 0,1-1 0,0 1 0,0-1 0,2 0 0,157-68-5166,-55 27 1293,-67 26 3120,-17 8 733,-1-1 0,0 0 0,0-2 0,-1 0 0,30-24 0,-47 33 101,-1 1 1,1 0-1,-1-1 0,0 1 0,1-1 0,-1 1 0,0-1 0,0 0 0,0 0 0,0 1 0,-1-1 0,2-3 0,-2 4 50,0 0 0,0 1 0,0-1 0,0 0 0,0 0 0,0 0 0,0 0 0,0 0 0,-1 0 0,1 0 0,0 0 0,0 0 0,-1 0 0,1 0 0,-1 1 0,1-1 0,-1 0 0,0-1 0,-2-1 306,0 1-1,0 0 1,0 0-1,0 0 1,0 0-1,0 0 1,0 1-1,-1-1 1,1 1-1,-1 0 1,-4-1 0,7 1-391,0 1 0,0 0 0,0-1 0,0 1 0,0 0 1,0 0-1,0 0 0,0 0 0,0 0 0,0 0 0,1 0 1,-1 0-1,0 0 0,0 0 0,0 0 0,0 1 0,0-1 1,0 0-1,0 1 0,1-1 0,-3 1 0,3 0-27,-1 0-1,1 0 1,0-1 0,-1 1-1,1 0 1,0 0 0,0-1-1,0 1 1,-1 0 0,1 0-1,0 0 1,0 0-1,0-1 1,0 1 0,0 0-1,1 0 1,-1 0 0,0-1-1,1 3 1,2 6-66,1 0 0,0 0 0,7 12 1,-3-8-25,-8-12 71,10 19-914,-1 0 0,0 1 0,9 39 0,-17-54 713,0 0 0,0 1 0,0-1 0,-1 0 0,0 1 0,0-1 0,-1 0 0,0 1 0,0-1 0,0 0 0,-1 0 0,0 0 1,0 0-1,-1 0 0,1 0 0,-1 0 0,-1-1 0,-3 6 0,-6 5-516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69 24575,'3'-11'0,"-3"5"0,1 1 0,0 0 0,1-1 0,-1 1 0,1 0 0,0 0 0,0 0 0,1 0 0,3-6 0,-4 17 0,0 25-1392,-2 0-1,-1-1 0,-6 36 1,-23 94-4718,-126 356 4950,123-421-354,23-61 2020,9-26 258,7-22-586,8-20 301,29-68-106,-35 87-402,0 1-1,1-1 1,0 2 0,18-20 0,-24 30 5,0 0 0,0 0 0,0 0 1,0 1-1,0-1 0,1 1 1,-1 0-1,1 0 0,-1 1 0,1-1 1,0 1-1,0-1 0,0 1 0,0 1 1,0-1-1,0 0 0,0 1 0,0 0 1,0 0-1,0 0 0,0 0 0,0 1 1,0-1-1,0 1 0,0 0 1,0 1-1,0-1 0,0 1 0,-1-1 1,6 4-1,10 7-21,-1 0 1,0 1-1,-1 1 0,23 24 1,-18-17 285,-12-13 1062,26 25 464,-26-25-2177,1 1 1,0-1-1,20 10 0,-27-16 338,1 0 0,-1 0-1,1 0 1,-1-1-1,1 0 1,0 0-1,0 0 1,-1 0 0,1-1-1,0 0 1,0 0-1,7-1 1,-8 1 345,-1-1 1,1-1-1,0 1 0,0 0 1,0-1-1,-1 0 0,1 0 1,-1 0-1,0 0 0,5-5 1,1-1-439,-1-1 1,0 0 0,0-1-1,-1 0 1,-1 0 0,1-1 0,-2 1-1,0-1 1,0-1 0,-1 1 0,0-1-1,3-17 1,-1 0-197,-2-1 0,-1 1 0,-1 0 1,-3-32-1,-8-45 2603,7 96-1952,0 1 0,0-1-1,-1 1 1,0 0 0,0 0-1,-1 0 1,-1 0 0,-8-13-1,12 21-281,1 0 0,-1 0 0,1 1 0,-1-1 0,1 0-1,-1 1 1,0-1 0,1 0 0,-1 1 0,0-1 0,0 1 0,1-1 0,-1 1-1,0-1 1,0 1 0,0 0 0,1 0 0,-1-1 0,0 1 0,0 0 0,0 0-1,0 0 1,0 0 0,0 0 0,1 0 0,-1 0 0,0 0 0,-2 0-1,1 1-4,1 0 0,-1 0 0,0 0-1,0 1 1,1-1 0,-1 0 0,1 1-1,-1-1 1,1 1 0,0-1 0,0 1-1,-2 2 1,-3 6-8,1 1 0,0 0-1,-5 13 1,2 0-333,0 1-1,2 0 1,0 1 0,2 0 0,1-1-1,1 1 1,2 41 0,1-57 281,0 0 0,1 0 0,0 0 0,1 0 0,0-1 0,0 1 0,1-1 0,1 0 0,8 15 0,-8-18 343,0 0 0,0 1 0,1-2 0,0 1 0,0-1 0,0 0 0,1 0 1,-1-1-1,1 0 0,0 0 0,1 0 0,-1-1 0,13 4 0,-7-4-681,-1-1 0,1 0 1,-1 0-1,1-1 0,0-1 0,0 0 0,-1-1 0,1 0 0,17-5 0,28-11 1085,-17 0 1918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249 145 24575,'-3'-13'-1271,"0"0"1,-1 0-1,-9-21 0,12 32 1059,0-1 0,0 0 0,-1 1 1,1-1-1,-1 1 0,1 0 0,-1-1 0,0 1 1,0 0-1,0 0 0,0 0 0,0 0 0,-1 1 1,1-1-1,0 0 0,-1 1 0,0 0 0,1 0 1,-1-1-1,1 2 0,-1-1 0,0 0 0,-5 0 1,5 1 202,1 0 0,-1 1 1,0 0-1,0 0 1,1 0-1,-1 0 1,0 0-1,1 0 1,-1 0-1,1 1 1,-1 0-1,1-1 1,0 1-1,0 0 1,0 0-1,-3 3 1,-28 40-502,32-44 484,-12 21-310,0 1 0,2 0 0,0 1-1,2 0 1,-13 49 0,18-51 1561,-4 41 0,8-56-1084,0 0-1,0 0 1,0 0-1,1 0 1,0 0-1,1-1 1,2 10-1,-3-14-131,-1-1 0,1 1-1,-1-1 1,1 1 0,0-1 0,0 1-1,0-1 1,0 0 0,0 1 0,0-1-1,0 0 1,0 0 0,0 0 0,1 0-1,-1 0 1,0 0 0,1 0-1,-1 0 1,1 0 0,-1-1 0,1 1-1,-1-1 1,1 1 0,0-1 0,-1 1-1,1-1 1,-1 0 0,1 0 0,0 0-1,-1 0 1,1 0 0,0 0 0,-1 0-1,1-1 1,2 0 0,2-1 69,-1 0 0,1-1-1,-1 0 1,1 0 0,-1 0 0,0-1 0,0 1 0,-1-1 0,1 0 0,-1-1 0,0 1 0,7-11-1,2-3 196,-2 0-1,12-26 1,-12 24-282,-2-1 0,-1 0 0,11-42 1,-18 51 276,-5 20 509,-5 20-1717,7-18 1235,1 1-1,0-1 1,0 1 0,1-1 0,2 16-1,-1-22-129,-1-1-1,1 1 1,0 0-1,-1 0 1,2 0-1,-1-1 1,0 1-1,1-1 1,0 1-1,0-1 1,0 1-1,0-1 1,0 0-1,1 0 1,-1 0-1,1 0 1,5 4-1,-6-7-162,-1 1 0,1 0 0,0 0 0,0-1 0,0 1 0,-1-1-1,1 0 1,0 0 0,0 1 0,0-1 0,0 0 0,0 0 0,0-1 0,-1 1 0,1 0 0,0-1 0,0 1 0,0-1-1,0 1 1,-1-1 0,1 0 0,0 0 0,-1 0 0,1 0 0,-1 0 0,3-1 0,2-3-3,0-1 0,0 1 0,0-1 0,8-11 1,5-10-1677,-1-1-1,-1 0 1,-1-2 0,21-56 0,-28 60 1359,8-40 0,-16 62 318,-1 0 0,1 0 0,-1 0 0,1 0 0,-1 0 0,-1-6 0,0 10 0,-2 6 0,1 9 0,1 15 504,2 0 0,1 0 0,2 0 0,1 0 0,1-1 0,1 0 0,2 0 0,16 35 0,-24-59-645,1-1 0,0 1 0,0-1 0,0 0-1,1 0 1,-1 0 0,1 0 0,0 0 0,0 0-1,0-1 1,1 0 0,-1 1 0,1-1 0,0 0 0,0-1-1,0 1 1,7 2 0,1-2 1275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2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24575,'1'1'0,"-1"-1"0,1 0 0,0 1 0,-1-1 0,1 1 0,-1-1 0,1 1 0,-1-1 0,1 1 0,-1-1 0,1 1 0,-1-1 0,1 1 0,-1 0 0,0-1 0,1 1 0,-1 0 0,0-1 0,1 1 0,-1 0 0,0 0 0,0-1 0,0 2 0,5 22 0,-4-20 0,11 88 0,-9-58 0,16 67 0,-19-101-7,0 1 0,0-1-1,0 0 1,0 1 0,0-1-1,0 1 1,0-1 0,0 1-1,0-1 1,1 1 0,-1-1 0,0 0-1,0 1 1,0-1 0,1 1-1,-1-1 1,0 0 0,0 1-1,1-1 1,-1 0 0,0 1-1,1-1 1,-1 0 0,1 1-1,-1-1 1,0 0 0,1 0 0,-1 1-1,1-1 1,-1 0 0,1 0-1,-1 0 1,0 0 0,1 0-1,-1 0 1,1 0 0,-1 0-1,1 0 1,-1 0 0,1 0-1,-1 0 1,1 0 0,-1 0 0,1 0-1,-1 0 1,0 0 0,1-1-1,-1 1 1,1 0 0,-1 0-1,0 0 1,1-1 0,-1 1-1,1 0 1,-1-1 0,0 1-1,1 0 1,-1-1 0,0 1 0,0 0-1,1-1 1,-1 1 0,0-1-1,0 1 1,1-1 0,21-35-993,-17 28 646,22-43-1738,-21 37 1371,1 1-1,0 0 0,1 1 1,0-1-1,15-15 1,-22 27 696,-1 0 1,1 1-1,0-1 1,-1 1-1,1 0 1,0-1-1,-1 1 1,1-1-1,0 1 1,-1 0-1,1 0 1,0-1 0,0 1-1,-1 0 1,1 0-1,0 0 1,0 0-1,-1 0 1,1 0-1,0 0 1,0 0-1,0 0 1,-1 0-1,1 1 1,0-1-1,0 0 1,-1 0 0,1 1-1,0-1 1,-1 0-1,1 1 1,0-1-1,-1 1 1,1-1-1,-1 1 1,1-1-1,-1 1 1,1-1-1,-1 1 1,1 0 0,-1-1-1,1 1 1,-1 0-1,0-1 1,1 1-1,-1 1 1,5 6-396,-1 1-1,-1-1 1,4 11 0,-4-9 212,44 99 192,-31-78 3137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24575,'0'-3'0,"0"0"0,0 0 0,0 1 0,0-1 0,1 0 0,-1 0 0,1 0 0,0 0 0,-1 1 0,1-1 0,1 0 0,-1 1 0,0-1 0,4-4 0,-4 6 0,0 0 0,0 0 0,0 0 0,0 0 0,1 1 0,-1-1 0,0 0 0,0 1 0,1-1 0,-1 1 0,0 0 0,1-1 0,-1 1 0,1 0 0,-1 0 0,0 0 0,1 0 0,-1 0 0,1 0 0,-1 0 0,3 1 0,3 1 0,1 1 0,-1 0 0,1 1 0,-1-1 0,0 1 0,-1 1 0,1-1 0,-1 1 0,8 7 0,-3-1-501,0 0 1,0 0-1,-1 1 0,0 1 0,-1 0 1,-1 0-1,0 0 0,0 1 0,9 28 0,-14-35 293,-1 1-1,-1-1 0,1 0 1,-1 0-1,-1 1 0,1-1 1,-1 1-1,0-1 0,-1 0 1,0 1-1,0-1 0,0 0 1,-1 0-1,0 1 0,-1-1 1,0-1-1,0 1 0,0 0 1,-1-1-1,0 0 0,0 1 1,0-1-1,-7 6 1,10-10 375,-1 0 1,0-1 0,0 1-1,0 0 1,0 0 0,0-1-1,0 1 1,-1-1 0,1 0-1,-1 0 1,1 1-1,-1-2 1,-3 2 0,5-2-101,1 0 0,-1 0 1,0 0-1,1 0 0,-1 0 0,1 0 1,-1 0-1,1 0 0,-1 0 0,0 0 0,1-1 1,-1 1-1,1 0 0,-1-1 0,1 1 1,-1 0-1,1-1 0,-1 1 0,1 0 1,-1-1-1,1 1 0,0-1 0,-1 0 1,0 0-7,0-1 0,0 0 0,1 0 0,-1 1 0,1-1 0,-1 0 1,1 0-1,0 0 0,0 1 0,0-1 0,0-3 0,1-19-549,1 0-1,2 0 1,0 1-1,2-1 1,9-27 0,0 12-628,2 0 1,23-41 0,-34 70 642,0 0 0,0 0 1,1 1-1,1 0 0,10-10 1,-17 18 480,0-1 1,0 1 0,0 0-1,0 0 1,1 0-1,-1 0 1,0 0 0,1 0-1,-1 1 1,1-1-1,-1 0 1,1 1 0,-1-1-1,1 1 1,-1 0-1,1-1 1,0 1 0,-1 0-1,1 0 1,-1 0-1,1 0 1,0 0-1,-1 0 1,1 0 0,0 1-1,-1-1 1,1 1-1,-1-1 1,1 1 0,-1 0-1,1-1 1,-1 1-1,0 0 1,1 0 0,-1 0-1,0 0 1,1 0-1,-1 0 1,0 0 0,0 1-1,0-1 1,0 0-1,0 1 1,-1-1 0,1 1-1,1 2 1,2 4 118,0 0 0,0 0 0,-1 0 0,-1 1 0,1 0 0,-1 0 0,1 16 0,-1 67 785,-2-37-1938,0-55 1107,0 1 0,-1-1 0,1 1-1,0 0 1,0-1 0,0 1-1,1 0 1,-1-1 0,0 1 0,0-1-1,0 1 1,0 0 0,0-1-1,1 1 1,-1-1 0,0 1-1,1 0 1,-1-1 0,0 1 0,1-1-1,-1 1 1,1 0 0,0-1 20,-1-1 1,1 1-1,-1 0 1,1 0 0,-1 0-1,1 0 1,-1 0-1,1-1 1,-1 1 0,0 0-1,1-1 1,-1 1-1,1 0 1,-1-1-1,0 1 1,1 0 0,-1-1-1,0 1 1,1 0-1,-1-2 1,19-29 1327,-18 28-1935,23-47-669,-16 30 1347,1 1 0,1 1 0,1 0 0,16-22 0,-26 39-73,-1 1 1,1-1 0,-1 0 0,1 1 0,-1-1 0,1 1 0,-1-1 0,1 1 0,-1-1 0,1 1 0,-1-1 0,1 1-1,0 0 1,-1-1 0,1 1 0,0 0 0,0-1 0,-1 1 0,1 0 0,0 0 0,0 0 0,-1 0 0,1 0 0,0 0 0,0 0-1,-1 0 1,1 0 0,0 0 0,0 0 0,-1 0 0,1 0 0,0 1 0,-1-1 0,1 0 0,0 0 0,0 1 0,-1-1-1,1 1 1,-1-1 0,1 1 0,0-1 0,-1 1 0,1-1 0,-1 1 0,1-1 0,-1 1 0,1 0 0,-1 0 0,4 4-249,-1 1 1,0 0-1,0 0 1,2 9 0,-3-9 469,2 3-339,4 15-347,2 0 0,13 24 0,-19-42 304,-1 1 0,1-2-1,1 1 1,-1 0 0,1-1 0,0 0 0,0 0 0,1 0 0,-1-1-1,1 1 1,0-1 0,8 4 0,5-1-2168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17 602 24575,'0'1'0,"-1"-1"0,1 1 0,-1 0 0,1-1 0,-1 1 0,1-1 0,-1 1 0,0-1 0,1 1 0,-1-1 0,0 0 0,1 1 0,-1-1 0,0 0 0,0 1 0,1-1 0,-1 0 0,0 0 0,-1 0 0,2 0 0,0 0 0,-1 0 0,1-1 0,0 1 0,0-1 0,-1 1 0,1 0 0,0-1 0,0 1 0,0-1 0,-1 1 0,1 0 0,0-1 0,0 1 0,0-1 0,0 1 0,0-1 0,0 1 0,0 0 0,0-1 0,0 1 0,0-1 0,1 0 0,7-34 0,37-90-1806,20-63-4150,-58 159 5245,0 0-1,-2-1 0,-1 1 0,0-49 1,-5 73 942,1 1 1,-1 0-1,0-1 1,0 1-1,0 0 1,0-1 0,-1 1-1,-2-4 1,4 7-116,0 0-1,-1 1 1,1-1 0,-1 0-1,1 1 1,-1-1 0,1 0-1,-1 1 1,0-1 0,1 1-1,-1-1 1,1 1 0,-1-1-1,0 1 1,0 0 0,1-1-1,-1 1 1,0 0 0,-1-1 0,1 1-110,0 0 1,0 1-1,0-1 1,0 0 0,0 0-1,0 1 1,0-1-1,0 1 1,0-1 0,0 1-1,1-1 1,-1 1-1,0 0 1,0-1 0,0 1-1,1 0 1,-1-1-1,0 1 1,1 0 0,-2 1-1,-3 6 605,1 0 0,-1 0 0,1 1 0,0-1 0,1 1 0,0 0 0,-3 14 0,-7 67 1516,11-70-3488,-3 44-3123,4 34 3355,2-70 887,9 41-1,7-8-3093,-15-54 3337,1 0 1,0 0 0,1 0 0,-1-1 0,1 1 0,0-1 0,1 0-1,0 0 1,8 8 0,-10-12 44,-1 0 0,1 0 0,-1 0 0,1 0 1,0-1-1,0 1 0,0-1 0,0 0 0,0 0 0,0 0 0,1 0 0,-1 0 0,0-1 0,0 1 1,1-1-1,-1 0 0,0 0 0,0 0 0,1-1 0,-1 1 0,0-1 0,0 1 0,1-1 0,3-2 1,2-1 199,1-1 1,-1-1 0,0 0 0,0 0 0,-1 0 0,0-1 0,0 0 0,0-1 0,-1 0 0,0 0 0,10-17 0,-5 5 84,-1 1 1,-1-2 0,0 1 0,10-37 0,-8 16-2771,6-50 1,-14 61 2120,0 0 1,-3 0-1,0 0 0,-7-56 1,1 61-448,5 25 903,0-1-1,0 0 1,0 0 0,0 0-1,-1 0 1,1 0 0,0 1 0,0-1-1,-1 0 1,1 0 0,-1 0-1,1 1 1,0-1 0,-1 0 0,1 1-1,-1-1 1,0 0 0,1 1-1,-1-1 1,0 1 0,1-1 0,-1 1-1,-1-1 1,2 1-108,-1 1 0,0 0-1,1 0 1,-1 0 0,1-1 0,-1 1 0,1 0-1,0 0 1,-1 0 0,1 0 0,0 0 0,0 0-1,-1 0 1,1 0 0,0 0 0,0 0 0,0 0-1,0 0 1,1 1 0,-2 2 26,0 73 3568,13 42-4706,28 76-1293,-38-185 2735,22 85-3528,-13-57 5662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24575,'-5'0'0,"0"1"0,1-1 0,-1 1 0,0 1 0,0-1 0,1 1 0,-1-1 0,1 1 0,0 1 0,-1-1 0,1 1 0,0-1 0,1 1 0,-1 0 0,0 0 0,1 1 0,-1-1 0,1 1 0,0 0 0,0 0 0,1 0 0,-1 0 0,1 0 0,0 1 0,0-1 0,0 1 0,-1 4 0,1-2 0,0 1 0,0-1 0,0 0 0,1 0 0,0 1 0,1-1 0,-1 0 0,2 1 0,-1-1 0,1 1 0,0-1 0,0 0 0,1 1 0,0-1 0,0 0 0,1 0 0,3 7 0,-1-7 0,0-1 0,0 0 0,0-1 0,1 0 0,0 1 0,0-2 0,0 1 0,1-1 0,-1 0 0,1 0 0,0-1 0,13 5 0,-10-4 0,0 1 0,0 0 0,0 1 0,14 11 0,-23-17 2,-1 0 0,1 1 0,0-1-1,-1 1 1,1-1 0,-1 1 0,0-1 0,1 1-1,-1-1 1,1 1 0,-1 0 0,0-1-1,1 1 1,-1 0 0,0-1 0,0 1 0,0 0-1,1-1 1,-1 1 0,0 0 0,0-1 0,0 1-1,0 0 1,0 0 0,0-1 0,0 1-1,0 0 1,-1 0 0,0 1 4,0 0 0,0-1-1,0 1 1,0-1 0,0 1 0,-1-1-1,1 1 1,0-1 0,-1 0 0,-2 2 0,-6 4-136,0-2 0,-20 9 0,25-11-65,-15 5-886,0-1 1,-35 9-1,36-12-3399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91 24575,'2'-3'0,"-1"-1"0,0 1 0,-1-1 0,1 0 0,-1 0 0,0 1 0,1-1 0,-2 0 0,1 1 0,0-1 0,-1 0 0,1 1 0,-1-1 0,0 0 0,-1 1 0,1-1 0,-3-4 0,3 6 0,0 1 0,-1-1 0,1 1 0,-1-1 0,1 1 0,-1-1 0,0 1 0,0 0 0,1 0 0,-1 0 0,0 0 0,0 0 0,0 0 0,0 0 0,0 1 0,0-1 0,-1 1 0,1 0 0,0-1 0,0 1 0,0 0 0,0 0 0,0 0 0,0 1 0,-1-1 0,1 0 0,0 1 0,0-1 0,0 1 0,0 0 0,-3 1 0,-6 3 0,1 0 0,-1 1 0,1 0 0,0 0 0,1 1 0,0 1 0,0-1 0,0 2 0,-9 10 0,6-4 0,0 1 0,2-1 0,0 2 0,-16 34 0,24-48-56,1 0-1,0 0 0,0 0 1,0 0-1,0 1 0,1-1 1,-1 0-1,1 1 1,-1-1-1,1 0 0,1 1 1,-1-1-1,1 5 1,0-7 31,-1 1 0,1-1 0,0 0 0,-1 1 1,1-1-1,0 0 0,0 0 0,0 0 1,0 0-1,0 0 0,1 0 0,-1 0 0,0 0 1,0 0-1,1 0 0,-1 0 0,0-1 1,1 1-1,-1-1 0,1 1 0,-1-1 1,1 0-1,-1 1 0,1-1 0,-1 0 0,1 0 1,-1 0-1,1 0 0,-1 0 0,1 0 1,1-1-1,6 0 58,1-1 0,0 0 0,-1-1 1,1 0-1,-1 0 0,0-1 0,0 0 0,15-9 1,-5 0-1407,0 0-1,27-25 1,-16 7 583,-27 29 828,-1 0 1,0-1-1,-1 0 0,1 1 0,0-1 0,-1 0 0,1 0 0,-1 0 1,0 0-1,1-5 0,-4 2 44,-3 10 1,-7 13 5,6 0 14,1 1-1,1 0 0,1 0 1,0 0-1,0 37 1,9 95 136,-5-133-349,17 169-1877,-6-72 818,-3 216 0,-10-307 1055,-2 0 0,-1 0 0,0 0 0,-2 0 0,-10 25 0,13-40-174,-1 0 1,0-1 0,0 1 0,-1-1 0,0 0 0,0 0-1,-10 9 1,12-12 236,-1-1 0,0 0 0,0 0 0,0-1-1,0 1 1,0-1 0,-1 0 0,1 0 0,-1 0 0,0-1-1,1 0 1,-1 0 0,0 0 0,-6 1 0,6-2 52,0-1 0,-1 1 0,1-1 0,0 0 0,0 0 0,-1 0 0,1-1 0,0 0 0,1 0 0,-1 0 0,0-1 0,0 1 0,1-1 0,0 0 0,-1-1 0,1 1 0,0-1 0,1 1 0,-1-1 0,1 0 0,-1-1 0,-2-5 0,-3-4 0,1 0 0,1 0 0,0 0 0,1-1 0,1 0 0,-5-21 0,5 12 113,1 0 0,1-1 1,2 1-1,0-1 0,1 0 1,2 1-1,0-1 0,2 1 1,0 0-1,2 0 0,1 0 0,0 1 1,2 0-1,18-33 0,-13 31-317,1 0 0,2 1 0,0 0-1,2 2 1,0 0 0,1 1 0,2 1-1,0 1 1,1 1 0,0 1 0,2 1 0,26-13-1,51-15 3255,-64 31-442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32 24575,'-5'4'0,"-31"7"-802,-1-2-1,0 0 1,0-3-1,0-1 1,-48 0 0,130-19 1737,-2 6-1388,182-32-6463,-130 26 7365,-52 9 2159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5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75 24575,'-15'10'0,"11"-6"0,0-1 0,0 0 0,-1-1 0,1 1 0,0-1 0,-1 0 0,0 0 0,1 0 0,-1-1 0,0 1 0,-8 0 0,54-28 0,25-3-2208,73-21-1,-116 42-1565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5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24575,'17'-87'0,"-10"101"-507,1 11-435,2 24 869,-3 1 1,-1-1-1,-2 80 1,-5-123 38,2 21-480,0-26 497,-1 0-1,0 0 0,0 0 1,0 0-1,0 0 0,1 0 1,-1 0-1,1 0 0,-1 0 0,0 0 1,1 0-1,-1 0 0,1-1 1,0 1-1,-1 0 0,1 0 1,0-1-1,0 1 0,-1 0 1,1-1-1,1 2 0,-1-2 43,0 0 1,0 0-1,-1 0 0,1 0 0,0 0 0,0-1 0,-1 1 0,1 0 1,0 0-1,0 0 0,-1-1 0,1 1 0,0 0 0,-1-1 1,1 1-1,0-1 0,-1 1 0,1-1 0,0 1 0,-1-1 0,1 1 1,-1-1-1,1 1 0,-1-1 0,1-1 0,14-22 886,-12 19-823,15-26 117,-1-1-1,-2-1 1,-1 0 0,14-49-1,-24 55-204,-4 28 0,0 15 0,4 46-1276,2-1 1,3-1-1,26 91 0,-28-127-1812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5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278 131 24575,'1'-8'0,"1"0"0,-1 0 0,-1 0 0,0-1 0,0 1 0,0 0 0,-1 0 0,-4-15 0,5 20 0,-1 1 0,0-1 0,0 0 0,0 1 0,-1-1 0,1 1 0,0-1 0,-1 1 0,0 0 0,0 0 0,1 0 0,-5-3 0,4 3 0,1 1 0,-1 1 0,0-1 0,1 0 0,-1 0 0,0 1 0,0-1 0,0 1 0,0-1 0,0 1 0,0 0 0,0 0 0,0 0 0,1 0 0,-1 0 0,0 0 0,0 0 0,0 1 0,0-1 0,-2 2 0,-3 0-239,1 1 0,-1 1 0,1-1 0,0 1-1,0 0 1,0 0 0,1 1 0,-1-1 0,1 1-1,0 0 1,1 1 0,-1-1 0,-6 12 0,-4 8-1750,-22 53 1,31-65 1899,-10 23-379,2 1-1,-12 49 1,22-65 234,0 0 0,1 1 0,1-1-1,1 1 1,3 37 0,-2-54 233,1-1-1,0 1 0,0-1 1,0 1-1,0-1 1,1 0-1,0 0 0,-1 1 1,2-1-1,-1-1 1,0 1-1,1 0 1,4 5-1,-5-8 1,-1 0 1,1 0-1,-1 1 0,1-1 0,0 0 1,0 0-1,0-1 0,0 1 1,0 0-1,-1-1 0,1 1 1,0-1-1,0 1 0,1-1 1,-1 0-1,0 0 0,0 0 0,0 0 1,0 0-1,0-1 0,0 1 1,0-1-1,0 1 0,0-1 1,-1 0-1,1 1 0,0-1 1,0 0-1,0 0 0,-1-1 0,4-1 1,7-6-108,-1-1 1,0 0-1,0 0 1,-1-1-1,-1-1 1,0 1-1,0-1 1,13-26-1,-8 8-214,0 0-1,17-62 1,-22 59 448,5-35 0,-13 58 47,1-1 1,-2 0-1,1 0 0,-2 0 1,1 0-1,-1 0 0,-4-14 1,5 24-83,0 0 0,0 0 0,-1 0 0,1 1 0,0-1 0,0 0 0,-1 0 0,1 1 0,0-1 0,-1 0 0,1 1 0,-1-1 0,1 0 0,0 1 0,-1-1 0,0 1 0,1-1 0,-1 1 0,1-1 0,-1 1 0,0-1 0,1 1 0,-1-1 0,0 1 0,1 0 0,-2-1 0,1 1-44,0 1 1,1-1-1,-1 0 0,1 1 0,-1-1 1,0 1-1,1-1 0,-1 1 0,1-1 1,-1 1-1,1-1 0,0 1 0,-1 0 1,1-1-1,-1 1 0,1-1 0,0 1 1,-1 0-1,1-1 0,0 1 0,0 0 1,0 0-1,0-1 0,0 1 1,-1 0-1,1 0 0,1 1 0,-4 25-810,2 1 1,1 0-1,5 36 0,20 83-2960,3-40 1363,-23-92 2779,1 0 0,0-1 0,1 0-1,1-1 1,9 14 0,-2-9 4795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5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74 24575,'-4'-4'0,"1"-1"0,-1 0 0,1 0 0,-5-10 0,8 14 0,-1 0 0,0-1 0,1 1 0,0 0 0,-1-1 0,1 1 0,0-1 0,0 1 0,0-1 0,-1 1 0,2-3 0,-1 4 0,0-1 0,0 1 0,0-1 0,1 1 0,-1-1 0,0 1 0,0 0 0,1-1 0,-1 1 0,1-1 0,-1 1 0,0 0 0,1-1 0,-1 1 0,1 0 0,-1-1 0,0 1 0,1 0 0,-1-1 0,1 1 0,-1 0 0,1 0 0,-1 0 0,1 0 0,0-1 0,-1 1 0,1 0 0,-1 0 0,1 0 0,0 0 0,3 1 20,-1-1 1,1 0-1,-1 1 0,1 0 0,-1 0 0,0 0 1,1 0-1,-1 1 0,0-1 0,0 1 0,0 0 1,0 0-1,6 5 0,33 33-1433,-36-32 676,1 0 1,-2 0 0,1 1 0,-1 0 0,0 0 0,-1 0 0,0 1-1,-1-1 1,0 1 0,0 0 0,-1 0 0,0 0 0,-1 0 0,0 19-1,-1-19 560,0 0-1,-1-1 0,0 1 0,-1-1 1,0 1-1,-1-1 0,0 1 1,0-1-1,-1 0 0,0-1 0,0 1 1,-1-1-1,0 1 0,-1-1 1,-11 12-1,17-20 183,-1 1-1,1-1 1,-1 1 0,1-1-1,-1 1 1,1-1 0,-1 1-1,1-1 1,-1 1 0,0-1 0,1 0-1,-1 1 1,0-1 0,1 0-1,-1 0 1,0 0 0,1 1-1,-1-1 1,-1 0 0,2 0 39,0 0 1,-1-1 0,1 1 0,0 0-1,-1 0 1,1-1 0,0 1-1,-1 0 1,1-1 0,0 1-1,0 0 1,-1 0 0,1-1-1,0 1 1,0-1 0,0 1-1,-1 0 1,1-1 0,0 1-1,0 0 1,0-1 0,0 1 0,0-1-1,0 0 1,1-29 1650,7-5-1130,2-1 1,2 1-1,27-59 0,0 15 3877,-34 69-3853,19-32-1526,-23 40 837,1 0-1,-1 0 1,1 0-1,-1 0 1,1 1-1,-1-1 0,1 1 1,0-1-1,0 1 1,0-1-1,0 1 1,0 0-1,0 0 1,0 0-1,0 0 1,4 0-1,-5 1 94,1 0 0,-1 0 0,0 0 0,1 0 0,-1 1 0,0-1 0,0 0 0,1 1 0,-1 0 0,0-1 0,0 1 0,0 0-1,1-1 1,-1 1 0,0 0 0,0 0 0,0 0 0,0 0 0,0 0 0,-1 0 0,1 0 0,0 0 0,1 2 0,14 32 39,-15-32-31,5 19 917,-1 0 0,0 1 0,-2-1 0,-1 1-1,0 0 1,-3 29 0,2 11 257,-1-63-1175,-1 1 0,1-1 0,0 1 0,0-1 0,0 1 0,0-1 0,0 1 0,0-1 0,0 1 0,0-1 0,0 1 0,0-1 0,0 1 0,0-1 0,1 1 0,-1-1 0,0 0 0,0 1 0,0-1 0,1 1 0,-1-1 0,0 1 0,0-1 0,1 0 0,-1 1 0,0-1 0,1 0 0,-1 1 0,1-1 0,-1 0 0,0 0 0,1 1 0,-1-1 0,1 0 0,0 0 0,0-1 0,0 1 0,0-1 0,0 1 0,0-1 0,0 0 0,0 1 0,0-1 0,0 0 0,0 0 0,0 0 0,-1 0 0,2-1 0,25-43 0,-24 40 0,39-74-2421,21-37-1942,-62 114 4354,1 1 0,-1-1 0,0 0-1,1 1 1,-1-1 0,1 0 0,-1 1 0,1 0-1,2-2 1,3 4-54,-3 11 34,0 29-55,0 4-540,13 66 1,-13-97 529,0-1 0,0 1 0,1-1 0,0-1 0,2 1 0,-1-1 0,1 0 0,1 0 1,11 12-1,-17-21 102,0 0 1,1-1 0,-1 1 0,1-1-1,0 0 1,0 0 0,0 0-1,0 0 1,0-1 0,0 1 0,1-1-1,-1 0 1,0 0 0,1 0-1,-1 0 1,1 0 0,-1-1 0,1 0-1,3 1 1,13-3 864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5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194 217 24575,'5'-23'0,"-2"0"0,1-29 0,-4 43 0,0 1 0,0-1 0,-1 1 0,0 0 0,-1-1 0,0 1 0,0 0 0,-1 0 0,-5-12 0,7 18-24,0 1-1,1-1 1,-1 1-1,0-1 0,0 1 1,0 0-1,0 0 1,0-1-1,0 1 0,0 0 1,-1 0-1,1 0 1,0 0-1,-1 0 1,1 1-1,0-1 0,-1 0 1,1 0-1,-1 1 1,1-1-1,-1 1 1,-2-1-1,2 1-69,-1 1-1,1-1 1,0 1 0,0-1 0,0 1 0,0-1-1,0 1 1,0 0 0,0 0 0,1 0-1,-1 0 1,0 1 0,0-1 0,-2 3 0,-4 4-641,0 1 0,1 0 0,0 0 0,-11 21 0,-34 73-3497,48-91 3636,-1 0 0,1 0 0,1 0 0,0 1 0,1-1 0,-1 26 0,3-36 587,0 0 0,0 0-1,0 0 1,0 0 0,0 0 0,1 0-1,-1 0 1,1 0 0,-1 0 0,1 0-1,0 0 1,-1-1 0,1 1 0,0 0-1,1 0 1,-1-1 0,0 1 0,0-1-1,2 3 1,-1-4 88,-1 1-1,1 0 0,-1 0 1,1-1-1,0 1 1,-1-1-1,1 1 0,0-1 1,0 1-1,-1-1 1,1 0-1,0 0 0,0 0 1,-1 0-1,1 0 1,0-1-1,2 0 0,4-1 215,-1-1 0,0 1 0,1-2 0,-1 1 0,0-1 0,-1 0 0,1 0 0,7-8 0,0-1 727,-1-1-1,0 0 0,-1-1 1,-1 0-1,0-1 1,-2 0-1,1-1 0,-2 0 1,11-32-1,-19 49-1023,0 0 0,0 0 0,0 0-1,0 0 1,0 0 0,0-1 0,0 1-1,0 0 1,0 0 0,0 0 0,0 0-1,0 0 1,1 0 0,-1 0 0,0 0-1,0 0 1,0 0 0,0 0 0,0 0-1,0 0 1,0 0 0,0 0 0,0 0-1,0 0 1,0 0 0,0-1 0,0 1-1,0 0 1,0 0 0,0 0 0,1 0 0,-1 0-1,0 0 1,0 0 0,0 0 0,0 0-1,0 0 1,0 0 0,0 0 0,0 0-1,0 0 1,0 0 0,0 0 0,0 0-1,0 1 1,1-1 0,-1 0 0,0 0-1,0 0 1,0 0 0,0 0 0,0 0-1,0 0 1,0 0 0,0 0 0,0 0-1,0 0 1,0 0 0,0 0 0,0 0-1,0 0 1,0 0 0,0 0 0,0 0 0,0 1-1,0-1 1,5 9-753,5 25-1605,-2-9 112,1-4 222,1 0 1,23 38-1,-5-20 2792,-10-19 2017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5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30 152 24575,'-3'-3'-223,"0"-1"-1,0 1 0,0-1 0,1 1 1,0-1-1,0 0 0,0 0 1,0 0-1,0 0 0,1-1 1,0 1-1,0 0 0,0 0 0,0-1 1,1 1-1,0-6 0,0 8 124,0 1 0,0-1 0,1 0 0,-1 0 0,1 0 0,-1 0 0,1 0 0,0 0 0,0 1 0,0-1-1,0 0 1,0 0 0,0 1 0,0-1 0,1 1 0,-1-1 0,1 1 0,-1 0 0,1 0 0,-1-1 0,1 1 0,0 0 0,-1 0-1,1 1 1,0-1 0,0 0 0,0 0 0,0 1 0,0-1 0,0 1 0,0 0 0,-1 0 0,1-1 0,0 1 0,0 1 0,0-1-1,3 0 1,2 1 119,0-1 0,-1 1-1,1 0 1,-1 1 0,1-1-1,-1 2 1,0-1 0,1 0 0,-1 1-1,0 0 1,-1 1 0,1-1-1,-1 1 1,1 0 0,-1 0-1,0 1 1,-1 0 0,1 0-1,-1 0 1,0 0 0,7 11-1,-6-6 12,-1-1-1,1 1 0,-2 0 1,1 0-1,-1 1 0,-1-1 1,0 1-1,-1-1 0,0 1 1,0 0-1,-1 0 1,0-1-1,-2 12 0,-4 6 985,-1-1 1,-1 0-1,-1-1 0,-17 35 0,-7 19 699,32-79-1744,1 0 0,0 0-1,-1-1 1,1 1 0,0 0 0,-1 0-1,1 0 1,0 0 0,0 0 0,0 0-1,0 0 1,0 0 0,0-1 0,0 1-1,0 0 1,0 0 0,1 0-1,-1 0 1,0 0 0,1 0 0,-1-1-1,0 1 1,1 0 0,-1 0 0,1 0-1,-1-1 1,1 1 0,0 0 0,-1-1-1,1 1 1,0 0 0,-1-1-1,1 1 1,0-1 0,0 1 0,-1-1-1,1 1 1,0-1 0,0 0 0,0 1-1,1-1 1,5 2-533,0-1 1,0 0-1,1-1 0,11 1 1,3-1-959,-5 2 923,1 1 0,0 1-1,-1 1 1,0 0 0,0 1 0,0 1-1,-1 0 1,0 1 0,17 13 0,-24-15 246,0 0-1,-1 1 1,0 1 0,-1 0-1,1 0 1,-2 0-1,1 0 1,-1 1 0,5 10-1,-7-10 454,0-1-1,0 1 1,-1 1-1,-1-1 0,1 0 1,1 17-1,-4-7 72,0-1 0,0 1 0,-2 0-1,-1-1 1,0 1 0,-1-1 0,-1 0 0,-12 29 0,8-24-321,-2 0 1,-1-1 0,0 0 0,-2 0 0,0-2-1,-18 20 1,25-33 85,1 0-1,-2 0 0,1-1 1,0 0-1,-1 0 1,0-1-1,-1 0 0,-12 6 1,18-10 31,0 0 0,1 0 0,-1-1-1,0 1 1,0 0 0,0-1 0,0 0 0,0 0 0,0 0 0,0 0 0,0 0 0,0 0 0,0-1 0,0 1 0,0-1 0,0 0-1,1 0 1,-1 0 0,0-1 0,0 1 0,1 0 0,-1-1 0,1 0 0,0 1 0,-1-1 0,1 0 0,0-1 0,0 1 0,0 0-1,-3-4 1,-1-4-2,0-1-1,1 1 0,0 0 0,1-1 1,0 0-1,0 0 0,1-1 0,1 1 1,0-1-1,-1-22 0,2 2-95,2 1 0,8-59 0,2 36 152,2 1 1,3 1-1,1 0 1,3 2 0,2 0-1,2 1 1,3 1-1,1 1 1,69-84-1,-68 98 258,1 2 0,53-41 0,17-2 3772,-133 114-3513,31-38-536,-9 10 329,1 0 0,1 0 0,-1 1 0,-9 20 0,17-30-241,1 1 1,0-1-1,0 1 1,0-1-1,0 1 1,0-1-1,0 1 1,1-1-1,0 1 1,0-1-1,0 6 1,1-7-65,-1 0-1,1 1 1,0-1 0,0 0 0,0 0-1,0 0 1,0 0 0,0 1 0,1-1 0,-1-1-1,1 1 1,-1 0 0,1 0 0,0-1 0,-1 1-1,1 0 1,0-1 0,4 2 0,-2-1-25,-1 0 1,1 0-1,0 0 0,0-1 1,0 0-1,0 1 0,1-2 1,-1 1-1,0 0 1,0-1-1,1 0 0,-1 0 1,5-1-1,-1 0-8,-1 0 0,1-1 1,0 0-1,-1-1 0,1 1 0,10-7 0,-3 0 66,0 0 0,-1-1 1,0-1-1,0 0 0,20-22 0,-31 29 104,1 0 0,-1 0 1,0 0-1,0 0 0,0-1 0,-1 1 0,1-1 0,-1 0 1,0 0-1,-1 1 0,3-10 0,-4 11-334,0-1-1,0 1 0,0 0 1,0-1-1,-1 1 0,1 0 1,-1-1-1,0 1 1,0 0-1,0 0 0,0 0 1,-1 0-1,1 0 0,-1 0 1,0 0-1,1 0 0,-1 0 1,-4-3-1,-3-3-411,1 1 0,-1 1 0,0 0 0,-1 0 1,1 0-1,-2 1 0,1 1 0,-18-7 0,12 6 835,0 1 0,-1 0 1,0 2-1,0 0 0,-21-1 0,23 3 3776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5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24575,'17'-14'0,"-12"14"0,-5 11 0,-5 18 43,-2 56-1,6-75-84,1 1-1,1-1 1,0 0 0,1 0 0,0 0-1,0 0 1,1 0 0,0 0 0,5 10-1,-7-19-23,-1 0 0,1 1 0,0-1-1,-1 0 1,1 1 0,0-1 0,0 0-1,0 0 1,0 0 0,0 0 0,0 0 0,0 0-1,1 0 1,-1 0 0,0 0 0,0 0-1,1-1 1,-1 1 0,1-1 0,-1 1 0,0-1-1,1 1 1,2-1 0,-1 0 48,-1 0 0,0-1 1,1 1-1,-1-1 0,0 0 0,0 0 0,1 1 1,-1-1-1,0-1 0,0 1 0,0 0 1,0-1-1,2-2 0,5-4 48,0-2-1,-1 1 1,0-1 0,10-15-1,14-33-1065,-32 58 1035,0-1-1,0 1 0,0-1 0,0 1 1,1-1-1,-1 1 0,0-1 0,1 1 1,-1 0-1,0-1 0,1 1 0,-1 0 1,0-1-1,1 1 0,-1 0 0,1-1 1,-1 1-1,0 0 0,1 0 1,-1-1-1,1 1 0,-1 0 0,1 0 1,-1 0-1,1 0 0,-1 0 0,1 0 1,-1 0-1,1 0 0,-1 0 0,1 0 1,0 0-1,0 1 9,1-1 1,-1 1 0,0 0 0,0 0-1,0 0 1,1 0 0,-1 0-1,0 0 1,0 0 0,0 0-1,1 3 1,24 47-233,-19-36-333,8 11-2541,-2-4 1819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 24575,'0'-2'0,"-2"-1"0,-3 3 0,-2 2 0,-2 6 0,-1 4 0,-2 13 0,1 8 0,-1 4-9830,-2 3 8340,-1 1 1490,3-6 3129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59:5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50 24575,'-1'-5'0,"-1"-1"0,1 1 0,-2 0 0,1 0 0,0 0 0,-1 0 0,-5-6 0,8 11 0,0 0 0,0 0 0,0-1 0,0 1 0,0 0 0,0 0 0,0 0 0,-1 0 0,1 0 0,0 0 0,0-1 0,0 1 0,0 0 0,0 0 0,0 0 0,-1 0 0,1 0 0,0 0 0,0 0 0,0 0 0,0 0 0,-1 0 0,1 0 0,0 0 0,0 0 0,0 0 0,0 0 0,-1 0 0,1 0 0,0 0 0,0 0 0,0 0 0,0 0 0,-1 0 0,1 0 0,0 0 0,0 0 0,0 0 0,0 0 0,-1 0 0,1 0 0,0 0 0,0 1 0,0-1 0,0 0 0,0 0 0,0 0 0,-1 0 0,1 0 0,0 0 0,0 1 0,0-1 0,0 0 0,0 0 0,0 0 0,0 0 0,0 1 0,0-1 0,0 0 0,0 0 0,0 0 0,-1 6 0,0-1 0,0 1 0,1-1 0,0 1 0,0-1 0,1 1 0,-1-1 0,1 1 0,2 6 0,1 3 0,0-1 0,9 20 0,-12-32 0,1 1 0,-1 0 0,1-1 0,-1 1 0,1-1 0,0 1 0,0-1 0,0 0 0,0 1 0,0-1 0,1 0 0,-1-1 0,4 4 0,-4-5 0,-1 1 0,1-1 0,0 1 0,-1-1 0,1 0 0,-1 0 0,1 1 0,0-1 0,-1 0 0,1 0 0,0-1 0,-1 1 0,1 0 0,-1-1 0,1 1 0,0 0 0,-1-1 0,1 0 0,-1 1 0,0-1 0,1 0 0,-1 0 0,1 0 0,-1 0 0,0 0 0,2-1 0,4-7-86,1 1 0,-1-1 0,-1 1 0,1-2-1,-2 1 1,1-1 0,-1 0 0,-1 0 0,6-17 0,5-12-62,-18 53 244,1 0 1,0-1-1,1 28 1,1-31-839,-1 16-6084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51 24575,'0'-6'0,"0"0"0,0 0 0,-1 0 0,0 0 0,0 0 0,-3-9 0,-1 53 0,-78 826-16323,82-853 16464,-3 14 789,2 0 1,0-1 0,3 42-1,2-51 3339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164 433 24575,'-150'-54'-6784,"149"54"6826,0-1 0,0 1 0,1 0 0,-1 0 0,0 0 0,0-1 0,1 1 0,-1-1-1,0 1 1,1 0 0,-1-1 0,0 1 0,1-1 0,-1 1 0,1-1 0,-1 0 0,1 1 0,-2-2 0,3 2 87,-1-1 1,0 1-1,0 0 1,0-1-1,0 1 1,0-1-1,0 1 1,0 0-1,1-1 1,-1 1-1,0 0 1,0-1-1,1 1 1,-1 0-1,0 0 1,0-1-1,1 1 1,-1 0-1,0 0 1,1-1-1,-1 1 1,0 0 0,1 0-1,-1 0 1,1-1-1,34-10 3123,-29 10-5014,504-111-10057,-161 67 12942,26 15-3527,406-49 589,-761 75 2267,-5 3-245,0-2-1,1 0 1,-1-1-1,-1 0 0,21-10 1,-34 14-195,0 0 1,-1-1 0,1 1-1,-1 0 1,1-1 0,0 1 0,-1 0-1,1-1 1,-1 1 0,1-1-1,-1 1 1,1-1 0,-1 1-1,0-1 1,1 1 0,-1-1 0,0 0-1,1 1 1,-1-1 0,0 0-1,0 1 1,1-1 0,-1 0-1,0 1 1,0-1 0,0 0 0,0 1-1,0-1 1,0 0 0,0 1-1,0-1 1,0 0 0,0 1-1,-1-1 1,1-1 0,-1 1 184,0-1 0,0 0 0,0 0 0,0 1 0,-1-1 1,1 1-1,0-1 0,-1 1 0,1-1 0,-1 1 0,0 0 0,-2-2 1,2 2 137,0 0 0,0 0 0,0 0 1,-1 0-1,1 0 0,0 1 1,0-1-1,0 1 0,-1-1 0,1 1 1,0 0-1,-3 0 0,4 0-126,0 0 0,0 0 0,0 1-1,0-1 1,0 0 0,0 1 0,0-1-1,0 0 1,0 1 0,0-1 0,0 1-1,0 0 1,0-1 0,0 1 0,1 0-1,-1 0 1,0-1 0,0 1 0,1 0 0,-1 0-1,1 0 1,-1 0 0,1 0 0,-1 0-1,1 0 1,-1 0 0,1 1 0,-7 24-2954,-4 29 0,-3 71 2863,11-92-400,-1 30-430,3 1-1,2-1 0,12 77 1,2-51-131,44 148 0,99 266-3882,-156-497 4678,5 14 564,-1 2 0,-1-1 1,4 44-1,-8-60-352,-1 0 0,0 0-1,-1-1 1,0 1 0,1 0-1,-2 0 1,1 0 0,-1-1-1,0 1 1,0-1 0,0 1-1,-1-1 1,0 0 0,0 0 0,0 0-1,-1 0 1,1 0 0,-1-1-1,0 0 1,-7 6 0,1-3 654,-1 0 1,0 0-1,0-2 0,0 1 1,-1-1-1,-21 6 1,-79 12-2467,84-18-421,-461 68-3332,-254 15 7905,451-55-2387,210-23-889,-147 13-1492,216-23 2173,13 0 111,0 0 1,0 0 0,0 0 0,1 0 0,-1-1 0,0 1 0,0 0 0,0 0 0,0 0 0,0 0 0,0 0-1,0 0 1,0 0 0,0 0 0,0 0 0,0-1 0,0 1 0,0 0 0,0 0 0,0 0 0,0 0-1,0 0 1,0 0 0,0 0 0,0 0 0,0-1 0,0 1 0,0 0 0,0 0 0,0 0 0,0 0 0,0 0-1,0 0 1,0 0 0,0 0 0,0-1 0,0 1 0,0 0 0,-1 0 0,1 0 0,0 0 0,0 0 0,0 0-1,0 0 1,0 0 0,0 0 0,0 0 0,0 0 0,0 0 0,-1 0 0,8-3 5114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83 24575,'3'-15'-303,"1"0"1,0 1-1,9-19 0,-13 33 314,0-1-1,0 1 1,0 0 0,0 0-1,0 0 1,0 0 0,0-1-1,0 1 1,0 0-1,0 0 1,0 0 0,0-1-1,0 1 1,0 0-1,1 0 1,-1 0 0,0 0-1,0 0 1,0-1-1,0 1 1,0 0 0,0 0-1,1 0 1,-1 0 0,0 0-1,0 0 1,0-1-1,0 1 1,0 0 0,1 0-1,-1 0 1,0 0-1,0 0 1,0 0 0,1 0-1,-1 0 1,0 0 0,0 0-1,0 0 1,0 0-1,1 0 1,-1 0 0,0 0-1,0 0 1,0 0-1,0 0 1,1 0 0,2 11 65,-1 19-84,-21 698-10127,-45-2 5351,59-676 5698,2-12 5533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208 495 24575,'-28'-11'0,"0"1"0,0-1 0,1-2 0,0-1 0,-31-21 0,57 34 0,1 1 0,-1-1 0,0 1 0,0-1 0,1 1 0,-1-1 0,0 0 0,1 1 0,-1-1 0,1 0 0,-1 0 0,0 1 0,1-1 0,0 0 0,-1 0 0,1 0 0,0 0 0,-1 0 0,1 1 0,0-1 0,0-2 0,0 2 0,0 0 0,1 1 0,-1-1 0,0 0 0,1 0 0,-1 1 0,1-1 0,-1 0 0,1 1 0,-1-1 0,1 1 0,0-1 0,-1 1 0,1-1 0,0 1 0,-1-1 0,1 1 0,0 0 0,1-1 0,6-2 0,0 0 0,1 1 0,14-2 0,-17 3 0,251-27-5986,-109 16 2738,488-57-2044,229-24 5206,2 27 2872,-668 57-2258,51-2 12,-84-2 3434,-137 8-2843,-23 1 604,-12-1 20,-15-2 380,20 6-2107,-32-8-28,-1 1 0,1 1 0,-1 2 0,-59-1 0,89 6 0,-1 0 0,0 1 0,1 0 0,-1 0 0,1 0 0,-1 0 0,1 1 0,0-1 0,-1 1 0,1 0 0,0 0 0,0 1 0,0-1 0,1 1 0,-1 0 0,1 0 0,-1 0 0,1 1 0,0-1 0,0 1 0,0 0 0,1 0 0,-1-1 0,1 2 0,0-1 0,-2 5 0,-3 11 0,1 1 0,0 0 0,2 0 0,-3 30 0,3-27 0,-4 52-600,2 0-1,8 117 1,31 151-3179,3 116-130,-36-432 3125,-1 1 0,-1-1 0,-2 0 0,-1 0-1,-1 0 1,-13 36 0,13-49 819,-1 0-1,0 0 1,-1-1-1,-1 0 1,0 0-1,-1-1 1,0 0 0,-1-1-1,-1 0 1,0-1-1,0 0 1,-21 13-1,2-5 161,-1-2 0,0-1 0,-1-1 0,-1-2-1,-35 8 1,-181 33-727,-689 86 787,855-128-467,62-9 1005,-203 23-935,163-21 78,-98-6-1,131-1 5201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 24575,'7'-26'-237,"0"-12"387,-9 869-14184,-14-473 13462,15-331 806,-4 56 332,7 107 0,1-165 4570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199 525 24575,'-176'-148'-10401,"173"146"10336,1-1 1,-1 1-1,1-1 1,-1 1-1,1-1 1,0 0-1,-2-3 1,4 5 49,-1 0 0,1 0 0,0 1 1,0-1-1,-1 0 0,1 0 0,0 0 1,0 0-1,0 1 0,0-1 0,0 0 0,0 0 1,0 0-1,0 0 0,1 1 0,-1-1 1,0 0-1,0 0 0,1 1 0,-1-1 1,1 0-1,-1 0 0,0 1 0,1-1 1,-1 0-1,1 1 0,0-1 0,-1 0 1,1 1-1,-1-1 0,1 1 0,0-1 1,-1 1-1,1 0 0,1-1 0,5-3-543,0 0 1,1 0-1,-1 1 0,14-4 0,7 0 623,31-4 0,-33 7-168,773-97 978,-442 62-912,711-81-732,-1057 119 991,41-8 1227,-52 9-1433,0 0-1,0 0 0,0 0 1,0 0-1,0 0 0,0 0 0,0 0 1,0 0-1,0 0 0,1 0 0,-1 0 1,0 0-1,0 0 0,0 0 1,0 0-1,0 0 0,0 0 0,0 0 1,0 0-1,0 0 0,0 0 0,1 0 1,-1 0-1,0 0 0,0 0 0,0 0 1,0 0-1,0 0 0,0 0 1,0 0-1,0-1 0,0 1 0,0 0 1,0 0-1,0 0 0,0 0 0,0 0 1,0 0-1,0 0 0,0 0 1,0 0-1,0 0 0,0-1 0,0 1 1,0 0-1,0 0 0,0 0 0,0 0 1,0 0-1,0 0 0,0 0 0,0 0 1,0 0-1,0-1 0,0 1 1,0 0-1,0 0 0,0 0 0,0 0 1,0 0-1,0 0 0,0 0 0,0 0 1,0 0-1,-9-4 977,-13-1 77,21 4-1001,-1 1-1,0 0 1,0 0 0,0 0-1,1 0 1,-1 1 0,0-1-1,0 0 1,0 1-1,1-1 1,-1 1 0,0 0-1,1-1 1,-1 1 0,0 0-1,1 0 1,-1 0-1,1 0 1,0 0 0,-1 1-1,1-1 1,0 0 0,-1 1-1,1-1 1,0 1-1,0-1 1,0 1 0,1-1-1,-1 1 1,0 0-1,0-1 1,1 1 0,-1 2-1,-1 6 534,0 0 0,1 0 0,0 0-1,1 19 1,0-14-424,2 207-877,31 297-8959,-13-360 9252,6 0 3284,-5-51-2431,14 88-372,-31-165-77,-2 1 0,-1-1 0,-1 1 1,-6 37-1,4-56 27,-1 0 1,0-1 0,-1 1 0,-1-1 0,0 1 0,0-1 0,-1-1 0,-1 1 0,0-1 0,-13 16 0,8-14 61,0 0 1,-2 0-1,1-1 0,-2-1 0,0 0 1,-29 16-1,5-9 60,0-2 1,-1-1-1,-1-3 1,0-1-1,-74 11 0,-631 32-5773,714-53 5599,5 0-120,-255 2 3281,261-5-2459,7-1 2695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76 24575,'4'-15'0,"1"-8"0,-2 1 0,-3 7 0,-5 16 0,-2 21 0,-4 34 0,-1 27-8503,0 15 8503,-1 26-2817,1 8 2817,0-4 0,1 19 0,2-2 0,3-13 0,2-11 0,1-17 0,2-26 3129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215 581 24575,'-35'-15'-1491,"1"-2"0,1-1 0,-36-25 0,65 40 1683,-1-1 1,1 1-1,0-1 0,0 1 1,0-1-1,1 0 0,-7-10 0,9 13-192,0-1 0,1 1 0,-1-1 0,1 1 0,-1-1 0,1 1 0,-1-1-1,1 0 1,0 1 0,0-1 0,0 1 0,0-1 0,0 0 0,0 1 0,0-1-1,0 0 1,1 1 0,-1-1 0,1 1 0,-1-1 0,1 1 0,0-1 0,0 1-1,-1-1 1,1 1 0,0-1 0,0 1 0,0 0 0,0 0 0,2-2 0,4-3-488,1 0 1,-1 0 0,1 1 0,0 0 0,1 0 0,-1 1 0,1 0 0,9-3-1,79-19-2193,-71 20 1955,414-75-1229,9 27 119,-200 26 1465,-154 17 383,1004-132 1106,-1079 139-1049,-20 4-14,0 0 1,0 1 0,0-1 0,0 0-1,0 0 1,0 0 0,0 0-1,0 0 1,0 0 0,0 0 0,0 1-1,0-1 1,0 0 0,0 0 0,0 0-1,0 0 1,0 0 0,1 0-1,-1 0 1,0 0 0,0 0 0,0 1-1,0-1 1,0 0 0,0 0 0,0 0-1,0 0 1,0 0 0,0 0-1,0 0 1,1 0 0,-1 0 0,0 0-1,0 0 1,0 0 0,0 0 0,-6 9 739,3-5-379,1 1 0,-1 0-1,1 0 1,0-1 0,1 1 0,-1 0 0,1 1-1,0-1 1,0 7 0,-1 51 1501,2-36 1078,15 356-8267,27-2 979,3-70 5982,27 327-6601,-70-607 4870,-2-1 1,-1 0-1,-2 0 0,-6 31 1,7-50 110,-1 0 1,-1 0-1,0 0 1,0-1-1,-1 0 1,0 0-1,-1 0 1,0 0-1,-1-1 1,0 0-1,0 0 1,-1-1-1,-17 15 1,10-13 274,-1 1-1,-1-2 1,1 0 0,-1-1-1,-1 0 1,0-2 0,-30 8-1,-136 16 3023,173-29-3466,-464 40-1951,195-20 1541,39 4-2116,-141 9 5373,354-33 767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1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320 107 24575,'-4'-10'-110,"0"0"-1,-1 0 0,0 1 1,0 0-1,-1 0 0,0 0 1,-12-11-1,16 18 122,0 0 0,0 0 0,0 0 0,0 1 0,0-1 0,-1 1-1,1-1 1,-1 1 0,1 0 0,-1 0 0,0 0 0,1 0 0,-1 1 0,0-1 0,1 1 0,-1-1 0,0 1-1,0 0 1,0 0 0,1 0 0,-1 1 0,0-1 0,0 1 0,1-1 0,-1 1 0,0 0 0,1 0 0,-1 0-1,1 0 1,-1 1 0,1-1 0,0 1 0,-3 2 0,-4 3-766,1 0 0,-1 1 0,2 0 1,-1 1-1,1 0 0,1 0 0,-1 0 0,2 1 0,-6 11 1,-4 11-589,-15 53 1,12-29 94,-8 60 0,21-89 1107,1 0 0,2 1 0,1 0 0,3 37 0,-1-57 166,0 0 0,1 0 0,0 0 0,0-1 0,0 1 0,1-1 0,1 0 0,-1 0 1,9 12-1,-11-16-7,1-2 0,-1 1 0,1 0 0,0 0 0,-1 0 0,1-1 0,0 1 0,0-1 0,0 1 0,1-1 0,-1 0 0,0 0 0,0 0 0,1 0-1,-1 0 1,1-1 0,-1 1 0,0-1 0,1 1 0,-1-1 0,1 0 0,-1 0 0,1 0 0,-1 0 0,1 0 0,-1-1 0,1 1 0,-1-1 0,1 0 0,-1 0 0,0 0 0,0 0 0,1 0 0,2-2 0,7-4-119,-1-1 1,0-1-1,-1 0 0,0 0 0,0-1 0,-1 0 0,0-1 0,-1 0 1,0 0-1,10-19 0,-5 5 569,-1-1 0,-1-1 0,-1 0 0,6-31 0,-9 25 1023,-1-1 0,-3 0 1,0 0-1,-4-60 0,3 110-1514,2 0-1,-1-1 1,2 1-1,13 29 1,37 68 3791,-41-86-4870,1-1 1,2 0-1,0-1 1,2-1-1,0-1 0,33 31 1,-17-27 1351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1024 24575,'-125'25'-109,"-61"17"-7552,94-21 5337,0 0 3889,69-18-1622,23-3 53,1 0 0,-1 0 0,0 0 0,0 0 1,0 0-1,0 0 0,0 0 0,0 0 0,0 0 0,0 0 0,0 0 0,0 0 0,0-1 0,0 1 0,0 0 1,0 0-1,0 0 0,0 0 0,0 0 0,0 0 0,0 0 0,0 0 0,0 0 0,0 0 0,0 0 0,0-1 1,0 1-1,0 0 0,0 0 0,0 0 0,0 0 0,0 0 0,0 0 0,0 0 0,0 0 0,0 0 0,0 0 1,0 0-1,0 0 0,-1 0 0,1 0 0,0-1 0,0 1 0,0 0 0,0 0 0,0 0 0,0 0 0,0 0 1,0 0-1,0 0 0,0 0 0,0 0 0,36-15-96,328-116-1682,-81 28-604,964-293-698,14 44 7333,-829 242-5600,-423 108 1129,-2 0 759,0 0 0,0 0-1,0-1 1,10-4-1,-17 7-527,-1 0 0,1 0 0,0 0 0,0 0 0,0 0 0,0 0 0,0 0 0,0 0 0,0-1 0,-1 1 0,1 0 0,0 0 0,0 0-1,0 0 1,0 0 0,0 0 0,0 0 0,0 0 0,0 0 0,-1 0 0,1-1 0,0 1 0,0 0 0,0 0 0,0 0 0,0 0 0,0 0-1,0 0 1,0 0 0,0-1 0,0 1 0,0 0 0,0 0 0,0 0 0,0 0 0,0 0 0,0 0 0,0-1 0,0 1 0,0 0-1,0 0 1,0 0 0,0 0 0,0 0 0,0 0 0,0-1 0,0 1 0,0 0 0,0 0 0,1 0 0,-1 0 0,0 0 0,0 0 0,0 0-1,0 0 1,0-1 0,0 1 0,0 0 0,0 0 0,0 0 0,1 0 0,-1 0 0,0 0 0,0 0 0,0 0 0,0 0 0,0 0 0,1 0-1,-13-2-57,-15 2 165,-46 7 0,66-6-10,-32 4 1584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4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44 201 24575,'-3'-2'0,"0"0"0,0 0 0,0 0 0,0 0 0,0 1 0,0 0 0,-4-2 0,-8-3 0,18 4 0,1 0 0,-1 1 0,1-1 0,0 1 0,-1 0 0,7-1 0,292-56-3647,93-14-185,-247 53 7529,-34 8-7697,118 3-1,-200 11 2499,-32-3 1493,0 0 1,0 0 0,0 0 0,0 0-1,0 0 1,1 0 0,-1 0 0,0 0-1,0 0 1,0 0 0,0 0-1,0 0 1,0 0 0,0 0 0,0 0-1,0 0 1,0 0 0,0 0 0,1 0-1,-1 0 1,0 0 0,0 0 0,0 0-1,0 0 1,0 0 0,0 0 0,0 1-1,0-1 1,0 0 0,0 0 0,0 0-1,0 0 1,0 0 0,0 0 0,1 0-1,-1 0 1,0 0 0,0 0 0,0 0-1,0 0 1,0 0 0,0 1 0,0-1-1,0 0 1,0 0 0,0 0 0,0 0-1,0 0 1,0 0 0,0 0-1,0 0 1,0 0 0,0 0 0,0 1-1,0-1 1,0 0 0,0 0 0,0 0-1,0 0 1,-1 0 0,1 0 0,0 0-1,0 0 1,0 0 0,0 0 0,0 0-1,0 0 1,0 0 0,0 1 0,-16 2-224,-8-1 1216,0 0 3936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1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2 147 24575,'-2'-7'0,"2"3"0,0 1 0,1 0 0,-1-1 0,1 1 0,0-1 0,0 1 0,0 0 0,1 0 0,-1 0 0,1 0 0,-1 0 0,1 0 0,0 0 0,0 0 0,0 1 0,1-1 0,-1 1 0,1-1 0,-1 1 0,1 0 0,6-3 0,-5 3 0,0 0 0,1 0 0,-1 1 0,1 0 0,-1 0 0,1 0 0,0 1 0,-1-1 0,1 1 0,0 0 0,-1 1 0,1-1 0,0 1 0,-1 0 0,1 0 0,6 3 0,5 2-471,0 1-1,0 1 0,-1 1 0,0 0 1,-1 1-1,0 0 0,0 1 1,-1 1-1,-1 0 0,0 1 1,16 22-1,-15-17-157,0 0 0,-2 1 0,0 1 0,-1 0 0,-1 0 0,-1 1 0,-1 0 0,8 39 1,-8-9 628,-7-48 0,0 0 0,1 0 0,-1 0 0,0-1 0,0 1 0,-1 0 0,1 0 0,0 0 0,-1 0 0,0 0 0,0-1 0,-1 4 0,1-7 0,1 0 0,-1 1 0,1-1 0,-1 0 0,1 0 0,0 0 0,-1 0 0,1 0 0,0 0 0,-1 0 0,1 1 0,0-1 0,0 0 0,0 0 0,0 0 0,0 0 0,0 0 0,0-1 0,-2-33 835,0 0 1,3 1 0,5-42 0,-3 53-279,1-1 0,1 1 0,1 0 0,2 1 1,16-38-1,-21 54-557,1-1 0,-1 1 0,1 0 0,0 1 0,1-1 0,0 1 0,0-1 0,0 2 0,11-10 0,-14 13 0,1 0 0,-1-1 0,0 1 0,1 0 0,-1 0 0,1 1 0,-1-1 0,1 0 0,0 1 0,-1 0 0,1-1 0,0 1 0,-1 0 0,1 0 0,0 1 0,-1-1 0,1 1 0,-1-1 0,1 1 0,0 0 0,-1 0 0,1 0 0,-1 0 0,0 0 0,1 0 0,-1 1 0,0-1 0,0 1 0,3 2 0,0 1-195,0 1 0,0-1 0,0 1 0,0 0 0,-1 0 0,0 1 0,-1-1 0,1 1 0,-1 0 0,-1 0 1,1 0-1,-1 0 0,0 0 0,1 13 0,0 8-987,-1 0 1,-3 43-1,0-57 1087,3-4 1957,4-22-1206,7-32 1775,-10 36-367,10-32-945,23-50-1,-2 29-2608,-24 46-1154,21-25-1,-28 36 2493,1 0 1,-1 1-1,1 0 0,-1-1 0,1 1 1,0 1-1,0-1 0,0 0 1,1 1-1,-1 0 0,1 0 0,-1 1 1,6-2-1,-7 2 102,1 1 0,-1 0 0,0 0 0,0 0 0,1 1 0,-1-1 0,0 1 0,0 0 0,0-1 0,0 1 0,1 1 0,-2-1 0,1 0 0,0 1 1,0 0-1,0-1 0,-1 1 0,1 0 0,-1 1 0,4 2 0,7 9-256,1 1 0,-2 1 0,0 0 1,-1 1-1,16 30 0,35 98 1788,-35-79-3064,-18-41 1143,-1-5 1558,17 33-1,-22-49-1057,-1 0-1,1 0 1,-1 0 0,1-1 0,1 1 0,-1 0 0,0-1-1,1 0 1,0 0 0,0 0 0,0 0 0,0-1-1,6 3 1,6 0 2934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1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296 143 24575,'-2'-12'-237,"-1"0"0,0 1 0,-1-1 0,0 1 0,-1 0 0,0 0 0,0 1 0,-9-13 0,12 21 203,0-1 0,0 1 0,0-1 0,0 1 0,-1 0 0,1 0 0,-1 0 0,1 0 0,-1 1-1,0-1 1,0 1 0,1-1 0,-1 1 0,0 0 0,-4-1 0,4 2 25,0 0-1,0 0 0,0 0 1,-1 1-1,1-1 0,0 1 1,0-1-1,0 1 0,0 0 1,0 0-1,0 1 0,0-1 1,1 0-1,-1 1 0,0 0 1,1 0-1,-1 0 0,-2 2 0,-5 6-133,0 0-1,0 1 0,2 0 0,-1 0 0,1 1 0,1 0 0,0 0 0,-7 19 0,0 3-755,3 0 1,-9 39-1,13-43-186,2 1 1,1 0-1,0 62 0,4-79 987,1 1 1,1 0 0,0-1-1,1 1 1,0-1 0,2 0-1,-1 0 1,2 0 0,0-1-1,11 20 1,-15-30 84,0 0-1,0 0 0,0 0 1,1 0-1,-1-1 1,1 1-1,-1 0 0,1-1 1,0 0-1,0 0 1,0 0-1,0 0 0,1 0 1,-1 0-1,0-1 1,1 0-1,-1 0 0,1 0 1,-1 0-1,1 0 1,0-1-1,-1 1 0,1-1 1,0 0-1,-1 0 1,1 0-1,0-1 0,-1 0 1,1 1-1,0-1 1,-1 0-1,5-2 1,1-1 310,-1-1 1,0 0 0,0 0 0,0 0 0,-1-1-1,0 0 1,0 0 0,0-1 0,-1 0 0,0 0 0,9-15-1,-5 4-382,-1 0 0,0-1 0,-1 0 0,-1-1-1,-1 0 1,-1 0 0,3-25 0,-4 20-696,-2 0 0,-1 0 0,-1 0-1,-1-1 1,-6-39 0,6 59 716,-1-1 0,1 1 0,-1 0 0,-3-8-1,16 70 5440,19 37-6046,49 106 1,-62-162 250,2-1 0,2-1 0,1 0 0,1-2 0,46 50 0,-42-57 5557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1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12 264 24575,'-4'-24'0,"0"-1"0,0-28 0,4 41 0,0 0 0,1 0 0,0 0 0,1 0 0,0 0 0,6-16 0,-7 25-84,1-1-1,0 1 0,-1-1 1,1 1-1,0-1 1,1 1-1,-1 0 1,0 0-1,1 0 0,0 0 1,0 1-1,0-1 1,0 1-1,0-1 0,0 1 1,7-3-1,-5 3-188,0 1 0,0-1 0,0 1 0,0 0 0,0 0 0,0 1 0,0 0-1,1 0 1,-1 0 0,0 0 0,8 2 0,-4 0-145,0 0 0,1 1 1,-1 0-1,0 1 0,0 0 0,-1 0 0,1 1 1,-1 0-1,0 1 0,0 0 0,0 0 0,-1 0 0,7 9 1,-6-5 72,-2 0 1,1 1-1,-1-1 1,-1 1-1,0 1 0,-1-1 1,0 1-1,0-1 1,-1 1-1,-1 0 1,0 0-1,-1 1 1,0-1-1,-1 17 1,-2-2 384,-1-1 1,-1 1-1,-1-1 1,-1 0-1,-16 39 1,22-65-7,0 1 1,-1-1-1,1 0 0,0 0 0,0 1 1,0-1-1,0 0 0,0 0 1,0 1-1,0-1 0,0 0 1,0 0-1,0 1 0,0-1 1,0 0-1,0 1 0,0-1 1,0 0-1,0 0 0,0 1 1,0-1-1,0 0 0,0 0 1,0 1-1,0-1 0,0 0 0,1 0 1,-1 1-1,0-1 0,0 0 1,0 0-1,0 1 0,1-1 1,-1 0-1,0 0 0,0 0 1,1 0-1,-1 1 0,0-1 1,0 0-1,1 0 0,-1 0 1,0 0-1,0 0 0,1 0 0,-1 0 1,0 0-1,0 0 0,1 0 1,-1 0-1,0 0 0,1 0 1,-1 0-1,0 0 0,0 0 1,1 0-1,-1 0 0,0 0 1,25-6 2545,-12 2-1868,-7 3-713,1 0 0,0 1-1,0 0 1,-1 0 0,1 0 0,0 1 0,-1 0 0,1 0-1,0 1 1,-1 0 0,0 0 0,1 0 0,-1 1 0,0 0-1,10 6 1,-9-3 0,0 0-1,0 0 0,0 1 0,-1 0 1,0 0-1,0 0 0,0 1 1,-1 0-1,-1 0 0,8 16 0,1 10-769,-1 0 0,-2 0-1,10 70 1,-12-43 551,-2 94 0,-8-104 2,-1 0-1,-19 89 1,14-108 224,-1 0 0,-1-1 0,-2 0 0,-1 0 0,-23 39 0,28-57-6,0-1 0,-16 18 0,21-26 0,-1-1 0,1 0 0,0 0 0,-1 0 0,1 0 0,-1-1 0,0 1 0,0-1 0,0 0 0,0 0 0,-1 0 0,-5 1 0,8-3 11,1 0 0,-1 0 0,1 0 0,0 0 0,-1 0 0,1 0 0,0 0 1,-1 0-1,1-1 0,-1 1 0,1-1 0,0 1 0,-1-1 0,1 1 0,0-1 0,0 0 1,0 1-1,0-1 0,-1 0 0,1 0 0,0 0 0,0 0 0,0 0 0,1 0 0,-1 0 1,0-1-1,0 1 0,1 0 0,-1 0 0,0-2 0,-1-3 45,-1 1 1,2-1-1,-1 0 0,1 0 1,0 0-1,-1-7 0,1-16 414,2-1 0,0 1 0,2 0 0,13-55 0,42-110-2253,-28 112 1345,3 1-1,52-91 1,-59 128 439,1 2 1,2 0 0,2 2-1,2 1 1,44-41 0,-46 54 1025,-6 8 4109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2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20 24575,'1'0'0,"-1"0"0,0-1 0,0 1 0,1-1 0,-1 1 0,0-1 0,0 1 0,0-1 0,0 1 0,1-1 0,-1 1 0,0-1 0,0 1 0,0-1 0,0 1 0,0-1 0,0 1 0,-1-1 0,1 1 0,0-1 0,0 1 0,0-1 0,0 1 0,-1-1 0,1 1 0,0-1 0,0 1 0,-1-1 0,1 1 0,0 0 0,-1-1 0,1 1 0,0-1 0,-1 1 0,1 0 0,-1-1 0,0 1 0,0-1 0,0 1 0,0 0 0,0-1 0,0 1 0,-1 0 0,1 0 0,0 0 0,0 0 0,0 0 0,0 0 0,0 0 0,0 0 0,-1 1 0,1-1 0,0 0 0,-1 1 0,-4 2-339,0 0 0,0 1 0,0 0-1,1 0 1,0 0 0,0 0 0,0 1 0,0 0-1,-7 10 1,-2 4-1357,-16 32 0,12-18 1054,2 1 0,1 1-1,2 0 1,2 1 0,1 0 0,1 1-1,2 0 1,2 0 0,2 1 0,1 58-1,3-83 716,0-1 0,1 1 0,1 0 0,0-1 0,0 1 0,1-1 0,1 0-1,7 13 1,-10-22-76,0 0 0,0 1 0,0-1 0,0-1 0,1 1 0,-1 0 0,1 0 0,0-1-1,0 0 1,0 1 0,0-1 0,0 0 0,0-1 0,0 1 0,1 0 0,-1-1 0,1 0 0,-1 0-1,1 0 1,0 0 0,-1-1 0,1 1 0,0-1 0,0 0 0,-1 0 0,1 0 0,0-1 0,-1 1-1,1-1 1,0 0 0,-1 0 0,5-2 0,6-2 136,0-1-1,0-1 1,-1-1-1,0 0 1,-1 0-1,0-1 1,0-1-1,0 0 1,-2 0 0,15-17-1,-10 8 111,0-1 0,-2 0 0,0-1 0,-1 0 0,15-40 0,-23 50-269,0 0 0,0 0 0,-2 0 0,1 0 0,-1-1 0,-1 1-1,0-1 1,-1 1 0,0-1 0,-1 1 0,0-1 0,-1 1 0,0-1 0,0 1-1,-2 0 1,1 0 0,-1 0 0,-1 1 0,0-1 0,0 1 0,-1 0 0,-11-13-1,8 10 175,-2 1 0,1 0 0,-1 1 0,-1 0 0,0 1 0,0 1 0,-1 0 0,-14-8 0,19 13-13,1 0-1,-1 1 0,-1 0 1,1 0-1,0 1 0,-1 0 0,1 0 1,-1 1-1,1 0 0,-1 1 0,0 0 1,1 0-1,-1 1 0,0 0 0,-15 4 1,-2 3-827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1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24575,'1'-1'0,"1"0"0,-1-1 0,0 1 0,0 0 0,0 0 0,0-1 0,0 1 0,0-1 0,0 1 0,-1-1 0,1 1 0,0-1 0,0-2 0,0 0 0,32-60-4016,50-76-1,-9 17 1138,-71 118 3591,-1 0 0,0 0 0,0 0 0,-1 0 0,0-1 0,0 1 0,1-9 0,-2 13-619,0 0 0,1 0-1,-1 1 1,0-1 0,0 0-1,0 0 1,0 0 0,0 0-1,-1 0 1,1 0 0,0 1-1,0-1 1,0 0-1,-1 0 1,1 0 0,-1 0-1,1 1 1,0-1 0,-1 0-1,1 0 1,-1 1 0,0-1-1,1 0 1,-1 1 0,1-1-1,-1 1 1,0-1 0,0 1-1,1-1 1,-1 1 0,0-1-1,0 1 1,0 0 0,1-1-1,-1 1 1,0 0 0,0 0-1,0 0 1,0 0 0,0-1-1,1 1 1,-1 0 0,0 0-1,0 1 1,0-1 0,0 0-1,0 0 1,0 0 0,1 1-1,-1-1 1,0 0 0,0 1-1,0-1 1,0 1-1,0 0-84,0 0-1,-1-1 0,1 1 0,0 0 0,1 0 0,-1 0 0,0 0 0,0 0 0,0 0 0,0 0 0,1 0 0,-1 0 0,0 0 0,1 1 0,-1-1 0,1 0 0,0 0 0,-1 1 1,1-1-1,0 0 0,0 0 0,0 1 0,0-1 0,0 0 0,0 1 0,0-1 0,0 0 0,0 1 0,1 0 0,10 45-1253,-9-38 134,26 88 1380,47 196-10793,-56-167 11506,-18-118-859,0 0 0,-1 0 0,0 0 0,0 0 0,-1 0 0,0 0 0,-1-1 0,0 1 0,-2 8 0,1-11-19,1 0 1,-1-1-1,1 1 1,-1-1-1,-1 0 1,1 1-1,-1-1 1,1-1-1,-1 1 1,0-1-1,0 1 0,-1-1 1,1 0-1,-7 3 1,-55 27 5696,109-44-8978,346-158-6719,-367 158 10924,-8 2 5800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1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79 196 24575,'-11'-11'-16,"2"2"-50,0 1 0,0-2 0,1 1-1,1-1 1,-11-16 0,17 24 57,0-1-1,0 1 1,0 0 0,0-1-1,1 1 1,-1-1 0,1 1-1,-1-1 1,1 1 0,0-1-1,0 1 1,0-1 0,0 1-1,0-1 1,1 1 0,-1-1-1,1 1 1,0-1 0,-1 1-1,1-1 1,0 1 0,0 0-1,1 0 1,-1-1 0,0 1-1,1 0 1,0 0 0,-1 0-1,1 1 1,0-1 0,0 0-1,0 1 1,3-3 0,2 0-185,0-1 1,0 1 0,1 1 0,0-1-1,-1 1 1,1 1 0,0-1-1,1 1 1,-1 1 0,0 0-1,1 0 1,-1 0 0,0 1-1,1 0 1,-1 1 0,0 0-1,1 0 1,-1 1 0,14 4 0,-10-2-204,-1 0 0,0 1 0,1 0 0,-2 1 1,1 0-1,-1 1 0,13 10 0,-16-11 562,-1 0-1,1 1 1,-1-1-1,0 2 1,8 12-1,-7-7-624,0 0-1,-1 1 1,-1 0-1,0 0 1,-1 0-1,0 0 1,-1 1-1,1 18 1,-3-11 313,-1 1 0,0-1 0,-2 0 1,-8 42-1,-4-14 232,-2-1 1,-2 0-1,-46 88 1,63-136 83,1 1 1,-1-1-1,0 0 1,1 0-1,-1 0 1,1 1-1,-1-1 1,1 0-1,0 1 1,-1-1-1,1 0 1,0 1-1,0-1 1,0 0-1,0 1 1,0 1-1,1-3-122,-1 1 0,0-1 0,1 0 0,-1 1 0,1-1-1,-1 0 1,0 0 0,1 1 0,-1-1 0,1 0 0,-1 0 0,1 0-1,-1 1 1,1-1 0,-1 0 0,0 0 0,1 0 0,-1 0 0,1 0-1,-1 0 1,1 0 0,-1 0 0,1 0 0,-1 0 0,1 0 0,-1 0-1,1 0 1,0-1 0,8-2 33,0 0 0,-1-1 0,13-6 0,-12 5-104,235-137 34,-132 73-254,-83 52-929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1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30 158 24575,'-3'-3'0,"0"0"0,0 0 0,0 0 0,0 0 0,0-1 0,1 1 0,0-1 0,-3-6 0,4 8 0,1 0 0,-1 1 0,1-1 0,0 0 0,0 0 0,0 0 0,0 0 0,0 1 0,0-1 0,0 0 0,1 0 0,-1 0 0,1 0 0,-1 1 0,1-1 0,0 0 0,-1 1 0,1-1 0,0 0 0,0 1 0,0-1 0,3-2 0,4-4-534,-1 1 0,2 0 1,-1 0-1,1 1 0,0 0 0,1 0 0,-1 1 0,1 0 0,0 1 0,1 0 0,-1 1 0,0 0 0,1 0 1,0 1-1,0 1 0,-1 0 0,1 0 0,0 1 0,16 2 0,-22-1 517,0 0-1,0 1 1,0 0 0,0 0-1,0 0 1,-1 0 0,1 1-1,-1 0 1,0 0 0,0 0-1,0 0 1,0 1 0,0 0-1,0 0 1,-1 0 0,0 0-1,0 0 1,0 1 0,-1-1-1,1 1 1,-1-1 0,0 1-1,0 0 1,-1 0 0,2 8-1,0 2-340,0 0-1,-2 0 1,0 0-1,0 0 1,-1 1 0,-1-1-1,-5 25 1,-2-9 1065,-1 0 0,-25 55 1,27-72-233,7-13-492,-1 0-1,0 0 1,1 1 0,-1-1 0,1 0-1,0 0 1,-1 0 0,1 1-1,0-1 1,-1 0 0,1 0 0,0 1-1,0-1 1,0 0 0,0 0 0,1 1-1,-1-1 1,0 0 0,0 0 0,1 1-1,0 0 1,0-1 16,0 0 1,0-1-1,0 1 0,1 0 0,-1-1 1,0 1-1,0-1 0,1 0 1,-1 1-1,1-1 0,-1 0 0,0 0 1,1 0-1,-1 0 0,0 0 0,1 0 1,-1 0-1,3-1 0,56-6-262,-24 2 1052,45 0 0,-71 4-673,-1 2 1,1-1-1,-1 2 0,0-1 0,0 1 0,0 0 0,0 1 0,0 0 0,16 9 0,-22-11-117,-1 1 0,1-1 0,-1 1 0,0 0 0,0 0 0,0 0-1,0 0 1,0 1 0,0-1 0,0 0 0,-1 1 0,1-1 0,-1 1 0,0 0 0,0 0 0,0-1 0,0 1 0,0 0 0,0 0 0,-1 0-1,0 0 1,1 0 0,-1 0 0,0-1 0,0 1 0,-1 0 0,1 0 0,-1 0 0,1 0 0,-1 0 0,0 0 0,0-1 0,-2 5 0,-2 5-386,-1-1 0,0 1 1,-1-1-1,-1 0 0,1 0 1,-12 10-1,0 0 768,-2-1 1,0 0-1,-1-2 0,-42 27 1,47-35-916,-1-1 0,1-1 1,-2 0-1,-27 8 0,18-10 5165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60 154 24575,'-2'-22'0,"-1"0"0,0 0 0,-2 0 0,-1 0 0,-8-21 0,14 43 0,0 0 0,0 0 0,0 0 0,0 0 0,0 0 0,0 0 0,0 0 0,0 1 0,0-1 0,0 0 0,0 0 0,0 0 0,-1 0 0,1 0 0,0 0 0,0 0 0,0 0 0,0 0 0,0 0 0,0 0 0,0 0 0,0 0 0,0 0 0,0 1 0,-1-1 0,1 0 0,0 0 0,0 0 0,0 0 0,0 0 0,0 0 0,0 0 0,0 0 0,0 0 0,0 0 0,-1 0 0,1 0 0,0 0 0,0 0 0,0 0 0,0-1 0,0 1 0,0 0 0,0 0 0,0 0 0,0 0 0,0 0 0,-1 0 0,1 0 0,0 0 0,0 0 0,0 0 0,0 0 0,0 0 0,0 0 0,0 0 0,0-1 0,0 1 0,0 0 0,-3 17 0,2 24 0,22 343-3347,2 185-3870,-73 66 6834,46-599 393,-3 45 447,6-54 1832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163 482 24575,'-49'-35'-1478,"29"22"335,0-1 1,1-1 0,-27-28 0,45 42 1196,0 1 0,1-1 0,-1 0 0,0 1 1,1-1-1,-1 0 0,1 0 0,-1 0 0,1 1 0,0-1 1,-1 0-1,1 0 0,0 0 0,-1 0 0,1 0 1,0 0-1,0 0 0,0 0 0,0 0 0,0 0 0,0 1 1,0-1-1,0 0 0,1-2 0,0 2-3,-1-1 0,1 1 1,0 0-1,0 0 0,0 0 0,0 0 0,1 0 0,-1 0 1,0 0-1,0 0 0,0 0 0,1 1 0,-1-1 0,3 0 0,7-3 7,1 0 0,-1 1-1,18-2 1,-18 4-177,463-64-740,-259 39-2177,55-8 698,643-80-3391,-307 51 5611,-589 61 561,-4 0 149,0 1 0,19 2 0,-31-1-514,0 0 0,-1 0 0,1 0 0,0 0 0,-1 0 0,1 0-1,0 0 1,-1 0 0,1 1 0,-1-1 0,1 0 0,0 0 0,-1 1 0,1-1-1,-1 0 1,1 1 0,-1-1 0,1 1 0,-1-1 0,1 0 0,-1 1 0,0-1 0,1 1-1,-1 0 1,0-1 0,1 1 0,-1-1 0,0 1 0,0-1 0,1 1 0,-1 0 0,0-1-1,0 1 1,0 0 0,0-1 0,0 2 0,-6 25 3364,2-15-2875,-6 36-1089,1 1 1,3 0-1,0 60 0,13 150-2230,-6-245 2687,55 525-2724,43-4 7853,-89-489-5804,4 14-334,-3 1 1,4 67 0,-14-111 985,-1 0-1,0-1 1,-1 1 0,-1 0-1,-1-1 1,0 1-1,-1-1 1,-1 0 0,-1 0-1,0 0 1,-1-1 0,-14 24-1,14-29 118,-1-1-1,-1 1 0,0-2 1,0 1-1,0-1 1,-1-1-1,0 0 0,-1 0 1,1-1-1,-2 0 1,1-1-1,0 0 1,-1-1-1,-20 5 0,-13 1 745,0-3 0,-73 3 1,105-9-293,-682-11-3543,250-6 1036,69 28 3500,327-8 5244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0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57 175 24575,'0'-19'-1631,"0"0"-1,-2 0 0,0 0 1,-1 0-1,-1 0 0,-7-20 1,10 38 1614,1-1 0,0 1 0,0 0 0,-1 0 1,1 0-1,-1 0 0,1 0 0,-1 0 0,0 0 0,1 0 1,-1 0-1,0 0 0,0 0 0,0 0 0,1 0 0,-1 0 1,0 1-1,0-1 0,-2-1 0,2 3 51,0-1 1,0 1-1,0 0 0,0-1 0,1 1 0,-1 0 1,0 0-1,1 0 0,-1-1 0,0 1 1,1 0-1,-1 0 0,1 0 0,0 0 0,-1 0 1,1 0-1,0 0 0,-1 0 0,1 0 1,0 0-1,0 0 0,0 0 0,0 3 0,-4 36-1048,1 1 0,4 70 0,1-59 1565,10 312 3620,16 184-5451,-7-137 497,-12-244 1304,-5-108 2087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5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79 218 24575,'-24'-22'0,"17"16"0,0 0 0,1 0 0,0-1 0,0 1 0,-9-15 0,14 18 0,0 0 0,0 0 0,0 1 0,0-1 0,0 0 0,1 0 0,-1 0 0,1 0 0,0 0 0,0 0 0,0 0 0,0 0 0,0 0 0,1 0 0,-1 0 0,1 0 0,0 1 0,0-1 0,0 0 0,0 0 0,0 1 0,3-4 0,-1 0 0,1 1 0,0-1 0,0 1 0,0 1 0,1-1 0,-1 0 0,1 1 0,0 0 0,1 0 0,-1 1 0,1-1 0,-1 1 0,1 0 0,0 1 0,0-1 0,0 1 0,0 0 0,1 1 0,-1-1 0,1 2 0,-1-1 0,1 0 0,-1 1 0,7 1 0,-4-1 0,-1 1 0,1 0 0,0 1 0,-1 0 0,0 0 0,1 1 0,-1 0 0,0 1 0,0-1 0,-1 1 0,1 1 0,-1 0 0,0 0 0,0 0 0,-1 1 0,1 0 0,7 9 0,-6-3-301,0 0 0,-1 0 0,0 1 0,-1 0 0,0 0 0,-1 1 0,-1 0 0,0 0 0,-1 0 0,0 0 0,-1 0 0,-1 1 0,0-1 0,-1 0 0,-1 1 0,0-1 0,-5 21 0,-5 17-1457,-4-1 1,-1 0-1,-31 66 0,23-59 1368,20-48 450,1-6 97,1 0 0,0 0 0,1 0-1,-1 0 1,1 1 0,0-1 0,0 1 0,0-1 0,1 1 0,-1-1 0,1 1 0,1 5-1,-1-9-138,1 0 0,-1 0-1,1-1 1,-1 1-1,1 0 1,-1-1 0,1 1-1,0-1 1,-1 1-1,1 0 1,0-1 0,-1 0-1,1 1 1,0-1-1,0 1 1,0-1 0,-1 0-1,1 0 1,0 1-1,0-1 1,0 0 0,0 0-1,-1 0 1,1 0-1,0 0 1,0 0 0,0 0-1,0 0 1,0 0-1,-1-1 1,1 1-1,0 0 1,0 0 0,1-1-1,30-13-21,-30 13 52,23-14-42,-1 0-1,-1-2 0,0-1 1,-2 0-1,0-2 1,21-24-1,-15 12 1846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1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101 427 24575,'-15'-15'-734,"-3"-2"224,-19-25-1,33 38 512,1-1 0,-1 0 0,1 0 0,0 0 0,1-1 0,-1 1 0,1-1 0,0 1 0,1-1 0,-3-10 0,4 13-91,0-1-1,0 1 1,1 0-1,-1 0 1,1 0-1,0 0 1,0 0-1,0-1 1,0 1-1,0 1 1,1-1-1,-1 0 0,1 0 1,0 0-1,-1 1 1,1-1-1,1 1 1,-1 0-1,0-1 1,1 1-1,-1 0 1,1 0-1,4-2 1,6-3-717,-1 0 0,1 1 0,1 0 0,15-4 0,24-5-825,82-12 0,60 3-406,-149 19 1376,775-54-1464,-616 48 3474,-29 1-1575,446-18 3827,-603 27-3369,-7 0-783,1 1 0,-1 1 0,1-1 0,16 5 0,-28-5 627,-1 0 1,1 0-1,-1 0 0,1 0 0,-1 1 0,1-1 1,-1 0-1,1 0 0,-1 1 0,1-1 0,-1 0 0,1 0 1,-1 1-1,0-1 0,1 1 0,-1-1 0,0 0 0,1 1 1,-1-1-1,0 1 0,0-1 0,1 1 0,-1-1 0,0 1 1,0-1-1,0 1 0,1-1 0,-1 1 0,0-1 1,0 1-1,0-1 0,0 1 0,0-1 0,0 1 0,0 0 1,-8 21-376,2-7 422,4 2 621,1 0 1,0 0-1,1 0 1,1 1 0,0-1-1,5 18 1,-2-4-1413,155 1043-3586,-113-787 3700,-38-240 565,18 147 140,-24-165-127,-2 1-1,0-1 1,-2 1 0,-8 42 0,7-59 30,0-1 0,-1 0 0,-1 1 1,0-2-1,0 1 0,-1-1 0,-1 1 1,0-2-1,0 1 0,-13 13 1,7-11-201,0-1 1,0-1-1,-1 0 1,0-1 0,-1-1-1,-30 15 1,5-8 519,-1-2-1,0-2 1,-1-2 0,0-1 0,-63 4-1,-479 1-4556,488-15 3609,-235-3-1497,-441-23 5458,643 16-2590,106 8 3185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1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83 24575,'-1'0'-67,"0"-1"-1,0 1 0,-1-1 1,1 1-1,0 0 1,0-1-1,0 1 1,-1 0-1,1 0 0,0 0 1,0 0-1,-1 0 1,1 0-1,0 0 0,0 1 1,-1-1-1,1 0 1,0 0-1,0 1 0,0-1 1,0 1-1,-2 0 1,1 1-324,-1 0 0,0 0 0,1 0 0,-1 1 0,1-1 0,0 1 0,0-1-1,-3 4 1,-1 6-1124,-1-1-1,2 1 0,-6 15 0,4-7 1579,1 0-1,1 1 1,1 0 0,1 0 0,0 0-1,2 0 1,1 0 0,0 0 0,1 0-1,6 24 1,-5-33-250,1-1-1,0 1 1,1 0 0,1-1-1,0 0 1,0 0-1,1-1 1,10 14 0,-11-17 17,1 0 0,0-1 0,1 0 0,-1 0 0,1 0 1,1-1-1,-1 0 0,1 0 0,-1-1 0,1 0 0,1 0 0,10 3 0,-4-3 67,0-1-1,1 0 0,-1-1 0,1-1 1,0 0-1,-1-2 0,1 1 0,-1-2 1,1 0-1,17-5 0,-5 0 330,-1-2-1,-1 0 1,1-2 0,41-24 0,-50 24-10,0 0 1,-1-1 0,-1-1-1,0-1 1,-1 0 0,14-17 0,-23 25-133,-1 0 0,0-1 0,-1 0 1,0 0-1,0 0 0,0 0 1,-1-1-1,0 1 0,0-1 0,-1 0 1,0 0-1,0 0 0,-1 0 0,0 0 1,-1 0-1,1-1 0,-3-15 1,-1 11-85,-1 1 0,0 0 0,0 0 0,-1 0 0,-1 1 0,0-1 0,-1 1 0,0 1 0,0-1 0,-2 1 0,1 1 0,-1-1 0,0 2 0,-11-9 0,2 3 0,0 1 0,-1 0 0,0 2 0,-1 0 0,0 1 0,-1 2 0,-27-9 0,33 12-19,-1 2 0,0 0 1,0 1-1,0 0 0,0 2 1,-22 0-1,28 1 73,0 1 1,0-1-1,1 1 0,-1 1 1,0 0-1,1 0 0,0 1 1,0 0-1,0 1 0,0 0 1,-10 8-1,-1 5 2554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1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24575,'27'-27'0,"-27"27"0,0 0 0,0 0 0,1 0 0,-1 0 0,0 0 0,1 1 0,-1-1 0,0 0 0,1 0 0,-1 0 0,0 0 0,1 0 0,-1 1 0,0-1 0,0 0 0,1 0 0,-1 0 0,0 1 0,0-1 0,0 0 0,1 0 0,-1 1 0,0-1 0,0 0 0,0 0 0,0 1 0,1-1 0,-1 0 0,0 1 0,0-1 0,0 0 0,0 1 0,0-1 0,0 0 0,0 1 0,0-1 0,0 0 0,0 1 0,0-1 0,0 0 0,0 1 0,0-1 0,0 0 0,-1 0 0,1 1 0,0 22 0,-1-20 0,-29 395-2473,29-383 2790,0-10-313,0 1 0,1 0 0,-1 0 0,1 0 0,1 0 0,1 11 0,-2-17 14,0 0-1,0 0 1,0 1-1,1-1 1,-1 0 0,0 0-1,0 1 1,0-1-1,0 0 1,1 0 0,-1 0-1,0 0 1,0 1-1,0-1 1,1 0 0,-1 0-1,0 0 1,0 0-1,0 0 1,1 1 0,-1-1-1,0 0 1,0 0-1,1 0 1,-1 0-1,0 0 1,1 0 0,-1 0-1,0 0 1,0 0-1,1 0 1,-1 0 0,0 0-1,0 0 1,1 0-1,-1-1 1,0 1 0,0 0-1,1 0 1,-1 0-1,0 0 1,0 0 0,0 0-1,1-1 1,-1 1-1,0 0 1,0 0 0,0 0-1,1-1 1,-1 1-1,0 0 1,13-13 1143,-12 11-1109,40-48-3326,33-56 0,-16 22-33,-30 44 1489,32-43-457,-50 71 2629,1 1 0,0-1 0,0 2 1,17-13-1,-27 22-258,0 1 1,0-1-1,0 1 1,0 0 0,0-1-1,0 1 1,0 0-1,0-1 1,0 1 0,0 0-1,0 0 1,0 0-1,0 0 1,0 0 0,0 0-1,0 0 1,0 0-1,0 1 1,0-1 0,0 0-1,0 1 1,0-1-1,0 0 1,-1 1 0,1-1-1,0 1 1,0 0-1,0-1 1,0 1 0,-1-1-1,1 1 1,0 0-1,-1 0 1,1 0 0,0-1-1,-1 1 1,1 0-1,-1 0 1,1 0 0,-1 0-1,1 1 1,3 8 679,1 0 0,-1 0 1,3 12-1,-3-8-1152,24 55 3065,-19-49-3408,1-1 0,0 0-1,2-1 1,0 0-1,29 32 1,-10-20-454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1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91 24575,'2'-11'-109,"0"-1"1,-1 0-1,-1 1 0,-1-18 0,2 29 113,-1-1-1,0 0 0,0 1 0,0-1 0,0 0 0,0 1 1,0-1-1,0 0 0,0 1 0,0-1 0,-1 0 0,1 1 1,0-1-1,0 1 0,-1-1 0,1 0 0,0 1 0,0-1 1,-1 1-1,1-1 0,-1 1 0,1-1 0,-1 1 1,0-2-1,-1 4-1,1-1-1,0 1 1,-1 0 0,1-1 0,0 1 0,0 0 0,0 0 0,0 0 0,0 0 0,0 0-1,-1 3 1,-36 100 227,-34 159-7687,66-242 6516,2-7 604,0 1-1,0 0 1,2 0-1,0 0 1,1 0-1,0 0 1,3 22 0,-2-36 342,0 0 1,1 0 0,-1 0 0,1-1 0,-1 1 0,1 0 0,0 0 0,0-1 0,-1 1 0,1-1 0,0 1 0,0-1 0,1 1 0,-1-1 0,0 1 0,0-1 0,1 0 0,-1 0 0,1 0 0,-1 0 0,4 2 0,-3-2-27,1 0 0,0-1 1,0 1-1,0-1 0,0 1 0,1-1 1,-1 0-1,0 0 0,0 0 0,0-1 1,6-1-1,6-2 728,-1-1-1,1-1 1,-1 0 0,14-8-1,-25 12-301,21-11 219,-1 0 1,0-2-1,0-1 1,24-23-1,-40 32-423,0 0-1,-1 0 1,0-1 0,0 0 0,-1 0-1,8-14 1,-11 16-151,0 0 0,0 1-1,0-1 1,-1 0 0,0 0-1,0 0 1,0 0 0,-1 0-1,0 0 1,0 0 0,-2-10-1,41 152-5027,-21-70 4482,44 178-4554,-37-120 4127,-9 3 3704,-15-112 141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1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36 24575,'5'-5'0,"0"1"0,0-1 0,0 1 0,9-4 0,-12 6 0,1 1 0,-1 0 0,0 0 0,0 0 0,1 0 0,-1 1 0,1-1 0,-1 1 0,1-1 0,-1 1 0,0 0 0,1 0 0,-1 0 0,1 0 0,2 1 0,-5-1 0,1 0 0,-1 0 0,1 0 0,-1 0 0,0 0 0,1 0 0,-1 1 0,0-1 0,1 0 0,-1 0 0,0 0 0,1 1 0,-1-1 0,0 0 0,1 1 0,-1-1 0,0 0 0,0 0 0,1 1 0,-1-1 0,0 0 0,0 1 0,0-1 0,0 1 0,1-1 0,-1 0 0,0 1 0,0-1 0,0 0 0,0 1 0,0-1 0,0 1 0,0 0 0,-7 15 0,-17 12 0,0-7-1102,-1-1-1,-1-1 0,-1-1 0,0-1 1,-1-2-1,-1-1 0,-37 13 0,60-24 959,-1-1 0,1 0-1,-1-1 1,0 1-1,0-1 1,-12 0 0,44 49 8231,-18-32-8662,-2 0 1,0 1-1,-1-1 1,0 1-1,0 38 1,-3-45 177,-1 1 0,-1-1-1,-1 1 1,1 0 0,-2-1 0,0 0 0,0 1 0,-1-1 0,-11 22 0,15-34 402,-1 0 1,1 1-1,0-1 0,0 0 0,-1 0 1,1 1-1,0-1 0,0 1 1,0-1-1,0 0 0,-1 1 1,1-1-1,0 0 0,0 1 1,0-1-1,0 1 0,0-1 1,0 0-1,0 1 0,0-1 1,0 1-1,0-1 0,0 0 0,0 1 1,0-1-1,1 1 0,-1-1 1,0 1-1,12-1 326,23-15 72,-27 11-576,22-8-38,-1 0 0,2 2 0,-1 1 0,40-6 0,-58 14 107,-1 0-1,1 0 1,-1 1 0,1 1 0,-1 0 0,18 4 0,-21-3 192,-1 1 0,0-1 0,0 1 0,-1 0 0,1 1-1,-1-1 1,1 1 0,-1 1 0,0-1 0,-1 1 0,7 7 0,-9-9 125,0 0-1,-1 0 1,1 1 0,-1-1 0,0 1-1,0 0 1,0 0 0,0 0 0,-1 0-1,1 0 1,-1 0 0,0 0 0,0 1-1,0 6 1,-1-4-268,-1-1-1,1 1 0,-1 0 1,0 0-1,-1 0 0,0-1 1,0 1-1,-4 8 1,-1 0 17,-1-1 1,0 0 0,-1-1 0,-1 0 0,0-1 0,-1 1-1,-13 11 1,5-8-300,0 0 0,-1-2 0,-1 0-1,-1-1 1,1-1 0,-2-1 0,0-1-1,0-1 1,-49 12 0,34-14 2302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2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24575,'5'-10'0,"-4"8"0,1 9 0,107 487-11826,-89-353 9266,-3-1 3619,-12-91 4077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2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107 460 24575,'-96'-94'0,"94"93"0,1-1 0,0 1 0,0-1 0,1 1 0,-1-1 0,0 1 0,0-1 0,1 1 0,-1-1 0,1 0 0,-1 1 0,1-1 0,0 0 0,-1 0 0,1 1 0,0-1 0,0 0 0,1-3 0,0 1 0,0 0 0,0 1 0,0-1 0,1 0 0,-1 0 0,1 1 0,0-1 0,3-3 0,6-7 0,0 1 0,26-24 0,-28 28 0,24-20-1002,0 1-1,2 1 0,1 2 1,0 2-1,2 1 0,67-27 1,-57 31-171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2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1136 24575,'-9'18'-1659,"-15"31"196,18-38 1981,-1 1-1,0-1 1,-10 12 0,71-77-2324,69-55-1,21-20-4444,-122 106 6321,-1-1 1,0 0-1,-2-1 0,17-31 0,-33 51 178,0-1 0,0 0 1,0 0-1,-1 0 1,0 0-1,0-1 0,0 1 1,-1-1-1,0 1 0,0-1 1,-1 1-1,0-1 1,0 1-1,0-1 0,-1 1 1,0-1-1,0 1 0,-1-1 1,1 1-1,-1 0 1,-1 0-1,1-1 0,-1 2 1,-1-1-1,1 0 1,-1 1-1,1-1 0,-2 1 1,1 0-1,-6-5 0,-12-14-248,11 11 0,-1 0 0,-1 1 0,-16-13 0,43 56 2121,-8-15-1377,20 48-2492,-4 1-1,-2 1 0,20 125 0,-39-184 1749,-1-5 0,0 0 0,0 0 0,1 0 0,-1 1 0,1-1 0,-1-1 0,1 1 0,-1 0 0,1 0 0,0 0 0,0 0 0,0 0 0,0-1 0,2 3 0,-3-4 31,1 0-1,-1-1 0,1 1 1,0 0-1,-1 0 0,1-1 1,-1 1-1,1 0 0,-1-1 0,1 1 1,-1-1-1,1 1 0,-1-1 1,1 1-1,-1 0 0,0-1 1,1 0-1,-1 1 0,0-1 0,1 1 1,-1-1-1,0 1 0,0-1 1,0 0-1,1 0 0,8-22 1033,-7 20-1204,33-99-490,-20 55 197,25-51 0,-39 95 434,0 0 0,1 0 0,-1 1 0,1-1 0,0 0 0,0 1 0,0 0 0,0-1 0,3-1 0,-5 4 0,0-1 0,1 1 0,-1 0 0,1 0 0,-1-1 0,1 1 0,-1 0 0,1 0 0,-1 0 0,1 0 0,-1 0 0,1 0 0,-1 0 0,1 0 0,-1 0 0,1 0 0,-1 0 0,1 0 0,-1 0 0,1 0 0,-1 0 0,1 1 0,1 0 0,-1 0 0,0-1 0,0 1 0,0 0 0,0 0 0,0 1 0,0-1 0,0 0 0,0 0 0,-1 0 0,2 3 0,20 42 1180,-16-33-479,0 0-1,1 1 1,0-2-1,1 1 1,0-1-1,1 0 1,17 17-1,-25-27-730,1-1-1,-1 0 0,0 0 0,1 1 1,-1-1-1,1 0 0,-1 0 0,1-1 1,0 1-1,-1 0 0,1 0 0,0-1 1,-1 1-1,1-1 0,0 0 0,0 1 1,-1-1-1,1 0 0,0 0 0,0 0 1,0 0-1,-1 0 0,1-1 0,0 1 1,0-1-1,0 1 0,-1-1 0,1 1 1,0-1-1,-1 0 0,1 0 0,-1 0 1,1 0-1,-1 0 0,1 0 0,-1 0 1,0 0-1,1-1 0,-1 1 0,0-1 1,0 1-1,0-1 0,0 1 0,1-3 1,3-5-168,-1 0 0,1-1 1,-2 1-1,1-1 0,-1 0 1,2-14-1,-1 0 93,-1-1-1,-2 1 1,0 0-1,-4-33 1,1 40-336,0 0 1,-1 1-1,-1-1 1,-1 1-1,0 0 1,-1 1-1,-9-18 1,13 30 440,1 0 0,-1 1 0,0-1 0,0 0 0,0 1 0,0-1 1,-1 1-1,1 0 0,-1 0 0,-4-3 0,7 4-1,-1 1-1,0 0 1,0-1 0,0 1 0,0 0-1,0 0 1,0 0 0,0 0-1,0 0 1,0 0 0,0 0-1,0 0 1,1 0 0,-1 0 0,0 0-1,0 1 1,0-1 0,0 0-1,0 1 1,0-1 0,1 1-1,-1-1 1,0 1 0,0-1 0,0 1-1,1-1 1,-1 1 0,0 0-1,1-1 1,-1 1 0,1 0-1,-1 0 1,1-1 0,-1 1 0,1 0-1,-1 0 1,1 0 0,0 0-1,-1 0 1,1 1 0,-4 7 455,1 1-1,1-1 1,0 1 0,0 0 0,0 0 0,1 18 0,4 61 2969,-2-85-3409,0 13-27,0 4-81,6 32 1,-6-48 82,0 0 0,0-1 0,1 1 0,-1-1 0,1 1 0,0-1 0,0 0 0,1 1 1,-1-1-1,1-1 0,0 1 0,6 7 0,-8-10 10,1-1 1,-1 1-1,0 0 1,0 0-1,0-1 1,1 1-1,-1 0 0,0-1 1,1 1-1,-1-1 1,0 0-1,1 1 1,-1-1-1,1 0 0,-1 0 1,1 0-1,-1 0 1,0 0-1,1 0 1,1-1-1,0 0 4,-1 0 0,1 0 0,0 0 0,-1 0 0,1-1 0,-1 1 0,0-1 0,0 0 0,4-3 0,1-3-47,0 0-1,0-1 1,-1 1 0,7-14-1,-4 3-346,0 0-1,-1-1 0,-2 1 0,0-2 1,-1 1-1,-1-1 0,0 1 0,-2-1 0,-1 0 1,0 0-1,-2 0 0,-5-42 0,0 29-470,-2-1-1,-1 1 0,-19-48 1,12 44 1509,-22-37-1,38 75-640,-42-69-400,37 62 34,0 0 0,-1 1 0,0-1 0,0 1 0,0 0 0,-1 0 0,-8-5 0,15 11 377,-1-1 1,0 1 0,1-1-1,-1 1 1,0-1 0,0 1 0,1 0-1,-1-1 1,0 1 0,0 0 0,0 0-1,0 0 1,0-1 0,1 1 0,-1 0-1,0 0 1,0 0 0,0 0-1,0 1 1,0-1 0,1 0 0,-1 0-1,0 0 1,0 1 0,0-1 0,0 0-1,0 1 1,0 0 57,0 1 0,0-1-1,0 0 1,0 0 0,0 1 0,1-1 0,-1 0-1,0 1 1,1-1 0,-1 1 0,1-1 0,-1 1-1,1-1 1,0 2 0,-1 9 404,0-1-1,1 0 1,2 14-1,-2-20-437,4 37-374,2 0 0,2 0 1,1-1-1,3 0 0,1-1 1,2 0-1,1-1 0,2-1 1,2-1-1,2 0 0,1-2 0,1 0 1,2-2-1,35 34 0,-34-40 4880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2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92 248 24575,'-1'-1'0,"0"1"0,1 0 0,-1-1 0,0 1 0,0-1 0,1 1 0,-1-1 0,1 0 0,-1 1 0,1-1 0,-1 0 0,1 1 0,-1-1 0,1 0 0,-1 1 0,1-1 0,0 0 0,-1 0 0,1 0 0,0 1 0,0-1 0,0 0 0,0 0 0,-1 0 0,1 0 0,0 1 0,0-1 0,1 0 0,-1 0 0,0 0 0,0-1 0,4-28 0,9-7 0,-11 33 0,1-1 0,-1 1 0,-1-1 0,1 1 0,-1-1 0,0 0 0,0 1 0,0-1 0,0 0 0,-1 0 0,0-9 0,0 14 0,0-1 0,-1 1 0,1-1 0,0 0 0,0 1 0,0-1 0,0 1 0,-1-1 0,1 1 0,0-1 0,0 1 0,-1-1 0,1 1 0,0-1 0,-1 1 0,1-1 0,-1 1 0,1-1 0,0 1 0,-1 0 0,1-1 0,-1 1 0,1 0 0,-1 0 0,0-1 0,1 1 0,-2 0 0,1 0 0,0 0 0,0 0 0,0 0 0,0 0 0,0 0 0,0 1 0,0-1 0,0 0 0,0 1 0,0-1 0,0 1 0,0-1 0,-2 2 0,-24 24 0,19-16 0,1 1 0,1 0 0,0 0 0,0 0 0,1 1 0,1-1 0,0 1 0,1 1 0,0-1 0,0 0 0,1 1 0,1-1 0,0 1 0,1-1 0,1 1 0,0 0 0,2 12 0,-2-20-154,1-1-1,-1 1 1,1-1 0,0 1-1,0-1 1,0 0-1,0 0 1,1 0 0,0 0-1,0-1 1,0 1-1,0-1 1,1 1 0,-1-1-1,1 0 1,0-1-1,0 1 1,0-1 0,0 1-1,0-1 1,0 0-1,1-1 1,-1 1 0,7 1-1,-5-2-72,1 0 0,-1-1 0,1 1 0,-1-1 0,1-1 0,-1 1 0,1-1 0,-1 0 0,1 0 0,-1-1 0,1 0-1,-1 0 1,0-1 0,0 1 0,0-1 0,10-7 0,-7 3 321,-1 0-1,0 0 1,0-1 0,0 0-1,-1 0 1,0-1 0,-1 0-1,0 0 1,0 0 0,-1-1-1,0 0 1,-1 0 0,6-20-1,-5 10 41,-2 0-1,0 0 0,-1-1 1,-1 1-1,0-1 0,-5-30 1,3 42-350,1 6 212,-1 0 1,1 0-1,0 0 0,0 0 1,0 0-1,0 0 1,0 0-1,1 0 0,0-5 1,0 8 38,-1-1 0,0 1 0,0 0 0,0 0 0,1 0 0,-1-1 0,0 1 0,0 0 0,1 0 0,-1 0 0,0 0 0,0 0 0,1-1 0,-1 1 0,0 0 0,0 0 0,1 0 0,-1 0 0,0 0 0,1 0 0,-1 0 0,0 0 0,0 0 0,1 0 0,-1 0 1,0 0-1,1 0 0,-1 0 0,0 0 0,0 1 0,1-1 0,-1 0 0,0 0 0,0 0 0,1 0 0,-1 0 0,0 1 0,0-1 0,1 0 0,-1 0 0,0 0 0,0 1 0,0-1 0,1 0 0,-1 0 0,0 1 0,0-1 0,0 0 0,0 0 0,0 1 0,0-1 0,12 16 1956,-12-15-1979,6 9-239,-1 0 0,0 1 1,-1-1-1,0 1 1,-1 0-1,0 0 1,0 1-1,1 20 0,-3 1-1322,-5 56 1,1-32 1014,2-57 537,1 0-1,0 0 0,0 1 1,0-1-1,0 0 1,0 0-1,0 0 0,0 0 1,0 1-1,0-1 1,0 0-1,0 0 0,0 0 1,0 0-1,0 1 0,0-1 1,0 0-1,0 0 1,0 0-1,0 0 0,0 1 1,0-1-1,0 0 1,0 0-1,0 0 0,0 0 1,0 1-1,0-1 1,1 0-1,-1 0 0,0 0 1,0 0-1,0 0 1,0 0-1,0 1 0,0-1 1,1 0-1,-1 0 1,0 0-1,0 0 0,0 0 1,0 0-1,0 0 1,1 0-1,5-7 235,6-15 108,23-61-3879,-14 29 5351,23-95 0,-43 145-1817,3-19 0,-4 22 0,1 1 0,-1-1 0,0 0 0,0 0 0,0 0 0,0 0 0,0 0 0,0 0 0,-1 1 0,1-1 0,0 0 0,0 0 0,-1 0 0,1 0 0,0 1 0,-1-1 0,1 0 0,-1 0 0,0-1 0,0 4 0,0 0 0,0 0 0,0-1 0,1 1 0,-1 0 0,0 0 0,1 0 0,0 0 0,-1 0 0,1 0 0,0 3 0,-1 22 738,0 1 0,2-1-1,2 0 1,0 0 0,11 40-1,10 17-1984,-17-65-3339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2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331 603 24575,'-49'22'-2697,"-1"-3"-1,-1-2 1,-78 17 0,94-31 4470,35-3-1735,-1 0 1,1 0-1,-1 0 0,0 0 1,1 0-1,-1 0 0,1 0 1,-1 0-1,1 0 1,-1 0-1,0 0 0,1 0 1,-1-1-1,1 1 0,-1 0 1,1 0-1,-1-1 0,1 1 1,-1 0-1,1 0 0,-1-1 1,1 1-1,-1-1 0,1 1 1,-1 0-1,1-1 0,0 1 1,-1-1-1,1 1 0,0-1 1,-1 1-1,1-1 0,0 1 1,0-1-1,0 0 0,-1 1 1,1-1-1,0 1 0,0-1 1,0 1-1,0-1 1,0 0-1,0 1 0,0-1 1,0 1-1,0-1 0,0 1 1,1-1-1,-1 0 0,0 1 1,0-2-1,3-2 24,-1 0 0,1-1-1,0 1 1,0 0 0,0 0 0,1 1-1,-1-1 1,7-4 0,37-26 192,-29 22-233,529-307-3680,-454 270 2945,268-143 479,-301 160 2843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5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424 406 24575,'-15'-10'-427,"-2"1"1,1 1-1,-1 0 0,-29-8 0,41 14 334,-1 1 0,1 0 0,-1 0 1,0 0-1,0 1 0,1 0 0,-1 0 0,0 0 0,1 1 0,-1 0 0,0 0 0,1 0 1,-1 1-1,1-1 0,-1 2 0,1-1 0,0 0 0,0 1 0,-5 4 0,-1 1 120,1 2 0,1-1 0,0 1 0,0 1 0,1 0 0,1 0 0,-1 0 1,-6 16-1,-3 10-305,-18 58 0,20-44-698,1 1-1,3 1 0,3 0 1,2 1-1,0 62 0,7-68 379,1-1-1,3 0 0,2-1 1,2 1-1,1-1 0,20 50 1,-21-74 598,0 1 0,2-1 0,0-1 0,2 0 0,0 0 0,1-1 0,1-1 0,22 22 0,-24-29 0,0-1 0,0-1 0,1 0 0,0 0 0,1-2 0,0 0 0,1 0 0,0-2 0,0 0 0,0 0 0,0-2 0,27 5 0,-20-7-84,1-1-1,0 0 1,0-2 0,-1-1 0,1-1 0,-1-1 0,0-1 0,0 0 0,0-2 0,-1-1 0,30-14 0,-8-1 218,0-2 0,-2-2 0,-1-2 0,53-46 0,-57 41 287,0-1-1,-3-2 0,-1-2 0,-2 0 0,-1-3 0,-2 0 0,-3-2 0,31-68 0,-43 80-536,-2-1-1,-1 0 0,-2-1 0,-1 1 1,4-58-1,-10 63-268,-2-1 0,0 1 0,-2-1 0,-1 1 0,-1 0 0,-1 0 0,-15-39-1,7 32 472,-1 1-1,-2 0 0,-1 1 1,-2 1-1,-1 1 0,-1 1 1,-2 0-1,-1 2 0,-1 1 1,-1 1-1,-1 2 0,-2 0 1,0 2-1,-2 1 0,-49-24 1,3 11 5050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0:2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102 541 24575,'-26'23'0,"11"-9"0,-1 0 0,-28 18 0,70-63 0,67-45 0,165-107 0,-195 141 0,30-19-1415,195-136-6328,-243 163 8710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2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24575,'1'-2'0,"32"-71"0,-30 67 0,1 0 0,0 0 0,0 0 0,0 1 0,1-1 0,-1 1 0,1 0 0,1 1 0,6-6 0,-9 9 0,-1-1 0,1 1 0,1-1 0,-1 1 0,0 0 0,0 1 0,0-1 0,1 1 0,-1-1 0,0 1 0,0 0 0,1 0 0,-1 0 0,0 0 0,1 1 0,-1 0 0,0-1 0,0 1 0,0 0 0,0 1 0,0-1 0,0 0 0,0 1 0,0 0 0,0-1 0,-1 1 0,5 4 0,2 2 0,0 0 0,0 1 0,-1 0 0,-1 0 0,1 1 0,6 13 0,-5-8-181,-1 1 1,-1 0-1,0 0 0,-1 1 0,-1-1 0,0 1 0,-2 1 0,0-1 0,-1 0 1,0 1-1,-2 0 0,0-1 0,-1 1 0,0-1 0,-6 23 0,4-21 439,3-17 22,1-6 67,9-31 1159,-4 12-1003,85-286-8943,-88 299 7468,-2 4 657,1 0-1,0 0 1,0 0-1,1 1 1,0-1 0,0 0-1,0 1 1,7-9 0,-9 13 313,-1 1 1,0 0-1,1-1 1,-1 1 0,1 0-1,-1 0 1,1-1 0,-1 1-1,1 0 1,-1 0 0,1 0-1,-1 0 1,1-1 0,-1 1-1,1 0 1,-1 0 0,1 0-1,-1 0 1,1 0 0,-1 0-1,1 0 1,-1 1 0,1-1-1,-1 0 1,1 0 0,-1 0-1,1 0 1,-1 1 0,1-1-1,-1 0 1,1 0 0,-1 1-1,1-1 1,-1 0 0,0 1-1,1-1 1,-1 1 0,0-1-1,1 0 1,-1 1 0,0-1-1,0 1 1,1-1 0,-1 1-1,0-1 1,0 1 0,1 0-1,11 30 12,-11-27-14,11 40 198,5 45 0,6 20 1205,-22-106-1369,-1-1 1,1 0-1,0 0 0,0 0 1,0 1-1,0-1 0,0 0 1,0 0-1,3 3 1,-3-5-20,-1 1 0,1-1 0,0 1 0,0-1 0,-1 1 0,1-1 0,0 1 0,0-1 0,-1 0 0,1 1 0,0-1 0,0 0 0,0 1 0,0-1 0,-1 0 0,1 0 0,0 0 0,2 0 0,-1-1-1,1 0-1,-1 0 0,0 0 1,0 0-1,1 0 1,-1 0-1,0-1 1,0 1-1,0-1 1,0 1-1,0-1 0,0 0 1,-1 0-1,1 0 1,-1 0-1,3-4 1,65-112-226,-10 16 1309,-58 100-807,-1 1 0,1-1 0,0 1-1,0-1 1,1 1 0,-1-1 0,0 1-1,0 0 1,1-1 0,-1 1 0,1 0-1,-1 0 1,1 0 0,-1 0 0,1 0-1,0 1 1,1-2 0,-2 3-133,0-1 0,1 0 0,-1 1 0,0-1 0,0 0 1,1 1-1,-1-1 0,0 1 0,0 0 0,0-1 0,0 1 0,0 0 0,0 0 0,0 0 0,0 0 0,0 0 1,-1 0-1,1 0 0,0 0 0,0 0 0,-1 0 0,1 0 0,-1 0 0,1 3 0,20 34-844,-9-12-574,2-1-1,0 0 1,2-1-1,20 23 1,-22-32 92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3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55 24575,'-18'-24'0,"16"21"0,1 0 0,-1 0 0,0 0 0,0 0 0,0 1 0,-1-1 0,-4-3 0,6 5 0,0 1 0,-1-1 0,1 1 0,-1-1 0,1 1 0,-1-1 0,1 1 0,-1 0 0,1 0 0,-1 0 0,1 0 0,-1 0 0,1 0 0,-1 0 0,1 0 0,-1 0 0,1 1 0,-1-1 0,1 1 0,0-1 0,-1 1 0,-1 1 0,-1 0-124,0 1 1,0-1-1,0 1 0,0 1 0,1-1 0,0 0 1,-1 1-1,1 0 0,0-1 0,1 1 0,-1 0 0,1 1 1,0-1-1,-3 6 0,-2 8-495,1 0 0,-5 22 0,9-32 632,0 0 1,1 0-1,0 0 1,0 1 0,1-1-1,0 0 1,1 1-1,0-1 1,0 0-1,1 1 1,3 10-1,-4-15-45,1-1-1,0 1 1,0 0-1,0 0 1,0-1-1,1 1 1,-1-1-1,1 0 1,0 0-1,0 0 1,0 0-1,0 0 1,1-1-1,-1 0 1,1 1 0,0-1-1,-1 0 1,1-1-1,0 1 1,0-1-1,0 1 1,0-1-1,0-1 1,6 2-1,6-1-904,0 0-1,1-1 0,-1-1 1,0-1-1,19-3 1,78-25-2536,-97 26 3278,-5 3 1602,-21 10 292,-35 17 1463,34-20-2466,4-2-112,-76 45 2276,-38 29-4418,110-70-1826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3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24575,'0'-2'0,"0"0"0,-1 0 0,1 0 0,0 0 0,-1 0 0,1 1 0,-1-1 0,0 0 0,0 0 0,0 1 0,0-1 0,0 1 0,0-1 0,0 0 0,0 1 0,0 0 0,-1-1 0,1 1 0,-1 0 0,1 0 0,-1 0 0,1 0 0,-1 0 0,0 0 0,1 0 0,-1 0 0,0 1 0,0-1 0,0 1 0,0-1 0,1 1 0,-4 0 0,0-1 0,0 0 0,0 1 0,0 0 0,0 0 0,0 1 0,0-1 0,0 1 0,0 0 0,1 0 0,-1 0 0,-6 3 0,4 0-53,1 1 0,-1-1 0,1 1 0,0 0-1,0 0 1,0 1 0,1 0 0,0 0 0,0 0 0,-7 12-1,9-14 25,1 0 0,0 1 0,0-1-1,0 0 1,1 1 0,-1-1 0,1 0-1,0 1 1,0 0 0,1-1 0,-1 1-1,1 0 1,0-1 0,0 1 0,1 0-1,-1-1 1,1 1 0,0-1 0,3 7-1,-4-9 31,1-1 0,0 1-1,-1-1 1,1 1-1,0-1 1,0 0-1,0 1 1,0-1 0,0 0-1,1 0 1,-1 0-1,0 0 1,1 0 0,-1 0-1,0 0 1,1 0-1,-1-1 1,1 1-1,2 1 1,-1-2-4,0 0 1,0 1-1,0-1 1,0 0-1,0 0 0,0-1 1,0 1-1,0-1 1,0 1-1,4-2 0,4-3 46,1 0-1,-1 0 1,0-1-1,11-8 0,-13 7 121,1-1-1,-1 0 1,0-1-1,-1 0 1,10-13-1,-19 61-162,1 8-1236,2 1-1,10 65 0,28 93-4596,-27-141 4812,25 97-2136,22 130 827,-57-266 2717,0 48 0,-4-66-220,1 0 1,-1 0-1,0-1 1,-1 1-1,0 0 1,0 0 0,-1-1-1,1 1 1,-2-1-1,-4 8 1,8-13-96,-1-1 1,0 0-1,1 0 1,-1 0-1,0-1 0,0 1 1,0 0-1,0 0 1,0 0-1,0 0 1,0-1-1,0 1 0,0-1 1,0 1-1,0 0 1,0-1-1,0 0 1,0 1-1,-1-1 0,1 0 1,0 0-1,0 1 1,-3-1-1,2-1 85,0 1 0,0-1-1,0 1 1,-1-1 0,1 0-1,0 0 1,0 0-1,0 0 1,1 0 0,-1-1-1,0 1 1,-2-2 0,-3-4 591,0-1 1,0 0 0,1 0-1,-9-15 1,2 0-63,1-1-1,2 0 1,0-1-1,1 0 0,2-1 1,-7-41-1,9 26-1022,1 0-1,2 0 1,5-63-1,-1 83-455,0 0-1,2 1 0,1-1 0,0 1 0,14-32 0,-15 42 531,1 0-1,0 0 0,1 0 1,0 1-1,1 0 1,0 1-1,0-1 0,1 1 1,0 1-1,0-1 1,1 1-1,12-7 1,-4 4 81,1 0 1,0 1-1,1 1 1,0 1-1,27-7 1,-46 14 224,0-1 0,1 1-1,-1 0 1,0 0 0,1 0 0,-1 0 0,0 0-1,1-1 1,-1 1 0,0 0 0,1 0 0,-1 0-1,0 0 1,1 0 0,-1 0 0,0 0 0,1 0 0,-1 0-1,0 0 1,1 0 0,-1 0 0,0 0 0,1 1-1,-1-1 1,0 0 0,1 0 0,-1 0 0,0 0-1,0 1 1,1-1 0,-1 0 0,0 0 0,1 1-1,-1-1 1,0 0 0,0 0 0,0 1 0,1-1-1,-1 0 1,0 0 0,0 1 0,0-1 0,0 0 0,0 1-1,0-1 1,1 0 0,-1 1 0,0-1 0,0 1-1,-8 15 5302,2-8-9273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3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52 24575,'1'-1'0,"0"0"0,-1 0 0,1 0 0,-1 0 0,1 0 0,-1-1 0,1 1 0,-1 0 0,0 0 0,0-1 0,0 1 0,1 0 0,-1-1 0,0 1 0,-1 0 0,1 0 0,0-1 0,0 1 0,0 0 0,-1-1 0,1 1 0,-1 0 0,1 0 0,-1 0 0,1 0 0,-1-1 0,0 1 0,0 0 0,1 0 0,-1 0 0,0 0 0,0 0 0,0 1 0,0-1 0,0 0 0,0 0 0,0 1 0,0-1 0,-1 0 0,1 1 0,0-1 0,-2 1 0,-2-2 0,1 1 0,-1 0 0,0 0 0,-1 0 0,1 1 0,0 0 0,0 0 0,0 0 0,-8 2 0,-14 5-352,0 2-1,1 1 0,0 1 1,1 1-1,-46 29 0,13-7 9,57-33 342,0-1 1,0 1-1,0-1 1,0 1 0,1 0-1,-1-1 1,0 1 0,0 0-1,1 0 1,-1-1-1,0 1 1,1 0 0,-1 0-1,1 0 1,-1 0 0,1 0-1,-1 0 1,1 0-1,0 0 1,-1 0 0,1 0-1,0 0 1,0 0 0,0 0-1,0 0 1,0 0-1,0 0 1,0 0 0,0 0-1,0 0 1,1 0 0,-1 0-1,0 0 1,1 0-1,0 2 1,2 3 108,1 1 0,0-1 0,0 0 0,7 8-1,2 4 1460,6 16-2920,-1 1 0,-2 1 0,-1 0 0,18 75 0,19 157-2905,-50-257 4378,12 94-1728,7 41 3218,-20-141-1265,0 1 1,0-1 0,1 0-1,-1 0 1,1 0 0,1 0-1,-1 0 1,1 0 0,-1 0-1,6 5 1,-6-8-310,0 0 1,0 0-1,1-1 1,-1 1-1,1-1 1,-1 1-1,1-1 1,0 0-1,-1 0 1,1 0-1,0 0 1,0 0-1,0-1 1,0 1-1,-1-1 1,1 0-1,0 0 1,0 0-1,0 0 1,6-2-1,3 0 960,1 0 0,0-2 0,-1 0 0,12-5 0,7-5-2752,42-27 1,-51 27-1113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3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17 174 24575,'0'0'0,"-1"0"0,1 1 0,-1-1 0,1 0 0,-1 0 0,1 0 0,-1 0 0,0 0 0,1 0 0,-1 0 0,1 0 0,-1 0 0,1 0 0,-1 0 0,1-1 0,-1 1 0,1 0 0,-1 0 0,1 0 0,-1-1 0,1 1 0,0 0 0,-1-1 0,1 1 0,-1 0 0,1-1 0,0 1 0,-1 0 0,1-1 0,0 1 0,-1-1 0,1 1 0,0-1 0,-1 1 0,1-1 0,0 1 0,0-1 0,0 1 0,0-1 0,0 1 0,-1-1 0,1 1 0,0-1 0,0 1 0,0-1 0,0 1 0,0-1 0,1 1 0,-1-1 0,0 1 0,0-1 0,0 1 0,0-1 0,0 1 0,1-1 0,-1 1 0,0-1 0,1 1 0,-1-1 0,0 1 0,1-1 0,26-33 0,-22 28 0,8-9-1174,1 0 1,0 1-1,1 0 0,1 1 0,0 1 1,24-14-1,-38 25 1162,0 0 1,-1 1 0,1-1-1,0 0 1,0 1 0,0 0-1,0-1 1,0 1 0,0 0-1,0 0 1,0 0 0,0 0-1,0 1 1,0-1 0,0 0 0,0 1-1,0 0 1,0-1 0,0 1-1,0 0 1,0 0 0,-1 0-1,1 0 1,0 0 0,-1 0-1,1 1 1,-1-1 0,1 1-1,-1-1 1,2 3 0,4 5-639,0 1 1,-1-1-1,-1 1 1,6 15 0,-3-10 1143,220 476-1871,-226-487 954,7 16 8,-1 1 0,-1-1 1,7 39-1,-13-55 438,0 0 1,0 1-1,-1-1 0,0 1 0,0 0 1,0-1-1,0 1 0,-1-1 0,0 1 1,0-1-1,0 0 0,0 1 0,-1-1 1,0 0-1,1 0 0,-1 0 0,-1 0 1,1 0-1,-1 0 0,0 0 0,1-1 1,-1 0-1,-1 1 0,-5 3 0,-6 3 492,0-1 0,-1-1 0,0-1-1,-30 10 1,-70 13-383,111-29-22,-15 3 3081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3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24575,'0'-5'0,"-1"0"0,2 0 0,-1 1 0,0-1 0,1 0 0,0 0 0,0 1 0,0-1 0,1 1 0,0-1 0,0 1 0,0-1 0,0 1 0,1 0 0,-1 0 0,1 0 0,0 0 0,0 1 0,0-1 0,1 1 0,0 0 0,-1 0 0,1 0 0,0 0 0,0 1 0,0-1 0,6-1 0,-6 2-77,1 0 0,-1 0-1,1 0 1,0 1 0,0-1 0,0 1-1,0 0 1,0 1 0,0-1 0,0 1-1,0 0 1,0 0 0,0 1-1,0-1 1,0 1 0,5 1 0,-6 0-61,0 0 0,0 0 1,0 0-1,-1 0 1,1 0-1,-1 1 0,1-1 1,-1 1-1,0 0 1,0 0-1,0 1 0,0-1 1,0 0-1,-1 1 0,0 0 1,0 0-1,0-1 1,0 1-1,1 4 0,2 9-733,-1-1 0,0 1-1,-1 0 1,-1 0-1,-1 0 1,0 0 0,-2 0-1,0 0 1,-4 25 0,-1-11-232,-11 38 0,-16 20 2183,23-67 372,-8 20 2985,18-42-4425,0 0 0,0 0 0,0 1 0,0-1 0,0 0 0,0 0 0,0 0 0,0 1 0,0-1 0,0 0 0,0 0 0,0 0 0,0 1 0,0-1 0,0 0 0,0 0 0,0 0 0,0 1 0,0-1 0,0 0 0,0 0 0,0 0 0,0 1 0,0-1 0,0 0 0,0 0 0,0 0 0,1 0 0,-1 1 0,0-1 0,0 0 0,0 0 0,0 0 0,0 0 0,1 0 0,-1 0 0,0 1 0,0-1 0,0 0 0,0 0 0,1 0 0,-1 0 0,0 0 0,1 0 0,11-4 369,17-14 1654,-26 16-1130,66-42 190,36-19-6334,-47 28 4755,-47 29 643,-5 3 274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91 24575,'-6'0'0,"-3"-2"0,-5-4 0,68-9 0,53-5 0,16 2 0,-7 4-8503,-20 4 8503,-25 4 312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45 359 24575,'-12'7'0,"-16"10"0,23-10 0,16-4 0,5-3-211,1-1 0,-1-1-1,0 0 1,1-1 0,-1-1-1,21-8 1,-15 3-159,1 0 0,-1-2 0,37-23 1,-50 28 300,-1-1 0,1 1 0,-1-1 0,-1-1 0,1 1 0,-2-1 0,1-1 0,-1 1 0,0-1 0,0 0 0,7-18 1,-11 20 24,0 1 1,0-1-1,-1 0 0,1 0 1,-2 0-1,1 0 1,-1 0-1,0 0 1,0 0-1,-1 0 1,0 0-1,0 1 1,-1-1-1,0 0 1,0 0-1,0 1 1,-1-1-1,-6-9 0,5 10 44,1 0 0,-2 0 0,1 1 0,0-1 0,-1 1 0,0 0 0,-9-7 0,5 7 109,6 7 179,11 18 583,21 28 397,11 7-1880,20 28-1590,-56-75 1923,1 0 0,-1 0 0,0 1 1,-1 0-1,0-1 0,-1 1 0,1 0 0,0 14 0,-3-16 7,0 0 0,-1 0-1,0 0 1,-1 0 0,0 0 0,0 0 0,0 0 0,-1 0-1,0-1 1,0 1 0,0-1 0,-1 0 0,0 0-1,0 0 1,-1-1 0,-5 6 0,-11 11 107,-2 0 1,-31 22-1,50-41 193,-34 26 673,4-4 2901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24575,'6'-13'0,"2"-2"0,-8 36 0,-3 8-2438,1 0-1,3 44 0,0-58 1458,1-1-1,0 1 0,1-1 1,0 1-1,2-1 1,10 25-1,-14-38 1020,-1 0 0,0 0 0,1 1 0,-1-1 0,1 0 0,0-1 0,-1 1-1,1 0 1,0 0 0,-1 0 0,1 0 0,0 0 0,0-1 0,0 1 0,0 0 0,0-1 0,0 1 0,0-1-1,0 1 1,0-1 0,0 1 0,0-1 0,1 1 0,0-2 50,-1 1-1,0 0 1,0 0-1,0-1 1,0 1-1,0-1 1,0 1 0,0-1-1,0 0 1,0 1-1,0-1 1,0 0-1,0 0 1,0 1 0,-1-1-1,1 0 1,0 0-1,0-1 1,4-6 923,0 0 0,-1-1 0,0 1-1,4-13 1,30-125 3378,-20 71-3300,-18 75-1086,0 0-1,0 0 1,0 0 0,0 1-1,0-1 1,0 0 0,0 0-1,0 0 1,0 0 0,0 0-1,0 0 1,0 0 0,0 0-1,0 0 1,0 0 0,1 0 0,-1 0-1,0 1 1,0-1 0,0 0-1,0 0 1,0 0 0,0 0-1,0 0 1,0 0 0,0 0-1,0 0 1,1 0 0,-1 0-1,0 0 1,0 0 0,0 0-1,0 0 1,0 0 0,0 0-1,0 0 1,0 0 0,0 0 0,1 0-1,-1 0 1,0 0 0,0 0-1,0 0 1,0-1 0,0 1-1,0 0 1,0 0 0,0 0-1,0 0 1,0 0 0,0 0-1,1 0 1,-1 0 0,0 0-1,0 0 1,0 0 0,0 0-1,0-1 1,0 1 0,0 0-1,0 0 1,0 0 0,6 15 369,3 19 168,8 38-1989,-7-20-1972,31 86 0,-30-113 3521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 24575,'0'-4'0,"0"1"0,0 2 0,0 6 0,0 6 0,-2 7 0,-4 12-2090,-4 8 2090,-7 14-5756,-5 8 5756,-11 11-4185,-3 1 4185,4-11 3840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187 226 24575,'2'-20'0,"0"0"0,-2 0 0,-3-33 0,2 45 0,0 1 0,0-1 0,-1 0 0,0 1 0,0-1 0,-1 1 0,0 0 0,-1 0 0,1 0 0,-1 0 0,-1 0 0,-5-6 0,10 12-4,-1 0-1,0 0 1,0 0 0,0 0-1,0 1 1,0-1-1,1 0 1,-1 1-1,0-1 1,-1 1 0,1-1-1,0 1 1,0-1-1,0 1 1,0 0-1,0-1 1,0 1 0,0 0-1,-1 0 1,1 0-1,0 0 1,0 0-1,0 0 1,0 0 0,-2 1-1,1 0-17,0 0 0,-1 0-1,1 0 1,1 1 0,-1-1 0,0 0-1,0 1 1,0 0 0,1-1 0,-1 1 0,1 0-1,-2 2 1,-4 7-168,1 0-1,0 1 1,-6 18-1,11-28 164,-14 41-4301,-19 82 0,29-101 3864,2 0-1,0 0 1,2 0 0,0 0-1,4 31 1,-2-50 736,0 0 0,0 0 1,0 0-1,0-1 0,1 1 0,0 0 0,0-1 1,0 1-1,1-1 0,3 5 0,-5-8-124,0 0 1,0 0-1,0 0 0,0 0 0,0 0 0,0 0 1,0 0-1,0-1 0,1 1 0,-1 0 1,0-1-1,1 1 0,-1-1 0,0 1 0,1-1 1,-1 0-1,0 0 0,1 0 0,-1 0 0,1 0 1,-1 0-1,0 0 0,1 0 0,-1 0 1,1 0-1,-1-1 0,0 1 0,1-1 0,-1 1 1,0-1-1,0 1 0,1-1 0,-1 0 0,0 0 1,0 0-1,0 1 0,0-1 0,0 0 1,1-2-1,9-7-23,0-1 0,-1 0 0,-1-1 0,0 0 0,-1 0 1,0-1-1,0 0 0,-2 0 0,0-1 0,0 1 0,4-18 0,-3 5-119,-1 0-1,-2-1 0,0 1 1,-2-1-1,0-35 0,6 107-294,3-1-1,19 48 0,-10-35 1622,15 25-4784,-22-56 429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24575,'0'0'0,"0"-1"0,0 1 0,0 0 0,0-1 0,0 1 0,0-1 0,0 1 0,0 0 0,0-1 0,0 1 0,0-1 0,1 1 0,-1 0 0,0-1 0,0 1 0,0-1 0,0 1 0,1 0 0,-1-1 0,0 1 0,0 0 0,1-1 0,-1 1 0,0 0 0,1 0 0,-1-1 0,0 1 0,1 0 0,-1 0 0,0 0 0,1-1 0,0 1 0,14 4 0,14 17 0,-23-15-363,-1 1-1,1-1 0,8 15 1,11 12-800,-25-32 1162,1-1 0,-1 0 0,1 1 0,0-1 0,-1 0 0,1 0 0,-1 0 0,1 1 0,0-1 0,-1 0 0,1 0 0,0 0 0,-1 0 0,1 0 0,0 0 1,-1 0-1,1 0 0,0 0 0,-1-1 0,1 1 0,0 0 0,-1 0 0,1 0 0,0-1 0,-1 1 0,1 0 0,-1-1 0,1 1 0,-1-1 0,1 1 0,-1 0 0,1-1 0,-1 1 0,1-1 0,-1 0 0,1 1 0,-1-1 0,1 0 0,19-29 7,-16 23-5,30-46 391,-21 29-5,2 2 0,0 0 1,23-25-1,-38 47-368,0 0 1,0 0-1,0-1 1,0 1-1,1 0 0,-1 0 1,0 0-1,0 0 1,0 0-1,0 0 0,0-1 1,1 1-1,-1 0 1,0 0-1,0 0 1,0 0-1,1 0 0,-1 0 1,0 0-1,0 0 1,0 0-1,1 0 0,-1 0 1,0 0-1,0 0 1,0 0-1,1 0 0,-1 0 1,0 0-1,0 0 1,0 0-1,1 0 1,-1 0-1,0 0 0,0 0 1,0 0-1,0 0 1,1 1-1,-1-1 0,4 10-118,0 19-3614,-4-24 1803,17 241 779,-13-211 897,-1-5-939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24575,'1'-5'0,"1"0"0,0 0 0,0 1 0,0-1 0,1 1 0,0-1 0,-1 1 0,2 0 0,-1 0 0,0 1 0,1-1 0,-1 0 0,9-4 0,-10 6 0,1 1 0,-1 0 0,1 0 0,0 0 0,-1 0 0,1 0 0,0 0 0,0 1 0,0 0 0,-1-1 0,1 1 0,0 0 0,0 0 0,0 1 0,0-1 0,-1 1 0,1-1 0,0 1 0,0 0 0,-1 0 0,1 0 0,0 0 0,-1 0 0,1 1 0,-1-1 0,3 3 0,3 2-376,0 0 0,-1 1 0,0 0-1,0 1 1,0 0 0,-1 0 0,0 0 0,0 0-1,-1 1 1,-1 0 0,1 0 0,-1 1-1,-1-1 1,5 17 0,-1 7-1103,-2-1 1,-1 1-1,0 38 0,-5-70 1651,1 0-1,0 0 1,0 0-1,0 0 1,0-1-1,0 1 1,0 0-1,0 0 1,0 0-1,0 0 1,1 0-1,-1 0 0,0 0 1,0-1-1,1 1 1,-1 0-1,1 0 1,-1 0-1,1-1 1,0 2-1,8-15 604,5-33-951,-14 46 229,21-88 2327,-13 48-1645,2 1 1,26-67-1,-36 105-735,0 0 0,1 0 0,-1 0 0,1 0 0,-1 0 0,1 0 0,-1 1 0,1-1 0,-1 0 0,1 0 0,0 1 0,-1-1 0,1 0 0,0 1 0,0-1 0,0 0 0,-1 1 0,1-1 0,0 1 0,0-1 0,0 1 0,1-1 0,-1 2 0,0-1 0,0 0 0,0 0 0,0 0 0,-1 0 0,1 1 0,0-1 0,0 1 0,0-1 0,0 0 0,-1 1 0,1-1 0,0 1 0,0 0 0,-1-1 0,1 1 0,0 0 0,0 1 0,4 4 0,-1 1 0,0-1 0,0 1 0,3 8 0,-7-13 0,10 22-18,7 31 1,-11-34 180,1 1-1,10 22 1,-17-44-141,0 1 1,0 0-1,1-1 1,-1 1-1,0 0 1,0-1-1,1 1 1,-1-1-1,0 1 1,1 0-1,-1-1 1,0 1-1,1-1 0,-1 1 1,1-1-1,-1 1 1,1-1-1,-1 0 1,1 1-1,0-1 1,-1 1-1,1-1 1,-1 0-1,1 0 0,0 1 1,-1-1-1,1 0 1,0 0-1,-1 0 1,1 0-1,0 0 1,-1 0-1,1 0 1,0 0-1,-1 0 1,1 0-1,0 0 0,-1 0 1,1 0-1,0-1 1,-1 1-1,1 0 1,0 0-1,-1-1 1,1 1-1,-1 0 1,1-1-1,-1 1 1,1-1-1,-1 1 0,1-1 1,-1 1-1,1-1 1,-1 1-1,1-1 1,-1 1-1,0-1 1,1 0-1,4-7 202,-1 1 1,1-1-1,4-13 0,-6 15-180,8-22-308,10-18-666,-20 42 874,2 1 0,-1-1 0,0 1 0,0 0 0,1 0 0,0 0-1,0 0 1,0 0 0,4-3 0,-6 6 36,0-1 0,0 1 0,0-1 0,0 1 0,0 0 0,0 0 0,0 0 0,0-1 0,0 1 0,0 0 0,0 0 0,0 1 0,0-1 0,0 0 0,1 0 0,-1 0-1,0 1 1,0-1 0,-1 0 0,1 1 0,0-1 0,0 1 0,0-1 0,0 1 0,0 0 0,0-1 0,1 2 0,23 26-4834,-17-19 3375,21 21-1922,-17-19 3016,0 0 1,1-1-1,0-1 0,17 9 0,-14-10 6168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91 124 24575,'0'-3'0,"1"-11"0,-1 0 0,-1 0 0,0 0 0,-1 1 0,-6-22 0,8 35 0,0-1 0,0 0 0,0 0 0,-1 0 0,1 0 0,0 0 0,-1 1 0,1-1 0,-1 0 0,1 0 0,-1 1 0,1-1 0,-1 0 0,0 1 0,1-1 0,-1 1 0,0-1 0,1 0 0,-1 1 0,0 0 0,0-1 0,0 1 0,-1-1 0,1 1 0,0 0 0,0 0 0,1 0 0,-1 1 0,0-1 0,0 0 0,0 1 0,0-1 0,0 0 0,0 1 0,1-1 0,-1 1 0,0-1 0,0 1 0,1 0 0,-1-1 0,0 1 0,0 0 0,-3 4 0,0 1 0,0-1 0,1 0 0,0 1 0,-3 6 0,1-1-125,1 1 1,0 0-1,1 0 0,0 0 0,1 0 0,0 0 0,1 0 1,0 0-1,1 1 0,1 12 0,0-18 53,1 0 0,-1 1-1,1-1 1,0 0 0,1 0 0,-1-1-1,1 1 1,1-1 0,-1 1-1,1-1 1,0 0 0,1 0 0,-1 0-1,1-1 1,0 0 0,1 0 0,-1 0-1,8 5 1,2-2-239,1-1 0,-1 0 0,1 0 0,0-2 0,1 0 0,-1-1 0,22 3 0,39 11-545,-76-18 853,0 0 1,0 0 0,0 0 0,-1 1-1,1-1 1,0 0 0,0 1 0,-1-1 0,1 1-1,0-1 1,-1 1 0,1-1 0,0 1-1,-1-1 1,1 1 0,-1-1 0,1 1-1,-1 0 1,1-1 0,-1 1 0,1 0 0,-1 0-1,0-1 1,1 1 0,-1 1 0,0-1-8,0 1 0,0-1 1,0 1-1,0-1 1,0 1-1,-1-1 1,1 0-1,-1 1 1,1-1-1,-1 0 1,1 1-1,-1-1 1,-1 2-1,-4 5-52,-1 0 0,1 0 0,-12 9 0,12-11 49,-9 8-27,0 0 1,-1-2 0,-1 0 0,1-1-1,-2 0 1,-22 9 0,9-6-1334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81 24575,'1'-3'0,"0"1"0,0 0 0,-1-1 0,1 1 0,-1-1 0,1 1 0,-1-1 0,0 1 0,0-1 0,0 1 0,0-1 0,-1 1 0,1-1 0,-1 1 0,0-1 0,1 1 0,-1 0 0,0-1 0,0 1 0,0 0 0,-1 0 0,1-1 0,-1 1 0,1 0 0,-1 1 0,1-1 0,-1 0 0,0 0 0,0 1 0,0-1 0,0 1 0,0-1 0,-1 1 0,1 0 0,0 0 0,0 0 0,-1 0 0,1 0 0,-1 1 0,1-1 0,-1 1 0,1 0 0,-1-1 0,1 1 0,-1 0 0,1 1 0,-1-1 0,1 0 0,-1 1 0,1-1 0,0 1 0,-1 0 0,1-1 0,-3 3 0,-3 0-77,-1 1 0,1 1-1,0 0 1,1 0 0,-1 0-1,1 1 1,0 0 0,0 0-1,1 1 1,-8 10 0,10-13 34,1 0 1,0 1-1,0-1 1,0 1-1,1 0 1,0 0-1,-1 0 1,2 0-1,-1 0 1,1 0-1,0 0 0,0 1 1,0-1-1,1 0 1,-1 1-1,1-1 1,1 0-1,-1 1 1,2 6-1,-2-11 43,1 0 0,-1 1 0,1-1 0,0 0 0,-1 0 0,1 1 0,0-1 0,0 0 0,-1 0 0,1 0 0,0 0 0,0 0 0,0 0 0,1 0 0,-1-1 0,0 1 0,0 0 0,0 0 0,0-1 0,1 1 0,-1-1 0,0 1 0,1-1 0,-1 0 0,0 1 0,1-1 0,-1 0 0,0 0 0,1 0 0,-1 0 0,1 0 0,-1 0 0,0 0 0,1-1 0,-1 1 0,0 0 0,1-1 0,-1 1 0,0-1 0,2 0 0,5-2 0,-1-1 0,0 1 0,0-1 0,0 0 0,10-9 0,11-14-176,8-18-4213,-6 7 1456,-30 38 2933,0 0 0,0 0 0,1 0 0,-1 0 0,0 0 0,0 0 0,0 0 0,1 0 0,-1 0 0,0 0 0,0 0 0,0 0 0,0 0 0,1 0 0,-1 0 0,0 1 0,0-1 0,0 0 0,0 0 0,1 0 0,-1 0 0,0 0 0,0 0 0,0 0 0,0 1 0,0-1 0,0 0 0,1 0 0,-1 0 0,0 0 0,0 1 0,0-1 0,0 0 0,0 0 0,0 0 0,0 0 0,0 1 0,0-1 0,0 0 0,0 0 0,0 0 0,0 0 0,0 1 0,0-1 0,0 0 0,0 0 0,0 0 0,0 1 0,0-1 0,0 0 0,2 15 0,-2-14 0,15 86-443,4 0 0,46 129 0,-26-94-2146,-10-28 1782,31 109 399,-52-168-20,-2-1 0,-1 1-1,1 67 1,-6-91 722,-1 1 0,0-1 1,-1 1-1,-5 16 0,6-25-188,1 0 0,-1-1-1,0 1 1,0-1 0,0 0-1,0 1 1,-1-1 0,1 0-1,-1 0 1,1 1 0,-1-1-1,0-1 1,0 1 0,0 0-1,0 0 1,0-1 0,0 1-1,0-1 1,-1 1 0,1-1 0,0 0-1,-1 0 1,1 0 0,-1 0-1,-3 0 1,0-1-69,1 0 0,-1-1 0,0 0 1,1 0-1,-1 0 0,1 0 0,-1-1 0,1 0 1,-1-1-1,1 1 0,0-1 0,0 0 0,1 0 0,-1 0 1,0-1-1,-7-7 0,-3-4-69,0-1 1,1-1-1,-14-20 1,11 11 200,1 0 0,2-1 0,0 0 0,2-2 0,1 1 0,1-1 0,2-1 0,0 1 0,-3-38 0,9 45-49,0 0 1,2-1 0,0 0 0,1 1-1,2 0 1,0-1 0,1 1-1,1 0 1,2 0 0,0 1 0,1 0-1,1 0 1,13-22 0,-10 24-865,1 0 1,1 0-1,29-28 1,-36 39 264,2 0 0,-1 1 0,1 0 0,0 1-1,1 0 1,-1 1 0,1 0 0,0 0 0,20-6 0,-28 11 558,-1-1 1,1 1-1,-1 0 1,1-1-1,-1 1 1,1 0-1,0 0 0,-1 0 1,1 0-1,0 0 1,-1 0-1,1 0 1,-1 0-1,1 1 1,0-1-1,-1 1 0,1-1 1,-1 1-1,1 0 1,-1 0-1,3 1 1,-3-1-39,0 1 1,-1-1 0,1 0-1,0 1 1,-1-1 0,1 1-1,-1-1 1,0 1 0,1-1-1,-1 1 1,0-1 0,0 1-1,0-1 1,0 1 0,0-1-1,0 1 1,0-1 0,0 1 0,-1-1-1,1 1 1,-1-1 0,0 3-1,-5 11 4767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14 24575,'1'-1'0,"1"0"0,-1-1 0,1 1 0,-1 0 0,1 0 0,0 0 0,-1 0 0,1 0 0,0 0 0,0 1 0,-1-1 0,3 0 0,-4 1 0,1 0 0,-1 0 0,0 0 0,0 0 0,0 0 0,0 0 0,0 0 0,0 0 0,0 0 0,0 0 0,0 0 0,1 0 0,-1 0 0,0 0 0,0 0 0,0 0 0,0 0 0,0 0 0,0 0 0,0 0 0,0 0 0,0 0 0,0 1 0,1-1 0,-1 0 0,0 0 0,0 0 0,0 0 0,0 0 0,0 0 0,0 0 0,0 0 0,0 0 0,0 0 0,0 0 0,0 1 0,0-1 0,0 0 0,0 0 0,0 0 0,0 0 0,0 0 0,0 0 0,0 0 0,0 0 0,0 1 0,0-1 0,0 0 0,0 0 0,0 0 0,0 0 0,0 0 0,0 0 0,0 0 0,0 0 0,0 0 0,0 0 0,0 0 0,-1 1 0,1-1 0,-11 12 0,-21 12 0,-1-2 0,-49 27 0,81-49-14,0 1-1,0 0 0,0 0 1,0 0-1,0 0 0,0 0 1,0 0-1,0 0 1,0 0-1,1 0 0,-1 0 1,0 0-1,1 0 0,-1 1 1,1-1-1,-1 0 1,1 0-1,0 1 0,-1-1 1,1 0-1,0 1 0,0-1 1,0 0-1,0 1 1,0-1-1,0 0 0,1 1 1,-1-1-1,0 0 0,1 3 1,2 5-159,1 1-1,-1-1 1,7 12 0,-1-3 49,8 30-1163,21 97 1,-4 52-1259,7 39-4394,-38-221 6895,1-1 1,1 1-1,0-1 1,0 0-1,2 0 0,14 24 1,-18-34 44,0 0 0,1 0 0,-1 0 0,1-1 0,-1 1 0,1-1 0,0 0 0,0 0 0,0 0 0,1-1 0,-1 1 0,1-1 0,-1 0 0,1-1 0,0 1 0,0-1 0,0 0 0,0 0 0,0 0 0,0-1 0,0 0 0,0 0 0,10-1 1,-2-1 265,0-1 0,0-1 0,0 0 0,-1-1 0,1 0 0,-1 0 0,0-2 0,-1 1 0,1-2 0,-1 1 1,10-11-1,8-8 1944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4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24575,'0'-7'0,"0"0"0,0 0 0,1 0 0,0-1 0,0 1 0,1 0 0,5-13 0,-6 18 0,0 0 0,0 0 0,0 0 0,1 0 0,-1 0 0,1 1 0,0-1 0,-1 0 0,1 1 0,0-1 0,0 1 0,0 0 0,0 0 0,0-1 0,0 1 0,0 1 0,0-1 0,0 0 0,1 0 0,-1 1 0,0-1 0,0 1 0,1 0 0,-1 0 0,0 0 0,1 0 0,-1 0 0,4 1 0,-3-1 0,0 0 0,0 1 0,-1-1 0,1 1 0,0 0 0,-1-1 0,1 1 0,-1 0 0,1 1 0,-1-1 0,1 0 0,-1 1 0,0-1 0,1 1 0,-1 0 0,0 0 0,0-1 0,0 2 0,-1-1 0,1 0 0,0 0 0,-1 0 0,0 1 0,1-1 0,-1 1 0,0-1 0,0 1 0,0-1 0,0 6 0,1 5 0,-1 0 0,-1 0 0,0 0 0,0 0 0,-4 17 0,0 24 0,4-52 6,0 0-1,1 0 1,-1 0-1,1-1 1,-1 1-1,1 0 1,0 0 0,0-1-1,0 1 1,0-1-1,0 1 1,0 0-1,0-1 1,0 0-1,1 1 1,-1-1-1,1 0 1,-1 0-1,1 1 1,-1-1-1,1 0 1,0-1 0,-1 1-1,1 0 1,0 0-1,0-1 1,3 1-1,6 2-131,0-1-1,0 0 1,18 0-1,-20-2-154,17 0-1359,-17 0 592,0 0-1,0 0 1,14 3-1,-21-3 905,0 1 0,0-1 1,0 1-1,-1 0 0,1-1 0,0 1 0,0 0 0,-1 0 1,1 0-1,0 0 0,-1 0 0,1 0 0,-1 1 1,0-1-1,1 0 0,-1 1 0,0-1 0,0 1 0,0-1 1,0 1-1,2 3 0,-2 1 2,0 0 0,0-1 0,0 1 0,0 0 0,-1 0 0,0 0-1,0 0 1,-1 0 0,0 0 0,0 0 0,0 0 0,-1-1 0,0 1 0,0-1 0,0 1 0,0-1 0,-6 8 0,3-4-61,-1 0-1,0 0 1,0 0 0,-1-1-1,-1 0 1,1 0 0,-1-1-1,-17 13 1,17-16 692,0 1 0,0-1-1,-15 5 1,4-4 3382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5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24575,'2'-7'0,"-1"1"0,0-1 0,0 1 0,-1-1 0,0-8 0,2-13 0,-1 16 0,1 0 0,1 1 0,0 0 0,1-1 0,0 1 0,1 0 0,10-18 0,-13 25 0,0 1 0,1-1 0,0 1 0,-1-1 0,1 1 0,0 0 0,1 0 0,-1 0 0,1 0 0,-1 1 0,1-1 0,0 1 0,-1 0 0,1 0 0,0 1 0,1-1 0,-1 1 0,0 0 0,0 0 0,1 0 0,-1 0 0,0 1 0,8 0 0,-5 1-262,1 0 0,-1 1 0,0 0 0,1 1 0,-1 0 1,0 0-1,-1 0 0,1 1 0,0 0 0,-1 0 0,0 1 0,0-1 0,0 1 0,-1 1 0,1-1 0,-1 1 0,6 9 0,5 8-1200,0 1-1,-2 1 1,14 34 0,69 158-2284,-58-123 5594,-32-77-1747,0 0 1,-1 1-1,-1 0 1,4 26 0,-9-39-103,1 0 0,-1 0 0,0 0 0,0 0 0,0 0 0,-1 0 0,0 0 1,0 0-1,0-1 0,0 1 0,-1 0 0,0-1 0,0 1 0,0-1 1,0 1-1,-1-1 0,0 0 0,0 0 0,0 0 0,0-1 0,-8 7 0,-1-1 599,0-1 0,-1-1 0,0 0 0,-1-1 0,0 0 0,-18 5 0,-19 3-1213,40-11-338,-12 4 2118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70 24575,'-133'9'0,"133"-9"0,0 0 0,0 0 0,0 0 0,0 0 0,0 0 0,0 0 0,0 0 0,0 0 0,0 0 0,0 0 0,0 0 0,0 0 0,0 0 0,0 0 0,0 0 0,0 0 0,0 0 0,0 0 0,0 0 0,0 0 0,0 0 0,0 0 0,0-1 0,0 1 0,0 0 0,0 0 0,0 0 0,0 0 0,0 0 0,0 0 0,0 0 0,8-2 0,13-3 0,79-10-903,355-39-8687,-431 53 11892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5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107 501 24575,'-31'15'-2227,"-44"15"0,126-43 3619,-33 6-2006,-1 0 0,0-1 0,-1-1 0,0 0-1,0-1 1,-1-1 0,0-1 0,19-19 0,-28 24 172,1-1 0,-1 0 1,0-1-1,-1 0 0,0 0 0,0 0 1,-1 0-1,6-20 0,-7 19 470,-1 0 1,-1 0-1,1-1 0,-2 1 1,0-20-1,-3-5 2253,-2-1-1,-1 1 1,-2 0 0,-23-63 0,27 87-2210,6 11 107,12 21 292,2 2-198,19 15-272,39 33 0,-42-43 0,-2 2 0,41 51 0,-67-75 12,1 0 0,-1 1 0,0 0 0,-1 0 0,0 0 0,0 0 0,0 1 0,-1-1 0,2 9 0,-4-12-45,1 0-1,-1 1 1,0-1 0,0 1 0,-1-1-1,1 0 1,-1 1 0,0-1 0,0 0 0,0 0-1,-1 0 1,0 0 0,1 0 0,-1 0-1,-1 0 1,1 0 0,-4 4 0,-20 21-2373,12-15 2460,-1-2 0,-29 21 0,-5-6-4979,29-18 4381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65 180 24575,'-3'-44'0,"3"41"0,0-1 0,-1 1 0,0 0 0,1 0 0,-1 0 0,0 1 0,0-1 0,-1 0 0,1 0 0,-1 1 0,1-1 0,-3-2 0,4 5 0,-1-1 0,1 1 0,-1 0 0,1-1 0,-1 1 0,1 0 0,-1 0 0,1 0 0,-1-1 0,1 1 0,-1 0 0,0 0 0,1 0 0,-1 0 0,1 0 0,-1 0 0,1 0 0,-1 0 0,1 0 0,-1 1 0,1-1 0,-1 0 0,1 0 0,-1 0 0,1 0 0,-1 1 0,1-1 0,-1 0 0,1 1 0,-1-1 0,1 0 0,0 1 0,-1-1 0,1 0 0,-1 1 0,1-1 0,0 1 0,0-1 0,-1 1 0,1-1 0,0 1 0,-12 22 0,9-13 0,-1 1 0,2-1 0,0 1 0,0 0 0,1-1 0,0 1 0,1 0 0,0 0 0,2 17 0,-1-24 0,-1-1 0,1 0 0,0 1 0,0-1 0,0 0 0,0 1 0,1-1 0,-1 0 0,1 0 0,0 0 0,0 0 0,0 0 0,0-1 0,0 1 0,1 0 0,-1-1 0,1 0 0,0 0 0,-1 0 0,1 0 0,0 0 0,0 0 0,1-1 0,-1 1 0,0-1 0,0 0 0,1 0 0,-1 0 0,0-1 0,1 1 0,-1-1 0,1 1 0,4-1 0,1-1-63,0 0 0,-1-1-1,1 0 1,0 0 0,-1-1-1,1 0 1,-1-1 0,0 1-1,0-2 1,0 1 0,0-1 0,-1 0-1,0-1 1,0 1 0,0-2-1,7-8 1,-2 2-72,-1-1 1,0-1-1,0 0 1,-2 0-1,0-1 1,-1 0-1,8-20 1,-14 28 134,1 0 0,-1-1 0,0 1 0,0-15 0,-1 21 0,-1 0 0,0 0 0,0-1 0,0 1 0,0 0 0,-1 0 0,1-1 0,0 1 0,-1 0 0,0 0 0,1 0 0,-1 0 0,0 0 0,0 0 0,0 0 0,0 0 0,-1 0 0,1 0 0,-1 0 0,1 1 0,-1-1 0,-2-2 0,3 4 0,0-1 0,-1 1 0,1-1 0,0 1 0,0 0 0,-1-1 0,1 1 0,0 0 0,-1 0 0,1 0 0,0 0 0,-1 0 0,1 1 0,0-1 0,0 0 0,-1 0 0,1 1 0,0-1 0,0 1 0,-1-1 0,1 1 0,0 0 0,0-1 0,0 1 0,0 0 0,0 0 0,0 0 0,0 0 0,0 0 0,0 0 0,1 0 0,-1 0 0,0 0 0,-1 2 0,-1 3 0,-1 0 0,1-1 0,0 1 0,1 0 0,-4 11 0,5-11 16,0 0-1,0 0 1,1 0 0,0 0 0,0 0 0,0 1-1,1-1 1,0 0 0,0 0 0,0 0 0,1 0-1,4 10 1,-5-14-30,0 0-1,0 0 0,0 0 1,0 0-1,1 0 1,-1 0-1,1 0 0,-1 0 1,1-1-1,-1 1 0,1-1 1,0 1-1,0-1 1,0 0-1,0 1 0,0-1 1,0 0-1,0 0 1,0 0-1,0-1 0,0 1 1,1 0-1,-1-1 0,0 0 1,1 1-1,-1-1 1,0 0-1,1 0 0,-1 0 1,0-1-1,0 1 0,1 0 1,-1-1-1,0 0 1,0 1-1,3-2 0,7-4-43,-1 0-1,0-1 1,0 0-1,-1-1 1,0 0-1,-1 0 1,1-1-1,10-14 1,-9 11 64,0 0-1,1 1 1,0 0 0,18-11 0,-29 21-9,0 0 1,1 1-1,-1-1 0,0 1 1,0-1-1,1 1 0,-1-1 1,0 1-1,0 0 0,1 0 1,-1-1-1,0 1 0,1 0 1,-1 0-1,1 0 0,-1 1 1,0-1-1,1 0 1,-1 0-1,0 1 0,0-1 1,1 1-1,-1-1 0,0 1 1,0-1-1,0 1 0,1 0 1,-1 0-1,0 0 0,0-1 1,0 1-1,0 0 0,-1 0 1,1 0-1,0 0 1,0 1-1,0-1 0,-1 0 1,2 2-1,2 6 334,0 1 0,0-1 0,-1 1 0,3 11 0,-4-12 608,47 192-1807,-44-182-5958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5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24575,'0'0'3,"1"0"0,-1 0 0,0 0 0,0-1 0,0 1 0,0 0 0,0 0 0,1 0 0,-1 0 0,0 0 0,0 0 0,0 0 0,0 0 0,0 0 0,1 0 0,-1 0 0,0 0 0,0-1 0,0 1-1,0 0 1,1 0 0,-1 1 0,0-1 0,0 0 0,0 0 0,0 0 0,1 0 0,-1 0 0,0 0 0,0 0 0,0 0 0,0 0 0,1 0 0,-1 0 0,0 0 0,0 0 0,0 1 0,0-1 0,0 0 0,0 0 0,1 0 0,-1 0 0,6 11 148,1 14-1154,-7-23 597,13 57-6243,-9-35 6381,2-1 1,0 1-1,17 39 1,-23-62 252,1 0 0,-1 0 1,0 0-1,1 0 0,-1-1 0,0 1 1,1 0-1,-1-1 0,1 1 0,-1 0 1,1-1-1,0 1 0,-1 0 0,1-1 0,0 1 1,-1-1-1,1 1 0,0-1 0,-1 1 1,1-1-1,0 0 0,0 1 0,0-1 0,-1 0 1,3 1-1,-2-2 146,0 1 0,0-1 0,-1 1 0,1 0 0,0-1 0,0 1 0,0-1 0,0 0 0,0 1 0,0-1 0,-1 0 0,1 0 0,0 1 0,-1-1 0,1 0 0,0 0 0,0-1 0,4-8 859,0 0 0,0-1-1,3-10 1,-6 12-1778,40-89-6229,-10 36 5805,-31 61 1337,-1 1-1,0-1 0,0 1 0,0-1 1,1 1-1,-1-1 0,0 1 0,1-1 1,-1 1-1,0-1 0,1 1 0,-1 0 1,1-1-1,-1 1 0,1-1 0,-1 1 1,0 0-1,1 0 0,-1-1 0,1 1 1,0 0-1,-1 0 0,1 0 0,-1-1 1,1 1-1,-1 0 0,2 0 1,-2 0-70,1 1 0,0-1 0,-1 1 0,1-1 0,0 1 0,-1-1 1,1 1-1,-1 0 0,1-1 0,-1 1 0,1 0 0,-1-1 1,1 1-1,-1 0 0,0 0 0,1 1 0,11 44-799,-10-36 1098,7 30-1250,1 0 1,31 70-1,-28-83 3298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5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10 190 24575,'-4'-17'-1473,"2"0"-1,0 0 0,0-23 1,2 35 1115,0 0 1,1-1 0,-1 1 0,1 0-1,1 0 1,-1 0 0,0 0-1,1 0 1,0 0 0,0 0 0,1 0-1,-1 1 1,1-1 0,7-7 0,-8 10 366,0 0 1,0 1-1,0-1 0,1 1 1,-1-1-1,1 1 1,-1 0-1,1 0 1,0 0-1,-1 0 1,1 1-1,0-1 1,0 1-1,-1-1 1,1 1-1,0 0 0,0 0 1,0 0-1,-1 1 1,1-1-1,0 1 1,0-1-1,-1 1 1,1 0-1,0 0 1,-1 0-1,1 0 0,3 3 1,1 0 439,0 0-1,0 1 1,0 0 0,-1 0 0,1 1-1,-1 0 1,-1 0 0,9 11 0,-3 0 5,-1 0 1,-1 1 0,-1 0 0,-1 1 0,0 0-1,-1 0 1,-1 0 0,-1 1 0,-1 0-1,1 33 1,-3-20-780,-2 0-1,-1 0 0,-2-1 1,-1 1-1,-16 55 0,14-69-410,5-15 378,0 0-1,1 0 1,-1 0-1,1 1 0,0-1 1,0 0-1,0 1 1,1-1-1,-1 0 1,1 1-1,0-1 0,0 1 1,1 4-1,0-8 282,0 0 0,-1-1 0,1 1-1,0 0 1,0 0 0,-1 0 0,1-1-1,0 1 1,0 0 0,0-1 0,0 1-1,0-1 1,0 1 0,0-1 0,0 0-1,0 1 1,0-1 0,0 0 0,0 0-1,0 0 1,0 0 0,2 0 0,29-1-142,-22 0 8,9 0-28,-1 1-1,1 1 1,-1 0-1,1 2 1,-1 0 0,0 1-1,0 1 1,-1 0-1,35 16 1,-44-17 234,0 1 1,-1 0-1,1 0 1,-1 0-1,0 1 0,0 0 1,0 1-1,-1 0 0,0 0 1,-1 0-1,1 0 1,-1 1-1,-1 0 0,1 0 1,-2 0-1,1 1 0,-1-1 1,0 1-1,-1 0 1,0 0-1,0 0 0,0 9 1,-2 0 83,0-1 0,-1 1 1,-1 0-1,-1-1 0,0 1 1,-1-1-1,-1 0 1,-14 31-1,6-19-475,-2 0 1,-1-1-1,-1-1 1,-22 26-1,33-45 397,-1 0 0,0 0-1,0-1 1,-1 0 0,0-1 0,0 0-1,0 0 1,-1-1 0,-16 8-1,21-12 67,1 1 0,-1-1 0,0 0-1,0 0 1,-1 0 0,1-1-1,0 1 1,0-1 0,0 0 0,0 0-1,0-1 1,0 1 0,0-1 0,-1 0-1,1 0 1,1 0 0,-1-1-1,0 1 1,0-1 0,0 0 0,1 0-1,-1 0 1,1-1 0,0 1 0,-1-1-1,-2-3 1,0-2-44,0 1-1,0-1 1,1 0-1,0 0 1,1 0-1,0-1 1,0 0-1,1 0 1,0 0-1,0 0 1,1 0-1,0-1 1,1 1-1,0-18 1,1-3-30,1 0 0,1 1 0,10-43 0,3 5 407,46-124 0,-42 142 4108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2:5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0,1 0 0,-1-1 0,0 1 0,0 0 0,0 0 0,0 0 0,0 0 0,-1 0 0,1 0 0,0 0 0,0 0 0,0 0 0,-1 0 0,1 0 0,-1 0 0,1 0 0,-1 1 0,1-1 0,-1 0 0,0 2 0,12 40 0,-10-31 0,7 36-863,-7-34 320,1 1 0,8 28 0,-11-43 543,0 1 0,1 0 0,-1 0 0,0-1 0,0 1 0,1 0 0,-1-1 0,1 1 0,-1-1 0,0 1 0,1 0 0,-1-1 0,1 1 0,-1-1 0,1 1 0,0-1 0,-1 1 0,1-1 0,-1 0 0,1 1 0,0-1 0,-1 0 0,1 0 0,0 1 0,-1-1 0,3 0 0,-2 0 0,0 0 0,0 0 0,1-1 0,-1 1 0,0-1 0,0 1 0,1-1 0,-1 1 0,0-1 0,0 0 0,0 1 0,0-1 0,2-2 0,3-3 0,0-1 0,0 0 0,6-11 0,-10 16 0,22-36 686,-11 17 217,23-29 0,-34 79-1111,-7 88-7299,2-78 7031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24575,'21'-78'-1990,"18"-60"-3083,-38 137 5040,-1 1 1,0-1-1,0 0 1,0 1-1,1-1 1,-1 0-1,0 1 1,0-1 0,1 1-1,-1-1 1,1 1-1,-1-1 1,1 1-1,-1-1 1,1 1-1,-1-1 1,1 1-1,-1-1 1,2 0 0,-2 1 27,1 0 1,-1 1 0,0-1 0,1 0 0,-1 0-1,0 0 1,1 0 0,-1 0 0,1 1 0,-1-1-1,0 0 1,1 0 0,-1 0 0,0 1 0,0-1-1,1 0 1,-1 1 0,0-1 0,0 0 0,1 1-1,-1-1 1,0 0 0,0 1 0,1-1 0,10 31-183,-9-27-60,24 95-2674,98 533 162,-29 13 369,-81-545 2328,-4-25 1427,0-16 5462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136 417 24575,'-27'-18'0,"10"7"0,0 0 0,1-2 0,0 0 0,-16-17 0,31 29-12,0 0 0,0 0-1,0 0 1,0 0 0,1 0-1,-1 0 1,0-1 0,1 1-1,-1 0 1,1-1 0,-1 1-1,1 0 1,-1-1 0,1 1-1,0-1 1,0 1 0,0 0-1,0-1 1,0 1 0,0-1-1,0 1 1,0 0 0,1-1-1,-1 1 1,1-1 0,-1 1-1,1 0 1,-1 0 0,1-1-1,0 1 1,-1 0 0,1 0-1,0 0 1,0 0 0,0-1-1,0 1 1,0 1-1,0-1 1,2-1 0,5-4-401,0 0 0,0 1 0,1 0 0,15-6 0,117-40-5992,84-6 3457,-208 53 2863,182-37-896,281-22 0,207 42-1106,-631 21 3329,-17-1-881,0 2-1,0 1 0,68 14 0,-102-15-273,0 0 1,-1 1-1,1 0 1,0 0-1,-1 0 1,1 0-1,-1 1 1,0 0-1,0 0 1,0 0-1,0 0 1,0 1-1,4 5 1,-3-2-105,-1 0 1,0 0-1,0 0 1,-1 0-1,0 0 1,0 1-1,2 13 0,46 243 1608,-22-104-827,93 372-2351,50-13-760,-157-484 2010,4 10 323,-2 1 1,17 71 0,-31-104-109,-1 0 1,0 0 0,-1 1 0,-1-1-1,0 0 1,0 0 0,-1 1 0,-1-1-1,0 0 1,-1 0 0,-1 0 0,0 0-1,0-1 1,-7 13 0,5-15 88,-1 0 1,0 0-1,-1-1 0,0 0 0,0 0 1,-1-1-1,0 0 0,-1-1 1,0 1-1,-12 5 0,-14 8 107,-60 22 0,95-43-74,-106 41 404,-147 35-1,-118 7 638,289-66-986,-444 76-719,454-84 7491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38 251 24575,'-16'-87'-3556,"8"50"-262,-5-72-1,13 108 3844,0 0 0,-1 1 1,1-1-1,0 0 0,0 1 0,0-1 1,0 0-1,0 1 0,0-1 0,1 0 1,-1 1-1,0-1 0,0 0 1,0 1-1,0-1 0,1 1 0,-1-1 1,0 0-1,1 1 0,-1-1 0,1 1 1,-1-1-1,0 1 0,1-1 0,0 0 1,0 1 34,0 0-1,0 0 1,-1 0 0,1 0 0,0 0 0,0 1 0,-1-1 0,1 0 0,0 0 0,-1 1 0,1-1-1,0 1 1,-1-1 0,1 0 0,0 1 0,-1-1 0,1 1 0,0 0 0,26 32 165,-1 9-1295,-2 1 0,35 86 1,20 97 2397,44 263-1747,-71-190 1222,-25-99-3637,4 41 3516,-23-180 3949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190 538 24575,'-19'-8'-3531,"-21"-9"732,-20-15 3889,54 29-1030,1 0 0,-1-1 0,1 0 0,0 0 0,0-1 0,0 1 0,1-1 0,0 0 0,0 0 0,0-1 0,0 1 0,1-1 0,-5-11 0,7 14-304,1-1-1,-1 1 1,1-1-1,0 0 0,0 1 1,0-1-1,0 0 0,0 1 1,1-1-1,0 1 0,0-1 1,0 1-1,0-1 0,0 1 1,1 0-1,0-1 1,-1 1-1,1 0 0,0 0 1,0 0-1,1 0 0,-1 1 1,1-1-1,-1 1 0,1-1 1,4-2-1,7-5-48,0 0 0,1 1 0,0 0-1,18-7 1,26-9-390,1 3 0,126-29 0,134-3 849,960-55 2868,-1019 112-4379,-217 0 922,1 2 1,-1 2 0,74 21 0,-107-24 439,1 0 0,-1 0 0,1 2 0,-2-1 0,1 1 0,0 0 0,-1 1 0,-1 1 0,1-1 0,-1 2 0,0-1 0,-1 1 0,0 0 0,0 1 0,-1 0 0,0 0 0,-1 1 0,0-1 0,-1 1 0,0 1 0,6 21 0,-1 8 310,-2-1-1,3 47 1,-1 89 2163,-6-89-2172,13 127-694,10-2 0,72 289 0,-36-276 471,25 110-2719,-84-316 2378,0 0-1,-2 0 0,0 1 1,-1-1-1,-1 0 1,-4 29-1,3-41 320,-1 1 1,0-1-1,0 1 0,-1-1 0,0 0 0,0 0 1,0 0-1,-1 0 0,0-1 0,-1 1 0,1-1 1,-1 0-1,0-1 0,-1 1 0,1-1 1,-1 0-1,0 0 0,-13 7 0,-7 2-56,0-2 0,-1-1 0,0-2 0,-1 0 0,0-2 0,-32 5 0,-177 11-1427,213-22 988,-177 11 886,-293 22 2668,4 29-4680,308-26 3161,144-29 2432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5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85 24575,'13'-74'0,"-13"74"6,0-1-1,0 1 1,0-1-1,0 1 0,0-1 1,0 1-1,1-1 1,-1 1-1,0-1 1,0 1-1,0 0 0,0-1 1,1 1-1,-1-1 1,0 1-1,0 0 1,1-1-1,-1 1 1,0 0-1,1-1 0,-1 1 1,0 0-1,1-1 1,-1 1-1,1 0 1,4 8 135,0 23-1554,-4 74-4368,-27 146 3554,15-174-477,6-42 2024,2-15 278,0-1 0,1 1 0,1 0 0,3 32 0,-2-50 411,0 0-1,0 0 1,1-1 0,-1 1-1,1 0 1,-1 0-1,1-1 1,0 1 0,-1 0-1,1-1 1,0 1 0,0-1-1,0 1 1,0-1 0,1 1-1,-1-1 1,0 0-1,0 1 1,1-1 0,-1 0-1,1 0 1,-1 0 0,3 1-1,-1-1 101,-1-1 1,1 1-1,0-1 0,0 0 0,0 0 0,0 0 1,0 0-1,-1 0 0,1 0 0,0-1 0,0 1 0,0-1 1,3-1-1,9-5 343,0 0 1,0 0 0,27-20 0,-40 25-539,51-33-594,-3-2 0,-1-2 0,76-80 0,-119 113 816,-1-1-1,0 0 1,-1 0 0,0-1 0,0 1-1,0-1 1,-1 0 0,0 0-1,-1 0 1,1 0 0,-2 0-1,2-14 1,-2 18-40,-1-1 0,0 0 0,0 0 0,-1 0 0,1 0 0,-1 0 0,0 1 1,-1-1-1,1 0 0,-1 1 0,0-1 0,0 1 0,0-1 0,-1 1 0,1 0 0,-1 0 0,0 0 0,0 0 0,-1 1 0,1-1 0,-1 1 0,1 0 0,-5-3 0,6 5-13,1 0 1,0 0-1,-1 0 0,1 0 1,-1 0-1,1 0 0,-1 1 0,1-1 1,-1 0-1,0 1 0,1 0 1,-1-1-1,1 1 0,-1 0 0,0 0 1,0 0-1,1 0 0,-1 0 1,0 0-1,1 0 0,-3 1 1,2 0 75,1 0 1,0 0-1,0 0 1,0 0-1,0 0 1,-1 0-1,1 0 1,1 1-1,-1-1 1,0 0-1,0 1 1,0-1-1,1 0 1,-1 1-1,1-1 1,-1 1-1,1-1 1,-1 3-1,0 9 793,-1 1 0,2-1-1,0 0 1,2 17 0,-1-23-852,11 110-2376,32 138-1,50 108-2065,-79-314 5046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5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94 24575,'4'-3'-308,"1"1"0,0-2 0,-1 1-1,1 0 1,-1-1 0,0 0 0,0 0-1,0 0 1,-1-1 0,0 1 0,0-1-1,0 0 1,0 0 0,-1 0 0,1 0 0,2-10-1,-5 15 286,0-1-1,0 1 0,0-1 0,0 1 1,0-1-1,0 1 0,0-1 1,0 1-1,0-1 0,0 1 0,0 0 1,0-1-1,-1 1 0,1-1 1,0 1-1,0-1 0,0 1 1,-1-1-1,1 1 0,0 0 0,0-1 1,-1 1-1,1 0 0,0-1 1,-1 1-1,1 0 0,0-1 0,-1 1 1,1 0-1,-1-1 0,1 1 1,-1 0-1,1 0 0,0 0 0,-1 0 1,1-1-1,-1 1 0,0 0 1,-21 1 472,2 3-414,1 1 0,-1 0 1,-28 13-1,-58 32-55,69-32 13,21-10 7,9-5 0,0 0 0,0 0 0,1 1 0,-1 0 0,-8 8 0,13-10 0,0 0 0,0 1 0,1-1 0,-1 0 0,0 1 0,1-1 0,0 1 0,0 0 0,0 0 0,0-1 0,0 1 0,0 0 0,1 0 0,-1 0 0,1 0 0,0 0 0,0 5 0,1 11-217,1 1 0,1-1 0,10 37-1,26 60-1645,2 11-27,-27-51-1010,-11-47 3010,-3 56 0,0-84-78,0-1 0,0 1 0,-1 0 0,1-1 0,0 1 0,0-1 1,0 1-1,0 0 0,0-1 0,0 1 0,1-1 0,-1 1 0,0-1 0,0 1 0,0-1 1,0 1-1,1 0 0,-1-1 0,0 1 0,1-1 0,-1 1 0,0-1 0,1 0 1,-1 1-1,0-1 0,1 1 0,-1-1 0,1 0 0,-1 1 0,1-1 0,-1 0 0,1 1 1,-1-1-1,1 0 0,-1 0 0,1 0 0,-1 1 0,1-1 0,0 0 0,-1 0 0,1 0 1,-1 0-1,1 0 0,0 0 0,-1 0 0,1 0 0,-1 0 0,1 0 0,-1-1 1,1 1-1,-1 0 0,1 0 0,0-1 0,6-1-104,1-2 0,-2 1 0,12-7 0,-6 3 209,78-38 3795,5 5-3285,-70 31-1411,1 1 1,0 1 0,0 2 0,1 0 0,40-1 0,-56 6 618,0 0 0,-1 1 0,1 0 1,-1 1-1,1 0 0,-1 1 0,0 0 1,0 0-1,0 1 0,0 1 0,15 8 1,-20-9 120,0 0 0,0 0 0,0 0 0,-1 0 0,0 1 0,1 0 0,-2 0 0,1 0 0,0 0 0,-1 0 0,3 8 0,-4-8 370,0 1-1,0 0 1,0 0 0,-1 0 0,0 0 0,0 1-1,-1 10 1,0-8 87,-1 0 0,0 1 0,-1-1 0,0 0 0,0 0 0,-1 0 0,-5 13 0,1-10-440,1 0-1,-1 0 1,-1-1-1,0 0 1,-1-1 0,0 0-1,0 0 1,-13 10-1,7-9-21,1 0-1,-1-1 1,-1-1-1,0 0 1,-31 12-1,33-16 847,-1-1 0,1 0 0,-29 3 0,26-6-1145,0-1 1,0-1-1,-1-1 1,1 0 0,1-1-1,-1-1 1,-30-11-1,17 4-1152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0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59 24575,'-29'16'0,"28"-15"0,0 0 0,-1-1 0,1 1 0,0-1 0,-1 1 0,1-1 0,0 0 0,-1 1 0,1-1 0,-1 0 0,1 0 0,0 0 0,-1 0 0,1 0 0,-1 0 0,1-1 0,0 1 0,-1 0 0,1-1 0,-2 0 0,28-8 0,249-26-8159,-155 24 5239,-38 1 660,4 0 4196,-70 9 1276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 24575,'-1'-1'-31,"0"1"0,1-1 1,-1 1-1,1-1 0,-1 1 0,0 0 0,1-1 0,-1 1 0,0 0 0,1-1 0,-1 1 0,0 0 1,0 0-1,1 0 0,-1 0 0,0 0 0,1 0 0,-1 0 0,0 0 0,0 0 0,1 0 0,-1 0 0,0 0 1,0 1-1,1-1 0,-1 0 0,0 0 0,1 1 0,-1-1 0,1 0 0,-1 1 0,0-1 0,1 1 1,-1-1-1,1 1 0,-1-1 0,0 2 0,-19 22-2193,19-23 2117,-6 11-888,0 0 0,1 1-1,1 0 1,0 0 0,0 0-1,-5 26 1,6-11-481,0 0 1,0 40-1,4-60 1580,0-1 0,1 1-1,-1-1 1,2 1 0,-1-1-1,1 0 1,0 1 0,0-1-1,1 0 1,0 0 0,0-1-1,1 1 1,7 10 0,-8-14-37,0 1 0,1-1 0,0 1 0,-1-1 0,1 0 0,1-1 0,-1 1 0,0-1 0,0 0 0,1 0 0,-1 0 0,1 0 0,0-1 0,0 0 0,-1 0 0,1 0 0,0 0 0,0-1 0,0 0 0,0 0 0,9-2-1,-5 1-158,0-1 0,0 0 0,1-1-1,-2 0 1,1-1 0,0 1 0,-1-2-1,1 1 1,-1-1 0,0-1 0,-1 1-1,1-1 1,-1-1 0,0 1 0,-1-1-1,0 0 1,0-1 0,0 1 0,-1-1-1,0 0 1,-1-1 0,7-14 0,-8 15 73,0 1 1,-1-1 0,0 0 0,0 0-1,-1 0 1,1 0 0,-2 0 0,1-1-1,-1 1 1,-1 0 0,1 0 0,-1 0-1,-1 0 1,0 0 0,0 0 0,0 0-1,-1 0 1,0 1 0,0-1 0,-1 1-1,0 0 1,-1 0 0,1 0 0,-1 1-1,0 0 1,-9-9 0,10 12 150,0 0-1,-1 0 1,1 0-1,-1 0 1,0 0 0,0 1-1,0 0 1,0 0-1,0 0 1,0 1 0,0 0-1,-1 0 1,1 0-1,0 1 1,-1-1 0,1 1-1,-1 1 1,1-1-1,0 1 1,-1 0 0,1 0-1,0 0 1,0 1-1,0-1 1,0 2 0,0-1-1,0 0 1,0 1 0,1 0-1,-1 0 1,1 0-1,0 1 1,0-1 0,0 1-1,0 0 1,1 0-1,-1 0 1,1 1 0,0-1-1,1 1 1,-1 0-1,1 0 1,0 0 0,0 0-1,0 0 1,1 0-1,0 0 1,0 1 0,0-1-1,0 6 1,1-3-224,0 0 1,0 0-1,1 0 0,0 0 0,1 1 1,0-2-1,0 1 0,0 0 1,1 0-1,1-1 0,-1 1 1,1-1-1,0 0 0,1 0 1,-1-1-1,1 1 0,1-1 1,-1 0-1,1 0 0,0-1 1,9 7-1,-9-8 25,1 0 0,-1 0 0,1 0 0,0-1 0,0 0 0,0 0 1,0-1-1,1 0 0,-1 0 0,0-1 0,1 0 0,0 0 0,-1-1 0,1 0 0,0 0 0,-1-1 0,1 0 1,-1 0-1,1-1 0,-1 1 0,0-2 0,13-5 0,-8 2-2,-1-1-1,0-1 1,0 0-1,-1 0 1,0-1-1,0 0 1,-1-1-1,-1 0 1,0-1-1,0 1 1,8-15 0,-3 1-86,-2 0 1,0 0 0,-1-1 0,10-42 0,-18 63 100,3-24 1776,-4 27-1640,-1 0 0,0 0 1,0 0-1,0-1 0,0 1 0,0 0 0,0 0 1,0 0-1,0 0 0,0 0 0,0-1 0,-1 1 1,1 0-1,-1 0 0,1 0 0,-1 0 0,1 0 1,-1-1-1,0 2-63,1 0-1,0 0 1,-1 0 0,1 0 0,0 0-1,0 0 1,-1 0 0,1 0 0,0 0-1,-1 0 1,1 0 0,0 0 0,-1 0-1,1 0 1,0 0 0,0 0 0,-1 1 0,1-1-1,0 0 1,0 0 0,-1 0 0,1 0-1,0 1 1,0-1 0,-1 0 0,1 0-1,0 1 1,0-1 0,0 0 0,0 0-1,-1 1 1,1-1 0,0 0 0,0 0-1,0 1 1,0-1 0,0 0 0,0 1-1,0-1 1,0 0 0,0 1 0,0-1-1,0 0 1,0 0 0,0 1 0,0 0-1,-3 16 1620,5 30-1972,-1-35 1219,1 0 1,1-1-1,0 1 1,0-1-1,1 0 1,1 0-1,9 17 1,10 4-1714,-1-10-5998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0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24575,'11'-28'0,"0"0"0,-1-1 0,7-40 0,-6 24 0,-9 37 0,1-1 0,-1 1 0,-1-1 0,0 1 0,0-1 0,-1 0 0,0 0 0,0 1 0,-3-14 0,0 16 0,2 20 0,35 187-3369,20 172-4582,-54-368 7943,0-1 1,1 0 0,-2 1-1,1-1 1,0 1 0,-1-1 0,0 0-1,-2 8 1,2-10 53,0 0-1,-1 0 1,1-1 0,0 1-1,-1 0 1,1 0 0,-1-1-1,1 1 1,-1-1 0,0 0-1,0 1 1,0-1-1,0 0 1,0 0 0,0 0-1,0 0 1,-4 0 0,-7 4 2629,21-8-1644,25-8-957,15-4-87,-13 6-61,-1-2 0,42-20 1,-54 19-1100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0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263 116 24575,'-78'18'-1857,"-82"7"0,137-24 2242,23-1-378,0 0 0,0 0-1,0 0 1,0 0-1,0-1 1,0 1-1,0 0 1,0 0-1,0 0 1,0 0-1,0 0 1,0 0-1,0 0 1,0 0-1,0 0 1,0 0-1,0 0 1,0 0 0,0-1-1,0 1 1,0 0-1,0 0 1,0 0-1,0 0 1,0 0-1,0 0 1,0 0-1,0 0 1,0 0-1,0 0 1,0 0-1,0 0 1,0-1-1,0 1 1,0 0-1,0 0 1,0 0 0,0 0-1,0 0 1,0 0-1,0 0 1,0 0-1,0 0 1,0 0-1,-1 0 1,1 0-1,0 0 1,0 0-1,0 0 1,0 0-1,0 0 1,0 0-1,0 0 1,0 0-1,0 0 1,0 0 0,12-7-1355,18-4-1924,401-80-815,-228 53 2928,-158 29 5790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09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29 186 24575,'-5'-9'11,"1"0"0,0 0 1,0-1-1,1 1 0,0-1 0,-2-18 0,4 24-27,1 1 1,0 0-1,0-1 1,1 1-1,-1 0 1,1 0-1,-1-1 1,1 1-1,0 0 1,0 0-1,1 0 1,-1 0-1,1 0 0,-1 0 1,1 0-1,0 1 1,0-1-1,0 1 1,0-1-1,1 1 1,-1 0-1,1 0 1,-1 0-1,4-2 1,1-1-190,0 2 0,0-1 1,0 1-1,1 0 0,-1 1 1,1 0-1,0 0 0,-1 0 1,1 1-1,0 0 1,0 1-1,0 0 0,0 0 1,0 0-1,0 1 0,0 1 1,-1-1-1,1 1 0,10 4 1,-9-2-23,1-1 0,-2 2 1,1-1-1,-1 1 0,1 1 1,-1 0-1,-1 0 0,1 0 1,-1 1-1,0 0 0,-1 0 1,1 1-1,-2 0 0,1 0 0,6 12 1,-6-5 131,0 0 1,-1 0 0,0 0-1,-1 1 1,-1 0-1,-1 0 1,0 0 0,-1 0-1,-1 0 1,0 0-1,-1 1 1,-1-1 0,-5 21-1,-6 15-509,-3-1 0,-36 81 0,23-64 448,29-67 165,-3 6-148,1-1 0,0 0 0,0 1 1,0 0-1,-1 11 0,3-17 128,0 1 1,0-1-1,0 0 0,0 0 0,0 0 1,0 0-1,1 0 0,-1 0 0,0 0 1,1 1-1,-1-1 0,1 0 1,-1 0-1,1 0 0,0 0 0,-1-1 1,1 1-1,0 0 0,0 0 0,0 0 1,-1 0-1,1-1 0,0 1 1,0 0-1,0-1 0,0 1 0,0-1 1,0 1-1,0-1 0,0 0 1,1 1-1,-1-1 0,0 0 0,0 0 1,0 0-1,0 0 0,0 1 0,1-2 1,-1 1-1,0 0 0,2 0 1,14-2-418,1-1-1,0 0 1,-1-1 0,0-1 0,28-12 0,-17 7 820,105-40 2518,-70 25 760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3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57 181 24575,'-17'-37'0,"-11"-25"0,26 55 0,0 0 0,0 0 0,0 0 0,1 0 0,0 0 0,0-14 0,1 20 0,0 1 0,0-1 0,0 0 0,0 0 0,0 1 0,0-1 0,0 0 0,0 0 0,0 1 0,1-1 0,-1 0 0,0 1 0,0-1 0,1 0 0,-1 1 0,1-1 0,-1 0 0,1 1 0,-1-1 0,1 1 0,-1-1 0,1 0 0,-1 1 0,1 0 0,-1-1 0,2 0 0,0 1 0,-1 0 0,0 0 0,1-1 0,-1 1 0,0 1 0,0-1 0,1 0 0,-1 0 0,0 0 0,1 1 0,-1-1 0,0 0 0,0 1 0,2 0 0,4 3 0,0 0 0,0 1 0,12 9 0,-3 1-573,0 1 0,-1 0 0,-1 1 0,0 0 0,-2 1 0,0 1 0,0 0 1,-2 0-1,-1 1 0,9 27 0,-9-21-178,-2 1 0,-1 0 0,-1 1 1,-1-1-1,-2 1 0,-1 0 0,-3 47 0,1-57 2357,2-23 443,7-35 521,-6 26-3270,13-67 2778,19-99-527,0 65-8654,-32 108 6967,1 0 0,-1 1 0,1-1 0,1 1 0,5-9 0,-8 14 121,0 0 0,0 0 1,-1 0-1,1 0 0,0 1 1,0-1-1,0 0 0,0 1 1,0-1-1,0 0 1,0 1-1,0-1 0,0 1 1,0-1-1,0 1 0,0 0 1,0 0-1,0-1 1,0 1-1,1 0 0,-1 0 1,0 0-1,0 0 0,0 0 1,0 0-1,1 1 1,-1-1-1,0 0 0,0 0 1,0 1-1,0-1 0,0 1 1,0-1-1,0 1 0,0-1 1,0 1-1,0 0 1,0 0-1,0-1 0,1 3 1,2 1-239,1 1-1,-1 0 1,0 0 0,0 0 0,-1 1 0,0 0 0,0-1 0,0 1 0,3 9 0,15 63 2743,-15-52-2214,5 21 1110,-6-20-576,1-1 0,2 1 0,15 35 0,-23-61-612,1 0 1,-1 0-1,1 0 0,-1 0 1,1 0-1,-1 0 1,1 0-1,-1-1 1,1 1-1,0 0 1,0 0-1,-1 0 1,1-1-1,0 1 1,0 0-1,0-1 0,0 1 1,0-1-1,0 1 1,0-1-1,0 0 1,0 1-1,1-1 1,-1 0-100,0 0 0,0 0 1,0-1-1,0 1 1,0 0-1,0-1 0,0 1 1,0-1-1,0 0 1,0 1-1,-1-1 0,1 0 1,0 1-1,0-1 1,-1 0-1,1 0 0,0 1 1,0-3-1,4-5-245,0 0 1,-1-1-1,5-16 0,-8 25 112,10-36-111,-7 22 144,0 0-1,1 1 1,1-1-1,0 1 1,0 0-1,12-15 0,-18 27 4,1 0 0,0 0 0,0 1 0,-1-1 0,1 0 0,0 0-1,0 1 1,0-1 0,0 1 0,0-1 0,0 1 0,0-1-1,0 1 1,0 0 0,0-1 0,0 1 0,0 0 0,0 0 0,0 0-1,0-1 1,0 1 0,0 0 0,0 1 0,0-1 0,0 0 0,0 0-1,2 1 1,1 0-55,-1 1-1,1 0 1,0 0-1,-1 0 1,6 5-1,2 1-886,1-1-5107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3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49 305 24575,'5'-29'-1402,"-2"0"-1,0 0 0,-2 0 1,-1-1-1,-1 1 0,-2 0 1,-9-47-1,11 74 1300,0-1 0,1 1 0,-1 0 0,0-1 0,0 1 1,0 0-1,0 0 0,-2-3 0,2 5 100,1 0 0,0 0 0,0-1 1,0 1-1,0 0 0,0 0 0,-1 0 0,1 0 0,0 0 1,0 0-1,0 0 0,0 0 0,-1-1 0,1 1 0,0 0 0,0 0 1,0 0-1,-1 0 0,1 0 0,0 0 0,0 0 0,0 0 1,-1 0-1,1 0 0,0 0 0,0 0 0,-1 0 0,1 0 0,0 0 1,0 1-1,0-1 0,0 0 0,-1 0 0,1 0 0,-7 13 41,-8 53 3,12-45 777,2-1-1,-1 1 1,2-1 0,1 1-1,1 0 1,4 20 0,-5-37-803,0 1 0,0-1 0,1 1 0,-1-1 0,1 0 0,0 0 0,0 0 0,1 0 0,-1 0 0,1 0 0,0-1 0,0 1 0,0-1 0,1 0 0,-1 0 0,1 0 0,-1 0 0,1 0 0,0-1 0,0 0 0,0 0 0,7 2 0,5 1 41,0-1 0,0-1 0,0-1 0,0-1 0,17 1 0,-13-2 236,38 7 1,-57-7-292,0 0 0,0 1 1,0-1-1,0 0 1,0 1-1,0-1 0,0 0 1,0 1-1,0-1 1,0 1-1,0 0 1,0-1-1,0 1 0,0 0 1,-1-1-1,1 1 1,0 0-1,0 0 0,-1 0 1,1 0-1,-1 0 1,1 0-1,-1 0 1,1 0-1,-1 0 0,0 0 1,1 0-1,-1 0 1,0 0-1,0 0 0,0 0 1,1 0-1,-1 0 1,0 0-1,-1 0 1,1 0-1,0 0 0,0 0 1,0 1-1,-1-1 1,1 0-1,0 0 0,-1 0 1,1 0-1,-2 1 1,-2 6-135,0 0 1,-1 0 0,0 0 0,-7 8-1,9-13-115,-8 12-2504,-34 41 2032,39-50 995,1 0 1,-1 0-1,-1-1 1,1 0 0,-1 0-1,-10 5 1,17-10-256,-1 1 0,0-1 1,0 1-1,1-1 0,-1 0 0,0 0 1,0 1-1,0-1 0,1 0 1,-1 0-1,0 0 0,0 0 0,0 0 1,1 0-1,-1 0 0,0 0 1,0 0-1,0 0 0,1 0 1,-1 0-1,0-1 0,0 1 0,0 0 1,1-1-1,-1 1 0,0-1 1,-5-6-1194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3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24575,'3'-3'0,"1"-2"0,1 1 0,-1 0 0,1-1 0,10-5 0,-14 9 0,-1 1 0,1 0 0,0-1 0,-1 1 0,1 0 0,-1 0 0,1 0 0,0-1 0,-1 1 0,1 0 0,-1 0 0,1 0 0,0 0 0,-1 0 0,1 0 0,0 0 0,-1 0 0,1 1 0,-1-1 0,1 0 0,0 0 0,-1 0 0,1 1 0,0 0 0,0 0 0,0 0 0,-1 0 0,1 0 0,0 0 0,-1 0 0,1 0 0,-1 0 0,1 0 0,-1 1 0,0-1 0,1 0 0,-1 0 0,0 0 0,0 0 0,0 1 0,0 0 0,1 13 0,-1-6 0,0 0 0,1 0 0,0 1 0,4 14 0,-4-22 0,-1-1 0,0 0 0,1 0 0,-1 1 0,1-1 0,0 0 0,-1 0 0,1 1 0,0-1 0,0 0 0,0 0 0,0 0 0,-1 0 0,2 0 0,-1 0 0,0-1 0,0 1 0,0 0 0,0 0 0,0-1 0,1 1 0,-1-1 0,0 1 0,0-1 0,1 1 0,-1-1 0,1 0 0,-1 0 0,0 0 0,1 1 0,-1-2 0,0 1 0,1 0 0,-1 0 0,0 0 0,1 0 0,-1-1 0,3 0 0,0-1-379,0 0-1,-1 0 0,1 0 0,-1 0 1,1-1-1,-1 1 0,0-1 1,1 0-1,-2 0 0,1 0 0,0 0 1,0-1-1,-1 1 0,3-6 1,3-6-1520,-1 0 0,7-19 1,-14 34 1896,0 0 1,0 0-1,0 0 1,0 0 0,0 0-1,0 0 1,0-1-1,1 1 1,-1 0-1,0 0 1,0 0-1,0 0 1,0 0 0,0 0-1,0 0 1,0 0-1,1 0 1,-1 0-1,0 0 1,0 0 0,0 0-1,0 0 1,0 0-1,0 0 1,1 0-1,-1 0 1,0 0-1,0 0 1,0 1 0,0-1-1,0 0 1,0 0-1,0 0 1,1 0-1,-1 0 1,0 0-1,0 0 1,0 0 0,0 0-1,0 0 1,0 0-1,0 1 1,0-1-1,0 0 1,0 0-1,0 0 1,0 0 0,0 0-1,0 0 1,0 0-1,0 1 1,0-1-1,0 0 1,0 0-1,0 0 1,0 0 0,0 0-1,0 0 1,0 1-1,0-1 1,0 0-1,0 0 1,0 0-1,0 0 1,7 19-93,6 31 1032,18 82 1958,36 158-1987,-6 4-5899,-61-290 4890,22 134-2545,-19-110 2086,-1 0-1,-4 54 0,2-79 647,0 0-1,0 0 1,-1 0-1,0 0 1,1 0-1,-1 0 0,0 0 1,-1 0-1,1 0 1,0 0-1,-1 0 1,0-1-1,1 1 0,-1-1 1,-3 4-1,4-6-37,0 1 0,0 0-1,1-1 1,-1 1 0,0-1 0,0 0-1,0 1 1,0-1 0,0 0-1,0 0 1,0 1 0,0-1 0,0 0-1,0 0 1,0 0 0,0 0-1,0 0 1,0 0 0,-1-1 0,-1 0-37,1 0 0,-1 0 1,1 0-1,0 0 0,0 0 1,0-1-1,-1 1 0,1-1 1,1 1-1,-4-4 0,-5-5 272,1-1 0,1-1 0,0 0 0,0 0 0,1 0 0,1-1-1,-9-24 1,3 3 246,-12-67-1,19 73-753,1 0 0,2 0 0,0 1 0,2-1-1,1 0 1,2 0 0,0 0 0,2 0 0,13-42-1,-2 28 4703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3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450 696 24575,'-168'102'-8693,"24"-15"4251,7 6 3686,347-238 3421,-102 74-2759,1001-661-2669,-1077 711 2371,-20 14 339,-10 5 694,-4 3 687,-9 6 3040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3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32 219 24575,'-2'0'0,"-2"0"0,-3 0 0,0-2 0,1-3 0,1-2 0,5-2 0,2-3 0,5-2 0,8-6 0,7-4 0,10-3 0,5-2 0,3 3 0,0 6 0,-3 6-5351,-8 5 2511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3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16 127 24575,'-3'3'0,"-3"5"0,2-3 0,1-1 0,5-4 0,7-5 0,8-6 0,6-3 0,3-3 0,3-3 0,1-1-6784,2 0 6784,1 0-4536,-5 4 7665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3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24575,'9'-12'39,"-3"10"0,-4 3-71,-1 1-1,0-1 1,0 1-1,0-1 1,0 1 0,0-1-1,0 1 1,0 0 0,-1-1-1,1 1 1,0 3 0,11 46-1645,-11-41 1532,1 0 1,0 0-1,1 0 0,6 15 1,-9-25 142,1 1 1,-1-1-1,0 0 1,0 1 0,0-1-1,1 1 1,-1-1-1,0 0 1,1 1 0,-1-1-1,0 0 1,1 1-1,-1-1 1,0 0 0,1 0-1,-1 1 1,1-1-1,-1 0 1,0 0 0,1 0-1,-1 0 1,1 1-1,-1-1 1,1 0-1,-1 0 1,1 0 0,-1 0-1,1 0 1,-1 0-1,0 0 1,1 0 0,-1 0-1,1-1 1,-1 1-1,1 0 1,-1 0 0,1 0-1,-1 0 1,0-1-1,1 1 1,-1 0 0,0 0-1,1-1 1,-1 1-1,1 0 1,-1-1-1,0 1 1,0 0 0,1-1-1,-1 1 1,0 0-1,0-1 1,1 1 0,-1-1-1,17-26-48,-15 24 48,34-70 57,-22 43 91,21-34 1,-35 63-143,0 1 1,0 0 0,1-1-1,-1 1 1,0-1 0,0 1-1,0-1 1,1 1-1,-1 0 1,0-1 0,1 1-1,-1-1 1,0 1 0,1 0-1,-1 0 1,0-1-1,1 1 1,-1 0 0,1-1-1,-1 1 1,1 0 0,-1 0-1,0 0 1,1 0-1,-1-1 1,1 1 0,-1 0-1,1 0 1,-1 0-1,1 0 1,-1 0 0,1 0-1,-1 0 1,1 0 0,-1 0-1,1 1 1,-1-1-1,1 0 1,-1 0 0,1 0-1,-1 0 1,0 1 0,1-1-1,-1 0 1,1 1-1,-1-1 1,0 0 0,1 0-1,-1 1 1,0-1 0,1 1-1,-1-1 1,0 0-1,0 1 1,1-1 0,-1 1-1,0-1 1,0 1 0,0-1-1,1 0 1,-1 1-1,0-1 1,0 1 0,0 0-1,12 39 113,-11-32 125,7 23 850,17 64-898,5-3-6777,-18-61 5522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71 24575,'2'-4'0,"-1"0"0,0 0 0,1 1 0,-1-1 0,-1 0 0,1 0 0,0-7 0,-1 10 0,0-1 0,0 1 0,0-1 0,0 1 0,0-1 0,0 1 0,-1-1 0,1 1 0,-1-1 0,1 1 0,-1-1 0,1 1 0,-1 0 0,0-1 0,1 1 0,-1 0 0,0 0 0,0-1 0,0 1 0,0 0 0,0 0 0,-2-1 0,2 2 10,1 0 0,0 1 1,-1-1-1,1 0 0,0 1 0,0-1 0,-1 0 0,1 1 0,0-1 0,0 1 0,0-1 0,0 1 0,0-1 1,0 0-1,0 1 0,-1-1 0,1 1 0,0-1 0,1 1 0,-1-1 0,0 1 0,0-1 0,0 0 1,0 1-1,0-1 0,0 1 0,1 0 0,1 17-1423,123 604-11632,-87-414 11428,-4 0 4082,-27-165 2671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3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208 219 24575,'3'-18'-1063,"-1"0"1,-1 0-1,-2-34 0,1 44 736,-1 1 0,0 0 0,-1 0 0,0 0 0,0 0 0,0 0 0,-1 0-1,0 0 1,-1 1 0,1-1 0,-1 1 0,-6-7 0,9 11 337,-1 1 0,1 0-1,0-1 1,0 1 0,-1 0-1,1 0 1,-1 0 0,1 0-1,-1 0 1,1 1 0,-1-1-1,0 0 1,1 1 0,-1-1-1,0 1 1,1-1 0,-1 1-1,0 0 1,0 0 0,1 0-1,-1 0 1,0 0 0,0 0-1,0 1 1,1-1-1,-1 0 1,0 1 0,1-1-1,-1 1 1,0 0 0,1 0-1,-1-1 1,1 1 0,-1 0-1,1 0 1,0 0 0,-1 1-1,-1 1 1,-3 3 229,0 0 0,0 1 1,1-1-1,0 1 0,0 0 0,-6 13 0,-1 5 419,2-1-1,-8 28 0,10-22-2684,2 0 0,0 1 0,-2 60 0,11-16 1075,-3-70 1075,1-1 0,0 0 0,0 0 0,0 1 0,0-1 0,1 0 0,0 0 0,0 0 0,0 0 0,0-1 0,0 1 0,1-1 0,0 1 0,-1-1 0,1 0 0,7 6 0,-8-8-60,0 0 1,0 0-1,1 0 1,-1 0-1,0 0 0,1 0 1,-1-1-1,0 1 1,1-1-1,-1 1 1,1-1-1,-1 0 0,1 0 1,-1 0-1,1 0 1,-1-1-1,1 1 1,-1-1-1,0 1 0,1-1 1,-1 0-1,0 0 1,1 0-1,-1 0 1,0 0-1,0-1 0,0 1 1,0-1-1,0 1 1,3-4-1,2-3 193,0 0-1,0 0 1,-1 0-1,0-1 1,0 0-1,-1 0 1,-1 0-1,1-1 1,2-10-1,1-5 934,0-1-1,4-36 0,-10 48-516,0 0 1,0 0 0,-2 0 0,-1-21-1,1 32-672,-1 6 0,2 16 0,1 28 0,0-29-625,1 1-1,1-1 1,0 0-1,2 0 1,0 0-1,1-1 1,12 23-1,-5-16-2561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24575,'0'-2'0,"1"0"0,-1 0 0,1 1 0,0-1 0,0 0 0,0 0 0,-1 0 0,2 1 0,-1-1 0,0 0 0,0 1 0,0-1 0,1 1 0,-1-1 0,1 1 0,-1 0 0,1 0 0,-1 0 0,1 0 0,0 0 0,0 0 0,0 0 0,-1 0 0,5 0 0,-4 1 0,1 0 0,-1 0 0,1 1 0,-1-1 0,1 1 0,-1 0 0,0 0 0,1 0 0,-1 0 0,0 0 0,0 0 0,0 0 0,0 1 0,0-1 0,0 1 0,0 0 0,0 0 0,-1-1 0,3 4 0,9 10-223,0 0-1,-2 1 1,0 0 0,0 1-1,-2 0 1,0 1 0,-1 0-1,-1 0 1,-1 0-1,0 1 1,-1 0 0,3 33-1,-5-36 224,1-23 0,2-31 0,-5 32 0,3-22-970,2-1 0,1 2 0,20-52 0,-27 77 991,0 1-1,1 0 1,-1 0-1,1 0 1,-1 0-1,1 0 1,-1 0-1,1 0 1,0 1-1,-1-1 1,1 0-1,0 0 0,0 0 1,0 1-1,-1-1 1,1 0-1,0 1 1,0-1-1,0 1 1,0-1-1,0 1 1,0-1-1,1 1 1,0-1-1,0 2-142,-1-1 1,0 0-1,1 1 0,-1-1 0,1 0 1,-1 1-1,0 0 0,1-1 0,-1 1 0,0 0 1,0-1-1,0 1 0,1 0 0,-1 0 1,0 0-1,1 1 0,3 5-374,1-1-1,-1 1 1,-1 0-1,1 0 1,3 11 0,50 135 2627,-58-152-2131,1 0 0,-1 1 0,1-1 0,-1 0 0,1 0 0,0 0 0,-1 0 0,1 0 0,0 0 0,0 0 0,0 0 0,0 0 0,0 0 0,0 0 0,0 0 0,0-1 0,2 2 0,-2-2 0,0 0 0,-1 0 0,1 0 0,0 0 0,0 0 0,-1 0 0,1 0 0,0 0 0,0 0 0,-1 0 0,1-1 0,0 1 0,0 0 0,-1-1 0,1 1 0,0-1 0,-1 1 0,1 0 0,-1-1 0,1 1 0,-1-1 0,2 0 0,2-5 0,1 0 0,-1 0 0,0-1 0,6-12 0,-6 12 0,10-25 1219,-10 22-490,1 0 0,0 0 0,0 1 0,0-1 0,13-14 0,-17 24-693,-1-1-1,1 1 0,-1 0 1,1-1-1,0 1 1,-1 0-1,1-1 1,0 1-1,-1 0 0,1 0 1,0 0-1,-1 0 1,1 0-1,0-1 1,-1 1-1,1 0 0,0 1 1,-1-1-1,1 0 1,0 0-1,-1 0 1,1 0-1,0 0 0,-1 1 1,1-1-1,0 0 1,-1 1-1,1-1 1,-1 0-1,1 1 0,-1-1 1,2 1-1,20 20 1879,-11-11-1401,-7-6-557,0-1 0,1 0 0,0 0 0,0 0 0,0-1 0,0 1 1,0-1-1,0 0 0,1-1 0,-1 0 0,0 1 0,1-2 0,-1 1 0,1-1 0,0 1 0,-1-1 0,1-1 0,-1 1 0,1-1 0,-1 0 0,1-1 0,-1 1 0,0-1 0,1 0 0,-1 0 0,0-1 0,5-3 0,5-2-494,0-1-1,0-1 0,-1 0 1,-1-1-1,0 0 0,16-19 0,-23 24 176,-1-1 0,-1 1 0,1-1 0,-1-1 0,0 1 0,5-15 0,-7 18 282,-1-1 0,0 0 1,0 1-1,-1-1 0,1 0 1,-1 0-1,0 1 0,0-1 1,-1 0-1,1 0 0,-1 1 1,-2-9-1,2 10 189,0 1 1,0 0-1,0-1 0,0 1 1,0 0-1,0-1 0,-1 1 1,1 0-1,-1 0 1,1 0-1,-1 0 0,0 0 1,0 1-1,0-1 0,0 0 1,0 1-1,0-1 0,-1 1 1,-3-2-1,2 2 182,0 0 0,0 1 0,0-1 0,1 1 0,-1-1 1,0 1-1,0 1 0,0-1 0,0 0 0,0 1 0,0 0 0,-3 1 0,-2 1 213,0 0 1,1 1-1,-1 0 1,1 0-1,-15 11 1,-7 14-1460,24-22 357,0 1-1,1 0 0,0 0 1,1 1-1,0 0 1,0-1-1,-4 17 0,7-23 486,1 0 0,-1 0 0,1 0-1,-1 0 1,1 0 0,0 0 0,0 0-1,0 0 1,0 0 0,0 0 0,0 0 0,0 0-1,1 0 1,-1 0 0,1 0 0,0 0-1,-1 0 1,1 0 0,0 0 0,0 0 0,0-1-1,0 1 1,1 0 0,-1-1 0,0 1 0,1-1-1,-1 1 1,1-1 0,0 0 0,-1 1-1,1-1 1,0 0 0,0 0 0,-1 0 0,1-1-1,0 1 1,0 0 0,0-1 0,0 1-1,0-1 1,3 1 0,1-1 176,0 1-1,0-1 1,0-1-1,1 1 1,-1-1 0,0 0-1,0 0 1,-1-1-1,1 0 1,0 0-1,0 0 1,-1-1 0,8-4-1,8-6 574,38-31 0,-39 27-470,-19 17-152,-1 0-1,0 0 0,0 0 0,0 0 0,0 0 1,0-1-1,0 1 0,1 0 0,-1 0 0,0 0 1,0 0-1,0 0 0,0 0 0,0 0 0,1 0 1,-1 0-1,0 0 0,0 0 0,0 0 0,0 0 1,1 0-1,-1 0 0,0 0 0,0 0 0,0 0 1,0 0-1,1 0 0,-1 0 0,0 0 0,0 0 1,0 0-1,0 0 0,0 0 0,1 0 0,-1 0 1,0 1-1,0-1 0,0 0 0,0 0 1,3 9 1188,-3 20 1073,0-15-2697,1-6 785,0 0 0,0 0 0,1-1 0,0 1 0,1-1 0,4 10 0,-5-12-549,0-1 1,1 1 0,0-1-1,0 0 1,0 0 0,1 0-1,-1 0 1,1-1 0,0 1-1,7 4 1,4 0-4144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9 149 24575,'-9'-7'0,"10"5"0,4 4 0,1 3 40,0 1-1,0-1 0,-1 1 1,1 0-1,-1 0 0,-1 0 1,1 1-1,4 10 1,3 6-926,13 34 0,-4 13-4718,-8 1 4051,-2 74 477,-8-99-1273,-3-34 2576,2 1-1,-1-1 0,1 1 1,6 17-1,-6-25-64,0 0-1,1 0 1,-1 0 0,1 0-1,0-1 1,0 1 0,1-1-1,-1 0 1,1 0 0,0 0-1,0 0 1,8 5 0,2 0-165,4 2-92,-1 2 1,0 0 0,28 29 0,-40-37 5,-1 0 0,0 1 1,0 0-1,0 0 0,-1 0 1,0 1-1,0-1 0,-1 1 0,1 0 1,-1-1-1,-1 1 0,1 0 1,-1 0-1,-1 0 0,1 14 1,-2-9-514,0 0 0,-1 0 1,-1-1-1,-4 17 1,2-14 805,0 0 1,-2 0 0,1 0-1,-2-1 1,0 0 0,0 0 0,-1-1-1,-1 0 1,0 0 0,-12 10 0,20-20-205,0 0 0,-1 0 0,1-1 0,0 1 0,-1 0 0,1-1 0,-1 1 0,0-1 0,1 0 0,-1 0 0,0 0 0,0 0 0,1-1 0,-1 1 0,0-1 0,0 0 0,0 0 0,0 0 0,-4 0 0,5-1 0,-1 0 0,1 0 0,0 0 0,-1 0 0,1-1 0,0 1 0,0-1 0,0 1 0,0-1 0,0 0 0,0 1 0,1-1 0,-1 0 0,1 0 0,-1-1 0,1 1 0,0 0 0,0 0 0,0-1 0,0 1 0,0-1 0,-1-3 0,-2-8 0,1-1 0,1 0 0,0 0 0,1-1 0,1-25 0,12-78 0,-4 74-312,2 1 1,2 1-1,1 0 1,3 0 0,1 2-1,3 0 1,31-50-1,3 9 349,3 2 0,86-90-1,-138 165 59,3-5 431,0 1-1,1 0 1,1 1-1,10-8 1,-29 34 1678,-12 15 273,19-31-2453,0 1-10,-11 17 1611,-17 34 0,27-49-1410,1 0 0,0 0 0,0 0 0,1 0 0,-1 0 0,1 0 0,0 1 0,0-1 0,1 0 0,0 1 0,0-1 0,0 0 0,2 9 0,-2-12-253,1 0 0,-1 0 0,1 0 0,0 0 1,0 0-1,0 0 0,0-1 0,0 1 0,0 0 0,1-1 0,-1 1 0,1-1 0,-1 1 0,1-1 0,-1 0 0,1 1 0,0-1 0,-1 0 0,1 0 0,2 1 0,0-1-135,-1 0 0,1-1-1,0 1 1,-1 0-1,1-1 1,0 0-1,-1 0 1,1 0 0,0-1-1,5 0 1,3-2-536,0 0 0,1-1 1,-1-1-1,-1 0 1,17-9-1,-20 9 673,0 0-1,0-1 0,0 0 1,0 0-1,-1-1 1,0 1-1,-1-2 0,1 1 1,-1-1-1,-1 0 1,9-15-1,-12 18 34,1-1-1,-1 1 1,-1-1 0,1 0 0,-1 0-1,0 1 1,0-1 0,-1 0 0,0 0-1,-1-11 1,0 10-444,0 1-1,-1-1 0,1 1 1,-2 0-1,1 0 0,-6-10 1,-2 0 473,-1 1 0,0 0 0,-2 1 0,1 0 0,-2 1 1,-21-17-1,28 24-136,-4-8 110,11 13 0,0 1 0,0 0 0,0 0 0,0-1 0,0 1 0,0 0 0,0 0 0,0-1 0,0 1 0,0 0 0,0 0 0,1 0 0,-1-1 0,0 1 0,0 0 0,0 0 0,0 0 0,1-1 0,-1 1 0,0 0 0,0 0 0,0 0 0,1 0 0,-1 0 0,0 0 0,0-1 0,0 1 0,1 0 0,-1 0 0,0 0 0,0 0 0,1 0 0,-1 0 0,0 0 0,0 0 0,1 0 0,34 3 0,-28-2 0,8 1 749,0 1 1,0 1-1,-1 0 0,0 1 1,1 0-1,19 11 1,-27-12-423,-1 0 1,0 0 0,0 1 0,0 0 0,-1 0 0,1 0 0,-1 1-1,-1-1 1,1 1 0,-1 0 0,0 1 0,0-1 0,0 1 0,-1 0-1,3 8 1,0 10-1196,0 0 0,-2 1 0,2 26 0,-4-32 147,-2-19 700,0-1 0,0 0-1,0 1 1,0-1-1,0 0 1,0 1 0,0-1-1,0 1 1,0-1 0,0 0-1,0 1 1,0-1-1,0 0 1,1 1 0,-1-1-1,0 0 1,0 1 0,0-1-1,1 0 1,-1 0 0,0 1-1,0-1 1,1 0-1,-1 0 1,0 1 0,1-1-1,-1 0 1,0 0 0,1 0-1,-1 1 1,0-1-1,1 0 1,-1 0 0,14-6-173,14-24 349,-22 23-228,29-34 1469,-23 26-487,0 0 0,2 1 0,19-17-1,-32 30-902,-1 1-1,1-1 0,-1 1 1,1 0-1,-1-1 1,1 1-1,0 0 1,-1-1-1,1 1 0,-1 0 1,1-1-1,0 1 1,-1 0-1,1 0 0,0 0 1,0 0-1,-1 0 1,1 0-1,0 0 1,-1 0-1,1 0 0,0 0 1,-1 0-1,1 0 1,0 1-1,-1-1 0,1 0 1,0 0-1,-1 1 1,1-1-1,-1 1 0,1-1 1,0 0-1,-1 1 1,1-1-1,-1 1 1,1-1-1,-1 1 0,0-1 1,1 1-1,-1-1 1,1 1-1,-1 0 0,0-1 1,1 2-1,2 4-74,-1 1 0,0 0-1,0-1 1,1 8 0,2 3-964,9 12-4855,-6-18 4715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24575,'0'-1'0,"0"1"0,0 0 0,-1-1 0,1 1 0,0-1 0,0 1 0,0-1 0,0 1 0,0 0 0,0-1 0,1 1 0,-1-1 0,0 1 0,0 0 0,0-1 0,0 1 0,0-1 0,1 1 0,-1 0 0,0-1 0,0 1 0,1 0 0,-1-1 0,0 1 0,0 0 0,1-1 0,-1 1 0,1-1 0,8 7 0,8 19 0,-16-24 0,2 5 0,0-1 0,1-1 0,-1 1 0,1 0 0,0-1 0,0 0 0,0 0 0,1 0 0,0 0 0,-1-1 0,11 6 0,-11-8 0,-1 0 0,1 0 0,-1 0 0,1-1 0,-1 1 0,1-1 0,-1 1 0,1-1 0,0-1 0,-1 1 0,1 0 0,-1-1 0,1 0 0,-1 1 0,1-1 0,-1-1 0,0 1 0,1 0 0,-1-1 0,6-4 0,17-12 304,-18 12-721,0 1 0,0-1-1,9-3 1,-7 5-6409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0 947 24575,'10'-1'0,"0"0"0,-1 0 0,1-1 0,16-5 0,297-91-6747,-138 40 2930,757-225-1938,-308 99 7381,-458 135-1326,435-143-261,-601 188-35,-1 1-69,0 0 1,0-1-1,0-1 1,0 1-1,11-10 1,-19 14 82,-1 0 1,1-1 0,-1 1-1,1 0 1,-1-1 0,1 1-1,-1 0 1,0-1 0,1 1-1,-1-1 1,1 1 0,-1 0-1,0-1 1,1 1 0,-1-1-1,0 1 1,0-1 0,1 1-1,-1-1 1,0 1 0,0-1-1,0 0 1,0 1 0,0-1-1,0 1 1,0-1 0,0 1-1,0-1 1,0 0 0,0 1-1,0-1 1,0 1 0,0-1-1,0 1 1,-1-1 0,1 1-1,0-1 1,0 1 0,-1-1 0,1 1-1,0-1 1,-1 1 0,1-1-1,0 1 1,-1 0 0,1-1-1,-1 1 1,1 0 0,-1-1-1,1 1 1,-1 0 0,1-1-1,-1 1 1,0 0 0,-17-9 5500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10 105 24575,'-9'-105'0,"77"527"-3965,-29 4-2418,-23-229 4905,-3-47-1203,12 196 9823,-17-223-10576,-7-97 6042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92 465 24575,'-3'-1'0,"-8"-2"0,0 0 0,-17-7 0,25 8 0,0 1 0,0-1 0,1 1 0,-1-1 0,1 0 0,-1 0 0,1 0 0,-1 0 0,1-1 0,0 1 0,0-1 0,0 1 0,1-1 0,-3-3 0,4 5-37,-1 0 0,1-1 0,0 1-1,-1 0 1,1 0 0,0 0 0,0 0-1,0 0 1,0-1 0,0 1 0,0 0-1,1 0 1,-1 0 0,0 0 0,0 0 0,1 0-1,-1 0 1,1 0 0,-1-1 0,1 1-1,-1 1 1,1-1 0,0 0 0,-1 0-1,1 0 1,0 0 0,0 0 0,0 1-1,0-1 1,1-1 0,3-1-487,1-1 1,-1 1-1,1 0 0,8-4 0,101-33-5974,68-5 2870,-143 36 2773,801-126 1289,-181 36-468,-607 88-91,-20 4 1178,0 1 0,34-1 0,-66 7-1054,0 0 0,0-1 0,-1 1 1,1 0-1,0 1 0,0-1 1,-1 0-1,1 0 0,0 0 1,0 0-1,-1 0 0,1 1 0,0-1 1,0 0-1,-1 1 0,1-1 1,-1 1-1,1-1 0,0 1 1,-1-1-1,1 1 0,-1-1 0,1 1 1,-1-1-1,1 1 0,-1 0 1,1-1-1,-1 1 0,0 0 1,1-1-1,-1 1 0,0 0 0,0-1 1,1 1-1,-1 0 0,0 1 1,0 3 259,0 0 1,0-1 0,-1 1-1,1 0 1,-2 5-1,-1 6 1990,1 55 970,12 37-4919,24 70-4526,23 42 3713,48 103 4174,50 189-85,-150-487-1758,0-1 1,-1 1-1,-2 0 1,0 1-1,-3 28 0,0-40 189,-1 0 0,-1 1 0,0-1 0,-1 0 0,0 0 0,-1-1 0,-1 1 0,0-1 0,-1 0 0,-11 15 0,4-8-293,-2-1 1,0 0-1,-2-1 0,0-1 0,0-1 0,-24 16 1,11-12-85,-2-1 1,0-1 0,-49 18 0,-14-4 358,-1-4 1,-100 15-1,-277 27 1683,256-42-1979,178-23 6796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24575,'4'-40'0,"3"-5"0,-6 44 0,1 5 0,6 27 0,6 52 0,-5-26 0,153 1196-11320,-153-1150 14866,-6-68-3963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147 692 24575,'-3'0'0,"-70"-4"0,68 4 0,-1-1 0,1 0 0,0 0 0,0-1 0,-1 0 0,1 0 0,0 0 0,0 0 0,1-1 0,-10-6 0,14 9 0,-1-1 0,1 1 0,-1-1 0,1 1 0,-1-1 0,1 1 0,0-1 0,-1 0 0,1 1 0,0-1 0,0 1 0,-1-1 0,1 0 0,0 1 0,0-1 0,0 0 0,0 1 0,0-1 0,0 0 0,0 1 0,0-1 0,0 0 0,0 1 0,0-1 0,0 0 0,1 1 0,-1-1 0,0 1 0,0-1 0,1 0 0,-1 1 0,0-1 0,1 1 0,-1-1 0,0 1 0,1-1 0,-1 1 0,2-1 0,21-18 0,-23 19 0,34-22-951,2 3 1,54-23-1,83-22-3360,-146 55 3934,644-194-3735,15 38 4444,-616 149-554,194-39 600,-87 31-3063,-171 23 2674,1 0 1,0 1-1,0 0 0,-1 0 0,1 1 1,10 2-1,-16-3 78,1 1 0,-1 0 0,1-1 0,-1 1 0,1 0 1,-1 0-1,1 0 0,-1 0 0,0 0 0,0 0 0,0 0 0,1 1 1,-1-1-1,0 0 0,0 1 0,-1-1 0,1 1 0,0-1 0,0 1 1,-1-1-1,1 1 0,-1-1 0,1 1 0,-1 0 0,0-1 0,1 1 1,-1 0-1,0-1 0,0 4 0,-2 29-645,-1 0-1,-10 49 0,-1 0-329,3 25 1646,4 0 1,16 210-1,1-228-185,4 0 1,4-1 0,56 163-1,48 42-1532,-52-131 1519,-61-143 157,-2 0 1,0 0 0,-1 0-1,-1 1 1,4 40 0,-9-55-882,0 1 0,0 0 0,0 0 0,-1 0-1,0 0 1,0 0 0,-1-1 0,0 1 0,0 0 0,0-1 0,-1 0 0,0 1 0,0-1 0,-1 0 0,0-1-1,0 1 1,0-1 0,-1 1 0,1-1 0,-1-1 0,-11 9 0,-3 0 193,-1-2-1,1-1 1,-2 0 0,-28 9 0,-91 22-530,133-39 443,-280 64-3103,-149 12 5238,144-27-4304,195-33 2225,-93 17 3093,127-23 43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43 159 24575,'-25'-79'-4864,"7"0"3679,45 166 2185,89 466-5917,-56-246 1034,103 418 4405,-151-676 4614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2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12 229 24575,'-4'-16'-1100,"1"-1"-1,1 0 1,0 0-1,2-17 1,0 25 550,0 0-1,1 1 1,0-1 0,1 1 0,0-1-1,0 1 1,1 0 0,0-1 0,6-12-1,-7 19 561,-1 0-1,1 0 0,0-1 1,0 1-1,0 1 1,0-1-1,0 0 0,0 0 1,0 1-1,1-1 0,-1 1 1,0 0-1,1-1 1,-1 1-1,1 0 0,0 1 1,-1-1-1,1 0 1,0 1-1,-1 0 0,1-1 1,0 1-1,0 0 0,-1 0 1,1 1-1,0-1 1,-1 0-1,1 1 0,0 0 1,-1 0-1,1-1 0,3 3 1,0 0 14,0 0-1,0 0 1,0 0 0,0 1 0,-1 0 0,0 0-1,0 1 1,0-1 0,0 1 0,-1 0 0,0 0-1,6 9 1,-5-5 201,-1 1-1,0 0 0,-1 0 0,0 0 0,-1 0 1,0 1-1,0-1 0,-1 0 0,-1 1 0,0-1 1,0 1-1,-1-1 0,0 1 0,-1-1 0,0 1 1,0-1-1,-6 14 0,-1-2 159,0-1 0,-1 0-1,-1 0 1,-1-1 0,-1 0 0,-27 31-1,33-44-4902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143 567 24575,'-21'-8'-178,"-43"-19"-1691,58 24 1549,0 0-1,1-1 1,-1 0 0,1 0-1,0 0 1,0 0 0,-9-10 0,14 13 280,-1 0 1,0 0 0,1 0 0,-1 0-1,1 0 1,-1 0 0,1 0-1,0 0 1,-1 0 0,1 0 0,0 0-1,0 0 1,0 0 0,0 0-1,0 0 1,0 0 0,0-1 0,0 1-1,0 0 1,0 0 0,1 0-1,0-2 1,0 1 40,0-1 1,1 0-1,-1 1 0,1-1 0,0 1 1,0-1-1,0 1 0,3-3 0,6-4 417,0 1 0,22-13 0,-30 19-323,38-21-2279,72-29-1,54-4 1736,176-22 2814,-275 65-2543,-26 5-287,604-113 6602,-366 84-11809,-259 34 5908,107-7-1332,-114 10 499,0 1-1,0 0 1,0 0-1,0 2 1,0 0-1,22 8 1,-30-9 551,-1 1 0,0 0 0,1 0 0,-1 1 0,-1-1 0,1 1 0,0 0 1,-1 0-1,0 1 0,0-1 0,0 1 0,-1 0 0,0 0 0,0 0 0,0 1 0,0-1 0,-1 1 0,0 0 0,2 6 1,2 11 311,-1 1 1,-2 0 0,2 34 0,-4-39-660,34 384 7767,31-4-5527,22-76-7380,19 95 66,-95-333 7429,-11-66-2292,0 1 0,-1 0 0,-1-1 1,-5 26-1,4-34 203,-1 0-1,0 0 1,-1 0 0,0-1-1,0 1 1,-1-1 0,-1 0-1,-10 15 1,8-16 603,1-1 0,-1 1 0,-1-1 0,0-1 0,-15 12 0,-8 0-1058,0-1 1,-2-2-1,-62 23 0,-112 20 886,-673 112 554,618-127-1194,207-34 5472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24575,'3'-26'0,"0"0"0,-2-1 0,-3-46 0,30 215-2230,20 73-5225,-5-29 3291,7 39 1667,86 468 4489,-124-573-790,-9-75 3759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4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269 627 24575,'-58'-27'-4256,"20"10"4306,-38-23-1,67 34 149,-1-1 0,1 1-1,0-2 1,0 1 0,1-1-1,0 0 1,0-1 0,-9-15-1,15 22-231,1 0 0,0 0-1,0 0 1,0 0-1,1 0 1,-1 0 0,0 0-1,1-1 1,-1 1 0,1 0-1,0 0 1,0-1-1,0 1 1,0 0 0,0 0-1,0-1 1,1 1 0,0-4-1,1 2-283,-1 1 0,1-1 1,0 0-1,0 1 0,1 0 0,-1 0 0,1-1 0,0 1 0,5-4 0,6-4-806,-1 1-1,2 1 0,29-14 0,23-7 379,1 4 0,142-36 0,152-5 2373,552-58-1627,-883 122 0,12-3 0,-1 2 0,79 4 0,-116 0 0,0 0 0,0 1 0,0 0 0,0 0 0,0 1 0,0-1 0,-1 1 0,1 0 0,0 0 0,7 5 0,-9-4 0,0 0 0,0-1 0,-1 1 0,1 0 0,-1 0 0,0 0 0,0 0 0,0 1 0,0-1 0,0 1 0,-1-1 0,0 1 0,1 0 0,0 5 0,6 39 62,4 61 0,-2-10 507,14 45-1161,6-1 1,7-2-1,83 211 1,-40-164 2264,43 72-2960,46 104 584,-161-345 750,0 0 0,-1 1-1,-2-1 1,7 34 0,-11-47 138,-1 0-1,0 1 1,0-1 0,0 0-1,-1 0 1,1 0 0,-1 0-1,-1 0 1,1 0 0,-1 0-1,0 0 1,-1 0 0,0 0-1,1-1 1,-2 0 0,1 1-1,0-1 1,-1 0 0,-8 8-1,-5 1-580,0-1-1,0 0 1,-1-1-1,-1-1 1,0-1-1,-30 12 1,-127 38 2028,159-55-1222,-858 225-4995,675-181 3241,180-44 1322,-351 76 1071,316-73 5778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5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24575,'-2'1'0,"0"1"0,0-1 0,-1 1 0,1 0 0,0-1 0,0 1 0,0 0 0,0 0 0,1 0 0,-1 0 0,1 1 0,-1-1 0,1 0 0,0 1 0,0-1 0,0 1 0,0-1 0,0 1 0,0 3 0,-3 9 0,-4 33 0,8-47 0,-6 71-1761,4 0 1,2 0-1,4 0 0,3-1 0,23 105 1,-23-146 1462,1 0 0,1-1 0,2 0 0,0-1-1,2 0 1,29 45 0,-35-64 192,0 0 1,0-1-1,1 0 0,0 0 0,0 0 0,1-1 0,0 0 0,1-1 0,11 7 0,-13-10 138,0 1 0,0-1 1,0-1-1,1 0 0,-1 0 0,1 0 1,0-1-1,0-1 0,-1 1 0,1-1 0,0-1 1,0 0-1,9-2 0,-7 1 313,-1-1-1,0 0 1,0 0 0,0-1-1,13-8 1,-9 4-583,-1-1-1,-1 0 1,0-1 0,0 0 0,19-23-1,-16 15 64,-1-1-1,-1 0 1,-1 0 0,-1-1-1,-1-1 1,15-40-1,-21 43 226,0 0-1,0 0 0,-2 0 0,0 0 1,-1-1-1,-1 1 0,-1 0 1,0-1-1,-1 1 0,-1 0 0,-1 0 1,-1 1-1,0-1 0,-1 1 0,-1 0 1,-11-19-1,6 15-65,0 0 0,-2 0 0,0 2 0,-2-1 0,0 2 0,-1 0 0,0 1 0,-2 1 0,0 1 0,-1 0 0,-34-19 0,43 29 28,1 0 0,-1 0 0,0 1 0,0 0-1,-1 1 1,1 0 0,-1 1 0,0 1 0,0 0-1,-14 0 1,19 1-8,0 1-1,0 0 1,0 0 0,1 1-1,-1 0 1,0 0 0,1 0-1,-1 1 1,1 0 0,0 1 0,0-1-1,0 1 1,0 0 0,1 0-1,-1 1 1,1 0 0,0 0-1,-6 8 1,3-1 3,0 0 0,1 1 1,0 0-1,-7 21 0,-1 8 4769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5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24575,'7'-51'-3352,"12"-51"-1,-4 30 1502,12-68-2277,-22 155 4128,1 13 0,33 152-54,61 176 0,-31-122 749,-66-224 55,0-3 68,-1-1 0,0 1 1,-1 0-1,0-1 0,0 1 0,0 0 1,-1 0-1,0 0 0,-1 10 0,0-16-818,1 0 0,-1 1 0,0-1 0,0 0 0,1 1 0,-1-1 0,0 0 0,0 0 0,-1 0 0,1 0 0,0 0 0,0 0 0,0 0 0,-1 0 0,1-1 0,0 1 0,-1 0 0,1-1 0,-1 1 0,1-1 0,-1 0 0,-1 1 0,-38 4 0,33-5 0,-12 2 171,1 0 428,-1-1 0,1-1 0,-1 0-1,-28-5 1,48 5-599,-1 0 0,1 0 0,0 0 0,0 0 0,-1 0 0,1 0 0,0 0 0,0 0 0,-1 0 0,1 0 0,0 0 0,0-1 0,-1 1 0,1 0 0,0 0 0,0 0 0,0 0 0,-1 0 0,1 0 0,0 0 0,0-1 0,0 1 0,-1 0 0,1 0 0,0 0 0,0-1 0,0 1 0,0 0 0,0 0 0,-1 0 0,1-1 0,0 1 0,0 0 0,0 0 0,0-1 0,0 1 0,0 0 0,0 0 0,0-1 0,0 1 0,0 0 0,0 0 0,0-1 0,0 1 0,0 0 0,0 0 0,0 0 0,0-1 0,0 1 0,0 0 0,0 0 0,1-1 0,-1 1 0,0 0 0,0 0 0,0 0 0,0-1 0,0 1 0,1 0 0,-1 0 0,0 0 0,0 0 0,0-1 0,1 1 0,-1 0 0,0 0 0,0 0 0,0 0 0,1 0 0,18-12 0,-17 11 0,199-102-5790,-147 73 3389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5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66 266 24575,'-5'-10'-912,"-40"-91"-4880,42 92 5872,0 0 1,0 0-1,1 0 1,0-1-1,1 1 1,0 0-1,0-1 0,1 0 1,1-10-1,-1 18-64,1 0-1,-1-1 1,0 1-1,1 0 0,-1 0 1,1 0-1,0 0 1,0-1-1,0 1 0,0 0 1,0 0-1,0 1 1,1-1-1,-1 0 0,0 0 1,1 1-1,0-1 1,-1 0-1,1 1 0,0 0 1,0-1-1,0 1 1,0 0-1,0 0 0,0 0 1,0 0-1,0 1 1,0-1-1,0 0 0,0 1 1,1-1-1,-1 1 1,0 0-1,0 0 0,1 0 1,-1 0-1,4 1 1,3 0-23,-1 1 0,1 1 0,-1-1 0,1 1 0,-1 1 0,0 0 0,0 0 1,10 7-1,-2 1-607,0 1 1,-1 1 0,0 0-1,-1 1 1,-1 1 0,0 0 0,-1 0-1,-1 1 1,-1 1 0,0 0-1,8 23 1,0 4 209,-3 1-1,-1 1 0,11 75 1,-19-75 394,-2 1-1,-2-1 1,-4 54 0,-29 139 547,29-231-642,-3 20-579,5-28 828,0 0 1,0 0-1,0 0 0,0 0 1,0 0-1,0 0 1,1 0-1,-1 0 0,0-1 1,0 1-1,1 0 0,-1 0 1,0 0-1,1-1 0,0 2 1,0-1-11,0-1 0,0 0 0,0 0 1,0 0-1,-1 0 0,1 0 0,0 0 0,0 0 1,0 0-1,0-1 0,0 1 0,0 0 0,-1 0 1,1-1-1,0 1 0,0-1 0,0 1 0,-1 0 1,1-1-1,0 0 0,-1 1 0,1-1 0,0 1 1,-1-1-1,1-1 0,2 0 410,109-91-314,-5 4 304,-49 46-3037,-6 5 4355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3:5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24575,'2'-11'-581,"-1"1"0,2-1 0,0 0 0,0 1 0,1-1 0,0 1 0,1 0 0,0 1 0,0-1-1,13-15 1,-14 20 285,0 1 1,0-1-1,0 1 0,1 0 0,0 1 0,0-1 0,0 1 0,0 0 0,0 0 0,1 1 0,-1-1 1,1 1-1,-1 0 0,1 1 0,0 0 0,0 0 0,0 0 0,0 0 0,0 1 0,0 0 0,7 1 0,-4 0 360,-1 0-1,1 1 0,-1 0 0,1 0 0,-1 1 0,0 0 0,0 1 0,0-1 0,-1 2 0,1-1 0,-1 1 0,0 0 0,0 1 0,-1-1 1,1 1-1,-1 1 0,-1-1 0,1 1 0,-1 0 0,0 0 0,-1 1 0,1-1 0,4 14 0,-3-4 86,0 0-1,-1 1 0,-1 0 1,-1 0-1,0 0 0,-2 0 1,0 0-1,-1 0 0,0 1 1,-5 21-1,-9 24-148,9-49 0,1 0 0,1 1 0,1 0 0,-1 19 0,3-34 26,0 1 1,0-1-1,0 0 0,1 0 0,-1 0 1,0 0-1,1 0 0,-1 0 0,1 0 1,-1 0-1,1 0 0,0 0 1,-1 0-1,1 0 0,0 0 0,0-1 1,-1 1-1,1 0 0,0 0 0,0-1 1,0 1-1,0-1 0,0 1 1,0-1-1,0 1 0,0-1 0,0 1 1,2-1-1,33 6 1468,-31-6-1273,59 4-128,128 14-2195,-174-15 1904,0 1-1,-1 1 1,1 0-1,-1 2 1,0-1-1,0 2 1,-1 1-1,18 11 1,-30-17 100,-1-1 1,1 1 0,-1 0 0,0-1 0,0 1 0,0 1 0,-1-1 0,1 0 0,-1 1-1,0-1 1,0 1 0,0 0 0,0 0 0,-1-1 0,1 1 0,-1 0 0,0 0-1,0 1 1,-1-1 0,1 0 0,-1 0 0,0 0 0,0 0 0,0 1 0,0-1 0,-1 0-1,0 0 1,0 0 0,0 0 0,0 0 0,-1 0 0,1 0 0,-5 6 0,-2 3 178,-1 0 0,0 0 0,-1-1 0,0 0 1,-1-1-1,0 0 0,-1-1 0,0 0 0,-19 11 1,4-5 190,0-1 1,-1-1 0,-53 18 0,17-14 441,6-6 2854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0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170 203 24575,'-14'4'-402,"-1"-2"-1,1 1 0,0-2 0,-1 0 1,1-1-1,-1 0 0,1-1 0,-1 0 1,-17-5-1,32 6 404,-1 0 1,1 0-1,0 0 1,0 0 0,-1 0-1,1 0 1,0 0-1,-1-1 1,1 1-1,0 0 1,0 0-1,-1 0 1,1 0-1,0 0 1,0 0-1,-1-1 1,1 1 0,0 0-1,0 0 1,-1 0-1,1-1 1,0 1-1,0 0 1,0 0-1,0-1 1,0 1-1,-1 0 1,1 0 0,0-1-1,0 1 1,0 0-1,0-1 1,0 1-1,0 0 1,0 0-1,0-1 1,0 1-1,0 0 1,0-1 0,0 1-1,0-1 1,12-9 62,20-6 6,386-114-11236,-321 103 11142,-48 14 6851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15 255 24575,'-1'-6'0,"-4"-24"0,-3-36 0,7 57 0,1 0 0,0 0 0,1-1 0,0 1 0,1 0 0,-1 0 0,2 0 0,3-11 0,-4 16-77,0 1 1,-1-1-1,1 1 0,1 0 0,-1-1 1,0 1-1,1 0 0,-1 0 0,1 1 1,0-1-1,0 0 0,0 1 0,1 0 1,-1 0-1,0 0 0,5-2 0,-2 2-217,0 0 0,0 0-1,0 1 1,0 0 0,0 0-1,0 1 1,1-1-1,-1 1 1,10 2 0,-5-1-122,-1 1 1,1 0 0,0 1 0,-1 1-1,0-1 1,0 2 0,0-1 0,0 1-1,-1 1 1,1 0 0,10 9 0,-15-10 371,0 0 0,-1 0 0,0 0 1,0 0-1,0 1 0,0 0 1,-1 0-1,0 0 0,0 0 1,-1 0-1,0 1 0,0-1 0,2 10 1,-3-5 58,0-1 0,-1 1 1,0 0-1,0 0 0,-1-1 0,-1 1 1,-4 18-1,5-26-15,1 1 0,0 0 0,-1 0 0,1 0 0,1 0 0,-1 0 0,0 0 0,1 0 0,0-1 0,0 1 0,0 0 0,0 0 0,1-1 0,-1 1 0,5 6 0,7 20 0,-9-17 37,-1 1-1,0-1 1,-1 0-1,0 1 1,-1-1-1,-1 1 1,0 0-1,-1-1 1,0 1-1,-1-1 1,-1 1 0,0-1-1,-1 0 1,0 0-1,-1 0 1,0-1-1,-1 0 1,-1 0-1,0 0 1,0-1-1,-1 0 1,-1 0-1,1-1 1,-2 0 0,0 0-1,0-1 1,-12 8-1,17-14 39,-1 0-1,1 0 1,-1 0-1,1 0 1,-1-1-1,-10 2 1,-2-1-90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104 211 24575,'-8'0'-1573,"-6"0"1573,-5 0 0,-1 0 0,0 0 0,5-2 0,8-3 0,11-4 0,19-6 0,15-6 0,21-5-9830,9-4 9554,4 1 3137,-4 0-2861,-7 4-189,-14 6 1005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3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73 24575,'0'-3'0,"-1"0"0,1 0 0,-1-1 0,1 1 0,-1 0 0,0 0 0,0 1 0,0-1 0,-1 0 0,1 0 0,0 0 0,-1 1 0,0-1 0,0 1 0,0-1 0,0 1 0,0 0 0,0 0 0,-1 0 0,1 0 0,-1 0 0,1 0 0,-1 1 0,0-1 0,0 1 0,0 0 0,0 0 0,0 0 0,0 0 0,0 1 0,-4-2 0,1 1 0,0 0 0,0 1 0,0-1 0,-1 1 0,1 0 0,0 1 0,0-1 0,-1 1 0,1 1 0,0-1 0,0 1 0,0 0 0,0 0 0,-9 6 0,8-3 0,1 0 0,-1 1 0,2 0 0,-1 0 0,1 0 0,0 1 0,0-1 0,0 1 0,1 0 0,-4 10 0,6-14 0,0 1 0,1 0 0,-1 0 0,1 1 0,0-1 0,0 0 0,0 0 0,0 1 0,1-1 0,0 0 0,0 1 0,0-1 0,0 0 0,1 1 0,0-1 0,0 0 0,0 1 0,0-1 0,0 0 0,4 6 0,-4-8 0,0-1 0,0 0 0,0 1 0,0-1 0,1 0 0,-1 0 0,0 0 0,0 0 0,1 0 0,-1 0 0,1 0 0,-1 0 0,1 0 0,-1-1 0,1 1 0,0-1 0,-1 1 0,4 0 0,-2-1 0,0 0 0,1 0 0,-1 0 0,1-1 0,-1 1 0,0-1 0,1 0 0,5-2 0,3-2 0,0-1 0,0-1 0,18-12 0,-30 18 0,76-60-836,-76 61 840,0-1 1,1 1 0,-1 0 0,1-1 0,-1 1 0,0 0 0,1 0 0,-1-1 0,1 1 0,-1 0 0,1 0 0,-1-1 0,1 1 0,-1 0-1,1 0 1,-1 0 0,1 0 0,-1 0 0,1 0 0,-1 0 0,1 0 0,-1 0 0,1 0 0,-1 0 0,1 0 0,-1 0 0,1 0 0,-1 0-1,1 1 1,-1-1 0,1 0 0,-1 0 0,0 1 0,1-1 0,-1 0 0,1 1 0,-1-1 0,0 0 0,1 1 0,-1-1 0,0 0 0,1 1-1,-1 0 1,11 27 398,0-2-186,-10-24-240,2 0-1,-1 0 0,0 0 1,0 0-1,1-1 1,-1 1-1,1-1 0,-1 1 1,1-1-1,-1 0 1,1 0-1,0 0 0,0 0 1,0-1-1,4 1 1,-1 0-96,1-1 0,-1-1 0,0 1 1,0-1-1,0 0 0,12-4 1,1-1-185,-1-2 1,0 0 0,26-17 0,-34 19 61,1-1 1,-1 0-1,16-16 0,-15 11-4570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26 24575,'6'-19'0,"-5"13"0,-2 14 0,-26 122-4080,-12 81-4587,38-205 8694,0 1 1,1-1-1,-1 1 0,1 0 1,1-1-1,0 1 0,0-1 0,0 1 1,4 10-1,-4-15-9,0 0-1,0 0 0,0 0 1,0 0-1,0 0 1,1 0-1,-1 0 0,1-1 1,0 1-1,-1 0 1,1-1-1,0 1 0,0-1 1,0 0-1,0 0 1,0 0-1,0 0 0,0 0 1,0 0-1,1 0 1,-1-1-1,0 1 0,1-1 1,-1 0-1,0 1 1,1-1-1,-1 0 0,0 0 1,0-1-1,1 1 1,2-1-1,9-2 141,-1 0 1,1-1-1,0-1 1,-1 0-1,0-1 1,0 0-1,-1-1 0,22-16 1,-4 0 437,-2 0 0,32-36 1,-46 45-187,-2-1 0,1-1 0,12-22 0,-21 33-139,-1 0-1,0-1 0,0 0 0,-1 0 0,0 0 1,0 0-1,0 0 0,-1 0 0,0 0 1,0-1-1,0 1 0,-1 0 0,0-1 0,-1-6 1,9 64 2418,9 49-9154,17 59 1668,-1 81 5579,-31-205 1826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151 206 24575,'-10'3'-272,"0"0"-1,-1-1 0,1 0 0,-1-1 1,1 0-1,-1-1 0,1 0 0,-1 0 1,0-1-1,1-1 0,-15-3 1,24 5 278,1 0 0,-1-1 0,1 1 0,-1 0 0,1 0 0,-1 0 0,1-1 0,-1 1 0,1 0 0,-1 0-1,1-1 1,0 1 0,-1-1 0,1 1 0,-1 0 0,1-1 0,0 1 0,-1-1 0,1 1 0,0-1 0,0 1 0,-1-1 0,1 1 0,0-1 0,0 1 0,0-1 0,-1 1 0,1-1 0,0 1 0,0-1 0,0 1 0,0-1 0,0 1 0,0-1 0,0 0 0,0 1 0,1-1 0,-1 1 0,0-1 0,0 1 0,0-1 0,1 1 0,-1-1 0,0 1 0,0-1 0,1 1 0,-1-1 0,0 1 0,1 0 0,-1-1 0,1 1 0,-1-1 0,0 1 0,1 0 0,0-1 0,30-23 409,-27 22-400,73-44-2921,116-50 1,-154 78 3032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48 24575,'18'-11'0,"-15"10"0,1-1 0,-1 1 0,0-1 0,0 0 0,0 0 0,0-1 0,0 1 0,0-1 0,0 1 0,-1-1 0,1 0 0,-1 0 0,3-4 0,-7 9 0,-1 0 0,1 1 0,0-1 0,-1 0 0,1 0 0,-6 3 0,-1 0 0,-228 166-7102,236-170 7174,0 0 1,-1 0-1,1 0 1,0 0 0,0 1-1,0-1 1,0 0-1,0 0 1,0 1-1,0-1 1,1 0-1,-1 1 1,0-1-1,1 1 1,-1-1-1,1 1 1,-1-1-1,1 1 1,0-1-1,0 1 1,0 0-1,0-1 1,0 1-1,0-1 1,1 4-1,0 3 604,2 0-1,-1 0 1,1-1 0,4 9-1,4 11 677,13 82-3248,-15-62 1993,-9-46-97,0 0 0,0 0 0,0 0 0,1 1 0,-1-1 0,1 0 0,-1 0 0,0 0 0,1 0 0,0 0 0,-1 0 0,1 0 0,0 0 0,-1 0 0,1 0 0,0-1 0,0 1 0,0 0 0,0 0 0,0-1 0,0 1 0,0 0 0,0-1 0,0 1 0,0-1 0,0 0 0,0 1 0,0-1 0,0 0 0,0 1 0,1-1 0,-1 0 0,0 0 0,0 0 0,2 0 0,3-1 0,1 0 0,-1-1 0,0 0 0,0 0 0,8-4 0,-2 2 0,31-13-169,131-41-4956,-156 53 4361,0 2 0,1 0 0,-1 1 0,1 0 1,-1 2-1,1 0 0,31 5 0,-45-4 773,-1 0 0,0 0 0,1 0 1,-1 1-1,0-1 0,1 1 0,-1 0 0,0 1 0,0-1 1,-1 0-1,1 1 0,0 0 0,-1 0 0,0 0 1,0 1-1,0-1 0,0 1 0,3 5 0,-3-5 150,-1 1-1,-1-1 1,1 1 0,-1 0-1,0 0 1,0-1-1,0 1 1,0 0-1,-1 0 1,0 0 0,0 0-1,0 0 1,-1 0-1,0 0 1,0-1 0,-3 10-1,0-1 942,-1 0-1,-1-1 0,0 0 1,-1 0-1,-11 16 1,5-12-568,0-1 0,-1 0 1,-18 15-1,6-9-770,-1-1 1,-2-1-1,1-1 0,-34 14 1,26-16-4671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23 230 24575,'-4'2'0,"-14"-3"0,35-25 0,77-36 0,34-12-8503,-6 5 8815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24575,'3'-20'0,"2"-1"0,0 1 0,10-24 0,-11 41 142,-3 9-1,1 11-1554,-5 154-8444,-10 0 5594,3-63 5975,9 199 0,3-280-1602,1 0 0,1 0 0,2-1 0,12 37 0,-14-55-119,-1 1-1,1-1 1,1 0 0,0 0 0,0 0-1,0-1 1,10 10 0,-12-13 11,1-1 0,1 1 0,-1-1 0,1 0 0,-1 0 1,1-1-1,0 1 0,0-1 0,0 0 0,0 0 0,0 0 0,0-1 0,9 1 1,0-1-230,0-1 0,-1-1 1,1 0-1,0-1 0,-1 0 1,1-1-1,-1-1 1,0 0-1,0-1 0,0 0 1,-1-1-1,23-14 0,-11 4 213,-1 0-1,-1-1 1,0-1-1,-1-1 0,23-29 1,-37 40 7,-1 1 1,0-1 0,0-1-1,-1 1 1,0-1 0,6-16-1,-10 23 26,-1-1 0,1 0 0,0 1 0,-1-1 0,0 0 0,1 1 0,-1-1 0,0 0 0,0 0 0,-1 1 0,1-1 0,0 0 0,-1 1 0,0-1 0,0 0 0,0 1 0,0-1 0,0 1 0,0-1 0,0 1 0,-1 0 0,1 0-1,-1-1 1,0 1 0,0 0 0,0 0 0,0 1 0,-2-3 0,-5-2 210,-1 0-1,0 1 1,0 0-1,0 0 1,0 1-1,-1 0 0,1 1 1,-1 1-1,0-1 1,0 2-1,-18-2 1,11 3-260,-1 0 1,0 1-1,1 0 1,-1 2-1,1 0 1,-22 7 0,24-4-158,0 0 0,1 1 1,0 0-1,0 1 0,1 1 1,0 0-1,-15 14 0,0 4 4819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81 24575,'-3'-7'11,"-1"0"-1,0 0 1,0 1-1,0-1 1,-1 1-1,0 0 0,-1 0 1,-9-9-1,12 14-113,0-1 0,0 0 0,0 1-1,0-1 1,0 1 0,0 0 0,0 0-1,-1 0 1,1 1 0,0-1-1,-1 1 1,1 0 0,-1 0 0,1 0-1,0 0 1,-1 0 0,1 1 0,0 0-1,-1-1 1,1 1 0,0 1-1,-5 1 1,1 0-590,0 0 0,1 1 0,-1 0 0,1 0-1,-6 5 1,3 0 367,0-1 0,0 2 0,1-1 0,-11 18 0,3-1-838,2 1 0,-18 46 1,17-32 544,1 2 1,3 0-1,-9 60 1,13-1 2827,7-90-2492,0 0 0,1-1 0,1 1 0,0 0 0,1-1 0,7 21 0,-9-29 232,0-1-1,0 1 1,1 0 0,-1-1-1,1 0 1,0 1 0,-1-1-1,1 0 1,0 0 0,1 0-1,-1 0 1,0 0 0,0 0-1,4 1 1,-4-2 182,0 0 0,1-1 0,-1 1 0,0-1 0,1 0 0,-1 0 0,0 1 0,1-1 0,-1-1 0,0 1 0,1 0 0,-1-1 0,0 1 0,1-1 0,-1 1 0,0-1 0,0 0 0,0 0 0,0 0 0,3-2 0,4-3-311,0-1-1,-1 1 1,0-1 0,0-1-1,0 1 1,-1-1 0,-1-1-1,10-14 1,41-78-351,-55 96 602,16-32 475,-2 0-1,21-72 1,-33 93-658,0-1 1,-1 1 0,-1-1-1,0 1 1,-2-1-1,0 1 1,0-1 0,-2 0-1,-5-26 1,6 41 285,1-1 0,-1 1 0,0 0-1,1 0 1,-1 0 0,0 0 0,0 1 0,-1-1 0,1 0 0,-2-2 0,3 4-151,0 0 0,0 0 0,0 0-1,0 0 1,0 0 0,0 0 0,-1 0 0,1 0 0,0 0 0,0 0 0,0 0-1,0 0 1,0 0 0,0 0 0,0 0 0,0 0 0,-1 0 0,1 0 0,0 0-1,0 0 1,0 0 0,0 0 0,0 0 0,0 0 0,0 0 0,0 0 0,-1 0 0,1 0-1,0 0 1,0 0 0,0 0 0,0 0 0,0 0 0,0 0 0,0 0 0,0 0-1,0 1 1,0-1 0,-1 0 0,1 0 0,0 0 0,0 0 0,0 0 0,0 0-1,0 0 1,0 0 0,0 0 0,0 1 0,0-1 0,0 0 0,0 0 0,0 0-1,0 16 522,5 9-857,0 1 0,2-1-1,1 0 1,1 0-1,19 36 1,-3-14-909,54 76-1,0-26 631,-44-61 7035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42 202 24575,'-13'-34'-2460,"6"14"1002,-10-36 1,16 52 1398,0-1 0,0 0 0,0 0 0,1 0 0,0 0 0,0 0 0,0 1 0,1-1 0,0 0 0,0 0 0,0 0 0,0 1 0,3-6 0,-4 9 19,1-1 0,0 1 0,0 0 0,1-1 0,-1 1 0,0 0 1,0 0-1,1 0 0,-1 0 0,0 0 0,1 0 0,-1 0 0,1 1 0,-1-1 0,1 0 1,0 1-1,-1-1 0,1 1 0,0-1 0,-1 1 0,1 0 0,0 0 0,-1 0 1,1 0-1,0 0 0,-1 0 0,3 1 0,3 0-306,0 0 1,0 1-1,0 0 0,0 0 1,8 4-1,-3 0 335,-1 1 1,1 0-1,-1 1 0,0 0 0,-1 1 0,0 0 1,0 0-1,-1 1 0,-1 0 0,1 1 1,-2 0-1,1 0 0,-2 1 0,1 0 0,-1 0 1,-1 0-1,4 16 0,-3-10-1,-2 0 1,0 1-1,-1-1 0,-1 1 1,0-1-1,-2 1 0,0 0 1,-1-1-1,-1 1 1,-1-1-1,-9 34 0,16-66 1061,50-139 2303,-46 135-3359,1 1-1,0-1 0,1 1 0,1 1 0,0 0 0,19-20 0,-28 34-24,0-1 0,0 1 0,1 0 0,-1 0 0,1 0 0,0 0 0,-1 0 0,1 1 0,0-1 0,0 1 0,0 0 0,0-1 0,0 2 0,0-1 0,1 0 0,-1 1 0,0-1 0,0 1 0,1 0 0,2 0 0,-2 1-5,-1 0 0,0 0 0,0 0-1,0 1 1,-1-1 0,1 1 0,0-1-1,0 1 1,-1 0 0,1 0 0,-1 0-1,0 1 1,1-1 0,-1 1-1,0-1 1,0 1 0,-1 0 0,1-1-1,2 7 1,2 5-50,-1 0 0,-1 1 0,0-1 0,-1 1 0,0 0 0,-1 0 0,0 19 0,5 36 379,-7-69-231,0 0-1,1 0 0,-1 0 1,0 0-1,0-1 0,0 1 0,1 0 1,-1 0-1,0 0 0,1-1 1,-1 1-1,0 0 0,1-1 0,-1 1 1,1 0-1,-1-1 0,1 1 1,0 0-1,0 0 0,-1-1-37,1 0 1,-1 0-1,1 0 0,-1 0 1,1 0-1,-1 0 0,1 0 0,-1 0 1,1 0-1,-1 0 0,1-1 0,-1 1 1,1 0-1,-1 0 0,0 0 1,1-1-1,-1 1 0,1 0 0,-1 0 1,0-1-1,1 1 0,-1 0 0,0-1 1,1 0-1,21-31 124,-19 27-164,18-32 12,-8 12 699,2 0 1,1 1-1,0 0 1,23-23-1,-38 46-789,1 0 0,-1-1 0,1 1 0,-1 0-1,1 0 1,-1-1 0,1 1 0,0 1 0,0-1 0,-1 0 0,1 0-1,0 1 1,0-1 0,0 1 0,0-1 0,0 1 0,0 0 0,0 0-1,0 0 1,0 0 0,0 0 0,0 0 0,0 0 0,-1 1 0,1-1-1,0 1 1,0 0 0,0-1 0,0 1 0,0 0 0,-1 0 0,1 0-1,0 0 1,-1 0 0,1 1 0,-1-1 0,2 2 0,7 7-734,-2 0 0,1 0 1,-1 0-1,9 19 0,-10-19 696,9 15 168,13 22 556,64 78 1,-71-101-293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153 232 24575,'-1'-16'-186,"0"0"-1,-1 1 0,-1-1 1,0 0-1,-1 1 0,0 0 1,-2-1-1,1 2 0,-12-20 1,17 33 197,-1 0 0,1-1 0,-1 1 0,0 0 0,0 0 0,1 0 1,-1 0-1,0 0 0,0 0 0,0 0 0,0 0 0,0 0 0,0 0 0,0 1 1,-1-1-1,1 0 0,0 1 0,0-1 0,-1 1 0,1-1 0,-2 0 1,2 2-4,0-1 0,0 0 0,0 0 0,0 1 0,0-1 0,0 1 0,0-1 0,0 1 1,0-1-1,0 1 0,0-1 0,0 1 0,0 0 0,1-1 0,-1 1 0,0 0 0,0 0 1,1 0-1,-2 1 0,-3 6 0,1 0 1,0 0 0,1 0-1,-6 16 1,-2 16-10,1 1 0,-5 42 1,13-61-2166,1 0-1,2 44 1,0-61 2087,-1 0 0,1 0 0,0 0-1,0 0 1,1 0 0,0 0 0,0 0-1,0 0 1,0-1 0,1 1 0,-1-1-1,1 1 1,7 7 0,-7-10 80,-1 0-1,1 0 1,-1-1-1,1 1 1,0 0 0,0-1-1,0 0 1,0 1 0,0-1-1,0 0 1,0-1-1,0 1 1,0 0 0,1-1-1,-1 0 1,0 0-1,0 0 1,1 0 0,-1 0-1,0-1 1,0 0 0,0 1-1,4-3 1,2 1 800,-1-1 1,0-1-1,0 0 0,0 0 1,11-8-1,-7 3-822,-1-1-1,0 0 1,-1 0 0,0-1-1,11-16 1,-7 7-709,-1-2 0,-1 0 0,-1 0 0,17-48 0,-21 47-195,-1 0-1,4-27 1,-9 42 644,0 0 0,0 0 0,-1 0 0,0 1 0,-1-1 0,0 0 0,0 0 0,0 0-1,-1 0 1,-4-10 0,6 17 413,-1 0-1,1 0 1,-1 0-1,1 0 0,-1 0 1,1 0-1,-1 0 1,0 1-1,1-1 0,-1 0 1,0 0-1,0 0 1,0 1-1,0-1 0,0 0 1,-1 0-1,2 1-113,-1 0-1,1 0 1,-1 0-1,1 0 1,-1 0 0,1 0-1,-1 0 1,1 0-1,-1 0 1,1 0-1,-1 0 1,1 0 0,-1 1-1,1-1 1,-1 0-1,1 0 1,-1 1 0,1-1-1,0 0 1,-1 0-1,1 1 1,-1-1-1,1 0 1,-1 2 0,-1 0-23,1 0 0,-1 1 0,1 0 0,0-1 0,-1 1 0,1 0 0,0 0 0,0-1 0,1 1 0,-2 5 0,1 13 543,1-1 1,1 1 0,0-1 0,9 40 0,29 78 2021,-29-109-2537,1-1 0,1-1 0,22 36 0,-27-52-69,1 0 0,0 0 0,1 0 0,0-1-1,0-1 1,1 0 0,1 0 0,-1-1 0,22 13 0,-4-8-1800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1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10 161 24575,'-3'-11'-171,"1"0"0,0 0 0,1-1 0,0 1 0,1-1 0,2-22 0,-2 32 138,0-1 0,0 0 0,1 1-1,0-1 1,-1 0 0,1 1 0,0-1-1,0 1 1,0-1 0,1 1 0,-1 0-1,1 0 1,-1-1 0,1 1 0,0 0-1,-1 0 1,1 0 0,0 1 0,0-1-1,1 0 1,-1 1 0,0-1 0,0 1 0,1 0-1,-1 0 1,1 0 0,-1 0 0,1 0-1,0 1 1,-1-1 0,1 1 0,0-1-1,-1 1 1,1 0 0,3 0 0,1 1-21,-1 0 0,1 1 0,0 0 0,-1 0 0,1 0 0,-1 1 0,0 0 0,0 0 0,0 1 0,0-1 0,0 1 0,-1 0 0,0 1 1,6 6-1,1 1-726,-1 0 0,0 1 0,-1 1 0,14 25 0,-13-19 147,-2 1 1,0 0-1,-2 1 0,7 28 1,10 89 553,-5-18 523,-18-114 90,1 0 0,0 0 0,0-1 0,0 1 1,1-1-1,0 0 0,0 0 0,1 0 0,0 0 0,6 8 0,-6-11-352,0 1 0,-1-1 0,1 0-1,1 0 1,-1 0 0,0-1-1,1 1 1,0-1 0,-1 0 0,1-1-1,0 1 1,0-1 0,0 0-1,10 1 1,51 2-901,-42-3-141,0 1 0,0 0-1,26 8 1,-42-8 691,0 1 1,0 0-1,0 0 0,-1 1 0,1 0 1,-1 0-1,0 1 0,0 0 0,0 0 1,-1 0-1,0 1 0,10 12 0,-10-11 102,-1 1-1,0 0 1,0 0-1,-1 0 1,0 0-1,0 1 1,-1 0-1,-1 0 0,4 15 1,-4-9-181,-1-1 0,0 1 1,-1 0-1,0-1 0,-5 24 0,-1-5-184,-3-1-1,0 0 1,-2 0 0,-26 50-1,17-42 552,-25 38 0,37-66-67,0-1 1,-1 0-1,0 0 0,0-1 1,-1 0-1,-1-1 0,-18 14 1,27-22-75,0 0 0,1 0 1,-1 1-1,0-2 1,0 1-1,0 0 1,-1 0-1,1-1 1,0 1-1,0-1 0,0 1 1,0-1-1,-1 0 1,1 0-1,0 0 1,-4-1-1,4 1 134,0-1 0,1 0-1,-1 0 1,0 1 0,1-1 0,-1 0-1,1-1 1,-1 1 0,1 0-1,0 0 1,-1-1 0,1 1 0,0 0-1,0-1 1,0 1 0,-1-3-1,-1-3 223,0 0 0,0-1 0,1 1-1,0-1 1,0 1 0,1-1 0,0 0 0,0-8-1,0-24-1031,3 1 0,1 0 0,2-1 0,2 1 1,1 1-1,19-52 0,-1 19-197,3 0 0,52-88 0,-43 94 1922,-6 14 4109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 24575,'-3'0'-103,"1"1"-1,-1-1 1,1 1 0,0 0-1,-1 0 1,1 0-1,0 0 1,0 0 0,0 0-1,0 1 1,0-1-1,0 1 1,0 0 0,-2 2-1,-26 31-2974,26-29 2500,-39 58-3664,31-41 3731,0 0-1,-13 40 1,19-46 195,1 1 0,1 0 0,0 0-1,2 0 1,0 0 0,1 0 0,0 0 0,5 32-1,-4-44 355,2 1 0,-1-1-1,1 1 1,0-1-1,0 0 1,0 0-1,1 0 1,0 0-1,1 0 1,-1 0-1,1-1 1,0 0-1,0 1 1,1-2-1,-1 1 1,11 7-1,-10-8-84,1-1-1,0 0 0,0 0 1,1 0-1,-1-1 1,1 0-1,-1-1 0,1 1 1,-1-1-1,1 0 1,0-1-1,0 0 0,-1 0 1,1 0-1,0-1 0,9-2 1,0-1 404,0 0 0,0-2 0,-1 0-1,0-1 1,0 0 0,-1-1 0,0-1 0,0-1 0,-1 1 0,0-2 0,-1 0-1,0 0 1,14-19 0,-17 20-493,0-1 0,-2 0-1,1 0 1,-1-1 0,-1 0 0,0 0-1,0 0 1,-2-1 0,1 0-1,-2 0 1,0 0 0,0-1 0,-1 1-1,-1-1 1,0 1 0,-2-23 0,0 27 120,-1-1 0,-1 1 1,0-1-1,0 1 1,-1 0-1,0 1 1,-1-1-1,0 1 1,0-1-1,0 1 1,-1 1-1,-1-1 0,1 1 1,-1 0-1,0 1 1,-1 0-1,1 0 1,-17-9-1,12 8 388,0 1 1,0 0-1,0 1 0,-1 1 1,-21-5-1,21 6 617,0 2 1,1-1-1,-1 2 1,0 0-1,-24 2 1,5 6-1781,6 4-3164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3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15 408 24575,'-3'-7'-379,"0"0"0,1 0 0,0-1 0,1 1-1,0 0 1,0-1 0,0 1 0,1-1 0,0 1 0,2-13-1,-1 8-353,1 0 0,1 1 0,0-1 0,1 1 0,9-22 0,-5 17 816,1 0 0,1 0 0,1 1 1,0 1-1,22-24 0,-32 38-11,-1-1 0,1 1 0,-1-1 0,0 1 0,1 0-1,-1-1 1,1 1 0,-1 0 0,1 0 0,-1 0 0,1-1 0,-1 1 0,1 0 0,-1 0 0,1 0 0,-1 0 0,1 0-1,0 0 1,-1 0 0,1 0 0,-1 0 0,1 0 0,-1 0 0,1 0 0,-1 0 0,1 0 0,-1 1 0,1-1 0,-1 0 0,1 0-1,-1 0 1,1 1 0,-1-1 0,1 0 0,-1 1 0,0-1 0,1 1 0,-1-1 0,1 0 0,-1 1 0,0-1 0,1 1-1,-1-1 1,0 1 0,1 0 0,10 29 4190,-8-22-3762,7 18-858,-3-2-1329,2 0 1,1-1-1,1-1 1,15 22-1,-23-38 1410,1-1 0,0 0 0,0 0 0,0-1 0,1 1 0,-1-1 0,1 0 0,0 0-1,0-1 1,1 1 0,-1-1 0,1 0 0,0-1 0,-1 1 0,1-1 0,0 0 0,1-1-1,-1 1 1,0-1 0,0 0 0,8-1 0,4-1 677,-1 0 0,1-2 0,-1 0-1,0-1 1,0 0 0,0-2 0,24-11 0,-16 5-308,0-1 0,0-2 0,41-33 0,-57 41 179,0-1 1,-1 0-1,0 0 1,0-1 0,-1 0-1,0-1 1,-1 1 0,0-1-1,-1 0 1,6-15-1,-9 21-219,-1 0 0,0 0-1,0-1 1,0 1 0,-1-1-1,1 1 1,-1 0-1,0-1 1,0 1 0,-1-1-1,1 1 1,-1-1 0,0 1-1,0 0 1,-1-1-1,1 1 1,-1 0 0,0 0-1,0 0 1,0 0 0,-1 1-1,1-1 1,-1 0-1,0 1 1,0 0 0,0 0-1,0 0 1,-1 0 0,-3-3-1,2 3-88,-1 0 0,1 1 0,0-1 0,-1 1-1,1 0 1,-1 1 0,1-1 0,-1 1 0,0 0 0,0 1 0,1-1-1,-1 1 1,0 0 0,0 1 0,0-1 0,0 1 0,-7 2-1,6-1 152,0 0 0,0 0-1,0 0 1,1 1 0,-1 0-1,1 0 1,-1 1 0,1 0-1,0 0 1,1 0 0,-1 1-1,1 0 1,-9 9 0,14-13-110,-1 0 0,0 0 0,0 0 1,0 0-1,1 1 0,-1-1 0,0 0 1,1 0-1,-1 1 0,1-1 0,0 0 1,-1 0-1,1 1 0,0-1 0,0 0 1,0 1-1,0-1 0,0 1 0,0 2 1,1-3 41,-1 0 1,1 0-1,0 0 0,-1 0 1,1-1-1,0 1 1,0 0-1,-1 0 1,1 0-1,0 0 1,0-1-1,0 1 0,0 0 1,0-1-1,0 1 1,0-1-1,0 1 1,2 0-1,2 0 222,1 0-1,-1 0 0,0 0 1,1 0-1,0-1 1,-1 0-1,1 0 1,7-1-1,30-12 976,-35 10-959,1 0 0,0 1 0,14-3-1,-22 5-278,1 0-1,-1 0 1,0 0-1,0 0 1,0 1-1,0-1 1,0 0-1,0 1 1,1-1-1,-1 1 1,0-1-1,0 1 1,0-1-1,0 1 1,-1 0-1,1-1 1,0 1-1,0 0 1,0 0-1,0 0 1,-1-1-1,1 1 1,0 0-1,-1 0 1,1 0-1,-1 0 1,1 0-1,-1 1 1,1 0-1,8 37-27,-8-31 20,23 234-8805,-15-117 5430,-6-86 2099,9 92-7,-5 1 3470,-6-68 960,-2 0 1,-11 70-1,11-126-2649,1-4-457,-1 0-1,1 0 0,-1 0 1,0 0-1,0 0 1,0 0-1,0 0 1,-1-1-1,1 1 1,-1 0-1,0-1 1,-3 5-1,5-8-21,-1 0 0,1 0-1,0 0 1,-1 0 0,1 0-1,0 0 1,-1 0 0,1 0-1,0 0 1,-1 0 0,1-1-1,0 1 1,-1 0 0,1 0-1,0 0 1,0 0 0,-1 0-1,1-1 1,0 1 0,-1 0-1,1 0 1,0-1 0,0 1-1,-1 0 1,1 0 0,0-1-1,0 1 1,0 0 0,0-1-1,-1 1 1,1 0 0,0-1-1,0 1 1,0 0 0,0-1-1,0 1 1,0 0 0,0-1-1,0 1 1,0 0 0,0-1-1,0 1 1,0 0 0,0-1-1,0 1 1,-3-20-60,2-19-1599,1 0 0,2-1-1,9-49 1,35-117-1629,18 11 5518,-49 159-1684,1 1 0,2 0-1,29-42 1,-45 74-451,-1 1-1,0 0 1,1 0-1,-1 0 1,1 0-1,0 1 1,0-1 0,0 0-1,0 1 1,0-1-1,0 1 1,0 0-1,3-2 1,-3 3 40,0 0-1,0 0 1,0 0-1,0 0 1,0 0-1,0 0 1,0 1 0,0-1-1,0 1 1,0-1-1,0 1 1,0 0-1,0 0 1,0 0-1,2 1 1,-11-51 2719,7 49-2900,0 0 0,0-1-1,0 1 1,0 0 0,0 0-1,0-1 1,0 1 0,0 0-1,-1 0 1,1-1 0,0 1-1,0 0 1,0 0 0,0 0-1,0-1 1,0 1-1,0 0 1,-1 0 0,1 0-1,0-1 1,0 1 0,0 0-1,-1 0 1,1 0 0,0 0-1,0 0 1,0-1 0,-1 1-1,1 0 1,0 0 0,0 0-1,-1 0 1,1 0 0,0 0-1,0 0 1,-1 0 0,1 0-1,0 0 1,0 0 0,-1 0-1,1 0 1,0 0 0,0 0-1,-1 0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24575,'11'-4'0,"22"-6"0,-32 10 0,0 0 0,0 0 0,0 0 0,0 0 0,0 0 0,-1 0 0,1 0 0,0 0 0,0 0 0,0 0 0,0 1 0,0-1 0,-1 0 0,1 1 0,0-1 0,0 0 0,-1 1 0,1-1 0,0 1 0,0-1 0,-1 1 0,1 0 0,-1-1 0,1 1 0,0 0 0,-1-1 0,1 1 0,-1 0 0,0-1 0,1 1 0,-1 0 0,1 2 0,42 156-4003,29 85-2870,-69-237 7649,-2-3-607,0 0 1,1 0-1,0 0 1,0 0-1,0 0 0,0 0 1,5 4-1,-7-7-190,1-1-1,-1 1 0,1-1 1,-1 1-1,1-1 0,0 0 1,-1 1-1,1-1 1,-1 0-1,1 0 0,0 0 1,-1 1-1,1-1 0,0 0 1,-1 0-1,1 0 1,0 0-1,-1 0 0,1 0 1,0 0-1,0-1 0,1 1-4,0-1 0,-1 0 0,1 0 0,-1 0 0,1 0 0,0 0-1,-1 0 1,0 0 0,1 0 0,-1-1 0,2-1 0,25-32-603,-1-2 0,43-79 1,-44 70 2293,53-73 0,-77 118-1629,-1-1-1,0 0 1,0 1-1,1-1 1,-1 1-1,1-1 1,-1 1-1,1 0 1,0 0 0,-1-1-1,1 1 1,0 0-1,0 1 1,0-1-1,0 0 1,0 0-1,0 1 1,0 0-1,0-1 1,0 1-1,0 0 1,2 0-1,-1 0 81,0 1 0,0 0 0,0 0-1,0 1 1,0-1 0,-1 1-1,1-1 1,0 1 0,-1 0-1,1 0 1,-1 0 0,0 0-1,4 4 1,9 11 1765,-1 1-1,15 25 1,21 42-1946,-31-49-1512,2-1 0,27 35-1,-25-43 1014,-3-6-2255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31 24575,'-22'38'-1417,"-5"19"-5691,4 5 3847,18-46 2590,1 1-1,1-1 1,0 1-1,1 0 1,1 26-1,1-39 746,0-1 1,0 1-1,0-1 0,1 1 1,0-1-1,0 0 0,0 1 1,0-1-1,0 0 0,0 0 1,1 0-1,0 0 0,-1 0 1,1 0-1,0 0 0,1-1 1,-1 1-1,5 4 0,-4-6-29,-1 1 0,1-1 0,0 1 0,0-1 0,1 0 0,-1 0 0,0 0 0,0-1 0,0 1-1,1-1 1,-1 1 0,0-1 0,1 0 0,-1-1 0,0 1 0,0 0 0,1-1 0,-1 0 0,6-2-1,3-1 287,0-1-1,0-1 0,0 0 1,-1-1-1,1 0 0,-2-1 1,18-15-1,-14 11-233,-1-2 0,-1 0-1,0 0 1,19-31 0,-27 38-367,0-1 0,-1 0 0,0 1 0,0-1 0,-1 0-1,0 0 1,0-1 0,-1 1 0,0 0 0,0-1 0,-1 1 0,-1-13 0,0 16 189,0 0 0,0 0-1,0 0 1,0 1 0,-1-1 0,1 0 0,-1 1 0,-1-1 0,1 1-1,0 0 1,-1 0 0,0 0 0,0 0 0,0 0 0,-1 1 0,1-1 0,-1 1-1,0 0 1,0 0 0,0 0 0,0 0 0,-7-2 0,8 4 142,0-1-1,0 1 1,0 0 0,0 1 0,0-1 0,0 1-1,0-1 1,0 1 0,0 0 0,0 0 0,0 0-1,-1 0 1,1 1 0,0-1 0,0 1 0,0 0-1,0 0 1,0 0 0,1 0 0,-1 0-1,0 1 1,0 0 0,-4 3 0,3-2 199,1 0 1,-1 1-1,1 0 1,0 0 0,0-1-1,1 2 1,-1-1-1,1 0 1,0 0-1,0 1 1,0 0-1,0-1 1,1 1-1,-1 6 1,-2 17 1936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42 355 24575,'14'-22'-648,"-1"0"-1,-1-1 0,-2 0 1,11-32-1,-16 40 327,-1 0 0,-1 0 0,0 0-1,-1-1 1,-1 1 0,0-1 0,-1 0 0,-2-18 0,2 31 361,-1 1 0,1-1 1,-1 0-1,1 1 0,-1-1 1,0 1-1,0-1 0,0 1 0,0-1 1,-1 1-1,1 0 0,0 0 0,-1-1 1,0 1-1,0 0 0,1 0 1,-1 1-1,-5-4 0,5 4-21,0 0 1,0 0-1,0 1 0,-1-1 0,1 1 1,0-1-1,0 1 0,-1 0 1,1 0-1,0 0 0,-1 0 0,1 1 1,0-1-1,-1 0 0,1 1 0,0 0 1,0-1-1,0 1 0,0 0 0,-1 0 1,-2 3-1,-1-1 243,1 1 0,0-1 1,0 1-1,1 0 0,-1 0 0,1 1 1,-5 5-1,9-9-174,-1 0 1,0 0-1,1 0 1,-1 0-1,1 0 1,-1 0-1,1 0 1,-1 0-1,1 1 1,0-1-1,-1 0 0,1 0 1,0 0-1,0 0 1,0 1-1,0-1 1,0 2-1,1-2-41,-1 0 0,1 0-1,0 0 1,-1 0-1,1 0 1,0 0 0,0 0-1,-1 0 1,1 0 0,0-1-1,0 1 1,0 0 0,0 0-1,0-1 1,0 1 0,0-1-1,1 1 1,-1-1 0,0 0-1,0 1 1,2-1 0,7 3-325,0-1 0,0-1 0,0 0 1,0 0-1,0-1 0,0 0 1,1-1-1,14-3 0,-15 1-5078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21 515 24575,'-4'-9'-252,"0"-1"-1,1 1 0,1-1 1,-1 0-1,1 0 0,1 0 1,0 0-1,1 0 0,-1-1 1,2 1-1,0 0 0,2-11 1,4-14-1314,2 1 1,14-38 0,-7 24 1018,-5 17 547,-5 16 0,-1-1 0,0 0 0,-1 0 0,-1-1 0,2-31 0,-4 46 75,-1 1-1,0 0 0,0-1 0,0 1 0,-1 0 0,1-1 0,0 1 0,0 0 0,-1-1 0,1 1 0,-1 0 0,1 0 0,-1-1 0,0 1 0,1 0 0,-1 0 0,-1-2 0,1 3 34,1 0 1,-1-1-1,0 1 1,1 0 0,-1 0-1,1 0 1,-1 0-1,0 0 1,1 0-1,-1 0 1,1 0-1,-1 0 1,0 0 0,1 0-1,-1 0 1,1 1-1,-1-1 1,1 0-1,-1 0 1,0 1 0,1-1-1,-1 0 1,1 0-1,-1 1 1,1-1-1,-1 1 1,-3 2 424,1 1 0,-1-1 0,1 1 0,0 0-1,0 0 1,0 0 0,-3 8 0,3-5-710,0 0-1,0 0 0,1 0 0,0 1 1,1-1-1,0 0 0,0 1 1,0-1-1,1 1 0,0 0 0,1-1 1,1 9-1,0-6-387,1 0 1,0-1-1,0 1 0,1-1 1,1 0-1,-1 0 0,1-1 0,8 11 1,2-1-360,1-1 0,0-1-1,1 0 1,0-1 0,1-1 0,1-1 0,25 14 0,-9-8 557,-16-10 553,-1 1 0,0 1 0,-1 1 1,0 0-1,0 1 0,17 19 0,-33-31-113,-1 0 0,1 0-1,0 0 1,0 0-1,0-1 1,0 1 0,0 0-1,0 0 1,0-1-1,0 1 1,0-1 0,0 1-1,0-1 1,1 1-1,-1-1 1,0 1 0,0-1-1,0 0 1,1 0 0,-1 0-1,0 0 1,0 0-1,1 0 1,-1 0 0,0 0-1,0 0 1,1 0-1,-1-1 1,0 1 0,0-1-1,0 1 1,0-1 0,1 1-1,-1-1 1,0 0-1,0 1 1,0-1 0,0 0-1,0 0 1,-1 0-1,3-1 1,6-7 2535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24575,'10'-18'-47,"2"1"-1,0 0 1,0 1-1,27-26 1,-35 38 27,0 1 1,1-1 0,-1 1 0,1 0 0,0 0-1,0 1 1,0-1 0,0 1 0,1 0 0,-1 0-1,0 1 1,1 0 0,-1 0 0,1 0 0,-1 0 0,1 1-1,0 0 1,-1 0 0,1 1 0,-1-1 0,1 1-1,7 3 1,-5-2-25,0 1-1,0 1 1,0 0-1,0 0 1,-1 0-1,1 1 0,-1 0 1,0 1-1,-1-1 1,1 1-1,-1 0 1,0 1-1,-1 0 1,0 0-1,0 0 1,0 0-1,-1 1 1,0 0-1,3 9 1,0 2-42,-1 0 0,-1 0 0,-1 1 0,-1-1 0,0 1 0,-2 0 1,-1 26-1,0-37 86,-1-7 0,1 1 0,0 0 0,-1-1 0,1 1 0,0 0 0,1-1 0,-1 1 0,0-1 0,1 1 0,-1 0 0,1-1 0,1 3 0,-1-5 0,0-1 0,0 1 0,-1-1 0,1 1 0,0-1 0,0 1 0,-1-1 0,1 1 0,0-1 0,-1 0 0,1 0 0,-1 1 0,1-1 0,-1 0 0,1 0 0,-1 0 0,0 0 0,1 0 0,-1 0 0,38-81-1325,-30 61 762,1 1 1,1 0 0,1 0-1,0 1 1,29-36-1,-39 53 570,0 1-1,1-1 1,-1 1-1,1 0 1,0-1-1,-1 1 1,1 0-1,0 0 1,0 0 0,0 0-1,-1 0 1,1 0-1,0 1 1,0-1-1,0 1 1,0-1-1,0 1 1,1 0-1,-1 0 1,0 0-1,2 0 1,-1 1-2,0 0 0,0-1 0,0 2 0,-1-1 0,1 0 0,0 1 0,-1-1 0,1 1 0,-1 0 0,0-1 0,1 1 0,-1 1 0,2 1 0,3 5-82,0 0 0,0 1-1,-1-1 1,-1 1 0,1 1 0,5 16-1,-1 5-27,6 42-1,5 15 1299,-21-88-1158,0 0 1,0 0-1,1 0 0,-1 0 1,1 1-1,-1-1 1,0 0-1,1 0 0,0 0 1,-1 0-1,1 0 0,0 0 1,0 0-1,-1 0 0,1 0 1,0-1-1,0 1 1,0 0-1,0 0 0,1 0 1,-1-1-55,0 0 1,0 0 0,0 0-1,-1 0 1,1 0 0,0-1-1,0 1 1,-1 0 0,1 0 0,0-1-1,0 1 1,-1 0 0,1-1-1,0 1 1,-1-1 0,1 1-1,0-1 1,-1 1 0,1-1-1,-1 1 1,1-1 0,0-1-1,4-5-329,0-1 0,0 0 0,7-16-1,-11 22 340,20-50-460,-15 34 129,1 0 0,1 1-1,1 0 1,20-31 0,-28 48 390,-1-1-1,1 0 0,-1 1 1,1-1-1,0 0 0,-1 1 1,1-1-1,0 1 1,0-1-1,0 1 0,-1-1 1,1 1-1,0-1 0,0 1 1,0 0-1,0 0 0,0-1 1,0 1-1,0 0 1,-1 0-1,1 0 0,0 0 1,0 0-1,0 0 0,0 0 1,0 1-1,0-1 1,0 0-1,0 0 0,0 1 1,-1-1-1,1 0 0,0 1 1,0-1-1,0 1 1,0-1-1,0 2 0,4 2 538,0 0 0,0 1 0,0 0 0,5 8 0,2 1 15,-6-8-1082,0-1 0,1 0 0,-1 0 0,1-1 1,14 7-1,-3-3-693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28 155 24575,'8'-38'-1520,"-3"20"1646,-1 0 0,-1-1 0,-1 1 0,0-26 0,-2 44-122,0 0 0,0 0 1,0 0-1,0 0 0,0 0 0,-1 0 0,1 1 0,0-1 0,0 0 0,0 0 0,0 0 0,0 0 1,0 0-1,0 0 0,0 0 0,0 0 0,0 0 0,0 0 0,0 0 0,0 0 0,0 0 1,0 0-1,0 0 0,0 0 0,-1 0 0,1 0 0,0 0 0,0 0 0,0 0 0,0 0 1,0 0-1,0 0 0,0 0 0,0 0 0,0 0 0,0 0 0,0 0 0,0 0 0,0 0 0,0 0 1,-1 0-1,1 0 0,0 0 0,0 0 0,0 0 0,0 0 0,0 0 0,0 0 0,0 0 1,0 0-1,0 0 0,0 0 0,0-1 0,0 1 0,0 0 0,-6 12 92,-5 16 365,3-3-574,1 1 0,1 1-1,-4 48 1,9-67 86,1 1 0,1 0 0,-1 0 0,1-1 0,1 1-1,0-1 1,0 1 0,0-1 0,1 1 0,1-1 0,-1 0-1,1-1 1,1 1 0,-1 0 0,11 11 0,-3-7 26,1-1-1,0 0 1,1-1 0,0-1 0,0 0-1,1-1 1,0 0 0,20 6 0,2 3-50,-36-17 38,0 0 0,0 1 0,0-1 0,0 1 0,0-1 0,0 1 0,0-1-1,0 1 1,0 0 0,0-1 0,0 1 0,-1 0 0,1 0 0,0-1 0,-1 1 0,1 0 0,0 0 0,-1 0 0,1 0 0,-1 0 0,1 0 0,-1 0-1,0 0 1,1 0 0,-1 0 0,0 2 0,0-2 20,-1 1 0,1-1 0,-1 1-1,1-1 1,-1 1 0,0-1 0,0 1 0,0-1 0,0 0-1,0 0 1,0 1 0,0-1 0,0 0 0,0 0 0,-3 1-1,-6 5-286,0 0 0,-1-1 0,-16 6-1,15-7-1444,0 0-1,-1-1 0,-23 4 0,28-7 1499,-1 0 0,1-1 0,0 1 0,0-2 0,0 1 0,-1-1 0,-9-3 0,2-1 3172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66 24575,'5'-5'0,"0"0"0,-1 0 0,1-1 0,3-7 0,-7 12 0,-1 0 0,1 0 0,0-1 0,-1 1 0,1 0 0,-1-1 0,0 1 0,0-1 0,1 1 0,-1 0 0,0-1 0,0-1 0,0 2 0,0 1 0,-1-1 0,1 0 0,0 1 0,-1-1 0,1 0 0,0 1 0,-1-1 0,1 1 0,0-1 0,-1 1 0,1-1 0,-1 1 0,1-1 0,-1 1 0,0-1 0,1 1 0,-1 0 0,1-1 0,-1 1 0,0 0 0,1-1 0,-1 1 0,0 0 0,1 0 0,-2 0 0,-1-1 0,1 1 0,-1 0 0,0 0 0,1 1 0,-1-1 0,0 0 0,1 1 0,-1 0 0,1 0 0,-1 0 0,0 0 0,1 0 0,0 0 0,-1 0 0,1 1 0,-4 2 0,-34 31 0,38-34 0,-9 11-291,-1 0-1,2 0 1,-10 15 0,17-23 191,0 0 0,0 1 1,1-1-1,0 1 0,-1 0 1,2 0-1,-1 0 0,0 0 1,1 0-1,0 0 1,0 0-1,1 0 0,0 9 1,0-13 75,0 1 0,1-1 1,-1 1-1,1-1 0,-1 1 1,1-1-1,0 0 0,0 1 1,-1-1-1,1 0 0,0 0 1,0 0-1,0 0 1,1 0-1,-1 0 0,0 0 1,0 0-1,0 0 0,1 0 1,-1 0-1,0-1 0,1 1 1,-1-1-1,1 1 0,-1-1 1,1 1-1,-1-1 1,1 0-1,-1 0 0,1 0 1,-1 0-1,1 0 0,-1 0 1,4 0-1,1-1 32,0 0 0,0 0 0,0 0-1,0 0 1,0-1 0,0 0 0,7-4 0,-1-1-8,-1 0 0,1-2 0,-1 1 0,-1-1 0,0-1 0,0 1 0,-1-2 0,0 1 0,-1-2 0,11-18 0,-4 87-3462,81 223-3305,3 16 7127,-91-263-189,-2-1 0,-1 1 0,-1 1 0,-2-1 0,-2 0 0,0 1 0,-7 40 0,4-60-328,0 0 1,0 1 0,-2-1-1,1-1 1,-2 1 0,0-1-1,-1 0 1,-11 18-1,15-27 368,0 1 0,0-1 0,-1 0 0,0-1 0,1 1 0,-1-1 0,0 1-1,-1-1 1,1 0 0,-1-1 0,1 1 0,-1-1 0,0 0 0,0 0 0,0 0-1,0-1 1,0 1 0,0-1 0,0-1 0,-1 1 0,1-1 0,0 0 0,0 0 0,-1 0-1,1-1 1,-8-1 0,3-2 44,0 1 0,0-1 1,0-1-1,1 0 0,0 0 0,0-1 0,0 0 0,1 0 0,0-1 0,0 0 1,0-1-1,1 0 0,0 0 0,1 0 0,0-1 0,-8-15 0,2 2 279,1 0 0,1-2 0,1 1 0,1-1-1,-10-47 1,14 41-1375,0-1 0,2 0 0,2 1 0,0-1 0,2 0-1,8-39 1,5 2-1462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24 24575,'31'-22'355,"-29"20"-433,-4 3-199,-18 11-1140,-84 48-7602,65-40 8724,-1-2 0,-46 15 1,84-33 294,0 1 0,0-1 0,0 1 0,0 0 0,0 0 0,0 0 0,0 0 0,0 0 0,0 0 0,1 0 0,-1 1 0,0-1 0,1 1 0,-3 2 0,3-2 0,1 0 0,-1 0 0,1 0 0,-1 0 0,1-1 0,0 1 0,0 0 0,0 0 0,0 0 0,0 0 0,1 0 0,-1 0 0,1 0 0,-1 0 0,1 0 0,0 2 0,21 75 1930,-3 2 0,8 86 0,-24-140-2107,18 109-3654,-18-120 3293,1 1 0,1-1 0,1-1 0,0 1 0,17 29 0,-20-41 566,0 1 0,0-1 0,0 0 0,1 0 0,-1 0-1,1 0 1,0-1 0,0 0 0,1 0 0,-1 0 0,0 0 0,1 0 0,0-1 0,-1 0 0,1 0 0,0 0 0,0-1 0,1 0 0,-1 0 0,0 0 0,0 0 0,0-1 0,1 0 0,-1 0 0,0 0 0,0-1 0,0 0 0,1 0 0,6-2 0,1-1-201,0-2 1,0 1-1,0-1 0,0-1 0,-1 0 1,0-1-1,0 0 0,-1-1 1,16-17-1,-10 8 5636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24575,'-26'0'0,"0"1"0,0 2 0,1 0 0,-1 2 0,-33 9 0,29-5 0,21-7 0,-1 0 0,1 1 0,-1 0 0,1 1 0,0 0 0,-12 7 0,19-9 0,0-1 0,1 1 0,-1 0 0,1 0 0,0-1 0,-1 1 0,1 0 0,0 0 0,0 0 0,0 0 0,1 0 0,-1 0 0,0 1 0,1-1 0,-1 0 0,1 4 0,0 40 0,1-22 0,-5 14 0,2-31 0,1 0 0,0 0 0,1 0 0,-1 0 0,1 0 0,1-1 0,-1 1 0,1 0 0,0 0 0,1 0 0,2 6 0,-3-11 0,0-1 0,0 1 0,0-1 0,0 1 0,1-1 0,-1 0 0,1 0 0,-1 0 0,1 1 0,-1-1 0,1-1 0,0 1 0,-1 0 0,1 0 0,0-1 0,0 1 0,0-1 0,-1 1 0,1-1 0,0 0 0,0 0 0,0 0 0,0 0 0,0 0 0,2 0 0,7-1 0,0-1 0,23-6 0,-25 6 0,21-6-146,8-2-1314,-1 1 0,77-7 0,-103 16 1238,0 0-1,0 0 1,0 1-1,0 0 1,0 1-1,-1 0 1,1 1-1,0 0 1,-1 1-1,1 0 1,-1 0-1,-1 1 1,1 1-1,0-1 0,9 9 1,-15-10 222,1 0 0,0 0 0,-1 1 0,0 0 0,0-1 0,-1 1 0,1 1 0,-1-1 0,0 0 0,0 1 0,-1-1 0,0 1 0,0 0 0,0 0 0,0 0 0,-1 0 0,0 0 0,-1 0 0,1 1 0,-2 10 0,0-9 0,0-1 0,-1 1 0,0-1 0,0 0 0,-1 1 0,0-1 0,0 0 0,0 0 0,-1-1 0,-1 1 0,1-1 0,-1 0 0,0 0 0,0 0 0,0-1 0,-9 7 0,7-7 417,0 1-1,0-1 1,0-1 0,-1 0 0,0 0-1,0 0 1,0-1 0,0 0 0,-1 0-1,1-1 1,-14 2 0,16-4-373,-1 0 1,1 0-1,-1 0 1,1-1 0,-1 0-1,1 0 1,-1-1-1,1 1 1,-12-6-1,-7-6-5595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80 102 24575,'-9'0'0,"-33"-2"0,41 2 0,-1 0 0,1-1 0,-1 1 0,1 0 0,0-1 0,-1 1 0,1 0 0,0-1 0,-1 0 0,1 1 0,0-1 0,0 0 0,0 0 0,0 0 0,-1 0 0,1 0 0,0 0 0,1 0 0,-1 0 0,0 0 0,0 0 0,0 0 0,-1-3 0,2 3 0,0 0 0,0 0 0,0 0 0,0 0 0,0 0 0,0 0 0,1 0 0,-1 0 0,0 0 0,0 0 0,1 1 0,-1-1 0,0 0 0,1 0 0,-1 0 0,1 0 0,0 0 0,-1 1 0,1-1 0,-1 0 0,1 0 0,0 1 0,0-1 0,-1 0 0,1 1 0,0-1 0,1 0 0,26-13 0,-27 14 0,21-9-212,0 1 0,0 2 0,1 0-1,38-4 1,-50 9 124,1 0-1,-1 1 1,1 0 0,-1 1-1,1 0 1,-1 0-1,0 2 1,1-1-1,-1 1 1,0 1 0,15 7-1,-21-8 90,1 1 0,-1 0 0,0 1-1,0-1 1,0 1 0,0 0 0,-1 0 0,0 1-1,0-1 1,0 1 0,-1 0 0,0 0 0,0 0-1,-1 0 1,1 1 0,-1-1 0,2 12 0,1 10-18,-2-1 0,1 55 0,-4-63-6,-9 463-12429,0-362 11394,7-101 845,1-1 405,-1 0-1,-1 1 0,-1-1 0,-5 19 1,7-33-23,1 0 1,-1 0-1,0 0 1,0-1 0,0 1-1,0 0 1,-1-1-1,0 1 1,1-1 0,-1 0-1,0 0 1,-1 0-1,1 0 1,0-1 0,-1 1-1,0-1 1,1 0-1,-1 0 1,0 0 0,0 0-1,0-1 1,-7 2-1,-8 0 2687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76 278 24575,'-4'-10'0,"-1"1"0,-1 0 0,0 0 0,0 0 0,-8-8 0,14 17 0,0-1 0,0 1 0,-1 0 0,1 0 0,0 0 0,0-1 0,-1 1 0,1 0 0,0 0 0,0 0 0,-1 0 0,1-1 0,0 1 0,0 0 0,-1 0 0,1 0 0,0 0 0,-1 0 0,1 0 0,0 0 0,0 0 0,-1 0 0,1 0 0,0 0 0,-1 0 0,1 0 0,0 0 0,-1 0 0,1 0 0,0 1 0,0-1 0,-1 0 0,1 0 0,0 0 0,0 0 0,-1 0 0,1 1 0,0-1 0,0 0 0,-1 0 0,1 0 0,0 1 0,0-1 0,0 0 0,0 0 0,-1 1 0,1-1 0,0 0 0,0 1 0,0-1 0,0 0 0,0 0 0,0 1 0,0-1 0,0 0 0,0 1 0,0-1 0,0 1 0,-4 22 0,4-20 0,-19 298-8451,19-291 8516,1 66-1156,0-70 773,-1 0 0,1 1 0,1-1 0,-1 0-1,1 0 1,0 0 0,1 0 0,-1-1 0,6 9-1,-8-13 319,1 0 0,0 0 0,0 0 0,0 0 0,0 0 0,0 0 0,0-1 0,0 1 0,1 0 0,-1-1 0,0 1 0,0-1 0,0 1 0,1-1 0,-1 1 0,0-1 0,1 0 0,-1 0 0,0 0 0,1 1 0,-1-1 0,0-1 0,1 1 0,-1 0 0,0 0 0,0 0 0,1-1 0,-1 1 0,0 0 0,1-1 0,-1 0 0,0 1 0,2-2 0,3-1 0,0-1 0,0 0 0,0-1 0,10-9 0,6-10 1032,-1-1-1,-2-1 1,27-44-1,6-8-921,-51 75 139,1 1 0,0-1-1,0 1 1,-1 0 0,2 0 0,-1-1 0,0 1 0,0 1-1,1-1 1,-1 0 0,5-2 0,-6 4-130,0 0 1,1 0-1,-1 0 1,1 0-1,-1 0 1,1 0-1,-1 1 0,1-1 1,-1 0-1,0 1 1,1-1-1,-1 1 1,0-1-1,1 1 1,-1 0-1,0 0 0,0-1 1,1 1-1,-1 0 1,0 0-1,0 0 1,0 0-1,0 0 1,1 3-1,4 3-119,0-1 0,1 1 0,-1-2 0,1 1 0,1-1 0,10 7 0,-15-11 0,0 1 0,0-1 0,0 0 0,0 0 0,0-1 0,0 1 0,1-1 0,-1 0 0,0 1 0,0-1 0,0-1 0,0 1 0,1 0 0,-1-1 0,0 0 0,0 1 0,0-1 0,0 0 0,0-1 0,0 1 0,-1-1 0,5-2 0,6-4-456,0-1 0,-1 0 0,0-1 0,-1 0-1,0-1 1,-1 0 0,0-1 0,-1 0 0,0-1 0,14-25 0,-19 28 161,0 0 0,0 1 0,-1-1-1,0-1 1,0 1 0,-1 0 0,-1-1 0,0 1 0,0-1 0,-1 1 0,-1-1 0,1 1-1,-2-1 1,1 1 0,-1 0 0,-7-19 0,1 11 208,-17-30 0,6 14 23,18 33 221,1 0 0,-1 0 0,0 0 0,1 0 0,-1 0 0,1 0 0,0 0 0,-1 0 0,1-1 0,0 1 0,0 0 1,-1 0-1,1 0 0,0-1 0,0 1 0,0 0 0,0 0 0,1 0 0,-1-1 0,0 1 0,1 0 0,-1 0 0,0 0 1,1 0-1,-1 0 0,1 0 0,0 0 0,-1 0 0,1 0 0,0 0 0,-1 0 0,1 0 0,0 0 0,0 0 0,0 0 0,0 1 1,0-1-1,0 0 0,0 1 0,0-1 0,0 1 0,0-1 0,1 1 0,-1 0 0,0-1 0,0 1 0,0 0 0,2 0 0,5-2 596,0 1 0,0 0 0,0 1 0,0 0 0,16 2 0,-16-1-518,-1 0 0,0 1-1,0 0 1,-1 0 0,11 5-1,-11-4-447,-1 0 0,0 1-1,1-1 1,-2 1 0,1 0-1,0 0 1,-1 1 0,1-1 0,4 9-1,-3-4-233,-1 0 0,-1 0 0,0 0 0,0 0 0,-1 1 1,0 0-1,0 0 0,-1 0 0,-1 0 0,1 15 0,-1 5 379,-1 0 0,-2 0 0,-1-1 0,-7 34 0,5-43-1633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3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5 339 24575,'-4'-80'0,"13"148"-1273,14 77-5790,-18-118 5909,2-1 1,1 0-1,15 33 1,-22-57 1123,0 0-1,0 1 1,0-1 0,0 0-1,0 0 1,1 0 0,-1 0-1,1 0 1,-1 0 0,1 0-1,0 0 1,0-1 0,0 1-1,0 0 1,0-1 0,0 0-1,0 0 1,1 1 0,-1-1-1,3 0 1,-2-1 102,-1 0 0,1 0 1,-1 0-1,0-1 0,1 1 0,-1-1 1,0 1-1,1-1 0,-1 0 0,0 0 0,0 0 1,1-1-1,-1 1 0,0 0 0,0-1 1,0 1-1,-1-1 0,1 0 0,0 1 1,-1-1-1,2-3 0,10-10 1225,-1-1 0,0 0 0,-2-1-1,17-35 1,-21 39-608,-1 0 1,0-1-1,-1 1 0,-1-1 0,0 0 1,-1 0-1,1-27 0,-9 17-689,2 19 0,1 16 0,2 6 0,1 0 0,0-1 0,1 1 0,1 0 0,6 24 0,-7-35 0,1 0 0,0 0 0,0 0 0,0 0 0,1 0 0,0-1 0,0 1 0,0-1 0,1 0 0,0 0 0,0 0 0,0 0 0,0-1 0,1 1 0,0-1 0,0 0 0,8 5 0,-11-8 0,1 0 0,-1 0 0,0 0 0,1 0 0,0 0 0,-1 0 0,1-1 0,-1 0 0,1 1 0,0-1 0,-1 0 0,1 0 0,-1 0 0,1 0 0,0-1 0,-1 1 0,1-1 0,-1 0 0,1 1 0,4-3 0,-4 0 0,1 1 0,-1-1 0,1 0 0,-1 0 0,0 0 0,0 0 0,0-1 0,-1 1 0,1-1 0,-1 1 0,3-8 0,1-3 0,0-2 0,-1 1 0,0-1 0,-2 1 0,4-28 0,-7 39 0,5-65 0,-5 62 0,-1 1 0,1-1 0,-1 1 0,0-1 0,-1 1 0,0 0 0,0 0 0,-3-8 0,5 13 0,-1 1 0,1-1 0,0 1 0,0-1 0,0 1 0,-1 0 0,1-1 0,0 1 0,0 0 0,-1-1 0,1 1 0,0 0 0,0-1 0,-1 1 0,1 0 0,-1-1 0,1 1 0,0 0 0,-1 0 0,1 0 0,0-1 0,-1 1 0,1 0 0,-1 0 0,1 0 0,-1 0 0,1 0 0,0 0 0,-1 0 0,1 0 0,-1 0 0,-10 10 0,-2 21 0,7-9-998,1 1 0,1 0-1,1 0 1,0 32 0,3-42 391,0-1 0,1 1 0,1 0 0,0-1 1,1 0-1,0 1 0,1-1 0,0 0 0,9 18 0,-11-27 554,0 0 0,0 1 0,0-1 0,0 0 0,1-1 0,-1 1 0,1 0 0,0-1 0,0 0 0,-1 1 0,1-1 0,1 0 0,-1 0 0,0-1 0,0 1 0,1-1 0,6 2 0,-4-2 51,-1 0 0,1-1 1,-1 0-1,1 0 0,-1 0 1,1-1-1,-1 0 1,1 0-1,-1 0 0,10-5 1,1-1 367,0 0-1,-1-2 1,0 0 0,0-1 0,-1 0-1,20-20 1,-26 21-764,0 1 1,0-1-1,7-11 1,-9 11 549,-1-1 0,1 0 0,-1 0 1,-1 0-1,0-1 0,0 1 1,-1-1-1,-1 0 0,0 0 0,0 0 1,-1 0-1,0-1 0,-1 1 0,0 0 1,-1 0-1,0 0 0,-1 0 1,-1 0-1,-3-14 0,2 14 1240,1-1-1,-3-18 0,0-55-7154,3 33 2736,-1 18 4340,-6-9-1364,10 43 96,0-1 0,0 1 0,0-1 0,0 1 0,0 0 0,0-1 0,0 1 0,0 0 0,0-1 0,0 1 0,-1 0 1,1-1-1,0 1 0,0 0 0,0-1 0,-1 1 0,1 0 0,0 0 0,0-1 0,-1 1 0,1 0 0,0 0 0,-1-1 0,1 1 0,0 0 0,-1 0 0,1 0 0,0 0 0,-1-1 0,0 3 95,0-1 0,1 1-1,-1-1 1,0 1-1,1-1 1,0 1 0,-1-1-1,1 1 1,0 0-1,-1-1 1,1 4 0,-1 19 1438,0 0 0,4 31 0,21 103-6808,-16-122 3727,1-2 1,13 36-1,-18-60 1417,0 0 0,1-1-1,-1 1 1,2-1 0,-1 0 0,1-1-1,1 1 1,0-1 0,0-1-1,0 1 1,15 10 0,-19-16 145,0 0-1,0-1 1,1 1 0,-1 0-1,1-1 1,0 0 0,-1 0-1,1 0 1,0-1 0,-1 1-1,1-1 1,0 0 0,0 0 0,0 0-1,-1 0 1,1-1 0,0 1-1,0-1 1,-1 0 0,8-3-1,9-5 4902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107 294 24575,'-10'0'-374,"0"-1"-1,0 1 1,0-1 0,1-1-1,-1 0 1,0-1-1,1 1 1,-15-8-1,24 10 379,-1 0-1,1 0 0,0 0 0,0 0 0,-1 0 0,1-1 1,0 1-1,0 0 0,-1 0 0,1 0 0,0-1 0,0 1 0,0 0 1,-1 0-1,1-1 0,0 1 0,0 0 0,0 0 0,0-1 0,0 1 1,0 0-1,-1-1 0,1 1 0,0 0 0,0 0 0,0-1 1,0 1-1,0 0 0,0-1 0,0 1 0,0 0 0,0-1 0,0 1 1,1 0-1,-1 0 0,0-1 0,0 1 0,0-1 0,12-10 268,18-4 122,4 1-1419,0 1 0,1 2 0,0 2 0,0 1-1,1 2 1,0 1 0,52 0 0,-79 5 784,1 1-1,-1 0 1,1 1-1,-1 0 1,12 4-1,-19-6 210,-1 1 0,1-1 0,0 1-1,-1-1 1,1 1 0,0 0 0,-1 0 0,1 0 0,-1 0-1,1 0 1,-1 0 0,0 1 0,1-1 0,-1 0-1,0 1 1,0-1 0,0 0 0,0 1 0,0-1 0,0 1-1,-1 0 1,1-1 0,0 1 0,-1 0 0,1 0 0,-1-1-1,0 1 1,1 0 0,-1 0 0,0-1 0,0 1-1,0 0 1,-1 0 0,1 0 0,-1 2 0,-1 3 342,-1 0 1,-1 0 0,1-1-1,-1 0 1,0 1-1,-1-2 1,1 1 0,-1 0-1,0-1 1,-7 6 0,-32 25 545,16-16-3543,7-5 3301,1-1-1,-2-1 1,0-1-1,-30 12 0,51-24-572,1 1 0,-1-1-1,0 0 1,0 1-1,0-1 1,0 0 0,0 0-1,0 0 1,0 1-1,0-1 1,0 0 0,0 0-1,1-1 1,-1 1-1,0 0 1,-2 0-1,3-1-15,0 1-1,0 0 1,0-1-1,-1 1 0,1 0 1,0-1-1,0 1 0,0 0 1,0 0-1,0-1 0,0 1 1,0-1-1,0 1 0,0 0 1,0-1-1,0 1 1,0 0-1,0-1 0,0 1 1,0 0-1,0-1 0,0 1 1,0 0-1,0 0 0,1-1 1,-1 1-1,0 0 0,0-1 1,21-27 754,-21 27-775,54-62 22,58-76-24,-100 122-83,-1-1 0,-1 0 1,-1-1-1,0 0 0,-2 0 0,9-32 0,-13 29-759,0 9-91,8 34 519,101 287-2350,-89-241 2367,-16-48-31,-1 0 1,-1 0 0,0 1 0,-2-1-1,2 26 1,-5-38 628,0 0-1,0 0 1,-1 0 0,0 0 0,-1 0 0,1 0-1,-1 0 1,0 0 0,-1-1 0,0 1-1,0-1 1,0 1 0,-1-1 0,0 0 0,0 0-1,-1-1 1,-9 11 0,-8 2 786,0-2 1325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2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25 276 24575,'-6'-16'0,"1"0"0,1 0 0,-4-29 0,8 43 0,-1 1 0,1-1 0,0 1 0,0-1 0,0 1 0,0-1 0,0 1 0,0 0 0,1-1 0,-1 1 0,0-1 0,1 1 0,-1-1 0,2-1 0,-2 3 0,0 0 0,1-1 0,-1 1 0,1 0 0,-1 0 0,0 0 0,1-1 0,-1 1 0,0 0 0,1 0 0,-1 0 0,1 0 0,-1 0 0,0 0 0,1 0 0,-1 0 0,1 0 0,-1 0 0,0 0 0,1 0 0,-1 0 0,0 1 0,1-1 0,-1 0 0,1 0 0,-1 0 0,0 0 0,1 1 0,-1-1 0,0 0 0,1 1 0,3 2 0,-1 0 0,0 0 0,1 0 0,-1 1 0,-1-1 0,1 1 0,3 4 0,10 26-430,9 15-751,-23-45 1124,0 0-1,1-1 0,-1 1 1,1-1-1,0 0 0,0 1 1,0-2-1,1 1 1,5 4-1,-8-7 78,0 1 1,0-1-1,1 1 1,-1-1-1,0 1 0,1-1 1,-1 0-1,1 1 1,-1-1-1,1 0 0,-1 0 1,0 0-1,1 0 1,-1 0-1,1-1 0,-1 1 1,1 0-1,-1-1 1,2 0-1,0 0-6,0-1 0,0 0 1,0 0-1,0 0 0,0 0 0,-1 0 0,5-5 1,1-3-112,0-1 0,-1 1 0,8-15 0,-4 0-1315,-1 0-1,0 0 1,-2-1 0,-2 0-1,7-42 1,-6 28-522,9 84 7024,-4 1-4914,20 52 1,-20-67-1350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35 159 24575,'-5'-8'-535,"0"0"0,1-1 0,0 1 0,1-1 0,-1 0 0,2 0 0,0 0 1,0 0-1,0-1 0,1 1 0,0 0 0,1-1 0,1-13 0,-1 22 606,1 0 0,-1 0 0,0 0 0,0 0 0,1 0 0,-1 0-1,1 0 1,-1 0 0,1 1 0,-1-1 0,1 0 0,0 0 0,-1 0 0,1 1 0,0-1 0,0 0 0,-1 1 0,1-1 0,0 0 0,0 1 0,0 0 0,0-1 0,0 1 0,0-1 0,0 1 0,1 0 0,0-1-270,1 1-1,-1 0 1,1 0 0,-1 0-1,1 1 1,-1-1 0,1 1-1,-1-1 1,1 1 0,2 1 0,33 18-2207,-20-7 4148,-9-5-2069,1 1-1,-1 0 0,-1 0 0,0 1 1,0 0-1,-1 1 0,0 0 0,-1 0 1,0 0-1,-1 1 0,0-1 0,-1 1 1,0 1-1,-1-1 0,3 22 0,-4-13 289,-1 1-1,0 0 1,-2 0-1,-1 0 1,-1-1 0,0 1-1,-2-1 1,-9 27-1,32-99 2437,18-42-3482,11-4 31,-9 39 3504,-35 54-2048,1-1 1,0 1 0,0 0 0,0 0 0,0 0 0,0 1 0,9-6 0,-11 8-359,-1 1-1,1-1 1,-1 0 0,1 1 0,-1-1 0,1 1-1,0 0 1,-1 0 0,1-1 0,-1 1-1,1 0 1,0 0 0,-1 0 0,1 1 0,0-1-1,-1 0 1,1 1 0,0-1 0,-1 1-1,1-1 1,-1 1 0,1 0 0,-1 0 0,1 0-1,-1-1 1,0 1 0,0 0 0,1 1 0,1 1-1,2 3-21,0-1 1,-1 1-1,1 0 0,-1 1 0,-1-1 0,1 1 1,-1 0-1,3 9 0,1 6-921,4 31 0,-7-32 401,11 36-1,-14-56 504,-1-1-1,0 1 0,0-1 0,0 1 1,0-1-1,1 1 0,-1 0 1,0-1-1,0 1 0,1-1 0,-1 1 1,0-1-1,1 1 0,-1-1 0,1 0 1,-1 1-1,0-1 0,1 1 1,-1-1-1,1 0 0,-1 1 0,1-1 1,-1 0-1,1 0 0,0 1 0,-1-1 1,1 0-1,-1 0 0,2 0 1,-1 0-20,0 0 1,0-1-1,0 1 1,0-1 0,-1 1-1,1-1 1,0 0 0,0 1-1,0-1 1,0 0-1,-1 0 1,1 1 0,0-1-1,-1 0 1,2-1 0,22-44 974,-20 37 344,1-3-967,11-21-204,-15 31-154,0 1 0,0-1 0,1 0 0,-1 0 0,0 1 0,1-1 0,-1 0 0,1 1 0,-1 0 1,1-1-1,0 1 0,2-2 0,0 2-1152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24 117 24575,'-1'-12'-495,"0"0"0,-1 0 0,-1 0-1,-5-18 1,0-1 73,16 44 897,5 8-5195,1 15 3220,-1 0-1,-2 1 1,7 40 0,-18-76 1606,0-1 0,0 1 1,0-1-1,0 1 1,0-1-1,0 1 0,0-1 1,0 1-1,0-1 0,1 1 1,-1-1-1,0 1 1,0-1-1,0 1 0,1-1 1,-1 1-1,0-1 0,1 0 1,-1 1-1,0-1 1,1 1-1,-1-1 0,1 0 1,-1 0-1,0 1 1,1-1-1,-1 0 0,1 1 1,0-1-1,0 0 66,0-1-1,-1 1 1,1 0 0,0-1-1,0 1 1,-1-1 0,1 1-1,0-1 1,-1 1 0,1-1-1,0 0 1,-1 1 0,1-1-1,-1 0 1,1 1-1,0-2 1,22-42 3459,-18 33-3454,-2 5-31,18-35 881,1 1 0,33-44 0,-55 84-1027,0 0 0,0-1 0,0 1 0,0 0 0,1 0 0,-1-1 0,0 1 0,0 0 0,1 0 0,-1-1 0,0 1 0,0 0 0,1 0 0,-1 0 0,0-1 0,0 1 0,1 0 0,-1 0 0,0 0 0,1 0 0,-1 0 0,0 0 0,1-1 0,-1 1 0,0 0 0,1 0 0,-1 0 0,0 0 0,1 0 0,-1 0 0,0 1 0,1-1 0,-1 0 0,0 0 0,1 0 0,-1 0 0,7 13 0,1 31 0,-7-34 0,5 29-1646,1 0-1,3 0 0,24 67 1,-24-85 41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14 376 24575,'0'0'0,"-1"0"0,1 0 0,-1 0 0,0 0 0,1 0 0,-1-1 0,1 1 0,-1 0 0,1 0 0,-1 0 0,1 0 0,-1-1 0,1 1 0,-1 0 0,1 0 0,-1-1 0,1 1 0,-1 0 0,1-1 0,0 1 0,-1-1 0,1 1 0,0 0 0,-1-1 0,1 1 0,0-1 0,-1 1 0,1-1 0,0 1 0,0-2 0,0-18 0,17-20 0,33-44-2668,16-29-3984,-55 89 5875,13-34-1,-24 55 856,1 1 0,0-1 0,0 1 0,0-1 0,1 1 0,-1-1 0,0 1 0,3-3 0,-4 5-80,0 0 0,1 0 0,-1 0 0,0 0 0,0-1 0,0 1 0,1 0 0,-1 0 0,0 0 0,0 0 0,1 0 0,-1 0 0,0 0 0,0 0 0,0 0 0,1 0 0,-1 0 0,0 0 0,0 0 0,1 0 0,-1 0 0,0 0 0,0 0 0,0 0 0,1 0 0,-1 0 0,0 0 0,0 0 0,1 0 0,-1 0 0,0 1 0,0-1 0,0 0 0,1 0 0,7 15-68,42 166 632,-26-85-1079,10 42-3175,17 61 3867,-51-198-38,0-1 1,0 1 0,0 0 0,1 0 0,-1-1-1,0 1 1,0 0 0,1-1 0,-1 1-1,0 0 1,1-1 0,-1 1 0,1-1 0,-1 1-1,1 0 1,-1-1 0,1 1 0,-1-1 0,1 1-1,0-1 1,0 1 0,0-1-58,-1 0 1,1-1-1,-1 1 0,1 0 1,-1 0-1,1-1 0,-1 1 1,0-1-1,1 1 1,-1 0-1,1-1 0,-1 1 1,0-1-1,1 1 0,-1 0 1,0-1-1,0 1 0,1-1 1,-1 1-1,0-1 0,0 0 1,11-40 344,-10 35-813,18-79-1294,17-76-574,-27 131 1885,1 0-1,1 1 0,18-33 1,-26 57 604,0 0 1,-1 0 0,2 1 0,-1-1 0,0 1-1,1 0 1,0 0 0,0 0 0,0 0 0,0 1-1,10-6 1,-11 8-205,-1 0-1,1 0 0,0 0 0,0 0 1,0 1-1,0 0 0,-1 0 1,1-1-1,0 1 0,0 1 1,0-1-1,0 0 0,0 1 0,-1 0 1,1-1-1,0 1 0,0 0 1,-1 0-1,1 1 0,-1-1 1,1 1-1,-1-1 0,1 1 0,3 3 1,3 3 265,0 0 0,0 1 0,-1 0 1,0 0-1,10 16 0,29 57 3344,-38-63-2989,1-1 0,1 1 0,0-2 0,2 1 1,0-2-1,15 16 0,-26-30-694,1 0 0,-1 0 0,1 0 0,-1 0 0,1 0 0,0 0 0,0-1 0,-1 0 0,1 1 0,0-1 0,0 0 0,0 0-1,0-1 1,1 1 0,-1-1 0,0 1 0,0-1 0,0 0 0,0 0 0,1 0 0,-1-1 0,0 1 0,0-1 0,0 0 0,0 0 0,0 0 0,4-2 0,8-5-5972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24575,'2'-11'-95,"-1"0"0,2 0 0,-1 1 0,1-1 0,1 1-1,0-1 1,10-17 0,-12 24 43,0 1 0,0 0-1,1 0 1,-1 0-1,1 0 1,-1 1 0,1-1-1,0 1 1,0 0 0,0 0-1,1 0 1,-1 0 0,0 0-1,1 0 1,-1 1 0,1 0-1,-1 0 1,1 0 0,0 0-1,0 0 1,-1 1 0,1 0-1,0 0 1,0 0-1,-1 0 1,6 1 0,-3 0-464,0 0 1,0 1 0,0 0-1,0 0 1,0 0 0,-1 1-1,1 0 1,8 5-1,-7-2 292,0-1 0,0 2 0,-1-1 0,0 1 0,0 0-1,0 0 1,-1 0 0,8 16 0,-4-5-77,-1 0 0,-2 0 0,1 1 0,-2 0 0,-1 0 0,4 28-1,-5 2-1819,-2-25 2761,-4 30-1,2-42-298,-1 0-1,0 0 1,-1-1-1,0 1 1,-1-1-1,0 1 1,0-1-1,-10 15 1,21-41 8100,1-7-8372,5-10-5517,3-5 4314,50-101 984,-32 83-3477,-32 52 3603,0-1-1,1 1 1,-1 0 0,1 0 0,0 0 0,0 0 0,0 1 0,0-1-1,0 1 1,0-1 0,1 1 0,6-2 0,-9 3 51,1 1 1,0 0-1,0-1 0,0 1 1,0 0-1,-1 0 0,1 0 1,0 1-1,0-1 0,0 0 1,0 1-1,-1-1 0,1 1 1,0 0-1,0-1 0,-1 1 1,1 0-1,-1 0 0,1 0 1,-1 0-1,1 0 0,-1 0 1,1 1-1,-1-1 1,0 1-1,0-1 0,0 0 1,0 1-1,2 2 0,18 40-27,-2-1 0,-17-40 0,0 0 0,0-1 0,-1 1 0,1-1 0,1 1 0,-1-1 0,0 1 0,1-1 0,-1 0 0,6 3 0,-6-4 85,0-1 0,0 1 0,0-1-1,0 0 1,0 1 0,0-1 0,1 0 0,-1 0-1,0 0 1,0 0 0,0-1 0,0 1-1,0-1 1,0 1 0,0-1 0,0 0 0,0 0-1,0 0 1,0 0 0,0 0 0,0 0 0,0 0-1,-1 0 1,1-1 0,0 1 0,1-3-1,7-6 893,-1 0 0,15-21 0,-20 25-853,26-40 777,-22 33-536,0-1 0,1 2 0,20-23 0,-29 34-357,0 1 0,1-1 0,-1 1 0,1-1-1,-1 1 1,1 0 0,-1-1 0,1 1 0,-1 0 0,1 0 0,0-1-1,-1 1 1,1 0 0,-1 0 0,1 0 0,0-1 0,-1 1 0,1 0-1,-1 0 1,1 0 0,0 0 0,-1 0 0,1 0 0,-1 0 0,1 1-1,0-1 1,-1 0 0,1 0 0,-1 0 0,1 1 0,0-1-1,-1 0 1,1 1 0,-1-1 0,1 0 0,-1 1 0,1-1 0,-1 0-1,0 1 1,1-1 0,-1 1 0,1-1 0,-1 1 0,1 0 0,14 32-46,-9-20 13,-2-5-355,0 1 1,1 0-1,1-1 1,-1 0-1,1 0 1,0-1-1,1 0 1,0 0-1,0 0 1,1-1-1,-1 0 0,1-1 1,0 1-1,1-1 1,12 5-1,-4-4 324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74 235 24575,'13'-69'-2630,"-6"38"-299,-1 0 1,2-56 0,-7 86 2939,-1 0 0,0 1-1,0-1 1,0 1 0,0-1-1,0 0 1,0 1 0,0-1-1,0 1 1,0-1 0,0 0-1,0 1 1,-1-1 0,1 1-1,0-1 1,0 1 0,-1-1-1,1 1 1,0-1 0,0 1-1,-1-1 1,1 1 0,-1-1-1,1 1 1,0-1 0,-1 1-1,1 0 1,-1-1 0,0 0-1,0 2 32,0-1-1,0 0 1,0 0-1,0 0 1,0 1-1,1-1 0,-1 0 1,0 1-1,0-1 1,0 1-1,0-1 1,1 1-1,-1-1 0,0 1 1,0-1-1,0 2 1,-29 34 982,22-25-1008,1 0-1,1 0 1,0 1 0,0 0 0,1 1-1,1-1 1,0 1 0,0-1-1,-1 20 1,4-27-126,0 1 0,1 0-1,0-1 1,1 1 0,-1 0 0,1 0 0,0-1-1,0 1 1,1-1 0,-1 1 0,1-1 0,1 0-1,-1 1 1,1-1 0,0 0 0,0 0-1,0-1 1,1 1 0,-1-1 0,1 0 0,0 0-1,0 0 1,1 0 0,5 3 0,4 1-33,-1-1-1,1-1 1,0 0 0,22 5 0,20 9 859,-55-20-553,0 1 0,0-1-1,0 1 1,1-1 0,-1 1 0,0-1 0,0 1 0,0 0 0,0 0 0,0-1 0,0 1 0,0 0 0,-1 0-1,1 0 1,0 0 0,0 0 0,-1 0 0,1 0 0,0 0 0,-1 0 0,1 0 0,-1 1 0,0-1 0,1 2-1,-1-2-95,0 1-1,-1 0 1,1-1-1,0 1 1,-1 0-1,0-1 1,1 1-1,-1-1 1,0 1-1,0-1 0,1 1 1,-1-1-1,0 1 1,-1-1-1,0 2 1,-6 4 168,1 0 0,-1-1 0,0 0 0,-17 9 0,-13 2 4808,27-14-5963,-1 0-1,1 0 1,-16 0 0,7-1-2980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34 24575,'1'-2'0,"0"0"0,0 0 0,0-1 0,0 1 0,0 0 0,0 0 0,0-1 0,-1 1 0,1-3 0,-1 4 0,0 1 0,0 0 0,0-1 0,0 1 0,0 0 0,0 0 0,0-1 0,0 1 0,0 0 0,0-1 0,0 1 0,-1 0 0,1-1 0,0 1 0,0 0 0,0 0 0,0-1 0,-1 1 0,1 0 0,0 0 0,0-1 0,0 1 0,-1 0 0,1 0 0,0-1 0,0 1 0,-1 0 0,0 0 0,0 0 0,0 0 0,0 0 0,0 0 0,1 0 0,-1 0 0,0 0 0,0 0 0,0 0 0,0 0 0,0 1 0,0-1 0,1 0 0,-1 1 0,-1 0 0,-11 7-1041,0 0-1,0 1 0,1 1 1,0 0-1,1 1 0,0 0 1,1 0-1,-14 21 0,21-27 1092,0 0-1,0 0 1,0 1 0,1-1-1,-1 1 1,1 0 0,-1 5-1,3-10-43,-1 0 0,1 0 0,0 0 0,0 0-1,0 0 1,0 0 0,0 0 0,0 0-1,0 0 1,0 0 0,0 0 0,0 0 0,0 0-1,0 0 1,1 0 0,-1 0 0,0 0 0,1 0-1,-1 0 1,1 0 0,-1-1 0,1 1 0,-1 0-1,1 0 1,0 0 0,0-1 0,-1 1 0,1 0-1,0-1 1,0 1 0,-1-1 0,1 1-1,0-1 1,0 1 0,0-1 0,0 1 0,0-1-1,0 0 1,0 0 0,0 1 0,0-1 0,0 0-1,0 0 1,0 0 0,0 0 0,0 0 0,0 0-1,0-1 1,2 1 0,3-1 175,0 0 0,0-1 0,0 0 1,-1 0-1,1 0 0,0-1 0,-1 1 0,10-7 0,41-33-453,-38 27 402,-1 5 760,-17 10-771,0-1 0,0 1 0,1 0 0,-1 0-1,0 0 1,0 0 0,1 0 0,-1 0 0,0 0 0,0 0 0,1 0 0,-1 0 0,0 0 0,1 0 0,-1 0 0,0 0 0,0 0-1,1 0 1,-1 0 0,0 0 0,0 0 0,1 0 0,-1 0 0,0 0 0,1 1 0,-1-1 0,0 0 0,0 0 0,1 0 0,1 14 3140,-2 3-4295,1 148-5152,28 203-1,2 68 4731,-35-311 1974,3-109-170,-1 0 0,-1 0 1,-1-1-1,0 1 0,-11 25 0,14-39-378,0 1 0,0-1 0,0 1 0,-1-1 0,1 0 0,-1 1 0,1-1 0,-1 0 0,0 0 0,0 0 0,0 0-1,0 0 1,0-1 0,-1 1 0,1-1 0,0 1 0,-1-1 0,-3 1 0,3-1 35,1-1-1,-1 0 1,1 0-1,-1 0 1,1 0-1,-1 0 1,1-1-1,-1 1 1,1-1 0,0 0-1,-1 0 1,1 0-1,0 0 1,-1 0-1,1 0 1,0 0-1,0-1 1,0 1 0,-3-4-1,-7-6-18,1 0 0,0-1 0,1 0 0,1-1 0,0 0 1,0 0-1,2-1 0,-11-23 0,5 3-73,0-1 0,-11-56 1,20 70 71,1-1 0,1 1 0,0-1 0,2 0 0,1 1 0,0-1 0,2 0 0,0 1 0,1 0 1,12-33-1,-7 30-22,1 0 0,1 1 0,1 1 0,1 0 1,1 0-1,1 1 0,1 1 0,31-30 1,0 6 883,-5 6 3382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43 24575,'-2'-2'0,"1"0"0,-1 1 0,1-1 0,-1 1 0,1 0 0,-1-1 0,0 1 0,0 0 0,0 0 0,-2-1 0,1 0 0,-4-2-447,-1 0 0,0 1 0,0 0 0,-1 1 0,1-1 0,-1 1 0,1 1 0,-1 0 0,1 0 0,-1 0 0,0 1 0,-10 2 0,-12 2-1591,1 1-1,-32 10 1,58-14 2027,3-1 162,0 0 1,-1 0-1,1 0 0,0 1 1,0-1-1,0 0 0,-1 1 1,1-1-1,0 1 1,0 0-1,0-1 0,0 1 1,0 0-1,0 0 1,0-1-1,0 1 0,0 0 1,0 0-1,1 0 0,-1 0 1,0 0-1,1 0 1,-1 1-1,0 1 0,1 0 582,0 0-1,0 0 0,0 0 0,0-1 0,1 1 1,-1 0-1,1 0 0,2 5 0,0 3-299,1 6-3928,0 0 1,1 28-1,-5 78 105,-1-60 2530,-5 56 1127,3-71 446,1-1 0,7 73 0,-4-113-563,0 1 1,0 0-1,1-1 1,0 1 0,0-1-1,1 0 1,0 0-1,0 0 1,1 0 0,0 0-1,0-1 1,0 1-1,1-1 1,0 0 0,0-1-1,0 1 1,1-1-1,0 0 1,0 0 0,0-1-1,1 0 1,-1 0-1,1 0 1,0-1 0,0 0-1,1 0 1,-1-1-1,11 2 1,1 0 399,0-1 0,0-1 0,0-1 0,1 0 0,-1-2 0,0 0 0,0-1 1,0-1-1,0-1 0,0-1 0,-1 0 0,23-10 0,-21 5-6801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94 24575,'-44'6'-1445,"-48"0"0,96-9 2225,17-5-420,28-7-197,-49 15-169,76-19-4086,235-39-1593,-288 56 5288,-6 1 3973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110 110 24575,'-11'0'-1513,"-23"6"1513,-4 0-9830,12-7 9508,25-13 3182,22-8-2860,10-2 0,4 1-2690,1 2 2690,-7 5 3304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19 241 24575,'-2'-3'0,"0"0"0,0 0 0,0 0 0,0 0 0,0-1 0,1 1 0,0-1 0,0 0 0,0 1 0,0-1 0,0 0 0,1 1 0,-1-1 0,1 0 0,0 0 0,0 1 0,1-1 0,-1 0 0,1 0 0,-1 1 0,3-7 0,3-8 0,0 0 0,16-31 0,-16 36 0,1 0 0,1 1 0,12-16 0,-20 28 0,0-1 0,0 1 0,0 0 0,1-1 0,-1 1 0,0 0 0,0 0 0,0-1 0,1 1 0,-1 0 0,0 0 0,0-1 0,1 1 0,-1 0 0,0 0 0,0 0 0,1 0 0,-1-1 0,0 1 0,1 0 0,-1 0 0,0 0 0,1 0 0,-1 0 0,0 0 0,1 0 0,-1 0 0,0 0 0,1 0 0,-1 0 0,0 0 0,0 0 0,1 0 0,-1 0 0,0 0 0,1 1 0,4 12 0,-5 27 0,0-38 0,-3 75-3137,14 146 0,-5-179 1882,2 0 0,2-1 0,2 0 0,31 74 0,-40-110 814,0-1 898,0 0-1,-1 0 1,0 1-1,3 10 1,-5-16-357,0 0 1,1 0 0,-1 0-1,0 0 1,0 0-1,0 0 1,0 0 0,0 0-1,0 0 1,-1 0-1,1 0 1,0 0 0,0 0-1,-1-1 1,1 1-1,-1 0 1,1 0 0,0 0-1,-1 0 1,0 0-1,1-1 1,-1 1 0,0 0-1,1 0 1,-1-1-1,0 1 1,1 0 0,-1-1-1,0 1 1,0-1-1,0 1 1,0-1 0,0 0-1,0 1 1,0-1-1,0 0 1,0 0 0,-1 1-1,-14 0-100,1 0 0,-1-2 0,0 1 0,-29-7 0,-10 1 0,40 4-32,15 2 32,0 0 0,0 0 1,0 0-1,0 0 0,0 0 0,0 0 1,0 0-1,0 0 0,0 0 0,0 0 1,-1-1-1,1 1 0,0 0 0,0 0 1,0 0-1,0 0 0,0 0 0,0 0 1,0 0-1,0 0 0,0 0 0,0 0 1,0 0-1,0 0 0,0 0 0,0 0 1,0 0-1,0 0 0,0-1 0,0 1 1,0 0-1,0 0 0,0 0 0,0 0 1,0 0-1,0 0 0,0 0 1,0 0-1,0 0 0,0 0 0,0 0 1,0 0-1,0-1 0,0 1 0,0 0 1,0 0-1,0 0 0,0 0 0,0 0 1,0 0-1,0 0 0,0 0 0,0 0 1,0 0-1,0 0 0,0 0 0,0 0 1,0 0-1,1 0 0,-1 0 0,0 0 1,0 0-1,0 0 0,0-1 0,0 1 1,23-8 435,-7 3 381,119-57-6028,-100 44 7777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90 24575,'-35'-8'0,"29"7"0,1 1 0,0-1 0,0-1 0,-1 1 0,1-1 0,0 1 0,1-1 0,-1-1 0,0 1 0,0-1 0,1 0 0,-7-5 0,10 7 0,1 1 0,0 0 0,0-1 0,-1 1 0,1 0 0,0-1 0,0 1 0,-1 0 0,1-1 0,0 1 0,0-1 0,0 1 0,0-1 0,-1 1 0,1 0 0,0-1 0,0 1 0,0-1 0,0 1 0,0-1 0,0 1 0,0 0 0,0-1 0,0 1 0,1-1 0,-1 1 0,0-1 0,0 1 0,0-1 0,12-9 0,22-1 0,-32 10 0,17-4-1032,0 1-1,0 0 0,0 2 0,0 0 1,30 1-1,-44 1 785,1 1 0,-1-1 0,0 1 0,1 0 1,-1 0-1,0 0 0,0 1 0,0 0 0,0 0 0,0 0 1,0 1-1,-1 0 0,1 0 0,-1 0 0,1 0 0,-1 1 0,0-1 1,-1 1-1,1 0 0,-1 0 0,1 1 0,-1-1 0,0 1 0,3 7 1,5 22 724,-1-1-1,-2 1 1,7 67 0,1 3 3224,11 16-5840,-14-67 781,-1 1 0,-3 0 0,3 66 1,-12-112 1419,0 0 0,-1 0 1,0 0-1,0 0 1,-1 0-1,0-1 0,0 1 1,-1 0-1,0-1 1,0 0-1,-1 0 0,1 0 1,-11 13-1,7-11 26,-1-1-1,0 0 0,-1-1 1,0 0-1,0 0 0,0-1 1,-1 0-1,0-1 0,-13 6 1,-62 21 648,51-21 2944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64 147 24575,'-11'-2'0,"-7"-2"0,1-3 0,2-2 0,13-6 0,11-3 0,13-2 0,20 0 0,12 0 0,16 5 0,2 4 0,-4 6 0,-8 6 0,-15 2-8191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3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105 403 24575,'-32'18'0,"20"-11"0,0-1 0,-1 0 0,-19 7 0,32-13 0,0 0 0,0 0 0,0 0 0,0 0 0,0 0 0,0 0 0,0 0 0,0-1 0,0 1 0,0 0 0,0 0 0,0 0 0,0 0 0,0 0 0,0 0 0,0 0 0,-1 0 0,1 0 0,0 0 0,0 0 0,0 0 0,0 0 0,0-1 0,0 1 0,0 0 0,0 0 0,0 0 0,0 0 0,0 0 0,0 0 0,0 0 0,0 0 0,0 0 0,0 0 0,0 0 0,0 0 0,-1 0 0,1 0 0,0 0 0,0 0 0,0 0 0,0 0 0,0 0 0,0 0 0,0 0 0,0 0 0,0 0 0,0 0 0,0 0 0,0 0 0,-1 0 0,1 0 0,0 0 0,0 0 0,0 0 0,0 0 0,0 0 0,0 0 0,0 0 0,0 0 0,0 0 0,0 0 0,7-7 0,11-8 0,25-14 0,-10 7 0,0 0 0,-2-3 0,53-52 0,-77 68 0,1 0 0,-1-1 0,-1 1 0,0-1 0,0-1 0,-1 1 0,5-16 0,-7 17 0,-1 1 0,-1 0 0,1-1 0,-1 1 0,-1-1 0,0 0 0,0 1 0,0-1 0,-1 1 0,-1-1 0,-2-10 0,-8-12 0,11 30 0,0 0 0,1 0 0,-1 0 0,0 0 0,0 0 0,0 0 0,1 0 0,-1 0 0,0 0 0,0 1 0,0-1 0,0 0 0,-1 1 0,1-1 0,0 1 0,0-1 0,0 1 0,0 0 0,-1-1 0,1 1 0,0 0 0,0 0 0,-1 0 0,-1 0 0,5 3 0,0 1 0,0-1 0,1 1 0,-1-1 0,1 0 0,3 3 0,22 25 43,-1 1-1,-1 1 0,-2 2 1,21 39-1,-38-62-68,-2 1-1,0 0 1,-1 0-1,0 0 1,0 1-1,-2-1 1,2 17-1,-4-20-43,0 0-1,0 0 0,-1 0 1,-1 0-1,0 0 0,0 0 1,0-1-1,-2 1 0,1-1 1,-1 0-1,-6 11 0,-5 4-2180,-1-1 0,-1-1-1,-37 38 1,32-37 3913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4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24575,'-10'-51'0,"22"69"0,0 17 0,-1 1 0,-2 0 0,-2 0 0,-1 1 0,2 63 0,-11-10-603,-1-32 287,4-57 316,0 0-1,0 0 0,0 0 0,-1 0 0,1 0 0,0 0 0,1 0 0,-1 0 1,0 0-1,0 0 0,0 0 0,0 0 0,1 0 0,-1 0 0,1 0 0,-1 0 1,1 0-1,-1 0 0,1 0 0,-1 0 0,2 1 0,-1-2 0,-1 0 1,1 0-1,0 0 0,0-1 0,-1 1 0,1 0 0,0 0 1,-1 0-1,1-1 0,0 1 0,-1 0 0,1-1 0,0 1 1,-1-1-1,1 1 0,-1-1 0,1 1 0,-1-1 0,1 1 1,-1-1-1,1 1 0,-1-2 0,28-41 193,37-87 485,26-48-7373,-88 172 6650,1 0-1,0 1 0,0-1 1,0 1-1,1 0 0,5-5 1,-9 9 43,0 1 1,1-1-1,-1 0 0,0 0 1,1 0-1,-1 1 1,0-1-1,1 1 1,-1-1-1,1 1 0,-1-1 1,1 1-1,-1 0 1,1 0-1,-1 0 0,1 0 1,-1 0-1,1 0 1,-1 0-1,1 0 0,-1 0 1,0 1-1,1-1 1,-1 1-1,1-1 1,-1 1-1,0 0 0,1-1 1,-1 1-1,0 0 1,1 0-1,-1 0 0,1 1 1,10 11-571,-1 0 0,-1 1 0,0 0 1,0 1-1,-2 0 0,14 31 0,-8-16 183,53 119 958,-48-103 2271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4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24575,'0'0'0,"0"-1"0,0 1 0,0-1 0,0 1 0,0-1 0,0 0 0,0 1 0,0-1 0,1 1 0,-1-1 0,0 1 0,1-1 0,-1 1 0,0-1 0,1 1 0,-1-1 0,0 1 0,1 0 0,-1-1 0,1 1 0,-1 0 0,1-1 0,-1 1 0,1 0 0,-1-1 0,1 1 0,-1 0 0,1 0 0,-1 0 0,1-1 0,-1 1 0,1 0 0,0 0 0,-1 0 0,1 0 0,-1 0 0,1 0 0,-1 0 0,1 0 0,0 0 0,-1 1 0,1-1 0,25 8 0,-18-3 0,0 0 0,0 1 0,-1 1 0,0-1 0,0 1 0,0 0 0,10 16 0,16 15 0,-32-37 0,1 1 0,-1-1 0,1 0 0,0 1 0,-1-1 0,1 0 0,0 0 0,0 0 0,0-1 0,0 1 0,0 0 0,0-1 0,0 1 0,0-1 0,0 0 0,0 1 0,0-1 0,0 0 0,0 0 0,0 0 0,0-1 0,0 1 0,0-1 0,0 1 0,0-1 0,0 1 0,0-1 0,0 0 0,0 0 0,-1 0 0,1 0 0,0 0 0,0 0 0,-1-1 0,1 1 0,1-2 0,7-8 0,1 1 0,-2-1 0,0 0 0,9-15 0,-7 11 0,-1-1 0,-7 12 0,-1 0 0,1 0 0,0 0 0,0 0 0,1 0 0,-1 1 0,8-7 0,-11 10 0,1 0 0,0 0 0,-1 0 0,1 0 0,0 0 0,-1 0 0,1 0 0,0 0 0,-1 0 0,1 1 0,0-1 0,-1 0 0,1 0 0,-1 0 0,1 1 0,0-1 0,-1 0 0,1 1 0,-1-1 0,1 1 0,-1-1 0,1 1 0,-1-1 0,1 1 0,-1-1 0,1 1 0,-1-1 0,1 2 0,14 20 0,-12-16 0,63 108-1365,-56-96-5461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4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24575,'6'-7'0,"2"-6"0,1-1 0,0-1 0,-4 2 0,-3 6 0,0 5 0,0 5 0,2 7 0,-1 5 0,2 3 0,0 4 0,-1 9 0,-1 11 0,-3 4 0,-4 1 0,0-3 0,-1-8-8191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04:4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24575,'4'-4'0,"3"-3"0,1 2 0,-2 3 0,-3 4 0,-1 4 0,0 4 0,-2 5 0,-2 4 0,0 2 0,0 8 0,0 4 0,1 1 0,1 2 0,-1-1 0,-1-2 0,0-5 0,-1-8-8191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5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3407 3694 24575,'10'-10'0,"2"-9"0,47-120-2946,-6-3 0,-7-2 0,51-271 0,-81 307 2414,5-195 0,-41-109 5639,2 273-857,-26-68-9515,-12 3-1651,13 70 8234,24 76-901,-3 1 0,-47-85 1,50 109-530,-1 2-1,-2 0 1,-1 2 0,-1 0 0,-42-38 0,-43-27 83,-76-71-1038,121 102 769,-76-71 303,114 113-59,-1 0 0,-1 2 0,-52-28 0,-244-84 10164,102 61-8734,147 49-3410,0 4 1,-134-15 0,149 28 887,1 3 1,-1 2-1,1 3 1,-68 13-1,17 6 981,0 5 0,2 5-1,-149 66 1,116-30 2140,-253 169 0,377-227-2436,-1 0 1314,1 1 1,1 1-1,-29 28 1,44-40-711,0 0 1,0 0 0,1-1-1,-1 1 1,0 0 0,1 0-1,-1 1 1,1-1 0,-1 0-1,1 0 1,0 0-1,-1 0 1,1 0 0,0 0-1,0 1 1,0-1 0,0 0-1,0 0 1,0 0 0,0 0-1,0 1 1,0-1 0,1 0-1,-1 0 1,0 0-1,1 0 1,-1 0 0,1 0-1,-1 0 1,1 0 0,-1 0-1,1 0 1,0 0 0,0 0-1,-1 0 1,1 0 0,0 0-1,0-1 1,0 1-1,0 0 1,0-1 0,0 1-1,0-1 1,0 1 0,0-1-1,0 1 1,1-1 0,-1 0-1,0 1 1,0-1 0,0 0-1,0 0 1,0 0-1,1 0 1,-1 0 0,0 0-1,0 0 1,0-1 0,0 1-1,1 0 1,-1-1 0,0 1-1,0 0 1,0-1 0,2-1-1,5-2-215,0-1 0,0 0 0,0-1 0,-1 1 0,0-2 0,0 1-1,-1-1 1,1 0 0,-1 0 0,-1-1 0,0 1 0,0-1 0,6-13 0,-2 2-241,-2-1 0,0 1 1,-2-1-1,0 0 1,3-23-1,-7 31 211,0-1 0,-1 0 0,0 0 0,-1 0 0,-1 0 0,0 1 0,0-1 0,-6-15 0,8 28 105,0-1-1,-1 0 1,1 0-1,0 0 0,-1 1 1,1-1-1,0 0 0,-1 0 1,1 1-1,-1-1 0,1 0 1,-1 1-1,1-1 1,-1 1-1,0-1 0,1 0 1,-1 1-1,0-1 0,1 1 1,-1 0-1,0-1 0,1 1 1,-1 0-1,0-1 1,0 1-1,0 0 0,1 0 1,-1-1-1,0 1 0,0 0 1,0 0-1,0 0 0,1 0 1,-1 0-1,0 0 0,0 1 1,0-1-1,0 0 1,1 0-1,-1 1 0,0-1 1,0 0-1,1 1 0,-1-1 1,0 1-1,0-1 0,1 1 1,-1-1-1,1 1 1,-1-1-1,0 2 0,-6 4-831,0 0 1,1 0-1,-10 13 0,13-14-582,-45 57 3345,-15 37-3417,49-75 1075,2 2 0,-10 30 0,15-35 1606,-5 34-1,11-52-1224,1-1 0,-1 1 0,1-1 0,0 0 0,0 1-1,0-1 1,0 1 0,0-1 0,1 0 0,-1 1 0,1-1 0,-1 1 0,1-1-1,0 0 1,0 0 0,0 1 0,0-1 0,1 0 0,-1 0 0,3 3 0,-1-2 136,0-1 1,0 0-1,0 0 1,0-1-1,0 1 1,1 0-1,-1-1 1,0 0-1,1 0 1,-1 0 0,1 0-1,5 0 1,5 0-83,-1 0 0,0-1 0,21-3 0,8-4-3329,-42 7 3286,299-63-3852,-263 57 8684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1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156 358 24575,'-22'-2'0,"0"0"0,1-1 0,-1-2 0,1 0 0,-26-10 0,84 7 0,590-91-7303,-12-55 757,-556 138 8585,94-30-3342,-152 45 1398,-1 1 1,1 0-1,0-1 0,-1 1 1,1 0-1,0 0 1,-1 0-1,1 0 1,0 0-1,-1 0 0,1-1 1,0 2-1,-1-1 1,1 0-1,0 0 0,-1 0 1,1 0-1,0 0 1,-1 0-1,1 1 1,-1-1-1,1 0 0,0 1 1,-1-1-1,1 0 1,-1 1-1,1-1 0,-1 0 1,1 1-1,-1-1 1,1 1-1,-1-1 1,1 2-1,7 23 3796,-5-12-3178,122 461-2213,-25 8-1341,-30-134 1359,-51-263-887,12 44 3731,5 24-1625,-31-133 4430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3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24575,'29'67'0,"-13"-13"-995,-3 1 0,-2 0 1,4 75-1,-5 170-5362,-6-91 4976,-3-176 2356,-1-14-384,0 0 1,2 0-1,7 36 1,-9-54-597,1-1 1,-1 1-1,0 0 1,0 0 0,0-1-1,1 1 1,-1 0-1,0-1 1,1 1-1,-1 0 1,0-1-1,1 1 1,-1-1-1,1 1 1,-1 0-1,1-1 1,-1 1-1,1-1 1,-1 1-1,2 0 1,-1-1-1,-1 0 0,1-1 0,-1 1 0,1 0 1,-1 0-1,1 0 0,-1 0 0,1-1 0,-1 1 0,0 0 0,1-1 1,-1 1-1,1 0 0,-1-1 0,0 1 0,1 0 0,-1-1 0,0 1 0,0 0 1,1-1-1,-1 1 0,0-2 0,14-33 750,-13 32-450,29-113 5571,-8-3-7545,6-25-5530,25-58 5982,-9 70 6784,-44 130-5339,1 1-215,0 0 0,-1-1 0,1 1 0,-1-1 0,0 1 0,1 0 0,-1-1-1,0 1 1,0-1 0,0 1 0,0-3 0,-2 1-2213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2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181 104 24575,'-82'-11'-235,"74"10"80,0 0-1,0 1 1,-1 1-1,1-1 1,0 1-1,0 0 1,0 1-1,0 0 1,-15 6-1,20-3 504,10-2 238,14 1-38,-20-4-647,136 10-1230,184-15-8776,-274 3 10626,1256-89-1027,-1212 80-1541,43-8 4600,-138 30 2062,-7 43-4694,6 76-3662,18 214 0,-10-298 3980,65 521 1166,-37-413-1852,82 242 1,-105-373 1333,-3-7 3550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2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38 183 24575,'-20'5'0,"20"-5"0,-1 0 0,0 0 0,0 0 0,1 0 0,-1 0 0,0 0 0,1 0 0,-1 0 0,0 0 0,0 0 0,1-1 0,-1 1 0,0 0 0,1 0 0,-1-1 0,0 1 0,1 0 0,-1-1 0,1 1 0,-1-1 0,1 1 0,-1-1 0,1 1 0,-1-1 0,0 0 0,1 0 0,0 1 0,0 0 0,0-1 0,0 1 0,0 0 0,0 0 0,0-1 0,0 1 0,0 0 0,1 0 0,-1 0 0,0-1 0,0 1 0,0 0 0,0 0 0,1-1 0,-1 1 0,0 0 0,0 0 0,0 0 0,1 0 0,-1-1 0,0 1 0,0 0 0,1 0 0,-1 0 0,0 0 0,0 0 0,1 0 0,-1 0 0,0 0 0,0 0 0,1 0 0,-1 0 0,0 0 0,1 0 0,12-2 0,-13 2 0,150-6-4816,-28 3 330,137-15 803,133-14 3572,255-55-642,-620 82 1967,-14 4-800,0-2 1,0 1-1,-1-2 0,23-8 0,-36 13-102,0 0-1,0-1 1,0 1 0,0 0 0,0 0 0,0 0 0,0 0 0,1 0 0,-1 0 0,0 0 0,1 0 0,-1 1-1,1-1 1,-1 0 0,1 0 0,-1 2 0,-3 23 4808,4-23-4978,-3 33-1871,2-1 1,5 53-1,16 72-4303,-17-142 5930,82 446-2374,2 15-111,-81-438 2595,14 98 333,3 170 0,-24-277 1024,0-8 4772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2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80 150 24575,'-75'0'0,"70"0"0,10 0 0,302-17-5033,0-21-2769,-152 18 6283,439-51 1605,-584 70-244,-6 0 294,0 0 0,0 1 0,0 0 0,-1 0 1,1 0-1,5 1 0,-8-1 45,0 0 0,0 0 0,-1 1 0,1-1 0,0 1 0,0-1 0,-1 0 0,1 1 0,0 0 0,-1-1 0,1 1 0,-1-1-1,1 1 1,0 0 0,-1-1 0,0 1 0,1 0 0,-1-1 0,1 1 0,-1 0 0,0 0 0,1 0 0,-1-1 0,0 1 0,0 0 0,0 0 0,0 0 0,0-1 0,0 1 0,0 0 0,0 0 0,0 0 0,0 1 0,1 65-123,19 89 6044,-8-75-6072,31 219-8335,7 0 6029,91 292 3423,-129-554 1217,15 56-1287,-22-75-2303,-1 1 1,2 34 0,-6-34 3833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2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2 252 24575,'0'0'0,"0"0"0,0 0 0,0-1 0,0 1 0,0 0 0,0 0 0,-1 0 0,1 0 0,0 0 0,0 0 0,0 0 0,0-1 0,0 1 0,0 0 0,0 0 0,0 0 0,0 0 0,0 0 0,0-1 0,0 1 0,0 0 0,0 0 0,0 0 0,0 0 0,0 0 0,0-1 0,0 1 0,0 0 0,0 0 0,0 0 0,0 0 0,0 0 0,0-1 0,0 1 0,0 0 0,0 0 0,0 0 0,0 0 0,0 0 0,1 0 0,-1-1 0,0 1 0,0 0 0,0 0 0,0 0 0,0 0 0,1 0 0,10-4 0,18 2 0,-27 1 0,451-49-7110,-239 21 4818,73-3 3164,122-15-2834,-7-22-3135,-357 58 7519,-45 13-2201,1 0-1,-1 1 0,0-1 0,1 0 0,-1 0 0,0 1 0,0-1 0,-1 0 0,0 4 0,0 13 368,10 59-1240,2-2 0,34 119 0,-23-110-61,67 250-920,60 163 3607,6 18 168,-119-371-5764,-28-84 5351,-7-36 2537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2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180 201 24575,'-38'-2'-113,"-18"-7"-4640,4 1 1839,18 5 5179,39 6-2004,1 0 1,-1-1-1,1 0 1,11 3 0,23-1-1479,0-2 0,0-2 0,49-5 1,122-24-2520,-174 23 3001,150-25 525,371-54 1439,0 44-23,-543 40-1312,-11 0 192,0 1 0,0-1 0,0 1 0,0 0 1,0 1-1,0-1 0,0 0 0,0 1 0,4 1 1,-12 6 4023,-6 9-4440,8-10 316,0 1 0,1-1 0,0 1 1,1 0-1,0-1 0,0 1 0,0 0 0,1-1 0,0 1 0,4 13 0,-1 2-589,144 704-5769,-86-493 8108,99 241 0,-150-448 513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2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24575,'38'-3'-2149,"65"-12"0,66-21-4080,-109 23 5436,685-126-1032,9 68 1121,-704 69 361,10 0 772,102 8-1,-161-6-349,1 0-1,-1 0 0,1 0 0,0 0 1,-1 1-1,1-1 0,-1 0 0,1 1 1,-1 0-1,1-1 0,-1 1 1,0 0-1,1 0 0,-1-1 0,0 1 1,0 0-1,1 0 0,-1 1 0,1 0 1,-1 1 112,0 0 0,0-1 1,0 1-1,-1 0 1,1 0-1,-1 0 0,0-1 1,0 1-1,0 3 1,0 1-133,3 32 588,2-1-1,13 54 1,0-5 45,38 345-3774,17 92-1026,-61-468 4446,3 0 1,2-2-1,32 71 1,-27-79 2662,56 85 1,-70-119-4196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2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58 158 24575,'2'-13'-384,"0"1"0,0 0 0,-1 0-1,-1-1 1,0 1 0,-1 0 0,0 0 0,-1-1-1,0 1 1,-5-12 0,7 23 419,0 1-1,0-1 1,0 1 0,0-1-1,-1 1 1,1-1-1,0 1 1,0-1 0,-1 1-1,1-1 1,0 1 0,-1 0-1,1-1 1,0 1-1,-1-1 1,1 1 0,-1 0-1,1-1 1,-1 1 0,1 0-1,-1-1 1,1 1 0,-1 0-1,1 0 1,-1 0-1,1 0 1,-1-1 0,1 1-1,-2 0 1,1 1-18,1-1 1,-1 0-1,0 1 0,0-1 0,1 1 1,-1 0-1,0-1 0,0 1 0,1 0 1,-1-1-1,1 1 0,-1 0 1,1 0-1,-1 0 0,0 1 0,-12 35 410,7-10-2416,-2 39-1,6-30 1411,2 0 0,5 36 0,1-21-629,3 0-1,26 83 0,-17-80 949,3-1 0,2-1-1,37 62 1,-38-78 97,2-1-1,1-1 0,2-1 1,1-1-1,36 31 0,-44-47 523,1 0 0,0-2 0,1-1 0,1 0 0,0-2 0,1-1 0,0 0 0,0-2 0,1-1 0,0-1 0,0-1 0,0-1 0,1-1 0,0-1 0,43-3 0,-47-1-409,0-1 1,0-1-1,0-1 1,0-1-1,-1 0 0,0-2 1,40-20-1,-45 19-252,0-1 0,-1-1-1,-1 0 1,1-1 0,-2 0 0,0-1 0,0-1-1,-1 0 1,-1-1 0,12-20 0,-14 20 224,-2 0 1,0-1-1,-1 1 1,0-1-1,-1 0 1,-1-1 0,-1 1-1,0-1 1,1-33-1,-5 28-52,0 0 0,-1-1 0,-2 1 0,0 0 0,-1 0 1,-16-40-1,8 31 69,-2 1 1,-1 1 0,-1 0 0,-1 1-1,-2 1 1,-1 1 0,-1 1 0,-1 1-1,-1 0 1,-30-21 0,29 26-274,-1 2 1,-1 0-1,-1 2 0,0 1 1,-59-19-1,63 26 494,0 1 0,-1 1 0,1 1-1,-1 1 1,0 1 0,0 2-1,-48 4 1,25 4 6546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3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36 303 24575,'-6'-2'0,"0"-1"0,0 0 0,0 0 0,-6-4 0,42-3 0,51-17-2906,137-66-1,-127 50 1343,145-66-1660,-227 107 3626,-12 5 1606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4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8 362 24575,'-3'-16'-126,"1"-1"0,-1-25 0,4 25-1245,0-1 0,0 1 0,2 0 0,0 0 0,1 0 0,1 0 0,0 0 0,11-20 0,-10 25 1664,0 1-1,14-18 0,-15 23-164,0 0 0,0 1 1,0-1-1,1 1 0,0 1 0,0-1 0,0 1 0,1 0 1,10-5-1,-14 8-24,0 0 0,-1 0 0,1 0 0,0 0 0,0 1 0,0-1 0,-1 1 0,1 0 0,0-1 1,0 1-1,0 1 0,0-1 0,0 0 0,-1 1 0,1-1 0,0 1 0,0 0 0,-1 0 0,1 0 0,0 0 0,-1 1 0,1-1 0,-1 1 1,1 0-1,-1-1 0,0 1 0,3 4 0,0 0-90,0 0-1,-1 1 1,0 0 0,0 0 0,-1 1 0,1-1-1,-2 0 1,1 1 0,-1 0 0,0 0-1,-1 0 1,0 0 0,0-1 0,-1 2 0,0-1-1,-2 15 1,-1 3-838,-1 1-1,-2-1 1,-15 44-1,-32 52-1748,0 5 4534,52-126-1961,1 0 0,-1 0 0,1 0 0,0 0 0,-1 0 0,1 0 0,0 0 0,0 0 0,0 0 0,0 0 0,0 0 0,0 0 0,0 0 0,0 0 0,0 0 0,0 0 0,0 0 0,1 0 0,-1 0 0,0 0 0,1 0 0,0 1 0,0-1 0,0-1 0,0 1 0,-1-1 0,1 0 0,0 1 0,0-1 0,0 0 0,0 0 0,0 1 0,0-1 0,0 0 0,0 0 0,-1 0 0,1 0 0,0 0 0,0 0 0,0-1 0,0 1 0,2-1 0,7-2 0,0-1 0,0-1 0,13-7 0,-15 8 0,393-204 8089,-393 204-7882,-14 10-5374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4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87 24575,'-1'-8'0,"1"1"0,-1-1 0,-1 1 0,1 0 0,-1-1 0,0 1 0,-1 0 0,0 0 0,0 0 0,-4-6 0,5 16 0,4 12 0,5 19 0,27 96-2647,26 84-2962,-53-193 5674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3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24575,'0'-2'0,"0"-4"0,2-2 0,1-1 0,-1-1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4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 24575,'9'-6'-2768,"10"-7"426,-13 9 2393,1 0 0,0 0 0,0 1-1,10-4 1,-17 7-50,1 0-1,-1 0 0,1-1 1,-1 1-1,1 0 1,-1 0-1,1 0 1,-1 0-1,1 0 1,-1-1-1,1 1 0,-1 0 1,1 0-1,-1 0 1,1 0-1,-1 1 1,1-1-1,-1 0 1,1 0-1,-1 0 0,0 0 1,1 0-1,-1 1 1,1-1-1,-1 0 1,1 0-1,-1 1 1,0-1-1,1 0 0,-1 1 1,1-1-1,-1 0 1,0 1-1,1 0 1,-1 0-4,0 0 0,0 1 0,1-1 1,-1 0-1,0 1 0,0-1 0,-1 0 0,1 1 1,0-1-1,0 0 0,-1 1 0,0 1 1,-18 39 338,18-41-274,-57 91-892,-11 21-1034,66-108 1824,1 0-1,0 1 1,0-1-1,0 0 1,0 1 0,1 0-1,0-1 1,0 7 0,1-9 26,0-1 0,0 0 0,0 0 0,0 0 0,1 0 0,-1 0 0,1 0 0,0 0 0,0 0 0,-1-1 0,1 1 0,0 0 0,1 0 0,-1-1 0,0 1 0,0 0 0,1-1 0,-1 1 0,1-1 0,-1 0 0,1 1 0,0-1 0,-1 0 0,1 0 0,2 1 0,5 1-56,-1 0 1,0 0-1,1-1 0,-1 0 0,1 0 1,0-1-1,0 0 0,15-1 1,75-9-795,-72 6 788,-1 0 76,39-3 0,-65 6 27,0 0 0,0 0 1,0 0-1,0 0 0,0 1 1,0-1-1,0 0 0,0 0 1,0 0-1,-1 0 0,1 1 1,0-1-1,0 0 0,0 0 1,0 0-1,0 1 0,0-1 1,0 0-1,0 0 0,0 0 1,0 0-1,0 1 0,0-1 1,0 0-1,1 0 0,-1 0 1,0 0-1,0 1 0,0-1 1,0 0-1,0 0 0,0 0 1,0 0-1,0 1 0,1-1 1,-1 0-1,0 0 0,0 0 1,0 0-1,0 0 0,0 0 1,1 0-1,-1 0 0,0 1 1,0-1-1,0 0 0,0 0 1,1 0-1,-1 0 0,0 0 1,-20 11 1716,17-9-1674,-264 109 1719,230-98-5511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4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24575,'-2'11'0,"1"-1"0,-2 1 0,1-1 0,-1 0 0,-1 0 0,0 0 0,-7 13 0,3-5 0,-17 32-833,15-32 103,1 1 0,1 0 1,1 0-1,-9 35 0,15-53 718,1 1-1,0 0 0,0 0 1,-1 0-1,1 0 1,0-1-1,0 1 1,1 0-1,-1 0 0,0 0 1,1 0-1,-1-1 1,1 1-1,-1 0 1,1 0-1,0-1 0,0 1 1,0-1-1,0 1 1,0-1-1,0 1 0,0-1 1,3 3-1,-3-3 36,1 0 0,0-1 0,-1 1-1,1 0 1,0-1 0,-1 1 0,1-1-1,0 0 1,0 1 0,-1-1 0,1 0 0,0 0-1,0 0 1,-1 0 0,1 0 0,0-1-1,0 1 1,-1-1 0,1 1 0,0-1-1,-1 1 1,1-1 0,0 0 0,1-1-1,10-6-258,-2 1-1,1-2 0,-1 1 0,-1-2 1,1 1-1,-2-2 0,1 1 0,13-22 1,-11 14-245,-1-1-1,-1 0 1,-1-1 0,-1 0 0,7-23 0,-14 40 481,0 1 0,-1 0 0,1 0 0,0-1 0,-1 1 0,1 0 0,-1-1 0,0 1 0,0 0 0,0-1 0,0 1 0,0 0 0,0-1 0,-1-2 0,-5 37 928,0 38 4142,3 0-3435,3 13-3185,3 43-5344,-1-89 8746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4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35 24575,'0'-1'-10,"1"0"1,0 1-1,0-1 0,-1 0 0,1 0 1,-1 0-1,1 0 0,-1 0 0,1 0 0,-1-1 1,0 1-1,1 0 0,-1 0 0,0 0 1,0 0-1,0 0 0,0 0 0,0-1 0,0 1 1,0 0-1,0 0 0,-1-2 0,0 2-16,1 0-1,-1 1 0,0-1 0,0 0 0,1 1 1,-1-1-1,0 1 0,0-1 0,0 1 1,0 0-1,0-1 0,0 1 0,0 0 0,0-1 1,0 1-1,0 0 0,0 0 0,0 0 1,0 0-1,-1 0 0,-5 0-217,-1 1 1,0 0-1,1 0 0,-1 1 1,-9 3-1,-9 5-549,1 0 1,1 2-1,0 1 1,1 0 0,0 2-1,1 1 1,-21 19-1,42-35 791,0 1 0,1-1 0,-1 1 0,1 0 0,-1-1 1,0 1-1,1-1 0,-1 1 0,1 0 0,0-1 0,-1 1 0,1 0 0,-1 0 0,1-1 0,0 1 0,0 0 0,-1 0 0,1 0 0,0-1 0,0 1 0,0 0 0,0 0 1,0 0-1,0 0 0,0-1 0,0 1 0,0 0 0,1 0 0,-1 1 0,1 0 5,1-1-1,-1 1 1,1 0 0,0-1 0,-1 1 0,1 0-1,0-1 1,3 2 0,14 13 331,-14-8-91,-1 0 1,1 0-1,-2 1 0,1-1 0,-1 1 1,4 16-1,-6-17-330,1-1 0,0 0 0,0 0 1,1 0-1,0 0 0,0 0 0,1 0 0,0-1 1,0 0-1,9 11 0,-10-14 75,1-1 0,-1 1-1,1-1 1,0 0 0,-1-1 0,1 1-1,0 0 1,0-1 0,0 0 0,0 0-1,1 0 1,-1-1 0,0 0 0,5 1-1,9-2 484,0 0 0,18-4-1,-10 2-942,1-1 472,-17 2 0,-1 1 0,1 0 0,-1 0 0,1 1 0,-1 0 0,1 0 0,-1 1 0,19 4 0,-27-4-2,1 0-1,-1 0 0,1 0 1,-1 0-1,1 0 0,-1 0 1,0 0-1,1 1 0,-1-1 1,0 0-1,0 1 1,0-1-1,0 1 0,0-1 1,0 1-1,0-1 0,-1 1 1,1 0-1,-1-1 0,1 1 1,-1 0-1,0 0 0,1-1 1,-1 1-1,0 0 0,0 0 1,0-1-1,0 1 1,-1 0-1,1 0 0,0-1 1,-2 4-1,0 7 225,-2-1 0,0 1 1,-7 16-1,8-23 107,-12 27 2996,-35 54 1,10-31-4998,-4-5-3542,28-35 2911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4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 24575,'0'0'0,"-1"0"0,1 0 0,0 0 0,0 1 0,0-1 0,0 0 0,0 0 0,0 0 0,-1 0 0,1 0 0,0 0 0,0 0 0,0 0 0,0 0 0,0 0 0,-1 0 0,1 0 0,0 0 0,0 0 0,0 0 0,0 0 0,0 0 0,-1 0 0,1 0 0,0 0 0,0 0 0,0 0 0,0 0 0,0 0 0,-1 0 0,1 0 0,0-1 0,0 1 0,0 0 0,0 0 0,0 0 0,0 0 0,0 0 0,-1 0 0,1 0 0,0 0 0,0-1 0,0 1 0,0 0 0,0 0 0,0 0 0,0 0 0,0 0 0,0-1 0,0 1 0,0 0 0,0 0 0,0 0 0,0 0 0,0 0 0,0-1 0,0 1 0,-9 15 0,-101 235-2335,93-202 1751,2 1 0,3 0 0,-10 70 0,20-103 368,1 0 1,0 1-1,2-1 0,-1 0 0,7 28 0,-6-39 157,0 0 0,0 0 1,1 0-1,0 0 0,0 0 0,0 0 0,1-1 0,-1 1 0,1-1 0,0 0 1,1 0-1,-1 0 0,1 0 0,-1 0 0,1-1 0,0 1 0,1-1 1,-1 0-1,1-1 0,-1 1 0,8 2 0,-4-3-221,1 1-1,0-2 1,0 1-1,0-1 1,0-1-1,-1 0 1,1 0 0,0-1-1,0 0 1,0 0-1,0-1 1,0 0-1,-1-1 1,1 0-1,-1 0 1,13-7-1,-13 6 177,1-1-1,-2 0 0,1 0 1,0 0-1,-1-1 0,0 0 1,0-1-1,-1 0 0,0 0 1,0 0-1,0 0 0,-1-1 1,0 0-1,-1 0 0,7-17 1,-10 22 103,0 0 0,0 0 0,0 0 0,-1 0 1,1 0-1,-1-1 0,0 1 0,0 0 0,0 0 0,0 0 1,0 0-1,-1-1 0,0 1 0,1 0 0,-1 0 0,0 0 0,0 0 1,-1 0-1,1 0 0,-1 1 0,1-1 0,-4-4 0,2 5 15,0-1-1,0 1 1,-1-1-1,1 1 0,-1 0 1,1 0-1,-1 0 0,0 1 1,1 0-1,-1-1 1,0 1-1,0 0 0,0 1 1,0-1-1,0 1 0,0 0 1,-5 0-1,-6 1 438,0 0 0,0 2 0,-18 4 0,-4 3 3036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24575,'0'-4'-27,"1"1"-1,-1-1 0,1 0 0,0 0 1,0 1-1,1-1 0,-1 1 1,1-1-1,0 1 0,0 0 0,0-1 1,0 1-1,0 0 0,1 0 1,0 0-1,3-2 0,6-6-148,1 0-1,19-11 0,-27 19 172,25-17 87,55-26 1,-72 40-73,0 0 0,1 1 1,0 1-1,0 0 0,0 1 0,0 1 1,18-1-1,-30 2-84,0 1 0,0 0 0,0 0 0,0 0 0,0 1 0,0-1-1,0 0 1,0 1 0,0-1 0,-1 1 0,1 0 0,0-1 0,0 1 0,0 0 0,-1 0 0,1 0 0,-1 1 0,1-1 0,-1 0 0,1 0 0,-1 1 0,0-1 0,2 3 0,-1 1-60,0-1 0,0 0 1,-1 1-1,1 0 0,-1-1 0,0 1 1,-1 0-1,1 7 0,0 135-1655,0 7 258,0-133 1425,2 0-1,0-1 1,1 1-1,2-1 1,9 25-1,-11-35-291,1 0 0,1 0-1,0 0 1,0-1 0,1 0 0,11 12 0,-5-9 2693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4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17 123 24575,'-4'-2'0,"-1"-3"0,0-2 0,3-2 0,4-2 0,3 0 0,7-3 0,5 0 0,6-1 0,8-3 0,0 2-8191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2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24575,'2'-2'0,"4"-18"0,2-4 0,19 39 0,6 25 0,4 24-8503,-1 8 8503,-2 0 1719,-1 3-1719,-5-5-4536,-2-8 4536,-6-16 3129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2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55 24575,'-1'6'0,"0"0"0,0 0 0,0 0 0,-1 0 0,-3 8 0,-3 13 0,0 14 0,-5 79 0,12-98 0,1 1 0,1-1 0,1 0 0,1 0 0,8 29 0,-9-44-216,0 0 0,1 0 0,0 0 0,0-1 1,1 1-1,-1-1 0,2 0 0,-1 0 0,0 0 0,1 0 0,0-1 0,1 0 0,7 7 0,-8-9 41,-1-1 0,0 1 0,1-1 0,0 0 0,-1 0 1,1-1-1,0 1 0,0-1 0,0 0 0,0 0 0,0-1 0,0 0 0,0 0 0,0 0 0,0 0 1,0-1-1,0 0 0,0 0 0,0 0 0,7-3 0,2-2-359,0 0 0,-1-1 0,0 0 0,0-2 0,-1 1 0,0-1 0,0-1 0,17-19 0,-10 7 988,0 0 0,-2-1 0,23-41 0,-33 52-610,-1 0-1,-1 0 0,0-1 0,0 0 0,-1 0 0,-1 0 0,0 0 1,-1 0-1,-1-1 0,0-26 0,-1 33 106,-1 0-1,0 0 1,0 0 0,-1 0 0,0 0-1,0 0 1,-1 0 0,0 0 0,0 1-1,0-1 1,-1 1 0,0 0-1,0 0 1,-1 1 0,0-1 0,0 1-1,0 0 1,0 0 0,-1 0 0,0 1-1,-11-7 1,8 7 78,0 0 0,0 1-1,0 0 1,0 0 0,-1 1 0,1 0 0,-1 1-1,0 0 1,0 1 0,1-1 0,-1 2 0,0 0-1,1 0 1,-1 0 0,0 1 0,1 1 0,0 0-1,-10 4 1,-26 10 3812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4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146 253 24575,'-30'22'0,"-1"-1"0,-53 26 0,170-105 0,342-217 0,-411 266 0,-30 20 0,8-6 0,-127 107-5842,-163 180 0,287-283 5794,4-5 45,1-1 1,-1 1-1,1 0 1,0 1-1,0-1 1,0 1 0,0-1-1,1 1 1,-4 9-1,6-14 3,0 1 1,0-1-1,0 1 0,0-1 0,0 0 0,0 1 0,0-1 0,0 1 1,0-1-1,0 1 0,0-1 0,1 1 0,-1-1 0,0 0 0,0 1 1,0-1-1,1 1 0,-1-1 0,0 0 0,0 1 0,1-1 0,-1 1 1,0-1-1,1 0 0,-1 0 0,0 1 0,1-1 0,-1 0 0,1 0 1,-1 1-1,0-1 0,1 0 0,-1 0 0,1 0 0,-1 0 0,1 1 1,-1-1-1,0 0 0,1 0 0,-1 0 0,1 0 0,-1 0 0,2 0 1,21-3-142,2-4 852,0 0 0,-1-2 0,40-20 0,68-45 4456,-114 63-5184,208-136-1811,-112 70 1032,-447 316-5600,210-147 4959,111-84 1437,9-6 0,0-1 0,0 1 0,1 0 0,-1 1 0,0-1 0,0 0 0,1 1 0,0-1 0,-1 1 0,-2 5 0,5-8 0,1 0 0,-1 0 0,0 0 0,0 0 0,1 1 0,-1-1 0,0 0 0,0 0 0,1 0 0,-1 0 0,0 0 0,1 0 0,-1 1 0,0-1 0,0 0 0,1 0 0,-1 0 0,0 0 0,1 0 0,-1 0 0,0 0 0,1 0 0,-1-1 0,0 1 0,1 0 0,-1 0 0,0 0 0,0 0 0,1 0 0,-1 0 0,0-1 0,0 1 0,1 0 0,-1 0 0,31-12 795,0 0 1,-1-2 0,33-21-1,-16 9-943,76-41 148,69-36 0,-174 95 521,-8 5 2087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5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24575,'0'-2'0,"0"-3"0,0-2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5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73 322 24575,'8'-39'-1099,"6"-60"0,-15 42-5961,0 54 7155,0 4-42,-2 9-29,-1 19-38,-41 515-2217,13-162 925,29-355 1549,-2 28 1083,5-50-1140,0-1-1,1 1 0,-1 0 0,1-1 1,-1 1-1,2-1 0,-1 1 0,3 6 1,-4-10-149,0-1 1,0 0 0,1 1 0,-1-1 0,0 0 0,0 1 0,0-1 0,0 0 0,1 0 0,-1 1 0,0-1 0,0 0 0,1 0 0,-1 1 0,0-1 0,0 0 0,1 0 0,-1 0 0,0 0 0,1 1 0,-1-1 0,0 0 0,1 0 0,-1 0 0,0 0 0,1 0 0,-1 0 0,0 0 0,1 0 0,-1 0 0,0 0-1,1 0 1,-1 0 0,0 0 0,1 0 0,-1 0 0,0 0 0,1 0 0,-1-1 0,0 1 0,0 0 0,1 0 0,-1 0 0,0 0 0,1-1 0,-1 1 0,0 0 0,0 0 0,1-1 0,-1 1 0,0 0 0,0 0 0,0-1 0,1 1 0,-1 0 0,0-1 0,0 1 0,0 0 0,0-1 0,0 1 0,0 0 0,0-1-1,0 1 1,10-24 1280,6-31-2293,12-75 0,-1-59-2741,-26 186 3715,22-204-252,-2-289 0,-22 477 779,2 5-967,-2 0 0,0 0 0,-1 0 0,-4-21-1,3 30 1174,2 13 0,3 16 57,14 81-1290,5-1-1,45 133 1,101 185 398,-131-344 4772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5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140 330 24575,'-12'3'-257,"0"0"-1,1-1 1,-1-1-1,0 0 1,0-1-1,0 0 1,0 0-1,-21-5 1,32 5 259,1 0 1,-1 0 0,1 1-1,0-1 1,-1 0 0,1 0-1,-1 0 1,1-1 0,0 1-1,-1 0 1,1 0 0,-1 0-1,1 0 1,0 0 0,-1 0-1,1-1 1,-1 1 0,1 0-1,0 0 1,-1-1 0,1 1-1,0 0 1,-1 0 0,1-1-1,0 1 1,0 0 0,-1-1 0,1 1-1,-1-1 1,12-6 177,25-4 111,-34 11-289,29-8-183,121-34-3848,-127 34 3166,1-2-1,-2-1 0,43-25 0,-64 34 761,1-1 0,-1 1 0,1-1-1,-1 0 1,0 0 0,0 0 0,0 0 0,0-1 0,-1 1 0,1-1 0,-1 1 0,0-1 0,3-8 0,-4 9 344,-1 0 1,1-1-1,-1 1 1,1 0-1,-1 0 1,0-1-1,-1 1 1,1 0-1,-1-1 1,1 1-1,-1 0 1,0 0-1,0 0 1,0-1-1,0 1 1,-1 0-1,0 0 0,-3-4 1,0-1-310,-1 0 1,-1 1-1,1 0 1,-1 0-1,0 0 0,-1 1 1,1 0-1,-1 1 0,0 0 1,-14-7-1,21 12 74,1 0-1,-1-1 0,1 1 1,-1 0-1,1 0 0,-1 0 1,0-1-1,1 1 0,-1 0 1,1 0-1,-1 0 0,0 0 1,1 0-1,-1 0 1,0 0-1,1 0 0,-1 0 1,1 1-1,-1-1 0,0 0 1,1 0-1,-1 0 0,1 1 1,-1-1-1,1 0 0,-1 1 1,1-1-1,-1 0 1,1 1-1,-1-1 0,1 1 1,0-1-1,-1 1 0,1-1 1,-1 1-1,1-1 0,0 1 1,0-1-1,-1 1 0,1 0 1,0-1-1,0 1 1,0-1-1,-1 1 0,1 0 1,0-1-1,0 1 0,0-1 1,0 2-1,3 35-47,-2-32 60,14 78-4072,48 156 0,-11-108 7641,-41-107-473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24575,'0'-28'0,"-1"11"0,1 0 0,1 0 0,4-24 0,-5 40 0,0 1 0,0 0 0,0-1 0,0 1 0,0-1 0,0 1 0,0 0 0,0-1 0,0 1 0,0 0 0,0-1 0,0 1 0,0-1 0,1 1 0,-1 0 0,0-1 0,0 1 0,0 0 0,0-1 0,1 1 0,-1 0 0,0 0 0,0-1 0,1 1 0,-1 0 0,0 0 0,1-1 0,-1 1 0,0 0 0,1 0 0,-1 0 0,0-1 0,1 1 0,-1 0 0,0 0 0,1 0 0,-1 0 0,0 0 0,1 0 0,-1 0 0,1 0 0,-1 0 0,0 0 0,1 0 0,-1 0 0,1 0 0,-1 0 0,0 0 0,1 0 0,-1 0 0,1 1 0,18 19 0,-5 1-909,0 1-1,-2 0 1,0 1-1,-2 0 1,0 1-1,-2 0 1,-1 1-1,0 0 1,-2 0-1,-1 0 1,-1 0-1,-1 1 1,-2 37-1,0-61 870,-1 1 0,1 0 0,0-1 0,1 1 0,-1 0-1,0-1 1,1 1 0,-1-1 0,1 1 0,0 0 0,0-1-1,0 0 1,0 1 0,0-1 0,4 5 0,-3-6 42,-1 0 1,1 1 0,0-1-1,0 0 1,0 0-1,0 0 1,1 0 0,-1 0-1,0-1 1,0 1-1,0-1 1,1 1 0,-1-1-1,0 0 1,0 0-1,1 0 1,-1 0-1,0 0 1,3-1 0,16-2 224,0-2 0,-1 0 1,0-1-1,0 0 0,19-11 1,94-51 959,-118 60-1214,26-15 2635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4649 3562 24575,'18'-18'0,"6"-4"0,-19 11-749,0 0 0,0 0 0,-1-1 0,-1 0 0,0 1 0,-1-1 0,2-24 0,1 6-43,0-2 1349,4-15-2840,-3 0 1,1-79-1,-13 63 5112,-1-7-2188,12-89 2481,19-81-6305,-3 43-757,-11 93 2679,7-103 407,-16 151 1904,-9-97 0,-50-179 3676,47 273-4496,-6-17 1936,-3 0 1,-4 2-1,-56-124 0,54 149-3900,-2 0-1,-2 2 0,-46-55 1,-124-114-4615,141 163 6574,-2 2 1,-2 3-1,-138-79 1,80 64-1058,-189-69 0,236 105 1451,-2 3-1,0 4 1,-1 3-1,0 3 0,-2 4 1,-143-1-1,154 13-501,-417 0-2787,341-3 8141,2 12-4120,66 0-4286,-128 35 1,-289 130 3075,244-80-3090,158-60 2224,-158 87 1,37 10 4027,60-45 2064,92-56 1540,59-31-6907,0-1 0,-1 1 0,1-1 0,-1 0 0,1 1 0,-1-1 0,1 0 0,-1 0 0,1 0 0,-1 0 0,1 0 0,-1 0 0,1-1 0,-1 1 0,1-1 0,0 1 0,-1-1 0,1 1 0,-1-1 0,1 0 0,0 1 0,0-1 0,-1 0 0,1 0 0,0 0 0,0 0 0,0 0 0,0 0 0,-2-2 0,-3-5 0,0 0 0,0 0 0,-5-11 0,8 15 0,-6-12-455,1-1 0,-12-32 0,11 23-6371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0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24 24575,'1'-21'0,"0"18"0,-2 15 0,-2 26-105,-13 148-2226,9-140 1718,-1-1 1,-16 47-1,7-50 1124,12-34-339,1 0 0,1 1 0,-1-1 0,2 1 0,-5 18 0,7-27-171,0 1 0,0 0 0,1-1 0,-1 1 1,0 0-1,0-1 0,0 1 0,1 0 1,-1-1-1,0 1 0,1 0 0,-1-1 0,0 1 1,1-1-1,-1 1 0,1-1 0,-1 1 0,1-1 1,-1 1-1,1-1 0,-1 1 0,1-1 1,0 0-1,-1 1 0,1-1 0,0 0 0,-1 0 1,1 1-1,0-1 0,-1 0 0,1 0 0,0 0 1,-1 0-1,1 0 0,0 0 0,-1 0 1,1 0-1,0 0 0,0 0 0,34-4 1498,-29 3-770,18-4-601,176-26-1166,-157 26-5788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0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182 378 24575,'-18'-14'0,"-72"-58"0,82 64 0,0 0 0,0-1 0,1 0 0,0 0 0,0 0 0,1-1 0,-8-18 0,12 23-62,1 0 0,-1 0-1,1 1 1,0-1-1,1 0 1,-1 0 0,1 0-1,0 0 1,0 0 0,0 0-1,1 0 1,0 0 0,0 0-1,0 0 1,0 0 0,3-4-1,-1 2-149,1 0 0,-1 0 0,1 1 0,1-1 0,-1 1 0,1 0 0,1 1 0,-1-1 0,1 1 0,6-5 0,-5 5-47,0 0 0,0 0 0,1 1 0,0 0 0,0 1 0,0-1-1,0 2 1,16-4 0,-18 5 184,-1 0-1,1 0 0,0 1 0,-1 0 1,1 0-1,-1 1 0,1-1 1,0 1-1,-1 0 0,1 1 0,-1 0 1,0-1-1,10 6 0,-9-3 19,0-1 1,-1 2-1,1-1 0,-1 0 0,0 1 0,0 0 0,0 1 0,-1-1 0,0 1 0,0-1 1,6 12-1,-6-7-158,1 1 1,-1 0-1,-1 0 1,0 1-1,0-1 1,1 17-1,-3 1-222,-1-1 0,-1 0 0,-1 1 1,-12 54-1,-41 113-1760,54-195 2169,1 1 0,-1 0 0,1 0 0,0 0 0,0 0 0,0 0 0,0 0 0,0-1 0,0 1 0,0 0 0,0 0-1,1 0 1,-1 0 0,1 0 0,-1-1 0,2 4 0,-1-4 29,0 0 1,0 0-1,0-1 1,0 1-1,0 0 0,0-1 1,0 1-1,0-1 1,1 1-1,-1-1 1,0 0-1,0 1 0,0-1 1,1 0-1,-1 0 1,0 0-1,0 1 0,0-1 1,1-1-1,-1 1 1,0 0-1,0 0 1,1 0-1,-1-1 0,0 1 1,1-1-1,15-4 243,-1-1-1,0-1 0,0 0 1,0-1-1,24-17 1,66-57 2512,-81 61-1376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1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3649 3728 24575,'1'-1'0,"0"0"0,0 0 0,0 0 0,0 0 0,0 0 0,0 0 0,0 0 0,0 0 0,-1 0 0,1-1 0,0 1 0,-1 0 0,1 0 0,-1-1 0,1 1 0,0-2 0,6-11 0,65-48 0,-5 4 0,1-1 0,-27 14-612,-3-2-1,-1-2 0,-3-1 0,-2-2 1,47-101-1,-67 123 1078,-1 0 1,14-61-1,2-67 1558,-19 98-1766,28-332-8014,-37 240 4766,-1 130 2392,-1-1 1,-1 1 0,-1-1-1,-13-34 1,-56-182 4007,64 202-2847,2 11-109,-2-1-1,0 1 1,-17-29-1,-5 0 5691,-57-85-12879,-11 6 3719,67 94 2309,-1 2 0,-3 1 0,0 2 0,-62-43 0,-127-108 6723,85 65-5673,-124-122-5380,125 109 4474,105 103 1608,-2 2 1,-54-34-1,36 31-1250,-2 3-1,-111-41 1,51 33-699,-2 5 0,-146-19 0,-23 21-218,219 28 1460,0 3 0,-82 12-1,85-3 913,-77 22 1,113-23-751,0 1 1,1 1 0,0 2-1,-48 29 1,53-24-1232,2 1 0,1 1 0,0 1 1,1 1-1,-17 25 0,2-5-131,-69 73 2666,43-57-2276,-2-2 1,-89 60 0,-47 8-1407,61-49 6127,114-59-333,19-11-3851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55 24575,'43'-55'0,"-56"103"0,-11 15-757,-87 271-9468,109-329 10421,1 0 0,0 0 0,1-1 0,-1 1 0,1 0 0,0 0 0,0 0 0,0 0 0,0 0 0,1 0 0,1 5 0,-1-8-115,0 0 0,0-1 0,0 1 0,0 0 0,1 0 0,-1-1 0,0 1 1,1-1-1,-1 1 0,1-1 0,-1 0 0,1 0 0,-1 1 0,1-1 0,0 0 0,0-1 1,0 1-1,0 0 0,0 0 0,0-1 0,-1 1 0,2-1 0,-1 0 0,0 1 0,0-1 1,0 0-1,0 0 0,3-1 0,54-3 4797,1-6-4030,113-37-10111,-148 39 10887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1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122 316 24575,'-21'-16'-190,"3"3"-659,-30-30 1,45 39 768,0 1 1,-1-1-1,1 0 1,1 0-1,-1 0 1,1 0-1,-1 0 1,1 0-1,0-1 1,1 1-1,-1-1 1,1 0-1,0 1 1,-1-9-1,2 9-60,1-1 0,0 0-1,0 1 1,0-1 0,1 1 0,-1-1-1,1 1 1,0 0 0,0-1 0,1 1-1,-1 0 1,1 0 0,0 1 0,0-1-1,7-6 1,1 0-421,0 0 0,1 1 0,22-14 0,-23 16 148,1 1 1,-1 0-1,1 1 0,1 0 0,-1 1 0,1 1 0,0 0 0,-1 0 0,1 1 1,0 1-1,1 0 0,-1 1 0,0 0 0,0 1 0,18 3 0,-28-3 400,0 0 0,0 0-1,0 0 1,0 0 0,0 1-1,-1-1 1,1 1-1,0 0 1,-1 0 0,1 0-1,-1 0 1,1 0-1,-1 0 1,0 1 0,0-1-1,2 5 1,-1-3 124,-1 1 0,0 0 0,-1-1 0,1 1 0,-1 0 0,0 0 0,0 0 0,-1 0 0,1 8 0,-2 6 542,-1-1 0,0 1 0,-2-1 0,-7 26 0,1-10 94,2-6 36,-7 38 1,15-65-786,-1 1 1,1-1-1,0 0 0,0 0 1,0 1-1,0-1 0,0 0 1,0 1-1,0-1 0,1 0 1,-1 1-1,0-1 0,1 0 1,-1 0-1,1 0 1,-1 1-1,1-1 0,1 1 1,-1-1-3,-1 0 0,1-1 0,0 1 0,0 0 1,0-1-1,0 1 0,0-1 0,0 0 0,0 1 0,0-1 1,0 0-1,0 0 0,0 1 0,0-1 0,0 0 1,0 0-1,2 0 0,4-2-13,1 1 0,-1-1 0,0 0 1,0 0-1,7-4 0,-14 6 17,73-37-224,-40 18 170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83 24575,'4'-9'0,"-1"-1"0,0 1 0,-1-1 0,0 0 0,1-12 0,-1 9 0,-15 70 0,7-24-62,-49 346-5905,44-278 3321,6 179 1,7-249 2982,1 0 0,1 1 0,2-2 0,2 1 0,0-1 0,2 0 0,20 42 0,-21-55-129,1 1-1,0-2 1,2 0-1,0 0 1,0-1-1,2 0 1,0-1-1,0-1 1,1 0-1,1-1 0,0-1 1,33 18-1,5-6-2074,-33-15 604,34 20-1,-44-21 3394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2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150 180 24575,'-2'-15'-165,"-11"-55"-2617,12 64 2612,0 1 0,-1 0 0,0 0 0,0 0-1,-1 0 1,1 0 0,-1 0 0,0 1 0,-1-1 0,-3-4 0,6 8 183,0 1 0,1-1-1,-1 0 1,0 1 0,0-1-1,0 1 1,1-1 0,-1 1 0,0-1-1,0 1 1,0 0 0,0-1-1,0 1 1,0 0 0,0 0 0,0 0-1,0-1 1,0 1 0,0 0-1,0 0 1,0 1 0,0-1 0,0 0-1,0 0 1,0 0 0,1 1 0,-1-1-1,0 0 1,0 1 0,0-1-1,0 1 1,0-1 0,0 1 0,1-1-1,-1 1 1,0 0 0,1-1-1,-1 1 1,0 0 0,1 0 0,-1-1-1,1 1 1,-1 0 0,0 1 0,-4 6 76,1 0 0,0 0 0,-5 16 0,7-19-82,-8 28-751,1 0 0,1 1 0,2 0 1,1 1-1,2-1 0,2 1 0,1 0 0,1 0 0,12 64 1,-11-86 597,1-1 1,1 0-1,0 0 1,0 0-1,1 0 1,1-1-1,0 0 1,8 11-1,-10-16 45,0-1-1,1 0 1,-1 0 0,1 0-1,0-1 1,1 0-1,-1 0 1,1 0-1,-1-1 1,1 0-1,0 0 1,1 0-1,-1-1 1,0 1 0,1-2-1,10 3 1,-5-3 541,0 0 1,-1-1-1,1 0 0,0 0 1,0-2-1,18-3 1,-17 1-518,1 0-1,-2-1 1,1 0 0,0-1 0,-1 0-1,0-1 1,-1-1 0,0 1-1,11-11 1,-12 9-92,0-1-1,0 0 1,-1-1-1,0 0 0,-1-1 1,0 0-1,-1 0 1,9-23-1,-11 24 419,-1 0 0,-1-1 0,0 0 1,-1 0-1,0 0 0,0-16 0,-2 11-506,-1 1 0,-1-1 0,0 1 0,-1 0 1,-1-1-1,0 1 0,-2 1 0,1-1 0,-2 1 0,-9-17 1,7 17 253,-1 0 0,0 1 1,0 0-1,-2 1 1,1 0-1,-2 1 1,0 1-1,0 0 0,-1 0 1,0 1-1,-1 1 1,0 1-1,-1 0 1,1 1-1,-25-8 0,35 13 126,0 1-1,0-1 0,0 1 0,0 0 1,0 1-1,0-1 0,-1 1 0,1 0 0,0 0 1,0 1-1,0-1 0,0 1 0,-1 0 0,1 1 1,0-1-1,0 1 0,1 0 0,-1 0 0,0 1 1,1-1-1,-1 1 0,1 0 0,0 0 1,0 1-1,-7 6 0,-10 19 3202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5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35 720 24575,'-6'-14'0,"0"0"0,-8-14 0,7 14 0,7 13 0,-1 0 0,1 1 0,0-1 0,0 0 0,0 0 0,-1 0 0,1 0 0,0 0 0,0 0 0,0 0 0,0 0 0,0 1 0,0-1 0,1 0 0,-1 0 0,0 0 0,0 0 0,1 0 0,-1 0 0,0 1 0,1-1 0,-1 0 0,1 0 0,-1 1 0,1-1 0,-1 0 0,1 0 0,0 1 0,-1-1 0,1 1 0,0-1 0,0 1 0,-1-1 0,1 1 0,0-1 0,0 1 0,0-1 0,0 1 0,1 0 0,6-4 0,0 2 0,0-1 0,12-1 0,-13 2 0,216-33-5006,-22 4-1907,-164 23 6072,54-20-1,-86 25 1250,0 1-1,-1-1 0,1 1 0,-1-1 0,7-5 1,-10 7-314,-1 1 0,1-1 0,-1 1 0,1-1 0,-1 0 0,1 1 0,-1-1 1,1 0-1,-1 1 0,0-1 0,1 0 0,-1 1 0,0-1 0,1 0 0,-1 0 0,0 1 1,0-1-1,0-1 0,0 1-69,0 1-1,-1-1 1,1 0 0,0 1-1,-1-1 1,1 1 0,-1-1 0,1 1-1,-1-1 1,1 1 0,-1-1-1,0 1 1,1-1 0,-1 1 0,1 0-1,-1-1 1,0 1 0,1 0-1,-1 0 1,0-1 0,1 1 0,-1 0-1,0 0 1,0 0 0,0 0 0,-4-1 89,0 1 1,0 0-1,0 0 1,0 1-1,0-1 0,0 1 1,0 0-1,0 1 1,0-1-1,0 1 1,0 0-1,1 0 1,-1 0-1,1 1 1,0-1-1,0 1 1,0 0-1,0 1 1,-5 4-1,-3 4 629,0 0-1,1 0 1,1 2-1,-16 23 1,11-10-1672,1 1 1,-20 50 0,29-62 164,1 0 0,0-1 0,-2 27 1,5-33 938,1 1 0,0-1 0,1 1 0,1 8-1,-2-16-174,0 0 0,1 0-1,-1 0 1,0-1 0,1 1-1,-1 0 1,1 0 0,-1-1-1,1 1 1,0 0 0,0-1-1,0 1 1,0-1 0,0 1-1,0-1 1,0 1 0,1-1-1,-1 0 1,0 1 0,1-1-1,-1 0 1,1 0 0,-1 0-1,1 0 1,-1-1 0,1 1-1,0 0 1,0-1 0,-1 1-1,1-1 1,0 1 0,0-1-1,0 0 1,-1 0 0,1 0-1,0 0 1,0 0 0,3-1-1,1 0 16,0-1 0,0 0 0,0 0 0,0-1 0,0 0 0,-1 0 0,1 0 0,-1 0 0,0-1 0,6-5 0,1-3 444,0-1 1,0 0 0,-2 0 0,1-1 0,-2 0 0,0-1 0,0 0-1,9-24 1,-10 15-1008,0 1-1,-2-2 1,-1 1 0,0-1-1,1-32 1,-5 16-633,-1-1 1,-3 1 0,-10-58-1,-19-39 2699,25 116-2400,0-5 132,-1 0 0,-2 1 0,-20-41 0,30 66 788,0 1-1,0 0 1,-1-1 0,1 1 0,0-1 0,0 1 0,0-1-1,0 1 1,-1 0 0,1-1 0,0 1 0,0 0-1,-1-1 1,1 1 0,0 0 0,0-1 0,-1 1 0,1 0-1,0-1 1,-1 1 0,1 0 0,-1 0 0,1-1 0,0 1-1,-1 0 1,1 0 0,-1 0 0,1 0 0,-1 0 0,1 0-1,0-1 1,-1 1 0,1 0 0,-1 0 0,1 0-1,-1 0 1,1 1 0,-1-1 0,0 1-29,0 0-1,0 1 1,1-1 0,-1 0 0,1 1-1,-1-1 1,1 1 0,0-1 0,0 0 0,-1 1-1,1-1 1,0 3 0,0 29-27,1 1 1,8 48-1,21 67 671,-3-46 2141,57 124-4799,-55-160 4613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2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92 24575,'-4'-12'0,"-13"-34"0,16 43 0,-1 0 0,1 1 0,-1-1 0,0 0 0,0 1 0,0-1 0,0 1 0,0-1 0,0 1 0,-1 0 0,-4-4 0,6 7 0,1-1 0,0 0 0,0 0 0,-1 0 0,1 0 0,0 0 0,-1 0 0,1 0 0,0 0 0,0 0 0,-1 0 0,1 1 0,0-1 0,0 0 0,0 0 0,-1 0 0,1 0 0,0 1 0,0-1 0,0 0 0,-1 0 0,1 1 0,0-1 0,0 0 0,0 0 0,0 1 0,0-1 0,0 0 0,-1 0 0,1 1 0,0-1 0,0 0 0,0 0 0,0 1 0,0-1 0,0 0 0,0 1 0,0-1 0,0 0 0,0 0 0,1 1 0,-1-1 0,0 0 0,0 0 0,0 1 0,1 18 0,-1-19 0,7 64-677,17 242-8523,-24-220 8481,1 35 692,7-42 3216,-8-70 1749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27 24575,'-21'9'0,"-1"0"0,0-2 0,0-1 0,-1-1 0,0 0 0,0-2 0,-33 1 0,106-7-2061,1-1 0,-1-3-1,90-24 1,-63 3-1109,-76 28 3242,-1 0-1,1-1 1,0 1 0,0 0 0,-1 0 0,1 0 0,0 0 0,0 0 0,-1 0-1,1 0 1,0 0 0,0 0 0,-1 0 0,1 0 0,0 0 0,0 0 0,-1 1-1,1-1 1,0 0 0,0 1 0,-1-1 0,1 0 0,-1 1 0,1-1 0,0 1-1,-1-1 1,1 1 0,-1-1 0,1 1 0,-1 0 0,1-1 0,-1 1-1,1 0 1,-1-1 0,0 1 0,1 0 0,-1-1 0,0 1 0,1 1 0,6 35 3983,-5-26-3624,50 335-4518,-15-84 4078,-32-222-32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36 177 24575,'-3'0'0,"-5"-2"0,-1-3 0,0-2 0,4-2 0,4-1 0,7-2 0,4-1 0,4-2 0,6 1 0,5-2 0,4 0 0,5 1-6784,3 1 6784,7-1-4536,-5 2 7665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51 24575,'1'-2'0,"0"-1"0,0 0 0,0 1 0,-1-1 0,1 0 0,-1 0 0,1 1 0,-1-1 0,0 0 0,0 0 0,-1 1 0,1-1 0,-1 0 0,1 0 0,-1 1 0,-2-6 0,3 8 0,0 1 0,0-1 0,0 0 0,0 0 0,0 0 0,0 0 0,0 0 0,0 0 0,0 0 0,0 0 0,0 0 0,0 0 0,0 0 0,0 0 0,0 0 0,0 0 0,0 0 0,0 0 0,0 0 0,0 0 0,0 0 0,0 0 0,0 0 0,0 0 0,0 0 0,0 1 0,0-1 0,0 0 0,-1 0 0,1 0 0,0 0 0,0 0 0,0 0 0,0 0 0,0 0 0,0 0 0,0 0 0,0 0 0,0 0 0,0 0 0,0 0 0,0-1 0,0 1 0,0 0 0,0 0 0,0 0 0,0 0 0,-1 0 0,1 0 0,0 0 0,0 0 0,0 0 0,0 0 0,0 0 0,0 0 0,0 0 0,0 0 0,0 0 0,0 0 0,0 0 0,0 0 0,0 0 0,0 0 0,0 0 0,0 0 0,0-1 0,-1 10 0,1 11 0,4 363-254,-5-323-2126,1-38-3177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19 216 24575,'-4'-14'-666,"0"1"0,1-1 1,0 0-1,1 0 0,0 0 0,2 0 0,0-17 0,0 27 500,1 0-1,-1 0 1,1 0-1,0 1 1,0-1-1,0 0 1,0 1-1,1-1 1,-1 1-1,1-1 1,0 1-1,0 0 1,1 0-1,-1-1 1,0 2 0,1-1-1,0 0 1,0 0-1,0 1 1,0 0-1,0-1 1,0 1-1,0 0 1,1 1-1,-1-1 1,1 1-1,0-1 1,-1 1-1,1 0 1,0 0-1,5 0 1,-5 1 414,1-1 0,-1 1 0,1 0-1,0 0 1,-1 0 0,1 1 0,-1-1 0,1 1 0,-1 0 0,1 1-1,-1-1 1,1 1 0,-1 0 0,0 0 0,0 0 0,0 0 0,0 1-1,-1 0 1,1 0 0,-1 0 0,1 0 0,-1 0 0,0 1 0,0-1-1,0 1 1,-1 0 0,0 0 0,4 7 0,-1 0 115,-1 0 0,0 0 0,0 0 0,-1 0 0,2 19-1,-1 26-4804,-6-23 3199,-1 0 0,-1-1-1,-18 62 1,-40 90-1198,57-172 2086,2-3 522,0-1 0,0 1 0,1 0 0,0 0 0,-1 14-1,2-21-20,1 0-1,1-1 0,-1 1 0,0 0 1,0 0-1,1 0 0,-1 0 0,1 0 1,-1 0-1,1 0 0,0 0 0,0-1 1,0 1-1,0 0 0,0-1 0,0 1 0,1 0 1,-1-1-1,0 0 0,1 1 0,-1-1 1,1 0-1,-1 0 0,1 1 0,0-1 1,0-1-1,-1 1 0,1 0 0,0 0 1,0-1-1,2 1 0,3 1-144,1 0 0,0-1 0,-1 0 0,1-1 0,0 0 0,15-1 0,47-12-59,-49 9-26,87-20-511,-65 15 985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24575,'2'-17'177,"-2"16"-171,0 1 0,0 0 0,0 0-1,0-1 1,0 1 0,1 0-1,-1 0 1,0-1 0,0 1 0,0 0-1,0 0 1,1 0 0,-1-1-1,0 1 1,0 0 0,0 0 0,1 0-1,-1 0 1,0 0 0,0-1-1,0 1 1,1 0 0,-1 0 0,0 0-1,1 0 1,-1 0 0,0 0-1,0 0 1,1 0 0,-1 0 0,2 1-125,0 0 1,-1 0 0,1 0 0,-1 0 0,1 0 0,-1 0 0,0 1 0,1-1 0,-1 1 0,0-1-1,0 1 1,0-1 0,0 1 0,1 2 0,39 75-6229,-4 6 5208,27 93 3485,-47-129-2941,181 574-6251,-186-583 6655,-3-14 1097,-1 2 0,-1-1 0,5 52 1,-12-67 1883,-2-6-3207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35 24575,'-4'39'0,"-40"123"-8669,89-262 14563,-37 84-5865,0 1-1,1 0 1,0 0-1,23-26 1,-30 38-27,1 1 1,-1-1-1,1 0 1,0 1 0,0-1-1,0 1 1,0 0-1,0 0 1,0 0-1,1 1 1,-1-1 0,1 1-1,-1 0 1,1 0-1,0 0 1,-1 0-1,1 0 1,0 1-1,0 0 1,-1 0 0,1 0-1,0 0 1,0 0-1,-1 1 1,1 0-1,0 0 1,-1 0-1,1 0 1,6 3-1,11 10 356,1 0 0,-2 2 0,0 1 0,-1 0-1,28 32 1,-7-8-1314,-11-12-5870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 24575,'0'-6'0,"-9"8"0,4 2-159,-1 1-1,1-1 1,0 1-1,0 0 1,0 0-1,1 1 0,0-1 1,0 1-1,0 0 1,1 0-1,0 1 1,0-1-1,0 0 1,1 1-1,0 0 1,0-1-1,1 1 1,0 0-1,0 0 0,0 0 1,1 0-1,0 0 1,1 0-1,0 0 1,0 0-1,0 0 1,4 12-1,0-9-40,1-1 0,0 1 0,1-1 0,0 0 0,0-1-1,0 0 1,1 0 0,1 0 0,-1-1 0,1 0 0,0-1 0,1 0 0,0-1-1,13 6 1,16 6-354,0-2 1,57 13-1,-69-22 321,40 13-1204,-62-17 1381,1 1 0,-1-1 0,0 1 1,1 0-1,-1 0 0,0 0 0,-1 1 0,1 0 0,4 5 0,-8-8 73,0 0 0,0 0 1,0 0-1,0 1 0,-1-1 0,1 0 0,0 1 1,-1-1-1,1 0 0,-1 1 0,1-1 0,-1 1 1,0-1-1,1 1 0,-1-1 0,0 1 0,0-1 0,0 1 1,0-1-1,-1 3 0,0-2-29,0 1-1,0 0 1,0-1 0,0 1-1,0-1 1,-1 0-1,1 1 1,-1-1 0,0 0-1,-2 3 1,-4 2 496,0 0-1,0-1 1,-1 0-1,-16 9 1,5-5-376,-1-1 0,1-1 0,-1-1 0,-42 8 0,52-13-148,-1 0 1,0-1-1,0 0 1,0-1-1,0 0 1,1-1-1,-1 0 1,0-1-1,0-1 1,-20-6-1,12-2-1036,5-1 2572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24575,'4'-2'0,"11"3"0,3 22 0,0 10 0,-2 3 0,-3 0 0,-1-2 0,-1-6 0,0-5 0,-1-4 0,-1-6-8191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60 24575,'-6'0'0,"-6"0"0,-2 0 0,-2 0 0,3-2 0,5 0 0,4-2 0,24-11 0,15-4-6784,1 1 5377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5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265 649 24575,'0'-2'-109,"-1"-1"-1,1 1 1,-1 0 0,0 0-1,0-1 1,0 1-1,0 0 1,-1 0-1,1 0 1,0 1 0,-1-1-1,0 0 1,1 0-1,-1 1 1,0-1 0,0 1-1,0-1 1,1 1-1,-2 0 1,1 0-1,0 0 1,0 0 0,0 0-1,0 1 1,-1-1-1,1 0 1,0 1 0,-1 0-1,1-1 1,-4 1-1,1 1-132,0 0 0,0 0-1,0 1 1,1-1 0,-1 1 0,0 0-1,1 0 1,-1 1 0,1-1-1,0 1 1,0 0 0,0 0 0,-5 5-1,-6 8 55,0 0 0,2 1 1,0 0-1,0 1 0,2 1 0,0 0 0,1 0 0,1 1 0,1 0 0,1 1 0,-8 36 0,14-51 107,1-1-1,-1 1 0,1-1 0,0 1 0,0 0 1,1-1-1,0 1 0,2 8 0,-2-12 62,-1-1 0,1 1 0,-1-1 1,1 1-1,0-1 0,0 0 0,0 1 0,0-1 0,0 0 0,0 0 0,0 1 0,0-1 1,0 0-1,0 0 0,1 0 0,-1-1 0,0 1 0,1 0 0,-1 0 0,0-1 0,1 1 0,-1-1 1,1 1-1,-1-1 0,1 0 0,0 1 0,-1-1 0,1 0 0,-1 0 0,1 0 0,-1 0 0,1 0 1,0-1-1,-1 1 0,1 0 0,2-2 0,6-2-125,0 0 0,0 0 0,0-1 0,0-1 0,-1 0 0,0 0 0,0-1 0,-1 0-1,0 0 1,13-15 0,-2 0-497,-1-1-1,28-49 0,-29 42 427,-3-1 0,0-1 0,-2-1 0,-2 1 0,-1-2 0,-1 1 0,-2-1 0,-1 0 0,0-41 0,-5 27 619,-2 1-1,-2-1 1,-2 1-1,-2 0 1,-2 1 0,-19-52-1,28 94-233,0 1 0,0 0 0,0-1 0,-1 1 0,0 0 0,1 0 0,-1 0 0,-5-5 0,7 8-139,0 0 1,-1-1-1,1 1 1,0 0-1,-1 0 1,1-1-1,0 1 1,-1 0-1,1 0 0,-1 0 1,1 0-1,0 0 1,-1-1-1,1 1 1,-1 0-1,1 0 1,-1 0-1,1 0 1,0 0-1,-1 0 1,1 0-1,-1 1 0,1-1 1,0 0-1,-1 0 1,1 0-1,-1 1 1,0 0 0,-1 0 0,1 0 0,0 0 1,0 0-1,0 0 0,0 0 0,0 1 0,0-1 1,1 0-1,-1 1 0,-1 2 0,-5 14-189,0 2-1,2-1 0,0 0 1,1 1-1,-2 29 0,2 101-1608,5-87 1707,4 1 0,2-1 0,18 74 0,-14-97 1201,22 53 1,-11-41 1972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92 171 24575,'-8'-16'0,"0"0"0,-9-30 0,12 32 0,0 0 0,-1 0 0,0 0 0,-12-17 0,18 30 0,0 1 0,0 0 0,0 0 0,0-1 0,-1 1 0,1 0 0,0 0 0,0-1 0,0 1 0,0 0 0,0 0 0,-1 0 0,1-1 0,0 1 0,0 0 0,-1 0 0,1 0 0,0-1 0,0 1 0,0 0 0,-1 0 0,1 0 0,0 0 0,-1 0 0,1 0 0,0 0 0,0 0 0,-1-1 0,1 1 0,0 0 0,-1 0 0,1 0 0,0 0 0,0 0 0,-1 1 0,1-1 0,0 0 0,0 0 0,-1 0 0,1 0 0,0 0 0,-1 0 0,-4 15 0,2 25 0,4 3-1178,1 0 0,3 0 0,12 54 0,-10-66 465,2-1 0,1 1 0,2-1 0,0-1 0,20 32 0,-24-47 1744,1-1 1,1-1-1,-1 0 0,2 0 0,0-1 0,0 0 1,19 14-1,-21-20-1110,-1 0 0,1 0 0,0 0-1,12 3 1,-18-7 78,1 0-1,-1 0 0,0-1 1,1 1-1,-1-1 0,0 0 1,1 0-1,-1 0 0,0-1 1,1 1-1,-1-1 0,0 0 1,0 1-1,4-3 0,0 0-817,-1 0 0,1 0-1,-1-1 1,0 0-1,7-7 1,7-7-1295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24575,'0'-2'0,"0"-3"0,2-4 0,3-2 0,4-2 0,4-2 0,5-1 0,2-1-8503,12-4 8503,8-1 0,14-1-1738,4 0 1738,-1 3 0,-3 2 0,-10 5 2050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21 718 24575,'0'1'0,"0"-1"0,0 0 0,0 0 0,0 0 0,0 0 0,0 0 0,0 1 0,0-1 0,0 0 0,0 0 0,0 0 0,0 0 0,0 0 0,0 1 0,0-1 0,0 0 0,0 0 0,0 0 0,0 0 0,0 1 0,0-1 0,1 0 0,-1 0 0,0 0 0,0 0 0,0 0 0,0 0 0,0 0 0,0 1 0,0-1 0,1 0 0,-1 0 0,0 0 0,0 0 0,0 0 0,0 0 0,0 0 0,1 0 0,-1 0 0,0 0 0,0 0 0,0 0 0,0 0 0,0 0 0,1 0 0,-1 0 0,0 0 0,9-5 0,6-11 0,5-7-1435,-1-2-1,23-40 1,-34 50 717,0-1 1,-1 0-1,0 0 0,-1 0 1,7-34-1,-13 48 877,1 0 1,-1 0-1,0 0 1,1 0-1,-1 0 1,0 0-1,0-1 1,-1 1-1,1 0 1,0 0-1,-1 0 1,1 0-1,-1 0 1,1 0-1,-1 1 1,0-1-1,0 0 1,0 0-1,0 0 1,0 1-1,0-1 1,0 0-1,-1 1 1,1-1-1,-1 1 1,1 0-1,-1-1 1,0 1-1,1 0 1,-1 0-1,0 0 1,0 0-1,0 0 0,1 1 1,-1-1-1,0 0 1,0 1-1,0 0 1,0-1-1,0 1 1,0 0-1,-1 0 1,1 0-1,0 0 1,0 0-1,0 1 1,0-1-1,0 1 1,0-1-1,0 1 1,1 0-1,-1-1 1,-2 2-1,-3 2-443,0 0 0,0 0-1,0 0 1,1 1 0,-1-1-1,1 2 1,1-1 0,-1 1-1,1 0 1,0 0 0,0 0-1,0 1 1,1-1-1,0 1 1,1 0 0,-1 1-1,1-1 1,1 1 0,0-1-1,0 1 1,-2 15 0,2-15-30,1 0 1,1 0-1,0 1 1,0-1-1,0 0 1,1 0-1,0 0 0,1 0 1,0 0-1,0 0 1,0-1-1,1 1 1,0-1-1,1 1 1,0-1-1,0 0 1,0-1-1,1 1 1,0-1-1,1 1 1,8 7-1,-8-9 217,0-1 0,0 0 0,0 0 1,0-1-1,1 0 0,0 0 0,-1 0 0,1-1 0,0 0 1,0 0-1,0-1 0,15 2 0,-13-4 345,-1 1-1,1-1 1,-1 0 0,1 0-1,-1-1 1,0-1 0,1 1-1,-1-1 1,15-8 0,-12 4 398,1 0 1,-1-1-1,0-1 0,-1 1 1,1-2-1,-2 1 1,0-2-1,0 1 1,-1-1-1,0 0 1,0-1-1,-2 0 1,10-20-1,-11 18-166,-1-1-1,0 1 1,3-29 0,-5 20-1295,-1-1 1,-1 0-1,-6-40 1,-5 4-2734,-31-98 0,30 119 3772,4 12-1114,-20-50 0,46 140 3789,17 34-2957,152 430-1334,-41 12 993,-139-508 94,-2 1 1,2 50-1,-8-53 4854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23 197 24575,'-6'-23'-817,"2"10"154,0-1-1,1 0 1,1 1-1,0-1 0,1-18 1,1 29 696,0 0-1,1 0 1,-1 0 0,1 0 0,-1 1 0,1-1 0,0 0-1,0 0 1,1 0 0,-1 1 0,0-1 0,1 0 0,0 1-1,-1-1 1,1 1 0,0 0 0,0 0 0,0 0-1,1 0 1,-1 0 0,1 0 0,-1 0 0,1 1 0,-1-1-1,1 1 1,0 0 0,0 0 0,-1 0 0,1 0 0,4-1-1,6 0 82,0 0 0,0 1 0,1 0 0,-1 1-1,0 1 1,0 0 0,1 0 0,20 6 0,-23-4-33,0 0 0,1 1 0,-1 0 1,-1 1-1,1 0 0,-1 1 0,0 0 1,0 1-1,17 15 0,-24-20-44,-1 0 1,0 0-1,-1 1 0,1-1 0,0 1 0,-1-1 0,1 1 1,-1 0-1,0 0 0,0-1 0,0 1 0,0 0 0,0 0 1,-1 0-1,1 0 0,-1 3 0,0-1 33,-1 1 0,1-1 1,-1 0-1,0 0 0,0 0 0,-1 0 0,0-1 1,-3 9-1,-4 2 66,0 0 0,-1-1 0,0 0 0,-18 19 0,20-25-306,0 0-1,0 0 0,0-1 1,-1 1-1,0-2 0,-1 0 1,-19 10-1,15-11-6655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24575,'2'0'0,"1"0"0,0 0 0,-1 0 0,1 0 0,0 0 0,-1 1 0,1 0 0,0-1 0,-1 1 0,3 1 0,-4-1 0,0 0 0,0 0 0,0 0 0,0 0 0,0 0 0,0 0 0,-1 0 0,1 0 0,0 0 0,-1 0 0,1 1 0,-1-1 0,1 0 0,-1 0 0,1 1 0,-1-1 0,0 0 0,0 1 0,0-1 0,0 0 0,0 0 0,0 3 0,-7 62 0,0 4 0,7-64 0,0-1 0,1 1 0,-1 0 0,1 0 0,1 0 0,-1-1 0,1 1 0,0-1 0,3 8 0,-3-10 0,0 0 0,0-1 0,0 0 0,0 1 0,0-1 0,0 0 0,0 0 0,1 0 0,-1 0 0,1 0 0,0-1 0,-1 1 0,1-1 0,0 0 0,0 0 0,0 0 0,0 0 0,0 0 0,0-1 0,0 1 0,0-1 0,0 0 0,0 1 0,0-2 0,0 1 0,0 0 0,4-1 0,1-1 0,0 1 0,0-1 0,-1-1 0,1 0 0,-1 0 0,1 0 0,-1-1 0,0 0 0,9-6 0,-11 5-127,1 0-1,-1 1 1,0-2-1,0 1 1,-1 0-1,1-1 1,-1 0-1,0 0 0,-1 0 1,0-1-1,0 1 1,0-1-1,-1 0 1,3-11-1,-3 8-347,-1-1 0,0 0 1,-1 1-1,0-1 0,-1 0 0,0 0 0,-1 1 0,-5-20 0,-4 0-665,-1 0 0,-1 1 0,-1 0 0,-2 1 0,-29-40 0,17 31-656,1 0 2107,-25-45 0,51 80-124,-1-1-1,1 0 0,0 0 0,0 0 1,0 0-1,0 0 0,0-4 0,1 6-104,0 1-1,0 0 0,0-1 1,0 1-1,0-1 0,0 1 0,0-1 1,0 1-1,1-1 0,-1 1 1,0 0-1,0-1 0,0 1 0,0-1 1,1 1-1,-1-1 0,0 1 0,0 0 1,1-1-1,-1 1 0,1-1 1,0 1-2,0 0 0,-1-1 0,1 1-1,0 0 1,0 0 0,0 0 0,-1 0 0,1 0 0,0 0 0,0 0 0,0 0 0,-1 0 0,1 0 0,0 0 0,0 0 0,-1 0 0,2 1 0,8 3 51,0 0 1,0 1-1,0 0 0,-1 1 1,0 0-1,0 0 0,-1 1 1,0 0-1,0 0 0,0 1 1,8 11-1,1 4 826,0 1 0,-1 1 0,12 27 1,-8-9-1426,-2 1 1,-2 1 0,-2 0 0,13 75 0,10 192-2352,-16-103 2031,-19-188 642,1-1 0,1 1 1,1-1-1,0 0 0,13 29 0,-16-45 111,0 0 0,0 0-1,1-1 1,-1 1 0,1 0-1,-1-1 1,1 0 0,0 0-1,0 0 1,1 0 0,-1 0-1,1 0 1,-1-1 0,1 0-1,0 0 1,0 0 0,0 0-1,0 0 1,0-1 0,0 0-1,1 0 1,-1 0 0,0 0-1,1-1 1,-1 1 0,0-1-1,1 0 1,-1-1 0,0 1-1,1-1 1,-1 0 0,7-2-1,0 0-105,0-2 0,1 0 1,-2 0-1,1-1 0,-1 0 0,1-1 0,-2 0 0,1 0 0,-1-1 0,0-1 1,-1 1-1,11-15 0,-6 6 80,-1 1 0,-1-2 0,-1 0 0,0 0 0,-1-1 0,9-30 0,-14 38-2,-2 0 0,1 0 0,-2 0 0,1-1 0,-2 1 0,1 0 0,-2-1 0,0 1 0,0-1 0,-1 1 0,0 0 0,-1 0 0,0 0 0,0 0 0,-2 0 0,1 1 0,-1 0 0,-1 0 0,0 0 0,0 0 0,-1 1 0,0 0 0,-1 1 0,1-1 0,-2 2-1,1-1 1,-19-12 0,6 7 349,0 0 0,-1 1 0,-43-16 0,-73-15 926,132 42-1210,-15-6 921,5 1 3690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182 322 24575,'-150'-255'-11247,"132"226"10904,16 25 449,0 1 0,0-1 0,0 0 1,1 1-1,-1-1 0,0-5 0,2 8-95,0 1 1,-1 0-1,1 0 0,0 0 1,0 0-1,0-1 0,0 1 1,0 0-1,0 0 1,0 0-1,0-1 0,0 1 1,0 0-1,0 0 0,0 0 1,0 0-1,0-1 0,1 1 1,-1 0-1,0 0 0,0 0 1,0-1-1,0 1 0,0 0 1,0 0-1,0 0 1,0 0-1,1 0 0,-1-1 1,0 1-1,0 0 0,0 0 1,0 0-1,1 0 0,-1 0 1,0 0-1,0 0 0,0 0 1,0 0-1,1 0 0,-1 0 1,0-1-1,0 1 1,1 0-1,16 10 221,17 20-863,-1 1 0,-1 2 0,-2 1 0,-2 1 0,-1 2 0,-1 0 0,38 80 0,-34-53 892,-3 3-1,-3 0 1,-3 1 0,17 96-1,-29-112 215,-2 1 1,-3 1-1,-2-1 0,-3 1 0,-12 94 0,5-105-485,-1-1 0,-3 0-1,-1-1 1,-2 0 0,-1-2-1,-2 1 1,-38 58 0,45-82-106,4-3 3121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119 696 24575,'-26'6'0,"16"-3"0,1 0 0,-1-1 0,0 0 0,0-1 0,0 0 0,-20-1 0,29 0 0,1 0 0,0 0 0,0 0 0,0 0 0,0 0 0,0 0 0,0 0 0,0 0 0,0 0 0,-1 0 0,1 0 0,0 0 0,0 0 0,0 0 0,0 0 0,0 0 0,0 0 0,0 0 0,0 0 0,0 0 0,-1 0 0,1 0 0,0 0 0,0-1 0,0 1 0,0 0 0,0 0 0,0 0 0,0 0 0,0 0 0,0 0 0,0 0 0,0 0 0,0 0 0,0 0 0,0-1 0,0 1 0,0 0 0,0 0 0,0 0 0,0 0 0,0 0 0,0 0 0,0 0 0,0 0 0,0-1 0,0 1 0,0 0 0,0 0 0,0 0 0,0 0 0,0 0 0,0 0 0,0 0 0,0 0 0,0-1 0,0 1 0,0 0 0,0 0 0,9-7 0,15-5 0,376-120-9645,-271 92 7970,929-232-1359,-284 123 2112,-257 64 5634,-415 72-932,-85 14-4014,-14 2-939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336 573 24575,'-48'24'-7982,"0"-1"4745,-19 8 5860,-94 29 0,150-58-2518,24-10-126,317-133-2115,-222 100 2122,204-79-3294,428-127 3335,-296 118-1529,-354 102 6133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15 276 24575,'-14'-1'0,"14"1"0,0 0 0,0 0 0,0 0 0,0 0 0,0 0 0,0 0 0,0 0 0,0 0 0,0 0 0,0 0 0,0 0 0,0 0 0,1 0 0,-1 0 0,0 0 0,0 0 0,0 0 0,0 0 0,0 0 0,0 0 0,0 0 0,0 0 0,0 0 0,0 0 0,0-1 0,0 1 0,0 0 0,0 0 0,0 0 0,0 0 0,0 0 0,0 0 0,0 0 0,0 0 0,0 0 0,0 0 0,0 0 0,0 0 0,0 0 0,0 0 0,0 0 0,0-1 0,0 1 0,0 0 0,0 0 0,0 0 0,0 0 0,0 0 0,0 0 0,0 0 0,0 0 0,0 0 0,0 0 0,0 0 0,0 0 0,0 0 0,0 0 0,-1 0 0,1 0 0,0 0 0,0 0 0,0 0 0,0 0 0,0 0 0,0 0 0,0-1 0,0 1 0,24-8 0,-11 4 0,212-72-4088,31-11-3766,-86 33 5947,-70 23 4957,-65 19-442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3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60 244 24575,'-7'3'0,"-21"11"0,27-13 0,0-1 0,0 1 0,1-1 0,-1 0 0,0 1 0,0-1 0,0 0 0,0 0 0,1 0 0,-1 1 0,0-1 0,0 0 0,0 0 0,0 0 0,0 0 0,1-1 0,-1 1 0,0 0 0,0 0 0,0 0 0,0-1 0,1 1 0,-1-1 0,0 1 0,0 0 0,1-1 0,-2 0 0,2 0 0,0 1 0,-1-1 0,1 1 0,0-1 0,0 1 0,0-1 0,0 1 0,0-1 0,0 1 0,0-1 0,0 1 0,0-1 0,0 1 0,0-1 0,1 1 0,-1-1 0,0 1 0,0-1 0,0 1 0,1-1 0,-1 1 0,0 0 0,1-1 0,-1 1 0,0-1 0,1 1 0,-1 0 0,0-1 0,1 1 0,14-12 0,29-15-2320,1 3 1,2 1-1,64-21 0,-62 25 1035,-19 8 457,-14 5 623,0 0 1,0-1-1,0 0 0,25-18 0,-40 25 198,-1-1 0,1 1-1,0-1 1,0 1 0,-1-1-1,1 0 1,0 0 0,-1 1-1,1-1 1,0 0 0,-1 0-1,1 0 1,-1 1 0,1-1-1,-1 0 1,0 0 0,1 0-1,-1 0 1,0 0 0,0 0-1,0 0 1,0 0 0,0-1-1,0 1 44,0 0-1,-1 0 0,1 1 0,-1-1 0,1 0 1,-1 0-1,1 1 0,-1-1 0,0 0 0,1 1 1,-1-1-1,0 1 0,1-1 0,-1 1 0,0-1 1,0 1-1,0 0 0,1-1 0,-1 1 0,0 0 1,0-1-1,0 1 0,0 0 0,-1 0 0,-8-2 3486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5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264 284 24575,'7'-30'262,"14"-91"-8464,-20 105 6889,0-1-1,-2-21 1,-7-7 2630,8 44-1231,0 1 1,0-1-1,0 0 0,0 0 0,0 0 0,-1 0 0,1 1 1,0-1-1,-1 0 0,1 0 0,-1 1 0,1-1 1,-1 0-1,1 0 0,-1 1 0,1-1 0,-1 1 1,1-1-1,-1 0 0,0 1 0,0-1 0,0 0 1,0 2-58,0-1 0,1 0 1,-1 0-1,0 1 1,1-1-1,-1 0 1,1 1-1,-1-1 1,1 0-1,-1 1 1,1-1-1,-1 1 1,1-1-1,-1 1 1,1-1-1,-1 1 0,1-1 1,0 1-1,-1 0 1,1-1-1,-1 2 1,-2 6 241,-1 1 1,1 0 0,-2 11-1,-68 411-5198,50-273 4874,-72 565-4525,45-241 7102,46-445-1312,2-8 3265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19:4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69 24575,'0'-2'0,"-1"0"0,1 0 0,-1 0 0,0 0 0,0 0 0,0 0 0,0 0 0,0 0 0,0 1 0,0-1 0,-1 0 0,1 1 0,-1-1 0,1 1 0,-1 0 0,-3-3 0,-29-18 0,30 20 0,-11-7 0,13 5 0,11 5 0,43 8-2526,99 33 0,-128-34 1736,0 2 0,-1 0 0,-1 1 1,1 1-1,-2 1 0,30 24 0,-44-31 544,0-1 0,-1 1-1,0-1 1,0 2 0,0-1-1,0 0 1,-1 1 0,-1 0-1,1 0 1,-1 0-1,0 0 1,0 1 0,2 12-1,-4-11 259,0 0-1,-1 1 1,0-1 0,0 0-1,-1 1 1,0-1-1,-1 0 1,0 0-1,0 0 1,-1 0-1,-5 10 1,-4 7 252,-1 0 1,-2-2 0,0 1-1,-2-2 1,-24 28 0,-105 98-1147,70-79 1714,8-9 3330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88 24575,'-3'-8'0,"3"2"0,-2 0 0,1 0 0,-1 1 0,0-1 0,0 0 0,0 1 0,-1-1 0,0 1 0,0 0 0,0 0 0,-1 0 0,-4-5 0,7 10 0,1-1 0,-1 1 0,1 0 0,-1-1 0,0 1 0,1 0 0,-1 0 0,1-1 0,-1 1 0,0 0 0,1 0 0,-1 0 0,0 0 0,1 0 0,-1 0 0,0 0 0,1 0 0,-1 0 0,0 0 0,1 0 0,-1 0 0,0 1 0,1-1 0,-1 0 0,0 1 0,1-1 0,-1 0 0,1 1 0,-1-1 0,1 0 0,-1 1 0,1-1 0,-1 1 0,1-1 0,-1 1 0,1-1 0,-1 1 0,1 0 0,-16 27 0,14-22 0,-18 38-571,3 0 0,2 1 0,-11 51 0,-18 144-3299,32-165 3038,4-24 377,-40 269-4861,40-238 3503,6 160 0,12-97 2376,6 0 1,60 238-1,-66-346-641,2 0-1,2-2 0,1 1 0,1-2 1,2 0-1,2-1 0,1-1 0,1-1 1,2 0-1,1-2 0,1-1 0,2-2 1,0 0-1,33 21 0,-9-12 315,2-3 0,1-2 1,2-3-1,1-2 0,0-2 0,101 23 0,-46-22-281,2-5 1,196 8 0,58-29 2968,180-46-5343,-169-21 7939,-196 14-5964,-6-18-4557,-162 67 4632,-11 4 368,0 0 0,0 0 0,-1 0 0,1-1 0,8-6 0,-12 9 8,-1-1 1,1 0-1,0 1 1,-1-1-1,1 0 1,-1 0-1,1 0 1,-1 0-1,1 0 1,-1 0-1,1 0 1,-1 0-1,0 0 1,1 0-1,-1 0 1,0 0-1,0 0 1,0 0-1,0 0 1,0 0-1,0 0 0,0 0 1,0 0-1,-1 0 1,1 0-1,0 0 1,-1 0-1,1 0 1,0 1-1,-1-1 1,1 0-1,-1 0 1,1 0-1,-1 0 1,-1-1-1,-40-51 1353,-9-13 440,-7-31-443,34 55-67,-45-62-1,67 101-890,0 0 0,-1 0 0,1 0 0,-1 1 1,1-1-1,-1 1 0,0-1 0,0 1 0,0 0 0,0 0 0,0 0 0,-1 1 0,1-1 0,0 1 0,-1 0 0,-5-2 0,10 3-399,-1 0 0,0 0 0,0 1 0,0-1 0,0 0 0,1 0 0,-1 0 0,0 0 0,0 0 0,0 0 0,0 0 0,0 1 0,1-1 0,-1 0 0,0 0 0,0 0 0,0 0 0,0 1 0,0-1 0,0 0 0,0 0 0,0 0 0,0 0 0,0 1 0,0-1 0,0 0 0,0 0 0,0 0 0,0 0 0,0 1 0,0-1 0,0 0 0,0 0 0,0 0 0,0 1 0,0-1 0,0 0 0,0 0 0,0 0 0,0 0 0,0 1 0,0-1 0,0 0 0,-1 0 0,1 0 0,0 0 0,0 0 0,0 0 0,0 1 0,0-1 0,-1 0 0,1 0 0,0 0 0,0 0 0,0 0 0,0 0 0,-1 0 0,1 0 0,0 0 0,0 0 0,0 0 0,0 0 0,-1 0 0,14 11 0,93 45 103,-81-44-200,-1 0 1,0 1-1,-1 1 0,0 1 0,22 21 0,-41-32-384,0 0 1,0 0 0,0 1-1,-1-1 1,0 1 0,0 0-1,0 0 1,0 0 0,2 8-1,-4-7 261,1 0 0,-1 0-1,0 0 1,-1 1 0,1-1-1,-1 0 1,-1 0 0,1 1-1,-1-1 1,0 0 0,0 0-1,-3 7 1,-3 6-415,-2 0 0,0-1 1,-1 0-1,0-1 0,-23 28 1,-2 0-157,-45 43-1,-48 28 3862,89-85-794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1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106 214 24575,'-38'-13'0,"33"12"0,0 0 0,0-1 0,-1 1 0,1-1 0,1-1 0,-1 1 0,0 0 0,0-1 0,1 0 0,-6-5 0,8 6-126,1 0 0,0 0 0,0 0 0,0 0 0,1 0 0,-1 0 0,1 0 0,-1-1 0,1 1 0,-1 0 0,1 0 0,0 0 0,0-1 0,0 1 0,0 0 0,1 0 0,-1-1 0,1 1 0,-1 0 0,1 0 0,0 0 0,0 0 0,0 0 0,1-3 0,3-3-734,-1-1 0,1 1 0,1 0 1,7-9-1,-6 10 101,-1 1-1,1-1 1,10-6 0,-11 8 803,1 1 0,-1 0 1,1 1-1,0 0 0,0 0 1,0 0-1,12-2 0,-14 4-15,1 0-1,-1 0 0,0 1 0,0 0 0,0 0 0,1 0 0,-1 1 0,0 0 1,0 0-1,0 0 0,0 1 0,0-1 0,0 1 0,0 0 0,0 1 0,-1-1 1,1 1-1,-1 0 0,1 0 0,-1 0 0,6 7 0,-2-1-152,0 1 0,-1 0 0,-1 0 0,1 1 0,-2 0 0,1 0 0,-2 0 0,1 1 0,-1 0 0,-1-1 0,2 16 0,2 13 163,-3 0 0,0 44 1,-5-8-1218,1 34 609,0-108 716,0 1-1,1-1 0,-1 1 0,0-1 1,1 1-1,-1-1 0,1 1 1,0-1-1,0 0 0,0 1 1,0-1-1,0 0 0,1 0 0,-1 0 1,1 0-1,-1 0 0,4 3 1,-3-4-128,-1 0 0,1 0 0,0-1 0,0 1 0,0-1 1,-1 1-1,1-1 0,0 0 0,0 1 0,0-1 0,0 0 0,0 0 0,0-1 1,0 1-1,0 0 0,0-1 0,0 1 0,-1-1 0,1 1 0,0-1 1,0 0-1,-1 0 0,3-1 0,42-25-459,-1-1-1,-2-3 1,62-55 0,-94 77 839,16-14 2309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18 24575,'4'-4'-1371,"7"-10"40,-11 14 1346,0 0 1,0 1 0,0-1-1,-1 0 1,1 0-1,0 0 1,0 0-1,0 1 1,0-1 0,0 0-1,0 0 1,0 0-1,0 0 1,0 1-1,1-1 1,-1 0 0,0 0-1,0 0 1,0 0-1,0 1 1,0-1-1,0 0 1,0 0-1,0 0 1,0 0 0,0 0-1,0 0 1,1 1-1,-1-1 1,0 0-1,0 0 1,0 0 0,0 0-1,0 0 1,1 0-1,-1 0 1,0 0-1,0 0 1,0 0 0,0 1-1,1-1 1,-1 0-1,0 0 1,0 0-1,0 0 1,0 0 0,1 0-1,-1 0 1,0 0-1,0 0 1,0-1-1,0 1 1,1 0 0,-1 0-1,0 0 1,0 0-1,0 0 1,0 0-1,0 0 1,1 0 0,-1 0-1,0 0 1,0 0-1,0-1 1,0 1-1,0 0 1,0 0-1,1 0 1,-2 22-282,-1-1-1,0 1 1,-9 36-1,3-21-3250,-26 139-519,-12 67 1139,10 2 4215,27-134-33,5 0 1,14 146-1,50 219-5152,-53-433 3763,2-1 1,1-1-1,3 0 1,1-1 0,2 0-1,2-1 1,1-1-1,41 60 1,-36-64-96,2-1 1,1-1 0,2-1 0,1-2-1,1-1 1,1-1 0,62 38 0,-7-14 862,3-3 1,1-5 0,138 46 0,-98-53-2145,-90-27 952,1-2-1,76 3 0,-59-10 1100,1-3 0,-1-2 0,69-16 0,-10-8 652,0-5 1,134-58-1,-95 24-3602,154-90 0,-309 157 2540,0 0 0,-1 0 0,1 0 0,0 0-1,-1 0 1,1 0 0,0-1 0,-1 1 0,0-1 0,1 1 0,-1-1 0,0 0 0,0 1 0,1-3 0,-2 3-122,0 0 0,0 0 1,0 0-1,0 0 0,0 0 1,0 0-1,0 0 0,-1 1 0,1-1 1,0 0-1,-1 0 0,1 0 1,0 0-1,-1 1 0,1-1 0,-1 0 1,1 1-1,-1-1 0,0 0 0,1 1 1,-1-1-1,0 0 0,1 1 1,-1-1-1,0 1 0,0 0 0,0-1 1,1 1-1,-1-1 0,0 1 1,0 0-1,0 0 0,-1-1 0,-6-2 1586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1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41 24575,'-65'-27'0,"52"19"0,12 4 0,26 3 0,15 3-820,-1 3-1,55 13 0,-76-14 495,0 1-1,-1 1 0,0 1 0,0 1 0,-1 0 1,1 1-1,24 18 0,-35-22 242,-1 0 0,-1 0 0,1 0 0,-1 1 0,0 0 0,0 0 0,0 0-1,-1 0 1,0 0 0,0 1 0,-1-1 0,1 1 0,-2 0 0,1 0 0,-1-1 0,0 1 0,0 0 0,-1 0 0,0 0-1,0 0 1,0 0 0,-3 12 0,-3 7-842,0 0-1,-2 0 0,-1 0 0,-19 37 1,-12 15 129,-51 74 1,49-87 90,-61 131 0,90-164 7196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1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37 24575,'0'-1'0,"0"-1"0,-1 0 0,1 0 0,0 0 0,-1 1 0,1-1 0,-1 0 0,1 0 0,-1 1 0,0-1 0,1 1 0,-1-1 0,0 0 0,0 1 0,0 0 0,-1-1 0,1 1 0,0 0 0,-3-2 0,4 2 0,-1 1 0,0-1 0,0 1 0,0 0 0,0-1 0,0 1 0,1 0 0,-1 0 0,0 0 0,0 0 0,0 0 0,0 0 0,0 0 0,0 0 0,0 0 0,0 0 0,0 0 0,0 1 0,1-1 0,-1 0 0,0 1 0,0-1 0,0 0 0,0 1 0,1-1 0,-1 1 0,0-1 0,1 1 0,-1 0 0,0-1 0,1 1 0,-1 0 0,0 0 0,1-1 0,-1 1 0,1 0 0,0 0 0,-1 0 0,0 1 0,-8 18-602,0 1 0,1 0 1,1 0-1,2 1 0,-4 23 0,3-20-251,-38 264-1758,25 3-32,6-72 1817,-2-63 1248,4-41 1052,2 132 0,11-209-1158,1 0-1,2 0 1,2 0-1,1-1 1,2 0 0,1 0-1,23 47 1,-11-38-1775,2-2 0,2-1 0,2-1 0,55 63 0,-43-62 802,1-3-1,2-1 1,87 60-1,-75-64 963,2-3 1,1-2-1,1-3 0,2-2 1,0-3-1,2-3 0,0-3 1,89 13-1,-1-14-642,2-6 0,-1-6 0,0-7-1,1-7 1,263-52 0,-304 35-486,198-76 0,93-77-65,-83 8 2917,-317 170-1661,0 0 0,-1 0 0,0-1 0,0 0 0,1 1 0,-1-1 1,-1 0-1,6-7 0,-8 9-253,1 0 0,-1 0 0,0 0 0,1 0 0,-1 0 0,0 0 0,0-1 0,0 1 0,1 0 0,-1 0 1,0 0-1,-1 0 0,1 0 0,0 0 0,0 0 0,0-1 0,-1 1 0,1 0 0,0 0 0,-1 0 0,1 0 0,-1 0 0,0 0 0,1 0 0,-1 0 1,0 1-1,1-1 0,-1 0 0,0 0 0,0 0 0,0 1 0,1-1 0,-1 0 0,0 1 0,0-1 0,-2 0 0,-30-17-349,25 13-939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 24575,'-7'-6'0,"-6"-5"0,13 11 0,0 0 0,0 0 0,0-1 0,0 1 0,0 0 0,-1 0 0,1 0 0,0 0 0,0 0 0,0-1 0,0 1 0,0 0 0,0 0 0,0 0 0,0-1 0,0 1 0,0 0 0,0 0 0,0 0 0,0 0 0,0-1 0,0 1 0,0 0 0,0 0 0,0 0 0,0 0 0,1-1 0,-1 1 0,0 0 0,0 0 0,0 0 0,0 0 0,0 0 0,0-1 0,0 1 0,1 0 0,-1 0 0,0 0 0,0 0 0,0 0 0,0 0 0,0 0 0,1 0 0,-1-1 0,0 1 0,0 0 0,0 0 0,0 0 0,1 0 0,-1 0 0,0 0 0,0 0 0,0 0 0,1 0 0,-1 0 0,0 0 0,0 0 0,0 0 0,0 0 0,1 0 0,-1 1 0,0-1 0,0 0 0,0 0 0,0 0 0,1 0 0,14 0 43,1 1-1,0 1 0,-1 0 0,1 1 1,23 8-1,-3 1-676,40 19 0,-68-27 275,0 0 0,0 0 1,-1 1-1,0-1 1,0 2-1,0-1 1,-1 1-1,1 0 0,-1 0 1,-1 1-1,7 8 1,-9-9 194,0-1 1,0 1-1,-1-1 1,0 1-1,0 0 0,-1 0 1,1 0-1,-1 0 1,0 0-1,-1 0 1,0 0-1,0 0 0,0 0 1,0 0-1,-1 0 1,-3 12-1,-2 1-118,-1 0-1,0-1 1,-1 0-1,-1 0 1,-1-1-1,-15 21 1,-80 92-1422,90-112 1868,-92 104 2839,62-73-2582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11 24575,'-1'-1'0,"1"1"0,0-1 0,0 1 0,0-1 0,-1 1 0,1-1 0,0 1 0,0-1 0,-1 1 0,1-1 0,0 1 0,-1 0 0,1-1 0,-1 1 0,1-1 0,-1 1 0,1 0 0,-1 0 0,1-1 0,-1 1 0,1 0 0,-1 0 0,1-1 0,-1 1 0,1 0 0,-1 0 0,1 0 0,-1 0 0,1 0 0,-1 0 0,1 0 0,-1 0 0,0 0 0,1 0 0,-1 0 0,1 0 0,-1 0 0,1 1 0,-1-1 0,-23 7 0,13-1-435,1 0-1,0 0 1,1 2-1,0-1 1,0 1-1,0 0 1,1 1-1,0 0 1,1 0-1,0 1 1,0 0-1,1 0 1,0 1-1,-4 12 1,-8 20-2149,3 1 1,-13 56-1,25-89 2464,-16 69 832,4 1 0,-7 125 0,19-46-2799,23 337 2087,-16-448 602,2 0 1,1 0 0,26 83-1,-24-106-813,1-1-1,1-1 0,1 1 1,1-2-1,1 0 0,1 0 1,1-2-1,29 31 0,-12-21 349,1-2 0,1-2 0,2-1 0,0-1 0,2-3 0,1-1 0,76 29 0,-15-16-502,1-4 0,120 19-1,9-13-45,0-9-1,2-11 0,237-15 1,692-121-477,-1080 108 1020,362-68 1765,-439 79-1769,0 0 1,0 0-1,-1-1 1,1 0 0,8-4-1,-13 6-76,1 0 0,-1-1 0,0 1-1,0 0 1,1 0 0,-1-1 0,0 1-1,1 0 1,-1 0 0,0-1 0,0 1 0,0 0-1,1 0 1,-1-1 0,0 1 0,0 0 0,0-1-1,0 1 1,0 0 0,0-1 0,0 1 0,1 0-1,-1-1 1,0 1 0,0-1 0,0 1-1,0 0 1,-1-1 0,1 1 0,0 0 0,0-1-1,-1 0-4,0-1 0,0 1-1,0 0 1,0 0-1,0 0 1,0 0-1,0 0 1,-1 1-1,1-1 1,0 0-1,0 1 1,-3-2 0,-40-16 2048,-13-6 4634,44 17-12424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64 24575,'-2'-5'0,"-1"-1"0,1 0 0,-1 1 0,0 0 0,-5-7 0,7 10 0,-1 0 0,1 0 0,-1 0 0,1 1 0,-1-1 0,0 0 0,0 1 0,0-1 0,0 1 0,0-1 0,-1 1 0,1 0 0,0 0 0,-5-1 0,7 2 0,0 0 0,0 0 0,0 0 0,-1-1 0,1 1 0,0 0 0,0 0 0,0 0 0,0 0 0,-1 0 0,1 0 0,0 0 0,0 0 0,0 0 0,-1 0 0,1 0 0,0 0 0,0 1 0,0-1 0,0 0 0,-1 0 0,1 0 0,0 0 0,0 0 0,0 0 0,0 0 0,0 0 0,-1 0 0,1 1 0,0-1 0,0 0 0,0 0 0,0 0 0,0 0 0,0 0 0,0 1 0,0-1 0,-1 0 0,1 0 0,3 9 0,8 7 0,13 7-1391,0-1 0,40 28-1,20 17-3448,-73-57 4441,-1 0 0,-1 1-1,1-1 1,-2 2 0,10 15-1,-15-22 398,-1 0 0,0 0-1,0 0 1,0 0 0,-1 0-1,1 0 1,-1 0-1,-1 1 1,1-1 0,-1 0-1,0 1 1,0-1 0,0 0-1,-1 1 1,0-1 0,0 0-1,0 0 1,-1 1 0,1-1-1,-1 0 1,-1 0-1,1-1 1,-1 1 0,1 0-1,-5 3 1,-7 11 359,-2 0 0,0-2 0,-2 0-1,-24 19 1,27-23 354,-127 101 1346,75-64-3329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19 278 24575,'-2'2'0,"-6"-5"0,0-5 0,58-43 0,20-15-8503,1 4 8503,-12 14 1719,-18 19-1719,-18 17 0,-17 14 0,-9 6-1407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5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507 905 24575,'-10'-1'-19,"0"1"-1,0-1 1,0-1-1,0 0 1,0 0-1,1-1 1,-1-1-1,1 1 1,-1-1-1,1-1 1,0 0-1,1 0 1,-1-1-1,-7-6 1,10 6-86,0 1-1,0-1 1,0-1 0,1 1-1,0-1 1,0 0 0,1 0-1,0 0 1,0-1 0,1 1-1,0-1 1,0 0 0,0 0-1,1 0 1,1 0 0,-1 0-1,1-11 1,1-7-1538,1 0 1,2 0-1,0 0 0,9-27 0,34-101-1681,-28 97 2696,3-5 551,19-63 700,-35 104-556,-1 0 1,0-1 0,1-39 0,-5 59 66,0 0 0,0-1 0,0 1 0,-1 0 0,1 0 0,0 0 0,-1 0 0,0 0 0,1 0 0,-3-3 0,3 4-93,0 1 0,0 0 0,-1 0 0,1-1-1,0 1 1,0 0 0,0 0 0,-1 0 0,1 0 0,0-1-1,0 1 1,-1 0 0,1 0 0,0 0 0,-1 0-1,1 0 1,0 0 0,0 0 0,-1 0 0,1 0 0,0 0-1,-1 0 1,1 0 0,0 0 0,-1 0 0,1 0-1,0 0 1,-12 9-128,4 2-14,0 1 0,1 0 0,0 0 0,1 1 0,1 0 0,0 0 0,0 0 0,-3 21 0,-14 114-1965,16 95 440,19 1 5383,0-43-584,-11-153-3167,3 173 539,-6-169-1783,-3 1 0,-11 59 0,10-92 1697,1-1 1,-2-1 0,-12 28-1,14-38-570,0 0-1,0 0 0,-1-1 0,0 1 0,0-1 1,-1 0-1,0-1 0,0 1 0,-13 9 1,15-13 110,-1-1 1,1 0 0,0 0 0,-1 0 0,1-1-1,-1 0 1,1 0 0,-1 0 0,0 0 0,1-1 0,-1 1-1,0-1 1,1-1 0,-1 1 0,0 0 0,1-1-1,-1 0 1,0 0 0,1-1 0,-1 1 0,1-1 0,0 0-1,-6-3 1,0-1 33,-1 0 0,2-1 0,-1 0 0,1 0-1,0-1 1,0 0 0,1-1 0,-9-11 0,-10-20 406,5 2 1760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24575,'2'2'0,"1"-1"0,-1-3 0,0-3 0,-3-6 0,2-10 0,3-5 0,8-1 0,15-7 0,9 1-6784,4 2 6784,1 5-4536,-6 6 7665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24575,'0'-8'0,"-1"0"0,1 0 0,0 0 0,1-1 0,0 1 0,0 0 0,4-10 0,-4 16 0,0 0 0,0-1 0,0 1 0,1 0 0,-1 0 0,1 0 0,-1 0 0,1 1 0,0-1 0,-1 0 0,1 1 0,0-1 0,0 1 0,0 0 0,0-1 0,1 1 0,-1 0 0,0 0 0,0 0 0,1 1 0,-1-1 0,1 1 0,-1-1 0,0 1 0,5 0 0,0-1-125,0 1 0,0 0 0,0 0 0,-1 1 0,1 0 0,0 0 0,0 1 0,-1 0 0,1 0 0,-1 0 0,0 1 0,0 0 0,0 0 0,0 0 0,0 1 0,-1 0 0,1 0 0,-1 1 0,5 4 0,-3-1-83,-1 0-1,0 1 1,0-1 0,-1 1-1,0 0 1,0 1 0,-1-1-1,0 1 1,-1-1-1,0 1 1,3 20 0,-4-3-264,0 26 0,-2-36-188,1 0 0,0 1 0,1-1 0,8 32 0,-9-47 618,0 1 0,0 0 0,0-1 1,0 1-1,1-1 0,-1 0 0,1 1 0,0-1 0,0 0 0,0 0 1,0 0-1,0 0 0,0-1 0,0 1 0,1 0 0,-1-1 0,0 0 1,1 1-1,0-1 0,-1 0 0,1 0 0,-1 0 0,1-1 0,0 1 0,0-1 1,0 0-1,-1 1 0,1-1 0,4-1 0,7 0-331,0 0-1,0-2 1,0 0 0,20-6-1,-29 7 53,118-44 710,-44 10 2932,-44 19-2534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75 215 24575,'-2'0'0,"-3"0"0,-3-2 0,-6-2 0,-1-1 0,-1 0 0,4-4 0,9-3 0,18-5 0,15-4 0,19-4-6784,11-2 6784,4 0-4536,0 3 4536,-2 3-3034,-13 5 9197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90 24575,'-8'-2'0,"1"-1"0,0 0 0,0 0 0,-11-7 0,17 9 0,0 0 0,-1 0 0,1 1 0,0-1 0,0-1 0,-1 1 0,1 0 0,0 0 0,0 0 0,0-1 0,0 1 0,0 0 0,1-1 0,-1 1 0,0-1 0,1 1 0,-1-1 0,1 1 0,-1-1 0,1 1 0,0-1 0,0 1 0,-1-1 0,1 0 0,0 1 0,1-1 0,-1 1 0,0-1 0,1-2 0,0 3 0,0-1 0,0 0 0,0 1 0,0-1 0,1 1 0,-1-1 0,0 1 0,1 0 0,-1-1 0,1 1 0,0 0 0,-1 0 0,1 0 0,0 0 0,0 0 0,0 1 0,0-1 0,-1 0 0,1 1 0,0 0 0,0-1 0,0 1 0,3 0 0,4-1 0,0 0 0,0 1 0,15 2 0,-14-1-307,0 1-1,-1 0 1,1 1-1,-1 0 1,0 0 0,0 1-1,0 0 1,0 1-1,0 0 1,-1 0-1,0 0 1,0 1 0,-1 1-1,0-1 1,0 1-1,0 1 1,6 9-1,-3-3-391,-1 1 0,0 0 0,-2 1 0,0 0 0,0 0-1,-2 1 1,0-1 0,5 34 0,-2 46-1868,-7-69 3209,1-1-1,2 1 1,9 38 0,-12-61-615,0 0 0,0-1 0,1 1 0,-1-1 0,1 1 0,0-1 0,0 0-1,0 0 1,0 0 0,1 0 0,-1 0 0,1 0 0,0-1 0,0 1 0,0-1 0,0 0 0,0 0 0,0 0 0,6 2 0,-4-2 80,0-1 0,1 1 0,-1-1-1,1-1 1,0 1 0,-1-1 0,1 0 0,0 0 0,-1-1 0,1 1 0,-1-1 0,8-3 0,8-2 23,-1-1 0,-1-1 1,21-12-1,11-8 1055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98 246 24575,'-12'4'0,"-9"1"0,-4-2 0,5-1 0,6-4 0,9-3 0,11-4 0,10-5 0,13-4 0,11-5 0,8-4 0,8-1-6508,6-3 6508,12-5-4628,4 0 4628,-12 6 2945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78 24575,'-31'-7'0,"28"7"0,0 0 0,0-1 0,0 1 0,0-1 0,0 0 0,0 0 0,0 0 0,0 0 0,0 0 0,0-1 0,1 1 0,-5-3 0,7 3 0,0 0 0,-1 1 0,1-1 0,0 0 0,0 0 0,-1 1 0,1-1 0,0 0 0,0 0 0,0 0 0,0 1 0,0-1 0,0 0 0,0 0 0,0 1 0,0-1 0,0 0 0,1 0 0,-1 1 0,0-1 0,1 0 0,-1 0 0,0 1 0,1-1 0,-1 0 0,1 1 0,-1-1 0,1 1 0,-1-1 0,1 1 0,-1-1 0,1 1 0,-1-1 0,2 0 0,22-16 0,-19 15-185,-1 0-1,1 0 1,0 0-1,0 0 1,0 1-1,0 0 1,0 0-1,0 0 1,0 1-1,1 0 1,-1 0-1,0 0 1,0 0-1,0 1 1,0 0-1,0 0 1,0 0-1,0 1 1,10 4 0,-10-3-34,0 0 1,1 1 0,-1 0 0,0 0-1,-1 0 1,1 0 0,-1 1 0,0 0 0,0 0-1,-1 0 1,1 0 0,-1 1 0,0-1-1,0 1 1,-1 0 0,3 8 0,1 10-418,-1 0-1,-1 0 1,-1 1 0,-1 0 0,-1 0 0,-3 26-1,-24 149-1844,19-164 2539,4-20 39,-1 1 0,2-1 0,0 1 1,1 0-1,1 18 0,0-33-79,0-1 1,1 1 0,-1-1-1,0 1 1,0-1 0,1 1 0,-1-1-1,1 1 1,-1-1 0,1 1-1,0-1 1,-1 0 0,1 1 0,0-1-1,0 0 1,0 0 0,0 0-1,0 0 1,0 1 0,0-1 0,1-1-1,-1 1 1,0 0 0,1 0-1,-1 0 1,0-1 0,1 1-1,-1-1 1,1 1 0,-1-1 0,1 1-1,-1-1 1,1 0 0,-1 0-1,1 0 1,2 0 0,4-1 38,0 0 1,0 0 0,0-1-1,-1-1 1,14-4-1,15-10 261,-1-1 0,0-2-1,-1-1 1,-2-1 0,0-2-1,-1-1 1,50-55-1,-60 57 1627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2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64 24575,'-3'-37'0,"3"36"0,0 0 0,0 0 0,0-1 0,0 1 0,-1 0 0,1 0 0,0 0 0,-1 0 0,1 0 0,-1-1 0,1 1 0,-1 0 0,1 0 0,-1 0 0,0 0 0,0 1 0,1-1 0,-1 0 0,0 0 0,0 0 0,0 0 0,0 1 0,0-1 0,0 1 0,0-1 0,0 0 0,-2 1 0,3 0 6,-1 0-1,0 0 1,1 0-1,-1 0 0,1 1 1,-1-1-1,0 0 1,1 1-1,-1-1 1,1 0-1,-1 1 0,1-1 1,-1 1-1,1-1 1,-1 0-1,1 1 1,-1-1-1,1 1 1,0 0-1,-1-1 0,1 1 1,0-1-1,0 1 1,-1 0-1,1-1 1,0 2-1,-6 20-453,6-18 146,-9 59-1076,0 123 0,8-111 1119,-2 247-2606,6-238 884,28 154-1,-25-207 2026,2-1 0,2 0 0,0 0-1,2-1 1,1-1 0,1 0 0,2-1 0,19 27-1,-18-32-257,1-1 0,2 0 0,-1-1-1,2-1 1,1-1 0,0-1-1,1-1 1,1-1 0,30 13 0,-21-13 92,0-1 1,2-2 0,-1-2-1,53 9 1,142 5 580,-205-22 239,-5 0 2755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23 139 24575,'-2'0'0,"-3"2"0,-2 0 0,2 1 0,2-3 0,3-1 0,6-3 0,23-6 0,10-4-6784,4-2 6784,-3-2 0,-4 1-4536,-4 1 4536,-6 2-2118,-5 1 2118,-4 2-819,-3 4 819,-4 3 6066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92 263 24575,'-28'-12'0,"23"11"0,0 0 0,0-1 0,0 0 0,1 0 0,-1 0 0,1-1 0,-1 0 0,1 0 0,0 0 0,0 0 0,0 0 0,-4-5 0,8 7 8,0 0-1,-1-1 0,1 1 0,0 0 1,0 0-1,0 0 0,-1-1 0,1 1 1,0 0-1,1 0 0,-1-1 1,0 1-1,0 0 0,0 0 0,1 0 1,-1 0-1,1-1 0,-1 1 0,1 0 1,-1 0-1,1 0 0,0 0 1,-1 0-1,2-1 0,23-24-716,-22 24 504,29-29-1445,1 3 0,2 1 1,56-34-1,-88 59 1682,0 1 0,0 0-1,0-1 1,0 1 0,0 1 0,0-1-1,1 0 1,-1 1 0,0 0 0,0-1-1,1 1 1,-1 1 0,0-1 0,0 0-1,1 1 1,-1-1 0,0 1 0,0 0-1,0 0 1,0 1 0,0-1 0,0 1 0,0-1-1,0 1 1,0 0 0,-1 0 0,1 0-1,-1 0 1,1 0 0,-1 1 0,0-1-1,2 4 1,6 8 357,0 0 1,-1 0-1,-1 1 0,11 29 1,60 179 2853,-34-71-5835,-28-92-602,-6-17 2111,-1-7 854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72 135 24575,'-4'-2'0,"-3"0"0,-3-1 0,-1 1 0,0-1 0,-2-1 0,3-1 0,4 1 0,8-2 0,5-2 0,3-1 0,8-2 0,7-5 0,2 0 0,2 0 0,-1 0 0,-5 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5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24575,'11'-2'0,"-9"1"0,0 0 0,0 1 0,0-1 0,0 1 0,0-1 0,0 1 0,0 0 0,0 0 0,1 0 0,-1 0 0,0 0 0,0 0 0,0 1 0,0-1 0,0 1 0,0-1 0,0 1 0,0 0 0,0 0 0,2 1 0,-1 2-308,-1 0-1,1 1 1,-1 0 0,1-1-1,-1 1 1,0 0-1,-1 0 1,2 8-1,8 48-5288,-11-61 5530,6 57-2446,-3 88 1,1 27 3061,-4-170-374,1 0 0,-1 0-1,0 0 1,1 0-1,-1 0 1,1 0 0,0 0-1,0 0 1,1 2-1,-2-3-61,0-1 1,1 0-1,-1 1 0,0-1 0,1 1 0,-1-1 1,1 0-1,-1 1 0,1-1 0,-1 0 0,1 1 0,-1-1 1,1 0-1,-1 0 0,1 0 0,-1 1 0,1-1 1,-1 0-1,1 0 0,-1 0 0,1 0 0,-1 0 0,2 0 1,0-1 143,0 0-1,1 1 1,-1-2 0,0 1 0,0 0 0,1 0 0,-1-1 0,0 1 0,0-1 0,-1 0 0,1 1 0,0-1 0,2-4 0,20-24 1633,33-61 1,-24 38-816,-32 51-1075,0 0 0,0 0 0,1 0 0,-1 0 0,0 1 0,1-1 0,-1 1 0,1-1 0,0 1 0,-1-1 0,1 1 0,4-2 0,-6 3 0,0 0 0,1 0 0,-1 0 0,1 0 0,-1 0 0,1 0 0,-1 0 0,1 0 0,-1 0 0,0 0 0,1 0 0,-1 0 0,1 0 0,-1 0 0,1 1 0,-1-1 0,0 0 0,1 0 0,-1 1 0,0-1 0,1 0 0,-1 0 0,1 1 0,7 16 0,-7-13 0,7 22 0,12 28 0,-17-48 0,-1 0 0,1 0 0,1-1 0,-1 1 0,1-1 0,0 0 0,0 0 0,0 0 0,1 0 0,9 7 0,-13-11 9,0-1 1,0 1-1,1 0 0,-1 0 0,0-1 1,0 1-1,1-1 0,-1 1 0,0-1 0,1 0 1,-1 1-1,1-1 0,-1 0 0,0 0 1,1 0-1,-1 0 0,1 0 0,-1 0 0,0 0 1,1-1-1,-1 1 0,1 0 0,-1-1 1,0 1-1,0-1 0,1 0 0,-1 1 0,0-1 1,0 0-1,0 0 0,1 0 0,-1 0 1,0 0-1,0 0 0,0 0 0,1-2 0,2-3-277,0-1-1,0 0 1,-1 0-1,0 0 1,3-10-1,-6 16 174,7-18-6731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24575,'1'-11'0,"5"21"0,0 3 0,3 6 0,-2-6 0,0 1 0,11 13 0,-17-25 0,1 1 0,-1-1 0,1 0 0,0 0 0,0 0 0,0 0 0,0 0 0,0-1 0,0 1 0,1-1 0,-1 1 0,0-1 0,1 0 0,-1 0 0,1 0 0,0 0 0,-1 0 0,5 0 0,-6-1 0,0 0 0,1 0 0,-1-1 0,1 1 0,-1 0 0,0 0 0,1-1 0,-1 1 0,0-1 0,1 1 0,-1-1 0,0 0 0,0 1 0,1-1 0,-1 0 0,0 0 0,0 0 0,0 0 0,1-2 0,0 1 0,0-1 0,0 0 0,0 0 0,-1 0 0,0 0 0,1 0 0,-1 0 0,1-4 0,-1 1 0,0-1 0,0 1 0,0-1 0,-1 1 0,0 0 0,0-1 0,-1 1 0,-1-9 0,1 13 0,1 0 0,-1 1 0,1-1 0,-1 1 0,1-1 0,-1 0 0,0 1 0,0-1 0,0 1 0,0 0 0,0-1 0,0 1 0,-1 0 0,-1-2 0,2 2 0,1 1 0,-1 0 0,0-1 0,0 1 0,0 0 0,1 0 0,-1-1 0,0 1 0,0 0 0,0 0 0,0 0 0,1 0 0,-1 0 0,0 0 0,0 0 0,0 0 0,0 1 0,0-1 0,1 0 0,-1 0 0,-1 1 0,0 1 0,-1-1 0,1 1 0,0-1 0,0 1 0,0 0 0,0 0 0,0 0 0,0 0 0,0 1 0,1-1 0,-1 0 0,1 1 0,-1-1 0,1 1 0,0 0 0,-1 2 0,-6 41-1365,7-23-5461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24575,'0'2'0,"0"-1"0,2-1 0,3-3 0,-2 0 0,-11 10 0,-6 9 0,-1 3-8191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24575,'2'-8'0,"3"-8"0,-5 16 0,0 0 0,1 0 0,-1 0 0,0-1 0,0 1 0,1 0 0,-1 0 0,0 0 0,0 0 0,1-1 0,-1 1 0,0 0 0,0 0 0,1 0 0,-1 0 0,0 0 0,1 0 0,-1 0 0,0 0 0,0 0 0,1 0 0,-1 0 0,0 0 0,1 0 0,-1 0 0,0 0 0,1 0 0,-1 0 0,0 0 0,0 0 0,1 0 0,-1 1 0,0-1 0,0 0 0,1 0 0,-1 0 0,0 0 0,0 1 0,1-1 0,-1 0 0,0 0 0,0 1 0,0-1 0,0 0 0,1 1 0,10 11-1003,-1 1 0,0 0 0,-1 1 0,9 16 0,-6-9-975,20 25-1,-27-39 1743,0-1 1,1 0 0,-1 0 0,1-1 0,1 0 0,-1 0 0,1 0-1,0-1 1,14 7 0,-17-10 181,0 1 0,0-1 1,0 0-1,0-1 0,0 1 0,0-1 0,0 0 0,0 0 1,0 0-1,0 0 0,0-1 0,0 0 0,0 1 0,0-2 1,0 1-1,0 0 0,-1-1 0,1 1 0,0-1 0,-1 0 1,6-4-1,-1-1 33,0 0 0,0-1 0,0 0 0,-1 0 1,0 0-1,-1-1 0,0 0 0,0-1 0,-1 1 1,0-1-1,-1 0 0,0 0 0,-1 0 0,0-1 0,0 1 1,-1-1-1,1-19 0,-2 21 92,0 0 0,-1 0 0,0 0 0,-1 0 0,0 0 0,-1 0 0,1 0 0,-2 0 0,1 0 0,-1 1 0,-1-1 0,1 1 0,-1 0 0,-1 0 0,0 0 0,0 1 0,0-1 0,-1 1 0,0 1 0,0-1 1,-11-8-1,8 9 41,-1 0 0,0 1 0,0 0 1,0 1-1,0 0 0,-1 0 0,0 1 0,0 1 1,0-1-1,-18 0 0,22 3 50,0-1-1,0 1 1,0 1-1,0-1 0,0 1 1,0 1-1,0-1 1,1 1-1,-1 0 1,1 0-1,-1 1 1,1 0-1,0 0 0,0 1 1,0 0-1,0 0 1,1 0-1,-6 6 1,-4 8-1335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24575,'2'2'0,"0"-1"0,0 1 0,0-1 0,0 1 0,-1 0 0,1 0 0,-1 0 0,1 0 0,-1 0 0,0 0 0,2 3 0,4 5 0,-6-8 0,0-1 0,0 0 0,0 0 0,0 1 0,0-1 0,0 0 0,1 0 0,-1 0 0,0 0 0,1-1 0,-1 1 0,0 0 0,1-1 0,-1 1 0,1 0 0,-1-1 0,1 0 0,0 1 0,-1-1 0,1 0 0,-1 0 0,1 0 0,0 0 0,-1 0 0,1 0 0,2-1 0,-3 0 0,0 1 0,0-1 0,0 0 0,0 0 0,0 0 0,0 0 0,0-1 0,0 1 0,0 0 0,0 0 0,-1 0 0,1-1 0,-1 1 0,1 0 0,-1-1 0,1 1 0,-1-1 0,0 1 0,1 0 0,-1-1 0,0 1 0,0-1 0,0 1 0,0-1 0,0 1 0,-1 0 0,1-1 0,0 1 0,-1-2 0,1 1 0,0 1 0,-1-1 0,1 1 0,0 0 0,-1-1 0,1 1 0,-1-1 0,1 1 0,-1 0 0,1 0 0,-1-1 0,0 1 0,0 0 0,0 0 0,0 0 0,0 0 0,0 0 0,0 0 0,0 0 0,0 0 0,0 0 0,0 0 0,-1 1 0,1-1 0,0 0 0,-1 1 0,1-1 0,0 1 0,-1 0 0,1-1 0,0 1 0,-1 0 0,1 0 0,-1 0 0,1 0 0,-1 0 0,1 0 0,-1 0 0,1 0 0,0 1 0,-1-1 0,1 0 0,0 1 0,-1 0 0,1-1 0,0 1 0,-1 0 0,1-1 0,0 1 0,0 0 0,0 0 0,0 0 0,0 0 0,0 0 0,0 0 0,0 0 0,0 0 0,0 1 0,1-1 0,-1 0 0,0 1 0,1-1 0,-1 0 0,1 2 0,-5 9-1365,0-1-5461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89 24575,'-1'3'0,"1"1"0,1-1 0,-1 0 0,0 0 0,1 0 0,0 1 0,-1-1 0,1 0 0,0 0 0,1 0 0,-1 0 0,0-1 0,3 5 0,-3-7 0,0 1 0,-1 0 0,1-1 0,0 1 0,0 0 0,-1-1 0,1 1 0,0-1 0,0 0 0,0 1 0,0-1 0,-1 1 0,1-1 0,0 0 0,0 0 0,0 0 0,0 0 0,2 1 0,-1-2 0,0 1 0,0 0 0,0-1 0,0 0 0,0 1 0,0-1 0,0 0 0,0 0 0,0 0 0,-1 0 0,4-3 0,1-1 0,1 0 0,-1-1 0,0 0 0,-1 0 0,0-1 0,6-8 0,-8 11 0,-1 0 0,0-1 0,1 1 0,-2 0 0,1-1 0,0 1 0,-1-1 0,0 0 0,0 1 0,0-1 0,-1 0 0,1-5 0,-1 9 0,0 0 0,0 0 0,-1 1 0,1-1 0,0 0 0,0 0 0,0 1 0,0-1 0,-1 0 0,1 1 0,0-1 0,-1 0 0,1 1 0,-1-1 0,1 1 0,-1-1 0,1 1 0,-1-1 0,1 1 0,-1-1 0,1 1 0,-1-1 0,1 1 0,-1 0 0,0-1 0,-1 0 0,1 1 0,-1 0 0,0-1 0,0 1 0,0 0 0,0 0 0,0 0 0,1 0 0,-1 1 0,0-1 0,-3 1 0,-3 1 0,0 1 0,1 0 0,-14 7 0,12-4-136,1-1-1,-1 1 1,1 0-1,1 1 1,-1 0-1,1 0 1,0 1-1,1 0 0,-11 16 1,9-10-6690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25 250 24575,'0'-1'0,"-1"0"0,1 1 0,0-1 0,0 0 0,-1 1 0,1-1 0,0 0 0,-1 1 0,1-1 0,-1 1 0,1-1 0,0 0 0,-1 1 0,1-1 0,-1 1 0,0 0 0,1-1 0,-1 1 0,1-1 0,-1 1 0,0 0 0,1-1 0,-1 1 0,-1 0 0,2-1 0,-1 1 0,1 0 0,-1 0 0,1 0 0,-1 0 0,0-1 0,1 1 0,-1 0 0,1-1 0,-1 1 0,1 0 0,0-1 0,-1 1 0,1 0 0,-1-1 0,1 1 0,0-1 0,-1 1 0,1-1 0,0 1 0,-1-1 0,1 1 0,0-1 0,0 1 0,-1-1 0,1 0 0,0 1 0,0-1 0,0 1 0,0-1 0,0 1 0,0-1 0,0 0 0,0 1 0,0-1 0,0 1 0,0-1 0,0 0 0,1 1 0,-1-1 0,0 1 0,0-1 0,0 1 0,1-1 0,-1 1 0,0-1 0,1 1 0,-1-1 0,1 1 0,-1-1 0,0 1 0,1-1 0,7-8 0,0 0 0,0 1 0,1-1 0,0 2 0,13-10 0,56-31 0,-52 33 0,4-4 0,7-4 0,46-20 0,-81 42 27,-2 1-101,1-1 1,0 1 0,0 0 0,0-1-1,-1 1 1,1 0 0,0-1 0,0 1-1,0 0 1,0 0 0,0 0 0,-1 0-1,1 0 1,0 0 0,0 0 0,0 0-1,0 0 1,1 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105 240 24575,'-14'-4'0,"2"1"0,0-1 0,1 0 0,-14-8 0,23 11 0,0 0 0,0 0 0,0 0 0,0 0 0,0 0 0,1-1 0,-1 1 0,1-1 0,-1 1 0,1-1 0,-1 0 0,1 1 0,0-1 0,0 0 0,0 0 0,0 0 0,0 0 0,0 0 0,0 0 0,1 0 0,-1 0 0,1 0 0,-1 0 0,1 0 0,0-3 0,1-2 22,1 0 0,0 0-1,0 0 1,1 1 0,-1-1 0,2 1-1,-1-1 1,1 1 0,-1 0 0,2 1-1,-1-1 1,11-10 0,-7 8-224,1-1 0,1 1 0,0 1 0,0 0 0,0 0 0,22-10 1,-28 15-21,1 0 0,-1 1 0,1-1 1,-1 1-1,1 0 0,-1 1 1,1-1-1,0 1 0,-1 0 0,1 0 1,0 0-1,0 0 0,-1 1 1,1 0-1,-1 0 0,1 0 0,-1 1 1,1-1-1,-1 1 0,0 0 1,0 0-1,1 1 0,-2-1 0,1 1 1,0 0-1,0 0 0,-1 0 1,5 6-1,3 5-454,-1-1-1,-1 2 1,0-1 0,-1 1 0,-1 0-1,10 28 1,3 22 1333,21 118-1,-28-116-436,36 114 1,-48-176-422,1 1 0,1-1 1,-1 0-1,1 0 1,0 0-1,0-1 0,0 1 1,1-1-1,-1 0 1,1 0-1,0 0 0,9 7 1,-9-9 179,0 0 1,1 0 0,-1 0-1,0-1 1,0 1-1,1-1 1,-1 0 0,1 0-1,-1-1 1,1 1 0,0-1-1,-1 0 1,1 0-1,-1-1 1,1 1 0,4-2-1,9-3-77,0 0 1,-1-2-1,0 0 0,0 0 0,-1-2 0,0 0 0,-1 0 1,0-2-1,24-20 0,-18 5 313,-20 26-108,-1-1 0,1 0 0,-1 0 0,0 0-1,1 1 1,-1-1 0,1 0 0,-1 0 0,0 0-1,0 0 1,0 0 0,1 0 0,-1 0 0,0 0-1,0 0 1,0 0 0,-1 0 0,1 0 0,0 0-1,0 1 1,0-1 0,-1 0 0,1 0 0,0 0-1,-1 0 1,1 0 0,-1 0 0,1 1 0,-1-1-1,0-1 1,-6-3 2649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0:3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173 168 24575,'-32'-21'-908,"1"-1"0,1-2 0,-38-38 0,67 61 907,0 0 0,0-1 0,0 1 0,0 0 0,0 0 0,0-1-1,0 1 1,0-1 0,1 1 0,-1 0 0,1-1 0,-1 1 0,1-1 0,-1-1 0,1 2 20,0 0 0,0 1 1,0-1-1,1 1 0,-1-1 0,0 1 1,0-1-1,0 1 0,1-1 0,-1 1 1,0-1-1,0 1 0,1-1 0,-1 1 1,1-1-1,-1 1 0,0 0 0,1-1 1,-1 1-1,1-1 0,-1 1 0,1 0 1,-1 0-1,1-1 0,0 1 0,3-1-79,0 0 0,0 0 0,1 0 0,-1 1-1,0-1 1,0 1 0,1 0 0,6 1 0,23 5-1514,-1 1-1,1 1 1,-2 2 0,62 26 0,117 77-1316,-141-70 2309,-2 3-1,65 56 1,-102-74 637,0 1 0,-2 2 0,-1 1 0,-2 0 0,42 70 0,-53-73 85,-1 1 1,-2 0-1,-1 1 0,-1 1 0,-2 0 1,-1 0-1,6 63 0,-11-43 556,-2 0 0,-2 0 0,-2 0 0,-15 65 0,15-95-1898,1-6 5454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2:5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24575,'46'-5'-532,"1"1"0,53 2-1,95 14-1914,-126-6 2035,370 18 180,-146-24-4035,151-17-1919,-1-5 4433,795-25 8083,-1237 47-6325,1885-33-766,-685-1-1972,1388-46 2810,-2215 67 1205,931-35 293,-2 6-4448,1150 5 744,-1567 30 1867,1549 22 2392,-9 95 0,-1966-77-2075,545 32 768,-824-57 2231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2:5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24575,'4'-2'0,"1"2"0,0 4 0,-3 7 0,-2 11 0,-3 10 0,-2 21 0,-2 14 0,0 9 0,-1 13 0,0 4-6784,2-4 6784,2-15-1407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24575,'-44'104'-5278,"-14"34"-3203,48-107 8554,-7 34 0,11-38-30,1 0 0,1 0 0,1 35 0,3-53-33,1-1-1,-1 1 1,2-1-1,-1 0 1,2 1-1,3 10 1,-4-15-8,0 0 0,0 0 0,0 0 0,0 0-1,1-1 1,-1 1 0,1-1 0,0 0 0,0 0 0,0 0 0,1 0 0,-1 0 0,6 3 0,-5-5 37,0 1 0,0-1 0,0 1 0,0-1 0,0 0 1,0-1-1,0 1 0,1-1 0,-1 1 0,0-1 0,0-1 1,5 0-1,-7 1-2,0 0 1,-1 0-1,1 0 0,-1-1 1,1 1-1,-1-1 0,1 1 1,0-1-1,-1 0 0,0 1 1,1-1-1,-1 0 0,1 0 1,-1 0-1,0 0 1,0 0-1,0-1 0,0 1 1,0 0-1,0 0 0,0-1 1,0 1-1,0 0 0,0-1 1,-1 1-1,1-1 1,0 1-1,-1-1 0,0 0 1,1 1-1,-1-1 0,0 1 1,0-3-1,1 3-15,-1 0 0,-1 0-1,1 0 1,0 0 0,0-1 0,0 1 0,0 0-1,-1 0 1,1 0 0,-1 0 0,1 0-1,-1 0 1,1 0 0,-1 0 0,1 1 0,-1-1-1,0 0 1,1 0 0,-1 0 0,0 1 0,0-1-1,0 0 1,-1 0 0,0 0-26,0 0 1,0 0-1,0 1 1,0-1-1,-1 1 0,1-1 1,0 1-1,0 0 1,-1 0-1,-3 0 1,0 0 92,0 1 0,0 0 0,1 1 0,-1-1 0,1 1 0,-1 0 0,1 0 0,-7 4 0,10-4 327,-1 0 0,1 1 0,-1-1 0,1 0 0,0 1 0,0-1 0,0 1 0,0 0 0,0 0 1,1 0-1,-1 0 0,-1 4 0,3-6-330,0 0 1,-1 0-1,1 0 0,0 0 1,0 0-1,0-1 1,0 1-1,0 0 1,0 0-1,0 0 1,0 0-1,0 0 0,0 0 1,1 0-1,-1 0 1,0 0-1,1-1 1,-1 1-1,1 1 1,0-1 43,0 0 1,0 0-1,0-1 1,0 1-1,0 0 1,0-1-1,0 1 1,0 0-1,0-1 1,1 0-1,-1 1 1,0-1 0,0 0-1,1 1 1,-1-1-1,0 0 1,0 0-1,2 0 1,6 0-66,-1-1-1,0 0 1,1-1 0,-1 0 0,0 0-1,0-1 1,0 0 0,-1 0 0,12-6-1,8-7-55,27-21 0,75-68-8653,-129 105 8641,0-1 0,0 1-1,1 0 1,-1-1 0,0 1-1,1 0 1,-1-1 0,0 1-1,0 0 1,1 0 0,-1-1-1,1 1 1,-1 0 0,0 0-1,1 0 1,-1-1 0,1 1-1,-1 0 1,0 0 0,1 0-1,-1 0 1,1 0 0,-1 0-1,1 0 1,-1 0 0,0 0-1,1 0 1,-1 0 0,1 0-1,-1 0 1,1 0 0,-1 0-1,0 1 1,1-1 0,-1 0-1,0 0 1,1 0 0,-1 1-1,1-1 1,-1 0 0,0 0-1,1 1 1,-1-1 0,0 0-1,0 1 1,1-1 0,-1 0-1,0 1 1,0-1 0,0 1-1,1-1 1,-1 0 0,0 1-1,0-1 1,0 1 0,0-1-1,0 0 1,0 1 0,0-1-1,0 1 1,0-1 0,0 1-1,0-1 1,0 1 0,0 42 318,0-25 563,3 82 4133,-1 0-3811,-9 369-11064,9-313 7857,0-118 7143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6:5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42 973 24575,'-9'-58'-2547,"3"0"-1,2 0 1,3 0 0,12-115-1,-4 128 2121,1 1 0,2-1 0,19-50 0,-29 96 476,0-1 0,0 0 0,0 0 0,0 0 0,0 0 0,0 0-1,0 0 1,0 0 0,0 0 0,0 0 0,0 0 0,1 0 0,-1 0 0,0 1 0,0-1 0,0 0 0,0 0 0,0 0 0,0 0 0,0 0-1,0 0 1,0 0 0,1 0 0,-1 0 0,0 0 0,0 0 0,0 0 0,0 0 0,0 0 0,0 0 0,0 0 0,0 0 0,0 0 0,1 0-1,-1 0 1,0 0 0,0 0 0,0 0 0,0 0 0,0 0 0,0-1 0,0 1 0,0 0 0,0 0 0,0 0 0,1 0 0,-1 0-1,0 0 1,0 0 0,0 0 0,0 0 0,0 0 0,0 0 0,0 0 0,0-1 0,0 1 0,0 0 0,0 0 0,0 0 0,0 0 0,0 0-1,0 0 1,0 0 0,0 0 0,0-1 0,0 1 0,0 0 0,4 14 2768,2 37 515,-2-18-3641,20 97-1025,-6-40-2284,11 179-1,-28-259 3672,-1 0-1,-1 0 0,0 0 0,0 0 1,-4 10-1,5-18 127,-1 0 0,1 0-1,-1 0 1,0 0 0,0-1 0,1 1 0,-1 0 0,-1 0 0,1-1-1,0 1 1,0 0 0,-1-1 0,1 1 0,-1-1 0,1 0-1,-1 0 1,0 1 0,1-1 0,-1 0 0,0 0 0,0 0 0,0-1-1,1 1 1,-1 0 0,0-1 0,0 1 0,0-1 0,0 0 0,0 0-1,0 0 1,-3 0 0,-2 0-117,0-1-1,0 0 1,0-1-1,0 0 1,0 0-1,0-1 1,0 1-1,1-1 1,-1-1-1,1 1 1,0-1-1,0 0 1,0-1-1,1 1 1,0-1-1,-6-7 1,10 11 36,1 1 1,-1-1-1,1 0 1,-1 0 0,1 1-1,-1-1 1,1 0-1,0 0 1,-1 0-1,1 0 1,0 0-1,0 0 1,0 1 0,0-1-1,0 0 1,0 0-1,0 0 1,0 0-1,0 0 1,0 0-1,0 0 1,1 1-1,-1-1 1,0 0 0,1 0-1,-1 0 1,0 0-1,1 1 1,-1-1-1,1 0 1,0 0-1,-1 1 1,1-1 0,-1 0-1,2 0 1,3-3 492,0 1 1,0 0 0,0 0 0,9-4-1,-5 2-331,27-13-1896,-2-1 0,0-2 0,38-33 0,-62 47 1195,-1-1 1,-1-1-1,0 0 1,0 0-1,0 0 0,-1-1 1,-1 0-1,1-1 0,-2 1 1,1-1-1,-2 0 0,1-1 1,-2 1-1,1-1 1,1-13-1,-5 22 390,0 0-1,1 0 1,-1 0-1,-1 0 1,1 0-1,0 0 1,-1 0-1,1 0 1,-1 0 0,0 1-1,0-1 1,0 0-1,0 0 1,-1 1-1,1-1 1,-1 1-1,0-1 1,1 1 0,-1 0-1,0-1 1,0 1-1,-1 0 1,-2-2-1,3 3 203,0 0 0,0 0-1,0 0 1,0 0-1,0 1 1,0-1 0,0 1-1,0-1 1,0 1-1,-1 0 1,1 0 0,0 0-1,0 0 1,0 0 0,0 0-1,0 1 1,-1-1-1,1 1 1,0-1 0,0 1-1,0 0 1,0 0-1,0 0 1,1 0 0,-1 0-1,0 0 1,0 0 0,1 1-1,-1-1 1,1 1-1,-1-1 1,-2 4 0,-1 2 1025,-1 0 0,1 0 0,1 1 0,-1-1 0,-3 10 0,3-5-1250,1 0 0,0 1 0,-2 12 0,3-7-936,1 0 0,0 1-1,2-1 1,2 37 0,-1-49 878,0 0 1,0 0-1,1 0 0,-1 0 1,1 0-1,1-1 1,-1 1-1,1 0 0,0-1 1,0 0-1,0 0 1,1 0-1,0 0 0,0 0 1,0-1-1,1 1 1,-1-1-1,1-1 0,0 1 1,0 0-1,0-1 1,1 0-1,-1-1 0,1 1 1,0-1-1,-1 0 1,10 2-1,-7-2-79,0-1 1,1 0-1,-1-1 1,1 1-1,-1-2 1,1 1-1,-1-1 1,0 0-1,1-1 0,-1 0 1,0 0-1,0-1 1,0 0-1,0 0 1,-1-1-1,1 0 1,-1-1-1,0 1 0,10-9 1,-6 2 379,-1-1 1,0 1-1,-1-2 1,0 1-1,-1-1 1,0 0-1,-1-1 1,-1 0-1,0 0 1,-1 0-1,0-1 1,2-18-1,1-11-171,-2-1 0,1-82-1,-7 116-226,1 5 510,-1 1 1,0-1-1,0 0 1,-1 0-1,0 0 1,0 0-1,-3-9 1,4 15-223,0 0 1,0 0-1,0-1 1,0 1-1,0 0 1,0 0-1,0 0 1,0 0-1,-1-1 1,1 1-1,0 0 1,0 0 0,0 0-1,0 0 1,0-1-1,-1 1 1,1 0-1,0 0 1,0 0-1,0 0 1,0 0-1,-1 0 1,1 0-1,0 0 1,0 0-1,0 0 1,-1 0-1,1 0 1,0 0-1,0 0 1,0 0-1,-1 0 1,1 0-1,0 0 1,0 0-1,0 0 1,-1 0-1,1 0 1,0 0-1,0 0 1,0 0-1,-1 0 1,1 0-1,0 0 1,0 0-1,0 1 1,0-1-1,-1 0 1,1 0-1,0 0 1,0 0-1,0 1 1,0-1-1,0 0 1,0 0-1,-1 0 1,1 0-1,0 1 1,0-1-1,0 0 1,0 0-1,0 0 1,0 1 0,0-1-1,0 0 1,-7 16 1054,3 2-1119,0 1-1,1-1 1,1 1-1,1-1 1,0 1-1,1 0 1,2-1-1,-1 1 1,10 35-1,-7-37-470,2 0-1,0-1 1,0 1-1,2-1 1,0-1-1,1 1 1,0-1-1,1-1 1,1 0-1,21 22 1,0-8 1067,1-1 0,1-2 0,47 27 0,-80-52-567,-1 0 0,0 1 0,1-1 0,-1 0 0,1 0 0,-1 0 0,1 1 0,-1-1 0,1 0 0,-1 0 0,1 0 0,-1 0 0,1 0 0,-1 0-1,1 0 1,-1 0 0,1 0 0,-1 0 0,1 0 0,-1 0 0,1 0 0,-1 0 0,1-1 0,-1 1 0,1 0 0,-1 0 0,1-1 0,-1 1 0,0 0 0,1-1-1,8-17 1818,-2-34 2817,-6 38-3313,10-129-7137,-11-95 4349,-3 137-1851,3 100 3222,0-20-72,-10-167-516,5 145 1005,-1 1 0,-16-58 0,14 78-419,8 22 258,0-1-1,0 0 0,-1 0 1,1 0-1,0 0 0,0 1 1,-1-1-1,1 0 0,-1 0 1,1 1-1,-1-1 1,1 0-1,-1 1 0,1-1 1,-1 0-1,0 1 0,1-1 1,-1 1-1,0-1 0,1 1 1,-2-1-1,1 5-85,1-1 1,-1 1-1,1 0 0,0-1 1,0 1-1,0 0 0,1-1 1,0 6-1,0-3 283,14 98 2209,16 53-2867,-14-76-271,31 143-5993,-34-159 9400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2:5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43 222 24575,'0'0'-21,"-1"-1"-1,1 1 1,0 0-1,-1-1 1,1 1-1,0 0 1,-1-1-1,1 1 1,-1 0 0,1 0-1,-1-1 1,1 1-1,-1 0 1,1 0-1,0 0 1,-1-1-1,1 1 1,-1 0-1,0 0 1,1 0-1,-1 0 1,1 0-1,-1 0 1,1 0-1,-1 0 1,1 0 0,-1 1-1,1-1 1,-1 0-1,1 0 1,-1 0-1,0 1 1,0 0-140,0 0 0,0 0 0,0 0 0,0 0-1,0 1 1,0-1 0,0 0 0,0 1 0,0-1 0,0 3 0,-10 37-4445,9-30 4314,0 0-1,1 0 1,1 0-1,0 0 1,1 0-1,0 0 1,0 0-1,1 0 1,1 0-1,0 0 1,0 0 0,5 10-1,-4-15 481,-1 1 0,1-1 0,0 0 0,0 0 1,1 0-1,0 0 0,0-1 0,0 1 0,1-1 0,0-1 0,0 1 0,0-1 0,0 0 0,0-1 1,1 1-1,0-1 0,0 0 0,14 3 0,-10-4 309,0 0 0,0-1 0,0 0 0,1-1 0,-1 0 0,0 0 1,16-4-1,-10 1-656,0-2 1,0 0-1,0-1 1,19-9 0,-12 2-902,0 0 0,-2-1 0,1-2 0,-2 0 0,0-1 0,19-21 0,-33 30 809,1 0 0,-2 0 1,1-1-1,-1 0 0,0-1 1,-1 1-1,0-1 0,-1 0 1,0 0-1,4-16 0,-6 20 389,-1-1 0,0 0 0,-1 0 0,0 1-1,0-1 1,0 0 0,-1 0 0,0 0 0,0 1-1,-1-1 1,0 0 0,0 1 0,0-1 0,-1 1-1,0 0 1,0 0 0,-7-10 0,3 7 524,0 0 0,-1 1 0,-1 0 0,1 0 1,-1 0-1,0 1 0,-1 0 0,1 1 0,-2 0 0,-17-7 0,13 7-187,0 1-1,-1 0 0,-23-4 0,-19 4-4675,8 5 2857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2:5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24575,'0'5'0,"-2"9"0,-3 7 0,-2 6 0,-2 6 0,-2 8-7367,0 6 7367,-3 5-3310,0 5 3310,-1 3-3247,1 3 3247,1 1-2171,3-12 10075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2:5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24575,'2'0'0,"2"2"0,2 2 0,-4 5 0,-1 5 0,-3 5 0,-5 6 0,-4 6-6784,-1 6 6784,-3 6-3431,-6 16 3431,-4 7 0,-2 3 0,0-2-3400,5-11 8824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2:5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174 324 24575,'-15'2'0,"0"0"0,0-1 0,0-1 0,0 0 0,0-1 0,-1-1 0,1 0 0,1-1 0,-18-5 0,32 8 0,0 0 0,-1 0 0,1 0 0,0 0 0,0 0 0,-1 0 0,1 0 0,0 0 0,0 0 0,-1 0 0,1 0 0,0 0 0,0 0 0,-1 0 0,1 0 0,0-1 0,0 1 0,0 0 0,-1 0 0,1 0 0,0 0 0,0-1 0,0 1 0,0 0 0,-1 0 0,1 0 0,0 0 0,0-1 0,0 1 0,0 0 0,0 0 0,0-1 0,-1 1 0,1 0 0,0 0 0,0 0 0,0-1 0,0 1 0,0 0 0,0 0 0,0-1 0,0 1 0,0 0 0,0 0 0,0-1 0,0 1 0,1 0 0,-1 0 0,0-1 0,0 1 0,0 0 0,0 0 0,0 0 0,0-1 0,0 1 0,1 0 0,-1 0 0,15-9 0,162-48-2064,-32 12-748,-102 30 1963,98-38-2318,-121 44 2828,-1-1 0,0 0 1,0-2-1,28-22 0,-44 31 857,0 0 0,0 0 0,-1 0-1,0 0 1,1-1 0,-1 1-1,2-4 1,-4 6-449,0 1 0,0-1 0,1 1 0,-1-1 0,0 1 0,0-1 0,1 1 0,-1-1 0,0 1 1,0-1-1,0 0 0,0 1 0,0-1 0,0 1 0,0-1 0,0 1 0,0-1 0,0 1 0,0-1 0,0 1 0,-1-1 0,1 1 0,0-1 0,0 1 0,0-1 0,-1 1 0,1-1 0,0 1 0,-1-1 0,1 1 0,0-1 0,-1 1 0,1 0 0,-1-1 0,1 1 0,0 0 0,-1-1 0,1 1 0,-1 0 0,1-1 0,-1 1 1,1 0-1,-1 0 0,1 0 0,-1 0 0,0 0 0,1-1 0,-1 1 0,1 0 0,-1 0 0,1 0 0,-1 0 0,1 1 0,-1-1 0,1 0 0,-1 0 0,0 0 0,1 0 0,-2 1 0,1-1-37,-1 1 1,1-1-1,-1 1 0,1-1 0,-1 1 1,1 0-1,-1-1 0,1 1 1,-1 0-1,1 0 0,0 0 0,-1 0 1,1 0-1,0 1 0,0-1 1,0 0-1,0 1 0,0-1 0,0 0 1,0 1-1,1-1 0,-1 1 1,0-1-1,1 1 0,-1-1 0,1 1 1,0 0-1,-1-1 0,1 1 0,0 2 1,-1 7 280,1 1 0,0-1 0,1 15 0,0-17-264,1 4-322,0-1 0,0 0 0,1 0 0,7 17 0,-4-13-6553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2:5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20 206 24575,'-2'-1'0,"0"0"0,1-1 0,-1 1 0,1-1 0,0 0 0,0 1 0,-1-1 0,1 0 0,0 0 0,0 0 0,0 0 0,1 0 0,-1 0 0,0 0 0,1 0 0,0 0 0,-1 0 0,1 0 0,0 0 0,0 0 0,0 0 0,0 0 0,0-1 0,1 1 0,-1 0 0,1 0 0,-1 0 0,1 0 0,0 0 0,-1 0 0,1 0 0,0 1 0,1-1 0,-1 0 0,0 0 0,0 1 0,1-1 0,-1 1 0,1-1 0,-1 1 0,1-1 0,0 1 0,-1 0 0,1 0 0,3-2 0,28-12-1513,0 1 0,1 1 0,1 2 0,56-11 0,-30 8 516,-43 9 765,7-2-1038,1 0 0,0 2 1,0 1-1,51-1 0,-76 5 1271,1 0 0,-1 0 0,1 0 0,0 0 0,-1 0 0,1 0 0,-1 1 0,1-1 0,-1 0 0,1 1 0,-1-1 0,1 1 0,-1 0 0,1-1 0,-1 1 0,0 0 0,1 0 0,-1 0 0,0 0 0,0 0 0,0 0 0,1 0 0,-1 0 0,0 1 0,-1-1 0,1 0 0,0 1 1,0-1-1,-1 0 0,1 1 0,0-1 0,-1 1 0,1-1 0,-1 4 0,0 2-2,0 1 1,-1-1-1,0 0 1,-1 1-1,0-1 1,-3 10 0,4-15 0,-136 355 3857,51-147-1881,37-69-4019,40-113 2303,-6 40 1,11-33 2347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3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35 203 24575,'-2'-8'0,"-1"-6"0,-1-3 0,-3-1 0,1 2 0,-1 0 0,2 4 0,5 2 0,3 2 0,6 1 0,6-1 0,5 0 0,7 0-6784,9 1 6784,6-3 0,8-2 0,5-1-4536,-7 2 7665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3:0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24575,'44'-9'-1617,"48"-16"0,-77 19 1054,-1 1 0,0-2 0,0 0 0,-1-1 0,0 0 0,0-1 0,11-10 0,-13 10-178,-9 8 734,0-1 0,1 0 0,-1 1 0,0-1 0,0 0 0,0-1 0,0 1 0,0 0 0,0 0 0,-1-1 0,1 1 0,-1-1 0,0 0 0,2-4 0,-3 8 14,0-1 1,0 0-1,0 0 0,0 0 1,0 0-1,0 0 0,0 0 0,0 0 1,0 0-1,0 0 0,0 0 1,0 0-1,0 0 0,0 0 0,0 0 1,-1 0-1,1 0 0,0 0 1,0 0-1,0 0 0,0 0 0,0 0 1,0 0-1,0 0 0,0 0 1,0 0-1,0 0 0,0 0 0,0 0 1,0 0-1,0 0 0,-1 0 1,1 0-1,0 0 0,0 0 0,0 0 1,0 0-1,0 0 0,0 0 1,0 0-1,0 0 0,0 0 0,0 0 1,0 0-1,0 0 0,0 0 1,0 0-1,0 0 0,0 0 1,0 0-1,0 0 0,0 0 0,0 0 1,0-1-1,-1 1 0,1 0 1,0 0-1,0 0 0,0 0 0,0 0 1,0 0-1,0 0 0,0 0 1,0 0-1,-7 7 703,-7 12 1037,-15 39 1980,19-34-4620,1 1 0,-6 25 0,11-33 99,1 0 1,1 0 0,0-1-1,1 21 1,1-27 1080,1 1 1,1-1-1,0 0 1,3 13-1,-2-16-365,-1 0-1,1-1 0,0 0 1,0 0-1,1 0 1,0 0-1,0 0 1,0-1-1,1 1 0,0-1 1,0 0-1,6 4 1,-3-3-219,1 0 1,0-1 0,1 0 0,-1 0-1,1-1 1,0 0 0,13 3 0,1-2 142,0-1 0,0-2 1,0 0-1,1-1 0,-1-2 0,30-3 1,-22 0-156,0-2-1,-1-1 1,0-2 0,0-1-1,47-21 1,-64 24 245,0 0 0,0-1 0,-1-1 0,1 0 0,-2-1 0,0 0 0,0-1 0,-1 0 0,0-1 0,-1 0 0,0-1 0,-1 0 0,11-19 0,-16 22 10,0 0 1,-1-1-1,0 1 1,0-1 0,-1 0-1,0 0 1,-1 0 0,-1 0-1,0 0 1,0 0-1,-1 0 1,0 0 0,-1 1-1,0-1 1,-1 0-1,0 1 1,0-1 0,-10-18-1,6 16-13,0 1-1,-1 0 0,0 1 1,0-1-1,-2 2 0,1-1 1,-1 1-1,-1 1 1,1 0-1,-2 0 0,1 1 1,-1 0-1,-1 1 0,-14-6 1,6 5 276,1 1 0,-1 1 0,0 1 0,-1 1 0,1 1 0,-1 1 0,1 1 0,-1 1 0,0 1 0,1 0 0,-1 2 1,-29 7-1,6 3 5265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3:0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24575,'4'9'0,"1"10"0,-2 7 0,-3 7-3961,-6 6 3961,-4 4 1227,-8 16-1227,-1-2-5457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3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24575,'3'18'-3507,"3"13"3507,-3 12 0,-6 7 0,-6 4 0,-5-1 0,-6-3-8635,-4-1 8635,-4-2 0,0-1-1758,-1 0 1758,2-2-735,2-1 735,4-8 6444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3:0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20 127 24575,'-2'-1'0,"0"-1"0,1 1 0,-1-1 0,1 0 0,0 1 0,-1-1 0,1 0 0,0 0 0,0 0 0,0 0 0,0 0 0,0-1 0,1 1 0,-1 0 0,1 0 0,-1 0 0,1-1 0,0-2 0,0 3 0,1 0 0,0 0 0,-1 0 0,1 1 0,0-1 0,0 0 0,0 1 0,0-1 0,0 1 0,1-1 0,-1 1 0,0-1 0,1 1 0,-1 0 0,1 0 0,-1-1 0,1 1 0,0 0 0,-1 1 0,1-1 0,0 0 0,0 0 0,3 0 0,27-9-1067,0 1-1,60-9 0,70 3-3269,-146 14 3761,0 0-1,0 2 1,0-1-1,0 2 1,0 0-1,28 8 1,-40-9 572,0 1 0,-1-1 0,1 1 0,0 0 0,-1 0 0,0 0 0,1 0 0,-1 1 0,0-1 0,0 1 0,0 0 0,0-1 0,-1 1 1,1 1-1,-1-1 0,0 0 0,0 1 0,0-1 0,0 1 0,-1-1 0,1 1 0,-1 0 0,0 0 0,0 0 0,-1 0 0,1 0 0,-1 0 0,1 0 0,-1 0 0,0 0 0,-1 0 0,0 5 1,-2 4-344,1 1 0,-2-1 0,0 0 0,0-1 0,-9 17 1,-36 60 806,30-57-199,-53 90 2851,6-12-5475,-82 187-1,138-273 8853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0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24575,'2'-8'0,"1"-4"0,-1-2 0,2-1 0,0 0 0,0 1 0,0 1 0,2 0 0,2 1 0,2 3 0,0 0 0,5-2 0,2 1 0,2 0-3727,-1 2 3727,-1 0 0,-3 2-4464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4:23:0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19 232 24575,'-4'-12'0,"-3"-7"0,1-5 0,4-2-5591,5-1 5591,4 1 0,7 2 0,5 4 0,6 3 1670,9 5-1670,8 2-4881,20 2 4881,11 4 0,-6 1 611</inkml:trace>
  <inkml:trace contextRef="#ctx0" brushRef="#br0" timeOffset="1">824 117 24575,'2'0'0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109 171 24575,'1'0'0,"-1"0"0,1-1 0,0 1 0,-1 0 0,1-1 0,-1 1 0,1 0 0,-1-1 0,1 1 0,-1-1 0,1 1 0,-1-1 0,1 1 0,-1-1 0,0 1 0,1-1 0,-1 1 0,0-1 0,1 0 0,-1 1 0,0-1 0,0 1 0,1-1 0,-1 0 0,0 1 0,0-1 0,0 0 0,0 1 0,0-1 0,0 0 0,0 1 0,0-1 0,0 0 0,0 1 0,-1-2 0,-4-22 0,-24-16 0,12 19 0,6 8-341,0 1 0,-1 0-1,-22-17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2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3362 679 24575,'-17'-23'0,"16"21"0,0 0 0,0 0 0,-1 0 0,1 0 0,0 0 0,-1 0 0,1 1 0,-1-1 0,1 0 0,-1 1 0,0-1 0,0 1 0,0 0 0,0-1 0,0 1 0,0 0 0,0 0 0,0 0 0,0 1 0,0-1 0,0 0 0,-1 1 0,1 0 0,0-1 0,-1 1 0,-1 0 0,-76 9-3091,0 4-1,1 4 1,-89 29-1,7 4 4550,-488 165-4904,221-46 2577,14 36 1738,167-51-3184,144-81 3857,-136 125 0,170-131-940,3 2 1,-87 119 0,106-120-2895,-59 114 1,73-116 2698,3 0 1,3 3 0,3 0 0,2 1 0,-12 80-1,7 73 1907,19-91-3860,20 260-1,-10-365 1257,37 314 850,-27-270 1735,3-2-1,46 127 0,54 50-1465,-49-132-2890,89 118-1,105 91-1233,-77-118 5598,-42-60-4698,-41-54 2361,4-4 1,3-4 0,235 134 0,-151-115 875,5-8 1,228 74 0,426 62-3520,-265-130 9640,61-23-11514,326-25 2288,-153-102 5607,-13-78-4160,141-100-1842,-32-106 759,-302 35 2321,-436 199-464,222-168 0,-245 149 1931,200-201 1,-281 244-2308,-4-4 1,-4-2-1,-3-3 0,71-129 1,-55 62 78,-6-4 1,-8-3 0,-6-2 0,69-324 0,-50-63 2978,-68 398-3115,-17-252 1,-2 307 333,-4 1 0,-4 0 0,-4 2 0,-5 0 0,-3 1 0,-4 2 0,-4 2 0,-4 1 1,-3 2-1,-4 2 0,-64-79 0,34 62 1475,-176-169 1,184 204-1453,-4 4-1,-2 3 1,-97-54 0,53 46 255,-3 5 0,-2 6 0,-168-49 0,135 60 775,-1 8 1,-232-23-1,-82 26-2372,-881 52 1,-463 226 3116,1009-57-4200,412-61 3843,8 29 4229,-19 47-9630,238-110 4943,80-43 1766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5 160 24575,'-2'-18'0,"1"16"0,1 0 0,-1 0 0,1-1 0,0 1 0,-1 0 0,1-1 0,0 1 0,0 0 0,1-1 0,-1 1 0,0 0 0,2-4 0,-2 6 2,0 0 0,0-1 0,1 1 0,-1 0 0,0 0-1,0 0 1,1 0 0,-1-1 0,0 1 0,0 0 0,1 0 0,-1 0-1,0 0 1,1 0 0,-1 0 0,0 0 0,0 0 0,1 0 0,-1 0-1,0 0 1,1 0 0,-1 0 0,0 0 0,1 0 0,-1 0 0,0 0-1,0 0 1,1 0 0,-1 0 0,0 1 0,0-1 0,1 0 0,-1 0-1,0 0 1,0 0 0,1 1 0,-1-1 0,0 0 0,0 0 0,0 0-1,1 1 1,-1-1 0,0 0 0,0 0 0,0 1 0,0-1 0,0 0-1,0 1 1,1-1 0,-1 0 0,0 0 0,0 1 0,0-1 0,7 17-504,0 6-2377,-2 0 0,4 30 0,0 102-1722,-7-81 3205,-6 444 205,-4-244 1693,7-212 51,3 0 0,2 0-1,3 0 1,16 68 0,-19-115-296,1 0 1,0-1-1,1 0 1,1 0-1,0 0 1,1-1-1,0 0 1,1-1-1,11 13 0,-12-17 21,0 0-1,1 0 0,0 0 0,1-1 0,0 0 0,0-1 0,0 0 0,1-1 0,0 0 0,0-1 0,0 0 0,13 2 0,4-1-453,-1-1 0,1-1 0,0-2-1,30-1 1,114-18-1095,-109 10 1113,226-22 245,283-39 434,-442 47-304,-1-7 0,167-58 0,-260 73-520,0-1-1,66-38 1,-88 45-113,-1-1 1,-1-1-1,0 0 0,-1 0 1,1-1-1,-2-1 0,0 1 1,0-2-1,-1 0 0,9-17 1,-7 6 291,-1-1 1,-2 0 0,0 0 0,-2-1 0,-1 0-1,-1 0 1,-1 0 0,-1 0 0,-2-42 0,-6-11-493,-31-146 0,22 154 853,-3 2 1,-4 0-1,-2 1 1,-39-74-1,38 94 60,-3 1 0,-1 2 0,-3 1 0,-1 1 0,-2 2 0,-47-43 0,62 66 4027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5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0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2 24575,'0'0'-20,"1"0"0,-1 0 0,1-1-1,-1 1 1,1 0 0,-1 0 0,1 0-1,-1 0 1,1 0 0,-1 0 0,1 0-1,-1 0 1,1 0 0,0 0 0,-1 0-1,1 0 1,-1 0 0,1 0 0,-1 0-1,1 1 1,-1-1 0,1 0 0,-1 0-1,1 1 1,-1-1 0,1 0 0,-1 0-1,0 1 1,1-1 0,-1 1 0,1-1-1,-1 0 1,0 1 0,1 0 0,-1 0-117,0 1 1,1-1 0,-1 1 0,0-1-1,0 1 1,-1-1 0,1 1 0,0-1-1,0 1 1,-1-1 0,1 1-1,-1 1 1,-22 42-4470,3-17 3837,0-1-1,-2-1 0,-42 42 1,-11-3 881,1-4 3335,50-43 976,-32 23-2460,56-41-1972,-3 2 349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1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154 455 24575,'-142'56'0,"131"-53"-498,14-5-748,25-12-2006,1 0 1464,159-87-4136,92-54 3445,9-5 2419,-221 123 754,-13 7 5668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18 24575,'-18'-8'0,"14"7"0,0-1 0,0 0 0,-1 1 0,1 0 0,-9-2 0,12 3 0,-1 0 0,0 0 0,0 1 0,1-1 0,-1 0 0,0 1 0,1-1 0,-1 1 0,0-1 0,1 1 0,-1 0 0,1 0 0,-1 0 0,1 0 0,-1 0 0,1 0 0,-1 0 0,1 0 0,-2 2 0,-4 6-134,0 0 0,1 0 1,0 1-1,0 0 0,1 0 0,-4 11 0,-21 68-1802,21-59 1271,-72 243-8347,26 7 9321,49-199 2984,5-51-2536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48 24575,'-28'-17'0,"-9"-6"0,35 22 0,0 0 0,-1 0 0,1 0 0,-1 0 0,1 0 0,-1 1 0,1-1 0,-1 1 0,0 0 0,1 0 0,-1 0 0,-3 0 0,5 1-84,-1-1-1,1 1 0,0-1 0,0 1 1,0 0-1,0 0 0,0 0 1,0 0-1,0 0 0,0 0 1,0 0-1,0 0 0,0 0 1,0 0-1,1 0 0,-1 1 1,1-1-1,-1 0 0,1 1 0,-1-1 1,1 0-1,0 1 0,-1-1 1,1 0-1,0 1 0,0-1 1,0 3-1,2 41-4408,-2-43 4271,7 41-1423,2 0-1,2-1 1,1 0-1,34 73 1,-41-103 1685,1-1 0,0 1 1,1-1-1,0-1 0,0 0 1,2 0-1,-1 0 0,1-1 1,16 14-1,-21-20 168,0-1-1,1 1 0,-1-1 1,0 1-1,1-1 1,-1-1-1,1 1 1,0 0-1,0-1 0,-1 0 1,1 0-1,0-1 1,0 1-1,0-1 0,0 0 1,0-1-1,0 1 1,0-1-1,0 0 1,-1 0-1,1 0 0,0-1 1,-1 1-1,1-1 1,-1-1-1,1 1 0,7-6 1,-4 3 173,0-2-1,-1 1 1,9-10-1,-1-1-991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24575,'2'-9'0,"0"1"0,1-1 0,0 1 0,0-1 0,1 1 0,0 0 0,0 1 0,1-1 0,10-13 0,-13 19 0,0-1 0,1 1 0,-1 0 0,0 0 0,1 1 0,-1-1 0,1 0 0,0 1 0,-1 0 0,1-1 0,0 1 0,0 0 0,0 0 0,0 1 0,0-1 0,0 1 0,0-1 0,0 1 0,0 0 0,0 0 0,0 0 0,0 1 0,0-1 0,0 1 0,0-1 0,0 1 0,0 0 0,-1 0 0,1 1 0,0-1 0,0 0 0,3 4 0,5 2-403,-1 1-1,0 1 1,0-1-1,-1 1 1,0 1-1,0 0 1,-1 0 0,-1 1-1,0 0 1,0 0-1,-1 1 1,0 0-1,-1 0 1,-1 0-1,0 0 1,4 22-1,-3-9-453,-1-1 0,-2 1-1,-1 1 1,0-1-1,-2 0 1,-1 0 0,-9 43-1,-5-7 705,14-56 392,0 1 0,0-1 0,-1 0 0,1 1 0,-1-1 0,-1-1 0,1 1 0,-6 6 0,9-11-174,0 0 0,0 1 0,0-1 0,-1 0 0,1 0 0,0 1 0,0-1 0,-1 0 0,1 0 0,0 1-1,0-1 1,-1 0 0,1 0 0,0 0 0,0 0 0,-1 0 0,1 1 0,0-1 0,-1 0 0,1 0 0,0 0 0,-1 0 0,1 0 0,0 0 0,-1 0 0,1 0 0,0 0 0,-1 0 0,1 0 0,0 0 0,0 0 0,-1 0-1,1-1 1,0 1 0,-1 0 0,1 0 0,0 0 0,-1 0 0,1-1 0,0 1 0,0 0 0,-1 0 0,1 0 0,0-1 0,0 1 0,0 0 0,-1 0 0,1-1 0,0 1 0,0 0 0,0-1 0,0 1 0,0 0 0,0 0-1,-1-1 1,1 1 0,0 0 0,0-1 0,0 1 0,0 0 0,0-1 0,0 1 0,0 0 0,0-1 0,0 1 0,0 0 0,1-1 0,-1-24 454,6 0 329,1 0 0,1 1 0,1 1 0,1-1 0,1 1 0,1 1 0,17-25 0,-27 44-848,0 0 0,0 1 0,0-1 0,0 1 0,0 0 0,0-1 0,1 1 0,3-2 0,-5 3 0,-1 1 0,1 0 0,0 0 0,-1 0 0,1-1 0,0 1 0,-1 0 0,1 0 0,-1 0 0,1 0 0,0 0 0,-1 0 0,1 0 0,0 0 0,-1 1 0,1-1 0,0 0 0,-1 0 0,1 0 0,-1 1 0,1-1 0,0 0 0,-1 1 0,1-1 0,-1 1 0,1-1 0,-1 0 0,1 1 0,-1-1 0,1 1 0,-1-1 0,0 1 0,1-1 0,-1 1 0,0 0 0,1-1 0,-1 1 0,0-1 0,0 1 0,0 0 0,1-1 0,-1 1 0,0 0 0,0 1 0,4 12-102,-1 1 0,0 0-1,1 25 1,-3-23-4,1 0-1,5 20 0,-7-37 114,1 1-1,-1 0 1,0 0-1,0 0 1,0-1-1,1 1 1,-1 0-1,1 0 1,-1-1-1,0 1 1,1 0-1,-1 0 1,1-1-1,-1 1 1,1-1-1,0 1 1,-1-1 0,1 1-1,0-1 1,-1 1-1,1-1 1,0 1-1,0-1 1,-1 0-1,1 1 1,0-1-1,0 0 1,0 0-1,-1 1 1,1-1-1,0 0 1,0 0-1,0 0 1,0 0-1,0 0 1,-1 0-1,1-1 1,0 1-1,0 0 1,0 0-1,-1-1 1,1 1 0,0 0-1,0-1 1,-1 1-1,1 0 1,0-1-1,0 1 1,0-2-1,6-3 92,0 0 1,0 0-1,10-12 0,-14 13-88,32-36-10,-28 30 0,1 0 0,0 1 0,1 0 0,13-12 0,-21 21 0,-1 0 0,1-1 0,-1 1 0,1 0 0,0 0 0,-1-1 0,1 1 0,0 0 0,-1 0 0,1 0 0,0 0 0,0 0 0,-1-1 0,1 1 0,0 1 0,-1-1 0,1 0 0,0 0 0,-1 0 0,1 0 0,0 0 0,-1 1 0,1-1 0,0 0 0,-1 1 0,1-1 0,0 0 0,-1 1 0,1-1 0,-1 1 0,1-1 0,-1 1 0,1-1 0,-1 1 0,1-1 0,-1 1 0,0-1 0,1 2 0,17 31 0,-8-12 0,-9-19 0,1 0 0,-1 0 0,1 0 0,0 0 0,0 0 0,0 0 0,0 0 0,0 0 0,0-1 0,1 1 0,-1-1 0,0 0 0,1 0 0,-1 0 0,1 0 0,0 0 0,-1 0 0,1-1 0,0 1 0,4-1 0,-4 0 0,0-1 0,1 1 0,-1-1 0,0 0 0,0 0 0,1-1 0,-1 1 0,0 0 0,0-1 0,0 0 0,-1 0 0,1 0 0,0 0 0,-1 0 0,1-1 0,2-3 0,2-1 0,0-1 0,-1 0 0,0-1 0,-1 0 0,0 1 0,0-2 0,-1 1 0,0 0 0,-1-1 0,0 0 0,0 0 0,-1 0 0,0 0 0,-1 0 0,0 0 0,-1 0 0,-1-14 0,1 21 18,0 1 0,-1 0-1,1 0 1,-1-1 0,1 1-1,-1 0 1,0 0 0,0 0-1,0 0 1,0 0 0,0 0-1,0 0 1,-1 0 0,1 0-1,-4-3 1,4 5-61,0-1 0,0 1 0,0-1 1,0 1-1,0-1 0,0 1 0,0 0 0,0 0 0,-1-1 1,1 1-1,0 0 0,0 0 0,0 0 0,0 0 0,-1 1 1,1-1-1,0 0 0,0 0 0,0 1 0,0-1 1,0 1-1,0-1 0,0 1 0,0-1 0,0 1 0,0 0 1,0-1-1,0 1 0,0 0 0,0 0 0,0 0 0,0 1 1,-6 4-640,1 1 0,1-1 0,-1 1 0,1 1 0,0-1 0,1 1 0,-5 10 1,6-9 499,-1 0 1,1 1-1,0-1 1,1 1-1,0 0 1,0 16 0,1-21 190,1 0 1,0 1-1,0-1 1,1 0 0,-1 0-1,1 1 1,0-1-1,1 0 1,-1 0 0,1 0-1,0 0 1,0-1-1,0 1 1,1 0 0,0-1-1,0 0 1,0 1 0,0-1-1,1 0 1,-1-1-1,1 1 1,0-1 0,0 1-1,1-1 1,-1 0-1,1-1 1,-1 1 0,1-1-1,7 2 1,13 2-802,-17-5 1339,1 0 1,0-1-1,-1 0 0,1 0 0,-1-1 0,1-1 0,-1 1 0,1-1 0,-1-1 0,9-3 0,8-5-6397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0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24575,'0'-20'0,"0"-5"0,2 27 0,3 18 0,3 19 0,26 72 0,-34-109 0,0-1 0,1 0 0,-1 0 0,1 0 0,-1 1 0,1-1 0,0 0 0,-1 0 0,1 0 0,0 0 0,0 0 0,0 0 0,0-1 0,0 1 0,0 0 0,0 0 0,0-1 0,0 1 0,0 0 0,0-1 0,0 1 0,1-1 0,1 1 0,-2-1 0,1 0 0,0 0 0,0 0 0,0-1 0,-1 1 0,1-1 0,0 1 0,0-1 0,-1 0 0,1 1 0,-1-1 0,1 0 0,0 0 0,1-2 0,7-5 0,-1 0 0,-1-1 0,15-19 0,-21 25 0,6-7 0,-6 5 0,1 1 0,0 0 0,0 1 0,1-1 0,-1 0 0,1 1 0,-1 0 0,1 0 0,0 0 0,0 0 0,6-2 0,-9 4 0,0 1 0,0 0 0,0 0 0,0 0 0,0 0 0,0 0 0,0 1 0,0-1 0,0 0 0,-1 0 0,1 1 0,0-1 0,0 0 0,0 1 0,0-1 0,0 1 0,0-1 0,-1 1 0,1-1 0,0 1 0,0 0 0,-1-1 0,1 1 0,-1 0 0,2 1 0,15 25 0,-10-16 0,-6-8-135,1 0-1,0-1 1,0 0-1,0 1 1,1-1-1,-1 0 0,0 0 1,1 0-1,-1 0 1,1 0-1,0-1 1,0 1-1,-1-1 1,1 0-1,0 0 1,0 0-1,0 0 0,0 0 1,1-1-1,-1 1 1,0-1-1,0 0 1,0 0-1,0 0 1,0 0-1,6-2 1,0 0-323,0-1 1,0-1-1,-1 1 1,1-1-1,-1-1 1,0 0-1,12-9 1,-20 14 457,1 0 0,-1-1 0,0 1 0,1 0 0,-1 0 0,0 0 0,1-1 0,-1 1 0,1 0 0,-1 0 0,0 0 0,1 0 0,-1 0 0,0 0-1,1 0 1,-1 0 0,1 0 0,-1 0 0,0 0 0,1 0 0,-1 0 0,1 0 0,-1 0 0,0 0 0,1 0 0,-1 0 0,0 1 0,1-1 0,-1 0 0,0 0 0,1 0 0,-1 1 0,0-1 0,1 0 0,-1 0 0,0 1 0,0-1 0,1 0 0,-1 1 0,0-1 0,0 0 0,1 1 0,-1-1 0,0 0 0,0 1 0,0-1 0,0 1 0,0-1 0,0 1 0,7 28 5,-3-10 125,-4-17-81,1 0 1,1 1-1,-1-1 0,0 0 1,0 0-1,1 0 1,-1-1-1,1 1 1,0 0-1,-1 0 1,1-1-1,0 1 1,0-1-1,0 0 0,0 0 1,0 1-1,0-1 1,4 1-1,-2-1 55,1 0-1,-1 0 1,0-1-1,1 0 1,-1 1 0,1-1-1,-1-1 1,1 1-1,5-2 1,2-1-554,-1 0 0,0-1 1,0 0-1,-1 0 0,1-2 1,18-11-1,-20 11 147,-1-1-1,0 1 1,13-16 0,-20 21 308,1-1 0,-1 1 0,0-1 0,1 0 0,-1 1 0,0-1 0,0 0 0,0 0 0,0 0 0,-1 1 0,1-1 0,0 0 1,-1 0-1,0 0 0,1 0 0,-1 0 0,0 0 0,0 0 0,0-1 0,0 1 0,0 0 0,0 0 0,-1 0 0,1 0 0,-1 0 0,1 0 0,-2-1 1,2 2 115,-1 0 1,1 1-1,0-1 1,-1 1 0,1-1-1,0 1 1,-1 0-1,1-1 1,-1 1 0,1-1-1,-1 1 1,1 0 0,-1-1-1,1 1 1,-1 0-1,1-1 1,-1 1 0,1 0-1,-1 0 1,0 0 0,1 0-1,-1-1 1,1 1-1,-1 0 1,0 0 0,1 0-1,-1 0 1,0 0-1,-1 1 75,1 0-1,-1-1 1,1 1-1,-1 0 0,1-1 1,0 1-1,-1 0 1,1 0-1,0 0 0,0 0 1,-2 2-1,0 0-48,0 1 1,0 0-1,0 0 0,1 0 1,-1 0-1,-2 9 0,3-10-200,2-1-1,-1 1 0,0 0 1,1 0-1,-1 0 1,1 0-1,0 0 0,0 0 1,0 1-1,0-1 0,1 0 1,-1 0-1,1 0 1,0-1-1,0 1 0,1 3 1,-1-3-115,1-1 0,-1 0 0,1 0 0,-1 0 1,1 0-1,0-1 0,0 1 0,0 0 0,0-1 0,0 1 1,0-1-1,0 0 0,0 0 0,1 1 0,3 0 0,0-1-74,-1 1 0,1-2-1,-1 1 1,1 0 0,-1-1-1,1 0 1,-1 0 0,1-1-1,-1 0 1,1 0-1,-1 0 1,0 0 0,1-1-1,-1 0 1,0 0 0,9-5-1,-11 5 242,0-1-1,0 0 1,0 1-1,0-1 1,0 0 0,-1 0-1,1-1 1,-1 1-1,0 0 1,0-1-1,0 0 1,0 1-1,-1-1 1,1 0-1,-1 0 1,0 0-1,0 0 1,-1 0 0,1 0-1,-1 0 1,0 0-1,0 0 1,0 0-1,-1 0 1,1 0-1,-1 0 1,0 0-1,0 0 1,0 0-1,-1 1 1,1-1-1,-1 0 1,0 1 0,0-1-1,0 1 1,-1-1-1,1 1 1,-1 0-1,1 0 1,-1 0-1,0 1 1,-1-1-1,1 1 1,0-1-1,-1 1 1,1 0 0,-1 0-1,1 1 1,-6-2-1,7 2 16,1 1-1,-1-1 1,1 1 0,-1 0-1,1 0 1,-1 0-1,0 0 1,1 0 0,-1 0-1,1 1 1,-1-1 0,1 0-1,-1 1 1,1-1-1,-1 1 1,1-1 0,-1 1-1,1 0 1,0 0 0,-1 0-1,1 0 1,0 0-1,0 0 1,0 0 0,-1 1-1,-6 9 1759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5 182 24575,'4'-11'-104,"-1"1"0,0-1 0,0 0 0,-1 0 0,0 0 0,0-12 0,3-17-414,-3 29 328,-1 6 239,0 0 1,0 0-1,0 0 1,0 0-1,1 0 1,3-7-1,-1 11 227,-1 9-197,0 13-131,-2-17 78,-1 0-26,1 1 0,0-1 0,1 1 0,-1-1 0,1 1 0,0-1 0,0 0 0,0 0 0,1 0 0,-1 0 0,1 0 0,0-1 0,0 1 0,0-1 0,1 1 0,-1-1 0,1 0 0,0-1 0,0 1 0,5 2 0,-4-3 0,0 0 0,1 0 0,-1 0 0,1-1 0,0 0 0,-1 0 0,1-1 0,0 1 0,0-1 0,-1 0 0,1-1 0,0 0 0,0 0 0,-1 0 0,1 0 0,6-3 0,-3 0 79,0 1 0,0-2 1,0 1-1,0-1 0,-1-1 1,0 0-1,13-11 0,-20 16-69,0 0-1,1 1 1,-1-1-1,0 0 1,1 1-1,-1-1 1,0 1-1,1-1 0,-1 1 1,1 0-1,-1 0 1,1 0-1,-1-1 1,1 1-1,1 1 1,28 2-18,-14-1-9,37-3 17,-54 1 0,0 0 0,0 0 0,1 0 0,-1 0 0,0 0 0,1 0 0,-1 0 0,0 0 0,1 0 0,-1 0 0,0 0 0,1 0 0,-1 0 0,0 0 0,1 0 0,-1 0 0,0 0 0,1 0 0,-1 0 0,0 1 0,0-1 0,1 0 0,-1 0 0,0 0 0,0 0 0,1 1 0,-1-1 0,0 0 0,0 0 0,1 1 0,-1-1 0,0 0 0,0 0 0,1 1 0,-4 18 0,2-17 0,-90 538-11826,85-484 10480,-14 116 110,13-131 1254,-2-1 0,-15 45 0,21-75-52,-1 0 1,0-1 0,-1 0-1,-11 16 1,15-23 126,0 0 0,0 0 0,-1 0 0,1-1-1,-1 1 1,1 0 0,-1-1 0,0 1 0,0-1 0,1 0 0,-1 0 0,0 0 0,0 0 0,0 0 0,0 0 0,-1 0 0,1-1 0,0 1 0,0-1-1,0 1 1,-1-1 0,1 0 0,0 0 0,0 0 0,0 0 0,-1 0 0,1-1 0,-3 0 0,-2-2-141,0 0 0,1-1 0,0 0 0,0 0 1,0 0-1,0-1 0,1 0 0,0 0 0,0 0 0,0-1 1,-6-9-1,-2-4-604,1-1 1,-13-31 0,14 25 1256,1 0 1,2 0 0,1-1-1,0 0 1,3 0-1,0 0 1,0-40 0,4 43-327,1 0 0,2 0 0,0 0 1,10-35-1,-7 40-892,0 1 0,2-1 0,11-20 1,-12 27 859,1-1 0,0 2 0,1-1 0,1 1 1,-1 0-1,2 1 0,22-18 0,-16 17-590,1 0-1,0 0 1,1 2-1,37-14 1,-8 9-394,1 2 0,0 2 0,89-5 0,-37 10 2283,-66 4 1969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1605 24575,'-4'3'0,"-22"10"0,26-12 0,-1-1 0,1 0 0,-1 0 0,1 0 0,-1 0 0,1 0 0,-1 0 0,0 0 0,1 0 0,-1 0 0,1-1 0,-1 1 0,1 0 0,-1 0 0,1 0 0,-1-1 0,1 1 0,-1 0 0,1 0 0,0-1 0,-1 1 0,1 0 0,-1-1 0,1 1 0,0-1 0,-1 1 0,1-1 0,0 1 0,-1 0 0,1-1 0,0 1 0,0-1 0,-1 1 0,1-1 0,0 1 0,0-1 0,0 0 0,0 1 0,0-1 0,0 1 0,0-1 0,0 1 0,0-1 0,0 1 0,0-1 0,0 1 0,0-2 0,1-21 0,1 1 0,2-1 0,0 0 0,1 1 0,10-28 0,5-22 0,74-385-5213,-83 375 3910,-3 0 0,-4 0-1,-11-143 1,-23 20 1526,22 172-738,-1 0 0,-1 1-1,-2 0 1,-16-32 0,26 58 828,-1 1 0,0 0 1,0 0-1,-1 0 0,1 1 0,-6-6 0,9 10-315,0 0 1,0 0-1,-1 0 0,1-1 0,0 1 0,0 0 0,0 0 0,-1 0 0,1 0 0,0 0 0,0-1 0,0 1 0,-1 0 0,1 0 0,0 0 0,0 0 0,-1 0 1,1 0-1,0 0 0,-1 0 0,1 0 0,0 0 0,0 0 0,-1 0 0,1 0 0,0 0 0,0 0 0,-1 0 0,1 0 0,0 0 0,0 0 0,-1 1 0,1-1 1,0 0-1,0 0 0,-1 0 0,-4 11-83,2 20 656,3-28-352,-1 128 3162,8 1-3989,22 130-3962,-28-253 4494,47 319-4195,-29-228 5395,41 121 0,-46-180 219,19 41-1,-28-71-711,0-1-1,1 0 1,1 0 0,-1 0 0,1-1-1,1 0 1,0 0 0,0-1 0,11 9-1,-16-15-764,0 0-1,0 0 0,0 0 1,0 0-1,1-1 1,-1 0-1,0 1 0,1-1 1,-1-1-1,1 1 1,-1 0-1,1-1 1,-1 1-1,1-1 0,-1 0 1,1-1-1,0 1 1,-1 0-1,1-1 0,-1 0 1,1 0-1,-1 0 1,0 0-1,1-1 0,-1 1 1,0-1-1,0 0 1,0 0-1,0 0 0,0 0 1,2-3-1,5-4-83,0-2 0,0 1 0,-1-1 0,-1-1-1,0 1 1,10-22 0,-2-2-139,-1-1 0,-2 0 0,-2 0 0,-1-1 0,-2-1 0,-1 1 0,-2-1 0,-2-1 0,-2 1 0,-1 0 0,-1-1 0,-9-42 0,2 51 1752,8 29-1350,0 1 1,0 0-1,0 0 1,0 0-1,0 0 1,0 0-1,0-1 1,0 1-1,0 0 1,0 0-1,0 0 1,-1 0-1,1 0 1,0 0-1,0-1 1,0 1-1,0 0 1,0 0-1,0 0 1,0 0-1,0 0 1,0 0-1,-1 0 1,1 0-1,0-1 1,0 1-1,0 0 0,0 0 1,0 0-1,0 0 1,-1 0-1,1 0 1,0 0-1,0 0 1,0 0-1,0 0 1,0 0-1,-1 0 1,1 0-1,0 0 1,0 0-1,0 0 1,0 0-1,0 0 1,-1 0-1,-2 15 2640,1 15-2909,2 1 1,1-1-1,2 1 1,1-1-1,1 0 0,15 47 1,-18-70 147,0 0 0,1 0 0,-1-1 1,2 1-1,-1-1 0,1 1 0,0-1 1,0 0-1,0 0 0,1-1 0,0 0 1,8 7-1,-1-4 3595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24575,'-23'48'-3530,"-27"80"-1,42-103 2289,1 2 0,1-1-1,2 0 1,1 1 0,0 28 0,2-53 1274,1 0 0,0 1 0,0-1 0,0 1 0,1-1 0,-1 0 1,0 1-1,1-1 0,0 0 0,-1 0 0,1 1 0,0-1 0,0 0 0,0 0 1,0 0-1,1 0 0,-1 0 0,1 0 0,-1-1 0,1 1 0,-1 0 0,4 2 1,-3-4 73,1 1 1,-1 0-1,1 0 1,-1-1 0,1 1-1,-1-1 1,1 0-1,0 0 1,-1 0 0,1 0-1,-1 0 1,1-1-1,-1 1 1,1-1 0,-1 0-1,1 0 1,-1 1-1,1-2 1,-1 1 0,3-2-1,4-2 48,0 0 0,-1-1 0,0-1 0,0 1 0,-1-1 0,0 0 0,8-10 0,-11 13-35,-1-1 1,1 0 0,-1 0 0,1-1 0,-1 1 0,-1-1 0,1 1 0,-1-1 0,0 0 0,0 0 0,-1 0 0,2-11 0,-3 17-92,0-1 0,0 1 1,0 0-1,0-1 0,0 1 0,0 0 0,0 0 0,0-1 1,0 1-1,0 0 0,0-1 0,0 1 0,0 0 1,0-1-1,0 1 0,-1 0 0,1 0 0,0-1 0,0 1 1,0 0-1,0 0 0,0-1 0,-1 1 0,1 0 0,0 0 1,0-1-1,0 1 0,-1 0 0,1 0 0,0 0 0,0 0 1,-1-1-1,1 1 0,0 0 0,-1 0 0,1 0 1,0 0-1,0 0 0,-1 0 0,1 0 0,-1 0 0,1 0 12,-1 0 0,0 0 0,0 1 0,0-1 0,1 1-1,-1-1 1,0 0 0,1 1 0,-1-1 0,0 1-1,1 0 1,-1-1 0,1 1 0,-1-1 0,0 2 0,-5 8 105,0 0 1,1 1 0,0 0-1,1-1 1,0 2 0,-3 15-1,0 5-34,-2 34-1,6-14-2214,2-6 1702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61 24575,'13'-9'0,"-8"6"0,0-1 0,0 1 0,-1-1 0,1 0 0,-1 0 0,1 0 0,-1-1 0,-1 1 0,1-1 0,3-6 0,-9 11-1060,-6 5-1272,-7 9-1060,7-6 3374,1 0 1,1 1-1,0 0 0,0 0 0,1 1 0,0 0 0,0 0 0,1 0 1,1 0-1,-1 1 0,-1 13 0,4-18 2,1 0-1,-1 1 1,1-1-1,0 0 1,1 0-1,0 0 1,0 0-1,0 0 1,1 0-1,-1 0 1,2 0-1,-1 0 1,0-1-1,1 1 1,0-1-1,1 0 1,-1 1-1,1-2 1,0 1-1,0 0 1,6 5-1,1-2 640,0 0-1,1 0 0,0-2 1,21 11-1,-22-12-58,1 0 1,-1 1-1,-1 0 1,1 1-1,15 14 0,-24-20-574,0 1 0,0 0 0,0 1 0,0-1-1,-1 0 1,1 0 0,-1 1 0,0-1 0,0 1-1,1-1 1,-2 1 0,1-1 0,0 1-1,0 0 1,-1 0 0,0-1 0,1 1 0,-1 0-1,0 3 1,-1-1-27,0-1-1,0 0 1,-1 0-1,1 1 1,-1-1 0,0 0-1,0 0 1,0-1-1,0 1 1,-1 0-1,-3 3 1,-4 4-72,-1 0 0,0-1 0,-1 0 0,0-1 1,-26 15-1,31-20-77,0 0 1,1-1-1,-1 1 1,-1-2-1,1 1 1,0-1-1,-1 0 1,1-1-1,-1 1 1,1-1-1,-14-1 1,5-2-3611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24575,'10'-8'0,"5"-2"0,2 0 0,-2 4 0,-4 5 0,-1 8 0,0 14 0,-3 17 0,0 12 0,1 13-8503,-1 7 8503,0 11 1719,-1 1-1719,0-5 0,0-3 0,0-7-4536,-1-16 7665</inkml:trace>
  <inkml:trace contextRef="#ctx0" brushRef="#br0" timeOffset="1">151 345 24575,'-2'-6'0,"-3"-3"0,2-1 0,5-1 0,6 1 0,4 1 0,5 0 0,5 0-2019,3-1 2019,12-2 0,5-3 0,-4 1-6172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131 169 24575,'-16'12'0,"-26"15"0,37-24 0,0 0 0,1-1 0,-1 0 0,0 0 0,0-1 0,0 1 0,-1-1 0,1 0 0,0-1 0,0 1 0,-6-1 0,11 0 0,0 0 0,-1 0 0,1 0 0,0 0 0,0 0 0,0 0 0,-1 0 0,1 0 0,0 0 0,0 0 0,-1 0 0,1 0 0,0 0 0,0 0 0,0 0 0,0 0 0,-1 0 0,1 0 0,0 0 0,0-1 0,0 1 0,-1 0 0,1 0 0,0 0 0,0 0 0,0 0 0,0-1 0,0 1 0,0 0 0,-1 0 0,1 0 0,0 0 0,0-1 0,0 1 0,0 0 0,0 0 0,0 0 0,0-1 0,0 1 0,0 0 0,0 0 0,0 0 0,0-1 0,0 1 0,7-10 0,16-8 0,138-72-7121,-13 8 2023,-117 61 9126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57 259 24575,'-4'-2'0,"-1"-1"0,1 1 0,0-1 0,0 1 0,0-1 0,1 0 0,-1-1 0,1 1 0,-1-1 0,1 1 0,0-1 0,-2-4 0,4 5 0,-1 0 0,1 1 0,1-1 0,-1 0 0,0 0 0,1 0 0,-1 0 0,1 1 0,0-1 0,0 0 0,0 0 0,1 0 0,-1 0 0,1 0 0,-1 0 0,1 1 0,0-1 0,0 0 0,0 0 0,0 1 0,2-3 0,3-4 0,0 0 0,0 0 0,1 1 0,0 0 0,1 1 0,-1-1 0,2 1 0,-1 1 0,1 0 0,15-9 0,-2 3 0,1 1 0,0 1 0,31-9 0,-49 18 0,-1-1 0,1 1 0,0 0 0,0 0 0,-1 1 0,1-1 0,0 1 0,9 1 0,-13-1 0,1 1 0,-1-1 0,1 1 0,-1 0 0,1-1 0,-1 1 0,0 0 0,1 0 0,-1 0 0,0 0 0,0 0 0,0 0 0,0 0 0,0 1 0,0-1 0,0 0 0,0 0 0,0 1 0,0-1 0,-1 1 0,1-1 0,0 1 0,-1-1 0,1 1 0,-1-1 0,0 1 0,0-1 0,1 1 0,-1 1 0,0 12-580,0-1-1,-1 0 1,-1 1-1,0-1 0,-1 0 1,0 0-1,-1 0 1,-1-1-1,-6 15 1,5-14-42,0 1 1,2 0-1,-1 0 0,2 1 1,0-1-1,1 1 1,-1 16-1,4-27 578,-1 0 1,1 0-1,0-1 1,1 1-1,-1 0 1,1 0-1,-1-1 0,2 1 1,-1-1-1,0 0 1,1 1-1,0-1 1,3 4-1,0-1 61,1 0-1,0-1 1,0 0 0,1 0-1,14 9 1,-17-13-16,-1 1-1,0 0 1,0 0 0,0 0-1,0 0 1,-1 1-1,1 0 1,-1-1 0,0 1-1,0 0 1,0 1 0,0-1-1,-1 0 1,1 1 0,-1-1-1,-1 1 1,1 0-1,-1 0 1,1 0 0,-1 0-1,-1 0 1,1 0 0,-1 0-1,0 0 1,0 0 0,0 0-1,-1 0 1,1 0-1,-1 0 1,-1 0 0,1 0-1,-1-1 1,0 1 0,0 0-1,-3 6 1,0-5-102,1-1 0,-1 1 0,0-1 0,0 0 0,0 0 0,-1 0 0,0-1 0,0 1 0,0-2 0,0 1 0,-1-1 0,1 0 0,-9 3-1,-17 4 4591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89 24575,'-8'4'0,"-4"3"0,-5 1 0,-2-2 0,-3-1 0,7-4 0,9-3 0,20-6 0,15-4 0,11-3 0,6-3 0,3-1-5632,1 2 5632,-2 1 0,-9 3-2559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18 24575,'-8'8'0,"-4"4"0,-5 2 0,0 1 0,-1-2 0,4-2 0,6-2 0,6-5 0,6-3 0,4-2 0,4-2 0,12-7 0,8-5 0,4-5 0,10-8 0,-3 0-8191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0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195 506 24575,'-89'13'-5487,"-6"0"-724,84-7 6460,17 0 446,21 2 362,21-2-1373,-1-2 0,1-2 0,76-8 0,-109 6 227,417-50-4226,-2-29 4139,-325 59 1024,2044-372 2525,-2137 390-3324,40-10-41,-45 9 3064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3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24575,'3'-20'0,"-3"20"0,0 0 0,0 0 0,0 0 0,0 0 0,1 0 0,-1-1 0,0 1 0,0 0 0,0 0 0,0 0 0,0 0 0,1 0 0,-1 0 0,0 0 0,0 0 0,0 0 0,0 0 0,1 0 0,-1 0 0,0 0 0,0 0 0,0 0 0,0 0 0,1 0 0,-1 0 0,0 0 0,0 0 0,0 0 0,0 0 0,0 0 0,1 0 0,-1 0 0,0 0 0,0 1 0,0-1 0,0 0 0,0 0 0,0 0 0,1 0 0,-1 0 0,0 0 0,0 0 0,0 1 0,0-1 0,0 0 0,0 0 0,0 0 0,0 0 0,0 1 0,16 32 0,-4 7-1952,9 62 0,4 14-928,-25-115 2880,0 0 0,0 0 0,1 0 0,-1 0 0,0 1 0,1-1 0,-1 0 0,1 0 0,-1 0 0,1 0 0,-1 0 0,1 0 0,0 0 0,0 0 0,-1 0 0,1-1 0,0 1 0,0 0 0,2 1 0,-3-2 0,1 0 0,-1-1 0,1 1 0,0 0 0,-1 0 0,1 0 0,0-1 0,-1 1 0,1 0 0,-1 0 0,1-1 0,-1 1 0,1-1 0,-1 1 0,1 0 0,-1-1 0,1 1 0,-1-1 0,1 1 0,-1-1 0,0 0 0,1 1 0,-1-1 0,1 0 0,4-9 0,-1 0 0,7-21 0,-9 25 0,13-40-215,-2 4 936,-4 15 4427,-9 27-5124,0 0 0,0 0 0,0 0 1,0 0-1,0-1 0,0 1 1,0 0-1,0 0 0,1 0 1,-1 0-1,0 0 0,0-1 0,0 1 1,0 0-1,0 0 0,0 0 1,0 0-1,0 0 0,0-1 0,1 1 1,-1 0-1,0 0 0,0 0 1,0 0-1,0 0 0,0 0 1,0 0-1,1 0 0,-1 0 0,0 0 1,0-1-1,0 1 0,0 0 1,1 0-1,-1 0 0,0 0 0,0 0 1,0 0-1,0 0 0,1 0 1,-1 0-1,0 1 0,5 6 331,4 20-580,-8-22 181,8 26-3071,23 53-1,-19-58 1156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24575,'-15'19'0,"-17"26"0,3-4 0,5-11-198,16-22 95,0 1 0,1 0 0,0 1 0,1-1-1,-6 12 1,11-16 88,0 0-1,1 0 1,-1 1-1,1-1 1,0 0-1,1 0 1,-1 0 0,1 0-1,0 0 1,0 0-1,0 0 1,4 8-1,0 2-868,47 195-4205,45 282 1516,-90-449 5877,23 108-2562,-26-135-121,2 0 0,-1 0 0,2-1 0,0 0-1,1 0 1,18 26 0,-24-38 359,1 1 1,0-1-1,0 1 1,1-1-1,-1 0 1,1 0-1,0-1 1,-1 1-1,1-1 1,0 0-1,0 0 1,1 0-1,-1 0 0,0-1 1,1 1-1,-1-1 1,1 0-1,8 0 1,-6-1-161,0-1 1,0 0 0,0 0-1,0 0 1,0-1-1,0 0 1,-1-1 0,1 1-1,-1-1 1,1-1-1,8-5 1,7-7 86,0 0 0,-1-2 0,35-38 0,-31 28 5970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1:5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172 705 24575,'0'-4'-22,"0"0"0,0-1 0,-1 1 0,0 0-1,0 0 1,0 0 0,0 1 0,0-1 0,-1 0 0,0 0-1,0 1 1,-3-6 0,4 8 8,0 0 1,0 0-1,0 0 0,0 0 0,0 0 1,0 0-1,-1 0 0,1 1 0,0-1 1,0 0-1,-1 1 0,1-1 1,-1 1-1,1-1 0,0 1 0,-1 0 1,1 0-1,-1-1 0,1 1 0,0 0 1,-1 0-1,1 1 0,-1-1 1,1 0-1,-1 0 0,1 1 0,0-1 1,-1 1-1,1-1 0,0 1 0,-1-1 1,1 1-1,0 0 0,0 0 1,0 0-1,-1-1 0,1 1 0,-1 2 1,-2 1-39,0 0 0,1-1 0,-1 2 1,1-1-1,0 0 0,0 1 0,0-1 1,1 1-1,-2 5 0,-16 48-3766,17-48 2608,-12 44-870,-11 62-1,23-98 1763,1 1-1,1 0 1,0 0 0,2 0-1,0 0 1,1-1-1,5 24 1,-6-38 455,0 0 0,1 0-1,-1-1 1,1 1 0,-1 0 0,1-1 0,1 1 0,-1-1-1,0 1 1,1-1 0,3 3 0,-5-5-93,0 0 1,0-1-1,0 1 0,0 0 1,0-1-1,1 1 0,-1-1 1,0 1-1,1-1 1,-1 1-1,0-1 0,1 0 1,-1 0-1,0 0 0,1 0 1,-1 0-1,0 0 1,1 0-1,-1 0 0,0 0 1,1-1-1,-1 1 0,0-1 1,1 1-1,-1-1 1,0 1-1,0-1 0,1 0 1,-1 1-1,0-1 0,0 0 1,0 0-1,0 0 1,0 0-1,0 0 0,0-1 1,7-7-124,0 0 1,-1 0 0,-1-1 0,1 0-1,-2 0 1,1 0 0,7-23 0,20-81-1567,-31 105 1584,9-42 344,-2-2 1,-2 1 0,-2-1 0,-3 0 0,-2 0 0,-2 0 0,-3 0 0,-2 0 0,-2 1 0,-21-68 0,28 113-127,0 1 1,-1 0 0,1 0 0,-1 0 0,-4-6 0,7 12-69,0 0 0,0 0 0,0-1 0,0 1 0,-1 0 0,1 0 0,0 0 0,0 0 0,0-1 0,0 1 0,0 0 0,0 0 0,0 0 0,-1 0 1,1 0-1,0-1 0,0 1 0,0 0 0,0 0 0,-1 0 0,1 0 0,0 0 0,0 0 0,0 0 0,0 0 0,-1 0 0,1 0 0,0 0 0,0 0 0,0 0 0,-1 0 0,1 0 0,0 0 0,0 0 0,0 0 0,-1 0 0,1 0 0,0 0 0,0 0 0,0 0 0,0 0 0,-1 0 0,1 0 1,0 1-1,0-1 0,0 0 0,0 0 0,0 0 0,-1 0 0,-3 14 610,1 17-1113,11 73-5124,10 0 3463,37 99 1180,-47-179 448,0 0 1,2 0-1,1-1 1,1 0-1,18 26 0,-24-42 524,-1 0 0,1 0-1,0-1 1,1 0-1,-1 0 1,1 0 0,0-1-1,10 5 1,-12-7-38,0-1-1,0 0 1,0 0 0,0-1-1,0 1 1,1-1 0,-1 0-1,0-1 1,1 1 0,-1-1-1,1 0 1,-1-1 0,1 1-1,6-2 1,-6 0 55,0 0 1,0-1-1,0 1 1,-1-1-1,1 0 1,-1-1-1,0 1 0,0-1 1,0 0-1,-1 0 1,1-1-1,-1 1 0,0-1 1,0 0-1,-1 0 1,1 0-1,-1-1 1,4-10-1,-1 3 162,0-1 1,-2 1-1,1-1 0,-2 0 0,0-1 1,2-28-1,-4 23 221,-1 0 1,-3-23-1,2 37-375,0 1 1,0 0-1,0 0 0,0 0 1,-1 0-1,0 0 0,0 0 0,0 0 1,0 0-1,-1 1 0,0-1 1,0 1-1,-5-6 0,7 9-57,0 0 0,0 1 0,0-1 0,1 0 0,-1 1 0,0-1 0,0 1 0,0-1 0,0 1 0,0 0 0,0-1 0,0 1 0,0 0 0,0 0 0,0 0 0,0 0 0,0 0 0,0 0 0,0 0 0,0 0 0,0 0 0,0 0 0,0 0 0,0 0-1,0 1 1,0-1 0,0 1 0,0-1 0,0 0 0,0 1 0,0 0 0,0-1 0,0 1 0,1-1 0,-1 1 0,0 0 0,0 0 0,1-1 0,-1 1 0,1 0 0,-1 0 0,1 0 0,-1 1 0,-4 5 690,1 0 0,1 0 0,0 0 0,-4 9 0,-6 33-524,8-22-2544,2-1 0,1 1 0,1 43 0,7-10 2103,-6-57 145,1 1-1,-1-1 0,1 0 0,0 0 0,0 0 1,0 1-1,1-1 0,-1 0 0,3 3 0,-3-5 87,-1-1-1,1 1 1,0 0-1,-1-1 1,1 1-1,0-1 0,-1 1 1,1-1-1,0 1 1,0-1-1,-1 0 1,1 1-1,0-1 1,0 0-1,0 0 1,-1 1-1,1-1 0,0 0 1,0 0-1,0 0 1,0 0-1,0 0 1,0 0-1,-1 0 1,1 0-1,0-1 1,0 1-1,0 0 1,0 0-1,-1-1 0,1 1 1,0-1-1,0 1 1,-1 0-1,1-1 1,0 0-1,-1 1 1,1-1-1,1-1 1,4-3 251,-1-1 0,1 0 0,-1-1 0,0 1 0,-1-1 0,1 0 0,-1 0 0,5-14 0,21-67 1638,-28 83-1960,4-19-179,0-1 0,-1 1-1,-1-1 1,-2 0 0,0 0 0,-2 0 0,-1 0 0,-5-34 0,6 57 249,0 0 0,-1 0 0,1 0 0,-1 0 0,0 0 0,1 1 0,-1-1 0,0 0 0,0 0 0,-2-2 0,3 4 0,0 0 0,0 0 0,0-1 0,-1 1 0,1 0 0,0 0 0,0 0 0,0 0 0,0 0 0,0 0 0,0 0 0,0 0 0,-1 0 0,1 0 0,0 0 0,0 0 0,0 0 0,0 0 0,0 0 0,0 0 0,-1 0 0,1 0 0,0 0 0,0 0 0,0 0 0,0 0 0,0 0 0,0 0 0,-1 0 0,1 0 0,0 0 0,0 1 0,0-1 0,0 0 0,0 0 0,0 0 0,0 0 0,0 0 0,0 0 0,-1 0 0,1 0 0,0 0 0,0 1 0,0-1 0,0 0 0,-3 14 0,2-1 789,1-1 1,1 1-1,0-1 1,0 0-1,5 18 1,-5-25-474,1 0 0,-1 1-1,1-1 1,0 0 0,0 0 0,1 0 0,-1 0 0,1 0-1,1-1 1,-1 1 0,0-1 0,1 0 0,0 0-1,6 5 1,-9-8-316,0-1 0,1 1 0,-1 0 0,0 0 0,1-1 0,-1 1 0,1-1 0,-1 1 0,1-1 0,-1 0 0,1 0 0,-1 1 0,1-1 0,-1 0 0,1 0 0,-1-1 0,1 1 0,-1 0 0,1 0 0,-1-1 0,0 1 0,2-1 0,0-1 0,0 1 0,-1-1 0,1 0 0,-1 0 0,0 0 0,1 0 0,-1 0 0,0 0 0,0-1 0,2-3 0,2-4 0,-1 0 0,0 0 0,0-1 0,5-19 0,-5 6-846,0 0 0,-2-1-1,0 1 1,-2-1-1,-1 0 1,0 0 0,-9-46-1,-7-10-2915,-28-80 1,39 143 3701,4 13-59,-8-20 1154,9 24-902,0 0 0,-1 0 0,1 0 0,0 0-1,-1 0 1,1 0 0,-1 0 0,1 1 0,-1-1-1,1 0 1,-1 0 0,0 1 0,1-1 0,-1 0-1,0 1 1,0-1 0,0 1 0,1-1 0,-1 1-1,-1-1 1,1 1 27,1 1-1,-1-1 1,1 1-1,0 0 1,-1-1-1,1 1 1,-1-1-1,1 1 1,0 0-1,0-1 1,-1 1-1,1 0 1,0 0 0,0-1-1,0 1 1,0 0-1,0-1 1,0 1-1,0 0 1,0 0-1,0-1 1,0 1-1,0 0 1,1 1-1,2 22-398,7 23 53,2-1 0,2-1 0,36 76 0,76 122-4805,-121-235 4804,23 42 4818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20 257 24575,'-8'-25'0,"5"18"0,1 1 0,0-1 0,0 0 0,-1-13 0,3 17 0,0 1 0,0 0 0,1-1 0,-1 1 0,1 0 0,-1-1 0,1 1 0,0 0 0,-1 0 0,1 0 0,0 0 0,1-1 0,-1 1 0,0 1 0,1-1 0,-1 0 0,1 0 0,-1 0 0,3-1 0,30-23-1691,2 1 1,0 2-1,42-20 0,-72 39 1670,2 0 21,-5 2 0,-1 0 0,1 1 0,0-1 0,0 1 0,0-1 0,0 1 0,1 0 0,-1 0 0,0 0 0,0 1 0,1-1 0,5 1 0,-8 0 1,-1 0 0,0 0 0,1 0-1,-1 1 1,0-1 0,1 0 0,-1 1-1,0-1 1,1 0 0,-1 0 0,0 1-1,0-1 1,0 1 0,1-1 0,-1 0 0,0 1-1,0-1 1,0 0 0,0 1 0,1-1-1,-1 1 1,0-1 0,0 1 0,0-1-1,0 0 1,0 1 0,0-1 0,0 1 0,0-1-1,-1 0 1,1 1 0,0-1 0,0 1-1,0-1 1,0 0 0,0 1 0,-1-1-1,1 1 1,0-1 0,0 0 0,-1 1 0,1-1-1,-12 20-383,10-19 218,-23 35-1212,-21 42 1,37-60 980,1 0 0,0 0 0,1 1 0,-7 33 0,13-49 484,1 1 0,-1-1 0,1 0 0,0 0 0,0 1 0,0-1-1,0 0 1,1 0 0,-1 1 0,1-1 0,0 0 0,0 0 0,2 4 0,-3-6-45,1 0-1,-1 0 0,1-1 0,-1 1 1,1 0-1,0-1 0,-1 1 1,1 0-1,0-1 0,0 1 1,-1-1-1,1 1 0,0-1 1,0 1-1,0-1 0,-1 0 1,1 0-1,0 1 0,2-1 1,-2 0-16,1 0 1,0 0-1,0 0 1,0-1-1,0 1 1,0 0-1,-1-1 1,1 0-1,0 1 1,0-1-1,-1 0 1,1 0-1,1-1 1,4-3-201,-1 0 0,0-1 0,0 1 0,0-1 0,-1 0 0,0-1 0,0 0 0,-1 1 0,7-14 1,0-2-693,15-45 0,-26 65 840,12-40 809,-14 22 9985,1 44-9748,4-7-1110,0 0 1,1 0-1,0-1 1,1 1-1,1-1 0,1 0 1,0 0-1,1-1 1,14 20-1,-9-18-6737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 24575,'-9'-17'0,"5"14"0,3 15 0,4 13-437,1 1-1,1-1 0,1 0 1,1 0-1,1-1 0,15 32 0,-22-55 438,-1 0 0,1 0 0,-1 0 0,1 0 0,-1 0 0,1 0 0,0 0 0,0 0 0,-1 0 0,1-1 0,0 1 0,0 0 0,0 0 0,0-1 0,0 1 0,0-1 0,0 1 0,0-1 0,0 1 0,0-1 0,0 1 0,0-1 0,0 0 0,0 0 0,1 0 0,0 1 0,0-2 0,0 1 0,0-1 0,0 0 0,-1 0 0,1 1 0,0-1 0,0 0 0,-1 0 0,1-1 0,-1 1 0,1 0 0,-1 0 0,3-3 0,4-6 0,0 0 0,-1 0 0,9-18 0,-16 27 0,25-57-545,-11 24 2927,-9 88-1890,-3-38-929,0 0-1,2 0 1,0 0-1,0 0 1,2 0-1,0-1 1,0 0-1,15 24 1,-8-23-3082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62 132 24575,'-12'0'0,"9"1"0,0-1 0,0 1 0,0-1 0,1 0 0,-1 0 0,0 0 0,0-1 0,0 1 0,0-1 0,0 1 0,0-1 0,1 0 0,-1 0 0,0 0 0,-2-2 0,4 2 0,1 1 0,0-1 0,0 0 0,0 1 0,-1-1 0,1 0 0,0 0 0,0 1 0,0-1 0,0 0 0,0 0 0,0 1 0,1-1 0,-1 0 0,0 1 0,0-1 0,0 0 0,1 1 0,-1-1 0,0 0 0,1 1 0,-1-1 0,0 0 0,1 1 0,-1-1 0,1 1 0,-1-1 0,1 1 0,-1-1 0,1 1 0,0-1 0,0 1 0,22-17 0,-21 16 0,34-21-1935,2 1 0,40-15 0,-75 35 1736,-1 0 0,0 0 0,1 0 0,-1 1 0,1-1 0,-1 1 0,1-1 0,-1 1 0,1 0 0,-1 0 0,1 0 0,-1 0-1,6 1 1,-7 0 131,1 0 0,-1 0 0,1-1 0,-1 1-1,0 0 1,1 0 0,-1 1 0,0-1-1,0 0 1,0 0 0,1 1 0,-1-1 0,-1 0-1,1 1 1,0-1 0,0 1 0,0-1 0,-1 1-1,1 0 1,-1-1 0,1 4 0,8 36-520,5 60-1,-3-14 45,20 57 3810,38 65-4594,91 124-623,-154-322 1833,0 0-1,0 1 1,-1 0 0,5 18 0,-9-26 167,0-1 1,-1 1 0,0-1 0,1 1 0,-1-1 0,0 1 0,-1-1-1,1 1 1,-1-1 0,1 1 0,-1-1 0,0 1 0,0-1 0,-1 0 0,1 1-1,-1-1 1,0 0 0,1 0 0,-1 0 0,-1 0 0,-1 2 0,-9 8 36,-1-2 1,0 0 0,0 0 0,-1-1 0,-30 15 0,17-11 2521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1193 24575,'0'1'4,"0"0"0,-1 0 0,1 0 0,-1-1 0,1 1 1,-1 0-1,1-1 0,-1 1 0,1 0 0,-1-1 0,0 1 0,1-1 0,-1 1 0,0-1 0,1 1 0,-2 0 0,1-1-1,1 0 0,-1 0 0,1 0 0,-1 0 0,1 0 0,-1 0 0,1 0 0,0 0 0,-1 0 0,1 0 0,-1-1 0,1 1 0,-1 0 0,1 0 0,0 0 0,-1-1 0,1 1 0,0 0 0,-1 0 0,1-1 0,0 1 0,-1-1 0,-1-1-66,1 0 1,0 1-1,0-1 1,-1 0-1,1-1 0,1 1 1,-1 0-1,0 0 1,0 0-1,0-4 1,0-16-1810,0 0 1,2 0 0,4-36 0,-1 23 912,17-152 417,11-174-2089,-30 301 2295,-3 1 0,-2 0 0,-3-1 0,-14-58-1,18 109 317,0-1 17,0 1-1,0 0 0,-1 0 1,0 0-1,0 0 1,-1 1-1,0-1 0,-1 1 1,-6-9-1,11 17 30,0-1 0,-1 1 1,1 0-1,0-1 0,0 1 0,-1 0 0,1-1 0,0 1 1,0 0-1,-1-1 0,1 1 0,0 0 0,-1 0 0,1 0 0,-1-1 1,1 1-1,0 0 0,-1 0 0,1 0 0,-1 0 0,1 0 0,0-1 1,-1 1-1,1 0 0,-1 0 0,1 0 0,-1 0 0,1 0 1,0 1-1,-1-1 0,1 0 0,-1 0 0,1 0 0,-1 0 0,1 0 1,0 0-1,-1 1 0,1-1 0,0 0 0,-1 0 0,1 1 0,0-1 1,-1 0-1,1 0 0,0 1 0,-1-1 0,1 0 0,0 1 0,0-1 1,-1 1-1,1-1 0,0 0 0,0 1 0,0-1 0,0 1 1,-7 25 761,5 17-1309,3 1 0,1 0 0,10 57 0,-8-71 168,48 286-73,-33-232 3256,51 141 0,-60-199-1200,2 0 0,18 31 0,-23-46-1571,1-1 1,15 17-1,-17-21-861,0 0-1,0-1 0,1 0 0,0 0 1,8 4-1,-13-7 717,1-1 1,0 0-1,-1 0 1,1 0-1,0 0 0,0 0 1,-1-1-1,1 1 0,0-1 1,0 0-1,0 0 1,0 0-1,0 0 0,-1 0 1,1-1-1,0 1 0,0-1 1,0 0-1,-1 0 1,1 0-1,0 0 0,-1 0 1,1-1-1,-1 1 1,1-1-1,-1 1 0,0-1 1,0 0-1,0 0 0,0 0 1,0 0-1,0-1 1,0 1-1,1-3 0,5-7-306,-1 0-1,-1 0 1,0 0-1,-1 0 0,7-25 1,-3 5 631,-2 0 1,-1-1-1,-2 0 1,-1 0-1,-2 0 0,-1 0 1,-2 0-1,-1 1 1,-1-1-1,-14-52 1,16 80-76,2 2 109,-1 1 0,1-1 0,-1 1 1,0-1-1,0 1 0,0 0 1,0-1-1,0 1 0,-1 0 0,1 0 1,-1 0-1,0 0 0,1 0 1,-1 0-1,-3-2 0,5 4-273,0 0 0,0 0 0,-1 0 0,1 0 0,0 0 0,-1 0 0,1 0 0,0 0 0,-1 0 0,1 0 0,0 0 0,0 0 0,-1 0 0,1 0 0,0 1 0,-1-1 0,1 0 0,0 0 0,0 0 0,-1 0 0,1 1 0,0-1 0,0 0 0,0 0 0,-1 1 0,1-1 0,0 0 0,0 0 0,0 1 0,0-1 0,0 0 0,-1 1 0,1-1 0,0 0 0,0 0 0,0 1 0,0-1 0,0 0 0,0 1 0,-2 15 0,3 3 283,0 1 0,1-1-1,2 0 1,0 0 0,0 0-1,12 28 1,-6-22 452,1-1 0,1-1 0,1 0 0,21 28 0,-11-24-57,2-6-3868,-4-8-1359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24575,'-7'14'0,"0"-3"0,1 0 0,1 1 0,0 0 0,-5 20 0,9-30 0,1 0 0,-1-1 0,1 1 0,-1 0 0,1 0 0,0 0 0,0 0 0,0 0 0,0 0 0,0-1 0,1 1 0,-1 0 0,1 0 0,-1 0 0,1 0 0,-1-1 0,1 1 0,0 0 0,0 0 0,0-1 0,0 1 0,0-1 0,0 1 0,1-1 0,-1 0 0,0 1 0,1-1 0,-1 0 0,1 0 0,-1 0 0,1 0 0,0 0 0,-1 0 0,1 0 0,0-1 0,0 1 0,0 0 0,3 0 0,-1-1 0,1 0 0,-1 0 0,1 0 0,-1-1 0,1 0 0,-1 0 0,0 0 0,1 0 0,-1 0 0,0-1 0,0 0 0,0 0 0,0 0 0,0 0 0,0-1 0,-1 1 0,1-1 0,-1 0 0,0 0 0,0-1 0,0 1 0,0 0 0,0-1 0,-1 0 0,0 0 0,1 1 0,-2-1 0,3-6 0,-3 9 0,-1 1 0,0-1 0,0 1 0,0-1 0,0 0 0,0 1 0,0-1 0,1 1 0,-1-1 0,-1 1 0,1-1 0,0 0 0,0 1 0,0-1 0,0 1 0,0-1 0,0 1 0,-1-1 0,1 1 0,-1-2 0,-7 4 0,-9 16 0,11-7-195,1 1 0,0 0 0,0 0 0,2 0 0,0 1 0,-3 21 0,1-5-6631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 24575,'5'-8'0,"-9"3"0,3 5 0,0 0 0,0 0 0,0 0 0,0 0 0,0 0 0,0 0 0,-1 0 0,1 0 0,0 1 0,0-1 0,0 0 0,0 1 0,0-1 0,-1 1 0,-5 3 0,1 0 0,0 0 0,1 0 0,-1 1 0,1 0 0,0 0 0,0 1 0,0-1 0,1 1 0,0 0 0,0 0 0,0 0 0,1 1 0,0-1 0,-4 14 0,6-15 0,0 0 0,0-1 0,0 1 0,1 0 0,0 0 0,0 0 0,0-1 0,0 1 0,1 0 0,0 0 0,0 0 0,0-1 0,1 1 0,-1-1 0,1 1 0,0-1 0,0 1 0,1-1 0,-1 0 0,1 0 0,0 0 0,0-1 0,0 1 0,6 4 0,7 5-340,1-1 0,20 11 0,-22-14-118,0 0 0,-1 2 0,22 18 0,-34-27 371,0 0 1,0 1 0,0 0-1,0-1 1,-1 1-1,1 0 1,-1 0 0,1 0-1,-1 0 1,0 0 0,0 0-1,0 0 1,-1 0 0,1 1-1,-1-1 1,0 6-1,0-3-178,-1 0-1,0-1 0,0 1 0,0 0 0,-1 0 0,0-1 0,0 1 0,0-1 0,-4 5 0,2-2 19,0-1 0,-1 0-1,0-1 1,0 1-1,-1-1 1,1 0 0,-1 0-1,-1-1 1,1 0-1,-1 0 1,0 0 0,0-1-1,-11 5 1,14-7 524,1-1 0,-1 0 0,1 0 0,-1-1 0,0 1 0,0-1 1,1 0-1,-1 0 0,0 0 0,1 0 0,-1 0 0,0-1 0,0 0 0,-3-1 0,4 1-240,0-1 0,1 1 0,-1-1 0,1 1 0,0-1-1,-1 0 1,1 0 0,0 0 0,0 0 0,0 0 0,0-1 0,1 1 0,-1 0 0,1-1-1,-1 0 1,1 1 0,0-1 0,-1-3 0,-4-11-2642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24575,'60'-142'-2642,"-59"141"2657,-1-1 0,1 1 0,-1 0 0,1 0 0,-1 0 0,1-1 0,0 1 0,0 0 0,0 0 0,-1 0 0,1 0 0,0 1 0,0-1 0,0 0 0,0 0 0,1 0 0,0 0 0,-1 1-5,0 0 1,0 0 0,-1 0-1,1 0 1,0 0-1,-1 0 1,1 0-1,0 0 1,-1 0-1,1 1 1,0-1-1,-1 0 1,1 0 0,0 1-1,-1-1 1,1 0-1,0 1 1,-1-1-1,1 1 1,-1-1-1,1 1 1,0 0-1,3 5 42,0-1 0,0 1-1,0 0 1,5 13-1,-8-17-50,42 106-3987,56 218-1,-91-294 3788,11 40 2051</inkml:trace>
  <inkml:trace contextRef="#ctx0" brushRef="#br0" timeOffset="1">151 381 24575,'-4'-4'0,"-4"-1"0,-1-2 0,-2 0 0,3 0 0,5 0 0,5 0 0,5 0 0,7-2 0,12-5 0,9-4 0,13-5-6784,5-2 6784,-5 3-1407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0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24575,'4'-2'0,"-4"12"0,-16 86-1660,-5 36-2897,20-117 4214,1-1 0,0 1 1,1-1-1,1 1 1,0-1-1,1 0 0,4 16 1,-5-25 222,0-1 0,0 1 0,1-1 0,-1 0 0,1 1 0,0-1-1,0 0 1,0-1 0,1 1 0,-1-1 0,1 1 0,0-1 0,0 0 0,0 0 0,1-1 0,-1 1 0,0-1 0,1 0 0,0 0 0,-1 0 0,1-1 0,0 0 0,0 0-1,0 0 1,0 0 0,5-1 0,11 1-41,1-2 0,0 0 0,-1-1 0,35-8-1,-18 3-67,-1-3 0,66-25 0,-91 30 206,0 0-1,0-1 1,-1-1-1,1 0 1,-2 0 0,1-1-1,-1-1 1,0 0 0,-1 0-1,0 0 1,-1-1 0,9-13-1,-16 21 87,0 0 0,0 0-1,0 0 1,-1 0-1,1 0 1,0 0 0,-1 0-1,0 0 1,1 0-1,-1 0 1,0 0 0,0 0-1,0 0 1,-1-1-1,1 1 1,0 0 0,-1-2-1,-1 0 214,1 0-1,-1 0 1,0 0-1,0 0 1,0 1-1,0-1 1,-1 1-1,-3-5 1,1 3 52,1 0 0,-1 1-1,0-1 1,-1 1 0,1 0 0,-1 1 0,0-1 0,0 1 0,0 0-1,-12-4 1,17 7-302,1 0 0,0-1 0,-1 1 1,1 0-1,-1 0 0,1 0 0,-1 0 0,1 0 0,-1 0 0,1 0 0,-1 0 0,1 0 0,-1 0 0,1 0 0,0 0 0,-1 0 1,1 0-1,-1 0 0,1 0 0,-1 0 0,1 1 0,-1-1 0,1 0 0,0 0 0,-1 0 0,1 1 0,-1-1 0,1 0 0,0 1 1,-1-1-1,1 0 0,0 1 0,-1-1 0,1 0 0,0 1 0,0 1 137,-1-1 1,1 0-1,1 1 0,-1-1 1,0 0-1,0 1 0,0-1 0,1 0 1,-1 1-1,0-1 0,1 0 1,0 2-1,25 39 3477,-24-39-3558,70 90-1654,8 11-1785,-71-91 3092,-1 1 0,0 0 0,-1 0 0,-1 1 0,0 0 0,3 16 0,-7-23-278,-1-1 0,0 1 0,0 0 0,-1 1-1,-1 14 1,-3 1 2395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76 145 24575,'-8'6'0,"-4"4"0,-2 2 0,-1-1 0,2-5 0,4-4 0,4-3 0,6-6 0,5-3 0,4-2 0,6-2 0,3-6 0,4-2 0,3-3 0,2-1 0,2-3-1241,-3 3-5709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24575,'5'-23'0,"-5"20"0,1 0 0,-1-1 0,1 1 0,0 0 0,0 0 0,0-1 0,0 1 0,4-6 0,-5 9 0,0 0 0,1 0 0,-1 0 0,0 0 0,0 0 0,0 0 0,1 0 0,-1 0 0,0-1 0,0 1 0,0 0 0,1 0 0,-1 0 0,0 0 0,0 0 0,0 0 0,1 0 0,-1 0 0,0 1 0,0-1 0,1 0 0,-1 0 0,0 0 0,0 0 0,0 0 0,0 0 0,1 0 0,-1 0 0,0 0 0,0 1 0,0-1 0,0 0 0,1 0 0,-1 0 0,0 0 0,0 1 0,0-1 0,0 0 0,0 0 0,0 0 0,0 1 0,1-1 0,-1 0 0,0 0 0,0 1 0,5 9 0,-5-10 0,5 18 0,0 0 0,-1 1 0,-2-1 0,0 1 0,0 0 0,-3 34 0,0-17 0,1 0-550,-1-20-53,1 0 0,3 31 0,-3-47 585,0 1 0,0 0 1,1-1-1,-1 1 0,0 0 0,0-1 0,0 1 0,1 0 0,-1-1 0,0 1 1,1-1-1,-1 1 0,0-1 0,1 1 0,-1 0 0,1-1 0,-1 1 1,1-1-1,-1 0 0,1 1 0,-1-1 0,1 1 0,-1-1 0,1 0 1,0 1-1,-1-1 0,2 0 0,-1 0-78,0 0 0,1 0-1,-1 0 1,0 0 0,1 0 0,-1 0 0,0-1-1,1 1 1,-1 0 0,0-1 0,1 0 0,1 0-1,4-3-715,-1-1-1,0 1 0,10-10 0,2-2 877,-1-2 0,-1 0 0,0-1 1,-2 0-1,0-1 0,-1 0 0,-1-2 0,10-24 0,-13 7 3328,-9 38-3261,0-1-1,0 1 1,0 0-1,0-1 1,0 1-1,0 0 0,0-1 1,0 1-1,0 0 1,-1-1-1,1 1 1,0 0-1,-1 0 1,1-1-1,-1 1 1,1 0-1,-1 0 1,0 0-1,0-1 0,1 1 1,-1 0-1,0 0 1,0 0-1,0 0 1,-2-1-1,2 2-130,1 0 0,0 0 0,0 0 0,-1 0 0,1 0 0,0 0 0,0 0 0,-1 0 0,1 0 0,0 0 0,0 0 0,-1 0 0,1 0 0,0 0 0,0 0 0,-1 0 0,1 0 0,0 1 0,0-1 0,-1 0 0,1 0 0,0 0 0,0 0 0,0 0 0,-1 1 0,1-1 0,0 0 0,0 0 0,0 0 0,0 1 0,-1-1 0,1 0 0,0 0 0,0 1 0,0-1 0,0 0 0,0 0 0,0 1 0,0-1 0,0 0 0,0 1 0,-2 13 0,1-13 0,0 49-1598,3 1 0,1-1 0,11 51-1,-7-49 452,8 52-2891,34 134 6740,-43-216-2017</inkml:trace>
  <inkml:trace contextRef="#ctx0" brushRef="#br0" timeOffset="1">448 277 24575,'-2'2'0,"-2"1"0,-3 1 0,-2 1 0,-2-1 0,2-3 0,25-20 0,10-7 0,34-20 0,13-6-8503,-7 6 8815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24575,'-8'10'0,"-6"5"0,-5 4 0,-3 0 0,0 0-2110,2-2 2110,2-4 0,32-23 678,33-27-678,9-5-6759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1021 24575,'17'-199'-3441,"-7"102"1229,5-233-4348,-16 285 6312,-3 0 1,-1 0-1,-2 1 0,-3-1 0,-18-53 1,26 91 192,-14-32 727,15 37-551,0 0 0,0 0 0,0 0 0,0 1 0,-1-1 0,1 0 0,-1 0 0,1 1 0,-1-1 0,1 1 1,-1 0-1,0-1 0,0 1 0,-3-2 0,4 3-16,0 0 1,1 0 0,-1 0-1,0 0 1,0 0 0,0 0-1,1 0 1,-1 0 0,0 0-1,0 0 1,1 1-1,-1-1 1,0 0 0,0 1-1,1-1 1,-1 0 0,0 1-1,1-1 1,-1 1 0,0-1-1,1 1 1,-1-1-1,1 1 1,-1-1 0,1 1-1,-1 0 1,1-1 0,-1 1-1,1 0 1,0-1 0,-1 1-1,1 0 1,-1 1-1,-7 27-209,5-7-20,0 0 0,2 0-1,2 41 1,15 68-551,-11-95 620,34 184-2070,-30-185 1700,1-1 0,2 0 0,2 0 0,20 37 0,-29-61 444,1 0-1,1-1 0,-1 0 1,1-1-1,1 1 0,-1-2 1,2 1-1,-1-1 1,12 8-1,-16-12 123,0-1 1,0 0-1,1 0 1,-1 0-1,1 0 1,-1-1-1,1 1 0,-1-1 1,1 0-1,0-1 1,0 1-1,-1-1 1,1 0-1,0 0 1,0-1-1,-1 1 0,1-1 1,0 0-1,-1 0 1,1-1-1,0 1 1,-1-1-1,8-4 1,-2-1 261,-1 0 0,1 0 0,-1-1 0,-1 0 1,1-1-1,-1 1 0,-1-2 0,0 1 1,0-1-1,-1 0 0,8-17 0,-4 5 565,-2 1 0,0-2 0,-1 1-1,7-44 1,-11 48-968,-1 0 0,-1-19 0,-1 30 0,-1 1 0,1 0 0,-1 0 0,0 0 0,-1 0 0,1 0 0,-1 0 0,0 0 0,-5-7 0,7 13 0,0-1 0,0 1 0,0 0 0,0 0 0,0 0 0,0-1 0,0 1 0,0 0 0,0 0 0,0 0 0,0 0 0,0-1 0,0 1 0,-1 0 0,1 0 0,0 0 0,0 0 0,0-1 0,0 1 0,0 0 0,0 0 0,-1 0 0,1 0 0,0 0 0,0 0 0,0 0 0,0 0 0,-1-1 0,1 1 0,0 0 0,0 0 0,0 0 0,0 0 0,-1 0 0,1 0 0,0 0 0,0 0 0,0 0 0,-1 0 0,1 0 0,0 0 0,0 0 0,0 0 0,-1 0 0,1 0 0,0 1 0,0-1 0,0 0 0,0 0 0,-1 0 0,1 0 0,-3 13 0,4 18 0,1-18-17,0 0 0,2 0 0,0-1 0,0 1 0,1-1 0,0 0 0,1-1 0,1 1 1,0-1-1,0-1 0,1 1 0,0-1 0,1 0 0,0-1 0,18 14 0,-9-13-2163,-3-6-3560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26 24575,'-6'22'0,"-7"24"0,12-44 0,1 1 0,0-1 0,-1 0 0,1 0 0,0 0 0,0 1 0,0-1 0,1 0 0,-1 0 0,0 0 0,1 0 0,-1 1 0,1-1 0,0 0 0,0 0 0,2 3 0,-3-5 0,0 0 0,1 1 0,-1-1 0,0 1 0,1-1 0,-1 0 0,1 1 0,-1-1 0,1 0 0,-1 1 0,1-1 0,-1 0 0,1 0 0,-1 1 0,1-1 0,-1 0 0,1 0 0,-1 0 0,1 0 0,-1 0 0,1 0 0,0 0 0,-1 0 0,1 0 0,-1 0 0,1 0 0,-1 0 0,2 0 0,14-12 0,8-21 0,-21 27-157,-1 1 0,0-1 0,0 0 0,0 0 0,-1 0 0,0 0 0,0 0 0,0-9 0,-1 13 129,0 1 0,0 0 0,0 0-1,0 0 1,0-1 0,-1 1 0,1 0-1,0 0 1,0 0 0,-1-1 0,1 1-1,-1 0 1,1 0 0,-1 0 0,0 0-1,1 0 1,-1 0 0,0 0 0,0 0-1,1 0 1,-1 1 0,0-1-1,0 0 1,0 0 0,0 1 0,0-1-1,0 0 1,0 1 0,0-1 0,-1 1-1,1 0 1,0-1 0,0 1 0,0 0-1,0 0 1,-1-1 0,1 1 0,0 0-1,0 0 1,0 0 0,-1 1 0,1-1-1,0 0 1,0 0 0,0 1 0,-1-1-1,1 0 1,0 1 0,-1 0 0,-4 1-34,0 1 0,0-1 1,1 1-1,-1 1 0,1-1 1,0 1-1,0 0 0,0 0 1,0 0-1,1 0 1,0 1-1,-1 0 0,2 0 1,-1 0-1,1 1 0,-1-1 1,2 1-1,-1-1 0,-2 8 1,2-5-58,0 1 0,1 1 0,0-1 0,0 0 0,1 0 0,0 1-1,1-1 1,0 0 0,0 1 0,1-1 0,0 0 0,3 12 0,0-8-346,1-1 0,0 1-1,0-1 1,1 0-1,1-1 1,0 0 0,0 0-1,1 0 1,14 13 0,0-3 2533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24575,'23'-20'155,"-21"17"-149,1 1 0,-1 0 1,1 0-1,-1 0 1,1 0-1,0 0 1,-1 0-1,5-1 1,-6 3-19,-1 0 1,0 0-1,0 0 1,1 0-1,-1 0 1,0 0 0,1 0-1,-1 0 1,0 0-1,0 0 1,1 0-1,-1 0 1,0 1-1,0-1 1,1 0-1,-1 0 1,0 0 0,0 0-1,0 1 1,1-1-1,-1 0 1,0 0-1,0 0 1,0 1-1,0-1 1,0 0-1,1 0 1,-1 1 0,0-1-1,0 0 1,0 0-1,0 1 1,0-1-1,0 0 1,0 1-1,0 24-918,-7 14-3372,4-24 3984,0 0 0,1 0-1,1 0 1,1 21-1,0-32 331,1 0-1,-1 1 0,1-1 1,0 0-1,1 0 1,-1 0-1,1 0 1,-1 0-1,1-1 1,0 1-1,1 0 0,-1-1 1,0 0-1,1 1 1,0-1-1,0 0 1,0 0-1,0 0 0,1-1 1,5 4-1,3 1 770,0-2 1,1 1-1,20 4 0,-20-6-47,1 1 1,-1 0-1,14 8 0,-26-12-732,0-1 0,0 1 0,1 0-1,-1 0 1,0 0 0,0 0 0,0 0 0,0 0-1,0 0 1,0 0 0,0 0 0,0 1 0,0-1-1,-1 0 1,1 1 0,-1-1 0,1 0 0,-1 1-1,1-1 1,-1 1 0,1-1 0,-1 1 0,0-1-1,0 2 1,0 1 2,-1-1 0,0 0 0,0 0 0,0 0 1,0 1-1,0-1 0,0 0 0,-1-1 0,1 1 0,-4 5 0,-4 3-94,0-1 0,-1 1 1,0-1-1,-13 9 0,17-13-116,-1-2 0,0 1-1,0-1 1,0 1 0,-1-2-1,1 1 1,-1-1 0,0-1 0,0 1-1,0-1 1,0 0 0,-10 0-1,-5-2-4221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24575,'4'-6'0,"27"-10"0,23 20 0,5 13 0,-4 18 0,-7 19 0,-10 6 0,-11 2 0,-7 1-3951,-6-5 3951,-6-13-4240</inkml:trace>
  <inkml:trace contextRef="#ctx0" brushRef="#br0" timeOffset="1">219 205 24575,'-31'6'0,"28"-4"0,0-1 0,0 0 0,0-1 0,-1 1 0,1-1 0,0 1 0,0-1 0,0 0 0,-1 0 0,1 0 0,0 0 0,-4-2 0,7 2 0,0 0 0,0 0 0,0 0 0,0 0 0,0 0 0,0 0 0,-1 0 0,1 0 0,0 0 0,0 0 0,0 0 0,0 0 0,0-1 0,0 1 0,0 0 0,0 0 0,0 0 0,0 0 0,0 0 0,-1 0 0,1 0 0,0 0 0,0-1 0,0 1 0,0 0 0,0 0 0,0 0 0,0 0 0,0 0 0,0 0 0,0-1 0,0 1 0,0 0 0,0 0 0,0 0 0,0 0 0,0 0 0,0 0 0,0-1 0,1 1 0,-1 0 0,0 0 0,0 0 0,0 0 0,0 0 0,0 0 0,0 0 0,0 0 0,0 0 0,0-1 0,9-6 0,9-5 0,220-105-9337,-203 99 10483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47 243 24575,'-4'2'0,"-3"2"0,-3 1 0,1-2 0,0-4 0,3-4 0,5-4 0,4-4 0,4 0 0,9-7 0,5-5 0,5-3 0,4-2 0,2 0 0,5 1 0,1 0-1639,-6 5-4913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0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50 159 24575,'-18'-13'0,"16"12"0,0-1 0,0 1 0,0-1 0,0 1 0,0-1 0,0 0 0,0 1 0,0-1 0,1 0 0,-1 0 0,1 0 0,-1-1 0,-1-2 0,3 2 0,-1 1 0,0 0 0,0 0 0,1 0 0,0 0 0,-1 0 0,1-1 0,0 1 0,0 0 0,0 0 0,0-1 0,0 1 0,1 0 0,-1 0 0,1 0 0,-1 0 0,1-1 0,0 1 0,1-3 0,1 1 0,0 0 0,-1 1 0,1-1 0,1 0 0,-1 1 0,0 0 0,1 0 0,0 0 0,4-3 0,-1 2 0,0-1 0,1 1 0,0 1 0,0-1 0,0 1 0,0 1 0,0-1 0,1 2 0,-1-1 0,13 0 0,-18 2-16,0 0-1,0 0 0,1 0 0,-1 1 1,0 0-1,0-1 0,1 1 0,-1 0 1,0 0-1,0 1 0,0-1 0,0 1 1,0-1-1,-1 1 0,1 0 0,0 0 1,3 5-1,-3-4-46,-1 0 1,0 1 0,0-1-1,0 1 1,0 0 0,0 0-1,-1-1 1,0 1 0,0 0-1,0 0 1,0 1 0,0 4-1,-1 9-367,-1 1-1,-1-1 1,0 0-1,-1 0 1,-6 18-1,8-33 170,1 0-1,0 0 1,-1-1-1,1 1 0,0 0 1,0 0-1,0 0 0,1 0 1,-1 0-1,1 0 0,-1-1 1,1 1-1,0 0 1,0 0-1,0-1 0,4 6 1,-2-4 136,1 1 1,-1-1-1,1 1 1,0-1-1,1 0 1,-1-1-1,1 1 1,5 2 0,6 3-288,1 0 0,0-2 1,0 0-1,26 7 1,-18-8 411,-18-5 0,0 0 0,0 1 0,0 0 0,-1 0 0,1 1 0,-1 0 0,10 5 0,-16-8 196,1 1 0,0 0 1,0 0-1,0 0 0,0 0 1,-1 0-1,1 0 1,0 0-1,-1 0 0,1 0 1,-1 0-1,1 0 1,-1 0-1,1 0 0,-1 0 1,0 1-1,0-1 0,1 0 1,-1 0-1,0 3 1,-1-1-126,1 0 0,-1 1 0,1-1 0,-1 0 0,0 1 1,0-1-1,-3 4 0,-18 29 1208,9-20 2939,2-3-4252,-2-1 1,0 0-1,0-1 1,-1-1-1,0 0 0,-23 12 1,3-4-6793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3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1 767 24575,'1'0'-50,"1"0"-1,-1-1 1,0 1-1,0 0 0,1-1 1,-1 1-1,0-1 1,0 0-1,1 1 0,-1-1 1,0 0-1,0 0 1,0 0-1,0 0 1,0 0-1,1-1 0,16-22-1809,-10 13 766,38-43-1134,2 3 0,2 1 0,82-62 1,24-2 910,2 7 3445,-155 105-2040,176-112-1414,-75 49 307,-37 22 3364,-57 35-1804,-16 12-681,-7 2 345,3-1 2824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0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86 237 24575,'0'0'-20,"6"-75"-1128,-6 67 1146,0 0 0,0 0 0,-1 0 0,0 1 0,-1-1 0,0 0 0,-3-8 0,5 15 4,0 1 0,0-1 0,0 1 1,0 0-1,0-1 0,-1 1 0,1-1 0,0 1 0,0 0 0,0-1 0,-1 1 0,1 0 0,0-1 0,0 1 0,-1 0 0,1-1 0,0 1 1,0 0-1,-1-1 0,1 1 0,-1 0 0,1 0 0,0 0 0,-1-1 0,1 1 0,0 0 0,-1 0 0,1 0 0,-1 0 0,1 0 1,0 0-1,-1-1 0,1 1 0,-1 0 0,1 0 0,-1 1 0,0-1 11,0 1 1,0 0-1,0 0 1,0-1-1,1 1 0,-1 0 1,0 0-1,0 0 0,1 0 1,-1 0-1,1 0 1,-2 2-1,-11 37 287,-9 97-819,9 70-7368,11-152 6362,-1 6 638,-2 99-3157,10-57 4655,-5-102-460,0 0 1,0 0 0,0 0 0,0 1 0,0-1-1,0 0 1,1 0 0,-1 0 0,0 0-1,1 0 1,-1 0 0,1 0 0,-1 0 0,1 0-1,1 2 1,3-15 645,4-35-803,10-176 4524,-13-116-8863,-5 186 4517,-1 150-172,1-26 0,4-37 0,-2 61 1666,1 11 91,4 13-459,-7-17-1483,8 23 422,44 128-4767,101 199 0,-49-166 6542,-51-93-1089,-34-59 3558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3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1066 24575,'-17'11'0,"14"-10"0,6-2 0,202-133-7036,-81 49 2791,275-148 536,229-56 8866,-508 241-6162,235-98-291,-127 40-2615,-215 100 3703,-10 5 364,1 0 0,-1-1 0,0 0 0,0 0 0,0 0 0,0 0 0,0 0 0,0 0 0,3-4 0,-6 6-149,0 0 0,0-1 0,0 1 0,0 0 0,0 0-1,0-1 1,0 1 0,0 0 0,0 0 0,0-1-1,0 1 1,0 0 0,0 0 0,0-1 0,0 1-1,-1 0 1,1 0 0,0 0 0,0-1 0,0 1 0,0 0-1,0 0 1,-1 0 0,1-1 0,0 1 0,0 0-1,0 0 1,0 0 0,-1 0 0,1-1 0,0 1-1,0 0 1,-1 0 0,1 0 0,0 0 0,0 0 0,-1 0-1,1 0 1,0 0 0,0 0 0,0 0 0,-1 0-1,1 0 1,0 0 0,0 0 0,-1 0 0,1 0-1,0 0 1,0 0 0,-1 0 0,1 0 0,0 0-1,-1 1 1,-15-1-36,0 3 1056,2 1 4109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1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1 921 24575,'16'-29'0,"62"-154"-2623,62-163-4148,-93 191 3511,-40 127 2445,-2 0 0,-1-1 0,0-46 0,-4 72 1076,0-1 0,0 0 0,-1 1 0,1-1 0,-1 1 0,0-1 0,0 1 1,-1-1-1,-2-5 0,4 9-179,0-1 1,-1 1 0,1-1-1,0 1 1,-1 0 0,1-1 0,0 1-1,-1 0 1,1-1 0,-1 1-1,1 0 1,-1-1 0,1 1 0,-1 0-1,1 0 1,-1-1 0,1 1-1,-1 0 1,1 0 0,-1 0 0,1 0-1,-1 0 1,1 0 0,-1 0-1,0 0 1,-1 0 25,1 1 0,0-1-1,0 1 1,0 0 0,0 0 0,-1-1-1,1 1 1,0 0 0,0 0 0,0 0 0,1 0-1,-1 0 1,0 0 0,0 1 0,0 0-1,-21 40 4329,15-23-4757,-8 34 1,-5 68-3950,20-120 4283,-8 67-1080,0 85 0,9-118 196,9 63-1,-5-74 1858,11 36 1,-13-52-932,0-1 1,1 1-1,-1-1 1,1 0 0,1 0-1,-1 0 1,6 6-1,-8-11-60,-1-1-1,0 1 1,1-1-1,-1 0 1,0 1-1,1-1 0,0 0 1,-1 0-1,1 0 1,0 0-1,-1 0 1,1 0-1,0-1 1,0 1-1,0-1 0,-1 1 1,1-1-1,0 1 1,0-1-1,0 0 1,0 0-1,0 0 1,0 0-1,0-1 0,0 1 1,0 0-1,0-1 1,0 1-1,-1-1 1,1 0-1,0 1 0,0-1 1,-1 0-1,1 0 1,2-2-1,2-2 6,0 0 0,-1-1 0,1 0 0,-1 0 0,0-1 0,0 1 0,-1-1 0,5-8 1,25-63-17,-27 58 5,78-216-642,-93 281-369,6-19 3772,2 44-1,2-52-1226,0 0 0,1 0 0,8 30 0,-8-40-1518,0 0 0,0-1 1,1 1-1,-1-1 1,8 10-1,-1-5-6567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1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110 132 24575,'2'2'0,"4"-7"0,4-6 0,-7 5-91,24-46-3558,-26 49 3415,1-1 0,-1 1 0,0 0-1,0-1 1,0 1 0,0-1 0,-1 0 0,1 1 0,-1-1 0,0 0-1,0 1 1,-1-7 0,1 9 234,-1 1 0,1-1 0,-1 1 0,1-1 0,-1 1 0,1-1 0,-1 1 0,1-1 0,-1 1 0,1 0 0,-1-1 0,0 1 0,1 0 0,-1-1 0,1 1 0,-1 0 0,0 0 0,1 0 0,-1 0 0,0 0 0,1-1 0,-1 1 0,0 0 0,1 0 0,-1 1 0,0-1 0,1 0 0,-1 0 0,0 0 0,1 0 0,-1 1 0,0-1 0,1 0 0,-1 0 0,0 1 0,-24 11 0,16-6 581,0 0-1,1 0 1,0 1-1,0 0 0,0 1 1,1 0-1,1 0 1,-1 1-1,1-1 1,0 1-1,-7 16 1,9-15-644,0 1 1,0-1 0,1 1-1,-3 17 1,5-20-760,0 0-1,0 0 0,1 1 1,1-1-1,-1 0 1,4 13-1,2 1-1480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1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90 137 24575,'6'-3'0,"23"-9"0,-28 11 0,0 1 0,0-1 0,0 1 0,0 0 0,0-1 0,0 1 0,0 0 0,0 0 0,0 0 0,0 0 0,1 0 0,-1 0 0,0 0 0,0 0 0,0 0 0,0 0 0,0 1 0,0-1 0,0 0 0,0 1 0,2 0 0,-3 0 0,0-1 0,1 1 0,-1 0 0,0-1 0,0 1 0,0 0 0,1-1 0,-1 1 0,0 0 0,0 0 0,0-1 0,0 1 0,0 0 0,0 0 0,0-1 0,0 1 0,-1 0 0,1 0 0,0-1 0,0 1 0,-1 0 0,1-1 0,0 1 0,-1 0 0,1-1 0,-1 1 0,1 0 0,-16 20 0,12-16 0,-1 1-34,-4 5-804,0 1-1,0 0 1,2 0-1,-10 19 1,16-27 649,-1-1 1,1 1 0,0 1-1,0-1 1,0 0-1,1 0 1,-1 0-1,1 0 1,0 1-1,0-1 1,0 0-1,1 0 1,0 0 0,-1 0-1,2 0 1,-1 0-1,0 0 1,1 0-1,3 7 1,0-3 188,1-1 0,-1 0 0,1-1 0,0 1 0,1-1 0,10 8 0,9 8 0,-25-20 35,1-1 0,-1 0-1,0 1 1,1-1 0,-1 1 0,0-1 0,0 1 0,0 0 0,0-1 0,-1 1-1,1 0 1,0 0 0,-1-1 0,1 1 0,-1 0 0,0 0 0,1 0 0,-1 0 0,0 0-1,0-1 1,0 1 0,-1 3 0,0-2 90,0 0 1,0 0-1,-1 0 1,1 0-1,-1 0 1,1 0-1,-1 0 1,0-1-1,0 1 1,-1-1-1,1 1 0,-3 1 1,0 1-35,-1 0 0,0-1 0,0 0 0,-1 0 0,1 0 0,-1-1 0,0 0 0,1 0 0,-1-1 0,-1 0 0,-9 2 0,12-4-319,0 0 1,-1 0-1,1-1 1,0 1-1,-10-4 1,0-1-2129</inkml:trace>
  <inkml:trace contextRef="#ctx0" brushRef="#br0" timeOffset="1">206 195 24575,'46'-58'-1683,"46"-51"-2898,-89 106 4712,0 0 0,1-1 1,-1 1-1,1 1 0,0-1 1,0 1-1,5-3 0,-8 4-112,0 1-1,0-1 0,0 1 1,0 0-1,-1 0 0,1 0 1,0-1-1,0 1 1,0 0-1,0 0 0,0 0 1,0 0-1,0 1 0,0-1 1,0 0-1,0 0 0,0 0 1,0 1-1,-1-1 0,1 0 1,0 1-1,0-1 1,0 1-1,-1-1 0,1 1 1,0 0-1,0-1 0,-1 1 1,1 0-1,0-1 0,-1 1 1,1 0-1,-1 0 0,1-1 1,-1 1-1,0 0 0,1 0 1,-1 0-1,0 0 1,1 0-1,-1 0 0,0 1 1,5 15-518,-1 0 0,-1 0 0,-1 1 0,-1-1 0,0 1 0,-2 25 0,-19 108-112,15-125 1974,-13 77-1216,12-76-1320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1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24575,'0'-2'0,"0"-2"0,0-3 0,2 0 0,2-1 0,3 1 0,2 0 0,3-1 0,4-1 0,3-1 0,4-1 0,2 0 0,3-1 0,0 1 0,0-1-910,-2 2 910,-4 3-7281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1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92 130 24575,'-4'2'0,"-1"-1"0,0 1 0,0-1 0,0 0 0,1 0 0,-1-1 0,-9 1 0,12-1 0,0 0 0,-1 0 0,1 0 0,0 0 0,-1 0 0,1-1 0,0 1 0,0-1 0,-1 1 0,1-1 0,0 0 0,0 0 0,0 0 0,0 0 0,0-1 0,0 1 0,0 0 0,-2-2 0,4 2 8,0 0-1,0 1 1,-1-1 0,1 1-1,0-1 1,0 0 0,0 1-1,-1-1 1,1 1-1,0-1 1,0 0 0,0 1-1,0-1 1,0 0-1,0 1 1,1-1 0,-1 1-1,0-1 1,0 0 0,0 1-1,0-1 1,1 1-1,-1-1 1,0 1 0,1-1-1,-1 1 1,0-1-1,1 1 1,-1-1 0,1 1-1,-1-1 1,1 1-1,-1-1 1,1 1 0,0-1-1,22-13-810,-19 11 202,46-23-5130,71-27 1474,-103 45 7184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1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46 24575,'0'-3'0,"0"1"0,0-1 0,1 0 0,-1 1 0,0-1 0,1 0 0,-1 1 0,1-1 0,0 1 0,0-1 0,0 1 0,3-4 0,-4 5 0,1 0 0,0 0 0,0 0 0,0 1 0,0-1 0,0 0 0,1 1 0,-1-1 0,0 1 0,0 0 0,0-1 0,0 1 0,1 0 0,-1-1 0,0 1 0,0 0 0,1 0 0,-1 0 0,0 0 0,0 0 0,1 1 0,-1-1 0,0 0 0,0 0 0,0 1 0,1-1 0,-1 1 0,0-1 0,1 2 0,0-2 0,0 1 0,0 0 0,0 1 0,0-1 0,0 0 0,0 0 0,0 1 0,0 0 0,-1-1 0,1 1 0,-1 0 0,1-1 0,-1 1 0,0 0 0,0 0 0,0 0 0,0 0 0,0 0 0,0 1 0,0-1 0,-1 0 0,1 0 0,-1 0 0,1 1 0,-1-1 0,0 0 0,0 1 0,0-1 0,0 0 0,-1 0 0,1 1 0,-1 2 0,-3 9 0,0 0 0,0 1 0,-2-2 0,-6 15 0,1-2 0,10-24 0,-1 1 0,1 0 0,1 0 0,-1 0 0,0 0 0,1 0 0,-1 0 0,1 0 0,0 0 0,0 0 0,0 4 0,1-6 0,-1 0 0,1 1 0,0-1 0,-1 0 0,1 0 0,0 0 0,0 0 0,0 0 0,0 0 0,0 0 0,0 0 0,0 0 0,0 0 0,0 0 0,1-1 0,-1 1 0,0 0 0,0-1 0,1 1 0,-1-1 0,0 1 0,1-1 0,-1 0 0,0 0 0,3 1 0,44 3-1583,9 1-1769,-52-4 3147,0 0-1,0 0 1,-1 0-1,1 1 1,-1-1 0,1 1-1,-1 0 1,7 5-1,-10-6 207,0-1 0,-1 1 1,1 0-1,0 0 0,-1-1 0,1 1 0,-1 0 0,1 0 0,-1 0 0,1 0 0,-1-1 0,1 1 0,-1 0 1,0 0-1,0 0 0,1 0 0,-1 0 0,0 0 0,0 0 0,0 0 0,0 0 0,0 0 0,0 0 1,0 0-1,-1 0 0,1 0 0,0 0 0,-1 0 0,1 0 0,0 0 0,-1 0 0,1 0 0,-2 1 0,-22 29-649,22-29 503,-17 17-919,-2-1 0,0 0-1,-33 20 1,-76 34 4897,106-60-4060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5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34 377 24575,'-2'1'0,"1"-1"0,0 1 0,-1-1 0,1 1 0,0-1 0,-1 1 0,1-1 0,0 0 0,-1 0 0,1 0 0,-1 0 0,1 0 0,-1 0 0,1 0 0,0 0 0,-1-1 0,1 1 0,0 0 0,-2-2 0,2 2 0,1 0 0,0 0 0,-1 0 0,1-1 0,0 1 0,-1 0 0,1 0 0,0-1 0,0 1 0,0 0 0,-1-1 0,1 1 0,0 0 0,0-1 0,0 1 0,0 0 0,-1-1 0,1 1 0,0 0 0,0-1 0,0 1 0,0 0 0,0-1 0,0 1 0,0-1 0,0 0 0,1 0 0,-1 0 0,1 0 0,-1 0 0,1 0 0,-1 0 0,1 0 0,0 0 0,-1 0 0,1 0 0,0 0 0,0 0 0,1-1 0,14-10-112,0 2 1,0-1-1,1 2 0,0 1 0,30-11 0,-10 3-148,62-23-2277,1 4 1,107-22 0,213-27-2360,-153 34 7773,-244 45-509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5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88 24575,'4'-20'0,"-1"0"0,1-27 0,7 128-5653,-4 35 2779,-14 199 0,-50 115 4924,-2-174 994,46-215-4928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5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76 24575,'9'-19'0,"-7"9"0,-2 10 0,0-1 0,0 1 0,0 0 0,0 0 0,0 0 0,0 0 0,0 0 0,0-1 0,0 1 0,0 0 0,0 0 0,0 0 0,0 0 0,0 0 0,0-1 0,0 1 0,0 0 0,-1 0 0,1 0 0,0 0 0,0 0 0,0 0 0,0-1 0,0 1 0,0 0 0,-1 0 0,1 0 0,0 0 0,0 0 0,0 0 0,0 0 0,0 0 0,-1 0 0,1 0 0,0 0 0,0 0 0,0 0 0,0 0 0,0 0 0,-1 0 0,1 0 0,0 0 0,0 0 0,-2 1 0,0 0 0,0 0 0,1 0 0,-1 1 0,1-1 0,-1 0 0,1 1 0,-1-1 0,1 1 0,0 0 0,0-1 0,-2 5 0,-1 0 0,-100 153 0,235-365 0,-130 204 0,0 0 0,0 0 0,0 1 0,1-1 0,-1 0 0,0 1 0,1-1 0,0 1 0,-1 0 0,1 0 0,0-1 0,-1 1 0,1 0 0,3-1 0,-3 2 0,-1 0 0,0 0 0,0 0 0,0 1 0,0-1 0,1 0 0,-1 1 0,0-1 0,0 0 0,0 1 0,0 0 0,0-1 0,0 1 0,0 0 0,0-1 0,0 1 0,0 0 0,-1 0 0,1 0 0,0 0 0,0 0 0,-1 0 0,1 0 0,0 0 0,-1 0 0,1 1 0,178 263-8248,-164-245 8305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2 685 24575,'0'-11'15,"-1"8"-30,1 1 0,0-1 0,0 1 0,0-1 0,0 1 0,0-1 0,0 0 0,1 1 0,-1-1 0,1 1 0,0 0 0,0-1 0,0 1 0,0-1 0,0 1 0,0 0 0,1 0-1,-1 0 1,1 0 0,0 0 0,-1 0 0,4-2 0,7-6-363,1 0 0,1 2 0,-1-1 0,1 2 0,24-10-1,79-21-4079,-87 29 2989,28-7 3,-26 8 291,0-2 0,46-20 0,-77 30 1305,0 0-1,0-1 1,0 1-1,1-1 1,-1 1-1,0-1 0,0 0 1,-1 0-1,1 1 1,0-1-1,0 0 1,0 0-1,0 0 0,-1 0 1,1 0-1,0-1 1,-1 1-39,0 1 0,0-1 0,0 1 1,0 0-1,0-1 0,0 1 0,0 0 0,0-1 1,-1 1-1,1-1 0,0 1 0,0 0 1,-1-1-1,1 1 0,0 0 0,0 0 1,-1-1-1,1 1 0,0 0 0,-1 0 0,1-1 1,0 1-1,-1 0 0,1 0 0,0 0 1,-1-1-1,1 1 0,-1 0 0,0 0 1,-2-1 49,-1 0 0,0 0 0,0 1 0,1-1 0,-1 1 0,0 0 0,0 0 0,-6 1 0,2 1-66,1 1 0,-1 0 0,1 0 0,0 0 0,-1 1 0,2 0 0,-1 1 0,0 0 0,1 0 0,0 0 0,0 1 0,0-1 0,1 1 0,-7 11 0,-1 1-1296,1 1 0,1 1 0,-16 40 0,21-45 1057,0 0 0,1 1 0,1 0 1,-2 20-1,5-32 186,1 0 1,-1 0-1,1 0 1,0 0 0,0 0-1,0 0 1,1 0-1,-1 0 1,1 0-1,0-1 1,0 1 0,1 0-1,-1 0 1,1-1-1,-1 1 1,1-1-1,0 1 1,1-1 0,-1 0-1,0 0 1,1 0-1,0 0 1,3 3-1,-3-5 69,0 1 0,1-1 0,-1 1-1,0-1 1,1 0 0,-1 0-1,1-1 1,-1 1 0,1-1-1,-1 1 1,1-1 0,-1 0-1,1-1 1,-1 1 0,1-1 0,-1 1-1,1-1 1,-1 0 0,1 0-1,-1-1 1,0 1 0,0-1-1,1 1 1,-1-1 0,3-3-1,6-3 250,-1 0 0,0-1-1,0-1 1,18-20-1,-12 10-405,-2-1 0,0-1 0,-1 0 0,-1-1 0,-1 0 0,-2-1 0,0 0 0,-1-1 0,-1 0 0,-2 0 0,-1-1 0,0 0 0,-2 0 0,-1 0 0,-1 0 0,-2 0-1,0 0 1,-2 0 0,0 0 0,-2 0 0,-8-26 0,6 28 66,-1-1 0,-1 2 0,-1-1 0,-20-33 0,19 46 0,11 11 0,-1 1 0,1-1 0,0 0 0,0 0 0,0 0 0,-1 0 0,1 0 0,0 0 0,0 1 0,-1-1 0,1 0 0,0 0 0,0 0 0,0 0 0,0 1 0,-1-1 0,1 0 0,0 0 0,0 1 0,0-1 0,0 0 0,0 0 0,0 1 0,0-1 0,-1 0 0,1 0 0,0 1 0,0-1 0,0 0 0,0 0 0,0 1 0,0-1 0,3 32 0,25 97-858,6-2-1,55 131 1,-68-204 988,2-1 0,2-1 1,50 76-1,-55-102 2478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 24575,'16'-2'0,"22"-2"0,-37 4 0,-1 0 0,1 0 0,-1 0 0,1 0 0,-1 0 0,1 0 0,-1 0 0,1 1 0,-1-1 0,1 0 0,-1 0 0,1 0 0,-1 0 0,1 1 0,-1-1 0,0 0 0,1 0 0,-1 1 0,1-1 0,-1 0 0,0 1 0,1-1 0,-1 1 0,0-1 0,1 0 0,-1 1 0,0-1 0,1 1 0,-1-1 0,0 1 0,0-1 0,0 1 0,0-1 0,1 1 0,-1-1 0,0 1 0,0-1 0,0 1 0,0-1 0,0 1 0,0-1 0,0 1 0,0-1 0,0 1 0,-1-1 0,1 1 0,0-1 0,0 1 0,0-1 0,-1 1 0,1-1 0,0 1 0,-1 0 0,-2 3 0,0 1 0,0-1 0,0 0 0,-1 0 0,0 0 0,1 0 0,-2-1 0,1 1 0,0-1 0,-7 4 0,-51 26 0,51-28 0,-5 2 0,12-5 0,-1 0 0,1 0 0,0 0 0,-1 1 0,1 0 0,-4 3 0,6-4 0,1 0 0,-1 0 0,1 0 0,-1 0 0,1 0 0,0 1 0,0-1 0,0 0 0,0 0 0,1 1 0,-1-1 0,1 1 0,-1-1 0,1 0 0,0 6 0,0 16-679,1 0 0,1-1 1,5 26-1,22 76-4517,-4-17 2080,3 39 2030,-27-143 1003,1 0 0,-1 0-1,1-1 1,0 1 0,0-1-1,0 0 1,1 1 0,-1-1-1,1 0 1,-1 0 0,1-1-1,0 1 1,0 0 0,0-1-1,1 0 1,-1 0 0,1 0-1,-1 0 1,1 0 0,-1-1-1,1 0 1,0 0-1,0 0 1,5 1 0,2 0 453,0 0 0,0-1 0,0-1 0,0 0 0,0 0 0,0-1 0,20-4 1,13-10 586,-8-3 1130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24575,'1'-2'0,"4"-7"0,-6 12 0,-2 19 0,1 5-104,1-8-127,0 0 1,1 0-1,5 38 1,-5-56 230,0-1 0,0 1 0,0-1 0,0 1 0,0-1 0,0 1 0,0-1 0,0 1 0,0-1 0,0 1 0,0-1 0,1 1 0,-1-1 0,0 1 0,0-1 0,1 1 0,-1-1 0,0 0 0,1 1 0,-1-1 0,0 1 0,1-1 0,-1 0 0,1 1 0,-1-1 0,0 0 0,1 0 0,-1 1 0,1-1 0,-1 0 0,1 0 0,-1 0 0,1 0 0,0 1 0,0-2 0,1 1 0,-1-1 0,0 0 0,0 1 0,0-1 0,0 0 0,0 0 0,0 0 0,0 0 0,0 0 0,-1 0 0,1 0 0,1-1 0,19-38 0,-5-5 364,-11 29-143,0 0-1,10-18 1,-15 34-221,0 0 0,0-1 0,1 1 0,-1 0 0,0-1 0,0 1 0,0 0 0,0-1 0,0 1 0,1 0 0,-1 0 0,0-1 0,0 1 0,0 0 0,1 0 0,-1 0 0,0-1 0,0 1 0,1 0 0,-1 0 0,0 0 0,0-1 0,1 1 0,-1 0 0,0 0 0,1 0 0,-1 0 0,0 0 0,1 0 0,-1 0 0,0 0 0,1 0 0,-1 0 0,1 0 0,5 11 0,0 25 0,-5-32 0,25 108-7128,-24-105 6730,3 11-267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227 382 24575,'-1'0'0,"0"-1"0,1 0 0,-1 1 0,0-1 0,0 1 0,1-1 0,-1 1 0,0 0 0,0-1 0,0 1 0,0 0 0,0-1 0,0 1 0,0 0 0,0 0 0,0 0 0,1 0 0,-1 0 0,0 0 0,0 0 0,0 0 0,0 1 0,0-1 0,0 0 0,0 0 0,-1 1 0,-25 15 0,11-2-746,0 1-1,1 0 1,0 1-1,2 0 0,-1 1 1,2 1-1,1 0 1,0 1-1,1 0 0,1 0 1,1 1-1,0 0 1,-5 25-1,12-36 698,0 0 1,0 0-1,1 1 0,0-1 0,0 0 1,1 0-1,1 0 0,-1 0 1,4 11-1,-4-18 51,-1 0 0,1 0 1,0 0-1,0 0 0,0 0 1,0 0-1,0 0 0,0 0 1,1 0-1,-1 0 0,0-1 1,1 1-1,0 0 0,-1-1 1,1 1-1,0-1 0,0 0 1,-1 0-1,1 1 0,0-1 1,1 0-1,-1-1 0,0 1 1,0 0-1,0-1 0,0 1 0,0-1 1,1 1-1,-1-1 0,0 0 1,1 0-1,-1 0 0,0-1 1,0 1-1,0 0 0,1-1 1,-1 1-1,0-1 0,0 0 1,0 0-1,3-1 0,2-2 146,0 0 0,0-1 0,0 0 0,-1 0 0,0 0 0,0-1-1,-1 1 1,1-1 0,-1-1 0,0 1 0,-1-1 0,0 0 0,0 0-1,4-11 1,4-9 214,-1-2-1,9-42 0,-11 25-1245,-1 1-1,-3-1 1,-2-1 0,-1 1-1,-3 0 1,-2 0 0,-2 0-1,-1 0 1,-16-54 0,19 91 987,3 4 100,-1 1 0,0 0-1,-1-1 1,1 1-1,-1 0 1,1 0-1,-1 0 1,-1 0 0,1 0-1,0 1 1,-4-4-1,6 7-144,-1-1-1,1 1 0,0 0 1,-1 0-1,1 0 0,-1 0 1,1 0-1,-1 0 0,1 0 1,-1 0-1,1 0 0,0 0 1,-1 0-1,1 0 0,-1 0 1,1 1-1,0-1 0,-1 0 0,1 0 1,-1 0-1,1 1 0,0-1 1,-1 0-1,1 0 0,0 1 1,-1-1-1,1 0 0,0 1 1,-1-1-1,1 0 0,0 1 1,0-1-1,0 0 0,-1 1 1,1-1-1,0 1 0,0-1 1,0 0-1,0 1 0,0-1 1,0 1-1,-1-1 0,1 1 1,0-1-1,1 1 0,-7 22 591,3 5 380,1-1 0,2 0 0,5 54 0,21 80-1360,-17-119-1751,25 74-1,-27-98 1703,0-2 0,2 1 0,13 20 0,-15-27 899,1 0-1,0-1 0,11 11 1,-16-17-435,1 1 1,0-1-1,0 0 1,1 0-1,-1 0 0,0-1 1,1 0-1,0 0 1,-1 0-1,1 0 1,0-1-1,0 1 0,0-1 1,0 0-1,0-1 1,0 0-1,1 1 0,-1-2 1,0 1-1,0 0 1,0-1-1,0 0 1,0 0-1,9-4 0,-8 2 85,0 0 0,0 0 0,-1 0 0,0-1-1,1 0 1,-1 0 0,-1-1 0,1 1 0,0-1-1,-1 0 1,0 0 0,0-1 0,-1 1 0,0-1-1,0 1 1,0-1 0,0 0 0,-1 0 0,2-8-1,-1 2-238,-1 0 1,0 0-1,-1 0 0,0 0 0,-1-18 0,0 25 313,-1 0 1,0 0-1,1 0 1,-2 0-1,1 0 1,-1 0-1,1 0 0,-1 0 1,-1 0-1,1 1 1,-1-1-1,1 1 1,-1 0-1,0 0 0,-5-5 1,7 8-192,0 0 0,0 1-1,0-1 1,0 0 0,0 1 0,0-1 0,0 0 0,0 1-1,0 0 1,0-1 0,0 1 0,0 0 0,0-1 0,0 1 0,-1 0-1,1 0 1,0 0 0,0 0 0,0 0 0,0 0 0,0 0 0,-3 1-1,2 0-155,0 0 0,0 0-1,0 0 1,0 0 0,0 0-1,0 1 1,0-1 0,0 1 0,0 0-1,-2 2 1,-1 4-1103,-1 0 0,1 0-1,0 0 1,-5 13 0,3-2-479,0-1 0,1 1 0,-4 24-1,9-33 1996,-1 0 0,1 0 0,1 0 0,0 1-1,0-1 1,1 0 0,4 20 0,-5-29-301,1 1 0,-1 0 0,1-1 0,-1 1 0,1 0 0,0-1 0,-1 1 0,1-1 0,0 1 0,0-1 0,0 0 0,0 1 0,1-1 0,-1 0 0,0 1 0,0-1 0,1 0 0,1 1 0,-2-2 99,1 1 1,-1-1-1,0 0 1,0 0-1,1 1 0,-1-1 1,0 0-1,1 0 1,-1 0-1,1 0 1,-1-1-1,0 1 0,0 0 1,1-1-1,-1 1 1,0 0-1,1-1 1,0 0-1,3-3 296,0 1 0,0 0-1,0-1 1,-1 0 0,0 0 0,0 0 0,0 0-1,0-1 1,4-6 0,1-5 2314,15-32 0,-16 26-2962,0-1 0,-1 0 0,-1 0 0,-2-1 0,3-24 0,-7 34 237,-3 19 31,-4 24-196,6-14 70,0 1-1,1-1 1,0 0 0,4 21-1,-4-32 92,1 0 1,-1 0-1,1 0 0,0-1 0,1 1 0,-1 0 1,1 0-1,0-1 0,-1 1 0,2-1 0,-1 1 1,0-1-1,1 0 0,-1 0 0,1 0 1,0 0-1,0 0 0,0-1 0,0 1 0,1-1 1,5 3-1,-7-4 13,0-1 0,0 1 0,1-1 0,-1 0 0,0 1 0,0-1 0,1 0 0,-1-1 0,0 1 0,0 0 0,0-1 0,1 1 0,-1-1 0,0 0 0,0 1 0,0-1 0,0 0 0,0 0 0,0 0 0,0-1 0,0 1 0,0-1 0,-1 1 0,1-1 0,-1 1 0,1-1 0,-1 0 0,3-3 0,2-3 0,0-1 0,-1 0 0,0-1 0,7-17 0,-6 8-115,0 0 1,-2 0-1,0-1 1,-1 1-1,-1-1 0,-1 0 1,-1 0-1,-3-33 1,-1 23 135,-2 0 0,0 0 0,-2 1 1,-23-56-1,30 83 176,-13-26 552,13 27-757,1 0 0,-1 0 0,1 0 0,-1 0-1,0 0 1,0 1 0,1-1 0,-1 0 0,0 0-1,0 0 1,0 1 0,0-1 0,0 1 0,0-1 0,0 0-1,0 1 1,0 0 0,0-1 0,0 1 0,0 0-1,0-1 1,-2 1 0,2 0 21,1 1-1,-1-1 1,0 0-1,1 1 1,-1-1-1,0 1 1,1-1 0,-1 1-1,1-1 1,-1 1-1,1-1 1,-1 1-1,1 0 1,-1-1 0,1 1-1,-1 0 1,1-1-1,0 1 1,-1 0-1,1-1 1,0 1 0,0 0-1,0 0 1,-1 0-1,1-1 1,0 2-1,-2 25 426,2-23-416,0 44-2189,3 0 1,1 0-1,11 50 0,1-27 2116,33 91-1,-40-138 2660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67 156 24575,'-20'-34'-877,"15"25"937,0 0-1,0 0 1,-1 1-1,-9-11 1,5 3 59,10 16-112,-1 0 1,1-1-1,0 1 1,0 0-1,0-1 1,0 1 0,0 0-1,0-1 1,0 1-1,0 0 1,0-1-1,0 1 1,1-1-1,-1 1 1,0 0-1,0-1 1,0 1-1,0 0 1,0-1 0,1 1-1,-1 0 1,0 0-1,0-1 1,1 1-1,-1-1 1,3 0 21,0 0 1,-1-1-1,1 1 0,0 0 1,0 1-1,0-1 0,0 0 1,5 1-1,237-33-29,-243 33 0,21-1 0,-17 3 0,-15 5 0,0-1-261,0 0 0,0 1 1,1-1-1,0 2 0,0-1 0,0 1 0,1 0 0,1 1 0,-1-1 0,-7 15 1,10-15-33,0-1 1,1 1 0,0-1 0,0 1 0,1 0-1,0 0 1,0 0 0,1 0 0,0 0 0,0 1-1,1-1 1,0 0 0,0 0 0,3 13 0,-3-19 237,1 0 0,-1 0 0,1 0 0,-1 0 1,1 0-1,0 0 0,0 0 0,0 0 0,0-1 1,0 1-1,0 0 0,0 0 0,1-1 0,-1 1 0,1-1 1,-1 0-1,1 1 0,-1-1 0,1 0 0,0 0 1,0 0-1,1 1 0,-1-1 67,1-1 0,-1 0 0,0 0 0,0 0 0,0 0 0,0 0 0,0 0 0,1 0 0,-1-1 0,0 1 0,0-1 0,0 1 0,0-1 0,0 0 0,0 0 0,0 0 0,0 0 0,-1 0 0,1-1 0,3-1 0,2-4 401,0-1 0,0 1 0,0-1 0,-1 0 0,0 0 0,-1-1 0,0 1 1,0-1-1,4-14 0,-3 8 275,-1-1 1,0 0-1,-1 1 0,-1-2 1,1-16-1,-4 29-688,1 0 0,-1 1 0,0-1 0,0 0 0,-1 1 0,1-1 0,-1 1 0,0-1 0,0 0 0,0 1 0,-2-5 0,3 8 0,0-1 0,0 1 0,0 0 0,0 0 0,0 0 0,0 0 0,0 0 0,0 0 0,0-1 0,0 1 0,0 0 0,0 0 0,-1 0 0,1 0 0,0 0 0,0 0 0,0 0 0,0-1 0,0 1 0,0 0 0,0 0 0,0 0 0,-1 0 0,1 0 0,0 0 0,0 0 0,0 0 0,0 0 0,0 0 0,0 0 0,-1 0 0,1 0 0,0 0 0,0 0 0,0 0 0,0 0 0,0 0 0,0 0 0,-1 0 0,1 0 0,0 0 0,0 0 0,0 0 0,0 0 0,0 0 0,-1 0 0,1 0 0,0 0 0,0 0 0,0 0 0,0 1 0,-3 8 0,1 13 0,10 30-682,21 70-1,-25-109-6143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24575,'1'-2'4,"0"1"0,1-1 0,-1 1 0,1-1-1,-1 1 1,1 0 0,0 0 0,-1 0 0,1 0 0,0 0 0,0 0-1,0 1 1,0-1 0,0 0 0,-1 1 0,1 0 0,0-1-1,4 1 1,-5 0 0,1 1 0,-1-1 0,1 1 0,-1-1 0,1 1-1,-1 0 1,1-1 0,-1 1 0,0 0 0,0 0 0,1 0-1,-1 0 1,0 0 0,0 0 0,0 1 0,0-1 0,0 0 0,1 3-1,1 3-84,0-1 0,0 2 0,0-1 0,-1 0-1,0 1 1,0-1 0,-1 1 0,0 9 0,0 11-1343,-2 1-1,0 0 1,-2 0 0,-2 0 0,-8 29 0,6-43 3535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24575,'0'1'0,"0"-1"0,0 1 0,0-1 0,0 1 0,1-1 0,-1 1 0,0-1 0,0 0 0,1 1 0,-1-1 0,0 1 0,1-1 0,-1 0 0,0 1 0,1-1 0,-1 0 0,1 0 0,-1 1 0,0-1 0,1 0 0,-1 0 0,1 0 0,-1 1 0,1-1 0,-1 0 0,1 0 0,-1 0 0,1 0 0,-1 0 0,1 0 0,-1 0 0,1 0 0,-1 0 0,1 0 0,-1 0 0,0 0 0,1 0 0,-1-1 0,1 1 0,-1 0 0,1 0 0,-1 0 0,1-1 0,-1 1 0,0 0 0,1-1 0,-1 1 0,0 0 0,1-1 0,-1 1 0,0 0 0,1-1 0,-1 1 0,0-1 0,0 1 0,1 0 0,-1-1 0,0 1 0,0-1 0,0 1 0,1-1 0,1 17 66,-1-1 1,0 1-1,-1 0 0,-4 30 0,-18 61-1033,17-83 238,1-7-6097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61 24575,'-2'1'0,"0"0"0,-1 1 0,1-1 0,-1-1 0,1 1 0,-1 0 0,1-1 0,-1 1 0,0-1 0,1 0 0,-1 0 0,0 0 0,1 0 0,-1 0 0,1 0 0,-4-2 0,25-7 0,148-45 0,-166 53 0,0 1 0,0-1 0,0 1 0,0 0 0,0-1 0,0 1 0,0 0 0,0 0 0,0-1 0,0 1 0,0 0 0,0 0 0,0 0 0,0 0 0,1 1 0,-1-1 0,0 0 0,0 0 0,0 1 0,0-1 0,0 0 0,0 1 0,0-1 0,0 1 0,0-1 0,0 1 0,0 0 0,-1-1 0,1 1 0,0 0 0,0 0 0,1 1 0,-1 1 0,0 1 0,-1-1 0,1 1 0,0-1 0,-1 0 0,0 1 0,0-1 0,0 1 0,-1 5 0,-4 57 0,3 0 0,8 94 0,3-99-2471,2-1-1,3 0 0,25 71 1,-38-129 2365,0 0 0,0-1 0,-1 1 0,1 0 0,-1 0 1,0 0-1,0 0 0,1 0 0,-1 0 0,0 0 0,0 0 0,-1-1 0,1 1 0,0 0 1,-1 0-1,1 0 0,-1 0 0,0 2 0,-1-2 23,0 0-1,1 0 1,-1 0 0,0 0-1,0-1 1,0 1 0,0 0-1,-1-1 1,1 0 0,0 1-1,-1-1 1,-3 1 0,-28 11 881,-1-5 3194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3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56 24575,'-14'-1'0,"-28"2"0,40-1 0,0 0 0,1 0 0,-1 1 0,0-1 0,1 1 0,-1-1 0,1 1 0,-1-1 0,1 1 0,-1 0 0,1 0 0,-1 0 0,1 0 0,-1 0 0,1 0 0,0 0 0,0 0 0,0 0 0,-2 3 0,7-4 0,-1-1 0,1 1 0,0-1 0,0 0 0,-1-1 0,1 1 0,4-3 0,2 0 0,48-12-2830,1 3 0,0 2 0,111-5 0,-60 14 1586,-58 4 2733,1 3 0,90 21 0,9 20-5218,92 51 591,-7 23 3409,-231-116-205,27 14 370,55 42 1,-80-54-1,0 1 1,0 0-1,-1 0 1,0 1-1,0 0 0,-1 0 1,0 1-1,0 0 1,-1 0-1,0 0 1,0 17 5339,-5-26-5674,0 0 1,0 0 0,0 0-1,0 0 1,0 1 0,0-1-186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3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70 24575,'-15'-15'0,"-1"1"0,-32-23 0,47 36 0,1 1 0,0 0 0,-1 0 0,1-1 0,-1 1 0,1 0 0,0-1 0,-1 1 0,1 0 0,-1 0 0,1 0 0,-1 0 0,1-1 0,0 1 0,-1 0 0,1 0 0,-1 0 0,1 0 0,-1 0 0,1 0 0,-1 0 0,1 0 0,-1 0 0,1 0 0,-1 0 0,1 1 0,-1-1 0,1 0 0,0 0 0,-1 0 0,1 1 0,-1-1 0,1 0 0,-1 1 0,1 0 0,-1 1 0,1-1 0,-1 0 0,1 0 0,0 0 0,0 0 0,-1 0 0,1 0 0,0 1 0,0-1 0,0 0 0,0 1 0,9 42 0,-9-41 0,37 129-1738,8 33-811,-43-160 2517,-1-1 0,-1 0 0,1 0 0,0 0 0,-1 1 0,0-1 0,0 0 0,-1 1 0,1-1 0,-1 0 0,0 0 0,0 0 0,0 1 0,0-1 0,-4 7 0,2-8 230,0 1 0,0-1 0,1 0 0,-2 0 0,1 0 0,0-1 0,-1 1 0,1-1 0,-1 0 0,0 0 0,1 0 0,-1 0 0,0-1 0,0 1 0,-8 1 0,-19 3-853,-1 0-1,1-3 0,0 0 1,-62-4-1,90 1 606,1 0 0,-1 0 1,0 0-1,0-1 0,1 0 0,-1 1 1,0-1-1,1 0 0,-1 0 0,-3-2 1,1-2-2686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3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91 934 24575,'-2'1'0,"-1"1"0,1-1 0,-1 0 0,1 0 0,-1 0 0,1-1 0,-1 1 0,0-1 0,0 1 0,1-1 0,-1 0 0,0 0 0,1 0 0,-1 0 0,0-1 0,-4 0 0,5 0 0,0 0 0,0 0 0,0 0 0,1-1 0,-1 1 0,0 0 0,1-1 0,0 1 0,-1-1 0,1 0 0,0 1 0,-1-1 0,1 0 0,0 0 0,0 0 0,1 0 0,-1 0 0,0 0 0,1 0 0,-1 0 0,1 0 0,0 0 0,-1-3 0,0-11-381,0 0 0,1 0 0,0-1-1,5-23 1,17-67-3537,-15 75 2656,5-19 67,6-24-1505,-3 0-1,9-144 0,-24 214 2704,1-27 484,-1-1 1,-1 1-1,-2 0 0,-9-39 0,12 69-295,-1 0 1,1 1-1,-1-1 0,1 0 0,-1 1 0,1-1 0,-1 1 0,0-1 0,0 0 0,0 1 0,0 0 0,0-1 0,0 1 0,-1 0 0,1-1 0,0 1 0,-3-1 0,3 2-103,0-1 0,0 1-1,0 1 1,0-1 0,0 0 0,0 0-1,0 0 1,0 0 0,0 1 0,0-1 0,0 1-1,1-1 1,-1 0 0,0 1 0,0-1-1,0 1 1,1 0 0,-1-1 0,0 1-1,0 0 1,1-1 0,-1 1 0,1 0 0,-1 0-1,0 0 1,1-1 0,0 1 0,-1 0-1,1 0 1,-1 0 0,1 1 0,-9 16-377,2 1 0,0 0 0,1 0 1,0 0-1,2 1 0,-2 22 0,-5 123-1854,10-152 2142,0 42-554,10 89-1,-6-118 399,2 0 0,0-1 0,2 1 0,1-2-1,17 39 1,-22-57 361,0 0-1,1-1 0,-1 1 1,1-1-1,0 0 0,0 0 0,1 0 1,-1-1-1,1 1 0,0-1 1,0 0-1,1-1 0,-1 1 1,1-1-1,11 4 0,-13-5-83,0-1-1,0-1 0,0 1 0,0-1 1,0 1-1,0-1 0,0 0 1,0-1-1,0 1 0,0-1 1,0 0-1,0 0 0,0 0 1,0 0-1,0-1 0,0 1 1,-1-1-1,1 0 0,-1 0 1,1-1-1,-1 1 0,0-1 1,0 1-1,0-1 0,0 0 0,4-5 1,5-8-697,0-1 1,-1 0-1,0-1 1,-2 0 0,0-1-1,-1 0 1,8-28-1,-11 30 646,-1-1 0,-1 1-1,-1 0 1,0-1 0,-1-22-1,-1 35 369,0-1 0,0 1 0,-1 0 0,0 0-1,0-1 1,0 1 0,-1 0 0,1 0 0,-4-6-1,5 11-380,0 0-1,-1-1 1,1 1-1,0 0 0,0 0 1,0 0-1,0 0 1,0 0-1,0 0 0,-1 0 1,1 0-1,0-1 1,0 1-1,0 0 0,0 0 1,0 0-1,-1 0 1,1 0-1,0 0 0,0 0 1,0 0-1,0 0 1,0 0-1,-1 0 0,1 0 1,0 0-1,0 0 1,0 0-1,0 0 1,-1 0-1,1 0 0,0 0 1,0 0-1,0 0 1,0 1-1,0-1 0,-1 0 1,1 0-1,0 0 1,0 0-1,0 0 0,0 0 1,0 0-1,0 1 1,0-1-1,0 0 0,-1 0 1,1 0-1,0 0 1,0 0-1,0 0 0,0 1 1,0-1-1,0 0 1,0 0-1,0 0 0,0 0 1,0 1-1,0-1 1,0 0-1,0 0 1,0 0-1,0 0 0,0 0 1,0 1-1,0-1 1,0 0-1,-2 13 3247,1 0-3265,1 0 0,0 0 0,1 0 0,1 0 0,0 0 0,1 0 0,0 0 0,8 20 0,-8-25-152,1-1 0,-1 1 0,1-1 0,0 0 1,1 0-1,0 0 0,0-1 0,0 1 1,1-1-1,0 0 0,0-1 0,1 0 1,-1 0-1,14 7 0,-3-4-6712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0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151 804 24575,'-6'-100'0,"5"61"0,-1 0 0,-3 1 0,-9-43 0,14 80 0,0-1 0,-1 1 0,1 0 0,0-1 0,-1 1 0,1 0 0,-1 0 0,0-1 0,1 1 0,-1 0 0,0 0 0,1 0 0,-1 0 0,0 0 0,0 0 0,0 0 0,-2-2 0,2 3 0,0 0 0,0 1 0,0-1 0,0 0 0,1 0 0,-1 1 0,0-1 0,0 0 0,0 1 0,1-1 0,-1 1 0,0-1 0,0 1 0,1-1 0,-1 1 0,0-1 0,1 1 0,-1 0 0,1-1 0,-1 1 0,1 0 0,-1 0 0,1-1 0,0 1 0,-1 0 0,1 0 0,-1 1 0,-10 20-512,1 0-1,1 1 1,-8 30 0,-12 73-1538,26-117 2071,-7 51 592,9-54-550,1 0-1,0 0 0,0 0 0,0 0 0,1 0 0,0 0 0,3 9 0,-4-13-62,0-1 0,0 0 0,1 0 0,-1 0 0,1 0 0,-1 0 0,1 0 0,-1 0 0,1 0 0,-1-1 0,1 1 0,0 0 0,0 0 0,-1 0 0,1-1 0,0 1 0,0 0 0,0-1 0,0 1 0,0-1 0,0 1 0,0-1 0,0 1 0,0-1 0,2 1 0,-2-1 0,1 0 0,0-1 0,0 1 0,0 0 0,-1-1 0,1 1 0,0-1 0,-1 0 0,1 1 0,0-1 0,-1 0 0,1 0 0,2-2 0,4-4 0,0-1 0,0 1 0,-1-1 0,8-11 0,1-5-670,0-2 1,-2 0-1,0-1 0,-2 0 0,-1-1 0,-2 0 1,0 0-1,-2-1 0,-1 0 0,-1-1 0,-2 1 1,-1-1-1,-1 0 0,-2 0 0,-1 1 0,-7-41 1,-8-6 1409,-3 0 1,-29-73 0,42 137 234,7 12-943,0 0-1,0 0 0,0 0 1,0 0-1,0 0 0,0 0 0,0 0 1,0 0-1,0 0 0,0 0 0,0 0 1,0 0-1,0 0 0,0 0 1,-1 0-1,1 0 0,0 0 0,0 0 1,0 0-1,0 0 0,0 0 1,0 0-1,0 0 0,0 0 0,0 0 1,0 0-1,0 0 0,0 0 0,0 0 1,0 0-1,-1 0 0,1 0 1,0 0-1,0 0 0,0 0 0,0 0 1,0 0-1,0 0 0,0 0 0,0 0 1,0 0-1,0 0 0,0 0 1,0 0-1,0 1 0,0-1 0,0 0 1,0 0-1,0 0 0,0 0 0,0 0 1,0 0-1,0 0 0,0 0 1,0 0-1,0 0 0,0 0 0,0 0 1,0 0-1,0 1 0,0-1 0,0 0 1,0 0-1,0 0 0,0 0 1,0 0-1,0 0 0,0 0 0,3 24 971,48 154-1159,112 260 1,-129-362 4429,3-4-4993,-17-37-2714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4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43 24575,'-2'-1'0,"-2"6"0,-2 8 0,-4 36 0,10-45 0,0-1 0,-1 1 0,1 0 0,1 0 0,-1 0 0,0-1 0,1 1 0,0 0 0,0-1 0,0 1 0,2 4 0,-2-7-22,-1-1-1,0 1 0,1 0 1,-1-1-1,1 1 1,-1-1-1,1 1 0,0 0 1,-1-1-1,1 1 1,-1-1-1,1 0 0,0 1 1,0-1-1,-1 1 0,1-1 1,0 0-1,-1 0 1,1 1-1,0-1 0,0 0 1,0 0-1,-1 0 1,2 0-1,0 0-118,0 0-1,1-1 1,-1 1 0,0-1-1,0 1 1,0-1 0,0 0-1,0 0 1,2-1 0,3-3-778,0 0 0,0 0 1,9-10-1,-12 11 824,0-1 1,0 0-1,-1 0 1,1 0-1,-1 0 0,0-1 1,-1 1-1,1-1 1,-1 0-1,0 1 0,0-1 1,0-9-1,-1 13 105,-1-1 0,0 1-1,0 0 1,0 0 0,0 0 0,0 0-1,-1 0 1,1 0 0,-1 0 0,1 0-1,-1 0 1,0 0 0,0 0 0,0 0-1,0 0 1,-2-2 0,2 2-14,-1 1 1,0-1-1,0 1 1,0 0-1,0-1 1,0 1-1,0 0 1,0 0-1,0 0 1,-1 1-1,1-1 1,0 0-1,0 1 1,-1 0-1,1-1 1,0 1-1,-1 0 1,-2 0-1,-2 1 19,0-1 0,0 1 0,1 0 0,-1 0 0,0 1 0,0 0 0,1 0 0,-1 1 0,1 0 0,0 0 0,0 0 0,0 1 0,0-1 0,1 2 0,-9 6 0,10-7-3,1 0 0,-1 0 0,1 1 0,-1-1 0,1 1 0,0-1 0,1 1 0,-1 0 0,1 0-1,0 0 1,1 1 0,-1-1 0,1 0 0,0 1 0,0-1 0,0 1 0,1-1 0,0 1 0,1 10 0,1-6 48,0 0 1,1 0-1,0 0 0,1 0 0,0 0 0,0-1 1,1 1-1,0-1 0,1-1 0,0 1 1,1-1-1,-1 0 0,1 0 0,1-1 0,0 0 1,0 0-1,0-1 0,10 6 0,-9-6 65,1-1 0,0 0 0,0 0 0,0-1 0,1-1 0,0 0 0,-1 0 0,1-1 0,0 0 0,0-1 0,0 0 0,1-1 0,-1 0 0,0-1 0,0 0 0,20-5 0,-16 1 445,0-1 0,-1-1 0,0 0 0,15-9 1,-8 4-386,-21 11-185,0 1 0,0 0 0,0 0 0,0 0 0,0 0 0,1 0 0,-1-1 0,0 1 0,0 0 0,0 0 0,0 0 0,1 0 0,-1 0 0,0 0 0,0 0 0,0 0 0,0 0 0,1 0 0,-1 0 0,0-1 0,0 1 0,0 0 0,1 0 0,-1 0 0,0 0 0,0 1 0,0-1 0,1 0 0,-1 0 0,0 0 0,0 0 0,0 0 0,1 0 0,-1 0 0,0 0 0,0 0 0,0 0 0,1 1 0,-4 8 0,-15 18 0,13-19 0,0-1-113,1 1-1,0-1 1,0 1-1,1 0 0,0 0 1,-3 14-1,5-19 75,1 1-1,0-1 0,0 1 0,0-1 1,0 1-1,1-1 0,-1 1 0,1-1 1,0 1-1,0-1 0,0 0 0,0 1 1,1-1-1,-1 0 0,1 0 0,0 0 1,0 0-1,0 0 0,2 2 0,5 4-543,0-1-1,0 0 0,1-1 1,0 0-1,13 7 1,-11-7-106,0 1 0,-1 0 0,14 13 0,-24-21 689,0 1 0,0 0 0,-1 0 0,1 0 0,0 0 0,-1 0 0,1 1 0,-1-1 0,1 0 0,-1 0 0,0 0 0,1 0 0,-1 1 0,0-1 0,0 0 0,0 0 0,0 1 0,0-1 0,0 0 0,0 0 0,0 0 0,0 1 0,0-1 0,-1 0 0,1 0 0,-1 0 0,1 0 0,-1 1 0,1-1 0,-1 0 0,0 0 0,1 0 0,-1 0 0,0 0 0,0 0 0,0-1 0,0 1 0,-1 1 0,-5 4 0,0 0 0,-1 0 0,-15 8 0,19-11 0,-19 10-463,-44 19-1,57-28 303,0 0 0,0-1 0,0-1 0,-1 1 0,1-2 0,-1 1 0,-15-1 0,24-1 112,0 0 0,0-1 0,-1 1-1,1 0 1,0-1 0,0 1-1,0-1 1,0 0 0,0 0-1,0 1 1,0-1 0,0-1-1,-3-1 1,-5-7 2610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4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24575,'17'-23'-392,"-9"10"-120,2 0 0,0 1 1,20-19-1,-30 30 530,1 1 1,-1-1-1,1 1 0,0-1 1,-1 1-1,1 0 0,0-1 1,-1 1-1,1 0 1,0 0-1,0 0 0,-1 0 1,1-1-1,0 1 0,0 0 1,-1 0-1,1 0 0,0 0 1,0 1-1,-1-1 0,1 0 1,0 0-1,0 0 0,-1 1 1,1-1-1,0 0 0,-1 1 1,1-1-1,0 0 0,-1 1 1,1-1-1,-1 1 1,1-1-1,-1 1 0,1-1 1,-1 1-1,1-1 0,-1 1 1,1 0-1,-1-1 0,0 1 1,1 0-1,-1-1 0,0 1 1,1 1-1,14 40-616,-12-34 31,40 149-3536,-17-34 3647,10 128 1,-33-221 38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4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96 24575,'-1'0'0,"-4"2"0,0-2 0,3 0 0,3 0 0,3-3 0,6 0 0,4 0 0,5-1 0,4-2 0,4-2-6784,11-4 6784,5-1 0,8-3-739,-2 0 739,-9 2-668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95 24575,'-5'0'0,"-1"1"0,1-1 0,0 0 0,0 0 0,0-1 0,0 1 0,-1-1 0,1 0 0,0-1 0,0 1 0,1-1 0,-10-4 0,13 5 0,1 1 0,0 0 0,0-1 0,0 1 0,-1 0 0,1-1 0,0 1 0,0 0 0,0-1 0,0 1 0,0 0 0,0-1 0,0 1 0,0 0 0,0-1 0,0 1 0,0 0 0,0-1 0,0 1 0,0-1 0,0 1 0,0 0 0,0-1 0,0 1 0,0 0 0,0-1 0,1 1 0,-1 0 0,0-1 0,0 1 0,0 0 0,1 0 0,-1-1 0,0 1 0,0 0 0,1 0 0,-1-1 0,0 1 0,1 0 0,-1 0 0,0 0 0,1-1 0,-1 1 0,0 0 0,1 0 0,-1 0 0,1 0 0,17-10 0,-18 10 0,109-36 152,-61 22-1669,-26 7-5309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4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11 134 24575,'7'-22'0,"-5"17"0,0 0 0,-1 0 0,1 0 0,-1 0 0,0 0 0,0-1 0,-1 1 0,1 0 0,-2-9 0,-9 57 0,6-16-32,-8 68-336,11-85 334,1 0 1,0-1-1,1 1 1,0 0-1,0-1 1,1 1-1,4 13 0,-5-21 34,0-1 0,-1 0 0,1 1 0,0-1 0,0 0 0,-1 1 0,1-1 0,0 0 0,0 0 0,0 0 0,0 0 0,1 0 0,-1 0 0,0 0 0,0 0 0,1-1 0,-1 1 0,0 0 0,1-1 0,-1 1 0,1-1 0,-1 1 0,1-1 0,-1 0 0,0 0 0,1 0 0,-1 1 0,1-1 0,0-1 0,-1 1 0,0 0 0,1 0 0,-1-1 0,1 1 0,-1 0 0,1-1 0,-1 1 0,3-2 0,4-2 0,0 0 0,0 0 0,-1-1 0,1 0 0,7-7 0,0-1-1024,-1-1-1,0 0 1,-1-1 0,-1 0-1,13-20 1,-19 25 465,0 0 0,-1 0 0,0-1 0,0 0 1,-1 0-1,-1 0 0,0 0 0,0 0 0,-1-1 1,1-12-1,-7-8 327,4 30 371,0 1 0,0 0 0,-1 0 0,1 0 0,0 0-1,-1 0 1,1 0 0,-1 0 0,1 0 0,-1 0 0,0 0 0,1 0 0,-1 0 0,0 0 0,0 0 0,0 0 0,0 0 0,1 1 0,-1-1 0,0 0 0,0 1 0,0-1 0,-2 0 0,2 1-118,0 0 1,1 0-1,-1 1 1,1-1-1,-1 0 1,1 0-1,-1 1 1,0-1-1,1 0 1,-1 1-1,1-1 1,-1 0-1,1 1 1,0-1-1,-1 1 0,1-1 1,-1 1-1,1-1 1,0 1-1,-1-1 1,1 1-1,0-1 1,-1 1-1,1-1 1,0 1-1,0-1 1,0 1-1,0 0 1,0-1-1,-1 1 1,1 0-1,0-1 1,0 1-1,0-1 1,1 2-1,-1 27-165,0-26 135,24 318-3131,-21-290 7328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5 408 24575,'-1'1'0,"1"0"0,-1-1 0,1 1 0,-1 0 0,1 0 0,0-1 0,-1 1 0,1 0 0,0 0 0,0 0 0,-1-1 0,1 1 0,0 0 0,0 0 0,0 0 0,0 0 0,0 0 0,0-1 0,0 1 0,1 0 0,-1 0 0,0 1 0,1-2 0,-1 1 0,1-1 0,0 0 0,-1 0 0,1 1 0,-1-1 0,1 0 0,0 0 0,-1 0 0,1 1 0,0-1 0,-1 0 0,1 0 0,0 0 0,-1 0 0,1 0 0,-1 0 0,1-1 0,0 1 0,-1 0 0,2 0 0,38-17 0,-38 16 0,23-13-982,0-1-1,-1-1 0,0-2 1,37-35-1,-15 6-1922,41-54 0,-87 100 2940,32-41-1368,-20 18 2225,-6 0 4289,-44 28 767,6-4-5948,28-1 0,0 1 0,1-1 0,-1 1 0,0 0 0,0 0 0,1 1 0,-1-1 0,0 1 0,1 0 0,-1 0 0,1 0 0,-1 0 0,1 0 0,-5 4 0,9-6 0,31-18 0,68-28 0,-98 46-56,-1 1 0,1-1 0,0 1 0,-1 0-1,1-1 1,0 1 0,0 0 0,-1 0 0,1 0-1,0 0 1,-1 0 0,1 0 0,0 1 0,-1-1-1,1 1 1,0-1 0,-1 1 0,4 1 0,-4-1-83,0 0 1,0 0-1,0 0 1,-1 0 0,1 0-1,0 0 1,0 1-1,-1-1 1,1 0-1,0 1 1,-1-1-1,0 0 1,1 1 0,-1-1-1,0 0 1,1 1-1,-1 2 1,-1 7-861,0 1 0,0-1 1,-1 0-1,-5 19 0,2-10 490,-5 27-983,-6 69-1,15-94 5349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4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24575,'6'-17'0,"3"-7"0,-9 24 0,0 0 0,0 0 0,0 0 0,0 0 0,0 0 0,1 0 0,-1 0 0,0-1 0,0 1 0,0 0 0,0 0 0,0 0 0,1 0 0,-1 0 0,0 0 0,0 0 0,0 0 0,0 0 0,1 0 0,-1 0 0,0 0 0,0 0 0,0 0 0,0 0 0,0 0 0,1 0 0,-1 0 0,0 0 0,0 0 0,0 0 0,0 0 0,1 0 0,-1 0 0,0 1 0,0-1 0,0 0 0,0 0 0,0 0 0,0 0 0,1 0 0,-1 0 0,7 15 0,0 8-367,-1-1 0,-2 1-1,0 0 1,-2 0 0,0 1-1,-2-1 1,0 0 0,-2 0-1,0 1 1,-2-1 0,-8 29 0,8-36-3417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4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24575,'0'14'0,"-1"0"0,1-1 0,1 1 0,0 0 0,1-1 0,4 17 0,-5-26 0,1-1 0,-1 0 0,0 0 0,1 1 0,0-1 0,0 0 0,0 0 0,0-1 0,0 1 0,1 0 0,-1-1 0,1 1 0,-1-1 0,1 0 0,0 0 0,0 0 0,0 0 0,0 0 0,0-1 0,1 0 0,-1 1 0,0-1 0,1 0 0,-1-1 0,6 2 0,-2-2-90,-1 1-1,1-1 1,-1-1 0,1 1-1,-1-1 1,1 0-1,-1-1 1,1 0 0,-1 0-1,0 0 1,8-4-1,-9 4 19,-1-1 0,1 0-1,-1 1 1,1-2 0,-1 1-1,0 0 1,0-1 0,0 0-1,-1 1 1,0-2 0,1 1-1,-1 0 1,0-1 0,3-6-1,-6 9 73,1 1 0,-1 0 0,1 0 0,-1-1 0,1 1 0,-1-1 0,0 1 0,0 0 0,0-1 0,0 1 0,0 0 0,0-1 0,0 1 0,0-1 0,0 1 0,-1 0 0,1-1 0,-1 1 0,1 0 0,-1-1 0,1 1 0,-2-2 0,1 2 0,-1-1 0,1 1 0,-1 0 0,1-1 0,-1 1 0,0 0 0,0 0 0,1 0 0,-1 0 0,0 0 0,0 1 0,0-1 0,-3 0 0,-2 0 0,1 0 0,0 0 0,-1 1 0,1 0 0,0 0 0,-1 0 0,1 1 0,-12 3 0,12-2 37,0 0-1,0 1 1,1-1-1,-1 1 1,1 1-1,0-1 1,0 1-1,0 0 1,0 0-1,1 0 1,-1 1-1,1-1 1,0 1-1,0 0 1,1 0-1,0 1 1,0-1-1,0 1 1,-2 6-1,2-4-102,1-1-1,0 1 1,1-1-1,0 1 1,0 0-1,1 0 1,-1-1 0,2 1-1,-1 0 1,1 0-1,0-1 1,1 1-1,0 0 1,5 12-1,5 9-5687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2:4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115 292 24575,'3'-4'0,"1"-6"0,1 1 0,-1-1 0,3-13 0,-6 21 0,-1 0 0,1 0 0,-1 0 0,0 0 0,1 0 0,-1 0 0,0 0 0,0 0 0,-1 0 0,1 0 0,0 0 0,0 1 0,-1-1 0,0 0 0,1 0 0,-1 0 0,0 0 0,0 1 0,0-1 0,0 0 0,0 1 0,0-1 0,0 0 0,-3-1 0,3 2 0,0 0 0,0 1 0,-1-1 0,1 1 0,0 0 0,0-1 0,-1 1 0,1 0 0,0 0 0,0 0 0,-1 0 0,1 0 0,0 0 0,-1 0 0,1 0 0,0 1 0,0-1 0,-1 0 0,1 1 0,0-1 0,0 1 0,0-1 0,0 1 0,-1 0 0,1-1 0,0 1 0,0 0 0,0 0 0,1 0 0,-1 0 0,0 0 0,0 0 0,-1 1 0,-3 5 0,-1 0 0,1-1 0,-7 14 0,0 4-1696,-17 44 0,25-58 1212,1 1-1,0 0 1,1 0-1,0 1 0,1-1 1,-1 21-1,2-29 485,1-1 0,-1 0 0,0 0 0,0 0 0,1 0 0,-1 0 0,1 0 0,0 0 0,0 0 0,0 0 0,0-1 0,0 1 0,0 0 0,0 0 0,0-1 0,1 1 0,-1-1 0,1 1 0,-1-1 0,3 2 0,-3-2 0,1-1 0,-1 1 0,1-1 0,-1 1 0,1-1 0,0 0 0,-1 1 0,1-1 0,0 0 0,-1 0 0,1 0 0,-1-1 0,1 1 0,0 0 0,-1-1 0,1 1 0,-1 0 0,1-1 0,0 0 0,-1 1 0,0-1 0,1 0 0,-1 0 0,1 0 0,-1 0 0,2-1 0,3-3 656,-1 0 0,1-1 0,-1 1 0,0-1 0,0 0 0,-1 0 0,5-9 0,-3 4-635,-1 0 0,0-1 0,-1 0-1,-1 1 1,0-2 0,3-23 0,-4 15-195,-1-1 1,-1 0-1,-1 1 1,-1-1 0,-1 1-1,-8-33 1,6 39 40,1-1 1,-2 1 0,0 0-1,-1 0 1,-13-20 0,20 35 126,0-1 1,0 1 0,0 0 0,0-1-1,-1 1 1,1 0 0,0-1-1,0 1 1,0 0 0,-1 0-1,1-1 1,0 1 0,0 0 0,-1 0-1,1-1 1,0 1 0,0 0-1,-1 0 1,1 0 0,0-1 0,-1 1-1,1 0 1,0 0 0,-1 0-1,1 0 1,0 0 0,-1 0-1,1 0 1,-1 0 0,-1 9-35,5 19 80,12 37-1851,2 0 1,3-1-1,33 72 1,-32-90 4418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0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2128 612 24575,'-2'-1'0,"0"0"0,1 0 0,-1-1 0,0 1 0,1 0 0,-1 0 0,0-1 0,1 1 0,0-1 0,-1 0 0,1 1 0,0-1 0,-2-3 0,-4-4 0,-33-41 0,24 30 0,-22-24 0,24 32 0,0 1 0,-1 0 0,0 0 0,-1 2 0,0 0 0,0 1 0,-34-12 0,-2 0-123,-240-81-1695,198 76 2534,-106-28-3013,1-2-4905,-69-14 4888,132 45 2195,-2 10 3403,-60 8-6134,109 4 4068,0-1 3503,5 13 2063,83-10-6827,1-1 0,-1 1-1,1 0 1,-1 0 0,1-1-1,0 1 1,-1 0 0,1 0 0,-1-1-1,1 1 1,0 0 0,-1-1-1,1 1 1,0 0 0,-1-1-1,1 1 1,0-1 0,0 1 0,0-1-1,-1 1 1,1 0 0,0-1-1,0 1 1,0-1 0,0 1 0,0-1-1,0 1 1,0-1 0,0 1-1,0-1 1,0 0 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0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32 24575,'-2'0'-124,"-1"1"0,1 0 0,-1-1 0,1 1 0,-1 0 0,1 0 0,-1 0 0,1 1 0,0-1 0,0 1 0,0-1 0,0 1 0,0 0 0,0-1 0,0 1 0,0 0 0,1 0 0,-1 1 0,-1 2 0,-4 6-1411,0 1 0,-6 16-1,6-10 1389,0 0 0,2 0-1,0 0 1,1 0-1,1 1 1,-1 20-1,4-24-568,-1 0-1,2 1 1,0-1 0,1 0-1,1 0 1,0 0 0,10 28-1,-11-39 730,-1 0-1,1 0 1,0 0-1,0 0 1,1-1-1,-1 1 1,1-1-1,0 1 1,0-1-1,0 0 1,0 0-1,0 0 1,1-1-1,-1 1 1,6 2-1,-6-4 27,0 0-1,-1 0 0,1-1 1,0 1-1,0-1 0,-1 0 1,1 0-1,0 0 0,0 0 1,0 0-1,-1 0 0,1-1 1,0 1-1,0-1 0,-1 0 1,1 0-1,0 0 0,-1 0 1,1-1-1,-1 1 0,0 0 1,1-1-1,-1 0 0,3-3 1,6-5 30,0-1 1,-2 0 0,1 0-1,-1-1 1,-1 0 0,0-1-1,-1 0 1,0 0 0,7-21-1,-7 12 47,0 0 1,-1 0-1,-1 0 0,-1-1 0,1-34 0,-4 45-87,-1-1 1,0 0 0,-1 1-1,0-1 1,-1 0-1,0 1 1,-1 0-1,-8-22 1,11 33 11,0 1 1,0-1 0,-1 1-1,1-1 1,0 1 0,0-1-1,0 1 1,-1 0 0,1-1-1,0 1 1,-1-1 0,1 1-1,0 0 1,-1-1 0,1 1-1,0 0 1,-1-1 0,1 1-1,-1 0 1,1 0 0,0 0-1,-1-1 1,1 1 0,-1 0-1,1 0 1,-1 0 0,1 0-1,-1 0 1,-7 10 176,2 22-315,4-4 1105,2 1 1,2-1 0,0 0-1,2 0 1,1 0 0,15 49-1,-12-56-1392,0-1-1,20 35 0,-9-25-4010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0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 24575,'-96'70'-1224,"42"-29"791,-73 46 220,-58 45 1396,184-131-1169,0 0 1,1-1-1,-1 1 0,0 0 0,0-1 1,0 1-1,0 0 0,1 0 1,-1 0-1,0 0 0,1 0 1,-1 0-1,1 0 0,-1 0 1,1 0-1,-1 0 0,1 0 1,0 0-1,-1 0 0,1 0 1,0 0-1,0 0 0,0 2 1,0-1 4,1-1 0,0 0 0,0 0 0,0 1 0,0-1 0,0 0 0,0 0 0,0 0 0,0 0 1,1 0-1,-1 0 0,0-1 0,0 1 0,1 0 0,-1-1 0,1 1 0,1 0 0,27 9-249,-1-2 0,2-1 0,-1-1-1,40 2 1,39 8-269,199 70-6789,-290-81 7271,2 2 781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139 959 24575,'1'2'0,"0"0"0,1 0 0,-1-1 0,0 1 0,1-1 0,0 1 0,-1-1 0,1 1 0,0-1 0,-1 0 0,1 0 0,0 0 0,2 1 0,-3-2 0,0 0 0,0 0 0,0 0 0,-1 0 0,1 0 0,0 0 0,0 0 0,0 0 0,-1-1 0,1 1 0,0 0 0,0 0 0,0-1 0,-1 1 0,1 0 0,0-1 0,0 1 0,-1-1 0,1 1 0,-1-1 0,1 0 0,0 1 0,-1-1 0,1 1 0,-1-1 0,1 0 0,-1 1 0,1-1 0,-1 0 0,0 0 0,1 0 0,-1 1 0,0-1 0,0 0 0,0 0 0,1 0 0,-1-1 0,7-33-2323,-1-1-1,-2 0 1,-1 0-1,-2-39 0,-1 64 2116,0-64-1355,-4 0-1,-20-117 1,14 145 2815,-1 1-1,-2 1 1,-3 0 0,-1 1-1,-29-52 1,43 90-886,0 0 0,0 0 0,0 0 0,-1 1 0,0-1 0,0 1 0,0 0 0,0 0 0,-1 0 0,-6-4 0,11 9-353,-1 0-1,1-1 1,0 1 0,-1 0 0,1 0 0,0 0 0,-1-1-1,1 1 1,0 0 0,-1 0 0,1 0 0,-1 0 0,1 0-1,0 0 1,-1 0 0,1 0 0,-1 0 0,1 0 0,0 0 0,-1 0-1,1 0 1,-1 0 0,1 0 0,0 1 0,-1-1 0,1 0-1,0 0 1,-1 0 0,1 1 0,0-1 0,-1 0 0,1 0-1,0 1 1,-1-1 0,1 0 0,0 0 0,0 1 0,-1-1 0,1 0-1,0 1 1,0-1 0,0 1 0,0-1 0,-1 0 0,1 1-1,0-1 1,0 1 0,-3 23-136,4-1 178,1 1 0,1-1 0,9 35 0,25 70-1087,-36-125 961,24 70-3059,48 99 0,-54-135 2585,1-1 0,2-1 0,1-1 0,39 43 1,-53-67 884,0-1 0,1-1 0,0 0 0,0 0 0,1-1 0,0 0 0,18 8 0,-25-13-196,-1-1 0,1 1 0,0-1 0,0 0 0,0-1 0,0 1-1,0-1 1,0 0 0,0 0 0,1 0 0,-1 0 0,4-1 0,-5 0-97,0 0 0,-1 0 0,1-1 1,0 1-1,0 0 0,-1-1 0,1 0 1,-1 0-1,1 0 0,-1 0 0,0 0 1,0 0-1,0 0 0,0-1 0,0 1 0,0-1 1,2-5-1,0-1 94,-1 0 1,1 0-1,-2 0 1,1-1-1,-1 1 1,-1-1-1,0 1 1,0-1-1,-1 0 1,0 1-1,-2-16 1,-1 4 111,-1 0 0,-1 0 1,-1 1-1,-9-24 0,3 20-1636,2 11 3337,32 50-1552,2-12-938,-11-14-2143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24575,'-2'0'0,"0"1"0,0-1 0,0 1 0,0 0 0,0-1 0,1 1 0,-1 0 0,0 0 0,0 0 0,1 1 0,-1-1 0,1 0 0,-1 1 0,1-1 0,-1 1 0,1-1 0,0 1 0,0-1 0,0 1 0,0 0 0,0 0 0,-1 3 0,-16 45 0,17-49 0,-1 6 0,-9 43 0,10-48 0,1 0 0,0 0 0,0-1 0,0 1 0,0 0 0,0 0 0,0 0 0,0 0 0,0 0 0,1 0 0,-1-1 0,1 1 0,-1 0 0,1 0 0,0 0 0,0-1 0,0 1 0,0 0 0,0-1 0,0 1 0,2 2 0,-2-4 0,0 0 0,0 1 0,0-1 0,0 0 0,-1 1 0,1-1 0,0 0 0,0 0 0,0 0 0,0 0 0,0 0 0,0 0 0,0 0 0,-1 0 0,1 0 0,0 0 0,0-1 0,0 1 0,0 0 0,0-1 0,-1 1 0,1 0 0,1-1 0,6-1 0,-7 16 0,-3-1-1365,0 0-5461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24575,'0'-1'0,"1"0"0,-1 1 0,1-1 0,0 1 0,0 0 0,-1-1 0,1 1 0,0 0 0,0-1 0,-1 1 0,1 0 0,0 0 0,0-1 0,0 1 0,-1 0 0,1 0 0,0 0 0,0 0 0,0 0 0,0 0 0,-1 1 0,1-1 0,0 0 0,0 0 0,0 0 0,-1 1 0,1-1 0,0 1 0,0-1 0,-1 0 0,1 1 0,0-1 0,-1 1 0,1-1 0,0 1 0,-1 0 0,1-1 0,-1 1 0,1 0 0,-1-1 0,1 1 0,-1 0 0,0 0 0,1-1 0,-1 1 0,0 0 0,0 0 0,1 0 0,-1-1 0,0 1 0,0 0 0,0 0 0,0 0 0,0 0 0,0-1 0,0 2 0,-1 7 0,1 0 0,-1 0 0,-4 18 0,4-23 0,-1 5-133,0 1 0,0 0-1,1 0 1,1 0 0,0 0-1,0 0 1,1 0 0,0-1-1,3 14 1,-2-16-52,1-1 1,-1 0-1,1 1 0,1-1 1,-1 0-1,1-1 1,0 1-1,0 0 0,1-1 1,-1 0-1,1 0 1,0-1-1,1 1 0,6 4 1,5 1-908,1-1 0,0 0 0,0-2 0,1 0 1,0 0-1,24 3 0,-21-1 939,-22-8 140,1-1-1,-1 0 0,0 1 1,1-1-1,-1 0 0,0 1 1,1-1-1,-1 0 0,0 1 1,0-1-1,0 0 0,1 1 1,-1-1-1,0 1 1,0-1-1,0 1 0,0-1 1,0 0-1,1 1 0,-1-1 1,0 1-1,0-1 0,0 1 1,0-1-1,-1 1 0,1-1 1,0 1-1,-1 1-52,-1 0 0,0 0 0,1 0-1,-1 0 1,0 0 0,0-1 0,0 1 0,0 0-1,-1-1 1,1 0 0,0 1 0,-1-1 0,1 0-1,-5 1 1,-5 2 165,1-1 0,-1 0-1,0-1 1,0 0 0,-20 0-1,-9-2 4392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 24575,'-1'7'0,"0"0"0,-1 1 0,0-1 0,0 0 0,-1 0 0,-6 11 0,7-13 0,2-5 0,-1 1 0,1-1 0,0 1 0,0 0 0,0-1 0,-1 1 0,1 0 0,0-1 0,0 1 0,0 0 0,0-1 0,0 1 0,0 0 0,0-1 0,1 1 0,-1 0 0,0-1 0,0 1 0,0 0 0,1-1 0,-1 1 0,0-1 0,1 1 0,-1 0 0,1 0 0,18 12 0,-13-11 0,1 0 0,-1 0 0,1-1 0,12 2 0,-12-3 29,1 0-1,0-1 1,0 0-1,0 0 0,-1-1 1,1 0-1,-1-1 1,0 1-1,1-1 1,-1 0-1,11-8 1,-8 5-273,0-1 0,0-1 0,-1 0 0,0 0 1,-1-1-1,14-17 0,-14 15-6582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24575,'-1'-3'0,"1"-1"0,1 0 0,-1 1 0,0-1 0,1 0 0,0 1 0,1-5 0,-2 8 0,0-1 0,0 1 0,0 0 0,1 0 0,-1-1 0,0 1 0,0 0 0,1-1 0,-1 1 0,0 0 0,0 0 0,1-1 0,-1 1 0,0 0 0,0 0 0,1 0 0,-1 0 0,0-1 0,1 1 0,-1 0 0,0 0 0,1 0 0,-1 0 0,0 0 0,1 0 0,-1 0 0,1 0 0,-1 0 0,1 0 0,0 0 0,1 1 0,-1 0 0,0-1 0,1 1 0,-1 0 0,0 0 0,0 0 0,1 0 0,-1 0 0,0 0 0,1 2 0,7 7 0,-1 1 0,-1 1 0,0-1 0,0 1 0,-1 1 0,5 16 0,-1-7 0,57 153-4379,-40-99-696,71 139 0,-94-207 5053,0-1 1,1 0-1,0 0 1,0-1-1,1 1 1,12 10-1,-16-16 34,-1 1-1,1-1 0,0 0 0,0 0 1,-1 0-1,1 0 0,0 0 0,0-1 0,0 1 1,0 0-1,0-1 0,1 0 0,-1 1 1,0-1-1,0 0 0,0 0 0,0 0 1,0 0-1,0-1 0,0 1 0,1 0 1,-1-1-1,0 0 0,0 1 0,0-1 1,-1 0-1,1 0 0,0 0 0,0 0 1,0 0-1,-1-1 0,3-1 0,9-10 1009,-2-1 4078</inkml:trace>
  <inkml:trace contextRef="#ctx0" brushRef="#br0" timeOffset="0.99">207 269 24575,'-8'6'0,"-6"4"0,-9 6 0,-6 2 0,0 0 0,2-1 0,9-5 0,8-7 0,11-6 0,8-5 0,15-9 0,9-6 0,7-6 0,2-1 0,3-2-2829,-8 3-2533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24575,'-1'1'0,"1"-1"0,-1 0 0,0 1 0,1-1 0,-1 0 0,1 1 0,-1-1 0,1 1 0,-1-1 0,1 1 0,-1-1 0,1 1 0,0 0 0,-1-1 0,1 1 0,0-1 0,-1 1 0,1 0 0,0-1 0,0 1 0,-1 0 0,1-1 0,0 1 0,0 0 0,0-1 0,0 1 0,0 1 0,-1 21 0,1-22 0,5 69-2261,2-1 0,18 74-1,-24-140 2256,1 10-240,1-1-1,0 1 0,10 21 1,-12-32 207,0 0 0,0-1 0,0 1 0,0-1 1,0 1-1,0-1 0,0 1 0,1-1 0,-1 0 0,0 1 0,1-1 1,-1 0-1,1 0 0,-1 0 0,3 1 0,-2-2 28,-1 0 0,0 0 0,1 0 0,-1 0 0,0 0-1,1 0 1,-1 0 0,0 0 0,1 0 0,-1-1 0,0 1 0,0-1-1,1 1 1,-1-1 0,0 1 0,0-1 0,0 0 0,1 0 0,-1 0-1,0 1 1,0-1 0,0 0 0,-1 0 0,2-2 0,4-3 405,-1-1 1,0 0-1,0 0 0,-1-1 1,0 1-1,0-1 0,-1 0 1,0 0-1,0 0 1,3-16-1,-4 11 226,0-1 0,-1 1-1,0-1 1,-1 0 0,0 1 0,-3-16-1,12 67-619,2-1 0,24 53 0,-13-36 0,10 27-1365,-17-44-5461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21 254 24575,'8'-109'-2219,"-4"32"1112,-4 77 1127,0 1 0,0-1 0,0 0 0,0 0 0,0 0 0,1 0 0,-1 0 0,0 0-1,0 0 1,0 1 0,0-1 0,0 0 0,0 0 0,1 0 0,-1 0 0,0 0 0,0 0 0,0 0 0,0 0-1,0 0 1,1 0 0,-1 0 0,0 0 0,0 0 0,0 0 0,0 0 0,0 0 0,1 0 0,-1 0 0,0 0-1,0 0 1,0 0 0,0 0 0,0 0 0,1 0 0,-1 0 0,0 0 0,0 0 0,0 0 0,0 0 0,0-1-1,0 1 1,1 0 0,-1 0 0,0 0 0,0 0 0,0 0 0,0 0 0,0 0 0,0-1 0,0 1 0,0 0-1,0 0 1,0 0 0,8 14 279,13 51-2858,16 97 3510,-25-103-2460,33 243 30,-35 3-3480,-12-291 4942,0-17-66,-4-26 503,5 23-62,-56-305 554,-35-220-5030,90 521 4072,-2-17-133,-1-27 1,7 39-31,-2 15 207,1-1-1,-1 1 0,0 0 0,0 0 1,0 0-1,0 0 0,0 0 1,1-1-1,-1 1 0,0 0 1,0 0-1,0 0 0,1 0 1,-1 0-1,0 0 0,0 0 1,0 0-1,1 0 0,-1 0 1,0 0-1,0 0 0,0 0 1,1 0-1,-1 0 0,0 0 0,0 0 1,0 0-1,1 0 0,-1 0 1,0 0-1,0 0 0,0 0 1,0 0-1,1 0 0,-1 1 1,17 18-13,145 231 3079,-31-45-3694,68 86-2084,-169-245 9541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1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38 402 24575,'-10'-15'0,"6"10"0,0 0 0,1-1 0,0 1 0,0-1 0,0 0 0,-3-9 0,6 12 0,-1 1 0,1-1 0,0 1 0,0-1 0,0 0 0,0 1 0,1-1 0,-1 1 0,1-1 0,-1 1 0,1-1 0,0 1 0,0-1 0,0 1 0,0 0 0,1-1 0,-1 1 0,1 0 0,-1 0 0,3-3 0,10-10 0,1 0 0,0 1 0,1 1 0,32-21 0,77-36 0,-120 68 0,4-3 0,0 1 0,0 0 0,0 1 0,17-5 0,-24 8 0,0-1 0,0 1 0,1 0 0,-1 0 0,0 0 0,0 0 0,0 0 0,0 0 0,0 1 0,0-1 0,0 1 0,0-1 0,0 1 0,0 0 0,0 0 0,0 0 0,0 0 0,0 0 0,-1 0 0,1 0 0,0 1 0,-1-1 0,1 1 0,-1-1 0,1 1 0,-1-1 0,0 1 0,2 2 0,13 41 0,3 6 0,-18-49 0,0 1 0,0-1 0,1 0 0,-1 0 0,0 0 0,1 0 0,0 0 0,-1 0 0,1-1 0,0 1 0,0 0 0,0-1 0,0 0 0,0 1 0,1-1 0,3 2 0,-4-3 0,0 0 0,-1 0 0,1 0 0,-1 0 0,1 0 0,-1 0 0,1 0 0,0 0 0,-1-1 0,1 1 0,-1-1 0,1 1 0,-1-1 0,0 1 0,1-1 0,-1 0 0,0 0 0,1 0 0,-1 0 0,0 0 0,0 0 0,0 0 0,1 0 0,-1 0 0,-1 0 0,1-1 0,0 1 0,0 0 0,0-1 0,-1 1 0,1-1 0,0 1 0,-1-2 0,4-7 0,0 0 0,-1-1 0,2-14 0,-5 23 0,6-12 0,-6 13 0,0 1 0,1 0 0,-1 0 0,0 0 0,0-1 0,1 1 0,-1 0 0,0 0 0,0 0 0,1 0 0,-1 0 0,0 0 0,1 0 0,-1-1 0,0 1 0,1 0 0,-1 0 0,0 0 0,0 0 0,1 0 0,-1 0 0,0 0 0,1 1 0,-1-1 0,0 0 0,1 0 0,19 18 0,-9-7 0,-9-9 0,0 1 0,1-1 0,0 0 0,-1 0 0,1 0 0,0 0 0,0-1 0,0 1 0,0-1 0,0 0 0,0 0 0,1 0 0,-1 0 0,0-1 0,0 1 0,1-1 0,-1 0 0,0 1 0,1-2 0,-1 1 0,0 0 0,1-1 0,-1 1 0,0-1 0,1 0 0,-1 0 0,0-1 0,0 1 0,0 0 0,0-1 0,0 0 0,-1 0 0,1 0 0,0 0 0,-1 0 0,4-4 0,8-9 0,-1-1 0,-1 0 0,0-1 0,-1 0 0,-1 0 0,-1-1 0,13-32 0,-22 50 0,0-1 0,0 1 0,0 0 0,1 0 0,-1 0 0,0 0 0,0 0 0,1 0 0,-1 0 0,0 0 0,0 0 0,1 0 0,-1 1 0,0-1 0,0 0 0,0 0 0,1 0 0,-1 0 0,0 0 0,0 0 0,0 0 0,1 1 0,-1-1 0,0 0 0,0 0 0,0 0 0,1 0 0,-1 1 0,0-1 0,0 0 0,0 0 0,0 0 0,0 1 0,0-1 0,0 0 0,1 0 0,-1 0 0,0 1 0,0-1 0,0 0 0,0 0 0,0 1 0,0-1 0,0 0 0,12 23 0,2 2 0,-12-23 0,-1 0 0,1 0 0,-1 0 0,1-1 0,0 1 0,0 0 0,0-1 0,0 0 0,0 1 0,0-1 0,0 0 0,0 0 0,0 0 0,1 0 0,-1-1 0,0 1 0,1 0 0,-1-1 0,1 0 0,-1 1 0,0-1 0,1 0 0,-1 0 0,4-1 0,-4 0 0,-1 1 0,1-1 0,0 0 0,0 0 0,-1 0 0,1 0 0,-1 0 0,1-1 0,-1 1 0,1 0 0,-1-1 0,0 1 0,0-1 0,1 1 0,-1-1 0,0 0 0,-1 1 0,1-1 0,0 0 0,0 0 0,-1 1 0,1-1 0,-1 0 0,1 0 0,-1 0 0,0 0 0,0 0 0,0 0 0,0 0 0,0-3 0,0 4 0,0-1 0,0 1 0,0-1 0,-1 1 0,1-1 0,0 1 0,0-1 0,-1 1 0,1 0 0,-1-1 0,1 1 0,-1 0 0,0-1 0,1 1 0,-1 0 0,0 0 0,0 0 0,0 0 0,0-1 0,0 1 0,0 0 0,0 1 0,0-1 0,0 0 0,-1 0 0,1 0 0,0 1 0,0-1 0,-1 1 0,1-1 0,-1 1 0,1-1 0,0 1 0,-1 0 0,1 0 0,-1-1 0,1 1 0,-1 0 0,1 0 0,-1 1 0,1-1 0,0 0 0,-1 0 0,1 1 0,-1-1 0,1 1 0,0-1 0,-1 1 0,1 0 0,0-1 0,0 1 0,-1 0 0,1 0 0,0 0 0,0 0 0,0 0 0,0 0 0,0 0 0,0 0 0,1 0 0,-1 1 0,0-1 0,0 0 0,1 1 0,-1-1 0,0 2 0,-2 6-589,0 1-1,1 0 1,0 0 0,0-1-1,1 1 1,1 0-1,0 16 1,11 70-5260,9 1 4506,5-1 0,39 94 0,-16-48 2087,-39-114 131,49 178-722,-52-180 282,-2 1 0,-1 0 0,-1 0 0,-1 0 0,-4 48 0,2-68-790,0 1 0,-1-1 0,0 1 0,-3 8 0,4-14 298,1-1 1,-1 0-1,0 0 1,1 0-1,-1 1 1,0-1-1,0 0 1,1 0-1,-1 0 0,0 0 1,0 0-1,0-1 1,0 1-1,0 0 1,-1 0-1,1-1 1,-2 2-1,2-2 200,0 0 1,-1 0-1,1 1 0,0-1 0,0-1 1,0 1-1,0 0 0,0 0 0,0 0 1,0 0-1,0-1 0,0 1 0,0 0 1,0-1-1,0 1 0,-1-2 0,-4-2-112,0 0-1,0-1 1,0 0-1,1 0 1,-1 0-1,1-1 1,-8-11-1,-27-50-2407,38 63 2194,-17-32 283,1 0 0,3-1 0,1-1-1,1-1 1,2 0 0,2 0 0,-7-74 0,14 86-326,2-1 1,0 0-1,2 0 1,0 0-1,3 1 1,0-1-1,1 1 1,2 0-1,1 1 1,1 0-1,1 0 1,17-28-1,-9 23 7053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186 716 24575,'-5'-7'-300,"0"1"-1,-1-1 0,0 1 0,0 0 1,0 1-1,-1-1 0,-9-5 1,14 10 214,-1 0 0,1-1 0,0 1 0,-1 1 0,1-1 0,-1 0 0,1 1 0,-1-1 0,0 1 0,1 0 1,-1-1-1,0 1 0,1 1 0,-1-1 0,1 0 0,-1 1 0,0-1 0,1 1 0,-1 0 0,1 0 0,-1 0 0,1 0 1,0 0-1,-1 0 0,1 1 0,0-1 0,-3 3 0,0 1 132,0 1-1,0-1 1,0 1 0,1 1-1,-1-1 1,2 0-1,-1 1 1,1 0 0,0 0-1,0 0 1,0 0 0,1 0-1,1 1 1,-1-1 0,1 1-1,0 11 1,0 2 117,1 1 1,1-1-1,1 1 1,7 33-1,-3-30-179,1 0 0,1-1-1,11 25 1,-14-37 165,1-2 1,0 1-1,0-1 1,1 1-1,1-2 1,-1 1-1,2-1 1,14 13-1,-22-21-126,0 0-1,1 0 1,-1 1-1,1-1 1,-1 0 0,1 0-1,0-1 1,0 1-1,-1 0 1,1 0-1,0-1 1,0 1-1,0-1 1,-1 0-1,1 1 1,0-1-1,0 0 1,0 0-1,0 0 1,0 0 0,0-1-1,0 1 1,-1 0-1,1-1 1,0 0-1,0 1 1,0-1-1,-1 0 1,1 0-1,0 0 1,-1 0-1,1 0 1,-1 0 0,1 0-1,-1 0 1,1-1-1,-1 1 1,0-1-1,0 1 1,0-1-1,0 1 1,1-3-1,4-6 140,-1 0-1,0-1 1,0 1-1,-1-1 1,4-19-1,0-14-1029,-1 0 1,-2 0-1,-2 0 0,-2 0 0,-6-63 1,-45-221-6778,31 229 6647,3 6 2455,16 93-1459,0 0-1,0 0 1,1 0 0,-1 0 0,0 1-1,0-1 1,0 0 0,0 0 0,0 0-1,0 0 1,0 0 0,0 0 0,0 0 0,0 0-1,0 0 1,0 0 0,0 0 0,0 0-1,1 0 1,-1 0 0,0 0 0,0 0-1,0 0 1,0 0 0,0 0 0,0 0 0,0 0-1,0 0 1,0 0 0,0 0 0,0 0-1,0 0 1,0-1 0,0 1 0,0 0-1,1 0 1,-1 0 0,0 0 0,0 0 0,0 0-1,0 0 1,0 0 0,0 0 0,0 0-1,0 0 1,0 0 0,0 0 0,7 12-70,8 19 771,92 254 1368,25 58-5824,-128-333 3896,22 41 474,-25-49-593,0 1-1,1-1 0,0 1 0,0-1 0,-1 0 0,1 0 0,1 0 0,-1 0 1,0 0-1,0 0 0,1 0 0,-1-1 0,1 1 0,-1-1 0,4 1 0,-4-2 50,0 0-1,0 0 0,-1 0 0,1 0 0,0 0 1,-1-1-1,1 1 0,0-1 0,-1 1 1,1-1-1,0 0 0,-1 0 0,1 1 0,-1-1 1,0 0-1,1 0 0,-1-1 0,0 1 0,1 0 1,-1 0-1,0-1 0,0 1 0,0 0 0,0-1 1,0 1-1,1-4 0,4-6 491,-1 0 1,7-18-1,-9 20-786,11-36-2989,-11 31 3784,1 1 1,1 0-1,0 1 0,11-21 1,-15 31-571,0 1 0,0 0 0,0-1 0,0 1 0,1 0 0,-1 0-1,0 0 1,1 0 0,-1 0 0,0 0 0,1 0 0,-1 0 0,1 0 0,-1 1 0,1-1 0,0 1 0,-1-1 0,1 1 0,0 0 0,-1-1 0,1 1 0,0 0 0,-1 0 0,1 0 0,0 0 0,-1 1 0,1-1 0,0 0 0,-1 1 0,1-1 0,1 2 0,7 1 65,-1 2 0,0 0 0,-1 0 0,12 8 0,7 5 2021,-21-15-2044,-1 0 0,1-1 0,0 1-1,0-1 1,0-1 0,0 1 0,0-1-1,0 0 1,0 0 0,0-1 0,1 0-1,10-1 1,-13 0-47,0 0-1,0 0 0,0-1 1,0 1-1,0-1 0,0 0 1,-1 0-1,1-1 0,-1 1 1,1-1-1,-1 1 1,0-1-1,0 0 0,0 0 1,-1-1-1,1 1 0,-1 0 1,1-1-1,2-6 1,-1 1 173,0-1 1,-1 1 0,0-1 0,0 0-1,-1 0 1,0 0 0,-1 0 0,0 0-1,-1 0 1,0 0 0,0 0 0,-1 0-1,0 0 1,-1 0 0,0 0 0,-1 0-1,0 1 1,-1-1 0,0 1 0,0-1 0,-1 2-1,0-1 1,0 0 0,-13-14 0,17 22-167,0-1 0,0 1 0,-1-1 0,1 1 0,-1 0 0,1-1 0,-1 1 0,0 0 0,1 0 0,-1 0 0,0 0 0,0 0 0,0 1 0,1-1 0,-1 0 0,0 1 0,0 0 0,0-1 0,0 1 0,0 0 0,0 0 0,0 0 0,0 0 0,0 0 0,0 1 0,0-1 0,0 1 0,0-1 0,0 1 0,0 0 0,-1 0 0,-1 2 0,1 0 0,-1 0 0,1 0 0,0 0 0,0 0 0,0 1 0,0-1 0,1 1 0,0 0 0,0 0 0,0 0 0,0 0 0,-2 6 0,2-4 10,-1 0-1,2 1 1,-1-1 0,1 1 0,0-1 0,0 1 0,0 0 0,1-1 0,0 1 0,1 0 0,-1-1 0,1 1 0,3 11 0,-3-17 8,-1-1 0,1 1 0,-1 0 0,1 0 0,0 0 0,-1 0 0,1 0 0,0-1 0,-1 1 0,1 0 0,0-1 0,0 1 0,0-1 0,0 1 0,-1 0 0,1-1 0,0 0 0,0 1 0,0-1 0,0 0 0,0 1 0,0-1 0,0 0 0,0 0 0,0 0 0,0 0 0,0 0 0,1 0 0,-1 0 0,0 0 0,0 0 0,0-1 0,0 1 0,0 0 0,0-1 0,-1 1 0,1-1 0,0 1 0,0-1 0,0 1 0,1-2 0,4-1-30,-1-1 1,1 0-1,-1-1 0,8-8 1,-4 2 258,-1 0 1,10-17 0,-13 19-86,0 0 1,0 1-1,1 0 1,1 0-1,-1 1 1,9-8-1,-15 15-162,1-1 0,0 1 0,0-1 0,0 1 0,-1-1 0,1 1 0,0 0 0,0-1 0,0 1 0,0 0 0,0 0 0,-1 0 0,1 0 0,0 0 0,0 0 0,0 0 0,0 0 0,0 0 0,0 0 0,0 0 0,0 0 0,0 1 0,-1-1 0,1 0 0,0 1 0,0-1 0,0 1 0,-1-1 0,1 1 0,0-1 0,0 1 0,-1-1 0,1 1 0,0 0 0,-1-1 0,1 1 0,-1 0 0,1 0 0,0 1 0,4 5 0,-1 1 0,0 0 0,5 12 0,-2-5 0,-6-12 0,1 0 0,-1-1 0,1 1 0,0 0 0,0-1 0,0 1 0,0-1 0,0 0 0,0 0 0,1 0 0,-1 0 0,1 0 0,-1 0 0,1-1 0,0 1 0,4 1 0,-5-3 0,0 1 0,0-1 0,1 0 0,-1 0 0,0-1 0,0 1 0,0 0 0,0-1 0,0 1 0,0-1 0,0 1 0,0-1 0,0 0 0,0 0 0,0 0 0,0 0 0,0-1 0,-1 1 0,1 0 0,0-1 0,-1 1 0,1-1 0,-1 1 0,0-1 0,2-2 0,13-18 0,17-31 0,-6 9 0,-17 28-74,-5 9-80,-1-1 0,1 1 0,1 0 0,10-12 0,-14 18 130,0-1 0,0 1 0,0 0 0,0-1 0,0 1-1,0 0 1,0 0 0,0 0 0,0 1 0,1-1 0,-1 0 0,0 1 0,1 0 0,-1-1 0,0 1 0,1 0 0,-1 0 0,0 0 0,1 0 0,-1 1 0,0-1 0,5 2 0,2 1 53,0 0 0,0-1 0,1 0 0,14 1 0,-20-3-163,0 0 1,0-1 0,0 1 0,-1-1 0,1 0 0,0 0 0,-1 0 0,1-1 0,-1 1 0,1-1 0,-1 0 0,0 0-1,0 0 1,5-4 0,6-6-416,0-1-1,-1-1 1,-1 0-1,0-1 1,-1 0-1,19-33 1,-25 38 296,1-1 0,-2 0-1,1 0 1,-2 0 0,0-1 0,0 1 0,-1-1 0,0 0-1,-1 0 1,0 0 0,-1 0 0,-1-13 0,1 22 250,-1 0 0,1 1 0,-1-1 0,0 0 0,0 0 0,1 1 0,-2-1-1,1 0 1,0 1 0,0-1 0,-1 1 0,0 0 0,1-1 0,-1 1 0,0 0 0,0 0 0,0 0 0,0 0 0,-1 1 0,1-1 0,0 0 0,-4 0 0,3 1-1,0 0 1,0 0-1,0 0 1,0 1-1,0 0 1,-1-1-1,1 1 1,0 0-1,0 1 1,-1-1-1,1 0 1,0 1-1,0 0 1,0 0-1,0 0 1,0 0-1,0 0 1,0 1-1,-4 2 1,1 0 117,-1 1 0,1 0 0,0 0 0,0 0 0,0 1 0,1 0 0,0 0 0,0 1 0,0-1 0,1 1 0,0 0 0,1 0-1,-1 1 1,1-1 0,-3 16 0,4-18-82,1 0 0,0 0 0,0 1 0,0-1 0,1 1-1,0-1 1,0 0 0,0 1 0,1-1 0,0 1 0,0-1 0,0 0-1,1 0 1,-1 0 0,1 1 0,1-1 0,-1-1 0,1 1-1,-1 0 1,2-1 0,-1 1 0,0-1 0,1 0 0,4 5-1,32 19 4493,2-2-3603,28 19-6366,-53-31 5250,-1 0-1,0 1 0,-1 1 0,-1 0 0,-1 1 0,20 32 0,-16-20-946,-2 1-1,-1 0 0,15 53 0,-4 1 868,24 155 0,-43-186 284,-1 0 0,-4 0 0,-1 0 0,-10 67 0,9-106 243,-1 0 1,0 0 0,-1-1 0,-1 1 0,0-1 0,-1 0-1,-1 0 1,0 0 0,-9 14 0,13-25-238,1 0 0,-1 0 1,1 0-1,-1 0 0,0-1 1,1 1-1,-1-1 0,0 1 0,0-1 1,0 0-1,0 1 0,0-1 0,0 0 1,-1-1-1,1 1 0,0 0 1,0 0-1,-1-1 0,1 0 0,0 1 1,-1-1-1,1 0 0,0 0 1,-1 0-1,1-1 0,-1 1 0,1 0 1,0-1-1,0 1 0,-1-1 0,1 0 1,0 0-1,0 0 0,0 0 1,-4-3-1,-4-2-21,1-1-1,0-1 1,1 1 0,0-1-1,0-1 1,-8-11 0,-6-9-236,1-2 1,1-1 0,2 0-1,1-1 1,2-1 0,1-1-1,-13-51 1,20 57 265,1 0 1,2-1-1,1 1 0,1-1 0,1 0 0,2 0 1,1 0-1,1 1 0,13-53 0,-5 47 1176,20-47-1,-14 46-1769,1 1 0,3 0 0,0 1 0,2 2 0,1 0 0,53-52-1,-51 60 1021,1 1 0,36-23-1,-56 41 231,0 1-1,0-1 1,1 2-1,0-1 1,0 1 0,0 0-1,13-9 6376,-19-3-5583,1-18-2370,-3 28 1653,1-9-800,2-76 19,-4 79-1010,0 1 0,0 0 1,-1-1-1,0 1 0,0 0 0,-6-14 0,7 22 1009,1 1 0,-1-1 0,0 1 0,1-1 1,-1 0-1,0 1 0,0-1 0,0 1 0,0 0 1,0-1-1,-1 1 0,1 0 0,0 0 0,0 0 0,-1 0 1,1 0-1,-1 0 0,1 0 0,-1 0 0,1 0 1,-1 1-1,0-1 0,1 1 0,-1-1 0,0 1 0,1 0 1,-1-1-1,0 1 0,1 0 0,-1 0 0,0 0 1,0 0-1,1 1 0,-1-1 0,0 0 0,1 1 1,-1-1-1,0 1 0,1 0 0,-1-1 0,-2 3 0,-3 1 70,1 0 0,0 1-1,0-1 1,1 1-1,-1 0 1,1 1 0,0 0-1,-6 8 1,4-2 547,0 0 0,0 0 0,1 1 0,1 0 0,0 0-1,1 1 1,1-1 0,0 1 0,0 0 0,2 0 0,-1 26 0,2-32-492,1 0 0,0 0 0,0-1 0,1 1 0,-1 0-1,2-1 1,-1 1 0,1-1 0,1 0 0,-1 0 0,1 0 0,6 9 0,-6-11-681,1-1 0,-1 1 1,1 0-1,0-1 0,0 0 1,1 0-1,-1-1 0,1 1 1,0-1-1,7 2 0,-4-2 560,0-1 0,1 0-1,-1-1 1,1 0 0,0 0 0,-1-1-1,1 0 1,0-1 0,-1 0-1,1-1 1,-1 0 0,1 0-1,16-7 1,8-4-1608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0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178 618 24575,'-1'0'0,"-1"-1"0,1 1 0,-1 0 0,0-1 0,1 0 0,-1 1 0,1-1 0,-1 0 0,1 0 0,0 0 0,-1 0 0,1 0 0,0 0 0,-1 0 0,1 0 0,0 0 0,0-1 0,0 1 0,0 0 0,0-1 0,0-1 0,-5-4 0,-2-5 0,-1 0 0,1 0 0,1 0 0,0-1 0,1 0 0,1 0 0,0-1 0,0 0 0,1 0 0,1 0 0,1 0 0,0 0 0,0-1 0,2 1 0,0-1 0,0 1 0,6-28 0,0 13-1524,14-40-1,-12 48 437,-2 0-1,0-1 1,4-37-1,-10 58 1069,1 0-1,-1-1 0,0 1 0,0-1 0,0 1 1,0 0-1,0-1 0,0 1 0,-1-1 0,1 1 1,0 0-1,-1-1 0,1 1 0,-1 0 1,1 0-1,-1-1 0,0 1 0,1 0 0,-1 0 1,0 0-1,-1-1 0,1 1 91,0 1 1,0-1-1,0 1 0,-1-1 1,1 1-1,0 0 0,0 0 0,0 0 1,0 0-1,0 0 0,0 0 1,-1 0-1,1 0 0,0 0 0,0 0 1,0 0-1,0 1 0,0-1 1,-2 1-1,-4 2 772,1 1-1,0-1 1,-1 1-1,2 0 1,-1 0 0,-8 9-1,7-7-723,1 1-1,0 0 0,1 0 0,0 1 1,-6 10-1,10-16-122,0 0-1,0 0 1,0 0-1,0 1 1,0-1 0,1 0-1,-1 1 1,1-1-1,-1 1 1,1-1-1,0 1 1,0-1 0,0 1-1,0-1 1,0 1-1,1-1 1,-1 0 0,1 1-1,0-1 1,-1 1-1,1-1 1,0 0-1,0 0 1,1 0 0,1 3-1,6 10-68,0 0-1,-1 0 1,-1 1 0,0 0-1,5 19 1,-7-20-610,8 28-3891,1 23 3265,6 20 1541,-20-85-192,0-1-1,0 1 0,0 0 0,1 0 1,-1 0-1,0-1 0,1 1 1,-1 0-1,0-1 0,1 1 0,-1 0 1,1-1-1,-1 1 0,1 0 1,-1-1-1,1 1 0,-1-1 1,1 1-1,0-1 0,0 1 0,-1-1 40,1 0 1,-1 0-1,1 0 0,-1 0 0,1 0 0,-1-1 0,1 1 0,-1 0 0,1 0 1,-1 0-1,1-1 0,-1 1 0,0 0 0,1 0 0,-1-1 0,1 1 0,-1 0 1,0-1-1,1 1 0,-1-1 0,0 1 0,0 0 0,1-1 0,17-36 3660,-14 27-3371,9-20-657,20-46-5166,77-128 1,-110 204 5441,1 0 1,-1-1-1,0 1 1,0 0-1,0 0 1,1-1-1,-1 1 0,0 0 1,0 0-1,0 0 1,1-1-1,-1 1 1,0 0-1,1 0 1,-1 0-1,0 0 1,0 0-1,1-1 1,-1 1-1,0 0 1,1 0-1,-1 0 1,0 0-1,0 0 1,1 0-1,-1 0 1,0 0-1,1 0 1,-1 0-1,0 0 1,1 0-1,-1 0 1,0 1-1,0-1 1,1 0-1,-1 0 1,0 0-1,1 0 1,-1 0-1,0 1 1,0-1-1,1 0 1,-1 0-1,0 0 1,0 1-1,0-1 1,0 0-1,1 0 0,-1 1 1,0-1-1,0 0 1,0 1-1,0-1 1,12 23-1458,-10-18 1110,57 151 3214,-5-9-2309,-53-145-345,0-1 0,-1 1 0,1 0 0,0-1-1,0 1 1,0-1 0,0 1 0,0-1 0,0 0 0,0 1 0,0-1-1,1 0 1,-1 0 0,1 0 0,-1 1 0,1-2 0,1 2-1,-2-2-157,0 0-1,0 0 1,0 0-1,0 0 1,0 0-1,0-1 0,0 1 1,0 0-1,0-1 1,-1 1-1,1 0 0,0-1 1,0 1-1,0-1 1,0 0-1,-1 1 0,1-1 1,0 1-1,0-1 1,-1 0-1,1 0 0,-1 0 1,1 1-1,-1-1 1,1 0-1,-1 0 1,1 0-1,-1 0 0,0 0 1,1 0-1,-1-1 1,21-51 1143,17-71-1,-18 55-1294,-7 27 591,-2 10-2160,-2 0 0,9-54 0,-19 79 1622,-5 15 49,-5 16 14,0 7 313,1 2-1,-8 52 1,16-71 249,0 0 1,1 0-1,1 1 0,0-1 1,1 0-1,1 0 1,0 1-1,7 24 1,-7-34-570,-1-1 0,1 1 0,0-1 0,1 0 0,-1 1 0,1-1 0,-1 0 0,1-1 0,0 1 0,1 0 0,-1-1 0,1 0 0,-1 0 0,1 0 0,0 0 0,0 0 0,0-1 0,0 0 0,1 0 0,-1 0 0,1 0 0,-1-1 0,10 2 0,-8-2 2,0-1 1,0 0-1,1 0 1,-1 0-1,0-1 1,0 0-1,0-1 1,0 1-1,0-1 1,0 0 0,0-1-1,-1 1 1,1-1-1,-1 0 1,0 0-1,1-1 1,-2 0-1,7-5 1,1-2 13,-1-1 1,-1-1 0,0 0-1,-1 0 1,0-1 0,-1 0-1,11-26 1,-14 29-5,-1 0-1,-1 0 1,0 0 0,0 0 0,-1 0-1,0-1 1,-1 1 0,-1-1 0,0 0 0,0 1-1,-4-20 1,1 22 372,0 9-1143,-4 16-2527,1 14 182,4-16 4201,1-1-910,0 1 0,1-1 0,0 1 1,4 18-1,-3-28 113,0 0 0,0 0 0,0 0 0,1 0 0,0 0 0,-1 0 0,1-1 0,4 6 0,-5-7-110,1-1 0,-1 1 1,1-1-1,-1 0 0,1 1 1,-1-1-1,1 0 0,0 0 1,0 0-1,-1 0 0,1 0 1,0 0-1,0-1 0,0 1 1,0-1-1,0 1 0,0-1 1,2 0-1,-2 0-178,0 0-1,0 0 1,-1 0 0,1-1 0,0 1-1,0-1 1,-1 1 0,1-1 0,0 0-1,-1 1 1,3-3 0,11-3-32,-14 6 22,-1 0 0,1 0 0,-1 0 0,1 0 0,-1 0 0,0 0 0,1 0 0,-1 0 0,1 1 0,-1-1 0,0 0 0,1 0 0,-1 0 0,0 1 0,1-1 0,-1 0 0,0 1 0,1-1 0,-1 0 0,0 1 0,1-1 0,-1 0 0,0 1 0,0-1 0,0 0 0,1 1 0,-1-1 0,0 1 0,0-1 0,0 1 0,0 0 0,5 17 0,-4-13 0,1 2-32,0-1-1,0 1 0,0-1 1,1 0-1,0 0 1,0 0-1,0 0 0,5 6 1,-6-10 21,-1-1 1,1 1-1,0-1 1,-1 1-1,1-1 1,0 1-1,0-1 1,0 0-1,0 0 1,0 0-1,0 0 1,1 0-1,-1 0 1,0-1 0,0 1-1,1-1 1,-1 1-1,0-1 1,1 0-1,-1 0 1,0 0-1,0 0 1,1-1-1,-1 1 1,0-1-1,1 1 1,2-2-1,4-1-271,0-1-1,0-1 1,0 0-1,-1 0 1,1 0-1,-1-1 1,0-1-1,-1 1 0,0-1 1,0 0-1,0-1 1,-1 1-1,0-2 1,-1 1-1,1 0 1,6-18-1,-7 15-37,-1 1 0,0-1 0,-1 0-1,0 0 1,-1 0 0,0 0 0,-1-1 0,0 1-1,-1 0 1,0-1 0,0 1 0,-2 0 0,1 0-1,-6-19 1,3 19 325,0 0-1,-1 0 0,0 0 1,-1 1-1,0 0 1,-1 0-1,0 0 0,-1 1 1,0 0-1,0 0 1,-1 1-1,0 0 0,-15-10 1,10 10 1935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92 639 24575,'0'-18'-89,"-1"-45"-695,0 60 758,1-1 0,-1 1-1,1 0 1,-1 0-1,0-1 1,0 1-1,0 0 1,-1 0-1,1 0 1,-1 0 0,0 1-1,1-1 1,-1 0-1,-1 1 1,-1-3-1,4 4 30,-1 1 0,1 0 0,-1 0 0,1-1 1,0 1-1,-1 0 0,1 0 0,-1-1 0,1 1 0,0 0 0,-1 0 0,1 0 0,-1 0 0,1 0 0,-1 0 0,1 0 0,-1 0 0,1 0 0,-1 0 0,1 0 0,-1 0 1,1 0-1,0 0 0,-1 0 0,1 0 0,-1 0 0,1 1 0,-1-1 0,1 0 0,0 0 0,-1 0 0,1 1 0,-1-1 0,1 0 0,0 1 0,-1-1 0,1 0 0,-1 1 0,-9 17-25,9-16 21,-6 18-706,0 0 0,1 0 0,1 1 0,0-1 0,-1 26 0,3 2-1904,3 58-1,1-81 1456,1 0 1,9 44 0,-8-59 1923,0 0 1,8 17-1,-11-26-750,1 1 1,0-1-1,-1 1 1,1-1-1,0 0 1,0 1-1,-1-1 0,1 0 1,0 0-1,0 0 1,1 0-1,-1 0 1,0 0-1,0 0 0,0 0 1,1 0-1,-1 0 1,0-1-1,1 1 1,-1 0-1,3 0 1,-2-1-31,-1 0 0,0-1 1,1 1-1,-1 0 1,1-1-1,-1 1 1,0-1-1,0 1 0,1-1 1,-1 0-1,0 0 1,0 1-1,0-1 1,0 0-1,0 0 0,0 0 1,0 0-1,2-2 1,3-6 144,-1 1-1,0-1 1,0-1 0,7-18 0,-6 11 646,-1 0 1,-1 0-1,-1-1 1,2-33-1,-6-70-579,3 119-296,3 9 241,9 23 1622,-4-7 2166,10 8-3183,-16-26-1191,0-1 0,0 1 0,1 0 1,-1-1-1,1 0 0,9 5 0,-11-7 195,-1 0 0,1-1 0,0 0 0,0 0 0,0 1 0,0-2 0,0 1 0,0 0 1,0-1-1,0 1 0,1-1 0,-1 0 0,0 0 0,0 0 0,0-1 0,0 1 0,0-1 0,0 1 1,0-1-1,0 0 0,0 0 0,0-1 0,0 1 0,0-1 0,0 1 0,4-4 0,-2 0 118,1 0-1,-1 0 1,0-1-1,-1 0 0,1 1 1,-1-1-1,0-1 1,-1 1-1,1 0 0,-1-1 1,-1 0-1,4-12 1,0-3-609,-2-1 1,4-37 0,-7 28 864,-1-1 0,-1 1 0,-2 0 0,-1-1 0,-2 1 0,-18-57 0,6 35 478,-27-54 0,-5 7 3732,42 86-3813,5 9-502,0-1 0,0 1 1,-1 0-1,0 0 0,0 0 0,0 0 0,-1 1 0,0-1 0,-6-4 0,11 10-23,0 0 0,0 0 0,-1-1 0,1 1 0,0 0 0,0 0 0,0 0 0,-1 0 0,1 0 0,0 0 0,0 0 0,0 0 0,-1-1-1,1 1 1,0 0 0,0 0 0,-1 0 0,1 0 0,0 0 0,0 0 0,0 0 0,-1 0 0,1 0 0,0 0 0,0 0 0,0 1 0,-1-1 0,1 0 0,0 0 0,0 0 0,-1 0 0,1 0-1,0 0 1,0 0 0,0 1 0,0-1 0,-1 0 0,1 0 0,0 0 0,0 0 0,0 1 0,0-1 0,0 0 0,0 0 0,-1 0 0,1 1 0,-1 14 6,5 18-70,6 12 14,3 0-1,1 0 1,2-1 0,2-1-1,42 74 1,-47-98-554,1 0-1,0 0 0,1-1 1,25 22-1,-34-34 357,1 0 0,0 0 0,0-1 0,1 0 0,0 0 0,0-1 0,0 0 0,0-1 0,0 1 0,1-2 0,0 1 0,-1-1 0,1 0 0,12 0 0,-17-2 288,0 0 0,0 0 0,-1 0-1,1-1 1,0 1 0,-1-1 0,1 0 0,-1 0 0,1 0 0,-1-1 0,1 1-1,-1-1 1,0 0 0,0 0 0,0 0 0,0 0 0,0-1 0,3-2 0,-3 1 52,0 0 1,-1 0 0,1 0 0,-1-1 0,0 1 0,0-1 0,0 0 0,0 1-1,-1-1 1,0 0 0,1-9 0,-1-3-33,0 0-1,-2 0 1,0 0 0,-1 0-1,-1 0 1,-7-27-1,1 21-365,-1-3 4040,20 38 1290,15 14-5539,-23-23 862,14 10-745,-1 0 0,2-1 0,-1-1 0,36 17 0,25 17-1685,-69-40 1939,0 1-1,-1 1 0,1-1 1,-1 1-1,-1 1 0,12 14 1,-17-19 172,1-1 0,0 1 0,-1 0-1,0 0 1,0 0 0,0 0 0,0 0 0,0 0 0,0 1 0,-1-1 0,0 0 0,1 0 0,-1 0 0,0 1 0,-1-1 0,1 0 0,-1 0 0,1 0 0,-1 0 0,0 0 0,0 1 0,0-1 0,-1-1 0,1 1 0,-1 0 0,1 0 0,-1-1 0,0 1 0,0 0 0,-4 3 0,1-1 6,0-1 1,0 0-1,0 0 1,0 0-1,-1-1 0,0 1 1,1-1-1,-1 0 0,-1-1 1,1 0-1,0 0 1,0 0-1,-1-1 0,-7 2 1,-8-3-1208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24575,'1'0'0,"-1"-1"0,1 0 0,-1 1 0,1-1 0,-1 1 0,1-1 0,0 1 0,-1-1 0,1 1 0,0 0 0,-1-1 0,1 1 0,0 0 0,0-1 0,-1 1 0,1 0 0,0 0 0,0 0 0,0 0 0,-1 0 0,1 0 0,0 0 0,0 0 0,0 0 0,-1 0 0,2 0 0,-1 1 0,0 0 0,0 0 0,0-1 0,0 1 0,0 0 0,0 0 0,-1 0 0,1 0 0,0 0 0,-1 0 0,1 1 0,-1-1 0,1 0 0,-1 0 0,1 2 0,2 8 0,-1 0 0,-1 0 0,1 12 0,-1-13 0,2 18 98,14 50-1,-15-70-178,0 0 0,1-1-1,0 0 1,0 1 0,1-1 0,0 0-1,0 0 1,0-1 0,1 0-1,0 1 1,9 7 0,-12-13-84,0 1 0,1-1 1,-1 1-1,0-1 1,0 0-1,1 0 0,-1 0 1,1 0-1,-1 0 0,1-1 1,-1 1-1,1-1 1,0 1-1,-1-1 0,1 0 1,0 0-1,-1-1 1,1 1-1,-1 0 0,1-1 1,-1 1-1,1-1 0,-1 0 1,1 0-1,-1 0 1,1 0-1,-1 0 0,0-1 1,0 1-1,1-1 1,-1 0-1,0 1 0,-1-1 1,3-2-1,0 0-99,1-1-1,-1 0 1,0 0 0,-1 0-1,1 0 1,-1-1 0,0 1 0,0-1-1,-1 0 1,0 0 0,0 0-1,0 0 1,1-9 0,-3 7 164,0 0 0,-1 0 0,1-1 0,-2 1 0,1 0 0,-1 1 0,0-1 0,-1 0 0,0 0 0,0 1-1,-1 0 1,0 0 0,0 0 0,0 0 0,-1 0 0,-8-7 0,11 10 218,-2 1-1,1 0 0,0 0 0,-1 0 0,1 0 0,-1 1 0,0-1 1,0 1-1,0 0 0,0 1 0,0-1 0,0 0 0,-1 1 1,1 0-1,0 0 0,-1 1 0,1-1 0,-1 1 0,1 0 0,-1 0 1,1 0-1,-1 1 0,1-1 0,-1 1 0,1 0 0,0 0 1,-1 1-1,1-1 0,0 1 0,-7 4 0,-1 2 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12 854 24575,'-7'-273'-4607,"2"-97"-2350,10 401 11901,14 18-5275,-10-28 1629,-8-19-987,25 64 4017,7 2-4027,-26-57-1019,0 1-1,0-1 0,1 0 0,0 0 1,1-1-1,0 0 0,1-1 1,19 15-1,-26-22 590,-1-1 0,0 1 0,1-1 0,-1 0 0,1 0 0,-1 0 0,1 0 0,0 0 0,0 0 0,-1-1 0,1 1 0,0-1 0,0 0 0,-1 0 0,1 0 0,0 0 0,0 0 0,-1-1 0,5-1 0,-3 1-53,0-1 1,0 0 0,0 0-1,-1-1 1,1 1 0,-1-1-1,1 1 1,-1-1 0,0 0-1,0-1 1,3-4 0,3-4-158,-1-1-1,-1 0 1,0-1 0,-1 0 0,0 0 0,4-15 0,-7 14 354,1 1 1,-2 0-1,0 0 1,0-1 0,-2 1-1,-1-27 1,1 35 5,-1-1 0,0 1 0,-1 0 0,1-1 0,-1 1 0,0 0-1,-1 0 1,0 1 0,1-1 0,-2 0 0,1 1 0,-1 0 0,0 0 0,0 0 0,0 0 0,-1 1 0,-8-8 0,12 11 19,0 0 1,-1 1-1,1-1 0,0 0 1,-1 0-1,1 1 1,-1-1-1,1 1 0,-1-1 1,1 1-1,-1-1 1,1 1-1,-1 0 0,1 0 1,-1 0-1,0 0 0,1 0 1,-1 0-1,1 0 1,-1 1-1,1-1 0,-1 1 1,-2 0-1,2 1 101,-1-1 0,1 1 0,-1 0 0,1 0 0,0 0 0,-1 0 0,1 1 0,0-1 0,0 0 0,1 1 0,-3 3 0,-1 3 191,1-1 0,1 1 0,-1 0-1,1 0 1,1 0 0,-3 19 0,4-15-299,1 1 1,0 0-1,1-1 0,1 1 0,0-1 1,1 1-1,5 14 0,-4-18-56,0-1-1,0 1 0,0-1 0,1 1 1,1-2-1,0 1 0,0 0 0,0-1 1,15 14-1,-19-20-184,1 0 0,-1 0 0,1 0 0,0 0 0,0-1 0,0 1 1,0-1-1,0 0 0,0 0 0,0 0 0,0 0 0,0 0 0,0 0 0,1-1 0,-1 0 1,0 0-1,4 0 0,-3 0 134,1-1 0,-1 0 0,1-1 0,-1 1 0,1-1 0,-1 0 0,0 0 0,0 0 0,0 0 0,7-6 0,-1 0-11,-1-1-1,1-1 1,-1 0-1,-1 0 0,0 0 1,0-1-1,8-18 1,-4 4 564,0-1 1,-2 0 0,-2-1 0,0 0 0,-1-1-1,-2 0 1,-1 1 0,-1-2 0,-2 1 0,0 0 0,-2 0-1,-5-35 1,-4 35 163,9 26-430,3 6-71,2 4-109,8 12 582,2 0 0,0-1 0,1-1 0,35 33-1,-5-4 136,-39-41-341,53 66-3302,-52-64 2326,-1 1 1,-1 1-1,0-1 1,0 1-1,0 0 0,3 15 1,-7-22 388,0 0 1,-1 0-1,1 0 0,-1 0 1,0 0-1,0 0 0,0 1 1,0-1-1,0 0 1,-1 0-1,1 0 0,-1 0 1,0-1-1,0 1 0,0 0 1,0 0-1,-4 5 1,2-4 171,0-1 1,0 1 0,0-1 0,-1 0-1,1 0 1,-1 0 0,0 0 0,0-1-1,0 1 1,-8 2 0,1 0 267,-2-1 1,1-1 0,0 0-1,-1 0 1,1-1-1,-1-1 1,-23 0 0,28-1 321,0-1 0,0 0 0,0 0 0,0-1 0,1 0 1,-1-1-1,0 1 0,-11-7 0,0-3-3468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24575,'16'-9'0,"-10"5"0,-1 1 0,1 0 0,0 1 0,0-1 0,0 1 0,7-1 0,-11 3 0,-1-1 0,1 1 0,-1 0 0,1 0 0,-1 1 0,1-1 0,-1 0 0,1 0 0,-1 1 0,0-1 0,1 1 0,-1-1 0,1 1 0,-1 0 0,0-1 0,0 1 0,1 0 0,-1 0 0,0 0 0,0 0 0,0 0 0,0 0 0,0 0 0,0 0 0,0 1 0,0-1 0,-1 0 0,1 0 0,0 1 0,-1-1 0,1 3 0,8 19-1198,10 47 1,-16-53 570,1-1 0,0 0 0,1 0 0,1-1 0,1 1 0,15 26 0,-21-40 627,1 0 0,-1 0 0,1 0 0,0 0 0,0 0 0,0 0 0,0-1 0,0 1 0,0-1 0,0 1 0,0-1 0,1 0 0,-1 0 0,5 2 0,-5-3 0,-1 0 0,1 0 0,-1 0 0,0 0 0,1 0 0,-1 0 0,1-1 0,-1 1 0,0 0 0,1-1 0,-1 1 0,0-1 0,1 0 0,-1 1 0,0-1 0,0 0 0,0 0 0,1 0 0,-1 0 0,0 0 0,0 0 0,0 0 0,-1 0 0,1 0 0,0 0 0,0 0 0,-1-1 0,2-1 0,5-9-954,-1-1-1,-1 0 0,6-17 0,-5 4 1881,0 1 0,3-36 0,-6 59-400,5 7 768,13 15 1898,-7-7-1935,-12-11-1257,1 0 0,-1 0 0,1 0 0,0 0 0,0-1 0,0 1 0,0-1 0,0 0 0,0 0 0,0 0 0,0 0 0,0 0 0,1-1 0,-1 0 0,0 1 0,0-1 0,1 0 0,-1-1 0,0 1 0,6-2 0,-5 1 0,1-1 0,-1 0 0,0 0 0,0-1 0,0 1 0,-1-1 0,1 0 0,0 0 0,-1 0 0,0 0 0,0-1 0,0 1 0,0-1 0,2-5 0,1 0-152,-1-1 1,0 0-1,0 0 1,-1 0-1,-1 0 1,0-1-1,0 1 1,-1-1-1,1-13 1,-2 7-405,-1 0-1,0 0 1,-2 1-1,0-1 1,-6-22 0,-6-8-1081,-3-1 0,-44-87 0,60 133 1637,-18-28 2933,19 30-2901,0 0-1,0 0 1,0 0-1,0 0 1,0 0-1,0 0 1,0-1-1,0 1 1,0 0-1,0 0 1,0 0-1,0 0 1,0 0-1,0 0 1,0 0-1,0 0 1,0 0-1,-1-1 1,1 1-1,0 0 1,0 0-1,0 0 1,0 0-1,0 0 1,0 0 0,0 0-1,0 0 1,-1 0-1,1 0 1,0 0-1,0 0 1,0 0-1,0 0 1,0 0-1,0 0 1,0 0-1,-1 0 1,1 0-1,0 0 1,0 0-1,0 0 1,0 0-1,0 0 1,0 0-1,-1 0 1,1 0-1,0 0 1,0 0-1,0 0 1,0 0-1,0 0 1,0 1-1,0-1 1,0 0-1,0 0 1,0 0-1,-1 0 1,1 0-1,0 0 1,0 0-1,4 19-350,13 33 168,3-2 0,2 0 0,1-2-1,45 68 1,-41-81-3258,-20-27 3483,0 0 0,1 0-1,0-1 1,15 11-1,-20-16-14,-1 0 0,1 0 0,0 0 0,-1-1 0,1 0 0,0 1 0,0-1 0,0 0-1,1 0 1,-1 0 0,0-1 0,0 1 0,0-1 0,0 0 0,1 0 0,-1 0 0,0 0 0,0 0 0,0-1-1,1 0 1,-1 1 0,0-1 0,0 0 0,0-1 0,0 1 0,0 0 0,0-1 0,-1 0 0,1 1 0,0-1 0,-1 0-1,0 0 1,3-3 0,0-1-217,0-1-1,-1 1 1,1-1-1,-2 0 1,1 0 0,-1-1-1,0 1 1,0-1-1,-1 1 1,0-1-1,0 0 1,-1 0 0,0 0-1,-1 0 1,0-14-1,-1-8 174,-2 0 0,-12-53-1,8 50 240,-2 0-1,-1 1 0,-1 0 0,-1 1 0,-2 0 0,-2 1 0,-21-33 1,36 61 69,0 1 1,-1-1-1,1 0 1,0 1-1,-1-1 1,1 1-1,0 0 1,-1-1-1,0 1 1,1 0-1,-1 0 1,0 0-1,1 0 1,-1 0-1,-3-1 1,5 2-234,-1 0 0,1 0-1,0 1 1,0-1 0,-1 0 0,1 0 0,0 0 0,-1 0 0,1 0 0,0 0 0,-1 1 0,1-1 0,0 0 0,0 0 0,-1 0 0,1 1 0,0-1 0,0 0 0,-1 0 0,1 1 0,0-1 0,0 0 0,0 0 0,0 1 0,-1-1 0,1 0 0,0 1 0,0-1 0,0 1 0,0 20 1078,4 6-1846,3 0-1,0-1 1,1 0 0,21 42-1,57 94-2713,-24-61 3158,-36-62-939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63 150 24575,'-4'-6'0,"-3"-2"0,-3-1 0,-1 1 0,-1-1 0,2 0 0,4 1 0,4 0 0,9-2 0,8-2 0,5-1 0,11-3 0,6-2-4761,-3 3 1331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301 505 24575,'-12'-8'-590,"-1"-1"0,0 2 0,0 0-1,-1 1 1,0 0 0,-21-6 0,30 11 418,0 0-1,0 0 1,0 1 0,1 0 0,-1 0 0,0 0 0,0 0 0,0 1-1,0 0 1,0 0 0,1 0 0,-1 0 0,0 1 0,1 0-1,-1 0 1,1 0 0,0 0 0,0 1 0,0 0 0,0 0 0,0 0-1,0 0 1,-5 7 0,1 1-214,0-1 0,1 2-1,0-1 1,1 1 0,0 0-1,1 0 1,0 0 0,1 1 0,0 0-1,-2 17 1,3-14 275,1-1 0,1 1-1,1 0 1,0 0 0,1 0 0,0 0 0,1 0-1,6 19 1,-7-29 143,1 0 0,1 0-1,-1 0 1,1 0 0,0-1 0,0 1-1,1-1 1,0 0 0,0 0 0,0 0-1,8 7 1,-9-9 54,0-1 1,0 0-1,1 0 0,-1 0 0,0 0 1,1-1-1,0 0 0,-1 1 0,1-1 1,0 0-1,0-1 0,0 1 0,-1-1 1,1 0-1,0 0 0,0 0 1,0 0-1,0 0 0,0-1 0,4-1 1,2-1 17,0-1 1,1-1-1,-1 1 1,-1-2 0,1 1-1,-1-1 1,0-1-1,0 0 1,-1 0 0,0 0-1,0-1 1,-1-1 0,12-16-1,-7 8 399,-1 0-1,-1-1 0,11-25 1,0-21-2310,-18 51 1869,0 0 0,-2 0 0,1 0 0,-2 0 0,0 0 1,0 0-1,-1 0 0,-3-17 0,-1 12-39,0-1-1,-1 2 1,0-1-1,-2 1 1,-10-19-1,-12-11 294,-2 0 0,-73-78-1,69 84 299,21 23-171,-31-35-1915,17 18 6499,116 125-3914,-18-20-1958,-12-7-2078,-2 2 0,52 82 0,-72-91 2942,-3 2-1,-2 1 1,30 84 0,-1 48 707,11 29-3363,-66-210 2666,-1-1 11,0 0 0,1 0 0,0 0 0,0-1 0,1 1 0,0-1 1,12 14-1,-16-22 16,-1 1 1,1 0-1,-1-1 1,1 1-1,-1-1 1,1 1-1,-1-1 1,1 1-1,0-1 1,-1 0-1,1 1 1,0-1-1,0 0 1,-1 1-1,1-1 1,0 0-1,0 0 1,-1 0 0,1 0-1,0 0 1,0 0-1,-1 0 1,1 0-1,0 0 1,0 0-1,0 0 1,-1 0-1,2-1 1,-1 0-39,0 1 1,0-1-1,0 0 1,0 0-1,0-1 1,0 1-1,0 0 1,0 0-1,0 0 0,-1-1 1,1 1-1,0 0 1,0-3-1,2-4-48,-1 0 0,-1 0-1,1-1 1,-1-9 0,-1-3 2,0-1 0,-2 1 0,-1-1 0,-1 1 1,0 0-1,-2 0 0,0 0 0,-1 1 0,-2 0 1,0 1-1,-1-1 0,0 2 0,-25-32 0,8 17-36,-1 0-1,-1 3 0,-2 0 0,-1 2 0,-71-47 0,94 69 44,5 4 0,0 0 0,0-1 0,0 0-1,1 0 1,-1 0 0,-4-5 0,8 7 44,-1 0 1,1 0 0,-1 0-1,1 0 1,0 1-1,-1-1 1,1 0 0,0 0-1,0 0 1,0 0 0,0 0-1,0 0 1,0 0-1,0 0 1,0 0 0,0 0-1,0 0 1,0 1 0,0-1-1,1 0 1,-1 0 0,0 0-1,1 0 1,-1 0-1,1 1 1,-1-1 0,1 0-1,-1 0 1,1 1 0,0-1-1,-1 0 1,1 1-1,0-1 1,-1 0 0,1 1-1,1-1 1,17-13 3500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44 146 24575,'-6'-27'-520,"0"1"-1,-2 1 1,-10-26-1,13 37 469,5 14 52,0 0 1,0 0-1,0 0 0,0 0 1,0 0-1,0 0 0,0 0 1,0 0-1,1 0 0,-1 0 1,0 0-1,0 0 0,0 0 1,0 0-1,0 0 0,0 0 1,0 0-1,0 0 0,0 0 1,1 0-1,-1 0 0,0 0 1,0 0-1,0 0 0,0-1 1,0 1-1,0 0 0,0 0 1,0 0-1,0 0 0,0 0 1,0 0-1,0 0 0,0 0 1,0 0-1,0 0 0,0-1 1,0 1-1,0 0 0,0 0 1,0 0-1,0 0 0,0 0 1,0 0-1,0 0 0,0-1 1,14 15 3,17 23-8,26 41-3013,60 110 0,29 96-3524,-101-197 4977,-13-32 4156,-11-21 2882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141 486 24575,'-13'-48'-4649,"0"1"4544,-13-51 3009,26 98-2893,0 0 0,-1 0 1,1 0-1,0-1 0,0 1 1,0 0-1,0 0 0,0 0 1,0-1-1,0 1 0,0 0 1,0 0-1,0-1 0,0 1 1,0 0-1,0 0 0,0-1 1,0 1-1,0 0 1,0 0-1,0-1 0,0 1 1,0 0-1,0 0 0,0 0 1,0-1-1,0 1 0,1 0 1,-1 0-1,0-1 0,0 1 1,0 0-1,0 0 0,1-1 1,7 6 275,14 17 411,-19-18-447,58 71-1088,-45-53 655,2 0-1,0-1 0,1-1 1,2 0-1,23 18 1,-41-37-308,-1 1 0,1 0 1,0-1-1,0 0 1,-1 1-1,1-1 0,0 0 1,6 1-1,-8-2 400,-1 0 1,1 0-1,-1 0 0,1 0 0,-1 0 0,1 0 1,-1 0-1,1-1 0,-1 1 0,1 0 1,-1 0-1,1 0 0,-1-1 0,0 1 0,1 0 1,-1 0-1,1-1 0,-1 1 0,0 0 1,1-1-1,0 0 0,-1 0 35,1 0 0,-1 0 0,1 0 0,-1 0 0,0 0 0,1 0 0,-1 0 0,0 0 0,0 0 0,0 0 0,0 0 0,0-1 0,0 1 0,-1-1 0,-1-11 120,0-1 1,-2 1-1,0 0 0,0 1 0,-12-23 0,-38-60-57,35 64-437,-17-30-2291,4 4 2888,-68-89-1,96 141-232,-1 0 1,1 0-1,-1 0 1,-7-5-1,11 10 61,1-1-1,-1 1 1,1-1 0,-1 1-1,1 0 1,-1-1 0,0 1-1,1 0 1,-1 0 0,1-1-1,-1 1 1,0 0 0,1 0-1,-1 0 1,0 0 0,1 0-1,-1 0 1,0 0 0,1 0-1,-1 0 1,1 0 0,-1 0-1,0 0 1,1 0 0,-1 0-1,0 1 1,1-1 0,-1 0-1,1 0 1,-1 1 0,1-1-1,-1 0 1,0 1 0,1-1-1,-1 1 1,1-1 0,0 1 0,-1-1-1,1 1 1,-1-1 0,1 1-1,0-1 1,-1 1 0,1 0-1,0-1 1,0 1 0,-1-1-1,1 1 1,0 0 0,0-1-1,0 1 1,0 0 0,0-1-1,0 1 1,0-1 0,0 2-1,-1 5 336,0 0 0,0 0 1,1 0-1,0 0 0,0 0 0,1 0 0,0 0 0,0-1 0,0 1 0,-2 4 6918,0-12-7234,0 0-1,0 1 0,0-1 1,-1 1-1,1-1 0,0 1 1,0-1-1,0 1 0,0 0 1,-1-1-1,1 1 0,0 0 1,0 0-1,0 0 0,-1 0 1,1 0-1,0 0 0,0 0 1,-1 1-1,1-1 0,0 0 1,0 1-1,0-1 0,0 0 1,0 1-1,-1 0 0,1-1 1,-1 2-1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24575,'2'0'0,"-1"0"0,1 0 0,-1 1 0,0-1 0,1 0 0,-1 0 0,1 1 0,-1-1 0,0 1 0,1-1 0,-1 1 0,0 0 0,0-1 0,1 1 0,-1 0 0,0 0 0,0 0 0,0 0 0,0 0 0,0 0 0,0 0 0,0 0 0,-1 0 0,2 3 0,1 2 0,-1-1 0,0 1 0,0 0 0,1 11 0,3 9 0,-3-18 0,0 0 0,1 0 0,-1 0 0,2-1 0,-1 1 0,1-1 0,0 0 0,1-1 0,0 1 0,0-1 0,0 0 0,1-1 0,14 11 0,3-3 0,0 0 0,1-2 0,27 9 0,-3-1 0,-44-17-484,0 0-1,0 1 1,0-1-1,0 1 0,-1 0 1,6 5-1,-8-7 368,-1 0 0,0 0 0,0 0 0,0 0 0,0 1 0,-1-1 1,1 0-1,0 1 0,-1-1 0,1 0 0,0 1 0,-1-1 0,0 1 0,1-1 0,-1 1 0,0-1 0,0 1 0,1-1 0,-1 1 0,0-1 0,-1 1 0,1-1 0,0 1 0,0-1 0,-1 1 0,1-1 0,-1 1 0,0 1 0,-3 5 59,-1-1-1,0 1 1,0-1-1,0 0 1,-1-1 0,0 1-1,-1-1 1,1 0-1,-15 10 1,2-4-1260,-1 0 1,-35 16 0,24-16 1838,4-4 2087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24575,'57'-110'-2148,"-56"109"2167,0 0 0,-1 0 0,1 1 0,0-1 0,-1 0 0,1 0 0,0 1 0,0-1 0,0 1 0,0-1 0,0 1 0,-1-1 0,1 1 0,0 0 0,0-1 0,0 1 0,0 0 0,0 0 0,0 0 0,0 0 0,0 0 0,0 0 0,0 0 0,0 0 0,0 0 0,0 0 0,0 0 0,0 1 0,0-1 0,0 0 0,0 1 0,0-1 0,0 1 0,1 0 0,5 2 4,-1 1 0,0 1 0,10 7 0,-10-7 138,42 36 69,-2 2 1,-2 2-1,-2 2 1,55 80-1,-3 21-6040,-66-100 3507</inkml:trace>
  <inkml:trace contextRef="#ctx0" brushRef="#br0" timeOffset="1">368 363 24575,'-6'-6'0,"-3"-4"0,-3-2 0,1-1 0,2 0 0,7-2 0,7-2 0,7-3 0,6 1 0,10-6 0,8-3 0,2-1 0,4 3 0,0 2-4760,-8 4 1329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3:5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21 500 24575,'-8'-35'-127,"4"19"111,1 0 0,-3-31 0,6 41 20,0 0 0,1 0 0,-1 1 0,1-1 0,1 0 0,-1 1 0,1-1 0,0 0 0,0 1 0,0 0 0,1-1 0,3-4 0,13-15-836,1 2 0,1 0 0,0 1 0,33-25 1,-21 18-540,-17 15 657,29-27-1332,55-37-1,-100 78 2047,1-1 0,0 0 0,-1 1 0,1 0 0,0-1 0,0 1 0,0-1 0,-1 1 0,1 0 0,0-1 0,0 1 0,0 0 0,0 0 0,0 0 0,0 0 0,0 0 0,-1 0 0,3 0 0,-3 0 0,1 0 0,-1 1 0,1-1 0,-1 0 0,0 1 0,1-1 0,-1 1 0,0-1 0,1 0 0,-1 1 0,0-1 0,1 1 0,-1-1 0,0 1 0,0-1 0,0 1 0,1-1 0,-1 1 0,0-1 0,0 1 0,0-1 0,0 1 0,0 0 0,0 6 0,0 0 0,-1 0 0,0 0 0,-2 6 0,1-1 0,-37 209-917,-13 103-488,51-317 1484,-1 50 1483,2-52-1443,0-1-1,0 1 1,1-1-1,0 1 0,0-1 1,0 1-1,1-1 0,-1 0 1,5 8-1,-5-11-61,0 1 0,0-1-1,1 0 1,-1 0-1,0 0 1,0 0 0,1 0-1,-1 0 1,1 0 0,-1 0-1,1-1 1,-1 1 0,1-1-1,0 1 1,-1-1 0,1 1-1,0-1 1,-1 0 0,1 0-1,0 0 1,-1 0-1,1 0 1,0 0 0,-1 0-1,1-1 1,0 1 0,-1-1-1,1 1 1,-1-1 0,1 1-1,0-1 1,2-2 0,7-2 569,0-2 1,0 1-1,12-11 0,-12 9-443,31-26-240,4-3 351,-14 18 3968,-32 19-4236,1 0 0,-1 0 0,1 0 0,-1 0 0,1 0 0,-1 0 0,1 0 0,-1 0 0,1 0 0,-1 0 0,1 0 0,-1 0 0,1 0 0,-1 0 0,1 0 0,-1 1 0,1-1 0,-1 0 0,1 0 0,-1 1 0,1-1 0,-1 0 0,0 1-1,1-1 1,-1 0 0,1 1 0,-1-1 0,0 0 0,1 1 0,-1-1 0,0 1 0,0-1 0,1 1 0,-1-1 0,0 1 0,0-1 0,0 1 0,0-1 0,1 1 0,-1-1 0,0 1 0,5 30-130,-3-19 17,0-5-49,-1 0-1,1 0 1,1 0-1,0 0 1,0-1-1,0 1 1,1-1-1,-1 0 0,9 10 1,0-4-6690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1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45 714 24575,'4'-82'-5865,"18"-101"-1,-12 108 4481,2-2 3000,6-60-2834,-16 109 2759,-3-35-1,1 57-1403,-1 0 1,0 0-1,0 0 0,-1 0 0,1 0 0,-1 0 1,-4-6-1,6 11-16,-1 0-1,1 0 1,-1 0-1,1 0 1,-1 0-1,0 1 1,1-1 0,-1 0-1,0 0 1,0 1-1,0-1 1,1 0 0,-1 1-1,0-1 1,0 1-1,0-1 1,0 1 0,0-1-1,-2 1 1,2 0-69,0 0 1,-1 0-1,1 0 0,0 1 1,-1-1-1,1 1 1,0-1-1,0 1 0,-1-1 1,1 1-1,0-1 1,0 1-1,0 0 0,0 0 1,0 0-1,0 0 1,0 0-1,0 0 0,-2 2 1,-3 4-234,0 1 0,0 1 1,1-1-1,0 1 1,1 0-1,0 0 0,0 0 1,1 1-1,0-1 0,0 1 1,1 0-1,-2 18 0,4-20 43,0 0 0,0 0 1,0 0-1,1 0 0,0 0 0,1 0 0,0 0 0,0 0 0,1 0 0,0-1 0,0 0 0,0 1 0,1-1 0,0 0 1,1-1-1,7 10 0,2-3 19,1 0 0,0-1-1,1-1 1,0 0 0,1-1 0,0-1 0,19 8 0,-9-5-133,47 31 1,-70-40 258,0 0 1,1 0 0,-1 1 0,-1-1 0,1 1 0,-1 0-1,1 0 1,-1 0 0,0 1 0,0-1 0,-1 1 0,4 9 0,-4-6 4,0-1 0,-1 1 0,0 0 0,0 0 0,-1 0 0,0-1 0,-1 16 1,0-23-12,1 0 0,0 0 0,0 0 0,0 1 0,0-1 0,0 0 0,0 0 0,0 0 0,0 0 0,0 0 0,0 0 0,0 0 0,0 0 0,0 1 0,0-1 0,0 0 0,0 0 0,0 0 0,0 0 0,1 0 0,-1 0 0,0 0 0,0 0 0,0 0 0,0 0 0,0 1 0,0-1 0,0 0 0,0 0 0,0 0 0,0 0 0,0 0 0,0 0 0,0 0 0,1 0 0,-1 0 0,0 0 0,0 0 0,0 0 0,0 0 0,0 0 0,0 0 0,0 0 0,0 0 0,1 0 0,-1 0 0,0 0 0,0 0 0,0 0 0,0 0 0,0 0 0,0 0 0,0 0 0,0 0 0,0 0 0,1 0 0,-1 0 0,0 0 0,0 0 0,0 0 0,0 0 0,0 0 0,0 0 0,0 0 0,0 0 0,0-1 0,0 1 0,0 0 0,1 0 0,9-9 0,13-17 0,-23 26 0,135-168 4083,-135 168-4078,0 0-1,0 0 1,0 0 0,0 0-1,0 1 1,0-1-1,0 0 1,0 0 0,0 0-1,0 0 1,0 0-1,0 0 1,0 0-1,0 0 1,0 0 0,0 0-1,0 0 1,0 0-1,0 0 1,0 0 0,0 0-1,0 1 1,0-1-1,0 0 1,0 0 0,0 0-1,0 0 1,0 0-1,0 0 1,0 0 0,0 0-1,0 0 1,0 0-1,1 0 1,-1 0 0,0 0-1,0 0 1,0 0-1,0 0 1,0 0 0,0 0-1,0 0 1,0 0-1,0 0 1,0 0-1,0 0 1,0 0 0,0 0-1,0 0 1,0 0-1,1 0 1,-1 0 0,0 0-1,0 0 1,0 0-1,0 0 1,0 0 0,0 0-1,0 0 1,0 0-1,0 0 1,0 0 0,-1 12 1,-5 28-75,0-5 1091,5-29-705,1 1-1,0 0 1,0-1-1,0 1 1,1-1-1,0 1 0,0-1 1,0 0-1,3 7 1,-3-11-245,0 0-1,-1-1 1,1 1-1,0-1 1,0 0 0,0 1-1,0-1 1,0 0-1,0 0 1,1 1 0,-1-1-1,0 0 1,1 0-1,-1 0 1,0-1 0,3 2-1,-2-1-40,0-1-1,0 1 1,1-1-1,-1 0 0,0 0 1,0 0-1,0 0 1,1 0-1,-1 0 1,0-1-1,0 1 0,0-1 1,0 1-1,0-1 1,4-2-1,1 0-351,-1-1-1,1-1 1,-1 1 0,0-1 0,0 0-1,0 0 1,-1-1 0,0 1-1,0-1 1,-1-1 0,1 1-1,-1 0 1,4-11 0,-3 7-299,0 0-1,-1 0 1,0-1 0,-1 0 0,-1 0 0,1 0 0,-2 0 0,2-18 0,-4 21 522,0 1 1,0 0-1,0 0 1,-1-1-1,0 1 1,0 0-1,-1 0 1,0 1-1,0-1 1,0 1-1,-1-1 1,0 1-1,0 0 0,-1 0 1,0 1-1,0-1 1,0 1-1,-1 0 1,1 1-1,-1-1 1,0 1-1,-1 0 1,1 1-1,-1 0 0,1 0 1,-1 0-1,0 0 1,-9-1-1,14 4 320,-1-1-1,0 1 0,0 0 1,0 0-1,1 0 0,-1 1 1,0-1-1,0 1 0,1-1 1,-1 1-1,0 0 0,1 0 1,-1 0-1,0 0 0,1 1 0,0-1 1,-1 1-1,1 0 0,0-1 1,0 1-1,0 0 0,0 0 1,0 0-1,0 0 0,0 1 1,1-1-1,-1 0 0,1 1 1,0-1-1,0 1 0,0 0 1,-1 2-1,1-2-44,0-1 0,0 0 0,1 1 0,-1-1 0,1 1-1,0-1 1,0 1 0,0-1 0,0 1 0,0-1 0,0 1 0,1-1 0,-1 0 0,1 1-1,0-1 1,-1 1 0,1-1 0,0 0 0,0 0 0,1 1 0,-1-1 0,0 0 0,1 0 0,-1 0-1,1-1 1,0 1 0,0 0 0,0-1 0,-1 1 0,2-1 0,-1 1 0,0-1 0,0 0 0,0 0-1,0 0 1,5 1 0,-1 0-177,1-1 0,-1 0 0,0 0 0,1 0 0,-1-1 0,0 0 0,1 0 0,-1-1 0,1 0 0,-1 0 0,0-1 0,7-2 0,7-3 0,-1-1 0,25-15 0,-22 11 0,-21 11 0,0 0 0,0 1 0,0-1 0,0 0 0,1 1 0,-1-1 0,0 1 0,0-1 0,1 1 0,-1 0 0,0 0 0,1-1 0,-1 1 0,0 0 0,1 0 0,-1 0 0,0 0 0,1 1 0,-1-1 0,0 0 0,0 0 0,1 1 0,-1-1 0,0 1 0,0-1 0,2 2 0,-1 0 0,-1 0 0,1 0 0,-1 0 0,0 0 0,0 0 0,0 0 0,0 0 0,0 0 0,-1 0 0,1 1 0,-1-1 0,1 0 0,-1 0 0,0 4 0,0 46-438,-1-43 327,0-1 0,0 1 1,1-1-1,1 1 0,-1-1 0,2 1 0,-1-1 0,1 0 0,4 13 0,-5-20 125,-1 0-1,1 0 1,0 0-1,-1 0 1,1 0-1,0 0 1,0 0-1,-1 0 1,1-1-1,0 1 1,0 0-1,0-1 1,0 1-1,0 0 1,0-1-1,0 1 1,0-1-1,1 0 1,-1 1-1,0-1 1,0 0-1,0 0 1,0 0-1,0 0 1,1 0-1,-1 0 1,0 0-1,0 0 1,0 0-1,0 0 1,0-1-1,1 1 0,-1 0 1,2-2-1,4-1 148,1-1 0,0 0 0,-1-1 0,7-5 0,11-6 109,-23 16-270,0-1 0,0 1 0,-1-1 0,1 1 0,0 0 0,0-1 0,0 1 0,0 0 0,0 0 0,0 0 0,-1 1 0,1-1 0,0 0 0,0 1 0,0-1 0,-1 1 0,1 0 0,0-1 0,0 1 0,-1 0 0,3 2 0,2 2 0,0 0 0,-1 0 0,1 0 0,5 9 0,-7-9 0,0 0 0,0 0 0,1-1 0,-1 1 0,10 6 0,-13-10 0,1-1 0,0 1 0,-1 0 0,1-1 0,-1 1 0,1-1 0,0 1 0,0-1 0,-1 0 0,1 0 0,0 0 0,-1 0 0,1 0 0,0 0 0,0 0 0,-1 0 0,1-1 0,0 1 0,-1-1 0,1 1 0,0-1 0,-1 0 0,1 0 0,-1 1 0,3-3 0,2-2 0,1 0 0,-1-1 0,0 0 0,-1 0 0,1 0 0,-1-1 0,0 0 0,-1 0 0,0 0 0,0 0 0,0-1 0,4-15 0,-3 8 0,-1 1 0,-1-1 0,0 0 0,-1 0 0,0 0 0,-2-21 0,-1 16 0,-1 1 0,-1-1 0,-8-31 0,8 43 0,1 0 0,-1 0 0,-1 0 0,1 1 0,-2-1 0,1 1 0,-1 0 0,0 0 0,0 0 0,-12-11 0,1 8-1365,2 5-5461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55 216 24575,'-4'4'0,"-3"3"0,-2 1 0,-2-4 0,1-5 0,2-6 0,2-2 0,7-7 0,7-4 0,11-6-6784,7-5 6784,7-3-4170,3 1 4170,2-1 0,-6 7 2763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69 24575,'-1'-1'0,"0"-1"0,0 1 0,0-1 0,0 1 0,1-1 0,-1 0 0,1 1 0,-1-1 0,1 0 0,-1 1 0,1-1 0,0 0 0,0 0 0,0 1 0,0-1 0,0 0 0,0 0 0,1 1 0,-1-1 0,0 0 0,1 1 0,-1-1 0,1 0 0,0 1 0,0-1 0,-1 0 0,1 1 0,0 0 0,0-1 0,1 1 0,-1-1 0,0 1 0,0 0 0,1 0 0,-1 0 0,0 0 0,1 0 0,-1 0 0,1 0 0,0 0 0,-1 1 0,1-1 0,-1 0 0,1 1 0,3-1 0,1 0 0,-1-1 0,0 2 0,1-1 0,-1 0 0,0 1 0,1 0 0,-1 0 0,1 1 0,-1 0 0,0 0 0,1 0 0,-1 0 0,0 1 0,0 0 0,0 0 0,0 0 0,0 1 0,0-1 0,-1 1 0,9 7 0,-9-6 0,1 1 0,0-1 0,-1 1 0,0 0 0,0 1 0,0-1 0,-1 1 0,0 0 0,0-1 0,0 1 0,-1 0 0,0 1 0,0-1 0,0 0 0,-1 1 0,1 11 0,-2-13 0,1 0 0,-1-1 0,1 1 0,0 0 0,0-1 0,0 1 0,1-1 0,-1 0 0,1 1 0,0-1 0,1 0 0,-1 0 0,4 4 0,-1-2 0,0-1 0,1 0 0,-1 0 0,1-1 0,0 0 0,1 0 0,10 6 0,8 2 0,-13-7 0,0 1 0,0 0 0,0 1 0,-1 0 0,18 16 0,-28-21-49,1-1-1,-1 0 0,0 1 0,0-1 1,0 0-1,0 1 0,0-1 1,-1 1-1,1 0 0,0-1 1,-1 1-1,1 0 0,-1-1 0,0 1 1,1 0-1,-1 0 0,0-1 1,0 1-1,0 3 0,-1-2-156,0 0 0,0 0 0,0 0 0,0 0 0,0 0 0,-1 0 0,1 0 0,-1 0 0,0-1 0,-2 4 0,-4 3-604,0-1 0,0 0-1,-1 0 1,-19 12 0,17-13 475,0-1 0,-1 0 0,0 0 0,0-1 1,0-1-1,-16 4 0,-4-2 1799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24575,'28'-38'0,"-28"37"0,0 1 0,1 0 0,-1 0 0,0 0 0,1 0 0,-1-1 0,0 1 0,0 0 0,1 0 0,-1 0 0,0 0 0,1 0 0,-1 0 0,0 0 0,1 0 0,-1 0 0,0 0 0,1 0 0,-1 0 0,0 0 0,1 0 0,-1 0 0,0 0 0,0 1 0,1-1 0,-1 0 0,0 0 0,1 0 0,-1 0 0,0 1 0,0-1 0,1 0 0,-1 0 0,0 0 0,0 1 0,0-1 0,1 0 0,-1 0 0,0 1 0,0-1 0,0 0 0,0 1 0,0-1 0,1 0 0,-1 0 0,0 1 0,0-1 0,0 0 0,0 1 0,9 20 0,-8-18 0,53 163-5345,4 9 260,-52-160 7324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24575,'7'-3'0,"-1"-1"0,1 1 0,0-2 0,-1 1 0,0-1 0,0 0 0,0 0 0,-1 0 0,1-1 0,-1 0 0,-1 0 0,1-1 0,-1 1 0,0-1 0,-1 0 0,1 0 0,-1 0 0,-1 0 0,1 0 0,-1-1 0,1-9 0,-2 11 0,-1 0 0,1 0 0,-1 0 0,0 1 0,-1-1 0,-1-11 0,2 17 0,-1-1 0,1 0 0,0 0 0,0 0 0,0 0 0,-1 0 0,1 0 0,0 1 0,-1-1 0,1 0 0,-1 0 0,1 1 0,-1-1 0,1 0 0,-1 0 0,0 1 0,1-1 0,-1 1 0,0-1 0,0 1 0,1-1 0,-1 1 0,0-1 0,0 1 0,0-1 0,1 1 0,-1 0 0,0 0 0,0-1 0,0 1 0,0 0 0,0 0 0,0 0 0,0 0 0,1 0 0,-1 0 0,0 0 0,0 0 0,0 1 0,0-1 0,0 0 0,0 0 0,1 1 0,-1-1 0,0 1 0,0-1 0,0 0 0,1 1 0,-1 0 0,0-1 0,0 2 0,-4 1 0,0 2 0,0-1 0,0 0 0,1 1 0,0 0 0,0 0 0,0 0 0,1 1 0,-1-1 0,1 1 0,1 0 0,-1 0 0,1 0 0,0 0 0,0 0 0,1 1 0,-2 8 0,2-4 0,0 0 0,0 0 0,1 0 0,1-1 0,0 1 0,0 0 0,1 0 0,0-1 0,6 17 0,-6-23 22,-1 0-1,1 0 0,0-1 1,0 1-1,0-1 0,1 0 1,-1 0-1,1 1 0,0-2 1,-1 1-1,1 0 0,1 0 1,-1-1-1,0 0 0,5 3 1,-6-4-94,1-1 1,-1 1 0,1 0 0,-1 0 0,1-1 0,-1 0 0,1 1 0,0-1 0,-1 0-1,1 0 1,0 0 0,-1-1 0,1 1 0,0-1 0,-1 1 0,1-1 0,-1 0 0,1 0 0,-1 0-1,0 0 1,1-1 0,-1 1 0,3-3 0,6-4-6755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 24575,'-1'0'-31,"0"0"-1,0 0 1,0 0-1,0 0 1,0 1-1,0-1 1,0 0-1,0 0 1,0 1-1,1-1 1,-1 1-1,0-1 1,0 1 0,0-1-1,0 1 1,1-1-1,-1 1 1,0 0-1,1-1 1,-1 1-1,0 0 1,1 0-1,-1 0 1,0 2-167,-1-1 0,1 1 0,1-1 1,-1 1-1,0 0 0,1-1 0,-1 1 0,1 3 1,-1 6-1042,2 1 1,3 21 0,-4-31 1050,5 29-2932,11 36-1,-10-50 2958,0 0-1,2 0 1,11 22-1,-18-39 288,-1 1 0,1-1 0,0 0-1,0 1 1,0-1 0,0 0-1,0 1 1,0-1 0,0 0 0,0 0-1,0 0 1,1 0 0,-1 0-1,0 0 1,1 0 0,-1-1 0,1 1-1,-1 0 1,3 0 0,-3-1 22,1 0 0,-1 0 0,0-1 0,0 1 1,1 0-1,-1 0 0,0-1 0,0 1 1,0-1-1,0 1 0,0-1 0,0 0 0,0 1 1,0-1-1,0 0 0,0 0 0,0 0 0,0 1 1,1-3-1,3-3 18,-1-1 1,0 0-1,0 0 0,0-1 1,-1 1-1,3-10 0,5-22 2054,10-68 0,-4 12 130,-17 95-2356,0-1-1,0 1 0,0-1 1,0 1-1,0 0 1,0-1-1,0 1 0,0-1 1,0 1-1,1 0 0,-1-1 1,0 1-1,0-1 1,0 1-1,1 0 0,-1-1 1,0 1-1,0 0 0,1 0 1,-1-1-1,0 1 1,1 0-1,-1-1 0,0 1 1,1 0-1,-1 0 1,0 0-1,1-1 0,-1 1 1,0 0-1,1 0 0,-1 0 1,1 0-1,-1 0 1,0 0-1,1 0 0,-1 0 1,1 0-1,-1 0 0,0 0 1,1 0-1,-1 0 1,1 0-1,-1 0 0,0 0 1,1 0-1,-1 1 1,0-1-1,1 0 0,-1 0 1,1 0-1,-1 1 0,0-1 1,0 0-1,1 0 1,-1 1-1,0-1 0,1 0 1,-1 1-1,0-1 1,22 26-1083,-17-19 698,42 45-5775,-12-22 5983,-9-9 356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51 630 24575,'0'-1'0,"0"1"0,0-1 0,1 0 0,-1 1 0,0-1 0,0 1 0,-1-1 0,1 0 0,0 1 0,0-1 0,0 1 0,0-1 0,0 1 0,-1-1 0,1 0 0,0 1 0,0-1 0,-1 1 0,1-1 0,0 1 0,-1-1 0,1 1 0,-1 0 0,1-1 0,-1 1 0,1-1 0,-1 1 0,1 0 0,-1 0 0,1-1 0,-1 1 0,1 0 0,-2-1 0,1 1 0,1 0 0,-1 1 0,0-1 0,0 0 0,0 0 0,1 1 0,-1-1 0,0 0 0,0 1 0,1-1 0,-1 1 0,0-1 0,1 1 0,-1-1 0,1 1 0,-1-1 0,0 1 0,1 0 0,-1-1 0,1 1 0,0 0 0,-1 0 0,1-1 0,-1 2 0,-4 10-673,1-1-1,0 1 0,1 0 1,1 0-1,0 0 1,-1 20-1,2-9-1276,1 0 0,5 38 1,-3-46 1812,1-1 0,0 1-1,1 0 1,1-1 0,12 27 0,-15-37 140,0 1 0,1-1 0,0 0 0,0 0 0,0 0 0,0 0 0,0-1 0,1 1 0,0-1 0,-1 0 0,1 0 0,1 0 0,-1-1 0,0 0 0,1 1 0,-1-1 0,1-1 0,-1 1 0,1-1 1,0 1-1,9 0 0,-8-2 52,1 0 0,0 0 1,0 0-1,0-1 0,0 0 1,0 0-1,0-1 0,-1 0 1,1 0-1,-1-1 0,1 1 1,7-6-1,-6 3 260,0-1-1,0 0 1,0 0 0,-1-1-1,0 0 1,-1 0 0,1-1-1,5-8 1,-3 1 403,0-1 0,-1 0 0,-1 0 0,0-1 0,-1 0 0,-1 0 1,0 0-1,-1-1 0,1-24 0,-4 13-1784,-1-1 1,-2 1-1,-1-1 0,-1 1 1,-1 0-1,-2 0 1,-15-41-1,-93-188-5394,107 242 6069,4 6 650,0 1 0,-1 0 0,0 1 0,-1-1 0,-10-12 0,16 21-207,0 0 0,-1 0 0,1 0 0,0-1 1,0 1-1,0 0 0,0 0 0,0 0 1,-1 0-1,1 0 0,0 0 0,0 0 1,0 0-1,0 0 0,-1 0 0,1 0 1,0 0-1,0 0 0,0 0 0,0 0 1,-1 0-1,1 0 0,0 0 0,0 0 0,0 0 1,0 0-1,-1 0 0,1 0 0,0 0 1,0 0-1,0 0 0,0 1 0,0-1 1,-1 0-1,1 0 0,0 0 0,0 0 1,0 0-1,0 0 0,0 0 0,0 1 1,0-1-1,0 0 0,0 0 0,-1 0 1,1 0-1,0 1 0,0-1 0,0 0 0,0 0 1,0 0-1,0 0 0,0 1 0,0-1 1,0 0-1,0 0 0,0 0 0,0 0 1,0 1-1,0-1 0,0 0 0,0 0 1,1 0-1,-2 14 2379,6 26-2181,2 0 0,1-1-1,16 45 1,-12-46 410,-11-34-650,53 174-4964,-12-72 2924,-9-40 4155,-28-59-2226,-1 1 1,1-1-1,0 0 1,1 0-1,0 0 1,0-1-1,8 7 1,-11-11 10,-1-1 0,1 1-1,-1-1 1,1 1 0,0-1 0,-1 0 0,1 0 0,0 0 0,0 0 0,0-1 0,0 1-1,0-1 1,4 1 0,-4-1 278,-1-1 0,1 1 0,-1-1-1,1 1 1,0-1 0,-1 0 0,0 0 0,1 0-1,-1 0 1,5-3 0,5-6 1335,22-20 0,-25 21-1002,1 0 1,0 1 0,12-8-1,-18 14-440,1-1-1,-1 1 0,1 0 0,-1 1 0,1-1 0,0 1 0,0 0 0,0 0 0,-1 0 0,1 1 0,0-1 0,5 1 0,23 3 1062,-18-2-380,0 0-1,0-1 1,21-2 0,-31 1-650,1 0 1,-1-1 0,1 1-1,-1-1 1,1 0 0,-1-1-1,0 1 1,0-1 0,0 0-1,-1-1 1,1 1 0,6-7-1,-6 4-112,0 0 0,0 0 0,0 0 0,-1-1 0,0 0 0,-1 0 0,0 0 0,0 0 0,0-1 0,-1 1 0,0-1 0,0 1 0,-1-1 0,0 0 0,0 1 0,-1-14 0,0 16 0,0 0 0,-1 0 0,1 0 0,-1 0 0,0 1 0,-1-1 0,1 0 0,-1 1 0,0-1 0,0 1 0,0-1 0,-1 1 0,1 0 0,-1 0 0,0 0 0,0 0 0,-1 1 0,1-1 0,-1 1 0,1 0 0,-1 0 0,0 0 0,0 1 0,-1-1 0,1 1 0,0 0 0,-9-3 0,9 5 0,-1-1 0,1 0 0,-1 1 0,0 0 0,1 0 0,-1 0 0,1 1 0,-1 0 0,1 0 0,-1 0 0,1 0 0,-1 1 0,1-1 0,0 1 0,0 0 0,-1 0 0,2 1 0,-1-1 0,0 1 0,0 0 0,1 0 0,0 0 0,-1 1 0,1-1 0,0 1 0,1 0 0,-1 0 0,1-1 0,0 2 0,0-1 0,0 0 0,0 0 0,1 1 0,-2 4 0,3-8 0,0 1 0,-1-1 0,1 0 0,0 0 0,0 0 0,0 0 0,0 0 0,0 0 0,1 1 0,-1-1 0,0 0 0,0 0 0,1 0 0,-1 0 0,1 0 0,-1 0 0,1 0 0,-1 0 0,1 0 0,0 0 0,-1 0 0,1 0 0,0-1 0,1 2 0,0-1 0,-1 0 0,1 0 0,0 0 0,0-1 0,0 1 0,0-1 0,-1 1 0,1-1 0,0 0 0,0 0 0,0 0 0,4 0 0,1-1 0,0 0 0,0 0 0,0-1 0,0 1 0,0-2 0,11-4 0,-5-2 0,0 1 0,-1-2 0,19-17 0,5-4 0,-35 30 0,0 1 0,0-1 0,0 0 0,0 1 0,0-1 0,0 1 0,0-1 0,0 1 0,0-1 0,1 1 0,-1 0 0,0-1 0,0 1 0,0 0 0,1 0 0,-1 0 0,0 0 0,0 0 0,0 0 0,0 0 0,1 0 0,-1 1 0,0-1 0,0 0 0,2 2 0,1 0 0,0 1 0,0-1 0,-1 1 0,1 0 0,4 6 0,-5-6 0,1 1 0,-1-1 0,1 0 0,0 0 0,0 0 0,6 3 0,-4-5-179,-1 1 0,1-1-1,0 0 1,0 0 0,0-1-1,0 1 1,0-1 0,1-1 0,-1 1-1,0-1 1,0 0 0,-1 0-1,1-1 1,0 0 0,0 0-1,6-4 1,12-5-1037,0-2 1,28-20-1,-40 25 1127,16-11-1305,-1-1 0,38-36 0,-55 47 976,-1-1 0,0-1 0,0 1-1,-1-2 1,-1 1 0,0-1 0,0 0 0,-1 0-1,4-14 1,-9 24 467,0-1 0,0 1 0,-1-1 0,1 1 0,-1-1 0,1 0 0,-1 1 0,0-1-1,0 0 1,0 1 0,0-1 0,-1 1 0,1-1 0,-1 0 0,1 1 0,-1-1 0,0 1 0,0-1-1,0 1 1,-1 0 0,1-1 0,0 1 0,-1 0 0,1 0 0,-1 0 0,-3-2 0,2 1 33,-1 1 1,1 0-1,-1 0 1,0 0-1,0 0 1,0 1-1,0-1 1,0 1-1,0 0 1,0 0 0,-1 1-1,1-1 1,0 1-1,0 0 1,-7 1-1,-29 6 323,37-6 44,0-1 1,0 2-1,0-1 1,0 0-1,0 0 0,0 1 1,1 0-1,-1 0 1,0-1-1,-2 4 1,4-4-212,0 0 1,1 0 0,-1 0 0,1 0 0,-1 0 0,1 0 0,-1 1 0,1-1-1,0 0 1,0 0 0,-1 0 0,1 0 0,0 1 0,0-1 0,0 0 0,0 0-1,0 0 1,0 0 0,1 1 0,0 1 0,0 6 773,11 88-1956,35 129 1,45 100-5946,-77-277 6231,-4-12 42,-1 1 1,-2 0 0,4 40-1,-11-68 711,-1 0 0,1 0-1,-2 0 1,1 1 0,-1-1 0,-1 0-1,0-1 1,0 1 0,-1 0 0,0 0-1,-1-1 1,0 0 0,-1 0 0,1 0-1,-2 0 1,1-1 0,-8 9 0,10-14-14,0 0 0,0-1 0,0 1 0,0 0 0,0-1 0,-1 0 0,1 0 0,-1 0 0,0 0 0,0 0 0,0-1 0,1 0 0,-1 1 0,0-2 1,-1 1-1,-4 0 0,3-1 157,0 0 0,0-1-1,0 1 1,0-2 0,1 1 0,-1-1 0,0 1 0,0-1 0,1-1 0,-7-3 0,0-1-157,1 0-1,0-1 1,0-1 0,1 1 0,-11-12 0,-15-25-3805,24 28 3587,1-1 0,1-1 0,1 0 0,1 0 0,0-1 0,1 0 0,2 0 0,0 0 0,-3-29 0,6 31 585,1-1 0,1 1 0,1 0 0,0 0 1,2-1-1,0 1 0,1 0 0,0 1 0,2-1 0,0 1 0,8-17 0,2 5-748,1 1-1,1 1 1,1 1 0,1 0 0,1 2-1,30-27 1,158-117-5292,-135 113 3986,-64 48 1581,-1-1 1,-1 0-1,1 0 1,9-12-1,-15 16 322,-1 0 0,1 0-1,-1 0 1,1-1 0,-1 1-1,-1-1 1,1 1 0,-1-1-1,1 0 1,-1 1 0,-1-1-1,1 0 1,-1-7 0,0 4-501,-3-54 2911,2 59-2478,1-1 0,-1 1 1,0 0-1,0 0 1,0 0-1,0-1 0,0 1 1,0 0-1,-1 0 1,0 1-1,0-1 0,0 0 1,0 0-1,0 1 1,-4-4-1,5 5 44,0 0 1,0 0 0,-1 1-1,1-1 1,0 0-1,-1 1 1,1-1-1,0 1 1,-1 0-1,1-1 1,-1 1-1,1 0 1,-1 0-1,1 0 1,0 0 0,-1 0-1,1 0 1,-1 0-1,1 0 1,-1 1-1,-1 0 1,0 0-374,1 0 1,-1 1-1,1-1 1,-1 1 0,1 0-1,0 0 1,0 0-1,0 0 1,0 0-1,-2 3 1,-1 3-766,0-1 0,1 1 0,0 0 0,0 0 0,1 0 0,-4 11 0,5-11 597,0 0-1,1 0 0,0 1 1,0-1-1,1 1 0,0-1 1,0 1-1,1-1 0,2 13 1,-1-16 128,-1 0 1,1 0 0,0-1-1,0 1 1,1 0 0,-1-1 0,1 0-1,0 0 1,0 0 0,0 0 0,1 0-1,0-1 1,-1 1 0,1-1 0,0 0-1,1 0 1,3 2 0,5 1 233,0 0 1,0-1-1,1-1 1,-1 0-1,1-1 1,0 0-1,0-1 1,0-1-1,0 0 1,0-1-1,0 0 1,27-5-1,2-3 676,0-1 0,76-29 0,-52 11 2178,-9 3-5648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9 24575,'-3'-2'0,"0"1"0,0 0 0,0 0 0,0 0 0,0 0 0,-1 0 0,1 1 0,0 0 0,-1-1 0,1 1 0,0 0 0,-1 1 0,1-1 0,0 0 0,-6 2 0,4 0 0,0 0 0,1 0 0,-1 1 0,0-1 0,1 1 0,-1 0 0,1 0 0,0 1 0,-4 3 0,-1 3 0,1-1 0,0 1 0,1 1 0,0-1 0,0 1 0,1 0 0,-6 18 0,9-21 0,1 1 0,0-1 0,0 1 0,1 0 0,0 0 0,0 0 0,1 0 0,0-1 0,1 1 0,0 0 0,0 0 0,1 0 0,4 14 0,-4-19 0,-1 0 0,1 0 0,0-1 0,0 1 0,0 0 0,0-1 0,1 1 0,-1-1 0,1 0 0,0 0 0,0 0 0,0 0 0,0-1 0,1 1 0,-1-1 0,1 0 0,0 0 0,-1 0 0,1 0 0,0 0 0,0-1 0,0 0 0,0 0 0,0 0 0,1 0 0,-1-1 0,0 0 0,0 0 0,0 0 0,8-1 0,-5 0-161,0-1-1,0 0 1,0 0-1,-1-1 1,1 0-1,0 0 1,-1 0-1,0-1 1,0 0-1,0 0 1,0-1-1,-1 0 0,0 0 1,0 0-1,0 0 1,0-1-1,-1 0 1,0 0-1,0 0 1,5-13-1,-4 10-50,-2 1 0,1-1 0,-1 0 0,-1 0 0,1 0 0,-1-1 0,-1 1 0,0 0 0,0-1 0,-1 1 0,0-1 0,-1 1 0,0 0 0,0-1 0,-5-14 0,3 18 214,1 1 0,-1 0 0,0 0 0,0 0 1,0 1-1,-1-1 0,0 1 0,0-1 0,-5-3 0,8 7-9,0 0 0,0 0 0,0 0-1,-1 0 1,1 0 0,0 0 0,-1 0 0,1 0 0,-1 0 0,1 1 0,-1-1 0,0 1 0,1-1 0,-1 1-1,0 0 1,1-1 0,-1 1 0,1 0 0,-1 0 0,0 0 0,1 0 0,-1 1 0,0-1 0,1 0 0,-1 1 0,0-1-1,1 1 1,-1 0 0,1-1 0,-1 1 0,1 0 0,-1 0 0,1 0 0,0 0 0,-2 1 0,-2 5-1166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24 402 24575,'14'-29'-181,"-1"0"-1,-2-1 1,0-1-1,5-34 1,-13 51 105,0 1 0,-2-1 1,0 0-1,0 0 0,-1 0 1,-1 0-1,0 1 1,-1-1-1,0 0 0,-2 1 1,-8-26-1,11 37 98,0 0 0,0 0 0,0 0-1,0 0 1,0 0 0,-1 0 0,1 0 0,0 1-1,-1-1 1,0 1 0,1-1 0,-3-1 0,3 3 9,0-1 0,0 1 0,0 0 0,0-1 1,0 1-1,0 0 0,0 0 0,0-1 0,0 1 1,0 0-1,0 0 0,0 0 0,0 0 0,0 0 1,0 0-1,0 1 0,0-1 0,0 0 0,-1 1 1,0 0 15,0 1 1,-1-1 0,1 1 0,0 0 0,0-1-1,0 1 1,1 0 0,-1 0 0,0 1-1,1-1 1,-1 0 0,1 0 0,0 1-1,0-1 1,0 1 0,0-1 0,0 1-1,0 3 1,-1 0-99,1 1-1,0 0 0,0-1 0,0 1 1,1 0-1,0 0 0,1 0 1,0-1-1,0 1 0,0 0 1,1-1-1,0 1 0,0-1 1,0 1-1,1-1 0,0 0 0,0 0 1,7 9-1,1-1-88,1-2-1,0 1 1,0-1 0,2-1 0,-1 0-1,19 10 1,-13-9-556,-1 1 0,0 1 0,-1 0 1,0 1-1,-1 1 0,-1 0 0,22 31 0,-36-46 697,-1 0-1,1-1 0,-1 1 0,1 0 0,-1-1 1,1 1-1,-1-1 0,1 1 0,-1 0 0,1-1 0,0 0 1,-1 1-1,1-1 0,0 1 0,0-1 0,-1 0 0,1 1 1,0-1-1,0 0 0,0 0 0,-1 0 0,1 1 1,0-1-1,0 0 0,0 0 0,-1 0 0,1 0 0,0 0 1,0-1-1,0 1 0,-1 0 0,1 0 0,0 0 1,0-1-1,-1 1 0,1-1 0,0 1 0,0 0 0,-1-1 1,1 1-1,0-1 0,-1 1 0,1-1 0,-1 0 1,2 0-1,3-5-17,-1 1 1,1-1-1,-1 1 0,4-8 1,-6 9-20,9-14-514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6 363 24575,'0'0'0,"-1"0"0,1 0 0,0-1 0,-1 1 0,1 0 0,0 0 0,0-1 0,-1 1 0,1 0 0,0 0 0,0-1 0,-1 1 0,1 0 0,0-1 0,0 1 0,0 0 0,0-1 0,-1 1 0,1 0 0,0-1 0,0 1 0,0-1 0,0 1 0,0 0 0,0-1 0,0 1 0,0 0 0,0-1 0,0 1 0,0-1 0,0 1 0,0 0 0,0-1 0,1 1 0,-1 0 0,0-1 0,0 1 0,0 0 0,0-1 0,1 1 0,-1 0 0,0-1 0,0 1 0,1 0 0,-1 0 0,0-1 0,0 1 0,1 0 0,-1 0 0,1-1 0,0 1 0,1-1 0,-1 1 0,1-1 0,-1 1 0,1 0 0,0 0 0,-1 0 0,1 0 0,-1 0 0,1 0 0,2 1 0,18 6 0,0 0 0,-1 2 0,1 1 0,-2 1 0,22 14 0,-1-1 0,2 1-656,67 34-2009,-109-59 2652,0 1 0,0-1 0,-1 1 0,1-1 0,0 1 0,0-1 0,0 0 1,0 0-1,0 1 0,0-1 0,0 0 0,0 0 0,0 0 0,0 0 0,0 0 0,0 0 0,0 0 0,0 0 0,0 0 0,0-1 0,0 1 0,0 0 0,0-1 0,1 0 0,-1 0-33,-1 0 0,1 1 0,0-1 0,-1 0 0,1 0 0,-1-1 0,1 1 0,-1 0 0,0 0 0,1 0 0,-1 0 0,0 0 0,0 0 0,0 0 0,0-1 0,0 1 0,0-2 0,-1-8-533,-1-1 1,0 1 0,-6-16-1,5 17 53,-7-26-660,-25-102 270,32 118 847,0 0 0,1 0-1,1-1 1,3-37 0,-1 53-196,0-1 1,0 1 0,0-1-1,1 1 1,0 0 0,0 0 0,1 0-1,5-10 1,-4 10 389,0 0-1,0 1 1,0-1 0,0 1-1,1-1 1,0 1-1,0 1 1,0-1 0,0 1-1,1 0 1,-1 0-1,9-3 1,-10 5-8,1-1-1,0 1 1,-1 0 0,1 0 0,0 0-1,0 0 1,0 1 0,0 0-1,0 0 1,0 1 0,0-1 0,0 1-1,0 0 1,-1 0 0,1 1-1,0 0 1,-1-1 0,1 1 0,-1 1-1,1-1 1,-1 1 0,0 0-1,0-1 1,0 2 0,-1-1-1,1 0 1,-1 1 0,5 6 0,-1 0 201,-1 0 1,0 1-1,-1-1 1,0 1-1,-1 0 1,0 1-1,-1-1 1,3 18-1,0 12-1175,0 48-1,0-4-176,-4-67-139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32 24575,'-22'37'0,"21"-34"0,-1 0 0,1 0 0,0 0 0,0 0 0,0 0 0,0 0 0,1 0 0,-1 0 0,1 1 0,0-1 0,0 3 0,0-5 1,0-1 0,0 1 0,0-1-1,0 1 1,0-1 0,0 1 0,0-1 0,1 1-1,-1-1 1,0 1 0,0-1 0,0 0 0,1 1-1,-1-1 1,0 0 0,1 1 0,-1-1-1,0 1 1,1-1 0,-1 0 0,0 0 0,1 1-1,-1-1 1,1 0 0,-1 0 0,0 1 0,1-1-1,-1 0 1,1 0 0,-1 0 0,1 0 0,0 0-1,18-5 26,-13 1-78,-1 1 0,1-1 0,-1 0 0,5-5-1,-6 4-106,0 0 1,0 0-1,0-1 0,-1 1 0,0-1 0,4-10 0,-6 15 161,-1-1-1,1 1 1,-1 0-1,1 0 1,-1 0 0,0 0-1,1 0 1,-1-1-1,0 1 1,0 0-1,0 0 1,0 0-1,0-1 1,0 1-1,0 0 1,0 0-1,-1 0 1,1-1-1,0 1 1,-1 0-1,1 0 1,-1 0-1,1 0 1,-1 0 0,0 0-1,1 0 1,-1 0-1,0 0 1,0 0-1,1 0 1,-1 0-1,0 1 1,0-1-1,0 0 1,0 1-1,0-1 1,0 0-1,0 1 1,-1-1-1,1 1 1,0 0 0,0-1-1,-3 1 1,0-1-2,0 1 0,-1 1 0,1-1 0,-1 0 0,1 1 0,0 0 0,-1 0 0,1 0 0,0 1 0,0 0 0,0-1 0,0 1 0,0 1 0,0-1 0,-4 4 0,0-1 0,1 1 0,0 0 0,1 0 0,-1 1 0,1 0 0,-9 12 0,11-11-83,0 0 0,0 0 1,1 0-1,0 0 1,1 1-1,0-1 0,0 1 1,1 0-1,0-1 1,0 1-1,1 0 0,0 0 1,2 14-1,3 5-5698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1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31 513 24575,'-1'3'0,"-1"-1"0,1 0 0,0 0 0,-1 1 0,1-1 0,-1 0 0,-3 3 0,5-5 0,0 0 0,0 0 0,-1 0 0,1 0 0,0 1 0,0-1 0,-1 0 0,1 0 0,0 0 0,0 0 0,-1 0 0,1 0 0,0 0 0,0 0 0,-1 0 0,1 0 0,0 0 0,-1 0 0,1 0 0,0 0 0,0 0 0,-1 0 0,1 0 0,0 0 0,0 0 0,-1 0 0,1 0 0,0 0 0,-1-1 0,-5-12 0,5 4-65,1 0 0,-1 0 0,1 0-1,1 0 1,-1 0 0,2 0 0,-1 0-1,4-10 1,28-72-756,-22 64 738,12-32 382,19-51-3706,-34 87 1089,-1-1-1,5-42 1,-13 42 1745,-2 19 628,-3 14-77,0 12-125,1 0 0,1 1 0,1-1 0,0 44 0,2-41 486,0 33 2596,1-41-2889,1 0-1,1 0 1,0 0 0,1-1-1,0 1 1,9 21 0,-4-19 998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24575,'0'0'0,"0"-1"0,1 1 0,-1 0 0,0-1 0,0 1 0,0-1 0,0 1 0,0-1 0,0 1 0,0-1 0,0 1 0,0-1 0,0 1 0,0-1 0,-1 1 0,1 0 0,0-1 0,0 1 0,0-1 0,-1 1 0,1-1 0,0 1 0,0 0 0,-1-1 0,1 1 0,0 0 0,-1-1 0,1 1 0,-1-1 0,-9 11 0,-6 21 0,7-4-549,0-1-1,-6 35 0,13-50 367,1 1 0,-1-1 0,2 0 0,0 1-1,0-1 1,1 1 0,0-1 0,4 15 0,-4-22-255,1 0 0,-1 0 0,1 0 0,0 0 0,0 0 0,0 0 0,1-1 1,-1 1-1,5 3 0,-4-4 334,-1 0 0,1-1-1,0 0 1,1 0 0,-1 0 0,0 0 0,1 0 0,-1-1 0,1 0-1,-1 1 1,1-1 0,0-1 0,-1 1 0,8 0 0,-4-1 76,1 0 1,-1-1-1,1 1 1,-1-2-1,1 1 1,-1-1-1,0 0 1,0-1-1,0 0 1,0 0-1,0 0 1,-1-1-1,8-5 1,21-20-3043,-3-3 3735,-15 13 3172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98 24575,'0'0'0,"0"0"0,0 0 0,0 0 0,0 0 0,0 0 0,0 0 0,0 1 0,0-1 0,-1 0 0,1 0 0,0 0 0,0 0 0,0 0 0,0 0 0,0 0 0,-1 0 0,1 0 0,0 0 0,0 0 0,0 0 0,0 0 0,-1 0 0,1 0 0,0 0 0,0 0 0,0 0 0,0 0 0,0 0 0,-1 0 0,1 0 0,0 0 0,0 0 0,0 0 0,0 0 0,0 0 0,-1 0 0,1 0 0,0 0 0,0 0 0,0 0 0,0-1 0,0 1 0,0 0 0,-1 0 0,1 0 0,0 0 0,0-1 0,-4-10 0,2-12 0,2 15 0,-1-26 0,1 33 0,0 1 0,0-1 0,-1 0 0,1 0 0,0 0 0,0 0 0,0 0 0,-1 0 0,1 0 0,-1 1 0,1-1 0,0 0 0,-1 0 0,0 0 0,1 1 0,-1-1 0,1 0 0,-1 1 0,0-1 0,1 0 0,-1 1 0,0-1 0,0 1 0,1-1 0,-1 1 0,0 0 0,0-1 0,-1 1 0,1 0 0,-1 0 0,1 1 0,0-1 0,0 0 0,0 1 0,0 0 0,0-1 0,0 1 0,0 0 0,0-1 0,0 1 0,1 0 0,-1 0 0,0 0 0,0-1 0,1 1 0,-1 0 0,0 0 0,1 0 0,-1 0 0,1 1 0,-1-1 0,1 1 0,-12 31 0,11-29 0,-3 10 0,0-1 0,1 1 0,0 0 0,1 0 0,1 0 0,1 18 0,0-28 0,0-1 0,0 0 0,0 0 0,1 0 0,0 0 0,0 0 0,0 1 0,0-1 0,0 0 0,0-1 0,1 1 0,-1 0 0,1 0 0,0-1 0,0 1 0,0-1 0,0 1 0,0-1 0,1 0 0,-1 0 0,1 0 0,-1 0 0,1 0 0,0-1 0,0 1 0,0-1 0,0 0 0,0 0 0,0 0 0,0 0 0,0 0 0,0-1 0,5 1 0,0-1-105,0 0 0,1 0 0,-1-1 0,0 0 0,1-1 0,-1 0 0,0 0 0,0-1 0,0 0 0,-1 0 0,1-1 0,13-8 0,7-5-6721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31 132 24575,'-2'0'0,"-3"0"0,0-2 0,-1 0 0,0-3 0,1-1 0,4-5 0,3 0 0,4 1 0,10-7 0,13-6 0,5-1 0,-4 3-8191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2 171 24575,'0'0'0,"-1"-1"0,1 1 0,0-1 0,0 1 0,0-1 0,0 1 0,0-1 0,0 1 0,0-1 0,0 1 0,0-1 0,0 1 0,0-1 0,0 1 0,0-1 0,0 1 0,1-1 0,-1 1 0,0-1 0,0 1 0,1 0 0,-1-1 0,0 1 0,0-1 0,1 1 0,-1 0 0,1-1 0,8 11 0,-1 1 0,62 92-3984,-54-76 2336,2 0 0,0-2 0,1 0 1,33 32-1,-51-56 1853,0 0 0,0 0 0,0 0 0,-1 0-1,1-1 1,0 1 0,0 0 0,0 0 0,1-1 0,-1 1 0,0-1 0,0 1 0,0-1 0,0 1 0,1-1 0,-1 1 0,0-1 0,0 0 0,1 0 0,-1 0 0,0 0 0,0 0 0,1 0 0,1 0-1,-2-2 125,1 1-1,-1 0 0,0-1 0,0 1 1,0-1-1,0 1 0,0-1 0,0 1 0,-1-1 1,1 0-1,0 1 0,-1-1 0,1 0 1,-1 0-1,0 1 0,1-4 0,3-40-50,-1 1 0,-2-1-1,-3 1 1,-7-55 0,1 17-147,8 81-131,0 0 0,-1-1 0,1 1 0,0-1 0,0 1 0,1 0 0,-1-1 0,0 1 0,0 0 0,1-1 0,-1 1 0,1-2 0,-1 3 0,1 0 0,-1-1 0,0 1 0,0 0 0,1 0 0,-1 0 0,0 0 0,0 0 0,1 0 0,-1 0 0,0-1 0,0 1 0,1 0 0,-1 0 0,0 0 0,0 0 0,1 0 0,-1 0 0,0 0 0,1 0 0,-1 0 0,0 1 0,0-1 0,1 0 0,-1 0 0,0 0 0,0 0 0,1 0 0,-1 0 0,0 0 0,0 1 0,1-1 0,-1 0 0,0 0 0,0 1 0,27 28 0,-15-14 0,-7-10 0,1 1 0,0-1 0,0-1 0,0 1 0,1-1 0,0 0 0,8 3 0,-14-6 0,1 0 0,-1-1 0,1 1 0,-1-1 0,1 1 0,-1-1 0,1 0 0,-1 1 0,1-1 0,0 0 0,-1 0 0,1 0 0,-1 0 0,1-1 0,-1 1 0,1 0 0,0-1 0,-1 1 0,1-1 0,-1 1 0,1-1 0,-1 0 0,0 0 0,1 1 0,-1-1 0,0 0 0,0 0 0,1 0 0,-1-1 0,0 1 0,0 0 0,0 0 0,0-1 0,0 1 0,-1 0 0,1-1 0,0 1 0,-1-1 0,1 1 0,0-4 0,1 0 0,-1 0 0,0-1 0,0 1 0,0-1 0,0 1 0,-1-1 0,0 0 0,0 1 0,-1-1 0,0 1 0,-2-10 0,3 14 0,-1-1 0,0 0 0,1 0 0,-1 1 0,0-1 0,0 0 0,0 1 0,0-1 0,0 1 0,0-1 0,-1 1 0,1 0 0,0-1 0,-1 1 0,1 0 0,-1 0 0,1 0 0,-1 0 0,0 0 0,1 1 0,-1-1 0,0 0 0,0 1 0,1-1 0,-1 1 0,0-1 0,0 1 0,0 0 0,0 0 0,0 0 0,1 0 0,-1 0 0,0 1 0,0-1 0,0 0 0,0 1 0,1-1 0,-3 2 0,0-1 0,0 1 0,0 0 0,0 0 0,1 1 0,-1-1 0,0 1 0,1-1 0,0 1 0,0 0 0,0 0 0,0 1 0,0-1 0,0 1 0,1-1 0,0 1 0,0 0 0,0 0 0,0 0 0,0 0 0,1 0 0,0 0 0,-1 5 0,-2 7 0,2 0 0,0 0 0,0 1 0,2 24 0,0-29-550,1 1 0,0-1 0,1 0 0,1 1 0,0-1 0,0 0-1,1-1 1,1 1 0,9 16 0,-12-24 360,1 0 1,-1 0-1,1-1 0,0 1 1,0-1-1,0 0 0,1 1 1,-1-2-1,1 1 0,0 0 0,0-1 1,0 1-1,0-1 0,0 0 1,0-1-1,1 1 0,-1-1 1,1 0-1,-1 0 0,1 0 0,-1 0 1,1-1-1,-1 0 0,1 0 1,0 0-1,-1-1 0,1 1 1,8-3-1,-4 0 552,0 0 0,0 0 0,0-1 1,-1 0-1,0 0 0,1-1 0,-1 0 0,-1-1 0,1 1 0,12-14 1,-5 2-1536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24575,'42'-151'0,"-35"128"-54,3-1-189,-2-1 0,-1 0-1,0 0 1,-2 0 0,2-34-1,-7 59 244,0-1 0,0 0 0,0 0 0,0 0 0,0 0 0,0 0 0,0 0 0,0 0 0,0 0 0,0 0 0,0 0 0,-1 1 0,1-1 0,0 0 0,-1 0 0,1 0 0,-1-1 0,-7 11 0,-5 26 0,11-25-272,0 0 0,0 0 0,1 1 0,1-1 0,0 1-1,0-1 1,1 0 0,0 1 0,1-1 0,0 0 0,1 0-1,0 0 1,7 16 0,-4-16-86,0 1 1,1-1-1,0 0 0,0-1 0,1 1 0,0-1 0,1-1 1,0 0-1,0 0 0,1-1 0,15 9 0,30 14 328,-49-27 1487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47 24575,'1'-2'0,"0"1"0,-1-1 0,1 1 0,0-1 0,-1 1 0,0-1 0,1 1 0,-1-1 0,0 1 0,0-1 0,1 0 0,-1 1 0,-1-1 0,1-2 0,0 3 0,0 0 0,0 0 0,0 0 0,0 0 0,0 0 0,-1 0 0,1 0 0,0 0 0,-1 0 0,1 0 0,0 0 0,-1 0 0,1 0 0,-1 0 0,0 0 0,1 1 0,-1-1 0,0 0 0,1 0 0,-1 1 0,-1-2 0,1 2 0,0 0 0,1 1 0,-1-1 0,0 0 0,1 0 0,-1 1 0,0-1 0,1 0 0,-1 1 0,0-1 0,1 1 0,-1-1 0,1 1 0,-1-1 0,1 1 0,-1-1 0,1 1 0,0-1 0,-1 1 0,1 0 0,-1-1 0,1 1 0,0 0 0,0-1 0,-1 1 0,1 0 0,0-1 0,0 2 0,-7 23 0,4-12-29,1 0 0,1 1 0,0-1 0,1 1 0,0-1 0,1 1-1,1-1 1,0 1 0,5 15 0,-4-20 11,0-1 0,0 1 0,1-1-1,0 0 1,1 0 0,0-1 0,0 1 0,0-1-1,1 0 1,0-1 0,0 1 0,1-1 0,0 0-1,0-1 1,8 5 0,25 9 95,-12-6-1541,-3 2-3957,-25-15 5414,1 1 0,-1-1-1,0 0 1,0 0-1,1 0 1,-1 0-1,0 0 1,0 1 0,1-1-1,-1 0 1,0 0-1,0 0 1,0 1-1,0-1 1,1 0 0,-1 0-1,0 1 1,0-1-1,0 0 1,0 0-1,0 1 1,0-1 0,0 0-1,0 0 1,0 1-1,1-1 1,-1 0-1,0 1 1,0-1 0,-1 0-1,1 0 1,0 1-1,0-1 1,0 0 0,0 1-1,0-1 1,0 0-1,0 0 1,-1 1-1,-11 6-223,-19-2 28,4-2 200,0-2 0,0-1 0,-36-4 0,50 1-55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3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948 142 24575,'11'-14'0,"-2"0"0,11-21 0,-18 31 0,0 0 0,0 0 0,0 0 0,-1 0 0,0-1 0,0 1 0,0-1 0,0 1 0,-1-1 0,1 1 0,-1-1 0,0 1 0,-2-9 0,2 12 0,0 1 0,0-1 0,0 1 0,0 0 0,0-1 0,0 1 0,0 0 0,-1-1 0,1 1 0,0 0 0,0-1 0,0 1 0,0 0 0,-1-1 0,1 1 0,0 0 0,-1-1 0,1 1 0,0 0 0,0 0 0,-1-1 0,1 1 0,0 0 0,-1 0 0,1 0 0,0-1 0,-1 1 0,1 0 0,-1 0 0,1 0 0,0 0 0,-1 0 0,1 0 0,-1 0 0,-12 8 0,-8 19 0,16-19-452,1 0 0,-1 0-1,2 1 1,-1-1 0,1 1 0,1 0-1,0 0 1,0 0 0,0 0 0,1 0-1,1 1 1,-1-1 0,2 0 0,1 17-1,-2-25 469,1 0-1,-1 0 0,0 0 1,0 0-1,0 0 1,1 0-1,-1-1 0,1 1 1,-1 0-1,1 0 1,-1 0-1,1 0 0,-1-1 1,1 1-1,0 0 0,-1 0 1,1-1-1,0 1 1,-1-1-1,1 1 0,0-1 1,0 1-1,0-1 1,0 1-1,0-1 0,1 1 1,0-1-87,-1 0 1,1 0-1,-1-1 0,1 1 1,-1 0-1,1-1 0,-1 1 1,1-1-1,-1 0 0,1 1 1,-1-1-1,0 0 1,1 0-1,1-1 0,24-26 1001,-16 12 3379,-6 6-4095,0-1 0,-1 1 0,-1-1-1,5-21 1,6 81-214,-2-10-432,-5-21-6207</inkml:trace>
  <inkml:trace contextRef="#ctx0" brushRef="#br0" timeOffset="1">156 832 24575,'-26'11'-651,"11"-3"-400,0-1 0,-1 0 1,0-1-1,0-1 1,-26 4-1,42-8 1102,0-1 1,-1 0-1,1 0 1,0 0-1,-1 0 0,1 0 1,0 0-1,-1 0 1,1 0-1,0 0 0,-1 0 1,1 0-1,0 0 0,-1 0 1,1 0-1,-1 0 1,1 0-1,0 0 0,-1-1 1,1 1-1,0 0 1,0 0-1,-1 0 0,1 0 1,0-1-1,-1 1 1,1 0-1,-1-1 0,7-7 297,19-10-339,-24 17 77,65-39-1449,97-44 0,78-18-2869,-185 79 4386,133-48-3451,57-24 2375,-242 93 1132,-1 1-1,1-1 1,-1 0 0,1 0-1,-1 0 1,4-4 0,-7 6-191,1 0 0,-1 0 0,0 0 0,0 0 0,0 0 0,0-1 0,0 1 0,0 0 0,0 0 0,0 0 0,0 0-1,0 0 1,0 0 0,0 0 0,0-1 0,0 1 0,0 0 0,0 0 0,0 0 0,0 0 0,0 0 0,0 0 0,0-1 0,0 1 0,0 0 0,0 0 0,0 0 0,0 0 0,0 0 0,0 0 0,0 0 0,0-1 0,0 1 0,0 0 0,0 0 0,0 0 0,0 0 0,0 0 0,0 0 0,-1 0 0,1 0 0,0 0 0,0-1-1,0 1 1,0 0 0,0 0 0,0 0 0,0 0 0,0 0 0,-1 0 0,1 0 0,0 0 0,-17 0 2248,-3 2 847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2 393 24575,'0'-9'0,"-1"7"0,1-1 0,0 1 0,-1-1 0,1 1 0,1-1 0,-1 1 0,0-1 0,0 1 0,1-1 0,1-3 0,-1 6-46,0 1-1,0 0 0,0 0 1,0 0-1,0 0 0,0 0 0,0 0 1,0 0-1,0 0 0,0 0 1,-1 1-1,1-1 0,0 2 1,0-3-431,14 28-3417,12 31 0,22 79 573,-25-67 2671,-24-70 669,1 1 1,-1-1 0,0 0 0,1 0 0,-1 1 0,1-1 0,0 0 0,-1 0 0,1 0-1,0 0 1,0 0 0,-1 0 0,1 0 0,0 0 0,2 1 0,-3-2-2,1 0 0,-1 0 0,1 0 0,-1 0 0,0 0 0,1 0 0,-1 0 0,1 0 0,-1 0 0,0-1 0,1 1 0,-1 0 0,0 0 0,1-1 0,-1 1 0,0 0 0,1 0 0,-1-1 0,0 1 0,0 0 0,1-1 0,-1 1 0,0 0 0,0-1 0,0 1 1,1 0-1,-1-1 0,0 1 0,0-1 0,0 0 0,2-5 783,0 0 1,0 0-1,-1 0 0,1-12 1,-2-8-1958,-5-44-1,2 49 1526,1-1 0,1 1 0,3-30 0,-2 50-336,0 0-1,0 1 1,0-1 0,0 0-1,0 0 1,0 0-1,0 0 1,1 0 0,-1 0-1,0 1 1,0-1 0,1 0-1,-1 0 1,1 0-1,-1 1 1,1-1 0,-1 0-1,1 1 1,-1-1 0,1 0-1,-1 1 1,1-1-1,0 1 1,0-1 0,-1 1-1,1-1 1,0 1 0,0-1-1,-1 1 1,1 0-1,0-1 1,0 1 0,0 0-1,0 0 1,-1 0 0,1-1-1,0 1 1,0 0-1,0 0 1,0 0 0,0 1-1,1-1 1,4 2 747,-1 0-1,1 0 1,-1 0 0,0 1 0,8 5-1,4 1-583,-12-6 27,0-1-1,1 0 0,-1 0 0,1 0 1,-1-1-1,1 0 0,0 0 0,0 0 0,-1-1 1,1 0-1,0 0 0,10-2 0,-13 1-276,0 0 1,0 0-1,0 0 0,0 0 0,-1 0 0,1-1 0,0 0 0,-1 1 0,0-1 0,1 0 1,-1 0-1,0 0 0,0-1 0,0 1 0,0 0 0,0-1 0,-1 1 0,1-1 1,-1 0-1,1 1 0,-1-1 0,0 0 0,0 0 0,0 0 0,-1 0 0,1-3 1,0-2-716,0 0 1,0 0 0,-1 0-1,0 1 1,0-1 0,-1 0-1,0 0 1,0 0 0,-1 1-1,0-1 1,-1 1 0,-5-14-1,-3 0-21,-2 1-1,-27-36 1,27 39 1123,1 0-1,0 0 1,1-1 0,-10-25 0,20 41-335,0 0 0,0 0 1,1 0-1,-1 0 0,1 0 0,0-1 0,-1 1 1,1 0-1,0 0 0,0-1 0,0 1 1,1 0-1,-1 0 0,1 0 0,-1 0 0,1-1 1,0 1-1,-1 0 0,1 0 0,2-3 1,-2 4-4,0 0 1,0 0 0,0 0-1,0 0 1,0 1 0,0-1-1,0 0 1,0 1 0,0-1-1,0 1 1,0-1 0,0 1-1,0-1 1,0 1 0,1 0-1,-1 0 1,2-1 0,-1 1 65,1 0 1,-1 1-1,1-1 1,0 0-1,-1 1 1,1 0-1,-1 0 1,1-1-1,-1 1 1,0 1-1,3 0 1,22 15 944,-1 0 1,-1 2-1,25 24 1,-17-12-3020,48 59 0,-71-78 2034,-1 1 0,0 0 0,-1 0 0,-1 1 0,11 26 0,-15-31 2865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24575,'-4'4'12,"1"1"1,0-1-1,0 1 0,0 0 0,1 0 0,-1 0 0,1 0 1,1 0-1,-1 0 0,1 0 0,-2 8 0,1 4-255,0 0 0,1 21-1,1-32-25,0 0-1,1-1 1,0 1 0,0-1-1,0 1 1,1-1 0,0 0-1,0 1 1,0-1 0,0 0-1,4 5 1,-4-8 270,-1 0-1,0 0 1,0-1 0,1 1-1,-1-1 1,1 0-1,-1 1 1,1-1 0,0 0-1,-1 0 1,1 0 0,0 0-1,0 0 1,0 0-1,0 0 1,0-1 0,0 1-1,0-1 1,0 1 0,0-1-1,0 0 1,0 0 0,0 0-1,0 0 1,0 0-1,0 0 1,0-1 0,0 1-1,0-1 1,0 1 0,0-1-1,0 0 1,2-1-1,-3 1 0,0 1 0,0-1 0,0 1 0,0-1 0,0 1 0,0-1 0,0 0 0,0 0 0,0 1 0,-1-1 0,1 0 0,0 0 0,-1 0 0,1 0 0,0 0 0,-1 0 0,1 0 0,-1 0 0,0 0 0,1 0 0,-1 0 0,0 0 0,1 0 0,-1 0 0,0-1 0,0 1 0,0 0 0,0 0 0,0 0 0,0 0 0,-1 0 0,1-1 0,0 1 0,-1-1 0,0 1 0,1 0 0,0 0 0,-1 0 0,1 1 0,-1-1 0,0 0 0,1 1 0,-1-1 0,1 0 0,-1 1 0,0-1 0,0 1 0,1-1 0,-1 1 0,0 0 0,0-1 0,0 1 0,1 0 0,-1-1 0,0 1 0,0 0 0,0 0 0,0 0 0,0 0 0,0-1 0,1 1 0,-1 1 0,0-1 0,0 0 0,0 0 0,0 0 0,0 0 0,0 1 0,1-1 0,-1 0 0,0 1 0,0-1 0,0 1 0,1-1 0,-1 1 0,0-1 0,1 1 0,-2 0 0,0 1 314,0 0-1,0-1 1,0 1 0,0 0-1,1 0 1,-1 1-1,0-1 1,1 0-1,-2 4 1,-2 7-1312,0 2-5536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2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45 694 24575,'3'-8'0,"2"-23"-1014,-1 0-1,-1 0 0,-2-1 1,-5-61-1,-2 44-911,-2 0 0,-18-63 0,19 94 1488,2 14-123,4 5 455,1 1 1,-1-1-1,1 0 1,-1 0-1,1 1 0,-1-1 1,1 0-1,0 1 0,0-1 1,-1 0-1,1 1 1,0-1-1,1 2 0,-1 12-96,1 1-1,1-1 1,0 0-1,1-1 1,0 1-1,2 0 1,8 19-1,-10-26 140,0 0-1,1-1 1,0 1-1,1-1 1,-1 0-1,1-1 0,1 1 1,-1-1-1,1 0 1,0 0-1,0-1 0,1 0 1,0 0-1,0 0 1,10 4-1,-14-7 127,0-1 0,0 0-1,0 0 1,0 0 0,0 0 0,0-1-1,0 1 1,0-1 0,0 0 0,0 0-1,0 0 1,0 0 0,1-1 0,-1 1-1,0-1 1,0 0 0,0 0 0,0 0 0,0 0-1,-1 0 1,1-1 0,0 1 0,0-1-1,-1 0 1,1 1 0,-1-1 0,0-1-1,1 1 1,-1 0 0,3-4 0,-1-1 113,1-1 1,-1 1 0,0-1 0,-1 1 0,0-1 0,0 0 0,0-1 0,-1 1-1,-1 0 1,2-10 0,-2-7-236,0 0-1,-2 0 1,-1 0 0,-1 0-1,-1 1 1,-8-27-1,4 22-145,-1 1 0,-1 1 0,-1-1 0,-24-38 0,32 63-151,4 11 305,18 54-504,4-1 0,1-2 0,34 58 0,15 14 363,-20-48 2862,-22-37 2804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24575,'-12'59'-949,"3"0"0,2 1 0,3 84 0,4-134 963,0-1-1,2 1 1,-1-1-1,1 1 1,0-1-1,1 0 1,0 0-1,5 11 1,-6-17-12,0 0 0,-1 0 1,1-1-1,0 1 0,0-1 0,0 0 1,1 0-1,-1 0 0,0 0 0,1 0 1,-1 0-1,1 0 0,0-1 0,0 1 1,0-1-1,0 0 0,-1 0 0,1 0 1,1 0-1,-1-1 0,0 1 0,0-1 1,0 0-1,0 1 0,0-2 1,0 1-1,0 0 0,6-2 0,-2 0 18,0 0-1,0-1 1,0 0-1,0 0 1,-1 0 0,1-1-1,-1 0 1,0-1-1,0 1 1,0-1-1,-1-1 1,1 1-1,-1-1 1,-1 1-1,1-1 1,-1-1 0,6-9-1,-8 11 1,0 1 0,0-1 1,0 0-1,0 0 0,-1 0 0,0 0 0,0 0 0,0 0 0,0 0 1,-1 0-1,-1-10 0,1 12-14,-1-1-1,0 1 1,0-1 0,0 1 0,0 0 0,-1-1-1,1 1 1,-1 0 0,0 0 0,0 0 0,0 0-1,0 0 1,0 1 0,-1-1 0,1 1-1,-1-1 1,0 1 0,-4-3 0,4 3 39,0 0 1,-1 0-1,0 0 0,1 0 1,-1 0-1,0 1 1,0-1-1,0 1 0,0 0 1,0 0-1,0 1 1,0-1-1,0 1 0,0 0 1,0 0-1,0 0 1,0 1-1,0-1 0,0 1 1,0 0-1,0 0 1,0 0-1,0 1 0,0 0 1,0-1-1,1 1 1,-1 0-1,1 1 0,0-1 1,-1 1-1,-3 4 1,-1 1 86,1 0 0,0 1 0,0-1 0,1 1 0,0 1 0,1-1 0,0 1 0,1 0 0,0 0 0,-5 20 0,4-8-1003,1 0 1,1 1-1,1-1 0,2 1 0,0 0 0,1 0 0,1-1 1,1 1-1,1-1 0,1 0 0,1 0 0,15 37 1,-18-55 870,-1 1 0,1 0 0,0-1 0,0 1 0,0-1 0,0 0 0,1 0 0,0 0 0,7 5 0,-9-7 0,0-1 0,0 0 0,0 0 0,1 0 0,-1 0 0,0 0 0,1 0 0,-1-1 0,1 1 0,-1-1 0,0 0 0,1 1 0,-1-1 0,1 0 0,-1-1 0,1 1 0,-1 0 0,1-1 0,-1 1 0,0-1 0,1 0 0,3-2 0,13-8 1590,-14 7-383,0 1 0,0 0 0,0 0 0,12-5 0,-17 8-1120,1 0 1,0 0 0,0 0 0,-1-1 0,1 1 0,0 0 0,0 0 0,0 0 0,0 0 0,-1 0 0,1 0 0,0 1 0,0-1 0,0 0 0,-1 0 0,1 0 0,0 1 0,0-1 0,-1 0 0,1 1 0,0-1 0,-1 1 0,1-1 0,0 1 0,-1-1 0,1 1 0,-1 0 0,1-1 0,-1 1 0,1-1 0,-1 1 0,1 0 0,-1 0 0,0-1 0,1 1 0,-1 0 0,0 0 0,0-1 0,1 1 0,-1 0 0,0 1 0,2 10-88,-1-8 0,0 0 0,0 0 0,0 1 0,1-1 0,-1 0 0,4 6 0,-5-10 0,1 1 0,0 0 0,-1 0 0,1-1 0,0 1 0,0 0 0,0-1 0,-1 1 0,1-1 0,0 1 0,0-1 0,0 1 0,0-1 0,0 1 0,0-1 0,0 0 0,0 0 0,0 0 0,0 1 0,0-1 0,0 0 0,0 0 0,0 0 0,0 0 0,0-1 0,0 1 0,0 0 0,0 0 0,0-1 0,0 1 0,0 0 0,0-1 0,1 0 0,7-4-204,1-1 0,-1 0 0,-1 0 0,1-1 1,-1 0-1,10-10 0,26-22-570,-43 38 774,-1 1 0,1-1 0,-1 1 0,1 0 0,-1-1 0,1 1 0,-1 0 0,1-1 0,0 1 0,-1 0 0,1 0 0,-1-1 0,1 1 0,0 0 0,-1 0 0,1 0 0,0 0 0,-1 0 0,1 0 0,-1 0 0,1 0 0,0 0 0,-1 0 0,1 0 0,0 1 0,-1-1 0,1 0 0,-1 0 0,1 1 0,0-1 0,-1 0 0,1 1 0,-1-1 0,1 0 0,-1 1 0,1-1 0,-1 1 0,1-1 0,-1 1 0,0-1 0,1 1 0,-1-1 0,0 1 0,1-1 0,-1 1 0,0 0 0,0-1 0,1 1 0,-1 0 0,2 6 0,0-1 0,-1 1 0,0 0 0,0 7 0,1 2 0,1-2-333,0 1 0,7 16 0,-3-15-4658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24575,'0'-3'-5,"8"-48"-2497,29-93 0,-36 141 2539,0-1 0,0 1 0,1 0-1,-1 0 1,1 0 0,0 0 0,0 1 0,0-1 0,0 0 0,0 1-1,5-4 1,-6 5-5,0 0-1,1 1 1,-1-1 0,1 0-1,-1 1 1,1-1-1,0 1 1,-1-1 0,1 1-1,-1 0 1,1 0-1,0 0 1,-1 0-1,1 0 1,0 0 0,-1 0-1,1 0 1,0 1-1,-1-1 1,1 1 0,-1-1-1,1 1 1,-1 0-1,1-1 1,2 3 0,6 3 58,-1 1 0,1 0 0,-1 1 1,-1 0-1,10 10 0,38 52 65,-40-48-768,49 63-1881,107 131-1384,-140-182 3772,0-1 0,2-2 0,1-1 0,40 25 0,-37-31 231,0-2 0,2-1 0,83 30 0,-103-44-182,-1-1-1,1-2 1,0 0-1,1 0 0,-1-2 1,0-1-1,1 0 1,-1-2-1,1 0 0,39-9 1,-51 8-84,0-1 0,0-1 1,0 0-1,0 0 0,-1-1 0,1 1 1,12-12-1,-18 14 87,0-1 1,0 1-1,0-1 1,0 0-1,-1 0 0,1 0 1,-1-1-1,0 1 0,1 0 1,-2-1-1,1 0 1,0 1-1,-1-1 0,0 0 1,1 0-1,-2 0 1,1 0-1,0 0 0,-1 1 1,0-8-1,0 10 60,1 1-1,-1 0 0,0-1 1,0 1-1,0 0 1,0 0-1,0-1 0,0 1 1,0 0-1,0-1 1,0 1-1,0 0 1,0 0-1,0-1 0,0 1 1,0 0-1,0-1 1,0 1-1,-1 0 1,1 0-1,0-1 0,0 1 1,0 0-1,0 0 1,0-1-1,-1 1 0,1 0 1,0 0-1,0 0 1,0-1-1,-1 1 1,1 0-1,0 0 0,0 0 1,-1 0-1,1 0 1,0-1-1,0 1 0,-1 0 1,1 0-1,0 0 1,-1 0-1,1 0 1,0 0-1,0 0 0,-1 0 1,1 0-1,-1 1 153,0-1 1,1 1-1,-1 0 0,1-1 0,-1 1 1,1 0-1,0 0 0,-1 0 0,1 0 1,0-1-1,-1 1 0,1 0 0,0 0 1,0 0-1,0 0 0,0 0 0,0 1 1,0 11 322,1 0 0,0 0-1,1 0 1,0 0 0,6 15 0,25 66 1702,-30-85-2470,252 540-4216,43-19-1471,-172-310 5127,74 159 762,-161-290 226,-3 1 0,32 127 0,-60-186 140,-1-1 0,-2 1 0,-1 0 0,-2 0 0,-1 1 0,-4 38 0,2-59-140,0 0 1,-1 0-1,-1 0 0,0 0 0,0 0 0,-1 0 0,-1-1 0,0 0 0,0 0 0,-1 0 1,0-1-1,-1 1 0,0-1 0,0-1 0,-1 0 0,0 0 0,0 0 0,-1-1 0,0 0 1,-13 7-1,10-7-527,-1-1 0,-1 0 1,1-1-1,-1-1 0,0 0 0,0-1 1,-26 3-1,22-5 639,0 0-1,-1-2 1,-20-2 0,2-3 4745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80 154 24575,'-3'-33'0,"2"22"0,0 1 0,-1-1 0,-5-18 0,7 30 0,0-1 0,0 0 0,0 0 0,0 0 0,0 0 0,0 0 0,0 0 0,0 0 0,-1 0 0,1 0 0,0 0 0,0 0 0,0 0 0,0 0 0,0 0 0,0 0 0,0 0 0,0 0 0,0 0 0,0 0 0,0 0 0,0 0 0,0 0 0,0 0 0,0 0 0,0 0 0,0 0 0,0 0 0,0 0 0,-1 0 0,1 0 0,0 0 0,0 0 0,0 0 0,0 0 0,0 0 0,0 0 0,0 0 0,0 0 0,0 0 0,0 0 0,0 0 0,0 0 0,0 0 0,0 0 0,0 0 0,0 0 0,0 0 0,0 0 0,0 0 0,0 0 0,0 0 0,-1 0 0,1 0 0,0-1 0,-1 11 0,0 14 0,20 159 282,1 16-1694,-21 86-9672,-4-227 9903,-16 72 1,9-88 3431,12-42-2251,0 1 0,-1-1 0,1 0 0,0 0 0,0 0 0,0 1 0,0-1 0,0 0 0,0 0 0,0 0 0,0 0 0,0 1 0,0-1 0,-1 0 0,1 0 0,0 0 0,0 0 0,0 0 0,0 1 0,0-1 0,-1 0 0,1 0 0,0 0 0,0 0 0,0 0 0,-1 0 0,1 0 0,0 0 0,0 0 0,0 0 0,0 0 0,-1 0 0,1 0 0,0 0 0,0 0 0,0 0 0,-1 0 0,1 0 0,0 0 0,0 0 0,0 0 0,-1 0 0,1 0 0,0 0 0,-7-10 0,-2-17 0,-3-29-203,2-1 0,2 0 0,3 0 0,3-80 0,7 45-305,33-180 1,-37 271 496,24-108 566,-20 94-899,0-1-1,1 2 0,0-1 0,16-24 0,-21 37 363,-1 1 0,1 0 0,0-1 0,0 1 0,0 0 0,0 0 0,0 0 0,0-1 0,0 1 0,0 0 0,0 0 0,0 1 0,1-1 0,-1 0-1,0 0 1,1 1 0,-1-1 0,1 1 0,2-2 0,-3 3 6,0-1-1,0 0 1,-1 0-1,1 1 0,0-1 1,0 1-1,0-1 1,0 1-1,-1-1 1,1 1-1,0-1 1,0 1-1,-1 0 0,1-1 1,-1 1-1,1 0 1,0 0-1,-1-1 1,1 1-1,-1 0 1,0 0-1,1 1 1,2 6 13,0 0 0,-1 0 0,0 0 0,-1 0 0,1 14 0,-2 44-481,-14 111-1,0-22-314,13-120 1215,1-1 0,8 53 0,-6-71-172,2-1 0,0 1-1,1-1 1,0 0 0,1 0-1,1-1 1,0 1 0,16 22-1,-8-18 58,0-1 0,1 0 0,1-1 0,1-1 0,20 15 0,101 66-3594,-124-86 8409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24575,'1'-20'0,"2"1"0,0-1 0,1 0 0,10-29 0,-7 25 0,8-49 0,-16 56 0,-3 17 0,-4 10 0,2 3-371,1 0 0,0 0-1,0 1 1,2-1-1,-1 1 1,2 0 0,0 0-1,0 22 1,1-26 114,1 1 0,1-1 0,0 1 0,0-1-1,1 0 1,0 0 0,1 0 0,0 0 0,1 0 0,0-1 0,0 1 0,11 15 0,-12-21 187,1 0 0,-1 0 1,1 0-1,0-1 0,0 0 0,0 0 1,0 0-1,0 0 0,1 0 0,0-1 1,-1 0-1,1 0 0,0 0 1,0-1-1,0 1 0,0-1 0,0 0 1,8 0-1,-5-1-26,0 0-1,0-1 1,1 0-1,-1 0 1,0-1-1,0 0 1,0 0-1,0-1 1,0 0-1,11-7 1,7-5 975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30 103 24575,'0'-4'0,"-5"-21"0,-7-12 0,-1 1-8191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480 175 24575,'-5'-14'-221,"0"1"0,0 0 0,-1 0 0,-1 0 0,0 1 0,-1 0 0,-16-19 0,19 26 136,0 0 1,0 0-1,0 1 1,-1-1-1,0 1 1,0 1-1,0-1 1,0 1-1,0 0 1,-1 1-1,0-1 1,1 1-1,-1 1 1,0-1-1,0 1 0,0 0 1,-11 0-1,11 2-282,0 0 0,0 0 0,0 1 0,1 0 0,-1 0 0,0 0 0,1 1 0,0 0 0,-1 0 0,1 0 0,1 1 0,-1 0 0,0 0 0,1 1 0,0 0 0,-9 10 0,0 2-306,0 0 0,2 2 0,0-1 0,-10 22 0,4-2 201,2 1 1,2 0-1,1 1 0,2 1 1,2 0-1,-4 43 0,8-32 503,2 0-1,3 0 0,2 1 0,12 72 0,-10-100 198,1-1-1,1 1 1,2-2 0,0 1 0,2-1 0,0 0-1,2-1 1,28 42 0,-33-55-206,0-1-1,1 1 1,1-1 0,-1 0-1,1-1 1,1 0 0,-1 0-1,1-1 1,13 6 0,-14-8-1,0-1-1,1 0 1,-1-1 0,1 0 0,-1 0-1,1-1 1,0 0 0,-1-1 0,1 0-1,0-1 1,-1 1 0,14-4 0,-8 0 243,-1 0 1,0-1-1,0 0 1,-1-1-1,1-1 1,-1 0-1,0-1 1,-1 0-1,0-1 1,0 0-1,-1-1 1,-1-1-1,1 1 1,-1-2-1,16-23 1,-16 18 111,0 1 0,-2-1 0,1 0 0,-2-1 0,-1 0 0,0 0 0,-1-1 0,-1 1 0,0-1 0,-2 0 0,0 0 0,-2-21 0,0 10-376,0 14 0,0-1 0,-4-18 0,4 35 9,0 0-1,0 0 0,0 0 1,0 0-1,0 0 1,0 0-1,0 0 0,0 0 1,0 0-1,0-1 1,0 1-1,0 0 0,0 0 1,0 0-1,0 0 1,0 0-1,0 0 1,0 0-1,0 0 0,0 0 1,0 0-1,0 0 1,0 0-1,-1 0 0,1 0 1,0 0-1,0 0 1,0 0-1,0 0 0,0-1 1,0 1-1,0 0 1,0 0-1,0 0 0,0 0 1,0 0-1,-1 0 1,1 0-1,0 0 0,0 0 1,0 0-1,0 0 1,0 1-1,0-1 0,0 0 1,0 0-1,0 0 1,0 0-1,0 0 1,0 0-1,-1 0 0,1 0 1,0 0-1,0 0 1,0 0-1,0 0 0,0 0 1,0 0-1,0 0 1,0 0-1,0 0 0,0 0 1,0 1-1,0-1 1,0 0-1,0 0 0,0 0 1,0 0-1,0 0 1,-6 10 1318,-4 13 923,3-1-3963,1 1 0,-2 28 0,7-41 1050,0-1 1,1 0 0,0 0 0,0 0 0,1 0 0,0 0 0,1 0 0,4 15 0,-5-22 700,0 0 1,0 1-1,0-1 1,0-1-1,0 1 1,0 0-1,0 0 1,1 0-1,-1 0 1,1-1 0,-1 1-1,1-1 1,0 1-1,-1-1 1,1 0-1,0 0 1,0 1-1,0-1 1,4 1-1,-3-1 93,0-1-1,0 0 1,0 1-1,1-1 1,-1 0-1,0-1 1,0 1-1,0 0 0,0-1 1,0 0-1,0 0 1,5-1-1,4-4 281,0 0 1,0-1-1,-1 0 0,0-1 0,14-12 0,-8 5-375,0-1 0,-1-1 0,22-30 0,-32 38-10,1-1 1,-1 0 0,0 0-1,-1-1 1,-1 1 0,1-1 0,-2 0-1,1 0 1,1-12 0,-5 19-121,1 0-1,-1 0 1,0 0 0,0 0 0,0 1 0,-1-1 0,1 0 0,-1 0 0,0 0 0,0 1 0,0-1 0,-1 0-1,1 1 1,-1-1 0,0 1 0,0 0 0,-4-5 0,3 4-27,-1 0 1,0 1-1,0-1 0,-1 1 1,1 0-1,-1 0 0,0 1 1,0-1-1,0 1 0,0 0 1,-6-2-1,-2 1 278,1 1 0,-1 0-1,0 0 1,0 1 0,0 1 0,1 0 0,-1 1 0,0 0-1,-21 6 1,29-6-195,0 0-1,-1 1 1,1 0-1,0 0 1,1 1-1,-1-1 1,0 1-1,1 0 1,-1 0-1,1 1 1,0-1 0,0 1-1,0 0 1,1 0-1,-1 0 1,1 0-1,-3 6 1,-1 5 89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36 260 24575,'3'-26'-613,"-2"-1"-1,-1 1 1,-3-28-1,1 38 308,0 0 0,-1 1 0,-1-1 0,0 1 0,-1 0 0,-9-18-1,14 33 310,0 0 1,0 0-1,0 0 0,0 0 0,0 0 0,0 0 0,0 0 0,0 0 0,0 0 0,0 0 0,0 0 0,0 0 0,0 1 0,-1-1 1,1 0-1,0 0 0,0 0 0,0 0 0,0 0 0,0 0 0,0 0 0,0 0 0,0 0 0,0 0 0,0 0 0,0 0 0,0 0 0,-1 0 1,1-1-1,0 1 0,0 0 0,0 0 0,0 0 0,0 0 0,0 0 0,0 0 0,0 0 0,0 0 0,0 0 0,0 0 0,0 0 1,0 0-1,0 0 0,0 0 0,0 0 0,0 0 0,0 0 0,-1 0 0,1 0 0,0-1 0,0 1 0,0 0 0,0 0 0,1 12 99,4 19-1051,32 117-5491,28 75 6100,7 26-1451,-54-179 1526,81 313-1242,-28 3 745,-69-367 793,1-1 167,0 0 1,-2-1-1,0 1 1,-1 0 0,-1 0-1,-5 31 1,5-48-185,1 0 0,0 0 0,0 0 0,-1 0 0,1-1 0,0 1 0,-1 0 0,1 0 0,-1 0 1,1-1-1,-1 1 0,1 0 0,-1 0 0,0-1 0,1 1 0,-1 0 0,0-1 0,0 1 0,0-1-12,0 0 0,1 1 0,-1-1 0,1 0 0,-1 0 0,1 0-1,-1 0 1,0 0 0,1-1 0,-1 1 0,1 0 0,-1 0 0,1 0 0,-1 0 0,1-1 0,-1 1 0,1 0-1,-1 0 1,1-1 0,-1 1 0,0-1 0,-2-2-6,0 0 1,0 0-1,1 0 1,-1 0-1,1-1 1,-4-6-1,-8-19 136,2-2 1,-18-61-1,-6-69 2629,35 156-2654,-32-164-735,-17-291 0,49 443 1120,0-1 543,3-37 0,-2 51-674,1 1 0,-1-1 1,1 1-1,0-1 0,-1 1 0,2-1 0,-1 1 0,0 0 0,1-1 1,0 1-1,-1 0 0,1 0 0,0 0 0,1 0 0,-1 1 0,5-5 1,-6 6-306,1 0 0,-1 0 1,1 0-1,-1 1 1,1-1-1,0 0 1,-1 1-1,1-1 0,0 1 1,-1-1-1,1 1 1,0 0-1,0 0 1,0 0-1,-1 0 0,1 0 1,0 0-1,0 1 1,1-1-1,1 2-147,-1-1 0,0 0-1,0 1 1,0-1 0,0 1 0,0 0-1,0 0 1,-1 0 0,5 4 0,-2 0-460,0-1 0,-1 1 0,0 0 0,1 0 0,-2 0 0,1 0 0,-1 1 0,5 12 0,-6-9 380,-1 0 1,0 0-1,0 0 0,0 0 0,-2 0 1,1 0-1,-1 0 0,-1 0 0,-3 14 1,-3 5-296,-22 50 1,50-116 1153,2 1 1,2 1-1,38-45 0,-55 71-668,5-6-20,-4 4 0,0 1 0,0 1 0,1-1 0,14-10 0,-23 19 41,0 1 1,1 0-1,-1-1 1,1 1-1,-1 0 0,1 0 1,-1-1-1,1 1 1,0 0-1,-1 0 1,1 0-1,-1 0 0,1 0 1,-1 0-1,1 0 1,-1 0-1,1 0 0,0 0 1,-1 0-1,1 0 1,-1 0-1,1 0 0,-1 0 1,1 1-1,-1-1 1,1 0-1,-1 0 0,1 1 1,-1-1-1,1 0 1,-1 1-1,1-1 1,-1 0-1,0 1 0,1-1 1,-1 1-1,1-1 1,-1 1-1,0-1 0,1 2 1,11 27 2949,-4-9-1783,-6-18-1188,-1 0 1,1-1 0,-1 1-1,1 0 1,0-1 0,0 1-1,0-1 1,-1 0 0,1 0-1,1 1 1,-1-1 0,0 0-1,0-1 1,0 1 0,0 0-1,1-1 1,1 1 0,1-1 68,0 1 0,-1-1 1,1-1-1,-1 1 1,1-1-1,0 0 0,-1 0 1,6-2-1,2-1 119,1-2-1,-1 0 0,0 0 1,22-16-1,-19 10-232,0 0-1,-1 0 1,20-23 0,-31 31 25,0 1 1,1-1-1,-2 0 0,1 0 1,0-1-1,-1 1 1,0 0-1,1-1 1,-2 0-1,1 1 0,-1-1 1,1 0-1,-1 0 1,-1 0-1,1 0 1,-1 0-1,0 0 1,0-8-1,-1 10-3,0 1 0,0-1 0,-1 1 0,1 0 1,0-1-1,-1 1 0,0 0 0,1 0 0,-1 0 0,0 0 0,0 0 1,0 0-1,-2-1 0,3 2 14,0 1 0,1-1 1,-1 1-1,0-1 0,0 1 0,1-1 0,-1 1 1,0 0-1,0-1 0,1 1 0,-1 0 1,0 0-1,0 0 0,0 0 0,0-1 1,1 1-1,-1 0 0,0 0 0,0 0 0,0 1 1,0-1-1,0 0 0,1 0 0,-1 0 1,0 1-1,0-1 0,0 0 0,1 1 1,-1-1-1,0 1 0,1-1 0,-1 1 0,0-1 1,1 1-1,-1-1 0,0 1 0,1 0 1,-1-1-1,1 1 0,-1 0 0,1-1 0,0 1 1,-1 0-1,0 1 0,-1 4 4,0 0-1,0 1 0,1-1 1,0 0-1,0 1 1,0-1-1,1 10 0,5 50-32,-4-49 14,67 384-5357,2 30-598,-69-424 5908,3 96 366,-4-94-182,-1 1-1,0-1 0,0 0 1,-1 0-1,0 0 0,-1 0 1,0 0-1,-7 14 0,9-21-154,0 0-1,0 0 0,0 0 0,0 0 0,-1-1 0,1 1 0,-1-1 0,1 1 1,-1-1-1,1 1 0,-1-1 0,0 0 0,0 0 0,1 0 0,-1 0 0,0 0 0,0 0 1,0 0-1,0-1 0,-4 2 0,3-2 18,0-1-1,0 1 1,1 0-1,-1-1 1,0 1 0,0-1-1,0 0 1,1 0-1,-1 0 1,1 0 0,-1-1-1,1 1 1,-4-3-1,-4-4 14,0-1-1,1 1 1,0-1-1,1-1 1,-12-17-1,6 6-365,1 0-1,1-1 1,1 0 0,1-1-1,1 0 1,1-1-1,1 0 1,1 0 0,1 0-1,1-1 1,0-43-1,4 48 208,1 1 0,1-1 0,1 1-1,1-1 1,0 1 0,2 0 0,0 0-1,10-21 1,-7 24 940,0-1 0,1 1 0,1 1 0,0 0-1,19-20 1,-7 12 2325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1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24575,'13'-125'0,"7"337"-4595,6 128-4731,-27-319 9479,0-15 78,1-1 0,0 1 0,0-1 1,0 1-1,1 0 0,-1-1 0,1 1 1,3 7-1,-4-13-231,1 0 0,-1 0 0,0 0 0,1 0 0,-1 1 0,0-1 0,1 0 0,-1 0 0,0 0 0,1 0 0,-1 0 0,0 0 0,1 0 0,-1 0 0,1 0 0,-1 0 0,0 0 0,1 0 0,-1 0 0,0 0 0,1 0 0,-1 0 0,0-1 0,1 1 0,-1 0 0,0 0 0,1 0 0,-1-1 0,0 1 0,1 0 0,-1 0 0,0-1 0,0 1 0,1 0 0,-1 0 0,0-1 0,0 1 0,1 0 0,-1-1 0,0 1 0,0 0 0,0-1 0,0 0 0,15-18 0,-14 17 0,14-20-116,22-25-1,-31 40 510,1 1-1,-1 0 0,1 0 0,0 0 1,0 1-1,1 0 0,12-6 0,-18 10-223,1 0-1,-1 0 1,1 0 0,-1 0-1,1 0 1,-1 1-1,1-1 1,-1 1-1,1 0 1,0 0-1,-1 0 1,1 0-1,-1 0 1,1 0-1,0 1 1,-1-1-1,1 1 1,-1 0-1,1-1 1,-1 1-1,1 1 1,-1-1-1,0 0 1,0 0 0,1 1-1,-1-1 1,0 1-1,0 0 1,0 0-1,-1 0 1,1 0-1,0 0 1,-1 0-1,1 0 1,-1 0-1,2 4 1,-1-1-112,0 0 0,0 1 0,0-1 0,-1 0 1,0 1-1,0-1 0,0 1 0,-1-1 0,0 1 1,0-1-1,0 1 0,0 0 0,-1-1 0,0 0 0,0 1 1,-4 7-1,1-3-57,-1 0 0,-1 0 0,0-1 0,0 0 0,-1 0 0,-10 10 0,14-15 0,0-1 0,-1 0 0,1 0 0,-1 0 0,1 0 0,-1-1 0,0 1 0,0-1 0,0 0 0,-1 0 0,1 0 0,0-1 0,-1 1 0,1-1 0,-1 0 0,1-1 0,-9 1 0,11-1 10,1 0 0,0 0 1,0 0-1,0-1 0,0 1 0,-1 0 1,1-1-1,0 1 0,0-1 0,0 1 1,0-1-1,0 0 0,0 1 0,0-1 1,0 0-1,0 0 0,0 1 0,1-1 1,-1 0-1,0 0 0,0 0 0,1 0 1,-1-2-1,0 1 44,0-1 0,0 0 0,0 1 0,1-1 0,0 0 0,-1 1 1,1-1-1,0 0 0,1-5 0,1-3 103,0 1 1,0-1-1,2 1 1,4-12-1,-1 6-1090,1 1 1,0-1-1,1 1 0,1 1 0,1 0 1,15-17-1,-19 24 372,0 0 0,0 1 0,1 0 1,0 0-1,0 0 0,0 1 0,0 0 0,1 1 0,0 0 1,0 0-1,0 1 0,17-4 0,-22 6 569,-1 1 0,1-1 0,-1 1 0,1 0 0,-1 0 0,0 1 0,1-1 1,-1 1-1,1-1 0,-1 1 0,0 0 0,0 1 0,1-1 0,-1 0 0,0 1 0,0 0 0,0-1 0,4 5 0,0 1 218,-1 0-1,0 0 0,0 1 0,0 0 1,4 10-1,-5-9-76,0-1-1,0 0 1,1 0-1,0-1 1,12 12-1,-17-18-116,-1-1-1,1 1 1,0 0 0,1-1-1,-1 1 1,0-1 0,0 1-1,0-1 1,0 0 0,0 1-1,0-1 1,0 0 0,1 0-1,-1 0 1,0 0-1,0 0 1,0 0 0,1 0-1,-1 0 1,1-1 0,1 0 153,0 0 0,0 0 0,0 0 0,0-1 0,-1 1 0,1-1 0,4-3 0,2-4 591,0 1 1,14-20 0,-21 26-766,31-46 5533,-26 35-5454,0 0 0,6-19 0,-10 26-240,-1 0 1,0-1-1,0 0 1,-1 0-1,0 1 1,0-1-1,0 0 1,-1 0-1,0 0 1,-1 0-1,1 0 0,-1 0 1,-1 0-1,1 1 1,-5-11-1,6 17 148,0-1-1,0 1 1,0-1-1,0 1 1,0-1-1,0 1 1,-1-1-1,1 1 1,0-1-1,0 1 1,-1-1-1,1 1 1,0-1-1,0 1 1,-1 0-1,1-1 1,-1 1-1,1 0 1,0-1-1,-1 1 1,1 0-1,-1 0 1,1-1-1,-1 1 1,0 0-1,-3 11-13,5 23 32,8 17-1739,2 0 0,34 97-1,3 7-844,-34-97 2111,-2 1 1,-4 0-1,3 67 1,-11-96 489,-1 0 0,-1 0 0,-1-1 0,-2 1 0,-1 0 0,-1-1 0,-2-1 0,-13 32 0,17-48 15,-1-1 1,0 0-1,-1 0 1,0-1-1,-1 0 0,0 0 1,0 0-1,-1-1 0,0-1 1,-1 0-1,-20 14 0,24-18 239,-1-1-1,1 0 1,-1 0-1,0-1 1,1 1 0,-1-2-1,0 1 1,-1-1-1,1 0 1,0 0-1,0-1 1,0 0-1,0 0 1,-1 0-1,1-1 1,0 0 0,0-1-1,0 0 1,0 0-1,0 0 1,1-1-1,-8-4 1,6 3-663,0-1 1,0 0 0,0-1 0,1 0-1,-1 0 1,2 0 0,-1-1-1,-7-10 1,7 7 323,1 0-1,0 0 1,1-1 0,0 0-1,1 1 1,0-2-1,1 1 1,0 0 0,-3-23-1,4 7 181,2 0 0,0 0 0,2 0 0,1 0 0,1 0 0,14-46 0,7-9 365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1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24575,'229'-208'-8278,"-217"196"8298,1 2 304,-7 11-338,-4 22 286,-2-8 497,2 85 4352,2 2-4056,36 373-12313,-39-467 11287,-2 9 3233,-4-25-2293,-9-31-1414,12 33 671,-16-49-1833,4-1-1,1 0 1,-8-94 0,17 89 1428,3 0 1,3-1-1,11-76 0,-9 107 1245,14-47 0,-16 71-1080,1-1 1,0 1 0,0-1-1,0 1 1,1 0 0,0 0-1,0 1 1,1-1 0,0 1 0,0 0-1,10-9 1,-14 14 136,0 0 0,0 0 1,1 0-1,-1 0 0,1 0 1,-1 0-1,1 1 0,-1-1 1,1 0-1,0 1 0,-1-1 1,1 1-1,0 0 0,-1 0 1,1-1-1,0 1 0,0 0 1,-1 0-1,1 1 0,0-1 1,-1 0-1,3 1 0,-2 0-70,0 0-1,1 1 0,-1-1 0,0 0 0,0 1 0,-1 0 0,1-1 0,0 1 0,0 0 0,-1 0 0,1 0 0,-1 0 0,2 4 0,2 3-137,-1 0 0,0 0 0,-1 1 0,0 0-1,-1 0 1,2 12 0,-3-8-201,0 0 0,-1 0 0,-1-1 0,0 1 0,-1 0 0,-6 22 1,-31 75 236,28-84 57,0 1-1,2 1 1,-7 37 0,15-58-66,0 1 0,1-1 0,0 1 0,0-1 1,1 1-1,0-1 0,0 1 0,1-1 1,0 0-1,0 1 0,6 10 0,-3-8-164,1-1 0,0 1 0,1-1 0,0-1-1,1 1 1,0-1 0,11 9 0,12 7 230,0-2 1,1-2-1,66 33 0,-66-37 5309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1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48 564 24575,'2'-55'-1258,"2"0"-1,15-68 0,-18 122 1259,0-5 0,0 1 0,0-1 0,0 0 0,0 0 0,-1 0 0,0 0 0,0 0 0,-1 0 0,0 0 0,-2-9 0,3 14 0,0 1 0,-1 0 0,1-1 0,0 1 0,0-1 0,-1 1 0,1 0 0,0-1 0,0 1 0,-1-1 0,1 1 0,0 0 0,-1 0 0,1-1 0,-1 1 0,1 0 0,0 0 0,-1-1 0,1 1 0,-1 0 0,1 0 0,-1 0 0,1 0 0,0-1 0,-1 1 0,1 0 0,-1 0 0,1 0 0,-1 0 0,1 0 0,-1 0 0,1 0 0,-1 1 0,1-1 0,-1 0 0,1 0 0,0 0 0,-1 0 0,1 0 0,-1 1 0,1-1 0,0 0 0,-1 0 0,1 1 0,-1-1 0,1 0 0,0 1 0,0-1 0,-1 0 0,1 1 0,0-1 0,-1 1 0,-15 22 0,10-9-1099,0 0 0,1 0 0,-4 18 0,5-15 1129,1 0 1,1 0 0,0 1-1,2-1 1,1 24-1,0-31 37,0 0 0,0 1 0,1-1 0,1 0 0,0 0 0,0-1 0,1 1 0,0-1 0,0 1 0,1-1 0,0-1 0,1 1-1,0-1 1,1 0 0,-1 0 0,1 0 0,16 12 0,-18-17 54,0 1 1,1-1-1,-1-1 0,0 1 0,1-1 0,0 0 0,-1 0 0,1 0 1,0-1-1,0 0 0,0 0 0,0-1 0,0 1 0,0-1 0,0-1 1,0 1-1,0-1 0,0 0 0,0 0 0,0-1 0,0 0 0,-1 0 1,1 0-1,-1-1 0,1 1 0,-1-1 0,9-8 0,-2 3 188,-1-2-1,-1 1 0,0-2 1,0 1-1,-1-1 0,0-1 1,-1 0-1,0 0 1,-1 0-1,10-26 0,-7 11-431,-2 0-1,-2-1 1,0-1 0,-2 1-1,0-1 1,-2-36-1,-3 15-164,-2 0 0,-17-89 1,10 110 224,6 25 349,5 19 930,13 70-5872,14 46 2709,-3-15 2054,81 548-7172,-99-461 5165,-8-160 2707,-3 0 0,-14 69 1,9-77 4328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1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58 712 24575,'-11'-46'-572,"-3"-12"-2436,2-1 0,-8-104 0,20 154 3132,0 0 0,1 0 0,0 1 0,1-1 0,0 0 0,0 1 0,1-1 0,0 1 0,7-15 0,-3 11-155,1 0 0,0 0-1,1 1 1,0 0 0,16-14-1,8-3-1634,2 1 0,74-42-1,-93 59 833,79-44 1884,-69 41 4086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24575,'-13'39'0,"1"17"-2023,-9 113 0,12-77-186,3-44 165,-11 134 19,17-181 2030,0 0 1,-1 0-1,1-1 0,0 1 1,0 0-1,0 0 1,0 0-1,0 0 0,1-1 1,-1 1-1,0 0 0,0 0 1,1 0-1,-1 0 0,0-1 1,1 1-1,-1 0 0,1 1 1,0-2-3,-1 0 0,1 0 1,-1 0-1,0 0 1,1 0-1,-1 0 0,1 0 1,-1 0-1,0-1 0,1 1 1,-1 0-1,1 0 0,-1 0 1,0 0-1,1-1 1,-1 1-1,1 0 0,-1 0 1,0 0-1,1-1 0,-1 1 1,0 0-1,0-1 0,1 1 1,-1-1-1,24-32 649,-19 26-189,12-18-340,1 1 0,24-23 0,-33 38-228,-1 1 0,1 1 1,1-1-1,-1 2 0,1-1 1,1 1-1,-1 1 0,16-7 1,-23 11 191,1 0 0,0 0 0,-1 0 0,1 0 0,0 1 0,-1 0 0,1-1 0,0 1 0,0 1-1,0-1 1,-1 0 0,1 1 0,0 0 0,-1 0 0,1 0 0,-1 0 0,1 0 0,-1 1 0,1 0 0,-1 0 0,0 0 0,0 0 0,0 0 0,0 0 0,0 1 0,0 0 0,-1-1 0,1 1 0,-1 0 0,3 4 0,-2-1 72,1 0-1,-1 0 1,-1 0-1,1 1 1,-1-1 0,0 0-1,-1 1 1,1 0-1,-1-1 1,0 1-1,-1 0 1,0-1 0,0 1-1,0 0 1,-1 0-1,-2 7 1,0-3 51,-1 0 0,0 0 0,0 0 0,-1-1 0,-1 0 0,0 0 0,0 0 1,-1-1-1,-8 10 0,9-13-49,0 1 1,-1-1-1,1-1 1,-1 1 0,0-1-1,-1 0 1,1-1-1,-1 0 1,0 0-1,0-1 1,0 0 0,-14 4-1,21-7-200,0 1 0,0-1-1,0 0 1,0 1 0,0-1 0,0 0-1,0 0 1,0 0 0,0 0 0,0 0-1,0 0 1,0 0 0,-1 0 0,1 0-1,0-1 1,0 1 0,0 0 0,0-1-1,1 1 1,-1-1 0,0 1 0,0-1-1,0 1 1,0-1 0,0 1 0,0-2-1,0 1-89,1 0-1,0-1 1,0 1-1,0 0 0,-1 0 1,1-1-1,1 1 1,-1 0-1,0 0 1,0 0-1,0-1 1,1 1-1,-1 0 0,0 0 1,1 0-1,-1-1 1,2-1-1,4-7-718,0 1 0,1-1 0,10-11 0,36-34 940,-35 37-234,0 0 1,-1-1 0,-1-1 0,-1-1-1,20-34 1,-35 54 159,1 1 0,-1-1 0,1 0 1,-1 0-1,0 0 0,1 0 0,-1 0 0,0 1 0,0-1 0,1 0 0,-1 0 0,0 0 0,0 0 1,0 0-1,0 0 0,0 0 0,0 0 0,0 0 0,-1 0 0,1 0 0,0 1 0,0-1 0,-1 0 0,1 0 1,-1 0-1,1 0 0,-2-1 0,2 2 40,0 0 1,-1-1-1,1 1 0,-1 0 1,1 0-1,-1 0 0,1 0 1,-1 0-1,1 0 0,-1 0 0,1 0 1,-1 0-1,1 0 0,-1 0 1,1 0-1,-1 0 0,1 0 1,0 0-1,-1 0 0,1 1 1,-1-1-1,1 0 0,-1 0 1,1 1-1,-1-1 0,-10 12 4329,3-1-4211,1 0 1,0 0 0,1 1-1,1 0 1,0 1 0,0-1-1,-3 18 1,6-23-195,1 0 1,0 0-1,0 0 0,0 0 1,1 0-1,0 1 0,1-1 1,0 0-1,0 0 0,0 0 1,1 0-1,0 0 0,0 0 1,1-1-1,5 10 0,-7-13-87,1 0-1,0 0 0,1 0 1,-1-1-1,1 1 1,-1 0-1,1-1 1,0 0-1,0 0 0,-1 0 1,2 0-1,-1 0 1,0 0-1,0-1 0,7 3 1,-4-3-236,-1 0 1,0 0-1,0-1 0,0 0 1,0 0-1,1 0 0,-1-1 1,0 1-1,0-1 0,6-2 1,0-1-182,-1 1 0,0-2 0,0 1 1,-1-1-1,1-1 0,-1 0 0,0 0 1,-1-1-1,1 0 0,8-10 0,-3 0 449,-1-1-1,0 0 1,-2-1-1,0 0 1,-1-1-1,-1 0 1,-1 0-1,0-1 1,-2 0-1,5-30 1,-5 14-11,-2 0 0,-1 0-1,-3 0 1,0-1 0,-8-48 0,6 75 148,2 4 59,-1 1-1,0-1 1,0 0 0,-1 1 0,1-1-1,-2 1 1,1 0 0,-5-9 0,3 13 1883,2 9-281,2 8-920,6 43-216,3 0-1,3-1 0,2 0 0,2-1 1,33 74-1,-32-94-2277,-3-7-1559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4 456 24575,'0'0'0,"0"0"0,0 0 0,0 0 0,0 0 0,0 0 0,0 0 0,0 1 0,0-1 0,0 0 0,0 0 0,0 0 0,0 0 0,0 0 0,0 0 0,-1 0 0,1 0 0,0 0 0,0 0 0,0 0 0,0 0 0,0 0 0,0 0 0,0 0 0,0 0 0,0 0 0,0 0 0,0 0 0,0 0 0,0 0 0,-1 0 0,1 0 0,0 0 0,0 0 0,0 0 0,0 0 0,0 0 0,0 0 0,0 0 0,0 0 0,0 0 0,0 0 0,0 0 0,0 0 0,0 0 0,-1 0 0,1 0 0,0 0 0,0 0 0,0 0 0,0 0 0,0 0 0,0 0 0,0 0 0,0 0 0,0 0 0,0 0 0,0 0 0,0 0 0,0 0 0,0-1 0,0 1 0,0 0 0,0 0 0,0 0 0,0 0 0,0-8 0,5-12 0,-5 19 0,11-30-837,21-45 0,2-5-262,-28 66 1050,-1 1-104,0 0 0,0 0 0,-2 0 0,1-1 0,0-16 0,-7 18 153,-4 17 0,-6 21 0,5-2-342,2 1-1,0 0 0,1 1 1,1 0-1,2-1 1,0 1-1,2 0 0,1 0 1,6 38-1,-7-59 299,2 1 0,-1-1 1,0 0-1,1 0 0,0 0 0,0 0 1,0 0-1,0 0 0,1-1 0,-1 1 1,1-1-1,5 6 0,-6-8 49,0 0-1,0 1 1,0-1-1,0 0 1,0 0-1,0 0 1,0 0-1,1 0 1,-1-1 0,0 1-1,1 0 1,-1-1-1,1 0 1,-1 0-1,0 0 1,1 0-1,-1 0 1,1 0-1,-1-1 1,0 1 0,1-1-1,-1 1 1,0-1-1,3-1 1,4-3-50,1 0 0,-1 0 1,-1-1-1,1 0 0,-1-1 1,0 1-1,-1-2 0,0 1 0,0-1 1,0 0-1,-1 0 0,0-1 1,-1 0-1,0 0 0,0 0 1,3-13-1,0 2 145,-1 0 1,-1-1 0,-1 0-1,-1-1 1,-1 1 0,1-40-1,-3 49 2833,2 37 374,0-2-1870,-1-13-1437,1 1 0,0 0 0,0-1 0,1 1 0,1-1 0,0 0 0,6 10 0,-9-18 0,-1 0 0,0 0 0,1 0 0,-1 0 0,1 0 0,-1-1 0,1 1 0,0 0 0,-1-1 0,1 0 0,0 1 0,0-1 0,0 0 0,0 0 0,1 0 0,-1 0 0,0 0 0,0-1 0,0 1 0,1-1 0,-1 1 0,0-1 0,1 0 0,-1 0 0,0 0 0,1 0 0,-1 0 0,0-1 0,1 1 0,-1-1 0,0 0 0,0 1 0,1-1 0,-1 0 0,0 0 0,0 0 0,0 0 0,0-1 0,0 1 0,2-3 0,3-2-261,0 0 0,-1-1 0,1-1 1,-1 1-1,-1-1 0,1 0 0,-1 0 0,-1 0 0,1-1 0,-2 0 0,1 0 0,4-17 0,-5 12-116,0 0 0,0 0 1,-1 0-1,-1 0 0,-1-1 0,0 1 0,0 0 0,-4-15 0,-5 7 377,2 20 0,0 13 0,4 5 848,0 1 0,2-1 0,-1 1 0,2-1 0,0 1 0,1 0 0,5 26 0,-3-31-969,-1-1 1,1 0-1,1 1 0,0-2 0,1 1 1,0 0-1,0-1 0,8 11 0,-12-19 93,1 1 0,0-1 1,-1 0-1,1 0 0,0 0 0,0 0 0,1 0 0,-1 0 0,0-1 0,0 1 1,1-1-1,-1 1 0,1-1 0,0 0 0,-1 0 0,1 0 0,0-1 1,-1 1-1,1 0 0,0-1 0,0 0 0,0 0 0,-1 0 0,1 0 0,0 0 1,0 0-1,0-1 0,-1 1 0,1-1 0,0 0 0,-1 0 0,1 0 0,0 0 1,-1 0-1,1-1 0,-1 1 0,0-1 0,3-2 0,4-3-215,0 0 0,-1-1 0,0 0 0,-1 0 0,1 0 0,-2-1 0,11-17 0,0-6-869,13-34 0,-26 56 1082,-4 9 34,0 1 0,0 0 0,0 0 0,0 0 0,0-1 0,0 1-1,1 0 1,-1 0 0,0 0 0,0 0 0,0-1 0,0 1 0,0 0-1,0 0 1,0 0 0,0 0 0,0-1 0,0 1 0,1 0 0,-1 0 0,0 0-1,0 0 1,0 0 0,0 0 0,0-1 0,1 1 0,-1 0 0,0 0-1,0 0 1,0 0 0,0 0 0,1 0 0,-1 0 0,0 0 0,0 0-1,0 0 1,0 0 0,1 0 0,-1 0 0,0 0 0,3 9 379,1 28 507,-3-20-646,-1-14-104,1 0 1,-1 0-1,1-1 1,-1 1-1,1 0 1,0-1-1,0 1 1,0-1-1,1 1 0,-1-1 1,1 1-1,-1-1 1,1 0-1,0 0 1,-1 0-1,5 4 1,-4-5-39,0 0 0,0 0 1,1 0-1,-1 0 1,0-1-1,0 1 0,1-1 1,-1 1-1,0-1 1,1 0-1,-1 1 1,0-1-1,1-1 0,-1 1 1,0 0-1,1 0 1,-1-1-1,0 0 1,1 1-1,1-2 0,7-2-393,-1-1 0,19-11-1,-2 1-9,-26 14 301,0 1 0,0 0 0,0-1 0,0 1 0,1 0 0,-1 0 0,0 0 0,0 0 0,0 0 0,1 0 0,-1 0 0,0 0 0,0 1 0,0-1 0,0 0 0,0 1 0,1-1 0,-1 1 0,0-1 0,0 1 0,1 1 0,26 20 2,-7-5-75,-16-15 72,1 0 1,-1 0-1,0-1 1,1 1-1,0-1 1,-1-1-1,1 1 1,0-1-1,-1 0 1,1 0-1,0 0 0,-1-1 1,1 0-1,0 0 1,-1 0-1,0-1 1,1 0-1,-1 0 1,0-1-1,7-3 1,1-1-123,-1 0 0,0-1 0,0 0 1,-1-1-1,0 0 0,-1-1 0,11-11 0,-11 8 68,-1 1 0,0-2 0,6-14 0,-12 23 57,0 0-1,-1-1 1,0 1 0,0-1-1,0 1 1,-1-1-1,1 0 1,-2 0 0,1 0-1,0-11 1,-1 17 2,0 0 0,0-1 0,0 1 0,0 0 1,0-1-1,0 1 0,-1 0 0,1 0 0,0-1 0,0 1 1,0 0-1,0 0 0,0 0 0,0-1 0,0 1 0,-1 0 1,1 0-1,0-1 0,0 1 0,0 0 0,0 0 0,-1 0 0,1 0 1,0-1-1,0 1 0,0 0 0,-1 0 0,1 0 0,0 0 1,0 0-1,-1 0 0,1 0 0,0-1 0,0 1 0,-1 0 0,1 0 1,0 0-1,0 0 0,-1 0 0,1 0 0,0 0 0,0 0 1,-1 1-1,1-1 0,0 0 0,0 0 0,-1 0 0,1 0 1,0 0-1,0 0 0,-1 0 0,-4 4 117,0-1 0,0 0-1,0 1 1,1 0 0,-1 0 0,1 1 0,0-1 0,-7 10-1,-27 47-134,37-59 22,-6 9-263,0 1 1,1 1 0,1-1-1,0 1 1,1 0-1,-3 14 1,6-24 262,0-1 0,1 1 0,-1 0 1,1 0-1,0 0 0,0-1 0,0 1 0,0 0 1,1 0-1,-1 0 0,1-1 0,-1 1 0,1 0 1,0 0-1,0-1 0,0 1 0,1-1 0,-1 1 0,1-1 1,-1 1-1,1-1 0,0 0 0,0 0 0,0 0 1,0 0-1,0 0 0,0 0 0,0-1 0,1 1 1,-1-1-1,1 1 0,-1-1 0,1 0 0,0 0 0,3 1 1,5 0 192,0 0 0,-1 0 0,1-1 0,0-1 0,0 0 0,0 0 0,0-1 0,17-3 0,-9-1 169,31-9-1,-9-3-3051,-30 11 2637,0 0 0,0 0 1,0-1-1,-1 0 0,0 0 0,-1-1 0,0-1 0,0 0 0,0 0 0,-1 0 0,-1-1 0,10-17 0,-16 27 45,-1-1 0,0 1 0,1 0 0,-1-1 0,0 1 0,0-1 0,0 1 0,1-1 0,-1 1 0,0 0 0,0-1 0,0 1 0,0-1 0,0 1 0,0-1 0,0 1 0,0-1 0,0 1 0,0-1 0,0 1 0,0-1 0,0 1 0,0-1 0,-9 3 0,-15 14 0,13-5 261,0-1 1,0 2-1,-12 15 0,21-24-211,0 0 0,0 0 0,0 0 0,0 0-1,0 0 1,1 0 0,0 1 0,-1-1-1,1 0 1,0 1 0,1-1 0,-1 1 0,0-1-1,1 1 1,0-1 0,0 1 0,0 0 0,0-1-1,1 1 1,1 6 0,0-8-252,-1 1 0,1-1 1,0 0-1,-1 1 0,1-1 0,0 0 1,1 0-1,-1 0 0,0-1 0,1 1 1,-1 0-1,1-1 0,-1 0 0,1 1 1,-1-1-1,1 0 0,0 0 0,0-1 0,0 1 1,4 0-1,7 1-1502,1-1 1,23 0-1,-36-1 1654,16-1-572,0 0 0,0-1 0,0-1 0,0-1 0,19-6 0,-29 7 778,0 0 0,0 0 1,-1-1-1,1 0 0,-1 0 0,0-1 0,0 0 0,0 0 0,-1 0 0,0-1 1,0 0-1,0 0 0,5-8 0,-3-1 4013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1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119 574 24575,'-15'0'0,"-2"0"0,0 0 0,0-1 0,1 0 0,-21-6 0,89 2-191,241-28-7162,148-34 7282,-195 29-3435,1400-181 3240,191 81-2744,-1719 132 3025,232-25 276,-341 29-181,-7 2 22,1 0 0,-1 0 0,1-1 0,-1 1 0,1-1 0,-1 0 0,1 1 0,-1-1 0,1 0-1,-1 0 1,0-1 0,1 1 0,-1 0 0,0-1 0,3-3 0,-3-3 3547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5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24575,'7'-14'0,"-1"0"0,0 0 0,0-1 0,-2 0 0,4-20 0,1-1 0,-10 45 0,1 1 0,0 0 0,2 12 0,-1-2 0,42 457-12067,-24-359 11438,-16-101 5134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5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24575,'4'-33'-107,"-2"11"-268,1-1-1,0 1 1,2 0 0,11-32 0,-14 49 313,1 0-1,-1-1 1,1 1-1,0 0 0,0 1 1,1-1-1,-1 0 1,1 1-1,0 0 0,0 0 1,1 0-1,-1 0 1,1 1-1,0 0 1,0 0-1,0 0 0,0 0 1,0 1-1,1 0 1,-1 0-1,1 0 0,8-1 1,-6 2 47,-1 0 1,1 1-1,-1 0 0,1 0 1,0 0-1,-1 1 0,0 0 1,1 1-1,-1 0 1,0 0-1,1 0 0,-1 1 1,-1 0-1,1 0 0,0 1 1,-1 0-1,1 0 0,-1 1 1,0-1-1,-1 1 1,1 1-1,-1-1 0,7 9 1,-6-5 70,0 0 0,-1-1 1,0 2-1,0-1 1,-1 1-1,0-1 0,-1 1 1,0 0-1,-1 0 0,0 1 1,0-1-1,-1 0 0,0 1 1,-1-1-1,0 1 1,-3 13-1,-2-2 124,-1 0-1,0 0 1,-2-1 0,-16 31-1,10-21 256,13-29-430,0 0 1,0 1-1,0-1 0,0 0 0,0 1 1,1-1-1,-1 1 0,1-1 1,-1 1-1,1-1 0,0 1 0,0-1 1,0 1-1,0-1 0,1 1 1,-1-1-1,1 1 0,-1-1 0,1 0 1,0 1-1,0-1 0,2 4 1,0-2-29,0-1 0,1 0 0,-1 0 0,1 0 0,0 0 1,0 0-1,0-1 0,0 1 0,0-1 0,0 0 1,8 2-1,51 14-2716,8 4-1777,-29-1 4711,-40-21-184,-1 1-1,1 0 1,-1 0-1,0 0 1,1 0-1,-1 0 1,0 1-1,0-1 1,0 0-1,1 0 1,-2 1-1,1-1 1,0 1-1,0-1 1,0 1-1,-1-1 1,1 1-1,0 0 1,-1-1-1,0 1 0,1 0 1,-1 2-1,0-2-49,-1 1-1,1-1 0,-1 1 0,0-1 0,1 0 1,-1 1-1,0-1 0,-1 0 0,1 1 0,0-1 1,-1 0-1,1 0 0,-3 2 0,-6 7-400,-1-2 0,1 1-1,-2-2 1,-13 10 0,22-17 331,-25 17 93,0-1 1,-44 17 0,57-28 96,-1 0 0,0-1 0,0-1 0,0 0 0,0-1 0,-29 1 0,25-5 2527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5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24575,'2'-2'3,"0"1"0,0 0 0,0-1 0,0 1 0,0-1 0,0 0-1,-1 0 1,1 0 0,-1 0 0,1 0 0,-1 0 0,0 0 0,0 0 0,0 0 0,0-1-1,0 1 1,-1 0 0,1-1 0,0 1 0,-1 0 0,0-1 0,0-2 0,1-8-23,-2 1 1,1-1 0,-4-15 0,0-8-280,3 11-556,2 0 0,0 0 0,2 0-1,1 1 1,9-33 0,-13 55 820,9-17 129,-8 19-116,-1 0 0,1 0-1,-1-1 1,1 1 0,-1 0 0,1 0-1,-1 0 1,1-1 0,-1 1 0,1 0-1,-1 0 1,1 0 0,0 0 0,-1 0-1,1 0 1,-1 0 0,1 1 0,-1-1-1,1 0 1,-1 0 0,1 0 0,-1 0 0,1 1-1,-1-1 1,1 0 0,-1 1 0,1-1-1,-1 0 1,1 1 0,-1-1 0,0 0-1,1 1 1,-1-1 0,1 1 0,-1-1-1,0 1 1,0-1 0,1 1 0,-1 0 0,13 15-1083,-2 1 1,0 1-1,-1 0 1,9 21-1,-10-19 975,0-2 1,1 1-1,1-1 1,22 27-1,-32-43 133,1 0-1,-1-1 0,1 1 1,0 0-1,0-1 0,-1 1 1,1-1-1,0 1 0,0-1 1,1 0-1,-1 0 0,0 0 1,0 0-1,0 0 0,1-1 1,-1 1-1,0 0 0,1-1 1,-1 0-1,1 0 0,-1 0 1,1 0-1,-1 0 0,0 0 1,1 0-1,2-2 0,-1 0-10,0 0-1,0 0 0,-1 0 1,1-1-1,-1 1 0,0-1 1,0 0-1,0 0 0,0 0 1,0 0-1,-1-1 0,1 1 1,-1-1-1,2-3 0,3-5 216,-1 0 0,-1-1 0,0 1 0,0-1 0,-2 0 0,1 0 0,1-14 0,-6 40-120,0-2-47,0 0 1,1 0-1,0 0 1,1 0 0,3 17-1,-4-25-38,1-1 0,0 1 0,0-1 0,-1 1 0,2-1 0,-1 0 0,0 1 0,0-1 0,1 0 0,-1 0 0,1 0 0,0 0 0,0 0-1,-1 0 1,1 0 0,1-1 0,-1 1 0,0-1 0,0 1 0,0-1 0,1 0 0,-1 0 0,1 0 0,-1 0 0,1 0 0,-1-1 0,1 1 0,-1-1 0,1 0 0,0 1 0,-1-1 0,5-1-1,-3 1 105,0 0-1,0-1 1,0 0-1,-1 0 0,1 0 1,0 0-1,0 0 1,-1-1-1,1 0 0,0 0 1,-1 0-1,0 0 1,1 0-1,2-4 0,-1 2 283,-1-1-1,1 0 0,-1 0 0,0-1 1,-1 1-1,1-1 0,-1 0 0,3-6 1,-3 3 40,1 0 0,-2 0 1,1-1-1,-1 1 1,-1-1-1,1 1 1,-2-1-1,1 1 1,-1-1-1,-1 0 0,-2-16 1,2 22-440,0 0 1,0 0-1,-1 1 0,1-1 1,-1 1-1,0-1 1,0 1-1,0-1 0,0 1 1,0 0-1,-1 0 0,0 0 1,1 0-1,-1 1 1,0-1-1,0 1 0,0 0 1,-1-1-1,1 1 1,-1 1-1,-4-3 0,5 3 2,0 1 0,0-1 0,0 1 0,-1-1 0,1 1-1,0 0 1,0 1 0,-1-1 0,1 0 0,0 1 0,0 0 0,0-1 0,0 1-1,-1 1 1,1-1 0,1 0 0,-1 1 0,0-1 0,0 1 0,1 0-1,-1 0 1,1 0 0,-1 0 0,1 1 0,-4 4 0,3-3-176,0 0 0,0 1 0,0-1 0,1 1 0,-1 0 0,1-1 0,0 1 0,1 0 0,-2 8 0,0 4-5435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3:5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63 551 24575,'16'-12'-815,"-1"0"-1,25-30 0,-33 34 467,0-1-1,0 0 1,-1 0-1,0-1 0,-1 1 1,7-19-1,-12 27 360,1-1-1,0 1 1,-1-1-1,0 0 1,1 0-1,-1 1 1,0-1-1,0 0 1,0 1-1,0-1 1,0 0-1,0 0 1,-1 1-1,1-1 1,-1 0-1,1 1 1,-1-1-1,1 0 1,-1 1-1,0-1 1,0 1-1,0-1 1,0 1-1,0 0 1,0-1-1,0 1 1,0 0 0,-1 0-1,1-1 1,0 1-1,-1 0 1,1 0-1,-1 1 1,1-1-1,-1 0 1,1 0-1,-1 1 1,0-1-1,1 1 1,-1-1-1,0 1 1,1 0-1,-1 0 1,0 0-1,0 0 1,1 0-1,-1 0 1,0 0-1,0 1 1,1-1-1,-1 0 1,0 1-1,1-1 1,-1 1-1,1 0 1,-1 0-1,1 0 1,-3 1-1,-9 8 70,1 0-1,1 1 0,0 0 1,0 1-1,1 0 0,1 1 1,0 0-1,0 0 0,1 1 1,-7 19-1,14-31-98,0-1-1,1 1 1,-1 0 0,1-1 0,-1 1-1,1 0 1,0-1 0,0 1-1,-1 0 1,1 0 0,0-1-1,1 1 1,-1 0 0,0 0 0,0-1-1,1 1 1,-1 0 0,1-1-1,-1 1 1,3 2 0,-3-3 82,1 0 0,0 0-1,0 0 1,0-1 0,0 1 0,1 0 0,-1-1 0,0 1 0,0-1 0,0 1 0,0-1-1,1 0 1,-1 1 0,0-1 0,0 0 0,0 0 0,1 0 0,-1 0 0,0 0 0,1 0-1,-1 0 1,0 0 0,0-1 0,0 1 0,1 0 0,-1-1 0,0 1 0,0-1 0,2 0-1,13-8 38,0 0-1,-1-1 0,0 0 1,0-1-1,-1-1 0,0 0 0,20-24 1,-15 78 1095,-16-37-1565,-1-2-1,1 1 1,0 0 0,0 0-1,1-1 1,-1 0 0,1 1-1,0-1 1,0-1 0,0 1-1,0-1 1,0 1 0,0-1 0,1 0-1,7 2 1,-6-3 231,1 0 0,-1 0 0,1-1 0,0 1 0,0-1 0,-1-1 0,1 0 0,0 0 0,-1 0 0,8-2 0,3-3 331,0-1 0,0 0 0,0-2 0,-1 1 0,0-2 0,-1 0 0,17-15 0,-19 14 1087,-2 0 0,20-23 0,-26 29-1036,-1-1 0,0 0 0,-1 0 0,1 0 1,-1 0-1,0-1 0,-1 0 0,4-13 0,-6 19-242,1-1 0,-1 1 0,0-1 0,1 1 0,-1-1 0,0 1 0,0-1 0,0 1 0,0-1 0,-1 1 0,1-1 0,0 1 0,0-1 0,-1 1 0,1-1 0,-1 1 0,0 0 0,1-1 0,-1 1 0,0 0 0,0-1 0,0 1 0,0 0 0,0 0 0,0 0 0,0 0 0,0 0 0,0 0 0,0 0 0,-1 0 0,1 0 0,0 1 0,-1-1 0,1 0 0,-1 1 0,1-1 0,0 1 0,-3-1 0,0 1 0,0-1 0,0 1 0,0 0 0,1 0 0,-1 0 0,0 1 0,0 0 0,0-1 0,0 1 0,0 1 0,1-1 0,-1 0 0,0 1 0,-3 2 0,-2 2 0,-1 1 0,1 0 0,1 1 0,-1 0 0,1 0 0,0 1 0,1 0 0,0 1 0,-7 12 0,9-14 0,1 1 0,0 0 0,0 0 0,1 0 0,0 0 0,1 0 0,0 0 0,0 1 0,1-1 0,0 1 0,1 15 0,0-23 0,0-1 0,0 1 0,0-1 0,0 0 0,1 1 0,-1-1 0,0 0 0,1 1 0,-1-1 0,1 0 0,-1 0 0,1 1 0,0-1 0,-1 0 0,1 0 0,0 0 0,0 0 0,0 0 0,0 0 0,2 2 0,-2-3 0,0 1 0,0-1 0,0 0 0,1 0 0,-1 1 0,0-1 0,0 0 0,0 0 0,1 0 0,-1 0 0,0 0 0,0-1 0,1 1 0,-1 0 0,0-1 0,0 1 0,0 0 0,2-2 0,4-1 0,0-1 0,-1-1 0,0 1 0,1-1 0,9-11 0,-2 1-483,0-2 1,-2 0-1,1 0 0,-2-1 0,-1-1 0,0 0 0,-1 0 0,-1-1 0,10-39 1,-13 36-1,0 1 0,-2-1 0,0 0 0,-2 0 0,-1 0 0,0 0 1,-2 0-1,0 0 0,-7-23 0,0 22 342,9 24 145,0 0-1,0 0 1,0 0 0,0-1-1,-1 1 1,1 0-1,0 0 1,0 0 0,0 0-1,0 0 1,0 0-1,0-1 1,-1 1 0,1 0-1,0 0 1,0 0 0,0 0-1,0 0 1,0 0-1,-1 0 1,1 0 0,0 0-1,0 0 1,0 0-1,0 0 1,-1 0 0,1 0-1,0 0 1,0 0-1,0 0 1,0 0 0,-1 0-1,1 0 1,0 0 0,0 0-1,0 0 1,0 0-1,-1 0 1,-4 14 560,2 3-416,2 1 0,0 0 0,0 0 0,4 28 0,15 69-253,-10-82 116,0 0 1,2 0-1,17 35 0,-14-39 211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129 164 24575,'3'-8'0,"0"-1"0,-1 0 0,0 0 0,0 0 0,-1 0 0,0 0 0,-1 0 0,0 0 0,0 0 0,-1 0 0,0 0 0,0 0 0,-5-13 0,6 20 0,-1 1 0,0-1 0,1 1 0,-1-1 0,0 1 0,0-1 0,0 1 0,1 0 0,-2 0 0,1-1 0,0 1 0,0 0 0,0 0 0,0 0 0,-1 0 0,1 0 0,0 0 0,-3-1 0,2 2 0,1 0 0,0 0 0,-1 0 0,1 0 0,0 0 0,-1 0 0,1 0 0,0 0 0,-1 1 0,1-1 0,0 0 0,-1 1 0,1-1 0,0 1 0,0-1 0,0 1 0,-3 1 0,-1 2 0,1 0 0,-1 1 0,1-1 0,-1 1 0,1 0 0,0 0 0,1 0 0,-5 8 0,0 4-679,1 0 0,1 1-1,0-1 1,1 1 0,1 0 0,1 1-1,0-1 1,1 1 0,1-1 0,1 1-1,1 0 1,0-1 0,6 22-1,-6-35 623,0 0-1,0-1 1,1 1-1,0-1 1,0 0-1,0 1 1,0-1-1,1 0 1,-1 0-1,1-1 1,0 1-1,1 0 1,-1-1-1,0 0 1,1 0-1,0 0 1,0 0-1,4 2 1,-3-3 30,0 0 0,0 0 1,0-1-1,0 0 0,0 0 1,0 0-1,0-1 0,0 1 1,1-1-1,-1-1 0,0 1 1,0-1-1,0 0 0,0 0 1,0 0-1,7-3 1,1-1 6,-1-1 0,0 0 0,-1-1 1,0 0-1,0-1 0,0 0 0,-1-1 1,0 0-1,-1 0 0,0-1 1,9-14-1,4-7-792,-1-1 1,26-58-1,-42 80 846,-3 8 47,0-1 1,-1 0 0,1 0 0,-1 0 0,0 0-1,0 0 1,1-6 0,-2 9-67,0 0 0,0 0 0,0 0 0,0 0 1,0-1-1,0 1 0,0 0 0,0 0 0,0 0 0,0 0 0,0 0 0,0 0 0,0 0 1,0 0-1,0 0 0,0 0 0,-1 0 0,1 0 0,0-1 0,0 1 0,0 0 0,0 0 1,0 0-1,0 0 0,0 0 0,0 0 0,0 0 0,0 0 0,0 0 0,0 0 1,0 0-1,0 0 0,0 0 0,0 0 0,-1 0 0,1 0 0,0 0 0,0 0 0,0 0 1,0 0-1,0 0 0,0 0 0,0 0 0,0 0 0,0 0 0,0 0 0,0 0 0,0 0 1,-1 0-1,1 0 0,0 0 0,0 0 0,0 0 0,0 0 0,0 0 0,0 0 1,0 0-1,0 0 0,0 0 0,0 0 0,-7 6 907,-5 7 71,3-3-619,2 1 1,-1 1-1,2-1 0,-1 1 1,2 0-1,-1 1 1,-5 22-1,11-35-301,-1 1 1,1-1-1,0 0 1,0 0-1,0 0 1,0 1-1,0-1 1,0 0-1,0 0 1,0 0-1,0 1 1,0-1-1,0 0 0,0 0 1,0 1-1,0-1 1,0 0-1,0 0 1,0 0-1,0 1 1,0-1-1,0 0 1,0 0-1,0 1 1,0-1-1,0 0 1,0 0-1,1 0 0,-1 1 1,0-1-1,0 0 1,0 0-1,0 0 1,1 0-1,-1 0 1,0 1-1,0-1 1,1 0-1,6-6 2669,6-13-1669,-11 18-613,1 7-302,1 20-473,5 20-756,-9-44 1068,1-1 1,-1 1-1,1-1 0,0 1 1,0-1-1,-1 1 0,1-1 1,0 0-1,0 1 0,0-1 1,1 0-1,-1 0 0,0 0 1,0 0-1,1 0 0,-1 0 1,0 0-1,1 0 0,-1 0 1,1-1-1,-1 1 0,3 0 1,-2-1 1,0 0 0,1 0 1,-1 0-1,0 0 0,0-1 1,0 1-1,1 0 1,-1-1-1,0 0 0,0 0 1,0 1-1,0-1 0,0 0 1,2-2-1,3-2 2,-1 0-1,0 0 1,0 0 0,-1-1-1,0 1 1,0-1 0,0 0-1,6-11 1,-10 15 74,1-1 1,-1 0 0,0 0-1,0 1 1,0-1-1,0 0 1,-1 0-1,1 0 1,-1 0 0,0 0-1,0 0 1,0 0-1,0 0 1,0 0 0,0 0-1,-1 0 1,-1-4-1,2 7-75,0 0 0,0 0 0,0 0 0,0 0 0,0-1 0,0 1 0,0 0 0,0 0 0,0 0 0,0 0 0,0 0 0,0 0 0,0 0 0,0 0 0,0-1 0,0 1 0,0 0 0,0 0 0,0 0 0,1 0 0,-1 0 0,0 0 0,0 0 0,0 0 0,0 0 0,0 0 0,0-1 0,0 1 0,0 0 0,0 0 0,0 0 0,0 0 0,1 0 0,-1 0 0,0 0 0,0 0 0,0 0 0,0 0 0,0 0 0,0 0 0,0 0 0,0 0 0,1 0 0,-1 0 0,0 0 0,0 0 0,0 0 0,0 0 0,0 0 0,0 0 0,0 0 0,0 0 0,1 0 0,-1 0 0,0 0 0,0 0 0,0 0 0,0 1 0,0-1 0,1 0 0,-1 0 0,0 0 0,0 0 0,0 0 0,0 0 0,1 0 0,-1 0 0,0 0 0,0 0 0,0 0 0,1 0 0,-1 0 0,0 0 0,0 0 0,0 0 0,1 0 0,-1 0 0,0 0 0,0-1 0,0 1 0,0 0 0,1 0 0,-1 0 0,0 0 0,0 0 0,0 0 0,0-1 0,0 1 0,0 0 0,1 0 0,-1 0 0,0 0 0,0 0 0,0-1 0,0 1 0,0 0 0,0 0 0,0 0 0,0-1 0,0 1 0,0 0 0,0 0 0,0 0 0,0 0 0,0-1 0,0 1 0,0 0 0,0-2 0,0-1 0,0 1 0,0 0 0,0 0 0,-1 0 0,1 0 0,-1 0 0,1 0 0,-1 0 0,0 0 0,0 0 0,0 0 0,0 1 0,0-1 0,0 0 0,-1 0 0,1 1 0,0-1 0,-1 1 0,1-1 0,-1 1 0,0 0 0,1 0 0,-1-1 0,0 1 0,0 0 0,0 1 0,0-1 0,0 0 0,0 0 0,0 1 0,0-1 0,0 1 0,0 0 0,0 0 0,0 0 0,-1 0 0,1 0 0,0 0 0,0 0 0,0 1 0,0-1 0,0 1 0,0-1 0,0 1 0,0 0 0,0 0 0,0 0 0,1 0 0,-3 1 0,-8 6 0,1-1 0,0 1 0,-13 13 0,20-17 0,0 0 0,0 0 0,1 0 0,0 0 0,-1 1 0,1-1 0,1 1 0,-1 0 0,1 0 0,-3 7 0,5-11 5,-1-1 0,1 0 1,0 1-1,0-1 0,0 0 0,0 1 0,0-1 0,0 1 0,0-1 0,0 0 1,0 1-1,0-1 0,0 0 0,0 1 0,0-1 0,1 0 0,-1 1 0,0-1 0,0 0 1,0 1-1,0-1 0,1 0 0,-1 1 0,0-1 0,0 0 0,1 1 0,-1-1 1,0 0-1,0 0 0,1 0 0,-1 1 0,0-1 0,1 0 0,-1 0 0,0 0 0,1 0 1,-1 1-1,0-1 0,1 0 0,-1 0 0,1 0 0,-1 0 0,0 0 0,1 0 1,-1 0-1,0 0 0,1 0 0,-1 0 0,0 0 0,1 0 0,-1 0 0,1-1 0,-1 1 1,1 0-1,21-8-1167,-21 7 912,45-16-4782,-33 14 4877,-1 0-1,1 1 1,22-1-1,-22 1 48,0 0-1,0 0 1,-1-1 0,1-1-1,-1 0 1,0-1-1,0 0 1,0 0-1,-1-2 1,0 1 0,12-10-1,-6 3-390,-1 0-1,0-1 1,-1-1 0,-1 0-1,0-1 1,13-21-1,-29 42 1101,1 0 0,-1 0 0,1 0-1,0 1 1,0-1 0,0 11 0,-2 48 3298,3-51-2522,0 1-1343,0-1 155,0-1 0,-1 1 0,0-1 0,-1 0 0,-6 20 0,7-29-162,0-1-1,0 0 1,0 1 0,0-1-1,0 0 1,-1 0-1,1 0 1,-1 0 0,1 0-1,-1 0 1,0 0-1,0-1 1,0 1 0,0 0-1,0-1 1,0 0-1,0 1 1,-1-1 0,1 0-1,0 0 1,-1-1-1,1 1 1,-1 0 0,1-1-1,-1 1 1,1-1-1,-1 0 1,1 0 0,-1 0-1,1 0 1,-1 0-1,1-1 1,-1 1 0,-2-1-1,-1-1-88,-1 1 0,1-1 0,0 0 0,0-1 0,0 1 0,1-1 0,-1 0 0,1 0 0,-1-1 0,1 0 0,0 0 0,0 0-1,1-1 1,-1 1 0,1-1 0,0 0 0,0 0 0,1-1 0,0 1 0,0-1 0,-4-8 0,-2-12-6764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24575,'10'-6'-2281,"24"-15"-998,-21 14 3355,0 0 0,1 1 0,-1 0 0,19-5 0,-30 11-76,0 0 0,0 0 0,0 0 0,0 0 0,0 0 0,0 0 0,0 0 0,0 1 0,0-1 0,0 1 0,0-1 0,0 1 0,0 0 0,0 0 0,-1 0 0,1 0 0,0 0 0,0 0 0,-1 0 0,1 0 0,-1 1 0,1-1 0,-1 1 0,0-1 0,1 1 0,-1 0 0,0-1 0,0 1 0,0 0 0,0 0 0,1 3-1,3 7 1,0 1 0,-1 0 1,4 21-1,-7-27-1,8 38 1539,4 52-1,-11-54-2183,-1 0-1,-2-1 1,-2 1-1,-2-1 1,-19 80 0,17-97-1561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24575,'0'-18'8,"0"0"1,1 0-1,1 0 0,5-21 0,-5 33-21,0 0 1,0 1-1,0-1 0,1 0 0,0 1 1,0-1-1,1 1 0,-1 0 0,1 0 1,0 0-1,1 1 0,-1 0 0,1-1 1,0 1-1,9-5 0,10-6-131,1 2 0,0 1-1,1 1 1,33-9 0,14 3-3986,-69 17 4079,-1-1 0,1 0 0,0 1 0,0 0 0,0 0 0,0 0 0,0 1 0,0-1 0,0 1 0,0 0 0,0 0 0,0 0 0,0 1 0,-1-1 0,1 1-1,-1 0 1,6 4 0,-5-3 70,-1 0-1,0 1 0,0-1 0,-1 1 0,1-1 1,-1 1-1,0 0 0,0 0 0,0 0 0,0 1 1,-1-1-1,0 0 0,1 1 0,-2-1 0,2 7 1,-1 2 363,0 1 0,-1 0 0,-1 0 0,0 0 1,-5 22-1,-23 68 1538,21-77-2474,1-6-5655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151 155 24575,'-5'7'0,"6"-7"0,11-13 0,-6 4 0,-1-1 0,0 1 0,0-1 0,4-16 0,-8 23 0,0 0 0,0-1 0,0 1 0,0 0 0,-1-1 0,0 1 0,1 0 0,-1-1 0,0 1 0,-1-1 0,1 1 0,-1 0 0,1-1 0,-1 1 0,0 0 0,0-1 0,-1 1 0,-1-4 0,1 6 0,0-1 0,0 0 0,0 1 0,0-1 0,0 1 0,0 0 0,0-1 0,0 1 0,-1 0 0,1 1 0,-1-1 0,1 0 0,0 1 0,-1-1 0,1 1 0,-1 0 0,1 0 0,-1 0 0,1 0 0,-1 0 0,1 0 0,-1 1 0,1-1 0,-3 2 0,-3-1 0,0 2 0,0-1 0,1 1 0,-1 0 0,1 0 0,-9 6 0,11-5-171,0 1-1,0-1 0,1 1 0,-1 0 1,1 0-1,0 0 0,0 1 1,1-1-1,-1 1 0,1 0 0,1 0 1,-1 0-1,1 0 0,0 1 1,0-1-1,1 0 0,0 1 0,0 9 1,-1 11-999,2 1 1,6 54-1,-6-76 1157,2 12 1144,1 1 0,9 29-1,-11-43-930,0-1-1,1 0 1,-1 0-1,1 1 1,0-1-1,0-1 1,1 1-1,-1 0 1,1 0 0,0-1-1,0 1 1,0-1-1,0 0 1,0 0-1,1 0 1,6 3-1,7 0-199,-15-5 0,0 0 0,1-1 0,-1 1 0,0 0 0,0 0 0,0 0 0,0 0 0,0 1 0,-1-1 0,1 0 0,0 1 0,1 1 0,29 35-1359,-23-27-77,0 0 0,1 0 0,21 18 0,-27-26 1225,0-1 0,0 1 0,0-1 0,0 0 0,0 0 0,0-1 0,1 1 0,-1-1 0,1 0 1,-1 0-1,1 0 0,-1-1 0,1 1 0,-1-1 0,1 0 0,8-2 0,-2 0 274,1-1 0,-1 0 0,1-1 0,-1 0 0,0-1 0,18-11 0,59-45 1126,-38 24-206,-30 27 2808,5-1-3716,-14 3 336,1 1-1,-1-2 1,-1 1 0,17-19-1,-22 22-226,0-1-1,0 0 0,0 0 0,-1 0 1,0-1-1,-1 1 0,1-1 1,-1 0-1,0 0 0,2-13 0,-4 19-177,-1 1 0,0-1-1,0 0 1,1 0 0,-1 0-1,0 1 1,0-1-1,0 0 1,0 0 0,0 0-1,0 0 1,-1 1 0,1-1-1,0 0 1,0 0 0,-1 0-1,1 1 1,0-1-1,-1 0 1,1 0 0,0 1-1,-1-1 1,1 0 0,-2 0-1,2 1-3,-1-1 0,0 1 0,0 0 0,0 0 0,0 0-1,1 0 1,-1-1 0,0 1 0,0 0 0,0 1 0,0-1-1,1 0 1,-1 0 0,0 0 0,0 0 0,0 1 0,0-1 0,-1 1-1,-3 1-6,1 1 0,-1 0 0,0 0 0,1 0 0,0 0 0,-4 5 0,-1 1-555,1 1 0,1 0 0,0 0-1,0 1 1,1 0 0,1 1 0,-1-1-1,2 1 1,0 0 0,0 0 0,1 0-1,1 0 1,0 1 0,0-1 0,1 1-1,1 0 1,2 22 0,0-30 548,-1 0 0,1 0 0,0 0 0,0-1 0,1 1-1,0-1 1,-1 0 0,1 0 0,1 0 0,5 6 0,-5-6 381,0 0 0,-1 0 0,0 1 0,1-1 0,-1 1 0,-1-1 0,1 1 0,-1 0 0,0 0 0,3 9 0,-3 3-207,0-1 0,-2 1 0,0-1 1,0 1-1,-2 0 0,0-1 0,-4 18 0,-37 111 196,15-66-931,-3-1 0,-4-1 0,-3-2 0,-65 94 0,103-168 545,-11 14-526,-21 25-1,29-37 446,0 0 0,0 0 0,0 0 0,-1-1 0,1 1 1,-1-1-1,0 1 0,0-1 0,1-1 0,-1 1 0,-1 0 0,1-1 0,-5 1 0,7-2 90,1 0 0,-1 0-1,1 0 1,-1 0 0,1 0-1,-1-1 1,1 1 0,-1 0-1,1-1 1,0 0 0,-1 1-1,1-1 1,0 0 0,-1 1-1,1-1 1,0 0-1,0 0 1,0 0 0,-1 0-1,1 0 1,0-1 0,1 1-1,-1 0 1,0 0 0,0-1-1,0 1 1,1 0 0,-1-1-1,1 1 1,-1-1 0,1 1-1,0-1 1,-1-1-1,-1-5-50,1 0-1,0 0 0,0-1 0,1-14 0,3-11 424,2 0 0,1 0 0,2 1 0,1 0 0,2 0 0,1 1 0,1 0 1,2 1-1,1 1 0,30-44 0,-33 57-1068,1 0 1,0 0 0,2 2 0,-1-1-1,2 2 1,32-22 0,-34 26 742,1 1 0,0 1 0,1 1 0,0 0 1,0 1-1,0 0 0,1 2 0,26-4 0,-26 6 3686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15 203 24575,'-2'-2'0,"-3"-2"0,0-3 0,3-4 0,3-2 0,6-1 0,5-2 0,5 0-2538,5-1 2538,5 0 0,5-1 0,4-1-5943,3 1 5943,1 1-3975,-7 3 8240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0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127 727 24575,'-13'5'-629,"0"0"0,-1-2 0,0 0 0,1 0 0,-1-1 0,0-1 0,-15 0 0,29-1 659,0 0 0,0 0 0,0-1 1,1 1-1,-1 0 0,0 0 0,0 0 0,0 0 0,0 0 0,0 0 0,0 0 0,0 0 0,0-1 0,0 1 0,0 0 0,0 0 0,0 0 0,0 0 0,0 0 0,0 0 0,0 0 0,0-1 0,0 1 0,0 0 0,0 0 1,0 0-1,0 0 0,0 0 0,0 0 0,0 0 0,0 0 0,-1-1 0,1 1 0,0 0 0,0 0 0,0 0 0,0 0 0,0 0 0,0 0 0,0 0 0,0 0 0,0 0 0,0 0 0,-1 0 0,1 0 0,0 0 1,0 0-1,0 0 0,0 0 0,0 0 0,0 0 0,0-1 0,0 1 0,-1 0 0,1 1 0,0-1 0,0 0 0,0 0 0,0 0 0,15-8 418,23-4-407,288-82 1161,446-112-11934,-57 31 8360,12 37 2660,-715 136-222,857-107 3658,-849 108-934,-11 0-3207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24575,'13'-16'0,"-13"15"0,0 1 0,1-1 0,-1 0 0,0 1 0,0-1 0,1 0 0,-1 1 0,0-1 0,0 0 0,0 1 0,0-1 0,0 0 0,0 1 0,0-1 0,0 0 0,0 1 0,0-1 0,0 0 0,0 1 0,0-1 0,-1 1 0,1-1 0,0 0 0,0 1 0,-1-1 0,0 0 0,-3 2 0,1 7 0,0 10 0,5 19-2627,0 1-1,14 63 1,-3-31-55,94 696-969,-37 8 3512,-62-599-101,23 282 2012,-25-416 2859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131 229 24575,'-18'-4'-65,"5"1"-68,0 0 0,0-1 0,0 0-1,1-1 1,-1 0 0,-16-11-1,28 16 136,1 0 0,0 0 0,-1 0 0,1 0 0,0-1 0,-1 1 0,1 0 0,0 0 0,-1-1 0,1 1 0,0 0 0,-1-1 0,1 1 0,0 0 0,0-1 0,0 1 0,-1 0 0,1-1 0,0 1 0,0 0 0,0-1 0,0 1 0,0-1 0,0 1 0,0 0 0,0-1 0,-1 1 0,1-1 0,1 1 0,-1 0 0,0-1 0,0 1 0,0-1 0,0 1 0,0 0 0,0-1 0,0 1 0,0-1 0,1 1 0,-1 0 0,0-1 0,0 1 0,1 0 0,-1-1 0,0 1 0,0 0 0,1 0 0,-1-1 0,0 1 0,1 0 0,-1 0 0,0-1 0,1 1 0,-1 0 0,0 0 0,1 0 0,-1 0 0,1 0 0,-1 0 0,1-1 0,26-6-606,-26 6 519,96-13-6396,53 1 4646,-27 4-893,376-65 8710,-286 28-6139,-212 45 157,0 1 0,0 0 0,0-1 0,0 1 0,0 0 0,0 0 0,0 0 0,0-1 0,0 1 0,0 0 0,0 0 0,0 1 0,0-1 0,0 0 0,0 0 0,0 0 0,0 1 0,0-1 0,0 0 0,0 1 0,-1-1 0,1 1 0,1 0 0,-1 1 0,0-1 0,-1 1 0,1-1 0,0 1 0,-1-1 0,0 1 0,1 0 0,-1-1 0,0 1 0,0-1 0,0 3 0,1 12 0,86 531-2849,9 56-3227,-41-202 6584,-19-123 873,39 390 2162,-75-662-3419,0 26 2454,0-31-2499,0-1-1,-1 1 1,1-1 0,0 1-1,0 0 1,-1-1-1,1 1 1,0-1-1,-1 1 1,1-1 0,0 1-1,-1 0 1,1-1-1,-1 0 1,1 1 0,-1-1-1,1 1 1,-1-1-1,1 0 1,-1 1-1,1-1 1,-1 0 0,0 1-1,1-1 1,-1 0-1,0 0 1,1 0-1,-1 0 1,1 0 0,-1 1-1,0-1 1,1 0-1,-1 0 1,0-1 0,1 1-1,-1 0 1,0 0-1,1 0 1,-1 0-1,-1-1 1,-13-3 356,-1 1 1,0 1-1,1 1 0,-1 0 1,0 0-1,0 2 0,0 0 1,0 1-1,-27 7 0,-317 58-6638,13-2 1040,87-3 8582,151-31 459,72-20-8000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86 206 24575,'-8'0'0,"-1"0"0,1-1 0,-1 0 0,1 0 0,0-1 0,0 0 0,0 0 0,-12-6 0,23 6 0,9-1 0,18 0 0,-26 2 0,517-88-7108,-187 27 2762,-237 47 3220,-13 2 5515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18 196 24575,'-3'-2'0,"-3"-3"0,1-2 0,2-2 0,4-2 0,6-2 0,8 1 0,9 0 0,10-2 0,12 1 0,11-1-1410,9-1 1410,8-1 0,7 1 0,2 2-2342,2-1 2342,-14 4-4439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24575,'-57'28'-1893,"-98"55"-424,154-83 2317,-32 26-83,31-25 90,1 0 0,1 0 0,-1 0 1,0 0-1,0 0 0,0 0 0,1 0 0,-1 0 0,0 1 0,1-1 0,-1 2 1,1-2 2,0-1 0,0 1 0,0-1 1,0 1-1,0-1 0,0 1 0,0-1 0,0 1 1,0-1-1,1 1 0,-1-1 0,0 1 1,0-1-1,1 1 0,-1-1 0,0 0 1,0 1-1,1-1 0,-1 1 0,1-1 1,-1 0-1,0 1 0,1-1 0,-1 0 1,1 0-1,-1 1 0,1-1 0,-1 0 1,0 0-1,1 0 0,0 1 0,8 0 125,-1 1 0,0-1 0,0-1 0,1 1-1,-1-1 1,1-1 0,-1 0 0,0 0 0,10-3-1,-3 2-403,500-112-6417,-258 51 4708,-174 44 5252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48 24575,'-12'7'-2972,"-7"8"2972,-5 2 0,2 0 0,8-2 1428,13-4-1428,13-6 0,11-4 0,10-3-5904,9-5 5904,9-3-3274,8-6 3274,19-4-2413,12-4 2413,18-5-2433,-9 2 9810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24575,'6'-26'0,"12"-40"0,-17 61 0,1 1 0,0-1 0,0 1 0,0 0 0,1 0 0,-1 0 0,1 0 0,0 0 0,0 1 0,1-1 0,4-4 0,-7 8 0,0-1 0,1 0 0,-1 0 0,0 0 0,1 1 0,-1-1 0,0 0 0,1 1 0,-1-1 0,1 1 0,-1 0 0,1-1 0,-1 1 0,1 0 0,-1 0 0,1 0 0,-1 0 0,1 0 0,-1 1 0,1-1 0,-1 0 0,1 1 0,-1-1 0,1 1 0,-1-1 0,1 1 0,-1 0 0,0-1 0,0 1 0,1 0 0,-1 0 0,0 0 0,0 0 0,0 0 0,0 0 0,0 1 0,0-1 0,0 0 0,1 3 0,3 4 0,-1 0 0,0 0 0,-1 0 0,1 0 0,2 13 0,15 79-908,-16-69 335,1 0 1,21 59-1,-25-85 573,1 1 0,0-1 0,0 1 0,0-1 0,1 0 0,0 0 0,0-1 0,0 1 0,0-1 0,1 0 0,0 0 0,0 0 0,0-1 0,0 1 0,9 3 0,-11-6 0,0 0 0,0 0 0,0 0 0,0-1 0,0 1 0,0-1 0,0 0 0,0 0 0,0 0 0,0 0 0,0 0 0,0-1 0,0 1 0,0-1 0,0 0 0,0 0 0,0 0 0,0 0 0,0-1 0,-1 1 0,1-1 0,0 0 0,-1 1 0,1-1 0,-1 0 0,0 0 0,0-1 0,0 1 0,0 0 0,0-1 0,0 1 0,1-5 0,0 3 146,-1-1 0,-1 1 0,1 0 0,0-1 0,-1 1 0,0-1 0,0 0-1,0-5 1,-1 9-114,0 0 0,1 0 0,-1 0 0,0 0 0,0 0 0,0 0 0,0 0 0,0-1 1,0 1-1,-1 0 0,1 0 0,0 0 0,0 0 0,-1 0 0,1 0 0,-1 0 0,1 0 0,-1 0 0,1 0 0,-1 0 0,0 0 0,1 1 0,-1-1 0,0 0 0,0 0 0,1 1 0,-1-1 0,0 0 0,0 1 0,0-1 0,0 1 0,0-1 0,0 1 0,0-1 0,0 1 0,0 0 0,0-1 0,0 1 0,0 0 0,-2 0 0,2 0-32,-1 1 0,1-1 0,0 1 0,0-1 0,0 1 0,0 0 0,-1-1 0,1 1 0,0 0 0,0 0 0,0 0 0,0 0 0,0 0 0,1 0 0,-1 0 0,0 0 0,0 0 0,1 0 0,-1 0 0,1 0 0,-1 1 0,1-1 0,-1 3 0,-9 32 0,9-34 0,-2 19-273,1 0 0,1-1 0,1 1 0,0 0 0,2 0 0,0 0 0,7 28 0,48 139-1911,-39-144 2184,-11-28 0,-1 0 0,0 0 0,-1 1 0,4 27 0,-8-42 6,-1-1 0,0 0 0,0 1 0,0-1-1,0 0 1,0 1 0,0-1 0,0 0 0,-1 1-1,1-1 1,0 0 0,-1 1 0,1-1 0,-1 0 0,0 0-1,1 0 1,-1 1 0,0-1 0,0 0 0,1 0-1,-1 0 1,0 0 0,0 0 0,0 0 0,0-1-1,-2 2 1,-1 0-83,0-1 0,0 1 0,0-1 0,0 0 0,-1 0 0,-5 1 0,4-1-178,-11 2-2931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24575,'0'-11'0,"0"-35"0,7-57 0,-5 90 0,0 0 0,1 0 0,0 0 0,1 0 0,1 0 0,0 1 0,1 0 0,14-23 0,-19 33-51,0 0-1,1 1 1,-1-1 0,1 0-1,0 0 1,0 1-1,-1-1 1,1 1 0,0 0-1,4-2 1,-5 2-28,0 1 1,0-1-1,0 1 1,0 0-1,0 0 1,0 0-1,0-1 1,0 1-1,1 0 1,-1 0-1,0 1 1,0-1-1,0 0 1,0 0-1,0 0 1,0 1-1,1 0 1,2 1-229,-1 0 1,0 0 0,0 0 0,0 1-1,-1 0 1,1-1 0,-1 1 0,1 0 0,-1 0-1,0 1 1,3 5 0,10 21-97,-2 0 1,-2 1-1,14 55 0,12 33 278,-31-104 136,1 1 0,1-2-1,0 1 1,0-1 0,17 20-1,-20-29 290,0 0-1,1-1 0,-1 1 0,1-1 1,0 0-1,0 0 0,1-1 1,-1 0-1,1 0 0,11 3 0,-15-5-110,0 0 0,0-1-1,0 1 1,0-1 0,1 0-1,-1 0 1,0 0-1,0 0 1,0-1 0,0 1-1,6-2 1,-8 1-138,1 0 1,0 0-1,0 0 1,-1 0-1,1 0 1,0 0-1,-1-1 0,1 1 1,-1 0-1,1-1 1,-1 1-1,0-1 1,0 0-1,0 1 0,0-1 1,0 0-1,0 0 1,0 0-1,1-3 1,-2 4-40,0 0 0,1 0 0,-1 1-1,0-1 1,0 0 0,0 0 0,0 0 0,1 0 0,-1 0 0,0 0 0,0 1 0,-1-1 0,1 0 0,0 0 0,0 0 0,0 0 0,-1 0 0,1 1 0,0-1 0,-1 0 0,1 0-1,-1 0 1,1 1 0,-1-1 0,1 0 0,-1 1 0,1-1 0,-1 0 0,0 1 0,0-1 0,0 0-1,0 1-1,1 0 1,-1 0-1,0 0 1,0 0-1,0 0 1,0 0 0,1 0-1,-1 0 1,0 0-1,0 0 1,0 1 0,1-1-1,-1 0 1,0 1-1,0-1 1,1 0-1,-1 1 1,0-1 0,0 1-1,1-1 1,-1 1-1,1-1 1,-1 1-1,0-1 1,1 1 0,-1 0-1,1-1 1,0 1-1,-1 0 1,1 0 0,-1-1-1,1 1 1,0 1-1,-5 7-494,2 0-1,-1 0 1,1 0-1,1 1 0,-1-1 1,0 17-1,0 62-2907,6-10 419,18 99 0,28 75-363,-20-110 5139,-24-119-1423,9 59-467,-13-72 375,-1-1 1,1 1 0,-2 0 0,1 0-1,-1 0 1,-3 10 0,4-18-154,-1 0 0,0 0 0,0 0 0,1 0 0,-1 0 0,-1 0 0,1 0 0,0 0 0,0 0 0,-1-1 0,1 1 0,-1 0 0,1-1 0,-1 1 0,0-1 0,1 0 0,-1 1 0,0-1 0,0 0 0,0 0 0,0 0 0,0 0 0,0-1 0,0 1 0,0 0 0,-1-1 0,-1 1 0,-4-1-561,-1 0 0,1 0-1,0 0 1,0-1 0,-16-4 0,-5-2 2961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60 276 24575,'-7'-6'0,"0"0"0,0 1 0,0 0 0,-1 0 0,-15-6 0,31 13 0,0 0 0,0 0 0,0 0 0,0-1 0,1 0 0,-1-1 0,0 0 0,12-1 0,70-14 0,-62 10 0,204-44-4331,131-22-4121,-359 71 8088,23-7 1970,-27 7-1539,0 0-1,0 0 1,0 0-1,1 0 1,-1-1-1,0 1 1,0 0-1,0 0 1,0 0-1,1 0 0,-1-1 1,0 1-1,0 0 1,0 0-1,0 0 1,0-1-1,0 1 1,0 0-1,0 0 1,0 0-1,1-1 0,-1 1 1,0 0-1,0 0 1,0-1-1,0 1 1,0 0-1,0 0 1,0 0-1,-1-1 1,1 1-1,0 0 0,0-1 1,-11-9 2066,-5 0-379,-34-13 1,35 17-845,1-1-1,-1 0 1,-15-12 0,22 11-910,13 6 0,17 8 0,-15-2 0,0 0 0,-1 0 0,1 1 0,-1 0 0,0 0 0,0 1 0,0-1 0,-1 1 0,0 0 0,0 1 0,-1-1 0,1 1 0,-1 0 0,-1 0 0,1 0 0,-2 1 0,1-1 0,-1 1 0,0-1 0,0 1 0,-1 0 0,0 0 0,0 0 0,-1 0 0,0 0 0,0 0 0,-1 0 0,0 0 0,0-1 0,-1 1 0,0 0 0,-1 0 0,0-1 0,0 0 0,-5 9 0,-5 5-2944,-27 33 0,14-23 641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32 152 24575,'-2'0'0,"0"0"0,-1 0 0,1 0 0,0 0 0,-1-1 0,1 1 0,0 0 0,-1-1 0,-2-1 0,5 2 0,-1-1 0,1 1 0,-1-1 0,1 1 0,-1-1 0,1 1 0,-1-1 0,1 1 0,0-1 0,-1 0 0,1 1 0,0-1 0,0 1 0,0-1 0,-1 0 0,1 1 0,0-1 0,0 0 0,0 1 0,0-1 0,0 0 0,0 1 0,0-1 0,0 0 0,1 1 0,-1-1 0,0 0 0,0 1 0,0-1 0,1 0 0,-1 1 0,0-1 0,1 1 0,-1-1 0,1-1 0,11-33 0,-8 73 0,-11 67 0,4-81 0,1 0 0,1 1 0,1-1 0,1 1 0,6 37 0,-6-59 0,-1-1 0,1 1 0,0-1 0,-1 1 0,1-1 0,1 0 0,-1 0 0,0 1 0,0-1 0,1 0 0,-1 0 0,1 0 0,0 0 0,-1-1 0,1 1 0,2 1 0,-3-2 0,1-1 0,-1 0 0,0 1 0,1-1 0,-1 0 0,1 0 0,-1 0 0,0 0 0,1 0 0,-1 0 0,0 0 0,1 0 0,-1 0 0,1-1 0,-1 1 0,0-1 0,0 1 0,1-1 0,-1 1 0,0-1 0,0 0 0,0 1 0,1-1 0,-1 0 0,0 0 0,0 0 0,0 0 0,-1 0 0,1 0 0,2-3 0,11-15 0,-1 0 0,0-1 0,-2-1 0,0 0 0,-2-1 0,9-27 0,6-10 0,-24 59 0,0-1 0,0 0 0,0 1 0,0-1 0,0 1 0,1-1 0,-1 0 0,0 1 0,0-1 0,1 1 0,-1-1 0,0 1 0,1-1 0,-1 1 0,0-1 0,1 1 0,-1-1 0,1 1 0,-1 0 0,1-1 0,-1 1 0,1-1 0,-1 1 0,1 0 0,-1 0 0,1-1 0,-1 1 0,1 0 0,0 0 0,-1 0 0,1 0 0,-1-1 0,1 1 0,0 0 0,0 0 0,1 2 0,-1-1 0,1 0 0,-1 0 0,0 1 0,1-1 0,-1 1 0,0-1 0,0 1 0,1 2 0,5 4 0,-4-2-168,1-1-1,1 0 0,-1 0 0,1-1 1,-1 1-1,2-1 0,-1 0 0,0 0 1,10 5-1,-12-8 85,1 0-1,-1 0 1,1 0-1,-1-1 1,1 1 0,-1-1-1,1 0 1,-1 0 0,1 0-1,-1 0 1,1-1 0,-1 1-1,1-1 1,-1 0-1,1 0 1,-1 0 0,0-1-1,0 1 1,6-4 0,0 0-228,0-1 1,-1 0-1,1-1 1,-1 0 0,-1 0-1,1 0 1,-1-1-1,-1 0 1,1-1 0,6-12-1,-10 16 139,0 0 1,0 0-1,-1-1 0,0 1 0,0 0 0,0-1 0,-1 1 0,0-1 1,0 0-1,0 1 0,-1-1 0,0 0 0,0 0 0,0 1 0,-1-1 1,0 0-1,0 0 0,0 1 0,-1-1 0,-4-8 0,4 10 211,0 1-1,-1-1 1,1 1 0,-1 0-1,0 0 1,0 1-1,0-1 1,0 0-1,-5-2 1,7 4 14,0 0 0,0 1 0,-1-1 0,1 0 0,0 1 0,0-1 0,0 0 0,0 1 0,-1 0 0,1-1 0,0 1 0,0 0 0,-1 0 0,1-1 0,0 1 0,-1 0 0,1 0 0,0 1 0,-1-1 0,1 0 0,0 0 0,0 1 0,-1-1 0,1 0 0,0 1 0,0-1 0,0 1 0,-1 0 0,1-1 0,0 1 0,0 0 0,-1 1 0,1-1 163,0 0 1,1-1-1,-1 1 1,1 0-1,0 0 1,-1 0-1,1 0 1,0-1-1,-1 1 0,1 0 1,0 0-1,0 0 1,0 0-1,-1 0 1,1 0-1,0 0 1,1 1-1,-1 0-134,1-1-1,-1 1 1,1 0-1,0-1 1,-1 1-1,1 0 1,0-1-1,0 1 1,0-1-1,0 1 1,1-1-1,-1 0 1,2 2-1,1 0-83,-1 0-1,1 0 1,-1-1-1,1 1 0,0-1 1,0 0-1,0 0 1,8 2-1,-4-4 257,0 1-1,0-1 1,0 0 0,0 0-1,-1-1 1,1-1 0,0 1-1,0-1 1,0 0-1,14-7 1,2-1-556,44-28 0,-54 27 303,-6 6 0,-14 17 0,-37 70-332,35-63-943,0 1-1,-6 29 1,13-46 1186,0 0 1,1 1-1,-1-1 0,1 0 1,0 0-1,0 0 1,0 1-1,0-1 0,1 0 1,-1 0-1,1 0 1,0 0-1,0 0 0,0 0 1,0 0-1,0 0 0,1 0 1,-1 0-1,1 0 1,4 4-1,-4-5 19,1 1 0,1-1 1,-1 1-1,0-1 0,0 0 0,1 0 0,-1-1 1,1 1-1,0-1 0,-1 0 0,1 0 1,0 0-1,0 0 0,0 0 0,0-1 0,6 0 1,5 0 207,0-2 1,0 0-1,0 0 1,0-1-1,0-1 1,-1-1 0,18-7-1,-11 2 274,0 0 0,-1-2-1,0 0 1,19-16 0,-14 2-378,-18 16-3029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2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112 302 24575,'-6'2'0,"-1"0"0,0 0 0,0-1 0,0 0 0,0 0 0,0-1 0,0 1 0,0-1 0,0-1 0,0 0 0,0 0 0,0 0 0,-10-4 0,16 5 2,1 0-1,0 0 0,0 0 1,0 0-1,-1 0 1,1 0-1,0-1 0,0 1 1,0 0-1,0 0 0,-1 0 1,1 0-1,0 0 1,0 0-1,0-1 0,0 1 1,0 0-1,-1 0 1,1 0-1,0 0 0,0-1 1,0 1-1,0 0 0,0 0 1,0 0-1,0-1 1,0 1-1,0 0 0,0 0 1,0 0-1,0-1 0,0 1 1,0 0-1,0 0 1,0 0-1,0-1 0,7-5 53,12-3-537,-18 9 441,104-34-6311,2 5 3366,111-19 6358,-154 34-153,-37 9-2369,-13 3-826,-1-1 1,0 0-1,0 0 0,0-2 0,0 0 1,22-11-1,-34 15-13,0 1 0,0-1 0,0 1 0,-1-1 0,1 0 0,0 1 0,0-1 0,0 0-1,-1 1 1,1-1 0,-1 0 0,1 0 0,0 0 0,-1 0 0,1 0 0,-1 0 0,0 0 0,1 0 0,-1 0 0,0 0 0,0 0 0,1 0 0,-1 0 0,0 0 0,0 0 0,0 0 0,0 0 0,0 0 0,-1 0 0,1 0-1,0 0 1,0 0 0,-1 0 0,1 0 0,0 0 0,-1 0 0,1 1 0,-1-1 0,1 0 0,-1 0 0,0 0 0,1 0 0,-1 1 0,0-1 0,0 0 0,1 1 0,-1-1 0,0 0 0,-1 0 0,-6-5 98,0 1 1,0 0 0,-1 0-1,-8-3 1,15 6-106,-20-8-3,-48-21 0,105 65 0,-24-25-40,56 46-1176,-59-47 1051,0 0 0,0 1 0,-1-1 0,0 1 0,8 16 0,-13-23 31,-1 1 1,0 0 0,0 0-1,-1 0 1,1 0 0,0 0-1,-1 0 1,0 0 0,0 0-1,1 0 1,-2 0 0,1 0-1,0 0 1,-1-1 0,1 1-1,-1 0 1,0 0 0,0 0 0,0 0-1,0-1 1,-1 1 0,-1 3-1,-4 4-695,-1 0 0,1 0 0,-19 16 0,19-19 853,-14 14 1505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136 208 24575,'-10'0'0,"1"-1"0,0-1 0,0 0 0,-12-4 0,15 4 0,-1 0 0,0 0 0,0 1 0,0 0 0,1 0 0,-1 0 0,0 1 0,-8 0 0,6 4 0,16 1 0,17 0 0,20-2-1589,-1-2-1,0-1 0,74-11 1,-74 6 1163,528-76-4004,-204 24 4324,-327 52-19,136-25-1610,-151 22 2502,-25 8-740,0 0-1,0 0 1,0 0 0,0-1 0,0 1-1,0 0 1,0 0 0,0 0-1,1 0 1,-1 0 0,0 0-1,0 0 1,0 0 0,0 0 0,0 0-1,0 0 1,0 0 0,0 0-1,0 0 1,0-1 0,0 1 0,0 0-1,0 0 1,0 0 0,0 0-1,0 0 1,0 0 0,0 0-1,0 0 1,0 0 0,0-1 0,0 1-1,0 0 1,0 0 0,0 0-1,0 0 1,0 0 0,0 0-1,0 0 1,0 0 0,0 0 0,0-1-1,0 1 1,0 0 0,0 0-1,0 0 1,0 0 0,0 0 0,0 0-1,0 0 1,0 0 0,-1 0-1,-11-3 516,-4 2 1723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40 24575,'-1'0'0,"0"-1"0,0 1 0,0-1 0,0 1 0,1-1 0,-1 1 0,0-1 0,0 1 0,1-1 0,-1 0 0,0 1 0,1-1 0,-1 0 0,1 1 0,-1-1 0,1 0 0,-1 0 0,1 0 0,-1 0 0,1 1 0,-1-2 0,-6-20 0,6 19 0,3 31-2351,9 41-1,-1-10 271,3 55 2660,7 153-5818,-17-172 6326,-3-94-1066,0 1 0,0-1 0,0 0 0,0 1 0,0-1 0,0 0 0,1 1 0,-1-1 0,0 0 0,1 1 0,-1-1 0,1 0 0,-1 0 0,2 2-1,-2-3-5,1 0 1,-1 0-1,1 0 0,-1 0 0,0 0 0,1 0 0,-1 0 0,0 0 0,1 0 0,-1 0 0,1 0 0,-1 0 0,0 0 0,1 0 0,-1-1 0,0 1 0,1 0 0,-1 0 0,0-1 0,0 1 0,1 0 0,-1 0 0,0-1 0,1 1 0,-1 0 0,0-1 0,0 1 1,0 0-1,0-1 0,1 1 0,-1-1 0,20-40 3493,15-65-239,-4 8-1333,-31 97-1926,0 0 0,0 0 0,1 0 0,-1 0 0,1 0 0,-1 0 0,1 0 0,-1 0 0,1 1 0,-1-1 0,1 0 0,0 0 0,-1 0 1,1 1-1,0-1 0,0 0 0,-1 1 0,1-1 0,1 0 0,-1 1-36,-1 0 0,1 0 1,-1 1-1,1-1 1,-1 0-1,1 0 0,-1 0 1,1 0-1,-1 1 0,1-1 1,-1 0-1,1 0 0,-1 1 1,1-1-1,-1 1 1,1-1-1,-1 0 0,0 1 1,1-1-1,-1 1 0,0-1 1,1 0-1,-1 1 0,0 0 1,4 7-863,0 0 1,-1 0-1,3 11 0,-4-13-67,28 105-2388,-24-85 4289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24575,'-9'10'-204,"0"1"0,0-1-1,-9 18 1,14-23 133,1 1 1,0 0 0,0 0 0,1 0-1,0 0 1,0 0 0,0 0-1,1 1 1,-1 7 0,1-13 73,1-1 1,0 1 0,0 0-1,0 0 1,0-1 0,0 1-1,0 0 1,0-1-1,0 1 1,0 0 0,1-1-1,-1 1 1,0 0 0,0-1-1,1 1 1,-1 0-1,0-1 1,1 1 0,-1-1-1,0 1 1,1 0 0,-1-1-1,1 1 1,-1-1-1,1 1 1,-1-1 0,1 0-1,-1 1 1,1-1 0,0 0-1,0 1 1,1-1-11,-1 0 0,1 0 0,-1 0 0,1 0 0,0 0 0,-1 0 0,1-1 0,-1 1 0,1 0 0,-1-1 0,1 0 0,-1 1 0,2-2-1,5-2 261,-1 0-1,0-1 1,0 0-1,6-6 1,-9 6-376,0 0 0,0 1 1,0-1-1,-1-1 0,0 1 1,3-6-1,-5 10 96,-1 0 0,1 0 0,-1 0 0,1-1 0,-1 1-1,1 0 1,-1 0 0,0 0 0,1 0 0,-1 0 0,0-1 0,0 1 0,0 0-1,0 0 1,0 0 0,0-1 0,0 1 0,0 0 0,0 0 0,-1 0 0,1 0-1,0 0 1,-1-1 0,1 1 0,-1 0 0,0 0 0,1 0 0,-1 0 0,0 0-1,1 0 1,-1 0 0,0 1 0,0-1 0,0 0 0,0 0 0,0 1 0,0-1-1,-1 0 1,0 0-26,0 1 0,-1 0 0,1 0 1,0 0-1,0 1 0,-1-1 0,1 0 0,0 1 0,0-1 0,0 1 0,-1 0 0,1 0 0,0 0 0,0 0 0,0 0 0,0 0 0,1 1 0,-4 1 0,-10 9-4975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 24575,'6'-4'0,"-14"4"0,-15 5 0,13-1 0,1 1 0,0 0 0,-1 1 0,2 0 0,-1 0 0,1 1 0,0 0 0,0 0 0,1 1 0,-11 15 0,15-20 0,1 0 0,0 0 0,0 0 0,1 0 0,-1 0 0,1 1 0,-1-1 0,1 1 0,0-1 0,0 1 0,1-1 0,-1 1 0,1-1 0,0 1 0,0 0 0,0-1 0,0 1 0,1-1 0,-1 1 0,1 0 0,0-1 0,0 1 0,0-1 0,0 0 0,1 1 0,-1-1 0,1 0 0,0 0 0,0 0 0,0 0 0,1 0 0,-1 0 0,1-1 0,5 5 0,-2-2-608,1 0 0,0-1-1,0 0 1,0 0 0,1 0-1,13 4 1,52 10-5623,-46-12 5385,-43-4 1930,0-2 0,-22-2-1,29 1-1083,-10-1 2,-34-10 1,48 11-5,1-1 0,-1 1 0,0-1 1,0-1-1,1 1 0,0-1 1,-1 1-1,1-1 0,0-1 0,0 1 1,0 0-1,-3-5 0,-2-6-87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24575,'19'-19'1126,"38"-32"-7457,-32 33 6600,-24 17-221,0 0 0,0 0 1,0 1-1,0-1 0,0 1 0,0-1 1,0 1-1,0-1 0,0 1 0,0 0 1,0-1-1,0 1 0,0 0 0,0 0 1,1 0-1,-1 0 0,0 0 0,0 0 1,0 0-1,0 0 0,0 0 1,0 0-1,0 1 0,2 0 0,-1 0-28,-1 0-1,0 0 0,0 0 1,0 1-1,0-1 0,0 0 1,0 1-1,0-1 0,0 1 1,0-1-1,-1 1 0,1-1 1,0 1-1,0 3 0,1 8-75,0-1-1,-1 1 0,-1 21 0,0-23 168,0 32-331,-7 49-1,-15 42-4674,13-89 5596</inkml:trace>
  <inkml:trace contextRef="#ctx0" brushRef="#br0" timeOffset="1">46 395 24575,'0'-4'0,"-1"-3"0,-2-3 0,1-1 0,0 0 0,2 0 0,4 2 0,4-1 0,6 2 0,3 2 0,6 0 0,4 1 0,3 0 0,3 0 0,1 2 0,1 0 0,-5 2-8191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50 361 24575,'-4'0'0,"-3"-2"0,-2-1 0,-2 1 0,-1 0 0,6 1 0,5 0 0,7 1 0,11-3 0,7 1 0,1-1-8191</inkml:trace>
  <inkml:trace contextRef="#ctx0" brushRef="#br0" timeOffset="1">349 74 24575,'-1'-3'0,"0"0"0,0 0 0,0 0 0,0 0 0,0 0 0,0 0 0,1 0 0,0 0 0,-1 0 0,1 0 0,0 0 0,1 0 0,-1 0 0,0-1 0,1 1 0,0 0 0,1-3 0,-2 5 0,1 0 0,-1 0 0,1 0 0,-1 0 0,1 0 0,0 0 0,-1 0 0,1 1 0,0-1 0,0 0 0,0 0 0,0 1 0,0-1 0,-1 0 0,1 1 0,0-1 0,0 1 0,1-1 0,0 1 0,0-1 0,0 1 0,-1 0 0,1 0 0,0 0 0,0 0 0,0 1 0,0-1 0,-1 0 0,1 1 0,0-1 0,0 1 0,-1 0 0,1-1 0,0 1 0,2 2 0,-1-2-36,-1 1 0,1 0 1,0 0-1,-1 0 0,0 0 0,1 0 0,-1 0 0,0 1 0,0-1 0,0 1 0,0 0 1,-1-1-1,1 1 0,-1 0 0,1 0 0,-1 0 0,0 0 0,0 0 0,0 0 0,0 5 0,-1 2-127,0 1 0,0-1-1,-1 1 1,-4 18-1,4-24 160,1-3 4,0 1 0,0 0 0,0 0 0,0-1 0,0 1 0,0 0 0,1-1 0,-1 1 0,1 0 0,0-1 0,0 1 0,0-1 0,0 1 0,0-1 0,1 1 0,-1-1 0,1 0 0,-1 0 0,1 0 0,0 0 0,0 0 0,0 0 0,4 3 0,5 2 0,0 1 0,1-1 0,20 9 0,0 0 0,-32-16 7,1 0-1,-1 0 0,0 0 1,1 1-1,-1-1 1,1 0-1,-1 0 0,0 1 1,1-1-1,-1 0 0,0 1 1,1-1-1,-1 0 0,0 0 1,0 1-1,1-1 1,-1 1-1,0-1 0,0 0 1,0 1-1,0-1 0,1 1 1,-1-1-1,0 0 1,0 1-1,0-1 0,0 1 1,0-1-1,0 1 0,0-1 1,0 0-1,0 1 0,-12 10 473,-27 2 376,35-11-824,-102 27-1396,82-22-5461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39 105 24575,'0'-16'-251,"-1"-31"-1437,1 44 1614,0 0 1,0 0-1,-1 0 1,0 0-1,0-1 1,0 1-1,0 1 1,0-1-1,0 0 1,-1 0-1,-2-3 1,4 6 81,0 0-1,0-1 1,0 1-1,0 0 1,0 0-1,-1 0 1,1 0-1,0-1 1,0 1 0,0 0-1,0 0 1,-1 0-1,1 0 1,0 0-1,0 0 1,0 0-1,-1-1 1,1 1-1,0 0 1,0 0 0,0 0-1,-1 0 1,1 0-1,0 0 1,0 0-1,-1 0 1,1 0-1,0 0 1,0 0 0,0 0-1,-1 0 1,1 0-1,0 0 1,0 1-1,-1-1 1,1 0-1,0 0 1,0 0-1,-6 10 257,1 13-2,0 49-2971,4-1 0,11 112 0,-6-134 2548,1 3 2259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24575,'14'-29'0,"-13"25"0,1-1 0,0 1 0,0 0 0,1-1 0,-1 1 0,1 0 0,0 0 0,3-3 0,-6 7 0,1 0 0,-1 0 0,0 0 0,1 0 0,-1 0 0,0 0 0,1 0 0,-1 1 0,0-1 0,1 0 0,-1 0 0,0 0 0,0 0 0,1 1 0,-1-1 0,0 0 0,1 0 0,-1 1 0,0-1 0,0 0 0,0 0 0,1 1 0,-1-1 0,0 0 0,0 1 0,0-1 0,0 0 0,0 1 0,0-1 0,1 0 0,-1 1 0,0-1 0,0 0 0,0 1 0,0 0 0,5 18 0,-5-17 0,25 135-59,-18-97-1247,-3-14-5520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55 119 24575,'-4'0'0,"-2"-2"0,1-3 0,3-2 0,2-2 0,1-3 0,2-2 0,1-2 0,-1-1 0,-2 1 0,-4 3 0,-3 6 0,-3 6 0,-1 5 0,-1 6 0,1 1-8191</inkml:trace>
  <inkml:trace contextRef="#ctx0" brushRef="#br0" timeOffset="1">192 326 24575,'2'0'0,"1"6"0,-1 15 0,2 20 0,2 5 0,2-3-4392,4-7 4392,1-8 0,3-9 0,0-5-453,0-5 453,-3-3-668,-24 2 668,-9 0-2678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24575,'15'-27'-1438,"27"-37"-1,7-12-2814,-44 66 3821,0 0 0,0 0 0,-1 0 0,-1-1 0,5-19 0,-8 29 421,1 0 0,-1 1-1,0-1 1,0 0 0,0 0-1,0 0 1,0 0 0,0 0-1,0 0 1,0 0 0,0 0 0,0 1-1,0-1 1,0 0 0,-1 0-1,1 0 1,0 0 0,-1 0-1,1 1 1,-1-1 0,0-1-1,1 2 21,-1 0-1,0-1 1,1 1-1,-1 0 1,1 0-1,-1 0 1,0 0-1,1 0 1,-1 0-1,0 0 1,1 0-1,-1 0 1,1 0-1,-1 0 1,0 0-1,1 0 1,-1 1-1,1-1 1,-1 0-1,0 0 1,1 1-1,-1 0 1,-4 1 65,1 1 0,0 0 0,0 0 0,0 1 0,1-1 0,-6 6 0,0 6 75,-1-1 0,2 1 0,0 0 0,1 1-1,0 0 1,-6 26 0,10-32-62,0 1 0,1 0 0,0 0 0,1-1-1,1 1 1,-1 0 0,2 0 0,0 0 0,0 0 0,1 0-1,4 15 1,-5-23-105,0 0-1,0-1 0,0 1 1,0-1-1,0 1 1,1-1-1,0 1 1,-1-1-1,1 0 1,0 0-1,0 0 0,0 0 1,0 0-1,0 0 1,1-1-1,-1 1 1,1-1-1,-1 1 0,1-1 1,-1 0-1,4 1 1,-3-1-4,1-1 1,-1 0-1,0 0 1,0 0-1,0 0 1,1 0-1,-1-1 1,0 1-1,0-1 1,0 0-1,0 0 1,0 0-1,0 0 1,0-1-1,0 1 1,0-1-1,-1 0 1,5-3-1,6-7-172,-1 0 1,0-1-1,-1-1 0,-1 1 0,0-2 0,-1 1 0,13-28 1,-9 18-26,1 0 0,16-21 1,-30 45 235,0 0 1,0 1 0,0-1 0,0 0-1,0 0 1,0 1 0,0-1-1,0 0 1,0 1 0,1-1 0,-1 0-1,0 0 1,0 1 0,0-1-1,0 0 1,0 1 0,1-1 0,-1 0-1,0 0 1,0 0 0,0 1-1,1-1 1,-1 0 0,0 0 0,0 0-1,1 0 1,-1 1 0,0-1-1,1 0 1,-1 0 0,0 0 0,0 0-1,1 0 1,-1 0 0,0 0-1,1 0 1,-1 0 0,0 0 0,1 0-1,-1 0 1,0 0 0,0 0-1,1 0 1,-1 0 0,0 0 0,1 0-1,-1 0 1,0 0 0,0-1-1,1 1 1,-1 0 0,0 0 0,0 0-1,1 0 1,-1-1 0,0 1-1,0 0 1,0 0 0,1-1 0,-1 1-1,0 0 1,0 0 0,0-1-1,0 1 1,1 0 0,-1 0 0,0-1-1,0 1 1,0-1 0,2 32 2167,-1-20-2198,-1-9 167,0 1 1,1 0-1,-1 0 0,1-1 0,0 1 0,-1-1 1,1 1-1,0-1 0,1 1 0,-1-1 0,0 1 0,1-1 1,-1 0-1,1 0 0,0 0 0,0 0 0,0 0 1,0 0-1,0 0 0,0-1 0,4 3 0,-3-3 72,1 0 1,0 0-1,0 0 0,-1 0 0,1-1 0,0 0 0,0 0 0,0 0 0,0 0 1,0 0-1,-1-1 0,1 0 0,0 0 0,5-2 0,10-3-226,-11 3 0,0 0 0,1 1 0,-1 0 0,0 1 0,10-1 0,-15 2 0,0 0 0,-1 0 0,1 1 0,0-1 0,0 1 0,0 0 0,0 0 0,-1 0 0,1 0 0,0 0 0,-1 0 0,1 1 0,-1-1 0,1 1 0,-1 0 0,0 0 0,0 0 0,4 4 0,52 74-7157,-44-63 6123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24575,'2'-2'0,"3"-1"0,12-7 0,8 15 0,4 17 0,-3 14 0,-5 7 0,-7 0 0,-6-1 0,-6-4-4828,-3-5 4828,-3-2-427,-1-6-2509</inkml:trace>
  <inkml:trace contextRef="#ctx0" brushRef="#br0" timeOffset="1">58 246 24575,'0'-8'0,"0"-4"0,2-5 0,0 0 0,1-1 0,1 2 0,2 4 0,2 1 0,1 3 0,4 0 0,1 1 0,2 0 0,2 2 0,-1 2-8191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4 130 24575,'0'4'0,"-2"5"0,1 0 0,0 0 0,1 1 0,0-1 0,2 11 0,-2-18 0,1 0 0,-1-1 0,0 1 0,1 0 0,0-1 0,-1 1 0,1 0 0,0-1 0,0 1 0,0 0 0,0-1 0,0 0 0,0 1 0,0-1 0,1 0 0,1 2 0,-1-2 0,-1 0 0,1-1 0,0 1 0,0-1 0,-1 1 0,1-1 0,0 0 0,0 0 0,0 1 0,0-1 0,-1-1 0,1 1 0,0 0 0,0 0 0,0-1 0,-1 1 0,1-1 0,0 1 0,0-1 0,2-2 0,5-1 0,0-1 0,-1 0 0,0-1 0,0 1 0,0-2 0,0 1 0,-1-1 0,0 0 0,-1-1 0,0 0 0,0 0 0,0 0 0,-1-1 0,0 1 0,-1-1 0,0 0 0,-1-1 0,1 1 0,-2-1 0,1 1 0,-1-1 0,-1 0 0,0 0 0,0-14 0,-1 23 0,0 0 0,0 1 0,0-1 0,0 0 0,0 0 0,0 0 0,0 1 0,0-1 0,-1 0 0,1 0 0,0 1 0,0-1 0,-1 0 0,1 0 0,-1 1 0,1-1 0,-1-1 0,-7 8 0,-4 24 0,2 28-341,2 0 0,2 1-1,4 101 1,3-136-6485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44 24575,'13'-11'0,"-11"10"0,0 0 0,0 0 0,-1-1 0,1 1 0,0-1 0,-1 1 0,1-1 0,-1 0 0,0 1 0,0-1 0,1 0 0,-1 0 0,0 0 0,1-4 0,-2 6 0,-1 0 0,1-1 0,0 1 0,0 0 0,-1-1 0,1 1 0,0 0 0,-1 0 0,1-1 0,0 1 0,-1 0 0,1 0 0,0 0 0,-1-1 0,1 1 0,-1 0 0,1 0 0,0 0 0,-1 0 0,1 0 0,-1 0 0,1 0 0,-1 0 0,1 0 0,0 0 0,-1 0 0,1 0 0,-1 0 0,1 0 0,-1 0 0,1 1 0,0-1 0,-1 0 0,1 0 0,0 0 0,-1 1 0,0-1 0,-21 7 0,20-6 0,-98 31-2887,-29 11-1386,127-42 4273,1 0 0,-1-1 0,1 1 0,0 0 0,-1 0 0,1 0 0,0 0 0,0 0 0,-1 0 0,1 1 0,0-1 0,0 0 0,0 0 0,0 1 0,0-1 0,1 1 0,-1-1 0,0 1 0,1-1 0,-1 1 0,1-1 0,0 1 0,-1 0 0,1-1 0,0 1 0,0 0 0,0 1 0,0 6 0,1 0 0,0-1 0,1 1 0,2 9 0,1 1 0,8 55-664,-9-43 2597,0-1-1,-2 1 1,-4 52 0,-2-50-1846,-2 29-60,5-57-30,1 1 1,1 0-1,-1 0 0,1 0 1,0-1-1,0 1 1,4 10-1,-3-13 17,0 0-1,0 0 0,0 0 0,0-1 1,0 1-1,0-1 0,1 1 1,0-1-1,-1 0 0,1 0 0,0 0 1,0 0-1,0-1 0,0 1 1,0-1-1,0 0 0,1 1 1,-1-2-1,0 1 0,1 0 0,-1-1 1,0 1-1,1-1 0,6 0 1,8-1-268,0 0 0,0-1 0,25-7-1,-27 6-426,14-3-6145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24575,'1'-1'0,"-1"0"0,0 0 0,1 0 0,-1 0 0,1 0 0,-1 0 0,1 0 0,0 0 0,-1 0 0,1 0 0,0 0 0,-1 1 0,1-1 0,0 0 0,0 1 0,0-1 0,0 0 0,0 1 0,-1-1 0,1 1 0,0 0 0,0-1 0,0 1 0,1 0 0,-1-1 0,0 1 0,0 0 0,0 0 0,0 0 0,0 0 0,0 0 0,2 0 0,-1 2-165,0-1 0,0 0-1,0 0 1,0 1 0,-1-1-1,1 1 1,0-1 0,-1 1-1,0 0 1,1-1 0,-1 1-1,0 0 1,0 0 0,2 2-1,12 34-4440,-10-22 4281,-1-1-1,-1 1 0,-1 0 0,0-1 0,0 1 0,-2 21 0,-3-7 274,0 0 0,-11 41 0,14-70 90,0 0 0,-1 0 0,1 1 0,0-1 0,0 0 0,-1 0 0,1 1 0,0-1 0,0 0 0,1 0 0,-1 1 0,0-1 0,0 0 0,1 0 0,-1 0 0,0 1 0,2 1 0,-2-3 32,1 0-1,-1 1 0,1-1 1,-1 1-1,1-1 0,0 1 1,-1-1-1,1 0 0,0 0 1,-1 1-1,1-1 0,0 0 1,-1 0-1,1 0 0,0 0 1,-1 0-1,1 0 1,0 0-1,0 0 0,-1 0 1,1 0-1,1 0 0,4-2 566,1 0 0,0 0-1,-1-1 1,12-6 0,-11 6-379,62-35 191,-48 25-5271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3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24575,'-6'-4'0</inkml:trace>
  <inkml:trace contextRef="#ctx0" brushRef="#br0" timeOffset="1">40 257 24575,'-2'-2'0,"0"-2"0,-3-1 0,1-2 0,-2-1 0,1-1 0,-2 0 0,4 3 0,3 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4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67 24575,'1'-2'0,"-1"-1"0,1 1 0,0 0 0,0-1 0,0 1 0,0 0 0,0 0 0,1 0 0,-1-1 0,1 1 0,-1 1 0,1-1 0,0 0 0,0 0 0,-1 1 0,1-1 0,4-2 0,0 0 0,0 0 0,1 0 0,-1 1 0,13-5 0,-16 7 0,-1 0 0,1 0 0,0 1 0,-1-1 0,1 1 0,0 0 0,-1 0 0,1 0 0,0 0 0,-1 0 0,1 0 0,0 1 0,-1-1 0,1 1 0,0 0 0,-1 0 0,1 0 0,3 2 0,-3-1 0,0 1 0,0-1 0,0 1 0,-1 0 0,1 0 0,-1 0 0,1 0 0,-1 0 0,0 0 0,-1 1 0,4 6 0,0 6 0,-1 0 0,0 0 0,-1 1 0,2 30 0,-1 7-2755,-3 1 1,-3-1-1,-1 1 0,-19 90 0,20-137 2806,0 0 0,0 0 0,-1 0-1,0 0 1,0 0 0,-1-1 0,0 1 0,-1-1-1,-6 9 1,6-12 345,0 1 1,0 0-1,0-1 0,-1 0 0,1-1 0,-1 1 1,0-1-1,0 0 0,0 0 0,-1-1 0,1 0 1,-8 2-1,-14 2 1966,-44 4 0,41-8-7162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4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 24575,'0'-1'0,"1"1"0,0 0 0,-1 0 0,1 0 0,0 0 0,-1 0 0,1 0 0,0 0 0,-1 0 0,1 0 0,0 0 0,-1 1 0,1-1 0,0 0 0,-1 0 0,1 1 0,-1-1 0,1 0 0,-1 1 0,1-1 0,0 0 0,-1 1 0,1-1 0,-1 1 0,1 0 0,-1-1 0,0 1 0,0 0 0,-1 0 0,1-1 0,0 1 0,0 0 0,-1-1 0,1 1 0,0-1 0,-1 1 0,1 0 0,0-1 0,-1 1 0,1-1 0,-1 1 0,1-1 0,-1 1 0,-1 0 0,-34 24 0,31-22 0,-61 33 0,45-26 0,0 1 0,-33 25 0,50-33 0,0 1 0,1 0 0,0 1 0,0-1 0,0 0 0,0 1 0,1 0 0,-1-1 0,1 1 0,1 0 0,-1 0 0,1 0 0,-1 0 0,2 1 0,-1-1 0,0 6 0,0 13 0,1 1 0,3 27 0,-1-36 0,0 24-437,0-5-1362,8 46-1,-9-72 1573,1-1 0,0 1-1,1-1 1,0 1-1,0-1 1,1 0-1,0 0 1,1-1 0,0 1-1,7 9 1,-8-14 228,-1 0 1,1 0 0,-1 0-1,1-1 1,0 0-1,0 1 1,0-1 0,0-1-1,0 1 1,0-1-1,1 1 1,-1-1 0,1-1-1,7 2 1,2-1-77,1-1 0,-1-1 0,17-2 0,-7 0-1303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4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14 24575,'-4'0'0,"-3"-2"0,-2-1 0,-2-1 0,3-1 0</inkml:trace>
  <inkml:trace contextRef="#ctx0" brushRef="#br0" timeOffset="1">34 347 24575,'-2'0'0,"-2"-2"0,-3 0 0,0-3 0,-1-1 0,3-1 0,4 0 0,7-2 0,3 2 0,1 1-8191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4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24575,'1'14'0,"0"18"0,-2 44 0,-5-44-1850,-11 37-1,-2 12-1213,18-79 3047,1-1 0,0 0 0,-1 1 0,1-1 0,0 1 0,0-1 0,0 1 0,0-1 0,0 1 0,0-1 0,0 1 0,1-1 0,-1 1 0,0-1 0,1 0 0,-1 1 0,1-1 0,0 1 0,-1-1 0,1 0 0,0 0 0,0 1 0,0-1 0,0 0 0,0 0 0,0 0 0,0 0 0,0 0 0,0 0 0,1 0 0,-1-1 0,0 1 0,0 0 0,1-1 0,-1 1 0,1-1 0,-1 1 0,0-1 0,1 0 0,2 1 0,5-1 477,1 1 0,0-2 1,0 1-1,-1-1 0,12-3 0,-10 2 1221,8-1-1499,0-1 0,0-2-1,0 0 1,0 0 0,19-12-1,-19 9-6442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4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88 24575,'-5'-6'0,"0"0"0,-1 0 0,2 0 0,-1-1 0,-6-13 0,10 19 0,1 0 0,-1 0 0,1-1 0,0 1 0,-1 0 0,1 0 0,0 0 0,0-1 0,0 1 0,0 0 0,0 0 0,0 0 0,0-1 0,0 1 0,0 0 0,1 0 0,-1 0 0,0-1 0,1 0 0,0 1 0,0 0 0,0 0 0,0 0 0,1 0 0,-1 0 0,0 0 0,0 1 0,1-1 0,-1 0 0,0 1 0,1-1 0,-1 1 0,0-1 0,1 1 0,-1 0 0,1-1 0,-1 1 0,1 0 0,-1 0 0,3 0 0,7 0-300,0 0 1,0 1-1,0 1 0,-1-1 0,1 2 1,0-1-1,-1 1 0,1 1 0,-1 0 0,0 1 1,0 0-1,-1 0 0,1 1 0,11 10 0,-13-11-5,-1 2-1,0-1 1,-1 1-1,1 0 1,-1 1-1,-1-1 1,0 1-1,0 0 0,0 1 1,-1-1-1,0 1 1,-1 0-1,0 0 1,0 0-1,-1 0 1,3 19-1,-5-2 608,-2 0 1,0 1-1,-1-1 1,-2 0-1,-1 0 0,-1 0 1,-1-1-1,-1 0 1,-1-1-1,-17 30 0,16-36-735,0 0 1,-1-2-1,-1 1 0,0-2 0,-2 0 1,1 0-1,-2-1 0,0-1 0,-30 19 0,23-19 2935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24575,'12'169'-4447,"-1"-58"1840,-11-101 2170,0-5 297,0 0 1,1 0-1,-1 0 0,1 0 0,0 0 1,0 0-1,0 0 0,1 0 0,0-1 1,4 9-1,-6-13 136,1 1 0,-1-1 0,1 1 0,-1-1 0,1 0 0,-1 1 0,1-1 0,0 0 0,-1 1 0,1-1 0,-1 0 0,1 0 0,0 1 0,-1-1 0,1 0 0,0 0 0,-1 0 0,1 0 0,0 0 0,-1 0 0,1 0 0,0 0 0,-1 0 0,1-1 0,0 1 0,-1 0 0,1 0 0,0-1 0,-1 1 0,1 0 0,-1 0 0,1-1 0,-1 1 0,1-1 0,0 1 0,-1-1 0,0 1 0,2-1 0,19-23 34,-19 22-29,16-22-1,46-55 0,-62 78 118,-1 0 0,0-1 1,0 1-1,0 0 0,1 0 0,-1 0 0,1 0 1,-1 0-1,1 0 0,-1 0 0,1 0 0,-1 0 1,1 1-1,0-1 0,-1 1 0,1-1 0,0 1 1,0 0-1,-1 0 0,1 0 0,0 0 0,0 0 1,0 0-1,-1 0 0,1 0 0,0 1 0,-1-1 1,1 1-1,0-1 0,-1 1 0,1 0 0,2 1 1,32 17-3058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4:4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1 447 24575,'9'-8'-362,"2"1"0,-1 0 0,1 1 0,0 1-1,0-1 1,16-4 0,87-26-3951,-88 28 3537,562-127-2774,11 51 2898,134 25-1963,-99 11 9328,-487 29-6588,-90 10-713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5:4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2311 1073 24575,'-28'-6'-716,"1"0"-1,-1 2 0,0 1 0,-1 1 1,1 1-1,0 2 0,0 1 1,0 1-1,0 1 0,0 2 1,1 0-1,0 2 0,0 1 0,-33 17 1,14-3 259,1 3 0,1 1 0,2 2 1,-69 62-1,-44 51-1486,-186 215 3645,-52 161 323,304-379-3161,-136 290 1,150-246 1016,9 4 0,7 1 0,9 4 0,8 1 0,8 2 0,-10 262 0,45-145 2462,11-166-2748,36 169 1,-5-121-110,134 357-1,-119-407 285,7-3-1,5-3 1,7-3 0,6-3-1,5-4 1,5-5-1,6-3 1,5-5 0,5-4-1,143 111 1,-75-88 1074,6-8-1,366 189 1,-300-199 422,502 160 0,-142-126-1333,7-44 890,-49-35-2466,836-2 1,-1070-74 4085,588-61-4764,-529 21 4222,572-120-46,-31-102 576,-718 185-4404,-4-9 0,234-139 0,-273 125 2299,-4-8 0,266-232-1,-245 159 3079,-106 92-5093,-5-3 1,128-206-1,-38-30-731,-127 233 2736,-5-2-1,-5-2 1,-4 0 0,-4-2-1,-6-1 1,5-112 0,-19 105-316,-4 1 0,-6-1 0,-5 1 0,-4 1 0,-6 0 0,-4 1 0,-65-169 0,12 87-159,-136-238 1,-160-153-540,137 274 191,-428-430 0,406 490 1183,-12 11 0,-561-377 1,595 469 997,-344-157 0,-292-31-4517,290 183 1657,306 99 2200,-2 12 0,-561-8 1,338 73-2872,199 10 2489,1 12 0,3 13 0,-314 107 1,175-17-886,-740 364 0,909-368-2199,13 4 3403,99-52 4185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0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12 482 24575,'-3'-10'0,"0"-1"0,1 1 0,0-1 0,1 1 0,0-1 0,1 0 0,0 1 0,2-14 0,-2 24 0,0 0 0,1 0 0,-1 0 0,0 0 0,0 0 0,0 0 0,0 0 0,0 0 0,0 0 0,0 0 0,0 0 0,0 0 0,0 0 0,0 0 0,1 0 0,-1 0 0,0 0 0,0 0 0,0 0 0,0 0 0,0 0 0,0 0 0,0 0 0,0 0 0,0 0 0,0 0 0,0 0 0,1 0 0,-1 0 0,0 0 0,0 0 0,0 0 0,0 0 0,0 0 0,0-1 0,0 1 0,0 0 0,0 0 0,0 0 0,0 0 0,0 0 0,0 0 0,0 0 0,0 0 0,0 0 0,0-1 0,3 16 0,1 22 0,-1 597-14122,-3-634 14122,0 305 2213,3-268-1898,2 0 1,1-1-1,1 0 1,3 0-1,0-1 1,20 42 0,2-9-898,2-3 0,3 0 0,74 95 1,-88-131 348,2-1 0,2-2 1,0 0-1,1-2 0,2-1 0,0-1 1,1-1-1,2-2 0,40 17 1,-20-15 232,1-2 0,110 22 0,118-5 0,-214-32 343,1-3 1,-1-3-1,73-12 1,-92 6-619,-1-2 0,0-2 0,-1-2 0,90-41 1,-110 41 195,-2-2 0,1-1 1,-2-1-1,0-1 0,-2-1 1,0-1-1,-1-1 1,-1-1-1,-1 0 0,22-37 1,-9 6 857,-2-1 1,-3-1 0,-2-1 0,18-63 0,-23 50-1142,-2-1 0,-3 0 1,-4-1-1,-2-1 0,-4 1 1,-3-1-1,-3 0 1,-4 0-1,-2 1 0,-4-1 1,-3 2-1,-2 0 0,-29-72 1,-78-163 2738,96 251-1585,-2 1 1,-2 1 0,-53-66-1,71 104 1853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0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24575,'4'-14'0,"1"2"0,0-1 0,-1 1 0,-1-1 0,0 0 0,-1 0 0,-1 0 0,1-16 0,-7 92-1130,1 88-7608,2 0 4247,9 557 4527,-5-585-278,-2-18 438,28 201 0,-24-288 45,1-1-1,0 0 0,1 0 1,1 0-1,0-1 1,1 0-1,1 0 1,1-1-1,0 0 1,1-1-1,0 0 1,1 0-1,1-2 1,0 1-1,1-2 1,0 0-1,0 0 0,1-2 1,1 1-1,0-2 1,0 0-1,1-1 1,-1-1-1,20 5 1,11 0-506,1-2 0,0-2 1,0-2-1,0-2 0,56-4 1,240-37-1273,219-68 3261,-324 50-3876,-171 38 1440,-1-2 0,-1-4 0,66-32 0,-106 42 733,1-1 0,-2 0-1,0-2 1,-1-2 0,-1 0 0,0-1-1,-2-1 1,0-1 0,29-40 0,-30 29 96,-2 0 0,-1-1 1,-2-1-1,-1 0 0,-1-1 1,-2 0-1,-2-1 1,-1 0-1,3-48 0,-7 22-690,-2-2 1,-3 1-1,-3 0 0,-19-106 0,9 111 573,-3 0 0,-1 1 0,-4 1 0,-2 1 0,-2 2 0,-2 0 0,-62-85 0,49 82 1517,-54-86 632,83 121 2039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23 24575,'1'-9'0,"-2"0"0,1 8 0,-1 1 0,0-1 0,1 1 0,-1 0 0,0-1 0,0 1 0,1 0 0,-1 0 0,0-1 0,0 1 0,1 0 0,-1 0 0,0 0 0,0 0 0,0 0 0,-1 0 0,-7 0 0,0 1 0,0 0 0,0 0 0,0 1 0,0 0 0,-14 6 0,-53 25 0,63-27 0,12-5 0,-1 0 0,1-1 0,-1 1 0,1 0 0,0 0 0,-1 0 0,1 0 0,0 0 0,0 0 0,-1 0 0,1 1 0,0-1 0,0 0 0,0 1 0,1-1 0,-1 0 0,0 1 0,0-1 0,0 4 0,0-1 0,1 0 0,0 1 0,0-1 0,0 0 0,0 1 0,2 4 0,-1-3 0,26 361-2979,-9-70 816,-17-285 1993,1 0 0,0 0 0,0-1 0,1 1 0,1-1 0,8 20 0,-9-26 163,0 0 1,0-1-1,0 1 1,1-1-1,-1 1 1,1-1-1,0 0 1,1-1-1,-1 1 1,0-1-1,1 0 1,0 0 0,0 0-1,0-1 1,0 0-1,8 3 1,-1-2 524,0 0 0,1-1 0,-1 0 0,1-1 1,-1 0-1,1-1 0,18-2 0,-10-1-1293,-1-1 0,1 0 0,32-13 0,-20 4-2019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260 447 24575,'-4'-5'-148,"0"1"0,-1 0-1,1 1 1,-1-1-1,0 1 1,1 0 0,-2 0-1,1 0 1,0 1 0,0 0-1,-11-3 1,11 4 43,1 1 0,0-1 1,-1 1-1,1 0 0,0 1 0,0-1 1,-1 1-1,1 0 0,0 0 0,0 0 1,0 0-1,0 1 0,0-1 0,0 1 1,0 0-1,-6 5 0,0 1 99,0 0-1,1 1 0,0 0 0,0 0 1,1 1-1,0 0 0,1 0 0,-7 14 1,9-16 68,1 1 1,0-1-1,0 1 1,1 0-1,0 0 1,1 1-1,0-1 1,0 0-1,1 1 1,0-1-1,1 15 1,0-22-56,0 0 0,0 1 0,1-1 0,-1 0 0,0 0 0,1 0 0,0 0 0,-1 1 0,1-1 0,0 0 0,0 0 0,0 0 0,0-1 0,1 1 0,-1 0 0,0 0 0,1-1 0,-1 1 0,1 0 0,0-1 0,-1 0 0,1 1 0,0-1 0,0 0-1,0 0 1,0 0 0,0 0 0,0 0 0,0-1 0,0 1 0,5 0 0,-4-1-238,1 0-1,0 0 0,0 0 0,0-1 1,0 0-1,0 0 0,0 0 0,-1 0 0,1-1 1,0 1-1,-1-1 0,1 0 0,-1 0 1,0 0-1,1 0 0,-1-1 0,3-3 1,3-3-223,-1-2 1,0 1 0,0-1 0,-1 0 0,0-1 0,-1 0 0,-1 0-1,0 0 1,0 0 0,-1-1 0,-1 0 0,2-14 0,0-7 697,-1-1 0,-2 1 0,-3-50 0,-1 29-305,-3 1 0,-3-1 0,-20-78 1,27 131 122,1 1 1,0-1-1,-1 1 0,1-1 1,-1 1-1,1 0 1,-1-1-1,0 1 1,1 0-1,-1-1 0,0 1 1,-1-2-1,-2 15 1724,6 34 810,7 18 2783,5 0-4049,-3-22-3148,3-1 0,1 0 0,21 39 0,9-1 1625,-38-68-913,1-1 0,0 0 0,15 14-1,-16-17 951,0-1 0,1 0-1,0 0 1,1-1 0,9 5-1,-12-7 236,0-1 0,0 1 1,0-1-1,0-1 0,0 1 0,1-1 0,-1 0 0,0 0 0,1-1 0,-1 0 1,1 0-1,-1-1 0,0 1 0,1-2 0,-1 1 0,0 0 0,0-1 0,0 0 0,11-6 1,-14 6 49,0 0 0,0 0 0,0 0-1,0 0 1,-1-1 0,1 1 0,-1-1 0,1 0 0,-1 0 0,0 0 0,0 0 0,0 0 0,-1 0 0,1 0 0,-1-1 0,0 1 0,0 0 0,0-1 0,0 1 0,0-1 0,-1 0 0,0 1 0,1-1 0,-1 1 0,-1-1 0,1 0 0,0 1 0,-2-5 0,1 2 91,-1 0 0,1 0 0,-1 0 0,0 1 0,-1-1 0,1 1 1,-1 0-1,0 0 0,0 0 0,-1 0 0,1 0 0,-1 0 0,0 1 0,-1 0 0,1 0 0,-10-6 0,12 8-199,-1 1 0,1 0 1,-1 0-1,0 0 0,0 0 1,0 0-1,1 0 0,-1 1 1,0-1-1,0 1 0,0 0 0,0 0 1,0 0-1,0 1 0,0-1 1,0 0-1,0 1 0,-3 1 0,1 0 60,1 0 0,-1 0 0,1 1 0,0-1 0,0 1 0,0 0 0,0 0 0,1 0 0,-1 1-1,-5 6 1,5-5 18,1 0 0,0 0 0,0 0 0,0 1 0,0-1 0,1 1 0,0 0-1,-3 9 1,5-11-72,-1-1 0,0 1 0,1 0 0,0-1 0,0 1 0,0 0 0,0 0 0,1-1 0,-1 1 0,1 0 0,0-1 0,0 1 0,1-1 0,1 4 0,-2-5-44,0 0-1,0 0 1,0 0-1,1-1 1,-1 1 0,1 0-1,-1-1 1,1 1 0,0-1-1,-1 0 1,1 1-1,0-1 1,0 0 0,0 0-1,0 0 1,0-1 0,4 2-1,-2-1 105,0-1-1,0 1 1,0-1-1,1 0 1,-1 0-1,0 0 1,0-1-1,8-2 0,-3 1-357,0-1-1,0-1 0,0 0 1,9-5-1,8-9-4143,-17 11 3388,-1 0-1,-1 0 1,11-14 0,-16 18 909,0 1 1,0-1-1,0 0 0,0 0 1,-1 0-1,1 0 0,-1 0 0,0 0 1,0 0-1,0 0 0,0-1 1,0 1-1,-1 0 0,1-1 1,-1-3-1,0 7 170,0 0 1,0 1 0,-1-1-1,1 0 1,0 0-1,0 0 1,0 0-1,0 1 1,0-1-1,0 0 1,-1 0 0,1 0-1,0 0 1,0 1-1,0-1 1,0 0-1,-1 0 1,1 0-1,0 0 1,0 0-1,0 0 1,-1 0 0,1 0-1,0 0 1,0 1-1,-1-1 1,1 0-1,0 0 1,0 0-1,0 0 1,-1 0 0,1 0-1,0 0 1,0-1-1,-1 1 1,1 0-1,0 0 1,0 0-1,0 0 1,-1 0 0,1 0-1,0 0 1,0 0-1,0-1 1,0 1-1,-1 0 1,1 0-1,0 0 1,0 0-1,0 0 1,0-1 0,0 1-1,-1 0 1,1 0-1,0 0 1,0-1-1,0 1 1,0 0-1,0 0 1,0 0 0,0-1-1,0 1 1,-8 18 1945,7-15-1839,1 0 0,0-1 0,-1 1 0,1-1 0,1 1 1,-1 0-1,0-1 0,1 1 0,-1 0 0,1-1 0,0 1 0,0-1 0,0 0 0,0 1 0,0-1 0,0 0 0,1 1 0,-1-1 0,1 0 1,0 0-1,-1 0 0,5 3 0,-4-4-24,1 1 0,-1-1 0,1 0 0,-1 0 0,1 0 1,0-1-1,-1 1 0,1 0 0,0-1 0,0 0 0,0 0 0,-1 0 0,1 0 1,0 0-1,0 0 0,-1-1 0,1 1 0,0-1 0,-1 0 0,1 0 1,3-2-1,-1 1-129,0 0 1,0-1 0,-1 0 0,1 0 0,-1 0-1,1 0 1,-1-1 0,0 1 0,-1-1 0,1 0 0,-1-1-1,1 1 1,2-6 0,-2 2 19,0 0 0,-1 0 0,0 0 1,0-1-1,-1 1 0,0-1 0,1-12 0,-1-4 35,-2 0 0,-1 1 0,-1-1 0,-8-44 0,6 50-164,0-3-384,0 0-1,-2 0 1,0 0-1,-15-33 1,21 55 487,0 0 0,0 0 0,0 0 0,0 0 0,0-1 0,0 1 0,0 0 0,0 0 0,0 0 0,0 0 0,0 0 0,0-1 0,0 1 0,0 0 0,0 0 0,0 0 0,0 0 0,-1 0 0,1 0 0,0-1 0,0 1 0,0 0 0,0 0 0,0 0 0,0 0 0,0 0 0,0 0 0,0 0 0,0 0 0,-1 0 0,1-1 0,0 1 0,0 0 0,0 0 0,0 0 0,0 0 0,0 0 0,-1 0 0,1 0 0,0 0 0,0 0 0,0 0 0,0 0 0,0 0 0,0 0 0,-1 0 0,1 0 0,0 0 0,0 0 0,0 0 0,0 0 0,0 0 0,0 0 0,-1 0 0,1 0 0,0 0 0,0 1 0,0-1 0,0 0 0,0 0 0,0 0 0,-1 12 0,4 19 0,16 58 470,56 156 0,-15-110-3882,-53-123 3412,-8-19 0,-9-19 0,-13-19-2974,13 28 3214,1-1 1,1 0-1,0-1 1,-8-31-1,16 47-112,-1 0 0,1-1 0,0 1 0,0 0-1,0-1 1,0 1 0,1 0 0,-1 0 0,1-1-1,0 1 1,0 0 0,0 0 0,0 0 0,1 0-1,-1 0 1,1 0 0,0 0 0,0 0 0,0 1-1,0-1 1,0 1 0,1-1 0,-1 1 0,1 0 0,-1 0-1,1 0 1,0 0 0,0 1 0,4-3 0,9-3 377,1 0 0,-1 1 0,1 1 0,24-4 0,-23 5-1983,86-16-6357,-71 14 7261,-32 6 589,-1 0-1,0-1 1,0 1 0,0 0-1,0 0 1,0 0 0,1 0-1,-1 0 1,0 0-1,0 0 1,0 0 0,1 0-1,-1 0 1,0 0 0,0 0-1,0 0 1,0 0 0,1 0-1,-1 0 1,0 0 0,0 0-1,0 0 1,1 0 0,-1 0-1,0 1 1,0-1-1,0 0 1,0 0 0,0 0-1,1 0 1,-1 0 0,0 0-1,0 0 1,0 1 0,0-1-1,0 0 1,0 0 0,1 0-1,-1 0 1,0 1-1,0-1 1,-4 9 1429,-15 13 1260,16-19-2553,-26 25 652,-18 21 1938,43-44-2530,0 0 0,0 0 0,0 1 0,1-1 0,0 1 0,0 0 0,-3 9 0,5-14-207,1 0 0,-1 1 0,1-1 0,0 0 0,-1 0 1,1 1-1,0-1 0,0 0 0,-1 1 0,1-1 0,0 0 1,0 0-1,1 1 0,-1-1 0,0 0 0,0 1 0,1-1 0,-1 0 1,0 0-1,1 0 0,-1 1 0,1-1 0,0 0 0,-1 0 0,1 0 1,0 0-1,0 0 0,0 0 0,0 0 0,-1 0 0,1 0 1,0 0-1,1-1 0,-1 1 0,0 0 0,0-1 0,0 1 0,0-1 1,1 1-1,-1-1 0,0 1 0,0-1 0,1 0 0,-1 0 0,0 0 1,2 0-1,3 1-24,0-2 0,-1 1 0,1 0 0,0-1 0,-1 0 0,1-1 0,-1 1 0,1-1 0,6-3 0,-5 1-122,0 0 0,-1 0 0,0-1 0,0 0 0,7-7 0,6-6 143,-18 18 11,0 0 0,-1-1 1,1 1-1,0 0 0,0 0 0,-1-1 1,1 1-1,0 0 0,0 0 0,0 0 1,-1 0-1,1 0 0,0 0 0,0 0 1,0 0-1,-1 0 0,1 0 0,0 0 1,0 1-1,-1-1 0,1 0 0,0 1 0,0-1 1,-1 0-1,1 1 0,0-1 0,-1 1 1,2 0-1,20 20 542,-13-13-442,2 2-528,1 0-1,1-1 1,-1-1-1,1 0 1,18 8-1,-16-11-5275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96 24575,'-28'-4'0,"21"-2"0,7 6 0,0-1 0,0 1 0,1-1 0,-1 1 0,0-1 0,1 1 0,-1-1 0,0 1 0,1-1 0,-1 1 0,1 0 0,-1-1 0,1 1 0,-1 0 0,1-1 0,-1 1 0,1 0 0,-1-1 0,1 1 0,0 0 0,0 0 0,26-10-1301,0 1 0,1 1 0,42-6 0,-30 6-285,12-1-72,-24 5 1248,36-11 1,-64 15 415,1 0 0,-1 1 0,0-1 0,0 0 1,1 0-1,-1 1 0,0-1 0,1 0 0,-1 1 1,0-1-1,0 0 0,0 1 0,0-1 0,1 1 1,-1-1-1,0 0 0,0 1 0,0-1 0,0 0 1,0 1-1,0-1 0,0 1 0,0-1 0,0 0 1,0 1-1,0-1 0,0 1 0,0-1 1,0 0-1,0 1 0,-1-1 0,1 1 0,0-1 1,-4 31 407,-1 6-108,6-17 1492,0 0 0,6 25 1,-2-19-774,11 29 0,50 102-2258,-37-91 386,-25-57 578,0 0 1,0 1-1,-2 0 0,1 0 1,-1 0-1,0 0 0,-1 0 1,-1 0-1,0 20 0,-1-23 192,0 0 1,-1 1-1,0-1 0,0 0 0,-1-1 1,1 1-1,-2 0 0,1-1 0,-1 1 0,0-1 1,0 0-1,-1 0 0,1-1 0,-9 8 0,-2 0-93,1-1-1,-2 0 0,1-2 0,-2 0 1,1 0-1,-28 10 0,16-10-15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 24575,'2'-2'0,"1"1"0,-3 3 0,-2 9 0,-2 8 0,-1 5 0,-1 5 0,1 0 0,4 0 0,2-1 0,2-2 0,1-4-8191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24575,'-7'11'0,"0"0"0,1 1 0,0 0 0,1 0 0,0 0 0,1 1 0,0 0 0,-3 25 0,6-33 0,1 1 0,0 0 0,0-1 0,0 1 0,1 0 0,0-1 0,0 1 0,0-1 0,0 1 0,1-1 0,0 0 0,1 1 0,-1-1 0,1 0 0,0 0 0,0-1 0,0 1 0,1-1 0,-1 1 0,1-1 0,0 0 0,9 6 0,-5-5-47,0 0-1,0-1 1,0 0-1,0-1 1,1 0-1,-1 0 1,1-1-1,0 0 0,-1-1 1,15 2-1,-19-3 29,0 0 0,0 1-1,0-1 1,0-1 0,0 1-1,0-1 1,0 1-1,0-1 1,-1 0 0,1 0-1,0-1 1,0 1 0,-1-1-1,1 0 1,-1 0-1,0 0 1,1 0 0,-1-1-1,0 1 1,0-1 0,-1 0-1,1 0 1,0 0 0,-1 0-1,0 0 1,3-5-1,-5 7 18,1-1 0,0 0 0,-1 0 0,1 0 0,-1 0-1,0 0 1,1 0 0,-1 0 0,0 0 0,0 0-1,0 0 1,-1 0 0,1 0 0,0 0 0,-1 0 0,1 0-1,-1 0 1,0 1 0,0-1 0,0 0 0,0 0-1,0 1 1,0-1 0,0 0 0,0 1 0,0-1-1,-1 1 1,1 0 0,-1-1 0,1 1 0,-1 0 0,0 0-1,1 0 1,-3-1 0,2 1 32,0 0-1,0 0 1,0 0 0,0 1-1,-1-1 1,1 0-1,0 1 1,0 0 0,0-1-1,0 1 1,0 0 0,-1 0-1,1 1 1,0-1-1,0 0 1,0 1 0,0-1-1,0 1 1,0 0-1,0-1 1,0 1 0,0 0-1,0 0 1,0 0 0,0 1-1,0-1 1,1 0-1,-1 1 1,0-1 0,1 1-1,-3 3 1,1 0-200,1-1 0,-1 1 0,1 0-1,0 1 1,1-1 0,-2 6 0,-1 11-6656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246 273 24575,'-2'-2'-133,"1"-1"1,0 1-1,0-1 0,-1 1 0,0-1 0,1 1 0,-1 0 1,0 0-1,0 0 0,0 0 0,0 0 0,-1 0 0,1 1 1,0-1-1,-1 1 0,1-1 0,-1 1 0,0 0 0,1 0 1,-1 0-1,0 1 0,0-1 0,1 0 0,-1 1 1,0 0-1,0 0 0,0 0 0,0 0 0,1 0 0,-5 1 1,-1 0-269,0 1 1,0-1 0,0 1-1,0 0 1,1 1 0,-1 0-1,1 0 1,0 1 0,-12 7-1,11-4 414,1 0-1,-1 0 0,1 0 0,1 1 0,-1 0 0,1 1 1,1-1-1,0 1 0,-8 18 0,11-23-33,0 0 0,1 0 0,-1 0 0,1 1 0,0-1 0,0 0-1,1 1 1,-1-1 0,1 0 0,0 1 0,0-1 0,1 0 0,-1 1 0,1-1 0,0 0 0,0 1 0,0-1-1,1 0 1,0 0 0,-1 0 0,1 0 0,1 0 0,-1 0 0,0-1 0,6 6 0,-6-6 116,1-1 0,0 0 1,0 0-1,-1 0 0,1 0 1,0 0-1,1 0 0,-1-1 1,0 0-1,0 1 0,1-1 1,-1 0-1,1-1 0,-1 1 1,1-1-1,-1 1 0,1-1 1,-1 0-1,1 0 0,-1-1 1,1 1-1,-1-1 0,1 0 1,-1 1-1,0-2 0,1 1 1,-1 0-1,0-1 0,0 1 1,5-4-1,-1 0 132,0 1 1,-1-1-1,0-1 0,0 1 1,-1-1-1,1 0 0,-1 0 0,0 0 1,-1-1-1,1 0 0,-1 0 1,5-13-1,-5 6-661,0 0 0,-1-1 0,0 1-1,-2-1 1,1 0 0,-2 0 0,0 0 0,-1 1 0,-4-27-1,-2 7-650,-1 1-1,-2 1 1,-16-38 0,23 64 1085,2 2 0,0 1 0,0-1 0,-1 1 0,1-1 0,-1 1 0,0 0 0,0-1 0,0 1 0,0 0 0,-1 0 0,1 1 0,-1-1 0,-4-3 0,7 6 0,-1 0 0,1 0 0,-1 0 0,1 1 0,-1-1 0,1 0 0,0 0 0,-1 0 0,1 1 0,0-1 0,-1 0 0,1 0 0,0 1 0,-1-1 0,1 0 0,0 1 0,-1-1 0,1 0 0,0 1 0,0-1 0,0 1 0,-1-1 0,1 0 0,0 1 0,0-1 0,0 1 0,0-1 0,0 1 0,0-1 0,0 0 0,0 1 0,0-1 0,0 1 0,0-1 0,0 1 0,0-1 0,0 0 0,0 1 0,0-1 0,1 1 0,0 21 0,6 11 873,0 0 1,3-1-1,0 0 1,18 36-1,70 115-4719,-75-146 6454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41 24575,'-1'-4'0,"1"0"0,1 0 0,-1 0 0,1 1 0,-1-1 0,1 0 0,0 0 0,3-5 0,-4 9 0,0 0 0,0 0 0,0 0 0,0 0 0,0 0 0,0 0 0,1 0 0,-1 0 0,0 0 0,0 0 0,0 0 0,0 0 0,0 0 0,0 0 0,0 0 0,1 0 0,-1 0 0,0 0 0,0 0 0,0 0 0,0 0 0,0 0 0,0 1 0,0-1 0,0 0 0,1 0 0,-1 0 0,0 0 0,0 0 0,0 0 0,0 0 0,0 0 0,0 0 0,0 1 0,0-1 0,0 0 0,0 0 0,0 0 0,0 0 0,0 0 0,0 0 0,0 0 0,0 1 0,0-1 0,0 0 0,0 0 0,0 0 0,0 0 0,0 0 0,0 0 0,0 1 0,0-1 0,0 0 0,0 0 0,0 0 0,0 0 0,0 0 0,0 0 0,1 12 0,-2 42-2267,-2 1-1,-3-1 1,-16 69-1,-1 7-638,22-125 2675,0-3 583,1 0 0,-1 1 0,1-1 0,0 0 0,-1 0 0,1 0 0,0 0 0,1 0 0,-1 1 0,0-1 0,0 0 0,1 0 0,-1 0 0,3 4 0,-3-6-231,1 0 0,-1 0 0,1 0-1,-1 0 1,1 0 0,-1 0 0,1 0 0,-1 0 0,1 0-1,-1-1 1,1 1 0,-1 0 0,1 0 0,-1 0 0,1-1-1,-1 1 1,1 0 0,-1-1 0,0 1 0,1 0 0,-1-1 0,1 1-1,-1 0 1,1-2 0,12-12 1925,-11 12-1945,51-61 426,-26 29 89,45-41 0,-71 73-616,0 1 0,0 0 0,0 0 0,1 0 0,-1 0 0,0 1 0,1-1 0,-1 0 0,1 0 0,-1 1 0,1-1 0,2 0 0,-3 1 0,0 0 0,-1 0 0,1 0 0,-1 0 0,1 1 0,0-1 0,-1 0 0,1 0 0,0 0 0,-1 1 0,1-1 0,-1 0 0,1 0 0,-1 1 0,1-1 0,-1 1 0,1-1 0,-1 0 0,1 1 0,-1-1 0,1 1 0,-1 0 0,3 3 0,-1 0 0,0 1 0,-1-1 0,1 1 0,-1-1 0,2 10 0,-2-8 0,-1-6 0,28 119-3349,-22-101 2615,0 0 0,2 0 0,-1-1 0,15 23 1,-11-24-440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0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40 24575,'-2'-2'0,"-15"-17"0,16 19 0,0-1 0,1 1 0,-1-1 0,1 0 0,-1 1 0,1-1 0,-1 0 0,1 0 0,0 0 0,-1 1 0,1-1 0,0 0 0,-1 0 0,1 0 0,0 1 0,0-1 0,0 0 0,0 0 0,0 0 0,0 0 0,0 0 0,0-1 0,0 2 0,0 0 0,-1 1 0,1-1 0,0 0 0,0 0 0,-1 0 0,1 0 0,0 1 0,-1-1 0,1 0 0,0 0 0,0 1 0,0-1 0,-1 0 0,1 0 0,0 1 0,0-1 0,0 0 0,0 1 0,-1-1 0,1 0 0,0 1 0,0-1 0,0 0 0,0 1 0,0-1 0,0 0 0,0 1 0,0-1 0,0 0 0,0 1 0,0-1 0,0 0 0,0 1 0,0-1 0,0 0 0,1 1 0,-1-1 0,0 0 0,0 1 0,0-1 0,0 0 0,1 0 0,-1 1 0,0-1 0,0 0 0,1 0 0,-1 1 0,0-1 0,0 0 0,1 0 0,-1 0 0,0 1 0,1-1 0,-1 0 0,0 0 0,0 0 0,1 0 0,-1 0 0,1 0 0,-65 22 0,37-14 0,-32 15 0,55-21 0,0 0 0,0 0 0,0 0 0,0 0 0,1 1 0,-1 0 0,-3 3 0,6-5 0,0 0 0,0 1 0,0-1 0,0 1 0,1-1 0,-1 1 0,0-1 0,1 1 0,-1 0 0,1-1 0,0 1 0,-1 0 0,1-1 0,0 1 0,0 0 0,0 0 0,0-1 0,0 1 0,1 0 0,-1-1 0,1 1 0,0 2 0,57 158-1270,-17-57-95,-19-33-956,9 24-2346,-26-81 4908,2-1 1,9 16-1,-14-27-218,0 0 1,0 0-1,1 0 0,-1-1 1,0 1-1,1-1 0,0 1 1,0-1-1,0 0 0,0 0 1,0 0-1,0 0 0,0-1 1,0 1-1,1-1 0,6 2 1,-4-2-123,0 0-1,0-1 1,1 0 0,-1 0-1,0 0 1,0-1 0,0 0 0,1 0-1,5-2 1,9-4-115,0-2 0,0 0 0,-1-1 1,23-15-1,8-12 3760,-33 21-4719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0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206 409 24575,'-3'-8'-108,"-1"0"-1,0 0 1,0 0 0,0 1-1,-1-1 1,0 1-1,0 1 1,-8-8-1,12 12 80,-1 0-1,1 1 1,-1-1-1,0 0 1,0 1-1,0-1 0,0 1 1,0 0-1,0 0 1,0 0-1,-1 0 1,1 0-1,0 0 0,0 0 1,-1 1-1,1-1 1,-1 1-1,1 0 1,0-1-1,-1 1 0,1 0 1,-1 1-1,1-1 1,-1 0-1,1 1 1,0-1-1,-1 1 1,1 0-1,0 0 0,0 0 1,-1 0-1,-3 2 1,0 3 48,-1 0 1,1 1-1,0-1 1,0 1 0,1 0-1,0 1 1,0-1-1,1 1 1,0 0-1,0 0 1,-4 16 0,4-11 9,0 0 0,1 1 1,1-1-1,0 0 0,1 1 1,0 0-1,2 15 0,0-26-29,-1 1 0,1 0 0,0 0 0,0-1 0,0 1 0,0 0 0,1-1 0,0 0 0,-1 1 0,1-1 0,5 6 0,-6-8 0,0 0 0,0 0 0,0 0 0,0 0 0,0-1 0,0 1 0,0 0 0,0-1 0,0 1 0,1-1 0,-1 1 0,0-1 0,0 0 0,1 1 0,-1-1 0,0 0 0,0 0 0,1 0 0,-1 0 0,0 0 0,1 0 0,-1 0 0,0-1 0,1 1 0,-1 0 0,0-1 0,0 1 0,0-1 0,1 1 0,-1-1 0,0 1 0,0-1 0,0 0 0,0 0 0,0 0 0,0 1 0,0-1 0,1-2 0,5-4 86,-1 0-1,0-1 0,0 0 1,0 0-1,-1 0 0,-1-1 0,1 1 1,-1-1-1,-1 0 0,0-1 1,3-10-1,0-8-309,-1 1 0,2-48 0,-6 30-1574,-3 0 1,-2 1 0,-1 0-1,-2 0 1,-21-65 0,22 91 2420,6 18-601,0 0 0,0 0-1,0 0 1,0 0-1,0 1 1,0-1 0,0 0-1,0 0 1,0 0-1,0 0 1,0 0 0,0 0-1,0 0 1,0 0-1,0 0 1,0 0-1,0 0 1,0 1 0,0-1-1,0 0 1,0 0-1,0 0 1,0 0 0,0 0-1,0 0 1,0 0-1,-1 0 1,1 0 0,0 0-1,0 0 1,0 0-1,0 0 1,0 0 0,0 0-1,0 1 1,0-1-1,0 0 1,0 0 0,0 0-1,0 0 1,0 0-1,-1 0 1,1 0 0,0 0-1,0 0 1,0 0-1,0 0 1,0 0 0,0 0-1,0 0 1,0 0-1,0 0 1,0 0 0,0 0-1,-1 0 1,1 0-1,0 0 1,0 0-1,0-1 1,0 1 0,0 0-1,0 0 1,4 33 1845,7 16-2705,2 0 1,3-1 0,29 61 0,-36-91 392,1 0 0,1-1 0,1 0 0,22 25-1,-25-33 335,1 0-1,0-1 0,0 0 0,0 0 0,1-1 1,0-1-1,1 0 0,15 7 0,-23-12 180,1 1 0,0-1 0,-1 0 0,1 0 0,0 0 0,0 0 0,0-1 0,-1 0 0,1 0 1,0 0-1,0-1 0,0 0 0,0 0 0,-1 0 0,1 0 0,6-3 0,-9 2-24,1 1 1,0-1-1,-1 0 1,1 0-1,-1 0 0,1 0 1,-1 0-1,0 0 1,0-1-1,0 1 1,0-1-1,0 0 1,-1 1-1,1-1 1,-1 0-1,0 0 1,0 0-1,0 0 1,0 0-1,0 0 1,-1 0-1,1 0 1,-1-1-1,0 1 1,0-5-1,-1-1 133,0 1-1,-1-1 1,0 1 0,0 0-1,-1 0 1,1 0 0,-2 0-1,1 0 1,-8-11 0,8 15-14,1 1 1,0-1 0,-1 0 0,0 1-1,0 0 1,0 0 0,0-1 0,-1 2 0,1-1-1,-1 0 1,1 1 0,-1 0 0,0-1-1,0 2 1,0-1 0,-1 0 0,1 1 0,0 0-1,-9-2 1,11 3 137,0 0 0,0 0 0,0 1 1,0-1-1,0 0 0,0 1 0,0-1 0,0 1 0,0 0 0,0 0 0,0-1 0,0 1 1,0 1-1,0-1 0,1 0 0,-1 0 0,-2 3 0,1 0-146,0-1 0,1 0-1,0 1 1,-1-1 0,1 1-1,1 0 1,-1 0 0,-2 6 0,2-1-329,0 0 0,0 0 0,1 0 0,1 0 0,-1 0 1,1 0-1,2 17 0,-1-22 174,0 0 0,-1 0 0,2 0 0,-1 0 0,0 0 0,1 0 0,0 0 0,-1 0 0,2-1 0,-1 1 0,0-1 0,1 1 0,-1-1 0,1 0 0,0 0 0,0 0 0,0-1 0,6 5 0,-5-6 0,-1 1 0,1-1 0,0 0 0,-1 0 0,1 0 0,0 0 0,0-1 0,0 0 0,0 0 0,-1 0 0,1 0 0,0 0 0,0-1 0,0 1 0,0-1 0,-1 0 0,1-1 0,0 1 0,-1 0 0,4-3 0,-1 1 72,-1 0 0,0-1-1,0 0 1,0 0 0,0 0 0,-1 0 0,0-1 0,1 1-1,-2-1 1,1 0 0,-1-1 0,5-8 0,-6 11-26,0-1 1,0 0 0,-1 0-1,1 0 1,-1 0 0,0-1-1,0 1 1,-1 0 0,1 0-1,-1 0 1,0-1 0,0 1-1,0 0 1,-1-1 0,1 1 0,-1 0-1,0 0 1,0 0 0,-3-5-1,2 6-46,3 13 0,7 13 0,-6-19 0,0-1 0,0 1 0,0-1 0,1 0 0,0 0 0,-1 0 0,1 0 0,0 0 0,1-1 0,-1 1 0,0-1 0,1 0 0,6 3 0,-8-4 0,-1-1 0,1 1 0,0-1 0,0 0 0,0 1 0,0-1 0,0 0 0,0 0 0,0 0 0,0-1 0,0 1 0,0 0 0,0-1 0,0 1 0,-1-1 0,1 0 0,0 0 0,0 0 0,-1 1 0,1-1 0,0-1 0,-1 1 0,1 0 0,-1 0 0,1-1 0,-1 1 0,0-1 0,0 1 0,1-1 0,0-1 0,3-6-149,0 1 1,-1-1-1,0 0 0,0 0 0,-1 0 0,0-1 1,-1 1-1,0-1 0,0 1 0,-1-1 0,0 0 1,-1 0-1,0 1 0,-1-1 0,-2-17 1,-2 5-249,0 1 0,-1-1 0,-1 1 0,-1 1 1,-19-38-1,25 54 397,-20-30 0,22 34 0,0-1 0,-1 1 0,1 0 0,0 0 0,0-1 0,0 1 0,0 0 0,-1 0 0,1 0 0,0-1 0,0 1 0,0 0 0,-1 0 0,1 0 0,0 0 0,0 0 0,-1-1 0,1 1 0,0 0 0,-1 0 0,1 0 0,0 0 0,0 0 0,-1 0 0,1 0 0,0 0 0,-1 0 0,1 0 0,0 0 0,0 0 0,-1 0 0,1 0 0,0 0 0,-1 1 0,0 0 0,1 0 0,-1 0 0,1 1 0,-1-1 0,1 0 0,0 0 0,0 1 0,-1-1 0,1 0 0,0 1 0,0-1 0,0 0 0,1 2 0,1 27-316,1 0 0,2 0 0,1 0 1,17 51-1,-4-31-289,46 91 1,-23-71 1526,-25-45-2486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0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24575,'7'-10'0,"1"1"0,0 0 0,0 0 0,0 1 0,1 0 0,1 0 0,-1 1 0,1 1 0,0-1 0,1 1 0,-1 1 0,1 0 0,20-6 0,-30 11 0,-1 0 0,1-1 0,-1 1 0,1 0 0,-1 0 0,1 0 0,0 0 0,-1 0 0,1 0 0,-1 0 0,1 0 0,-1 0 0,1 0 0,0 0 0,-1 0 0,1 0 0,-1 0 0,1 0 0,-1 0 0,1 1 0,-1-1 0,1 0 0,-1 0 0,1 1 0,-1-1 0,1 0 0,-1 1 0,1-1 0,-1 1 0,0-1 0,1 1 0,0 1 0,-1-1 0,0 0 0,1 1 0,-1-1 0,0 1 0,0-1 0,0 0 0,0 1 0,0-1 0,0 1 0,-1-1 0,0 3 0,-2 8 0,-2-1 0,-7 16 0,10-22 0,-9 17 0,6-14 0,1 1 0,0-1 0,0 0 0,1 1 0,0 0 0,1-1 0,-1 1 0,0 14 0,3-22-4,0 0 0,0 0 0,0 0-1,0 0 1,0-1 0,0 1 0,0 0 0,1 0 0,-1 0-1,0 0 1,0 0 0,1 0 0,-1 0 0,1 0-1,-1 0 1,1-1 0,-1 1 0,1 0 0,0 0-1,-1-1 1,1 1 0,0 0 0,-1-1 0,1 1 0,0-1-1,0 1 1,1 0 0,0 0-16,0-1 0,0 0 0,0 0 1,0 1-1,0-1 0,0 0 0,0-1 0,0 1 0,0 0 1,0 0-1,0-1 0,3-1 0,2 0-34,0-1 1,0 0-1,-1-1 1,1 0-1,-1 0 0,8-5 1,-9 4 53,1-1 0,-1 1 0,0-1 0,0 0 0,-1 0 0,0-1 0,0 1 0,0-1 0,-1 0 0,0 0 0,0 0 0,-1 0 0,0-1 0,0 1 0,1-12 0,-3 24-93,-1 8-156,1 0 0,0 0-1,5 24 1,7-1-5200,7 0 3928,-17-32 1536,1 0 0,0-1 0,0 1 0,0-1 0,0 1 0,0-1-1,1 0 1,0 0 0,-1-1 0,1 1 0,0-1 0,0 0 0,0 0 0,0 0 0,5 1 0,6 0 365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0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28 154 24575,'-1'-4'0,"1"0"0,-1 1 0,0-1 0,0 1 0,0-1 0,0 1 0,-1-1 0,1 1 0,-4-5 0,2 5 0,1-1 0,1 0 0,-1 1 0,1-1 0,-1 0 0,0-5 0,2 7 0,0 1 0,0-1 0,0 0 0,0 1 0,0-1 0,0 0 0,1 1 0,-1-1 0,1 1 0,-1-1 0,1 1 0,-1-1 0,1 1 0,0-1 0,0 1 0,0-1 0,0 1 0,0 0 0,0 0 0,1-2 0,3-1-159,1 0 0,-1 0 0,0 0 0,1 1-1,0 0 1,0 0 0,0 0 0,0 1 0,12-3-1,1 0-635,39-3-1,-50 7 399,0 0 0,0 1 0,-1 0 0,1 1 0,0 0 1,0 0-1,-1 0 0,1 1 0,-1 0 0,10 4 0,-13-4 197,0 1 0,0-1-1,-1 1 1,1 0-1,-1 0 1,1 0-1,-1 0 1,0 0-1,0 1 1,0-1-1,-1 1 1,0 0-1,1 0 1,-1 0 0,0 0-1,-1 0 1,1 1-1,-1-1 1,1 6-1,4 23 352,-2-1 0,1 48 1,-1-2 3412,23 123-7079,-3-35 2896,-22-147-47,0 0-1,-2 1 1,-1 20-1,0-35 791,1 1 0,-1-1 0,0 0 0,-1 0-1,1 1 1,-1-1 0,0 0 0,0 0 0,0-1-1,-1 1 1,0-1 0,0 1 0,0-1 0,0 0-1,-1 0 1,-4 4 0,-9 4 3920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0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24575,'0'-2'0,"0"-6"0,0-6 0,0-5 0,2-4 0,3-5 0,2-1 0,10-15 0,7-7 0,5 0-6784,0 5 6784,6 3 0,0 4 0,-2 7 0,-4 7-1223,-3 7 1223,-5 6 0,-5 4-184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0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28 270 24575,'-3'4'0,"-5"1"0,1-2 0,0-3 0,4-6 0,5-8 0,3-3 0,1-3 0,6-6 0,2-2 0,1 0 0,0 0 0,-1 3 0,0 3-2977,-2 2 2977,1 3 0,0 0 0,0 3-5214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 24575,'0'-2'0,"-4"-3"0,-3 23 0,-1 21 0,1 12 0,5 3 0,1-3 0,3-6-1405,2-10-5381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24575,'4'31'0,"23"21"0,10-9 0,-8-12 0,-18 11 0,-10-2-8191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120 285 24575,'11'-14'0,"-4"5"0,-1 0 0,9-16 0,-14 24 0,0-1 0,0 1 0,0-1 0,-1 1 0,1-1 0,-1 1 0,1-1 0,-1 0 0,1 1 0,-1-1 0,0 0 0,0 0 0,0 1 0,0-1 0,0 0 0,0 1 0,-1-1 0,1 0 0,-1 1 0,1-1 0,-1 0 0,1 1 0,-2-3 0,1 3 0,0 0 0,0 0 0,0 0 0,0 1 0,0-1 0,0 0 0,0 1 0,0-1 0,0 0 0,-1 1 0,1 0 0,0-1 0,0 1 0,0 0 0,-1-1 0,1 1 0,0 0 0,0 0 0,-1 0 0,1 0 0,0 0 0,0 0 0,-1 1 0,1-1 0,0 0 0,0 1 0,0-1 0,-1 0 0,1 1 0,0 0 0,0-1 0,0 1 0,0 0 0,0-1 0,-1 3 0,-4 0 0,1 2 0,-1-1 0,1 1 0,1 0 0,-6 5 0,-3 8 0,1 0 0,0 1 0,-10 21 0,18-31 0,1-1 0,-1 1 0,1 0 0,1 0 0,-1 0 0,2 0 0,-1 0 0,1 0 0,1 18 0,0-24-24,0-1-1,0 0 1,0 1-1,0-1 1,1 0-1,-1 0 0,1 0 1,-1 1-1,1-1 1,0 0-1,0 0 1,0 0-1,0 0 1,0 0-1,1 0 1,-1 0-1,0-1 1,1 1-1,0 0 0,-1-1 1,1 1-1,0-1 1,0 0-1,0 1 1,0-1-1,0 0 1,0 0-1,0 0 1,0-1-1,0 1 1,0 0-1,1-1 0,-1 0 1,0 1-1,0-1 1,1 0-1,-1 0 1,0 0-1,0 0 1,1 0-1,3-2 1,1 1-124,0-1 1,0-1 0,-1 1 0,1-1-1,0 0 1,-1 0 0,0-1 0,1 0 0,-1 0-1,-1-1 1,1 0 0,4-5 0,-1 0-96,-1-1 1,-1-1 0,0 1 0,-1-1 0,0 0 0,0 0-1,-2-1 1,1 0 0,-2 0 0,0 0 0,0 0 0,-1 0-1,0-25 1,-2 10-176,-1 1 1,-1-1-1,-2 1 0,0 0 0,-15-47 0,11 58 499,8 16-80,0 0 1,0 0 0,0 0-1,0 0 1,-1-1 0,1 1 0,0 0-1,0 0 1,0 0 0,0 0-1,0 0 1,-1 0 0,1 0 0,0 0-1,0 0 1,0 0 0,0 0-1,0 0 1,-1 0 0,1 0 0,0 0-1,0 0 1,0 0 0,0 0-1,-1 0 1,1 0 0,0 0-1,0 0 1,0 0 0,0 0 0,0 0-1,-1 0 1,1 0 0,0 0-1,0 1 1,0-1 0,0 0 0,0 0-1,0 0 1,0 0 0,-1 0-1,1 0 1,0 0 0,0 1 0,0-1-1,0 0 1,-1 3-102,-1 0-1,1 1 1,1-1-1,-1 0 1,0 1 0,1-1-1,-1 6 1,1 15-934,0 1 0,5 32 0,-1-34 978,1 0-1,0 0 1,2 0 0,1-1-1,0 0 1,2-1 0,0 0-1,23 34 1,-9-24 4958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128 173 24575,'0'0'0,"-12"1"0,0-1 0,1 0 0,-1-1 0,1-1 0,-1 0 0,1 0 0,-21-8 0,31 10 0,0 0 0,0 0 0,1-1 0,-1 1 0,0 0 0,1-1 0,-1 1 0,0 0 0,1-1 0,-1 1 0,0-1 0,1 1 0,-1-1 0,1 0 0,-1 1 0,1-1 0,-1 1 0,1-1 0,-1 0 0,1 1 0,0-1 0,-1 0 0,1 0 0,0 1 0,0-1 0,0 0 0,-1 0 0,1-1 0,1 1 0,-1 0 0,1 0 0,0-1 0,-1 1 0,1 0 0,0 0 0,0 0 0,0 0 0,0 1 0,0-1 0,0 0 0,0 0 0,0 0 0,0 1 0,2-2 0,7-3 0,0 1 0,21-6 0,112-24-1242,1 7-1,178-11 1,-259 33-3222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3:47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193 480 24575,'-6'-25'-127,"-25"-84"-2194,26 97 2065,0 0 0,0 0 0,-1 0 1,-1 0-1,0 1 0,-13-14 0,20 23 263,-1 1-1,0 0 1,0 0-1,0 0 1,0 0-1,0 0 1,0 0-1,0 0 1,0 1-1,-1-1 1,1 0-1,0 1 1,0-1-1,-1 1 1,1-1-1,0 1 1,-1-1-1,1 1 1,-1 0-1,1 0 1,-2 0-1,2 0 21,0 0-1,-1 1 1,1-1 0,0 1-1,0 0 1,0-1 0,0 1-1,0 0 1,0 0 0,0 0-1,0-1 1,0 1 0,1 0-1,-1 0 1,0 0 0,0 1-1,1-1 1,-2 2 0,-2 6 55,0 1 1,1 1 0,0-1-1,-1 14 1,3-19-176,-32 234-3073,31-201 1867,1 0-1,3 0 0,0 0 0,11 48 1,-11-76 1568,1 0 0,0 0 1,0-1-1,1 1 0,6 10 1,-9-19-287,0 1 1,-1-1-1,1 1 1,1-1-1,-1 0 1,0 0-1,0 1 1,0-1 0,1 0-1,-1 0 1,0 0-1,1 0 1,-1 0-1,1-1 1,-1 1-1,3 1 1,-2-2 5,0 0 1,-1 0-1,1-1 1,-1 1-1,1 0 1,-1 0-1,1-1 1,-1 1-1,1-1 1,-1 1-1,1-1 1,-1 0-1,0 0 1,1 1-1,-1-1 1,0 0-1,0 0 1,0 0-1,0 0 1,0-1-1,0 1 1,1-1-1,7-9 661,0-1 0,-1 1 0,-1-2 0,0 1 0,7-20-1,22-70-999,-36 101 323,9-27-349,-2 0 0,-1 0 0,-1 0-1,1-30 1,-5 71 684,0 0-1,2 1 1,0-1 0,0-1-1,1 1 1,1 0-1,0-1 1,0 0-1,1 0 1,1-1 0,0 1-1,1-1 1,0-1-1,0 0 1,1 0-1,1 0 1,16 12 0,-19-18-1058,0 0 1,-1 0 0,2-1-1,11 4 1,-13-5 610,0-1 0,0 1 0,0-2 0,1 1 0,-1-1 0,0 0 1,0 0-1,0 0 0,9-3 0,-7 1 45,-1 0 1,0-1-1,1 0 0,-1 0 1,-1-1-1,1 0 0,0 0 1,-1 0-1,0-1 1,0 0-1,0-1 0,-1 1 1,1-1-1,4-6 0,1-4 287,0 0 0,-1-1-1,-1 0 1,0 0 0,-1-1-1,8-28 1,-12 33-39,-1-1 1,-1 1-1,0-1 0,0 0 0,-1-17 0,-2 22-854,0-1-1,0 1 1,-1-1-1,-5-15 1,7 23 780,-1 0 0,1 0 0,-1 0 0,0 1 0,1-1 0,-1 0 0,0 0 0,0 1 1,0-1-1,-1 1 0,1-1 0,0 1 0,-1-1 0,1 1 0,0 0 0,-1 0 0,0-1 1,1 1-1,-1 0 0,0 1 0,1-1 0,-1 0 0,0 0 0,0 1 0,0-1 0,-3 0 1,2 1 123,0 1 1,0-1 0,0 1 0,0-1 0,0 1 0,0 0 0,0 0 0,0 1 0,1-1 0,-1 0 0,0 1 0,1 0 0,-1-1-1,1 1 1,0 0 0,-4 4 0,-3 5-250,0 0-1,0 0 0,1 1 1,1 0-1,0 1 0,1-1 0,0 1 1,1 1-1,-6 22 0,5-11 485,-4 34 0,5 21 4794,5-73-4784,2 44 510,-1-48-980,-1 0 0,1 0-1,-1 0 1,1 0-1,0 0 1,0 0 0,1 0-1,-1 0 1,1 0-1,-1-1 1,1 1 0,3 4-1,-4-7 26,0 1 0,-1 0-1,1-1 1,0 1-1,-1-1 1,1 1 0,0-1-1,0 0 1,0 1 0,-1-1-1,1 0 1,0 1 0,0-1-1,0 0 1,0 0 0,0 0-1,0 0 1,-1 0 0,1 0-1,0 0 1,0 0 0,0 0-1,1-1 1,0 0 6,0 1-1,0-1 1,0 0 0,1-1 0,-1 1-1,-1 0 1,1-1 0,3-2-1,2-3-228,-1 0 0,0 0 0,7-12 0,-3 3-1650,0-2-1,11-28 1,-12 19 749,0 0-1,8-53 1,-10 29-121,-3 0 0,-2-76 0,-11-2 1224,7 107 540,-2 0-1,0 0 0,-12-35 1,9 48-523,1 13 0,0 19 0,3 11 1044,2-1 0,1 1 0,1-1 0,13 67 0,44 130-5508,3-54 1975,-49-146 2290,2 0 0,0-2 0,33 48 0,-43-71 198,1 1 0,-1-1 0,1 0-1,0 0 1,0-1 0,10 7 0,-14-10 72,1 0 1,0 0 0,0 0-1,0 0 1,0 0 0,0 0-1,0-1 1,0 1-1,0-1 1,0 1 0,0-1-1,0 0 1,1 0 0,-1 0-1,0 0 1,0 0 0,0-1-1,0 1 1,0 0 0,0-1-1,0 0 1,0 1 0,0-1-1,0 0 1,3-2 0,0-1-69,0-1 0,0 1 1,-1-1-1,1 0 1,-1 0-1,-1-1 0,1 1 1,-1-1-1,1 0 1,-2 0-1,5-12 0,-1-1-172,0 0-1,4-36 0,-6 24-501,-2 1-1,-1-1 1,-4-34 0,1 47 1145,0-1 1,-2 1-1,0 0 1,-1 0 0,0 1-1,-12-25 1,16 41-451,1-1-1,-1 1 1,0-1 0,0 1 0,1-1 0,-1 1-1,0 0 1,0-1 0,-1 1 0,1 0-1,0 0 1,0 0 0,0 0 0,-1 0 0,1 0-1,-1 0 1,1 0 0,-1 1 0,-2-2-1,3 2-19,0 0 0,-1 0 0,1 0-1,0 1 1,0-1 0,0 0-1,-1 1 1,1-1 0,0 0 0,0 1-1,0-1 1,0 1 0,0 0 0,0-1-1,0 1 1,0 0 0,0 0-1,0 0 1,-2 1 0,-1 5-10,-1-1 1,1 0-1,0 1 1,1 0-1,-1 0 1,1 0-1,-2 8 1,-9 36 61,3 1 0,2 0 0,-3 90 0,11-123-912,4 35-1,-3-49 741,1 0 0,0-1 0,0 1 0,0 0 0,1-1 0,-1 1 0,1-1 0,0 1 0,0-1 0,1 0 0,-1 0 0,6 6 0,-7-9 105,0 0 0,0 0 1,0-1-1,0 1 1,0 0-1,0 0 1,0-1-1,0 1 0,0-1 1,0 1-1,0-1 1,1 1-1,-1-1 0,0 0 1,0 0-1,1 0 1,-1 1-1,0-1 1,0 0-1,1-1 0,1 1 1,-1-1-14,1 1 1,-1-1 0,1 0 0,-1-1-1,0 1 1,1 0 0,-1-1-1,0 1 1,4-4 0,1-2-27,-1 0 0,0 0-1,0-1 1,8-13 0,-3-1 517,0 0 0,-2 0 0,-1-1 0,-1 0 0,-1 0 0,0-1 0,2-34 0,-4-2 1635,-5-109-1,-16-26-3980,12 158 1292,-2 0 1,-1 0-1,-16-41 1,23 76 580,1 1 0,0 0 0,-1-1 0,1 1 0,-1 0 1,0 0-1,1 0 0,-1-1 0,0 1 0,1 0 0,-1 0 1,0 0-1,-1-1 0,1 2 3,1 0-1,0 1 1,-1-1 0,1 0-1,0 0 1,-1 0 0,1 1-1,0-1 1,0 0 0,-1 0-1,1 1 1,0-1 0,0 0-1,0 0 1,-1 1 0,1-1-1,0 0 1,0 1 0,0-1-1,0 0 1,0 1 0,0-1-1,-1 0 1,1 1 0,0-1 0,0 0-1,0 1 1,0-1 0,0 1-1,1-1 1,-3 44 586,2-39-225,6 116 3403,11 1-5028,36 115-4512,-49-224 5614,27 92-211,-26-92 381,0-1 0,1 0 0,0-1 0,0 1 0,1-1 1,9 10-1,-14-19 35,-1 0 0,0 0 1,1-1-1,0 1 1,-1-1-1,1 0 0,0 1 1,0-1-1,-1 0 1,1 0-1,0 0 0,0 0 1,0-1-1,0 1 1,0 0-1,4 0 0,-5-1 44,1 0-1,-1 0 1,1-1-1,-1 1 1,1 0-1,0-1 1,-1 1-1,1-1 0,-1 0 1,1 1-1,-1-1 1,0 0-1,1 0 1,-1 0-1,0 0 1,0 0-1,2-1 0,2-4 52,-1 1 0,0-1 0,0 0 0,0 0-1,-1-1 1,0 1 0,0-1 0,2-7 0,23-97-3413,-14 49 6030,-14 61-2740,0 1 0,0 0 0,0 0 0,0 0 0,0-1 1,0 1-1,0 0 0,0 0 0,0-1 0,0 1 0,0 0 0,1 0 1,-1 0-1,0-1 0,0 1 0,0 0 0,0 0 0,0 0 0,0 0 1,0-1-1,1 1 0,-1 0 0,0 0 0,0 0 0,0 0 0,0 0 1,1-1-1,-1 1 0,0 0 0,0 0 0,0 0 0,1 0 1,-1 0-1,0 0 0,0 0 0,0 0 0,1 0 0,-1 0 0,0 0 1,6 8 60,5 21 63,-10-25 90,2 2 372,35 96 416,-17-61 2692,-8-20-6658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102 679 24575,'-101'36'0,"240"-75"0,67-33-1365,-174 59-5461</inkml:trace>
  <inkml:trace contextRef="#ctx0" brushRef="#br0" timeOffset="1">424 1 24575,'-2'0'0,"-1"-1"0,1 1 0,-1 0 0,1 0 0,-1 1 0,1-1 0,-1 0 0,1 1 0,-1 0 0,1-1 0,-1 1 0,1 0 0,0 0 0,-1 1 0,1-1 0,0 0 0,0 1 0,0-1 0,0 1 0,0 0 0,0-1 0,1 1 0,-1 0 0,1 0 0,-1 0 0,1 0 0,0 1 0,-1-1 0,1 0 0,0 1 0,0-1 0,1 0 0,-1 1 0,0 2 0,-8 32-2065,2 0 0,-4 60-1,4-28-285,-24 147-3274,-32 101 6470,44-239 4291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24 599 24575,'26'-109'-10979,"-10"-3"7702,-12 55 4897,-2 0-1,-4 0 1,-15-108 0,8 126-1357,4 36 2374,2 9-132,-2 10-1224,-8 69-1229,-5 160-9760,20-142 9135,-1-89 789,7 105-2669,-5-102 2376,0 1-1,0-1 0,2 0 0,10 26 0,-15-41 177,1-1 0,0 1 0,-1 0 0,1-1-1,0 0 1,-1 1 0,1-1 0,0 1 0,0-1 0,0 0 0,1 0 0,-1 1-1,0-1 1,0 0 0,0 0 0,1 0 0,-1-1 0,1 1 0,-1 0 0,1 0-1,-1-1 1,1 1 0,-1-1 0,1 1 0,-1-1 0,1 0 0,0 1 0,-1-1-1,3 0 1,-1-1-78,1 0 0,-1 0 0,1-1-1,-1 1 1,0-1 0,0 1 0,0-1-1,0 0 1,0 0 0,0-1 0,0 1-1,3-5 1,5-4-750,0 0-1,10-17 1,-9 9 1256,-1 0 1,14-29 0,29-108 3505,-46 139 87,-8 17-4045,3 11 1717,4 29-2186,-3-13 568,1-5-1720,0 0 0,2 0 0,17 37 1,-19-48 1452,0-1 0,1-1 0,0 1 0,1-1 0,0 0 1,0 0-1,1-1 0,0 0 0,14 11 0,-6-9 529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91 24575,'-17'14'0,"13"-11"0,1 0 0,-1 0 0,1 0 0,-1-1 0,0 0 0,0 1 0,0-1 0,-1-1 0,-5 3 0,10-4 0,0-1 0,0 1 0,-1 0 0,1-1 0,0 1 0,0 0 0,0-1 0,0 1 0,0 0 0,0-1 0,0 1 0,0 0 0,0-1 0,0 1 0,0 0 0,0-1 0,0 1 0,0 0 0,1-1 0,-1 1 0,0 0 0,0-1 0,0 1 0,0 0 0,1-1 0,-1 1 0,0 0 0,0 0 0,0-1 0,1 1 0,-1 0 0,1-1 0,10-17 0,-7 13 0,-1-1 0,0 1 0,0-1 0,0 0 0,-1 0 0,0 0 0,0-1 0,2-11 0,-4 17 0,0-1 0,0 1 0,0-1 0,0 1 0,0 0 0,0-1 0,0 1 0,0 0 0,-1-1 0,1 1 0,-1 0 0,1-1 0,-1 1 0,0 0 0,1 0 0,-1-1 0,0 1 0,0 0 0,0 0 0,1 0 0,-1 0 0,-1 0 0,1 0 0,0 0 0,0 1 0,0-1 0,0 0 0,0 0 0,-1 1 0,1-1 0,0 1 0,-1-1 0,1 1 0,0 0 0,-1 0 0,1-1 0,-1 1 0,1 0 0,0 0 0,-1 0 0,1 0 0,-3 1 0,-1-1-4,0 1-1,-1-1 1,1 1 0,-1 0-1,1 1 1,0-1-1,0 1 1,0 0 0,0 1-1,0-1 1,0 1-1,1 0 1,-1 0 0,1 0-1,0 0 1,0 1-1,0 0 1,0 0-1,1 0 1,-1 0 0,-3 7-1,4-5-103,0-1 0,0 1 0,0-1 1,0 1-1,1 0 0,0 0 0,1 0 0,-1 1 0,1-1 0,1 0 0,-1 1 0,1-1 0,0 0 0,0 1 0,1-1 0,-1 0 1,4 12-1,4 2-6044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28 24575,'53'-27'0,"-77"54"0,11-15 0,1 1 0,0 1 0,0-1 0,2 2 0,-19 30 0,27-40 0,0 0 0,0 0 0,0 0 0,0 0 0,1 0 0,0 1 0,0-1 0,0 1 0,1-1 0,-1 0 0,1 1 0,1-1 0,-1 1 0,1-1 0,0 1 0,0-1 0,1 0 0,-1 0 0,1 0 0,0 0 0,1 0 0,-1 0 0,6 8 0,2-1-109,1 0-1,-1 0 1,20 14-1,-19-16-3,0 0 1,0 0-1,16 23 0,-25-32 113,-2 1 1,1-1-1,0 0 1,0 1-1,0-1 0,-1 1 1,1-1-1,0 1 0,-1 0 1,0-1-1,1 1 0,-1-1 1,0 1-1,0 0 1,0-1-1,0 1 0,0 0 1,0-1-1,0 1 0,-1 0 1,1-1-1,-1 1 0,0 1 1,0 0-3,-1 0 0,0-1 0,0 1 1,0-1-1,0 0 0,0 0 0,-1 1 0,1-1 1,0-1-1,-1 1 0,-4 2 0,-4 2 29,-1-1 0,1 0 0,-1-1 0,0-1-1,-14 3 1,22-5-60,0 0 1,0-1-1,0 0 0,0 1 0,0-1 0,0-1 0,0 1 0,0 0 1,0-1-1,0 0 0,0 0 0,0 0 0,0-1 0,0 1 0,1-1 1,-1 0-1,1 0 0,-6-4 0,-2-3-6793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1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24575,'19'-15'0,"10"-7"0,38-23 0,-58 40 0,0 0 0,1 1 0,-1 0 0,1 0 0,0 1 0,0 0 0,1 1 0,19-2 0,-25 3 0,-1 1 0,0 1 0,0-1 0,-1 0 0,1 1 0,0 0 0,0 0 0,0 0 0,0 0 0,0 1 0,-1-1 0,1 1 0,-1 0 0,1 0 0,-1 1 0,0-1 0,0 1 0,0-1 0,0 1 0,0 0 0,-1 0 0,1 0 0,-1 0 0,0 1 0,0-1 0,0 1 0,0-1 0,0 1 0,1 6 0,0 2 0,0 0 0,0 0 0,-2 0 0,1 0 0,-2 1 0,1-1 0,-2 1 0,-1 15 0,-3 1-682,-12 40-1,9-43-6143</inkml:trace>
  <inkml:trace contextRef="#ctx0" brushRef="#br0" timeOffset="1">185 358 24575,'-1'-5'0,"1"0"0,1-1 0,-1 1 0,1 0 0,0 0 0,0 0 0,0 0 0,5-10 0,-5 12 0,1 0 0,1 0 0,-1 0 0,0 1 0,1-1 0,-1 0 0,1 1 0,0 0 0,0 0 0,0 0 0,0 0 0,0 0 0,0 0 0,5-1 0,36-13-2700,0 1 1,2 2-1,76-11 0,-90 19 5308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24575,'-4'0'0,"-3"0"0,-1-2 0,0 0 0,2-1 0,5-1 0,4 0 0,4-1 0,4 0 0,5-1 0,3-2 0,2 2 0,2-2 0,1 0 0,2 0 0,-2 1 0,0 0 0,-5 3-8191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22 123 24575,'-5'-11'-356,"1"-1"0,-6-23 0,10 32 299,-1 0 1,0 0 0,1 0 0,0 0 0,0 0-1,0 1 1,0-1 0,0 0 0,1 0-1,-1 0 1,1 0 0,0 0 0,0 1-1,0-1 1,0 0 0,0 1 0,0-1-1,3-3 1,-3 5 20,0 0-1,-1 1 1,1-1-1,0 1 0,-1-1 1,1 1-1,0-1 1,0 1-1,0-1 1,-1 1-1,1 0 1,0 0-1,0-1 0,0 1 1,0 0-1,-1 0 1,1 0-1,0 0 1,0 0-1,0 0 1,0 0-1,0 0 0,1 0 1,0 1-208,1 0 0,-1 0 0,1 0 0,-1 0 0,1 0 0,-1 1 0,4 2 0,1 1-519,-1 1 0,0 0 0,11 13 0,-12-12 681,0 1 0,0-1 0,-1 1 0,0 0 0,-1 0 0,0 0 1,0 1-1,-1-1 0,0 1 0,0-1 0,-1 1 0,0 0 0,0 0 1,-1-1-1,0 1 0,-1 0 0,-2 9 0,-3 12-349,-2-1 1,-1 0-1,-21 44 0,12-28 297,16-40 677,0-1 0,0 1 0,1 0 0,0 0 0,0 0 0,0 0 0,0 0-1,1 7 1,0-10-333,0 0 0,1 0 0,-1 0 0,1 0 1,0 0-1,-1 0 0,1-1 0,0 1 0,0 0 0,0-1 0,0 1 0,0 0 0,1-1 0,-1 1 0,0-1 0,1 0 0,-1 1 0,1-1 0,-1 0 0,1 0 0,0 0 0,-1 0 0,1 0 0,3 1 0,1 0-23,-1-1 0,1 1 0,-1-1 0,10 2 0,-1-3-1050,0 0 1,-1-1-1,1 0 1,19-4 0,4-3-2740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1 828 24575,'54'-174'-3998,"-27"93"3070,6-20 2019,11-53-4617,-27 86 1387,14-126 0,-31 188 2067,1 0 60,0 0 0,-1-1 0,0 1 0,-2-12 0,2 18 12,0-1 0,0 1 0,0 0 0,0 0 0,0-1 0,0 1 0,0 0 0,0 0 0,0-1 0,0 1 0,0 0 0,0 0 0,0 0 0,0-1 0,0 1 0,-1 0 0,1 0 0,0-1 0,0 1 0,0 0 0,0 0 0,-1 0 0,1 0 0,0-1 0,0 1 0,0 0 0,-1 0 0,1 0 0,0 0 0,0 0 0,0 0 0,-1 0 0,1 0 0,0-1 0,0 1 0,-1 0 0,1 0 0,0 0 0,0 0 0,-1 0 0,1 0 0,0 0 0,0 0 0,-1 1 0,1-1 0,0 0 0,0 0 0,-1 0 0,1 0 0,0 0 0,0 0 0,0 0 0,-1 0 0,1 1 0,0-1 0,0 0 0,0 0 0,-1 0 0,1 1 0,0-1 0,0 0 0,0 0 0,0 0 0,0 1 0,-1-1 0,1 0 0,-10 16 0,0 6-12,1 0 1,1 0-1,1 1 1,-7 40-1,-6 97-579,19-154 548,-4 77-2072,5-50 2585,7 60 0,-4-76-221,0 1 0,1-1 0,0 0 0,2-1 0,0 1-1,1-1 1,0-1 0,2 1 0,18 26 0,-25-39-194,0 0 1,1 0-1,0 0 0,-1 0 1,1-1-1,0 1 1,0-1-1,1 1 0,-1-1 1,1 0-1,-1-1 1,1 1-1,-1-1 0,1 1 1,4 0-1,-5-2-56,0 0-1,1 1 0,-1-2 1,0 1-1,1 0 0,-1-1 1,0 1-1,0-1 0,0 0 1,1 0-1,-1 0 1,0-1-1,0 1 0,0-1 1,-1 1-1,1-1 0,5-5 1,1-1 327,0-1 0,-1 0 0,0-1 1,0 0-1,-1 0 0,0-1 0,-1 0 1,0 0-1,4-13 0,-1 1 715,-1-1 1,-1-1-1,6-37 0,-12 50-582,0 0-438,4 21-25,-2 0 264,0 0-1,1 0 1,0 0 0,1-1-1,0 0 1,0 0 0,1 0 0,0 0-1,8 7 1,19 16-1833,-15-17-5253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24575,'-6'2'0,"-4"3"0,-4 2 0,-2 0 0,-1 0 0,-1 0-8503,1 0 8503,2 2 1382,1-2-1382,3 0 0,4 1 0,4 0 0,5-1 0,5 0 0,0-3-1070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15:36:2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70 24575,'-4'4'1,"1"0"1,-1 0-1,0 0 0,0-1 0,0 0 1,0 0-1,-1 0 0,1 0 0,-7 2 1,-6 5-505,10-6 364,0 1 1,0-1-1,0 2 1,1-1-1,0 1 1,0 0-1,0 0 1,-5 9-1,9-12 120,1 0-1,0-1 0,0 1 1,0 0-1,0 0 0,0 0 1,0 0-1,1 0 0,0 1 1,0-1-1,-1 0 0,2 0 1,-1 0-1,0 0 0,1 0 1,-1 0-1,1 0 0,0 0 1,0 0-1,0 0 0,0 0 1,1 0-1,-1-1 0,1 1 1,3 3-1,0 2-203,0-1 1,1 0-1,0-1 1,0 1-1,1-1 1,0 0 0,8 4-1,55 30-3170,-48-29 2336,33 23 1,-54-33 1044,1-1 1,-1 1 0,0 0 0,0-1 0,-1 1 0,1 0 0,0-1 0,0 1 0,0 0 0,0 0 0,-1 0-1,1 0 1,0 0 0,-1 0 0,1 0 0,-1 0 0,1 0 0,-1 0 0,1 0 0,-1 0 0,0 0 0,1 0-1,-1 0 1,0 0 0,0 1 0,0-1 0,0 0 0,0 0 0,0 0 0,0 0 0,-1 0 0,1 1 0,0-1 0,0 0-1,-1 0 1,1 0 0,-1 0 0,1 0 0,-1 0 0,0 0 0,1 0 0,-1 0 0,0 0 0,1-1 0,-1 1-1,0 0 1,0 0 0,0-1 0,0 1 0,-2 1 0,-5 3-102,-1 0 0,0 0 0,0-1 0,-15 6-1,11-6 467,1 0 0,-1-1-1,1 0 1,-1-1-1,0 0 1,-21-1-1,16-2-345</inkml:trace>
  <inkml:trace contextRef="#ctx0" brushRef="#br0" timeOffset="1">183 59 24575,'7'-7'0,"-1"1"0,2 0 0,-1 0 0,0 1 0,1 0 0,0 0 0,0 1 0,14-6 0,-19 9 0,0 0 0,1 0 0,-1 1 0,1-1 0,0 1 0,-1-1 0,1 1 0,-1 0 0,1 0 0,0 1 0,-1-1 0,1 1 0,-1 0 0,1 0 0,-1 0 0,0 0 0,1 1 0,-1-1 0,0 1 0,0 0 0,0 0 0,0 0 0,0 0 0,4 5 0,0 0-458,0 1 0,-1 0 0,0 0-1,-1 0 1,0 1 0,0 0 0,-1 0 0,0 0 0,0 1-1,-1-1 1,0 1 0,2 18 0,-3-12-351,-1 1-1,0 0 1,-2 0 0,0 0 0,0-1 0,-8 31-1,3-22 4240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33DCA076-0980-4BE4-B764-39ACC0A7AE2B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987169F4-DAE5-4E22-808F-256F75A2FF73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3CCD-171F-4E5E-AD7C-A73089DA45E4}" type="datetime1">
              <a:rPr lang="en-IN" smtClean="0"/>
              <a:t>16-07-2022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0D98-180D-42EB-ABF1-04FEB80914B3}" type="datetime1">
              <a:rPr lang="en-IN" smtClean="0"/>
              <a:t>16-07-2022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8BF7-21F1-431F-81ED-0834E83B85E5}" type="datetime1">
              <a:rPr lang="en-IN" smtClean="0"/>
              <a:t>16-07-2022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5FF-6EBE-4BC8-8FB0-0D66AA4410FF}" type="datetime1">
              <a:rPr lang="en-IN" smtClean="0"/>
              <a:t>16-07-2022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BA1C-4E8F-4439-99A5-2C957342536C}" type="datetime1">
              <a:rPr lang="en-IN" smtClean="0"/>
              <a:t>16-07-2022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795-BEA7-4D88-9B81-E73F4E10F249}" type="datetime1">
              <a:rPr lang="en-IN" smtClean="0"/>
              <a:t>16-07-2022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E0FF-4ACF-41A1-A1BC-4C5A9A6D8D95}" type="datetime1">
              <a:rPr lang="en-IN" smtClean="0"/>
              <a:t>16-07-2022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D99-8134-4DE6-9DDE-4B88F7BC0DF4}" type="datetime1">
              <a:rPr lang="en-IN" smtClean="0"/>
              <a:t>16-07-2022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F5EA6EE-5512-44F9-B987-DF98C1F74585}" type="datetime1">
              <a:rPr lang="en-IN" smtClean="0"/>
              <a:t>16-07-2022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3EEA3D-A8EC-4128-9C3E-C273F1A85DEE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2106-9FD1-4699-AEC0-8CAEEA50BED4}" type="datetime1">
              <a:rPr lang="en-IN" smtClean="0"/>
              <a:t>16-07-2022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E5D8CAB5-A539-4FD7-AB14-F5FA8B6092B7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97FC625B-1498-4542-880E-5D20D89172E7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AE92A11-808E-45BF-A725-667558ED1A51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3324B529-EB32-4ECA-908E-1485072F66F4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F351A2CC-F52C-424B-A078-D3571136A9BF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73D12916-5AB4-4A2A-B00F-F8C5DD9409B6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9" r:id="rId8"/>
    <p:sldLayoutId id="2147483706" r:id="rId9"/>
    <p:sldLayoutId id="2147483708" r:id="rId10"/>
    <p:sldLayoutId id="2147483710" r:id="rId11"/>
    <p:sldLayoutId id="2147483711" r:id="rId12"/>
    <p:sldLayoutId id="2147483713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22" r:id="rId19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1.xml"/><Relationship Id="rId21" Type="http://schemas.openxmlformats.org/officeDocument/2006/relationships/image" Target="../media/image543.png"/><Relationship Id="rId42" Type="http://schemas.openxmlformats.org/officeDocument/2006/relationships/customXml" Target="../ink/ink529.xml"/><Relationship Id="rId47" Type="http://schemas.openxmlformats.org/officeDocument/2006/relationships/image" Target="../media/image556.png"/><Relationship Id="rId63" Type="http://schemas.openxmlformats.org/officeDocument/2006/relationships/image" Target="../media/image564.png"/><Relationship Id="rId68" Type="http://schemas.openxmlformats.org/officeDocument/2006/relationships/customXml" Target="../ink/ink542.xml"/><Relationship Id="rId84" Type="http://schemas.openxmlformats.org/officeDocument/2006/relationships/customXml" Target="../ink/ink550.xml"/><Relationship Id="rId16" Type="http://schemas.openxmlformats.org/officeDocument/2006/relationships/customXml" Target="../ink/ink516.xml"/><Relationship Id="rId11" Type="http://schemas.openxmlformats.org/officeDocument/2006/relationships/image" Target="../media/image538.png"/><Relationship Id="rId32" Type="http://schemas.openxmlformats.org/officeDocument/2006/relationships/customXml" Target="../ink/ink524.xml"/><Relationship Id="rId37" Type="http://schemas.openxmlformats.org/officeDocument/2006/relationships/image" Target="../media/image551.png"/><Relationship Id="rId53" Type="http://schemas.openxmlformats.org/officeDocument/2006/relationships/image" Target="../media/image559.png"/><Relationship Id="rId58" Type="http://schemas.openxmlformats.org/officeDocument/2006/relationships/customXml" Target="../ink/ink537.xml"/><Relationship Id="rId74" Type="http://schemas.openxmlformats.org/officeDocument/2006/relationships/customXml" Target="../ink/ink545.xml"/><Relationship Id="rId79" Type="http://schemas.openxmlformats.org/officeDocument/2006/relationships/image" Target="../media/image572.png"/><Relationship Id="rId5" Type="http://schemas.openxmlformats.org/officeDocument/2006/relationships/image" Target="../media/image535.png"/><Relationship Id="rId19" Type="http://schemas.openxmlformats.org/officeDocument/2006/relationships/image" Target="../media/image542.png"/><Relationship Id="rId14" Type="http://schemas.openxmlformats.org/officeDocument/2006/relationships/customXml" Target="../ink/ink515.xml"/><Relationship Id="rId22" Type="http://schemas.openxmlformats.org/officeDocument/2006/relationships/customXml" Target="../ink/ink519.xml"/><Relationship Id="rId27" Type="http://schemas.openxmlformats.org/officeDocument/2006/relationships/image" Target="../media/image546.png"/><Relationship Id="rId30" Type="http://schemas.openxmlformats.org/officeDocument/2006/relationships/customXml" Target="../ink/ink523.xml"/><Relationship Id="rId35" Type="http://schemas.openxmlformats.org/officeDocument/2006/relationships/image" Target="../media/image550.png"/><Relationship Id="rId43" Type="http://schemas.openxmlformats.org/officeDocument/2006/relationships/image" Target="../media/image554.png"/><Relationship Id="rId48" Type="http://schemas.openxmlformats.org/officeDocument/2006/relationships/customXml" Target="../ink/ink532.xml"/><Relationship Id="rId56" Type="http://schemas.openxmlformats.org/officeDocument/2006/relationships/customXml" Target="../ink/ink536.xml"/><Relationship Id="rId64" Type="http://schemas.openxmlformats.org/officeDocument/2006/relationships/customXml" Target="../ink/ink540.xml"/><Relationship Id="rId69" Type="http://schemas.openxmlformats.org/officeDocument/2006/relationships/image" Target="../media/image567.png"/><Relationship Id="rId77" Type="http://schemas.openxmlformats.org/officeDocument/2006/relationships/image" Target="../media/image571.png"/><Relationship Id="rId8" Type="http://schemas.openxmlformats.org/officeDocument/2006/relationships/customXml" Target="../ink/ink512.xml"/><Relationship Id="rId51" Type="http://schemas.openxmlformats.org/officeDocument/2006/relationships/image" Target="../media/image558.png"/><Relationship Id="rId72" Type="http://schemas.openxmlformats.org/officeDocument/2006/relationships/customXml" Target="../ink/ink544.xml"/><Relationship Id="rId80" Type="http://schemas.openxmlformats.org/officeDocument/2006/relationships/customXml" Target="../ink/ink548.xml"/><Relationship Id="rId85" Type="http://schemas.openxmlformats.org/officeDocument/2006/relationships/image" Target="../media/image575.png"/><Relationship Id="rId3" Type="http://schemas.openxmlformats.org/officeDocument/2006/relationships/image" Target="../media/image534.png"/><Relationship Id="rId12" Type="http://schemas.openxmlformats.org/officeDocument/2006/relationships/customXml" Target="../ink/ink514.xml"/><Relationship Id="rId17" Type="http://schemas.openxmlformats.org/officeDocument/2006/relationships/image" Target="../media/image541.png"/><Relationship Id="rId25" Type="http://schemas.openxmlformats.org/officeDocument/2006/relationships/image" Target="../media/image545.png"/><Relationship Id="rId33" Type="http://schemas.openxmlformats.org/officeDocument/2006/relationships/image" Target="../media/image549.png"/><Relationship Id="rId38" Type="http://schemas.openxmlformats.org/officeDocument/2006/relationships/customXml" Target="../ink/ink527.xml"/><Relationship Id="rId46" Type="http://schemas.openxmlformats.org/officeDocument/2006/relationships/customXml" Target="../ink/ink531.xml"/><Relationship Id="rId59" Type="http://schemas.openxmlformats.org/officeDocument/2006/relationships/image" Target="../media/image562.png"/><Relationship Id="rId67" Type="http://schemas.openxmlformats.org/officeDocument/2006/relationships/image" Target="../media/image566.png"/><Relationship Id="rId20" Type="http://schemas.openxmlformats.org/officeDocument/2006/relationships/customXml" Target="../ink/ink518.xml"/><Relationship Id="rId41" Type="http://schemas.openxmlformats.org/officeDocument/2006/relationships/image" Target="../media/image553.png"/><Relationship Id="rId54" Type="http://schemas.openxmlformats.org/officeDocument/2006/relationships/customXml" Target="../ink/ink535.xml"/><Relationship Id="rId62" Type="http://schemas.openxmlformats.org/officeDocument/2006/relationships/customXml" Target="../ink/ink539.xml"/><Relationship Id="rId70" Type="http://schemas.openxmlformats.org/officeDocument/2006/relationships/customXml" Target="../ink/ink543.xml"/><Relationship Id="rId75" Type="http://schemas.openxmlformats.org/officeDocument/2006/relationships/image" Target="../media/image570.png"/><Relationship Id="rId83" Type="http://schemas.openxmlformats.org/officeDocument/2006/relationships/image" Target="../media/image57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511.xml"/><Relationship Id="rId15" Type="http://schemas.openxmlformats.org/officeDocument/2006/relationships/image" Target="../media/image540.png"/><Relationship Id="rId23" Type="http://schemas.openxmlformats.org/officeDocument/2006/relationships/image" Target="../media/image544.png"/><Relationship Id="rId28" Type="http://schemas.openxmlformats.org/officeDocument/2006/relationships/customXml" Target="../ink/ink522.xml"/><Relationship Id="rId36" Type="http://schemas.openxmlformats.org/officeDocument/2006/relationships/customXml" Target="../ink/ink526.xml"/><Relationship Id="rId49" Type="http://schemas.openxmlformats.org/officeDocument/2006/relationships/image" Target="../media/image557.png"/><Relationship Id="rId57" Type="http://schemas.openxmlformats.org/officeDocument/2006/relationships/image" Target="../media/image561.png"/><Relationship Id="rId10" Type="http://schemas.openxmlformats.org/officeDocument/2006/relationships/customXml" Target="../ink/ink513.xml"/><Relationship Id="rId31" Type="http://schemas.openxmlformats.org/officeDocument/2006/relationships/image" Target="../media/image548.png"/><Relationship Id="rId44" Type="http://schemas.openxmlformats.org/officeDocument/2006/relationships/customXml" Target="../ink/ink530.xml"/><Relationship Id="rId52" Type="http://schemas.openxmlformats.org/officeDocument/2006/relationships/customXml" Target="../ink/ink534.xml"/><Relationship Id="rId60" Type="http://schemas.openxmlformats.org/officeDocument/2006/relationships/customXml" Target="../ink/ink538.xml"/><Relationship Id="rId65" Type="http://schemas.openxmlformats.org/officeDocument/2006/relationships/image" Target="../media/image565.png"/><Relationship Id="rId73" Type="http://schemas.openxmlformats.org/officeDocument/2006/relationships/image" Target="../media/image569.png"/><Relationship Id="rId78" Type="http://schemas.openxmlformats.org/officeDocument/2006/relationships/customXml" Target="../ink/ink547.xml"/><Relationship Id="rId81" Type="http://schemas.openxmlformats.org/officeDocument/2006/relationships/image" Target="../media/image573.png"/><Relationship Id="rId4" Type="http://schemas.openxmlformats.org/officeDocument/2006/relationships/customXml" Target="../ink/ink510.xml"/><Relationship Id="rId9" Type="http://schemas.openxmlformats.org/officeDocument/2006/relationships/image" Target="../media/image537.png"/><Relationship Id="rId13" Type="http://schemas.openxmlformats.org/officeDocument/2006/relationships/image" Target="../media/image539.png"/><Relationship Id="rId18" Type="http://schemas.openxmlformats.org/officeDocument/2006/relationships/customXml" Target="../ink/ink517.xml"/><Relationship Id="rId39" Type="http://schemas.openxmlformats.org/officeDocument/2006/relationships/image" Target="../media/image552.png"/><Relationship Id="rId34" Type="http://schemas.openxmlformats.org/officeDocument/2006/relationships/customXml" Target="../ink/ink525.xml"/><Relationship Id="rId50" Type="http://schemas.openxmlformats.org/officeDocument/2006/relationships/customXml" Target="../ink/ink533.xml"/><Relationship Id="rId55" Type="http://schemas.openxmlformats.org/officeDocument/2006/relationships/image" Target="../media/image560.png"/><Relationship Id="rId76" Type="http://schemas.openxmlformats.org/officeDocument/2006/relationships/customXml" Target="../ink/ink546.xml"/><Relationship Id="rId7" Type="http://schemas.openxmlformats.org/officeDocument/2006/relationships/image" Target="../media/image536.png"/><Relationship Id="rId71" Type="http://schemas.openxmlformats.org/officeDocument/2006/relationships/image" Target="../media/image568.png"/><Relationship Id="rId2" Type="http://schemas.openxmlformats.org/officeDocument/2006/relationships/customXml" Target="../ink/ink509.xml"/><Relationship Id="rId29" Type="http://schemas.openxmlformats.org/officeDocument/2006/relationships/image" Target="../media/image547.png"/><Relationship Id="rId24" Type="http://schemas.openxmlformats.org/officeDocument/2006/relationships/customXml" Target="../ink/ink520.xml"/><Relationship Id="rId40" Type="http://schemas.openxmlformats.org/officeDocument/2006/relationships/customXml" Target="../ink/ink528.xml"/><Relationship Id="rId45" Type="http://schemas.openxmlformats.org/officeDocument/2006/relationships/image" Target="../media/image555.png"/><Relationship Id="rId66" Type="http://schemas.openxmlformats.org/officeDocument/2006/relationships/customXml" Target="../ink/ink541.xml"/><Relationship Id="rId61" Type="http://schemas.openxmlformats.org/officeDocument/2006/relationships/image" Target="../media/image563.png"/><Relationship Id="rId82" Type="http://schemas.openxmlformats.org/officeDocument/2006/relationships/customXml" Target="../ink/ink549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2.png"/><Relationship Id="rId21" Type="http://schemas.openxmlformats.org/officeDocument/2006/relationships/image" Target="../media/image585.png"/><Relationship Id="rId42" Type="http://schemas.openxmlformats.org/officeDocument/2006/relationships/customXml" Target="../ink/ink571.xml"/><Relationship Id="rId63" Type="http://schemas.openxmlformats.org/officeDocument/2006/relationships/image" Target="../media/image605.png"/><Relationship Id="rId84" Type="http://schemas.openxmlformats.org/officeDocument/2006/relationships/customXml" Target="../ink/ink592.xml"/><Relationship Id="rId138" Type="http://schemas.openxmlformats.org/officeDocument/2006/relationships/customXml" Target="../ink/ink619.xml"/><Relationship Id="rId159" Type="http://schemas.openxmlformats.org/officeDocument/2006/relationships/image" Target="../media/image653.png"/><Relationship Id="rId170" Type="http://schemas.openxmlformats.org/officeDocument/2006/relationships/customXml" Target="../ink/ink635.xml"/><Relationship Id="rId107" Type="http://schemas.openxmlformats.org/officeDocument/2006/relationships/image" Target="../media/image627.png"/><Relationship Id="rId11" Type="http://schemas.openxmlformats.org/officeDocument/2006/relationships/image" Target="../media/image580.png"/><Relationship Id="rId32" Type="http://schemas.openxmlformats.org/officeDocument/2006/relationships/customXml" Target="../ink/ink566.xml"/><Relationship Id="rId53" Type="http://schemas.openxmlformats.org/officeDocument/2006/relationships/image" Target="../media/image600.png"/><Relationship Id="rId74" Type="http://schemas.openxmlformats.org/officeDocument/2006/relationships/customXml" Target="../ink/ink587.xml"/><Relationship Id="rId128" Type="http://schemas.openxmlformats.org/officeDocument/2006/relationships/customXml" Target="../ink/ink614.xml"/><Relationship Id="rId149" Type="http://schemas.openxmlformats.org/officeDocument/2006/relationships/image" Target="../media/image648.png"/><Relationship Id="rId5" Type="http://schemas.openxmlformats.org/officeDocument/2006/relationships/image" Target="../media/image577.png"/><Relationship Id="rId95" Type="http://schemas.openxmlformats.org/officeDocument/2006/relationships/image" Target="../media/image621.png"/><Relationship Id="rId160" Type="http://schemas.openxmlformats.org/officeDocument/2006/relationships/customXml" Target="../ink/ink630.xml"/><Relationship Id="rId181" Type="http://schemas.openxmlformats.org/officeDocument/2006/relationships/image" Target="../media/image664.png"/><Relationship Id="rId22" Type="http://schemas.openxmlformats.org/officeDocument/2006/relationships/customXml" Target="../ink/ink561.xml"/><Relationship Id="rId43" Type="http://schemas.openxmlformats.org/officeDocument/2006/relationships/image" Target="../media/image595.png"/><Relationship Id="rId64" Type="http://schemas.openxmlformats.org/officeDocument/2006/relationships/customXml" Target="../ink/ink582.xml"/><Relationship Id="rId118" Type="http://schemas.openxmlformats.org/officeDocument/2006/relationships/customXml" Target="../ink/ink609.xml"/><Relationship Id="rId139" Type="http://schemas.openxmlformats.org/officeDocument/2006/relationships/image" Target="../media/image643.png"/><Relationship Id="rId85" Type="http://schemas.openxmlformats.org/officeDocument/2006/relationships/image" Target="../media/image616.png"/><Relationship Id="rId150" Type="http://schemas.openxmlformats.org/officeDocument/2006/relationships/customXml" Target="../ink/ink625.xml"/><Relationship Id="rId171" Type="http://schemas.openxmlformats.org/officeDocument/2006/relationships/image" Target="../media/image659.png"/><Relationship Id="rId12" Type="http://schemas.openxmlformats.org/officeDocument/2006/relationships/customXml" Target="../ink/ink556.xml"/><Relationship Id="rId33" Type="http://schemas.openxmlformats.org/officeDocument/2006/relationships/image" Target="../media/image591.png"/><Relationship Id="rId108" Type="http://schemas.openxmlformats.org/officeDocument/2006/relationships/customXml" Target="../ink/ink604.xml"/><Relationship Id="rId129" Type="http://schemas.openxmlformats.org/officeDocument/2006/relationships/image" Target="../media/image638.png"/><Relationship Id="rId54" Type="http://schemas.openxmlformats.org/officeDocument/2006/relationships/customXml" Target="../ink/ink577.xml"/><Relationship Id="rId75" Type="http://schemas.openxmlformats.org/officeDocument/2006/relationships/image" Target="../media/image611.png"/><Relationship Id="rId96" Type="http://schemas.openxmlformats.org/officeDocument/2006/relationships/customXml" Target="../ink/ink598.xml"/><Relationship Id="rId140" Type="http://schemas.openxmlformats.org/officeDocument/2006/relationships/customXml" Target="../ink/ink620.xml"/><Relationship Id="rId161" Type="http://schemas.openxmlformats.org/officeDocument/2006/relationships/image" Target="../media/image654.png"/><Relationship Id="rId182" Type="http://schemas.openxmlformats.org/officeDocument/2006/relationships/customXml" Target="../ink/ink641.xml"/><Relationship Id="rId6" Type="http://schemas.openxmlformats.org/officeDocument/2006/relationships/customXml" Target="../ink/ink553.xml"/><Relationship Id="rId23" Type="http://schemas.openxmlformats.org/officeDocument/2006/relationships/image" Target="../media/image586.png"/><Relationship Id="rId119" Type="http://schemas.openxmlformats.org/officeDocument/2006/relationships/image" Target="../media/image633.png"/><Relationship Id="rId44" Type="http://schemas.openxmlformats.org/officeDocument/2006/relationships/customXml" Target="../ink/ink572.xml"/><Relationship Id="rId65" Type="http://schemas.openxmlformats.org/officeDocument/2006/relationships/image" Target="../media/image606.png"/><Relationship Id="rId86" Type="http://schemas.openxmlformats.org/officeDocument/2006/relationships/customXml" Target="../ink/ink593.xml"/><Relationship Id="rId130" Type="http://schemas.openxmlformats.org/officeDocument/2006/relationships/customXml" Target="../ink/ink615.xml"/><Relationship Id="rId151" Type="http://schemas.openxmlformats.org/officeDocument/2006/relationships/image" Target="../media/image649.png"/><Relationship Id="rId172" Type="http://schemas.openxmlformats.org/officeDocument/2006/relationships/customXml" Target="../ink/ink636.xml"/><Relationship Id="rId13" Type="http://schemas.openxmlformats.org/officeDocument/2006/relationships/image" Target="../media/image581.png"/><Relationship Id="rId18" Type="http://schemas.openxmlformats.org/officeDocument/2006/relationships/customXml" Target="../ink/ink559.xml"/><Relationship Id="rId39" Type="http://schemas.openxmlformats.org/officeDocument/2006/relationships/image" Target="../media/image593.png"/><Relationship Id="rId109" Type="http://schemas.openxmlformats.org/officeDocument/2006/relationships/image" Target="../media/image628.png"/><Relationship Id="rId34" Type="http://schemas.openxmlformats.org/officeDocument/2006/relationships/customXml" Target="../ink/ink567.xml"/><Relationship Id="rId50" Type="http://schemas.openxmlformats.org/officeDocument/2006/relationships/customXml" Target="../ink/ink575.xml"/><Relationship Id="rId55" Type="http://schemas.openxmlformats.org/officeDocument/2006/relationships/image" Target="../media/image601.png"/><Relationship Id="rId76" Type="http://schemas.openxmlformats.org/officeDocument/2006/relationships/customXml" Target="../ink/ink588.xml"/><Relationship Id="rId97" Type="http://schemas.openxmlformats.org/officeDocument/2006/relationships/image" Target="../media/image622.png"/><Relationship Id="rId104" Type="http://schemas.openxmlformats.org/officeDocument/2006/relationships/customXml" Target="../ink/ink602.xml"/><Relationship Id="rId120" Type="http://schemas.openxmlformats.org/officeDocument/2006/relationships/customXml" Target="../ink/ink610.xml"/><Relationship Id="rId125" Type="http://schemas.openxmlformats.org/officeDocument/2006/relationships/image" Target="../media/image636.png"/><Relationship Id="rId141" Type="http://schemas.openxmlformats.org/officeDocument/2006/relationships/image" Target="../media/image644.png"/><Relationship Id="rId146" Type="http://schemas.openxmlformats.org/officeDocument/2006/relationships/customXml" Target="../ink/ink623.xml"/><Relationship Id="rId167" Type="http://schemas.openxmlformats.org/officeDocument/2006/relationships/image" Target="../media/image657.png"/><Relationship Id="rId7" Type="http://schemas.openxmlformats.org/officeDocument/2006/relationships/image" Target="../media/image578.png"/><Relationship Id="rId71" Type="http://schemas.openxmlformats.org/officeDocument/2006/relationships/image" Target="../media/image609.png"/><Relationship Id="rId92" Type="http://schemas.openxmlformats.org/officeDocument/2006/relationships/customXml" Target="../ink/ink596.xml"/><Relationship Id="rId162" Type="http://schemas.openxmlformats.org/officeDocument/2006/relationships/customXml" Target="../ink/ink631.xml"/><Relationship Id="rId183" Type="http://schemas.openxmlformats.org/officeDocument/2006/relationships/image" Target="../media/image665.png"/><Relationship Id="rId2" Type="http://schemas.openxmlformats.org/officeDocument/2006/relationships/customXml" Target="../ink/ink551.xml"/><Relationship Id="rId29" Type="http://schemas.openxmlformats.org/officeDocument/2006/relationships/image" Target="../media/image589.png"/><Relationship Id="rId24" Type="http://schemas.openxmlformats.org/officeDocument/2006/relationships/customXml" Target="../ink/ink562.xml"/><Relationship Id="rId40" Type="http://schemas.openxmlformats.org/officeDocument/2006/relationships/customXml" Target="../ink/ink570.xml"/><Relationship Id="rId45" Type="http://schemas.openxmlformats.org/officeDocument/2006/relationships/image" Target="../media/image596.png"/><Relationship Id="rId66" Type="http://schemas.openxmlformats.org/officeDocument/2006/relationships/customXml" Target="../ink/ink583.xml"/><Relationship Id="rId87" Type="http://schemas.openxmlformats.org/officeDocument/2006/relationships/image" Target="../media/image617.png"/><Relationship Id="rId110" Type="http://schemas.openxmlformats.org/officeDocument/2006/relationships/customXml" Target="../ink/ink605.xml"/><Relationship Id="rId115" Type="http://schemas.openxmlformats.org/officeDocument/2006/relationships/image" Target="../media/image631.png"/><Relationship Id="rId131" Type="http://schemas.openxmlformats.org/officeDocument/2006/relationships/image" Target="../media/image639.png"/><Relationship Id="rId136" Type="http://schemas.openxmlformats.org/officeDocument/2006/relationships/customXml" Target="../ink/ink618.xml"/><Relationship Id="rId157" Type="http://schemas.openxmlformats.org/officeDocument/2006/relationships/image" Target="../media/image652.png"/><Relationship Id="rId178" Type="http://schemas.openxmlformats.org/officeDocument/2006/relationships/customXml" Target="../ink/ink639.xml"/><Relationship Id="rId61" Type="http://schemas.openxmlformats.org/officeDocument/2006/relationships/image" Target="../media/image604.png"/><Relationship Id="rId82" Type="http://schemas.openxmlformats.org/officeDocument/2006/relationships/customXml" Target="../ink/ink591.xml"/><Relationship Id="rId152" Type="http://schemas.openxmlformats.org/officeDocument/2006/relationships/customXml" Target="../ink/ink626.xml"/><Relationship Id="rId173" Type="http://schemas.openxmlformats.org/officeDocument/2006/relationships/image" Target="../media/image660.png"/><Relationship Id="rId19" Type="http://schemas.openxmlformats.org/officeDocument/2006/relationships/image" Target="../media/image584.png"/><Relationship Id="rId14" Type="http://schemas.openxmlformats.org/officeDocument/2006/relationships/customXml" Target="../ink/ink557.xml"/><Relationship Id="rId30" Type="http://schemas.openxmlformats.org/officeDocument/2006/relationships/customXml" Target="../ink/ink565.xml"/><Relationship Id="rId35" Type="http://schemas.openxmlformats.org/officeDocument/2006/relationships/image" Target="../media/image31.png"/><Relationship Id="rId56" Type="http://schemas.openxmlformats.org/officeDocument/2006/relationships/customXml" Target="../ink/ink578.xml"/><Relationship Id="rId77" Type="http://schemas.openxmlformats.org/officeDocument/2006/relationships/image" Target="../media/image612.png"/><Relationship Id="rId100" Type="http://schemas.openxmlformats.org/officeDocument/2006/relationships/customXml" Target="../ink/ink600.xml"/><Relationship Id="rId105" Type="http://schemas.openxmlformats.org/officeDocument/2006/relationships/image" Target="../media/image626.png"/><Relationship Id="rId126" Type="http://schemas.openxmlformats.org/officeDocument/2006/relationships/customXml" Target="../ink/ink613.xml"/><Relationship Id="rId147" Type="http://schemas.openxmlformats.org/officeDocument/2006/relationships/image" Target="../media/image647.png"/><Relationship Id="rId168" Type="http://schemas.openxmlformats.org/officeDocument/2006/relationships/customXml" Target="../ink/ink634.xml"/><Relationship Id="rId8" Type="http://schemas.openxmlformats.org/officeDocument/2006/relationships/customXml" Target="../ink/ink554.xml"/><Relationship Id="rId51" Type="http://schemas.openxmlformats.org/officeDocument/2006/relationships/image" Target="../media/image599.png"/><Relationship Id="rId72" Type="http://schemas.openxmlformats.org/officeDocument/2006/relationships/customXml" Target="../ink/ink586.xml"/><Relationship Id="rId93" Type="http://schemas.openxmlformats.org/officeDocument/2006/relationships/image" Target="../media/image620.png"/><Relationship Id="rId98" Type="http://schemas.openxmlformats.org/officeDocument/2006/relationships/customXml" Target="../ink/ink599.xml"/><Relationship Id="rId121" Type="http://schemas.openxmlformats.org/officeDocument/2006/relationships/image" Target="../media/image634.png"/><Relationship Id="rId142" Type="http://schemas.openxmlformats.org/officeDocument/2006/relationships/customXml" Target="../ink/ink621.xml"/><Relationship Id="rId163" Type="http://schemas.openxmlformats.org/officeDocument/2006/relationships/image" Target="../media/image655.png"/><Relationship Id="rId184" Type="http://schemas.openxmlformats.org/officeDocument/2006/relationships/customXml" Target="../ink/ink642.xml"/><Relationship Id="rId3" Type="http://schemas.openxmlformats.org/officeDocument/2006/relationships/image" Target="../media/image576.png"/><Relationship Id="rId25" Type="http://schemas.openxmlformats.org/officeDocument/2006/relationships/image" Target="../media/image587.png"/><Relationship Id="rId46" Type="http://schemas.openxmlformats.org/officeDocument/2006/relationships/customXml" Target="../ink/ink573.xml"/><Relationship Id="rId67" Type="http://schemas.openxmlformats.org/officeDocument/2006/relationships/image" Target="../media/image607.png"/><Relationship Id="rId116" Type="http://schemas.openxmlformats.org/officeDocument/2006/relationships/customXml" Target="../ink/ink608.xml"/><Relationship Id="rId137" Type="http://schemas.openxmlformats.org/officeDocument/2006/relationships/image" Target="../media/image642.png"/><Relationship Id="rId158" Type="http://schemas.openxmlformats.org/officeDocument/2006/relationships/customXml" Target="../ink/ink629.xml"/><Relationship Id="rId20" Type="http://schemas.openxmlformats.org/officeDocument/2006/relationships/customXml" Target="../ink/ink560.xml"/><Relationship Id="rId41" Type="http://schemas.openxmlformats.org/officeDocument/2006/relationships/image" Target="../media/image594.png"/><Relationship Id="rId62" Type="http://schemas.openxmlformats.org/officeDocument/2006/relationships/customXml" Target="../ink/ink581.xml"/><Relationship Id="rId83" Type="http://schemas.openxmlformats.org/officeDocument/2006/relationships/image" Target="../media/image615.png"/><Relationship Id="rId88" Type="http://schemas.openxmlformats.org/officeDocument/2006/relationships/customXml" Target="../ink/ink594.xml"/><Relationship Id="rId111" Type="http://schemas.openxmlformats.org/officeDocument/2006/relationships/image" Target="../media/image629.png"/><Relationship Id="rId132" Type="http://schemas.openxmlformats.org/officeDocument/2006/relationships/customXml" Target="../ink/ink616.xml"/><Relationship Id="rId153" Type="http://schemas.openxmlformats.org/officeDocument/2006/relationships/image" Target="../media/image650.png"/><Relationship Id="rId174" Type="http://schemas.openxmlformats.org/officeDocument/2006/relationships/customXml" Target="../ink/ink637.xml"/><Relationship Id="rId179" Type="http://schemas.openxmlformats.org/officeDocument/2006/relationships/image" Target="../media/image663.png"/><Relationship Id="rId15" Type="http://schemas.openxmlformats.org/officeDocument/2006/relationships/image" Target="../media/image582.png"/><Relationship Id="rId36" Type="http://schemas.openxmlformats.org/officeDocument/2006/relationships/customXml" Target="../ink/ink568.xml"/><Relationship Id="rId57" Type="http://schemas.openxmlformats.org/officeDocument/2006/relationships/image" Target="../media/image602.png"/><Relationship Id="rId106" Type="http://schemas.openxmlformats.org/officeDocument/2006/relationships/customXml" Target="../ink/ink603.xml"/><Relationship Id="rId127" Type="http://schemas.openxmlformats.org/officeDocument/2006/relationships/image" Target="../media/image637.png"/><Relationship Id="rId10" Type="http://schemas.openxmlformats.org/officeDocument/2006/relationships/customXml" Target="../ink/ink555.xml"/><Relationship Id="rId31" Type="http://schemas.openxmlformats.org/officeDocument/2006/relationships/image" Target="../media/image590.png"/><Relationship Id="rId52" Type="http://schemas.openxmlformats.org/officeDocument/2006/relationships/customXml" Target="../ink/ink576.xml"/><Relationship Id="rId73" Type="http://schemas.openxmlformats.org/officeDocument/2006/relationships/image" Target="../media/image610.png"/><Relationship Id="rId78" Type="http://schemas.openxmlformats.org/officeDocument/2006/relationships/customXml" Target="../ink/ink589.xml"/><Relationship Id="rId94" Type="http://schemas.openxmlformats.org/officeDocument/2006/relationships/customXml" Target="../ink/ink597.xml"/><Relationship Id="rId99" Type="http://schemas.openxmlformats.org/officeDocument/2006/relationships/image" Target="../media/image623.png"/><Relationship Id="rId101" Type="http://schemas.openxmlformats.org/officeDocument/2006/relationships/image" Target="../media/image624.png"/><Relationship Id="rId122" Type="http://schemas.openxmlformats.org/officeDocument/2006/relationships/customXml" Target="../ink/ink611.xml"/><Relationship Id="rId143" Type="http://schemas.openxmlformats.org/officeDocument/2006/relationships/image" Target="../media/image645.png"/><Relationship Id="rId148" Type="http://schemas.openxmlformats.org/officeDocument/2006/relationships/customXml" Target="../ink/ink624.xml"/><Relationship Id="rId164" Type="http://schemas.openxmlformats.org/officeDocument/2006/relationships/customXml" Target="../ink/ink632.xml"/><Relationship Id="rId169" Type="http://schemas.openxmlformats.org/officeDocument/2006/relationships/image" Target="../media/image658.png"/><Relationship Id="rId185" Type="http://schemas.openxmlformats.org/officeDocument/2006/relationships/image" Target="../media/image666.png"/><Relationship Id="rId4" Type="http://schemas.openxmlformats.org/officeDocument/2006/relationships/customXml" Target="../ink/ink552.xml"/><Relationship Id="rId9" Type="http://schemas.openxmlformats.org/officeDocument/2006/relationships/image" Target="../media/image579.png"/><Relationship Id="rId180" Type="http://schemas.openxmlformats.org/officeDocument/2006/relationships/customXml" Target="../ink/ink640.xml"/><Relationship Id="rId26" Type="http://schemas.openxmlformats.org/officeDocument/2006/relationships/customXml" Target="../ink/ink563.xml"/><Relationship Id="rId47" Type="http://schemas.openxmlformats.org/officeDocument/2006/relationships/image" Target="../media/image597.png"/><Relationship Id="rId68" Type="http://schemas.openxmlformats.org/officeDocument/2006/relationships/customXml" Target="../ink/ink584.xml"/><Relationship Id="rId89" Type="http://schemas.openxmlformats.org/officeDocument/2006/relationships/image" Target="../media/image618.png"/><Relationship Id="rId112" Type="http://schemas.openxmlformats.org/officeDocument/2006/relationships/customXml" Target="../ink/ink606.xml"/><Relationship Id="rId133" Type="http://schemas.openxmlformats.org/officeDocument/2006/relationships/image" Target="../media/image640.png"/><Relationship Id="rId154" Type="http://schemas.openxmlformats.org/officeDocument/2006/relationships/customXml" Target="../ink/ink627.xml"/><Relationship Id="rId175" Type="http://schemas.openxmlformats.org/officeDocument/2006/relationships/image" Target="../media/image661.png"/><Relationship Id="rId16" Type="http://schemas.openxmlformats.org/officeDocument/2006/relationships/customXml" Target="../ink/ink558.xml"/><Relationship Id="rId37" Type="http://schemas.openxmlformats.org/officeDocument/2006/relationships/image" Target="../media/image592.png"/><Relationship Id="rId58" Type="http://schemas.openxmlformats.org/officeDocument/2006/relationships/customXml" Target="../ink/ink579.xml"/><Relationship Id="rId79" Type="http://schemas.openxmlformats.org/officeDocument/2006/relationships/image" Target="../media/image613.png"/><Relationship Id="rId102" Type="http://schemas.openxmlformats.org/officeDocument/2006/relationships/customXml" Target="../ink/ink601.xml"/><Relationship Id="rId123" Type="http://schemas.openxmlformats.org/officeDocument/2006/relationships/image" Target="../media/image635.png"/><Relationship Id="rId144" Type="http://schemas.openxmlformats.org/officeDocument/2006/relationships/customXml" Target="../ink/ink622.xml"/><Relationship Id="rId90" Type="http://schemas.openxmlformats.org/officeDocument/2006/relationships/customXml" Target="../ink/ink595.xml"/><Relationship Id="rId165" Type="http://schemas.openxmlformats.org/officeDocument/2006/relationships/image" Target="../media/image656.png"/><Relationship Id="rId27" Type="http://schemas.openxmlformats.org/officeDocument/2006/relationships/image" Target="../media/image588.png"/><Relationship Id="rId48" Type="http://schemas.openxmlformats.org/officeDocument/2006/relationships/customXml" Target="../ink/ink574.xml"/><Relationship Id="rId69" Type="http://schemas.openxmlformats.org/officeDocument/2006/relationships/image" Target="../media/image608.png"/><Relationship Id="rId113" Type="http://schemas.openxmlformats.org/officeDocument/2006/relationships/image" Target="../media/image630.png"/><Relationship Id="rId134" Type="http://schemas.openxmlformats.org/officeDocument/2006/relationships/customXml" Target="../ink/ink617.xml"/><Relationship Id="rId80" Type="http://schemas.openxmlformats.org/officeDocument/2006/relationships/customXml" Target="../ink/ink590.xml"/><Relationship Id="rId155" Type="http://schemas.openxmlformats.org/officeDocument/2006/relationships/image" Target="../media/image651.png"/><Relationship Id="rId176" Type="http://schemas.openxmlformats.org/officeDocument/2006/relationships/customXml" Target="../ink/ink638.xml"/><Relationship Id="rId17" Type="http://schemas.openxmlformats.org/officeDocument/2006/relationships/image" Target="../media/image583.png"/><Relationship Id="rId38" Type="http://schemas.openxmlformats.org/officeDocument/2006/relationships/customXml" Target="../ink/ink569.xml"/><Relationship Id="rId59" Type="http://schemas.openxmlformats.org/officeDocument/2006/relationships/image" Target="../media/image603.png"/><Relationship Id="rId103" Type="http://schemas.openxmlformats.org/officeDocument/2006/relationships/image" Target="../media/image625.png"/><Relationship Id="rId124" Type="http://schemas.openxmlformats.org/officeDocument/2006/relationships/customXml" Target="../ink/ink612.xml"/><Relationship Id="rId70" Type="http://schemas.openxmlformats.org/officeDocument/2006/relationships/customXml" Target="../ink/ink585.xml"/><Relationship Id="rId91" Type="http://schemas.openxmlformats.org/officeDocument/2006/relationships/image" Target="../media/image619.png"/><Relationship Id="rId145" Type="http://schemas.openxmlformats.org/officeDocument/2006/relationships/image" Target="../media/image646.png"/><Relationship Id="rId166" Type="http://schemas.openxmlformats.org/officeDocument/2006/relationships/customXml" Target="../ink/ink633.xml"/><Relationship Id="rId1" Type="http://schemas.openxmlformats.org/officeDocument/2006/relationships/slideLayout" Target="../slideLayouts/slideLayout8.xml"/><Relationship Id="rId28" Type="http://schemas.openxmlformats.org/officeDocument/2006/relationships/customXml" Target="../ink/ink564.xml"/><Relationship Id="rId49" Type="http://schemas.openxmlformats.org/officeDocument/2006/relationships/image" Target="../media/image598.png"/><Relationship Id="rId114" Type="http://schemas.openxmlformats.org/officeDocument/2006/relationships/customXml" Target="../ink/ink607.xml"/><Relationship Id="rId60" Type="http://schemas.openxmlformats.org/officeDocument/2006/relationships/customXml" Target="../ink/ink580.xml"/><Relationship Id="rId81" Type="http://schemas.openxmlformats.org/officeDocument/2006/relationships/image" Target="../media/image614.png"/><Relationship Id="rId135" Type="http://schemas.openxmlformats.org/officeDocument/2006/relationships/image" Target="../media/image641.png"/><Relationship Id="rId156" Type="http://schemas.openxmlformats.org/officeDocument/2006/relationships/customXml" Target="../ink/ink628.xml"/><Relationship Id="rId177" Type="http://schemas.openxmlformats.org/officeDocument/2006/relationships/image" Target="../media/image66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4.png"/><Relationship Id="rId21" Type="http://schemas.openxmlformats.org/officeDocument/2006/relationships/image" Target="../media/image676.png"/><Relationship Id="rId42" Type="http://schemas.openxmlformats.org/officeDocument/2006/relationships/customXml" Target="../ink/ink663.xml"/><Relationship Id="rId63" Type="http://schemas.openxmlformats.org/officeDocument/2006/relationships/image" Target="../media/image697.png"/><Relationship Id="rId84" Type="http://schemas.openxmlformats.org/officeDocument/2006/relationships/customXml" Target="../ink/ink684.xml"/><Relationship Id="rId138" Type="http://schemas.openxmlformats.org/officeDocument/2006/relationships/customXml" Target="../ink/ink711.xml"/><Relationship Id="rId107" Type="http://schemas.openxmlformats.org/officeDocument/2006/relationships/image" Target="../media/image719.png"/><Relationship Id="rId11" Type="http://schemas.openxmlformats.org/officeDocument/2006/relationships/image" Target="../media/image671.png"/><Relationship Id="rId32" Type="http://schemas.openxmlformats.org/officeDocument/2006/relationships/customXml" Target="../ink/ink658.xml"/><Relationship Id="rId53" Type="http://schemas.openxmlformats.org/officeDocument/2006/relationships/image" Target="../media/image692.png"/><Relationship Id="rId74" Type="http://schemas.openxmlformats.org/officeDocument/2006/relationships/customXml" Target="../ink/ink679.xml"/><Relationship Id="rId128" Type="http://schemas.openxmlformats.org/officeDocument/2006/relationships/customXml" Target="../ink/ink706.xml"/><Relationship Id="rId149" Type="http://schemas.openxmlformats.org/officeDocument/2006/relationships/image" Target="../media/image740.png"/><Relationship Id="rId5" Type="http://schemas.openxmlformats.org/officeDocument/2006/relationships/image" Target="../media/image668.png"/><Relationship Id="rId95" Type="http://schemas.openxmlformats.org/officeDocument/2006/relationships/image" Target="../media/image713.png"/><Relationship Id="rId22" Type="http://schemas.openxmlformats.org/officeDocument/2006/relationships/customXml" Target="../ink/ink653.xml"/><Relationship Id="rId27" Type="http://schemas.openxmlformats.org/officeDocument/2006/relationships/image" Target="../media/image679.png"/><Relationship Id="rId43" Type="http://schemas.openxmlformats.org/officeDocument/2006/relationships/image" Target="../media/image687.png"/><Relationship Id="rId48" Type="http://schemas.openxmlformats.org/officeDocument/2006/relationships/customXml" Target="../ink/ink666.xml"/><Relationship Id="rId64" Type="http://schemas.openxmlformats.org/officeDocument/2006/relationships/customXml" Target="../ink/ink674.xml"/><Relationship Id="rId69" Type="http://schemas.openxmlformats.org/officeDocument/2006/relationships/image" Target="../media/image700.png"/><Relationship Id="rId113" Type="http://schemas.openxmlformats.org/officeDocument/2006/relationships/image" Target="../media/image722.png"/><Relationship Id="rId118" Type="http://schemas.openxmlformats.org/officeDocument/2006/relationships/customXml" Target="../ink/ink701.xml"/><Relationship Id="rId134" Type="http://schemas.openxmlformats.org/officeDocument/2006/relationships/customXml" Target="../ink/ink709.xml"/><Relationship Id="rId139" Type="http://schemas.openxmlformats.org/officeDocument/2006/relationships/image" Target="../media/image735.png"/><Relationship Id="rId80" Type="http://schemas.openxmlformats.org/officeDocument/2006/relationships/customXml" Target="../ink/ink682.xml"/><Relationship Id="rId85" Type="http://schemas.openxmlformats.org/officeDocument/2006/relationships/image" Target="../media/image708.png"/><Relationship Id="rId150" Type="http://schemas.openxmlformats.org/officeDocument/2006/relationships/customXml" Target="../ink/ink717.xml"/><Relationship Id="rId12" Type="http://schemas.openxmlformats.org/officeDocument/2006/relationships/customXml" Target="../ink/ink648.xml"/><Relationship Id="rId17" Type="http://schemas.openxmlformats.org/officeDocument/2006/relationships/image" Target="../media/image674.png"/><Relationship Id="rId33" Type="http://schemas.openxmlformats.org/officeDocument/2006/relationships/image" Target="../media/image682.png"/><Relationship Id="rId38" Type="http://schemas.openxmlformats.org/officeDocument/2006/relationships/customXml" Target="../ink/ink661.xml"/><Relationship Id="rId59" Type="http://schemas.openxmlformats.org/officeDocument/2006/relationships/image" Target="../media/image695.png"/><Relationship Id="rId103" Type="http://schemas.openxmlformats.org/officeDocument/2006/relationships/image" Target="../media/image717.png"/><Relationship Id="rId108" Type="http://schemas.openxmlformats.org/officeDocument/2006/relationships/customXml" Target="../ink/ink696.xml"/><Relationship Id="rId124" Type="http://schemas.openxmlformats.org/officeDocument/2006/relationships/customXml" Target="../ink/ink704.xml"/><Relationship Id="rId129" Type="http://schemas.openxmlformats.org/officeDocument/2006/relationships/image" Target="../media/image730.png"/><Relationship Id="rId54" Type="http://schemas.openxmlformats.org/officeDocument/2006/relationships/customXml" Target="../ink/ink669.xml"/><Relationship Id="rId70" Type="http://schemas.openxmlformats.org/officeDocument/2006/relationships/customXml" Target="../ink/ink677.xml"/><Relationship Id="rId75" Type="http://schemas.openxmlformats.org/officeDocument/2006/relationships/image" Target="../media/image703.png"/><Relationship Id="rId91" Type="http://schemas.openxmlformats.org/officeDocument/2006/relationships/image" Target="../media/image711.png"/><Relationship Id="rId96" Type="http://schemas.openxmlformats.org/officeDocument/2006/relationships/customXml" Target="../ink/ink690.xml"/><Relationship Id="rId140" Type="http://schemas.openxmlformats.org/officeDocument/2006/relationships/customXml" Target="../ink/ink712.xml"/><Relationship Id="rId145" Type="http://schemas.openxmlformats.org/officeDocument/2006/relationships/image" Target="../media/image738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45.xml"/><Relationship Id="rId23" Type="http://schemas.openxmlformats.org/officeDocument/2006/relationships/image" Target="../media/image677.png"/><Relationship Id="rId28" Type="http://schemas.openxmlformats.org/officeDocument/2006/relationships/customXml" Target="../ink/ink656.xml"/><Relationship Id="rId49" Type="http://schemas.openxmlformats.org/officeDocument/2006/relationships/image" Target="../media/image690.png"/><Relationship Id="rId114" Type="http://schemas.openxmlformats.org/officeDocument/2006/relationships/customXml" Target="../ink/ink699.xml"/><Relationship Id="rId119" Type="http://schemas.openxmlformats.org/officeDocument/2006/relationships/image" Target="../media/image725.png"/><Relationship Id="rId44" Type="http://schemas.openxmlformats.org/officeDocument/2006/relationships/customXml" Target="../ink/ink664.xml"/><Relationship Id="rId60" Type="http://schemas.openxmlformats.org/officeDocument/2006/relationships/customXml" Target="../ink/ink672.xml"/><Relationship Id="rId65" Type="http://schemas.openxmlformats.org/officeDocument/2006/relationships/image" Target="../media/image698.png"/><Relationship Id="rId81" Type="http://schemas.openxmlformats.org/officeDocument/2006/relationships/image" Target="../media/image706.png"/><Relationship Id="rId86" Type="http://schemas.openxmlformats.org/officeDocument/2006/relationships/customXml" Target="../ink/ink685.xml"/><Relationship Id="rId130" Type="http://schemas.openxmlformats.org/officeDocument/2006/relationships/customXml" Target="../ink/ink707.xml"/><Relationship Id="rId135" Type="http://schemas.openxmlformats.org/officeDocument/2006/relationships/image" Target="../media/image733.png"/><Relationship Id="rId151" Type="http://schemas.openxmlformats.org/officeDocument/2006/relationships/image" Target="../media/image741.png"/><Relationship Id="rId13" Type="http://schemas.openxmlformats.org/officeDocument/2006/relationships/image" Target="../media/image672.png"/><Relationship Id="rId18" Type="http://schemas.openxmlformats.org/officeDocument/2006/relationships/customXml" Target="../ink/ink651.xml"/><Relationship Id="rId39" Type="http://schemas.openxmlformats.org/officeDocument/2006/relationships/image" Target="../media/image685.png"/><Relationship Id="rId109" Type="http://schemas.openxmlformats.org/officeDocument/2006/relationships/image" Target="../media/image720.png"/><Relationship Id="rId34" Type="http://schemas.openxmlformats.org/officeDocument/2006/relationships/customXml" Target="../ink/ink659.xml"/><Relationship Id="rId50" Type="http://schemas.openxmlformats.org/officeDocument/2006/relationships/customXml" Target="../ink/ink667.xml"/><Relationship Id="rId55" Type="http://schemas.openxmlformats.org/officeDocument/2006/relationships/image" Target="../media/image693.png"/><Relationship Id="rId76" Type="http://schemas.openxmlformats.org/officeDocument/2006/relationships/customXml" Target="../ink/ink680.xml"/><Relationship Id="rId97" Type="http://schemas.openxmlformats.org/officeDocument/2006/relationships/image" Target="../media/image714.png"/><Relationship Id="rId104" Type="http://schemas.openxmlformats.org/officeDocument/2006/relationships/customXml" Target="../ink/ink694.xml"/><Relationship Id="rId120" Type="http://schemas.openxmlformats.org/officeDocument/2006/relationships/customXml" Target="../ink/ink702.xml"/><Relationship Id="rId125" Type="http://schemas.openxmlformats.org/officeDocument/2006/relationships/image" Target="../media/image728.png"/><Relationship Id="rId141" Type="http://schemas.openxmlformats.org/officeDocument/2006/relationships/image" Target="../media/image736.png"/><Relationship Id="rId146" Type="http://schemas.openxmlformats.org/officeDocument/2006/relationships/customXml" Target="../ink/ink715.xml"/><Relationship Id="rId7" Type="http://schemas.openxmlformats.org/officeDocument/2006/relationships/image" Target="../media/image669.png"/><Relationship Id="rId71" Type="http://schemas.openxmlformats.org/officeDocument/2006/relationships/image" Target="../media/image701.png"/><Relationship Id="rId92" Type="http://schemas.openxmlformats.org/officeDocument/2006/relationships/customXml" Target="../ink/ink688.xml"/><Relationship Id="rId2" Type="http://schemas.openxmlformats.org/officeDocument/2006/relationships/customXml" Target="../ink/ink643.xml"/><Relationship Id="rId29" Type="http://schemas.openxmlformats.org/officeDocument/2006/relationships/image" Target="../media/image680.png"/><Relationship Id="rId24" Type="http://schemas.openxmlformats.org/officeDocument/2006/relationships/customXml" Target="../ink/ink654.xml"/><Relationship Id="rId40" Type="http://schemas.openxmlformats.org/officeDocument/2006/relationships/customXml" Target="../ink/ink662.xml"/><Relationship Id="rId45" Type="http://schemas.openxmlformats.org/officeDocument/2006/relationships/image" Target="../media/image688.png"/><Relationship Id="rId66" Type="http://schemas.openxmlformats.org/officeDocument/2006/relationships/customXml" Target="../ink/ink675.xml"/><Relationship Id="rId87" Type="http://schemas.openxmlformats.org/officeDocument/2006/relationships/image" Target="../media/image709.png"/><Relationship Id="rId110" Type="http://schemas.openxmlformats.org/officeDocument/2006/relationships/customXml" Target="../ink/ink697.xml"/><Relationship Id="rId115" Type="http://schemas.openxmlformats.org/officeDocument/2006/relationships/image" Target="../media/image723.png"/><Relationship Id="rId131" Type="http://schemas.openxmlformats.org/officeDocument/2006/relationships/image" Target="../media/image731.png"/><Relationship Id="rId136" Type="http://schemas.openxmlformats.org/officeDocument/2006/relationships/customXml" Target="../ink/ink710.xml"/><Relationship Id="rId61" Type="http://schemas.openxmlformats.org/officeDocument/2006/relationships/image" Target="../media/image696.png"/><Relationship Id="rId82" Type="http://schemas.openxmlformats.org/officeDocument/2006/relationships/customXml" Target="../ink/ink683.xml"/><Relationship Id="rId19" Type="http://schemas.openxmlformats.org/officeDocument/2006/relationships/image" Target="../media/image675.png"/><Relationship Id="rId14" Type="http://schemas.openxmlformats.org/officeDocument/2006/relationships/customXml" Target="../ink/ink649.xml"/><Relationship Id="rId30" Type="http://schemas.openxmlformats.org/officeDocument/2006/relationships/customXml" Target="../ink/ink657.xml"/><Relationship Id="rId35" Type="http://schemas.openxmlformats.org/officeDocument/2006/relationships/image" Target="../media/image683.png"/><Relationship Id="rId56" Type="http://schemas.openxmlformats.org/officeDocument/2006/relationships/customXml" Target="../ink/ink670.xml"/><Relationship Id="rId77" Type="http://schemas.openxmlformats.org/officeDocument/2006/relationships/image" Target="../media/image704.png"/><Relationship Id="rId100" Type="http://schemas.openxmlformats.org/officeDocument/2006/relationships/customXml" Target="../ink/ink692.xml"/><Relationship Id="rId105" Type="http://schemas.openxmlformats.org/officeDocument/2006/relationships/image" Target="../media/image718.png"/><Relationship Id="rId126" Type="http://schemas.openxmlformats.org/officeDocument/2006/relationships/customXml" Target="../ink/ink705.xml"/><Relationship Id="rId147" Type="http://schemas.openxmlformats.org/officeDocument/2006/relationships/image" Target="../media/image739.png"/><Relationship Id="rId8" Type="http://schemas.openxmlformats.org/officeDocument/2006/relationships/customXml" Target="../ink/ink646.xml"/><Relationship Id="rId51" Type="http://schemas.openxmlformats.org/officeDocument/2006/relationships/image" Target="../media/image691.png"/><Relationship Id="rId72" Type="http://schemas.openxmlformats.org/officeDocument/2006/relationships/customXml" Target="../ink/ink678.xml"/><Relationship Id="rId93" Type="http://schemas.openxmlformats.org/officeDocument/2006/relationships/image" Target="../media/image712.png"/><Relationship Id="rId98" Type="http://schemas.openxmlformats.org/officeDocument/2006/relationships/customXml" Target="../ink/ink691.xml"/><Relationship Id="rId121" Type="http://schemas.openxmlformats.org/officeDocument/2006/relationships/image" Target="../media/image726.png"/><Relationship Id="rId142" Type="http://schemas.openxmlformats.org/officeDocument/2006/relationships/customXml" Target="../ink/ink713.xml"/><Relationship Id="rId3" Type="http://schemas.openxmlformats.org/officeDocument/2006/relationships/image" Target="../media/image667.png"/><Relationship Id="rId25" Type="http://schemas.openxmlformats.org/officeDocument/2006/relationships/image" Target="../media/image678.png"/><Relationship Id="rId46" Type="http://schemas.openxmlformats.org/officeDocument/2006/relationships/customXml" Target="../ink/ink665.xml"/><Relationship Id="rId67" Type="http://schemas.openxmlformats.org/officeDocument/2006/relationships/image" Target="../media/image699.png"/><Relationship Id="rId116" Type="http://schemas.openxmlformats.org/officeDocument/2006/relationships/customXml" Target="../ink/ink700.xml"/><Relationship Id="rId137" Type="http://schemas.openxmlformats.org/officeDocument/2006/relationships/image" Target="../media/image734.png"/><Relationship Id="rId20" Type="http://schemas.openxmlformats.org/officeDocument/2006/relationships/customXml" Target="../ink/ink652.xml"/><Relationship Id="rId41" Type="http://schemas.openxmlformats.org/officeDocument/2006/relationships/image" Target="../media/image686.png"/><Relationship Id="rId62" Type="http://schemas.openxmlformats.org/officeDocument/2006/relationships/customXml" Target="../ink/ink673.xml"/><Relationship Id="rId83" Type="http://schemas.openxmlformats.org/officeDocument/2006/relationships/image" Target="../media/image707.png"/><Relationship Id="rId88" Type="http://schemas.openxmlformats.org/officeDocument/2006/relationships/customXml" Target="../ink/ink686.xml"/><Relationship Id="rId111" Type="http://schemas.openxmlformats.org/officeDocument/2006/relationships/image" Target="../media/image721.png"/><Relationship Id="rId132" Type="http://schemas.openxmlformats.org/officeDocument/2006/relationships/customXml" Target="../ink/ink708.xml"/><Relationship Id="rId15" Type="http://schemas.openxmlformats.org/officeDocument/2006/relationships/image" Target="../media/image673.png"/><Relationship Id="rId36" Type="http://schemas.openxmlformats.org/officeDocument/2006/relationships/customXml" Target="../ink/ink660.xml"/><Relationship Id="rId57" Type="http://schemas.openxmlformats.org/officeDocument/2006/relationships/image" Target="../media/image694.png"/><Relationship Id="rId106" Type="http://schemas.openxmlformats.org/officeDocument/2006/relationships/customXml" Target="../ink/ink695.xml"/><Relationship Id="rId127" Type="http://schemas.openxmlformats.org/officeDocument/2006/relationships/image" Target="../media/image729.png"/><Relationship Id="rId10" Type="http://schemas.openxmlformats.org/officeDocument/2006/relationships/customXml" Target="../ink/ink647.xml"/><Relationship Id="rId31" Type="http://schemas.openxmlformats.org/officeDocument/2006/relationships/image" Target="../media/image681.png"/><Relationship Id="rId52" Type="http://schemas.openxmlformats.org/officeDocument/2006/relationships/customXml" Target="../ink/ink668.xml"/><Relationship Id="rId73" Type="http://schemas.openxmlformats.org/officeDocument/2006/relationships/image" Target="../media/image702.png"/><Relationship Id="rId78" Type="http://schemas.openxmlformats.org/officeDocument/2006/relationships/customXml" Target="../ink/ink681.xml"/><Relationship Id="rId94" Type="http://schemas.openxmlformats.org/officeDocument/2006/relationships/customXml" Target="../ink/ink689.xml"/><Relationship Id="rId99" Type="http://schemas.openxmlformats.org/officeDocument/2006/relationships/image" Target="../media/image715.png"/><Relationship Id="rId101" Type="http://schemas.openxmlformats.org/officeDocument/2006/relationships/image" Target="../media/image716.png"/><Relationship Id="rId122" Type="http://schemas.openxmlformats.org/officeDocument/2006/relationships/customXml" Target="../ink/ink703.xml"/><Relationship Id="rId143" Type="http://schemas.openxmlformats.org/officeDocument/2006/relationships/image" Target="../media/image737.png"/><Relationship Id="rId148" Type="http://schemas.openxmlformats.org/officeDocument/2006/relationships/customXml" Target="../ink/ink716.xml"/><Relationship Id="rId4" Type="http://schemas.openxmlformats.org/officeDocument/2006/relationships/customXml" Target="../ink/ink644.xml"/><Relationship Id="rId9" Type="http://schemas.openxmlformats.org/officeDocument/2006/relationships/image" Target="../media/image670.png"/><Relationship Id="rId26" Type="http://schemas.openxmlformats.org/officeDocument/2006/relationships/customXml" Target="../ink/ink655.xml"/><Relationship Id="rId47" Type="http://schemas.openxmlformats.org/officeDocument/2006/relationships/image" Target="../media/image689.png"/><Relationship Id="rId68" Type="http://schemas.openxmlformats.org/officeDocument/2006/relationships/customXml" Target="../ink/ink676.xml"/><Relationship Id="rId89" Type="http://schemas.openxmlformats.org/officeDocument/2006/relationships/image" Target="../media/image710.png"/><Relationship Id="rId112" Type="http://schemas.openxmlformats.org/officeDocument/2006/relationships/customXml" Target="../ink/ink698.xml"/><Relationship Id="rId133" Type="http://schemas.openxmlformats.org/officeDocument/2006/relationships/image" Target="../media/image732.png"/><Relationship Id="rId16" Type="http://schemas.openxmlformats.org/officeDocument/2006/relationships/customXml" Target="../ink/ink650.xml"/><Relationship Id="rId37" Type="http://schemas.openxmlformats.org/officeDocument/2006/relationships/image" Target="../media/image684.png"/><Relationship Id="rId58" Type="http://schemas.openxmlformats.org/officeDocument/2006/relationships/customXml" Target="../ink/ink671.xml"/><Relationship Id="rId79" Type="http://schemas.openxmlformats.org/officeDocument/2006/relationships/image" Target="../media/image705.png"/><Relationship Id="rId102" Type="http://schemas.openxmlformats.org/officeDocument/2006/relationships/customXml" Target="../ink/ink693.xml"/><Relationship Id="rId123" Type="http://schemas.openxmlformats.org/officeDocument/2006/relationships/image" Target="../media/image727.png"/><Relationship Id="rId144" Type="http://schemas.openxmlformats.org/officeDocument/2006/relationships/customXml" Target="../ink/ink714.xml"/><Relationship Id="rId90" Type="http://schemas.openxmlformats.org/officeDocument/2006/relationships/customXml" Target="../ink/ink68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8.png"/><Relationship Id="rId21" Type="http://schemas.openxmlformats.org/officeDocument/2006/relationships/image" Target="../media/image751.png"/><Relationship Id="rId42" Type="http://schemas.openxmlformats.org/officeDocument/2006/relationships/customXml" Target="../ink/ink738.xml"/><Relationship Id="rId63" Type="http://schemas.openxmlformats.org/officeDocument/2006/relationships/image" Target="../media/image771.png"/><Relationship Id="rId84" Type="http://schemas.openxmlformats.org/officeDocument/2006/relationships/customXml" Target="../ink/ink759.xml"/><Relationship Id="rId138" Type="http://schemas.openxmlformats.org/officeDocument/2006/relationships/customXml" Target="../ink/ink786.xml"/><Relationship Id="rId159" Type="http://schemas.openxmlformats.org/officeDocument/2006/relationships/image" Target="../media/image819.png"/><Relationship Id="rId107" Type="http://schemas.openxmlformats.org/officeDocument/2006/relationships/image" Target="../media/image793.png"/><Relationship Id="rId11" Type="http://schemas.openxmlformats.org/officeDocument/2006/relationships/image" Target="../media/image746.png"/><Relationship Id="rId32" Type="http://schemas.openxmlformats.org/officeDocument/2006/relationships/customXml" Target="../ink/ink733.xml"/><Relationship Id="rId53" Type="http://schemas.openxmlformats.org/officeDocument/2006/relationships/image" Target="../media/image766.png"/><Relationship Id="rId74" Type="http://schemas.openxmlformats.org/officeDocument/2006/relationships/customXml" Target="../ink/ink754.xml"/><Relationship Id="rId128" Type="http://schemas.openxmlformats.org/officeDocument/2006/relationships/customXml" Target="../ink/ink781.xml"/><Relationship Id="rId149" Type="http://schemas.openxmlformats.org/officeDocument/2006/relationships/image" Target="../media/image814.png"/><Relationship Id="rId5" Type="http://schemas.openxmlformats.org/officeDocument/2006/relationships/image" Target="../media/image743.png"/><Relationship Id="rId95" Type="http://schemas.openxmlformats.org/officeDocument/2006/relationships/image" Target="../media/image787.png"/><Relationship Id="rId160" Type="http://schemas.openxmlformats.org/officeDocument/2006/relationships/customXml" Target="../ink/ink797.xml"/><Relationship Id="rId22" Type="http://schemas.openxmlformats.org/officeDocument/2006/relationships/customXml" Target="../ink/ink728.xml"/><Relationship Id="rId43" Type="http://schemas.openxmlformats.org/officeDocument/2006/relationships/image" Target="../media/image762.png"/><Relationship Id="rId64" Type="http://schemas.openxmlformats.org/officeDocument/2006/relationships/customXml" Target="../ink/ink749.xml"/><Relationship Id="rId118" Type="http://schemas.openxmlformats.org/officeDocument/2006/relationships/customXml" Target="../ink/ink776.xml"/><Relationship Id="rId139" Type="http://schemas.openxmlformats.org/officeDocument/2006/relationships/image" Target="../media/image809.png"/><Relationship Id="rId85" Type="http://schemas.openxmlformats.org/officeDocument/2006/relationships/image" Target="../media/image782.png"/><Relationship Id="rId150" Type="http://schemas.openxmlformats.org/officeDocument/2006/relationships/customXml" Target="../ink/ink792.xml"/><Relationship Id="rId12" Type="http://schemas.openxmlformats.org/officeDocument/2006/relationships/customXml" Target="../ink/ink723.xml"/><Relationship Id="rId17" Type="http://schemas.openxmlformats.org/officeDocument/2006/relationships/image" Target="../media/image749.png"/><Relationship Id="rId33" Type="http://schemas.openxmlformats.org/officeDocument/2006/relationships/image" Target="../media/image757.png"/><Relationship Id="rId38" Type="http://schemas.openxmlformats.org/officeDocument/2006/relationships/customXml" Target="../ink/ink736.xml"/><Relationship Id="rId59" Type="http://schemas.openxmlformats.org/officeDocument/2006/relationships/image" Target="../media/image769.png"/><Relationship Id="rId103" Type="http://schemas.openxmlformats.org/officeDocument/2006/relationships/image" Target="../media/image791.png"/><Relationship Id="rId108" Type="http://schemas.openxmlformats.org/officeDocument/2006/relationships/customXml" Target="../ink/ink771.xml"/><Relationship Id="rId124" Type="http://schemas.openxmlformats.org/officeDocument/2006/relationships/customXml" Target="../ink/ink779.xml"/><Relationship Id="rId129" Type="http://schemas.openxmlformats.org/officeDocument/2006/relationships/image" Target="../media/image804.png"/><Relationship Id="rId54" Type="http://schemas.openxmlformats.org/officeDocument/2006/relationships/customXml" Target="../ink/ink744.xml"/><Relationship Id="rId70" Type="http://schemas.openxmlformats.org/officeDocument/2006/relationships/customXml" Target="../ink/ink752.xml"/><Relationship Id="rId75" Type="http://schemas.openxmlformats.org/officeDocument/2006/relationships/image" Target="../media/image777.png"/><Relationship Id="rId91" Type="http://schemas.openxmlformats.org/officeDocument/2006/relationships/image" Target="../media/image785.png"/><Relationship Id="rId96" Type="http://schemas.openxmlformats.org/officeDocument/2006/relationships/customXml" Target="../ink/ink765.xml"/><Relationship Id="rId140" Type="http://schemas.openxmlformats.org/officeDocument/2006/relationships/customXml" Target="../ink/ink787.xml"/><Relationship Id="rId145" Type="http://schemas.openxmlformats.org/officeDocument/2006/relationships/image" Target="../media/image812.png"/><Relationship Id="rId161" Type="http://schemas.openxmlformats.org/officeDocument/2006/relationships/image" Target="../media/image820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720.xml"/><Relationship Id="rId23" Type="http://schemas.openxmlformats.org/officeDocument/2006/relationships/image" Target="../media/image752.png"/><Relationship Id="rId28" Type="http://schemas.openxmlformats.org/officeDocument/2006/relationships/customXml" Target="../ink/ink731.xml"/><Relationship Id="rId49" Type="http://schemas.openxmlformats.org/officeDocument/2006/relationships/image" Target="../media/image764.png"/><Relationship Id="rId114" Type="http://schemas.openxmlformats.org/officeDocument/2006/relationships/customXml" Target="../ink/ink774.xml"/><Relationship Id="rId119" Type="http://schemas.openxmlformats.org/officeDocument/2006/relationships/image" Target="../media/image799.png"/><Relationship Id="rId44" Type="http://schemas.openxmlformats.org/officeDocument/2006/relationships/customXml" Target="../ink/ink739.xml"/><Relationship Id="rId60" Type="http://schemas.openxmlformats.org/officeDocument/2006/relationships/customXml" Target="../ink/ink747.xml"/><Relationship Id="rId65" Type="http://schemas.openxmlformats.org/officeDocument/2006/relationships/image" Target="../media/image772.png"/><Relationship Id="rId81" Type="http://schemas.openxmlformats.org/officeDocument/2006/relationships/image" Target="../media/image780.png"/><Relationship Id="rId86" Type="http://schemas.openxmlformats.org/officeDocument/2006/relationships/customXml" Target="../ink/ink760.xml"/><Relationship Id="rId130" Type="http://schemas.openxmlformats.org/officeDocument/2006/relationships/customXml" Target="../ink/ink782.xml"/><Relationship Id="rId135" Type="http://schemas.openxmlformats.org/officeDocument/2006/relationships/image" Target="../media/image807.png"/><Relationship Id="rId151" Type="http://schemas.openxmlformats.org/officeDocument/2006/relationships/image" Target="../media/image815.png"/><Relationship Id="rId156" Type="http://schemas.openxmlformats.org/officeDocument/2006/relationships/customXml" Target="../ink/ink795.xml"/><Relationship Id="rId13" Type="http://schemas.openxmlformats.org/officeDocument/2006/relationships/image" Target="../media/image747.png"/><Relationship Id="rId18" Type="http://schemas.openxmlformats.org/officeDocument/2006/relationships/customXml" Target="../ink/ink726.xml"/><Relationship Id="rId39" Type="http://schemas.openxmlformats.org/officeDocument/2006/relationships/image" Target="../media/image760.png"/><Relationship Id="rId109" Type="http://schemas.openxmlformats.org/officeDocument/2006/relationships/image" Target="../media/image794.png"/><Relationship Id="rId34" Type="http://schemas.openxmlformats.org/officeDocument/2006/relationships/customXml" Target="../ink/ink734.xml"/><Relationship Id="rId50" Type="http://schemas.openxmlformats.org/officeDocument/2006/relationships/customXml" Target="../ink/ink742.xml"/><Relationship Id="rId55" Type="http://schemas.openxmlformats.org/officeDocument/2006/relationships/image" Target="../media/image767.png"/><Relationship Id="rId76" Type="http://schemas.openxmlformats.org/officeDocument/2006/relationships/customXml" Target="../ink/ink755.xml"/><Relationship Id="rId97" Type="http://schemas.openxmlformats.org/officeDocument/2006/relationships/image" Target="../media/image788.png"/><Relationship Id="rId104" Type="http://schemas.openxmlformats.org/officeDocument/2006/relationships/customXml" Target="../ink/ink769.xml"/><Relationship Id="rId120" Type="http://schemas.openxmlformats.org/officeDocument/2006/relationships/customXml" Target="../ink/ink777.xml"/><Relationship Id="rId125" Type="http://schemas.openxmlformats.org/officeDocument/2006/relationships/image" Target="../media/image802.png"/><Relationship Id="rId141" Type="http://schemas.openxmlformats.org/officeDocument/2006/relationships/image" Target="../media/image810.png"/><Relationship Id="rId146" Type="http://schemas.openxmlformats.org/officeDocument/2006/relationships/customXml" Target="../ink/ink790.xml"/><Relationship Id="rId7" Type="http://schemas.openxmlformats.org/officeDocument/2006/relationships/image" Target="../media/image744.png"/><Relationship Id="rId71" Type="http://schemas.openxmlformats.org/officeDocument/2006/relationships/image" Target="../media/image775.png"/><Relationship Id="rId92" Type="http://schemas.openxmlformats.org/officeDocument/2006/relationships/customXml" Target="../ink/ink763.xml"/><Relationship Id="rId2" Type="http://schemas.openxmlformats.org/officeDocument/2006/relationships/customXml" Target="../ink/ink718.xml"/><Relationship Id="rId29" Type="http://schemas.openxmlformats.org/officeDocument/2006/relationships/image" Target="../media/image755.png"/><Relationship Id="rId24" Type="http://schemas.openxmlformats.org/officeDocument/2006/relationships/customXml" Target="../ink/ink729.xml"/><Relationship Id="rId40" Type="http://schemas.openxmlformats.org/officeDocument/2006/relationships/customXml" Target="../ink/ink737.xml"/><Relationship Id="rId45" Type="http://schemas.openxmlformats.org/officeDocument/2006/relationships/image" Target="../media/image31.png"/><Relationship Id="rId66" Type="http://schemas.openxmlformats.org/officeDocument/2006/relationships/customXml" Target="../ink/ink750.xml"/><Relationship Id="rId87" Type="http://schemas.openxmlformats.org/officeDocument/2006/relationships/image" Target="../media/image783.png"/><Relationship Id="rId110" Type="http://schemas.openxmlformats.org/officeDocument/2006/relationships/customXml" Target="../ink/ink772.xml"/><Relationship Id="rId115" Type="http://schemas.openxmlformats.org/officeDocument/2006/relationships/image" Target="../media/image797.png"/><Relationship Id="rId131" Type="http://schemas.openxmlformats.org/officeDocument/2006/relationships/image" Target="../media/image805.png"/><Relationship Id="rId136" Type="http://schemas.openxmlformats.org/officeDocument/2006/relationships/customXml" Target="../ink/ink785.xml"/><Relationship Id="rId157" Type="http://schemas.openxmlformats.org/officeDocument/2006/relationships/image" Target="../media/image818.png"/><Relationship Id="rId61" Type="http://schemas.openxmlformats.org/officeDocument/2006/relationships/image" Target="../media/image770.png"/><Relationship Id="rId82" Type="http://schemas.openxmlformats.org/officeDocument/2006/relationships/customXml" Target="../ink/ink758.xml"/><Relationship Id="rId152" Type="http://schemas.openxmlformats.org/officeDocument/2006/relationships/customXml" Target="../ink/ink793.xml"/><Relationship Id="rId19" Type="http://schemas.openxmlformats.org/officeDocument/2006/relationships/image" Target="../media/image750.png"/><Relationship Id="rId14" Type="http://schemas.openxmlformats.org/officeDocument/2006/relationships/customXml" Target="../ink/ink724.xml"/><Relationship Id="rId30" Type="http://schemas.openxmlformats.org/officeDocument/2006/relationships/customXml" Target="../ink/ink732.xml"/><Relationship Id="rId35" Type="http://schemas.openxmlformats.org/officeDocument/2006/relationships/image" Target="../media/image758.png"/><Relationship Id="rId56" Type="http://schemas.openxmlformats.org/officeDocument/2006/relationships/customXml" Target="../ink/ink745.xml"/><Relationship Id="rId77" Type="http://schemas.openxmlformats.org/officeDocument/2006/relationships/image" Target="../media/image778.png"/><Relationship Id="rId100" Type="http://schemas.openxmlformats.org/officeDocument/2006/relationships/customXml" Target="../ink/ink767.xml"/><Relationship Id="rId105" Type="http://schemas.openxmlformats.org/officeDocument/2006/relationships/image" Target="../media/image792.png"/><Relationship Id="rId126" Type="http://schemas.openxmlformats.org/officeDocument/2006/relationships/customXml" Target="../ink/ink780.xml"/><Relationship Id="rId147" Type="http://schemas.openxmlformats.org/officeDocument/2006/relationships/image" Target="../media/image813.png"/><Relationship Id="rId8" Type="http://schemas.openxmlformats.org/officeDocument/2006/relationships/customXml" Target="../ink/ink721.xml"/><Relationship Id="rId51" Type="http://schemas.openxmlformats.org/officeDocument/2006/relationships/image" Target="../media/image765.png"/><Relationship Id="rId72" Type="http://schemas.openxmlformats.org/officeDocument/2006/relationships/customXml" Target="../ink/ink753.xml"/><Relationship Id="rId93" Type="http://schemas.openxmlformats.org/officeDocument/2006/relationships/image" Target="../media/image786.png"/><Relationship Id="rId98" Type="http://schemas.openxmlformats.org/officeDocument/2006/relationships/customXml" Target="../ink/ink766.xml"/><Relationship Id="rId121" Type="http://schemas.openxmlformats.org/officeDocument/2006/relationships/image" Target="../media/image800.png"/><Relationship Id="rId142" Type="http://schemas.openxmlformats.org/officeDocument/2006/relationships/customXml" Target="../ink/ink788.xml"/><Relationship Id="rId3" Type="http://schemas.openxmlformats.org/officeDocument/2006/relationships/image" Target="../media/image742.png"/><Relationship Id="rId25" Type="http://schemas.openxmlformats.org/officeDocument/2006/relationships/image" Target="../media/image753.png"/><Relationship Id="rId46" Type="http://schemas.openxmlformats.org/officeDocument/2006/relationships/customXml" Target="../ink/ink740.xml"/><Relationship Id="rId67" Type="http://schemas.openxmlformats.org/officeDocument/2006/relationships/image" Target="../media/image773.png"/><Relationship Id="rId116" Type="http://schemas.openxmlformats.org/officeDocument/2006/relationships/customXml" Target="../ink/ink775.xml"/><Relationship Id="rId137" Type="http://schemas.openxmlformats.org/officeDocument/2006/relationships/image" Target="../media/image808.png"/><Relationship Id="rId158" Type="http://schemas.openxmlformats.org/officeDocument/2006/relationships/customXml" Target="../ink/ink796.xml"/><Relationship Id="rId20" Type="http://schemas.openxmlformats.org/officeDocument/2006/relationships/customXml" Target="../ink/ink727.xml"/><Relationship Id="rId41" Type="http://schemas.openxmlformats.org/officeDocument/2006/relationships/image" Target="../media/image761.png"/><Relationship Id="rId62" Type="http://schemas.openxmlformats.org/officeDocument/2006/relationships/customXml" Target="../ink/ink748.xml"/><Relationship Id="rId83" Type="http://schemas.openxmlformats.org/officeDocument/2006/relationships/image" Target="../media/image781.png"/><Relationship Id="rId88" Type="http://schemas.openxmlformats.org/officeDocument/2006/relationships/customXml" Target="../ink/ink761.xml"/><Relationship Id="rId111" Type="http://schemas.openxmlformats.org/officeDocument/2006/relationships/image" Target="../media/image795.png"/><Relationship Id="rId132" Type="http://schemas.openxmlformats.org/officeDocument/2006/relationships/customXml" Target="../ink/ink783.xml"/><Relationship Id="rId153" Type="http://schemas.openxmlformats.org/officeDocument/2006/relationships/image" Target="../media/image816.png"/><Relationship Id="rId15" Type="http://schemas.openxmlformats.org/officeDocument/2006/relationships/image" Target="../media/image748.png"/><Relationship Id="rId36" Type="http://schemas.openxmlformats.org/officeDocument/2006/relationships/customXml" Target="../ink/ink735.xml"/><Relationship Id="rId57" Type="http://schemas.openxmlformats.org/officeDocument/2006/relationships/image" Target="../media/image768.png"/><Relationship Id="rId106" Type="http://schemas.openxmlformats.org/officeDocument/2006/relationships/customXml" Target="../ink/ink770.xml"/><Relationship Id="rId127" Type="http://schemas.openxmlformats.org/officeDocument/2006/relationships/image" Target="../media/image803.png"/><Relationship Id="rId10" Type="http://schemas.openxmlformats.org/officeDocument/2006/relationships/customXml" Target="../ink/ink722.xml"/><Relationship Id="rId31" Type="http://schemas.openxmlformats.org/officeDocument/2006/relationships/image" Target="../media/image756.png"/><Relationship Id="rId52" Type="http://schemas.openxmlformats.org/officeDocument/2006/relationships/customXml" Target="../ink/ink743.xml"/><Relationship Id="rId73" Type="http://schemas.openxmlformats.org/officeDocument/2006/relationships/image" Target="../media/image776.png"/><Relationship Id="rId78" Type="http://schemas.openxmlformats.org/officeDocument/2006/relationships/customXml" Target="../ink/ink756.xml"/><Relationship Id="rId94" Type="http://schemas.openxmlformats.org/officeDocument/2006/relationships/customXml" Target="../ink/ink764.xml"/><Relationship Id="rId99" Type="http://schemas.openxmlformats.org/officeDocument/2006/relationships/image" Target="../media/image789.png"/><Relationship Id="rId101" Type="http://schemas.openxmlformats.org/officeDocument/2006/relationships/image" Target="../media/image790.png"/><Relationship Id="rId122" Type="http://schemas.openxmlformats.org/officeDocument/2006/relationships/customXml" Target="../ink/ink778.xml"/><Relationship Id="rId143" Type="http://schemas.openxmlformats.org/officeDocument/2006/relationships/image" Target="../media/image811.png"/><Relationship Id="rId148" Type="http://schemas.openxmlformats.org/officeDocument/2006/relationships/customXml" Target="../ink/ink791.xml"/><Relationship Id="rId4" Type="http://schemas.openxmlformats.org/officeDocument/2006/relationships/customXml" Target="../ink/ink719.xml"/><Relationship Id="rId9" Type="http://schemas.openxmlformats.org/officeDocument/2006/relationships/image" Target="../media/image745.png"/><Relationship Id="rId26" Type="http://schemas.openxmlformats.org/officeDocument/2006/relationships/customXml" Target="../ink/ink730.xml"/><Relationship Id="rId47" Type="http://schemas.openxmlformats.org/officeDocument/2006/relationships/image" Target="../media/image763.png"/><Relationship Id="rId68" Type="http://schemas.openxmlformats.org/officeDocument/2006/relationships/customXml" Target="../ink/ink751.xml"/><Relationship Id="rId89" Type="http://schemas.openxmlformats.org/officeDocument/2006/relationships/image" Target="../media/image784.png"/><Relationship Id="rId112" Type="http://schemas.openxmlformats.org/officeDocument/2006/relationships/customXml" Target="../ink/ink773.xml"/><Relationship Id="rId133" Type="http://schemas.openxmlformats.org/officeDocument/2006/relationships/image" Target="../media/image806.png"/><Relationship Id="rId154" Type="http://schemas.openxmlformats.org/officeDocument/2006/relationships/customXml" Target="../ink/ink794.xml"/><Relationship Id="rId16" Type="http://schemas.openxmlformats.org/officeDocument/2006/relationships/customXml" Target="../ink/ink725.xml"/><Relationship Id="rId37" Type="http://schemas.openxmlformats.org/officeDocument/2006/relationships/image" Target="../media/image759.png"/><Relationship Id="rId58" Type="http://schemas.openxmlformats.org/officeDocument/2006/relationships/customXml" Target="../ink/ink746.xml"/><Relationship Id="rId79" Type="http://schemas.openxmlformats.org/officeDocument/2006/relationships/image" Target="../media/image779.png"/><Relationship Id="rId102" Type="http://schemas.openxmlformats.org/officeDocument/2006/relationships/customXml" Target="../ink/ink768.xml"/><Relationship Id="rId123" Type="http://schemas.openxmlformats.org/officeDocument/2006/relationships/image" Target="../media/image801.png"/><Relationship Id="rId144" Type="http://schemas.openxmlformats.org/officeDocument/2006/relationships/customXml" Target="../ink/ink789.xml"/><Relationship Id="rId90" Type="http://schemas.openxmlformats.org/officeDocument/2006/relationships/customXml" Target="../ink/ink762.xml"/><Relationship Id="rId27" Type="http://schemas.openxmlformats.org/officeDocument/2006/relationships/image" Target="../media/image754.png"/><Relationship Id="rId48" Type="http://schemas.openxmlformats.org/officeDocument/2006/relationships/customXml" Target="../ink/ink741.xml"/><Relationship Id="rId69" Type="http://schemas.openxmlformats.org/officeDocument/2006/relationships/image" Target="../media/image774.png"/><Relationship Id="rId113" Type="http://schemas.openxmlformats.org/officeDocument/2006/relationships/image" Target="../media/image796.png"/><Relationship Id="rId134" Type="http://schemas.openxmlformats.org/officeDocument/2006/relationships/customXml" Target="../ink/ink784.xml"/><Relationship Id="rId80" Type="http://schemas.openxmlformats.org/officeDocument/2006/relationships/customXml" Target="../ink/ink757.xml"/><Relationship Id="rId155" Type="http://schemas.openxmlformats.org/officeDocument/2006/relationships/image" Target="../media/image8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1.xml"/><Relationship Id="rId13" Type="http://schemas.openxmlformats.org/officeDocument/2006/relationships/image" Target="../media/image826.png"/><Relationship Id="rId18" Type="http://schemas.openxmlformats.org/officeDocument/2006/relationships/customXml" Target="../ink/ink806.xml"/><Relationship Id="rId26" Type="http://schemas.openxmlformats.org/officeDocument/2006/relationships/customXml" Target="../ink/ink810.xml"/><Relationship Id="rId3" Type="http://schemas.openxmlformats.org/officeDocument/2006/relationships/image" Target="../media/image821.png"/><Relationship Id="rId21" Type="http://schemas.openxmlformats.org/officeDocument/2006/relationships/image" Target="../media/image830.png"/><Relationship Id="rId7" Type="http://schemas.openxmlformats.org/officeDocument/2006/relationships/image" Target="../media/image823.png"/><Relationship Id="rId12" Type="http://schemas.openxmlformats.org/officeDocument/2006/relationships/customXml" Target="../ink/ink803.xml"/><Relationship Id="rId17" Type="http://schemas.openxmlformats.org/officeDocument/2006/relationships/image" Target="../media/image828.png"/><Relationship Id="rId25" Type="http://schemas.openxmlformats.org/officeDocument/2006/relationships/image" Target="../media/image832.png"/><Relationship Id="rId2" Type="http://schemas.openxmlformats.org/officeDocument/2006/relationships/customXml" Target="../ink/ink798.xml"/><Relationship Id="rId16" Type="http://schemas.openxmlformats.org/officeDocument/2006/relationships/customXml" Target="../ink/ink805.xml"/><Relationship Id="rId20" Type="http://schemas.openxmlformats.org/officeDocument/2006/relationships/customXml" Target="../ink/ink80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800.xml"/><Relationship Id="rId11" Type="http://schemas.openxmlformats.org/officeDocument/2006/relationships/image" Target="../media/image825.png"/><Relationship Id="rId24" Type="http://schemas.openxmlformats.org/officeDocument/2006/relationships/customXml" Target="../ink/ink809.xml"/><Relationship Id="rId5" Type="http://schemas.openxmlformats.org/officeDocument/2006/relationships/image" Target="../media/image822.png"/><Relationship Id="rId15" Type="http://schemas.openxmlformats.org/officeDocument/2006/relationships/image" Target="../media/image827.png"/><Relationship Id="rId23" Type="http://schemas.openxmlformats.org/officeDocument/2006/relationships/image" Target="../media/image831.png"/><Relationship Id="rId10" Type="http://schemas.openxmlformats.org/officeDocument/2006/relationships/customXml" Target="../ink/ink802.xml"/><Relationship Id="rId19" Type="http://schemas.openxmlformats.org/officeDocument/2006/relationships/image" Target="../media/image829.png"/><Relationship Id="rId4" Type="http://schemas.openxmlformats.org/officeDocument/2006/relationships/customXml" Target="../ink/ink799.xml"/><Relationship Id="rId9" Type="http://schemas.openxmlformats.org/officeDocument/2006/relationships/image" Target="../media/image824.png"/><Relationship Id="rId14" Type="http://schemas.openxmlformats.org/officeDocument/2006/relationships/customXml" Target="../ink/ink804.xml"/><Relationship Id="rId22" Type="http://schemas.openxmlformats.org/officeDocument/2006/relationships/customXml" Target="../ink/ink808.xml"/><Relationship Id="rId27" Type="http://schemas.openxmlformats.org/officeDocument/2006/relationships/image" Target="../media/image83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0.png"/><Relationship Id="rId299" Type="http://schemas.openxmlformats.org/officeDocument/2006/relationships/image" Target="../media/image981.png"/><Relationship Id="rId21" Type="http://schemas.openxmlformats.org/officeDocument/2006/relationships/image" Target="../media/image842.png"/><Relationship Id="rId63" Type="http://schemas.openxmlformats.org/officeDocument/2006/relationships/image" Target="../media/image863.png"/><Relationship Id="rId159" Type="http://schemas.openxmlformats.org/officeDocument/2006/relationships/image" Target="../media/image911.png"/><Relationship Id="rId170" Type="http://schemas.openxmlformats.org/officeDocument/2006/relationships/customXml" Target="../ink/ink895.xml"/><Relationship Id="rId226" Type="http://schemas.openxmlformats.org/officeDocument/2006/relationships/customXml" Target="../ink/ink923.xml"/><Relationship Id="rId268" Type="http://schemas.openxmlformats.org/officeDocument/2006/relationships/customXml" Target="../ink/ink944.xml"/><Relationship Id="rId32" Type="http://schemas.openxmlformats.org/officeDocument/2006/relationships/customXml" Target="../ink/ink826.xml"/><Relationship Id="rId74" Type="http://schemas.openxmlformats.org/officeDocument/2006/relationships/customXml" Target="../ink/ink847.xml"/><Relationship Id="rId128" Type="http://schemas.openxmlformats.org/officeDocument/2006/relationships/customXml" Target="../ink/ink874.xml"/><Relationship Id="rId5" Type="http://schemas.openxmlformats.org/officeDocument/2006/relationships/image" Target="../media/image835.png"/><Relationship Id="rId181" Type="http://schemas.openxmlformats.org/officeDocument/2006/relationships/image" Target="../media/image922.png"/><Relationship Id="rId237" Type="http://schemas.openxmlformats.org/officeDocument/2006/relationships/image" Target="../media/image950.png"/><Relationship Id="rId279" Type="http://schemas.openxmlformats.org/officeDocument/2006/relationships/image" Target="../media/image971.png"/><Relationship Id="rId43" Type="http://schemas.openxmlformats.org/officeDocument/2006/relationships/image" Target="../media/image853.png"/><Relationship Id="rId139" Type="http://schemas.openxmlformats.org/officeDocument/2006/relationships/image" Target="../media/image901.png"/><Relationship Id="rId290" Type="http://schemas.openxmlformats.org/officeDocument/2006/relationships/customXml" Target="../ink/ink955.xml"/><Relationship Id="rId304" Type="http://schemas.openxmlformats.org/officeDocument/2006/relationships/customXml" Target="../ink/ink962.xml"/><Relationship Id="rId85" Type="http://schemas.openxmlformats.org/officeDocument/2006/relationships/image" Target="../media/image874.png"/><Relationship Id="rId150" Type="http://schemas.openxmlformats.org/officeDocument/2006/relationships/customXml" Target="../ink/ink885.xml"/><Relationship Id="rId192" Type="http://schemas.openxmlformats.org/officeDocument/2006/relationships/customXml" Target="../ink/ink906.xml"/><Relationship Id="rId206" Type="http://schemas.openxmlformats.org/officeDocument/2006/relationships/customXml" Target="../ink/ink913.xml"/><Relationship Id="rId248" Type="http://schemas.openxmlformats.org/officeDocument/2006/relationships/customXml" Target="../ink/ink934.xml"/><Relationship Id="rId12" Type="http://schemas.openxmlformats.org/officeDocument/2006/relationships/customXml" Target="../ink/ink816.xml"/><Relationship Id="rId108" Type="http://schemas.openxmlformats.org/officeDocument/2006/relationships/customXml" Target="../ink/ink864.xml"/><Relationship Id="rId315" Type="http://schemas.openxmlformats.org/officeDocument/2006/relationships/image" Target="../media/image989.png"/><Relationship Id="rId54" Type="http://schemas.openxmlformats.org/officeDocument/2006/relationships/customXml" Target="../ink/ink837.xml"/><Relationship Id="rId96" Type="http://schemas.openxmlformats.org/officeDocument/2006/relationships/customXml" Target="../ink/ink858.xml"/><Relationship Id="rId161" Type="http://schemas.openxmlformats.org/officeDocument/2006/relationships/image" Target="../media/image912.png"/><Relationship Id="rId217" Type="http://schemas.openxmlformats.org/officeDocument/2006/relationships/image" Target="../media/image940.png"/><Relationship Id="rId259" Type="http://schemas.openxmlformats.org/officeDocument/2006/relationships/image" Target="../media/image961.png"/><Relationship Id="rId23" Type="http://schemas.openxmlformats.org/officeDocument/2006/relationships/image" Target="../media/image843.png"/><Relationship Id="rId119" Type="http://schemas.openxmlformats.org/officeDocument/2006/relationships/image" Target="../media/image891.png"/><Relationship Id="rId270" Type="http://schemas.openxmlformats.org/officeDocument/2006/relationships/customXml" Target="../ink/ink945.xml"/><Relationship Id="rId65" Type="http://schemas.openxmlformats.org/officeDocument/2006/relationships/image" Target="../media/image864.png"/><Relationship Id="rId130" Type="http://schemas.openxmlformats.org/officeDocument/2006/relationships/customXml" Target="../ink/ink875.xml"/><Relationship Id="rId172" Type="http://schemas.openxmlformats.org/officeDocument/2006/relationships/customXml" Target="../ink/ink896.xml"/><Relationship Id="rId228" Type="http://schemas.openxmlformats.org/officeDocument/2006/relationships/customXml" Target="../ink/ink924.xml"/><Relationship Id="rId281" Type="http://schemas.openxmlformats.org/officeDocument/2006/relationships/image" Target="../media/image972.png"/><Relationship Id="rId34" Type="http://schemas.openxmlformats.org/officeDocument/2006/relationships/customXml" Target="../ink/ink827.xml"/><Relationship Id="rId55" Type="http://schemas.openxmlformats.org/officeDocument/2006/relationships/image" Target="../media/image859.png"/><Relationship Id="rId76" Type="http://schemas.openxmlformats.org/officeDocument/2006/relationships/customXml" Target="../ink/ink848.xml"/><Relationship Id="rId97" Type="http://schemas.openxmlformats.org/officeDocument/2006/relationships/image" Target="../media/image880.png"/><Relationship Id="rId120" Type="http://schemas.openxmlformats.org/officeDocument/2006/relationships/customXml" Target="../ink/ink870.xml"/><Relationship Id="rId141" Type="http://schemas.openxmlformats.org/officeDocument/2006/relationships/image" Target="../media/image902.png"/><Relationship Id="rId7" Type="http://schemas.openxmlformats.org/officeDocument/2006/relationships/image" Target="../media/image836.png"/><Relationship Id="rId162" Type="http://schemas.openxmlformats.org/officeDocument/2006/relationships/customXml" Target="../ink/ink891.xml"/><Relationship Id="rId183" Type="http://schemas.openxmlformats.org/officeDocument/2006/relationships/image" Target="../media/image923.png"/><Relationship Id="rId218" Type="http://schemas.openxmlformats.org/officeDocument/2006/relationships/customXml" Target="../ink/ink919.xml"/><Relationship Id="rId239" Type="http://schemas.openxmlformats.org/officeDocument/2006/relationships/image" Target="../media/image951.png"/><Relationship Id="rId250" Type="http://schemas.openxmlformats.org/officeDocument/2006/relationships/customXml" Target="../ink/ink935.xml"/><Relationship Id="rId271" Type="http://schemas.openxmlformats.org/officeDocument/2006/relationships/image" Target="../media/image967.png"/><Relationship Id="rId292" Type="http://schemas.openxmlformats.org/officeDocument/2006/relationships/customXml" Target="../ink/ink956.xml"/><Relationship Id="rId306" Type="http://schemas.openxmlformats.org/officeDocument/2006/relationships/customXml" Target="../ink/ink963.xml"/><Relationship Id="rId24" Type="http://schemas.openxmlformats.org/officeDocument/2006/relationships/customXml" Target="../ink/ink822.xml"/><Relationship Id="rId45" Type="http://schemas.openxmlformats.org/officeDocument/2006/relationships/image" Target="../media/image854.png"/><Relationship Id="rId66" Type="http://schemas.openxmlformats.org/officeDocument/2006/relationships/customXml" Target="../ink/ink843.xml"/><Relationship Id="rId87" Type="http://schemas.openxmlformats.org/officeDocument/2006/relationships/image" Target="../media/image875.png"/><Relationship Id="rId110" Type="http://schemas.openxmlformats.org/officeDocument/2006/relationships/customXml" Target="../ink/ink865.xml"/><Relationship Id="rId131" Type="http://schemas.openxmlformats.org/officeDocument/2006/relationships/image" Target="../media/image897.png"/><Relationship Id="rId152" Type="http://schemas.openxmlformats.org/officeDocument/2006/relationships/customXml" Target="../ink/ink886.xml"/><Relationship Id="rId173" Type="http://schemas.openxmlformats.org/officeDocument/2006/relationships/image" Target="../media/image918.png"/><Relationship Id="rId194" Type="http://schemas.openxmlformats.org/officeDocument/2006/relationships/customXml" Target="../ink/ink907.xml"/><Relationship Id="rId208" Type="http://schemas.openxmlformats.org/officeDocument/2006/relationships/customXml" Target="../ink/ink914.xml"/><Relationship Id="rId229" Type="http://schemas.openxmlformats.org/officeDocument/2006/relationships/image" Target="../media/image946.png"/><Relationship Id="rId240" Type="http://schemas.openxmlformats.org/officeDocument/2006/relationships/customXml" Target="../ink/ink930.xml"/><Relationship Id="rId261" Type="http://schemas.openxmlformats.org/officeDocument/2006/relationships/image" Target="../media/image962.png"/><Relationship Id="rId14" Type="http://schemas.openxmlformats.org/officeDocument/2006/relationships/customXml" Target="../ink/ink817.xml"/><Relationship Id="rId35" Type="http://schemas.openxmlformats.org/officeDocument/2006/relationships/image" Target="../media/image849.png"/><Relationship Id="rId56" Type="http://schemas.openxmlformats.org/officeDocument/2006/relationships/customXml" Target="../ink/ink838.xml"/><Relationship Id="rId77" Type="http://schemas.openxmlformats.org/officeDocument/2006/relationships/image" Target="../media/image870.png"/><Relationship Id="rId100" Type="http://schemas.openxmlformats.org/officeDocument/2006/relationships/customXml" Target="../ink/ink860.xml"/><Relationship Id="rId282" Type="http://schemas.openxmlformats.org/officeDocument/2006/relationships/customXml" Target="../ink/ink951.xml"/><Relationship Id="rId317" Type="http://schemas.openxmlformats.org/officeDocument/2006/relationships/image" Target="../media/image990.png"/><Relationship Id="rId8" Type="http://schemas.openxmlformats.org/officeDocument/2006/relationships/customXml" Target="../ink/ink814.xml"/><Relationship Id="rId98" Type="http://schemas.openxmlformats.org/officeDocument/2006/relationships/customXml" Target="../ink/ink859.xml"/><Relationship Id="rId121" Type="http://schemas.openxmlformats.org/officeDocument/2006/relationships/image" Target="../media/image892.png"/><Relationship Id="rId142" Type="http://schemas.openxmlformats.org/officeDocument/2006/relationships/customXml" Target="../ink/ink881.xml"/><Relationship Id="rId163" Type="http://schemas.openxmlformats.org/officeDocument/2006/relationships/image" Target="../media/image913.png"/><Relationship Id="rId184" Type="http://schemas.openxmlformats.org/officeDocument/2006/relationships/customXml" Target="../ink/ink902.xml"/><Relationship Id="rId219" Type="http://schemas.openxmlformats.org/officeDocument/2006/relationships/image" Target="../media/image941.png"/><Relationship Id="rId230" Type="http://schemas.openxmlformats.org/officeDocument/2006/relationships/customXml" Target="../ink/ink925.xml"/><Relationship Id="rId251" Type="http://schemas.openxmlformats.org/officeDocument/2006/relationships/image" Target="../media/image957.png"/><Relationship Id="rId25" Type="http://schemas.openxmlformats.org/officeDocument/2006/relationships/image" Target="../media/image844.png"/><Relationship Id="rId46" Type="http://schemas.openxmlformats.org/officeDocument/2006/relationships/customXml" Target="../ink/ink833.xml"/><Relationship Id="rId67" Type="http://schemas.openxmlformats.org/officeDocument/2006/relationships/image" Target="../media/image865.png"/><Relationship Id="rId272" Type="http://schemas.openxmlformats.org/officeDocument/2006/relationships/customXml" Target="../ink/ink946.xml"/><Relationship Id="rId293" Type="http://schemas.openxmlformats.org/officeDocument/2006/relationships/image" Target="../media/image978.png"/><Relationship Id="rId307" Type="http://schemas.openxmlformats.org/officeDocument/2006/relationships/image" Target="../media/image985.png"/><Relationship Id="rId88" Type="http://schemas.openxmlformats.org/officeDocument/2006/relationships/customXml" Target="../ink/ink854.xml"/><Relationship Id="rId111" Type="http://schemas.openxmlformats.org/officeDocument/2006/relationships/image" Target="../media/image887.png"/><Relationship Id="rId132" Type="http://schemas.openxmlformats.org/officeDocument/2006/relationships/customXml" Target="../ink/ink876.xml"/><Relationship Id="rId153" Type="http://schemas.openxmlformats.org/officeDocument/2006/relationships/image" Target="../media/image908.png"/><Relationship Id="rId174" Type="http://schemas.openxmlformats.org/officeDocument/2006/relationships/customXml" Target="../ink/ink897.xml"/><Relationship Id="rId195" Type="http://schemas.openxmlformats.org/officeDocument/2006/relationships/image" Target="../media/image929.png"/><Relationship Id="rId209" Type="http://schemas.openxmlformats.org/officeDocument/2006/relationships/image" Target="../media/image936.png"/><Relationship Id="rId220" Type="http://schemas.openxmlformats.org/officeDocument/2006/relationships/customXml" Target="../ink/ink920.xml"/><Relationship Id="rId241" Type="http://schemas.openxmlformats.org/officeDocument/2006/relationships/image" Target="../media/image952.png"/><Relationship Id="rId15" Type="http://schemas.openxmlformats.org/officeDocument/2006/relationships/image" Target="../media/image839.png"/><Relationship Id="rId36" Type="http://schemas.openxmlformats.org/officeDocument/2006/relationships/customXml" Target="../ink/ink828.xml"/><Relationship Id="rId57" Type="http://schemas.openxmlformats.org/officeDocument/2006/relationships/image" Target="../media/image860.png"/><Relationship Id="rId262" Type="http://schemas.openxmlformats.org/officeDocument/2006/relationships/customXml" Target="../ink/ink941.xml"/><Relationship Id="rId283" Type="http://schemas.openxmlformats.org/officeDocument/2006/relationships/image" Target="../media/image973.png"/><Relationship Id="rId318" Type="http://schemas.openxmlformats.org/officeDocument/2006/relationships/customXml" Target="../ink/ink969.xml"/><Relationship Id="rId78" Type="http://schemas.openxmlformats.org/officeDocument/2006/relationships/customXml" Target="../ink/ink849.xml"/><Relationship Id="rId99" Type="http://schemas.openxmlformats.org/officeDocument/2006/relationships/image" Target="../media/image881.png"/><Relationship Id="rId101" Type="http://schemas.openxmlformats.org/officeDocument/2006/relationships/image" Target="../media/image882.png"/><Relationship Id="rId122" Type="http://schemas.openxmlformats.org/officeDocument/2006/relationships/customXml" Target="../ink/ink871.xml"/><Relationship Id="rId143" Type="http://schemas.openxmlformats.org/officeDocument/2006/relationships/image" Target="../media/image903.png"/><Relationship Id="rId164" Type="http://schemas.openxmlformats.org/officeDocument/2006/relationships/customXml" Target="../ink/ink892.xml"/><Relationship Id="rId185" Type="http://schemas.openxmlformats.org/officeDocument/2006/relationships/image" Target="../media/image924.png"/><Relationship Id="rId9" Type="http://schemas.openxmlformats.org/officeDocument/2006/relationships/image" Target="../media/image31.png"/><Relationship Id="rId210" Type="http://schemas.openxmlformats.org/officeDocument/2006/relationships/customXml" Target="../ink/ink915.xml"/><Relationship Id="rId26" Type="http://schemas.openxmlformats.org/officeDocument/2006/relationships/customXml" Target="../ink/ink823.xml"/><Relationship Id="rId231" Type="http://schemas.openxmlformats.org/officeDocument/2006/relationships/image" Target="../media/image947.png"/><Relationship Id="rId252" Type="http://schemas.openxmlformats.org/officeDocument/2006/relationships/customXml" Target="../ink/ink936.xml"/><Relationship Id="rId273" Type="http://schemas.openxmlformats.org/officeDocument/2006/relationships/image" Target="../media/image968.png"/><Relationship Id="rId294" Type="http://schemas.openxmlformats.org/officeDocument/2006/relationships/customXml" Target="../ink/ink957.xml"/><Relationship Id="rId308" Type="http://schemas.openxmlformats.org/officeDocument/2006/relationships/customXml" Target="../ink/ink964.xml"/><Relationship Id="rId47" Type="http://schemas.openxmlformats.org/officeDocument/2006/relationships/image" Target="../media/image855.png"/><Relationship Id="rId68" Type="http://schemas.openxmlformats.org/officeDocument/2006/relationships/customXml" Target="../ink/ink844.xml"/><Relationship Id="rId89" Type="http://schemas.openxmlformats.org/officeDocument/2006/relationships/image" Target="../media/image876.png"/><Relationship Id="rId112" Type="http://schemas.openxmlformats.org/officeDocument/2006/relationships/customXml" Target="../ink/ink866.xml"/><Relationship Id="rId133" Type="http://schemas.openxmlformats.org/officeDocument/2006/relationships/image" Target="../media/image898.png"/><Relationship Id="rId154" Type="http://schemas.openxmlformats.org/officeDocument/2006/relationships/customXml" Target="../ink/ink887.xml"/><Relationship Id="rId175" Type="http://schemas.openxmlformats.org/officeDocument/2006/relationships/image" Target="../media/image919.png"/><Relationship Id="rId196" Type="http://schemas.openxmlformats.org/officeDocument/2006/relationships/customXml" Target="../ink/ink908.xml"/><Relationship Id="rId200" Type="http://schemas.openxmlformats.org/officeDocument/2006/relationships/customXml" Target="../ink/ink910.xml"/><Relationship Id="rId16" Type="http://schemas.openxmlformats.org/officeDocument/2006/relationships/customXml" Target="../ink/ink818.xml"/><Relationship Id="rId221" Type="http://schemas.openxmlformats.org/officeDocument/2006/relationships/image" Target="../media/image942.png"/><Relationship Id="rId242" Type="http://schemas.openxmlformats.org/officeDocument/2006/relationships/customXml" Target="../ink/ink931.xml"/><Relationship Id="rId263" Type="http://schemas.openxmlformats.org/officeDocument/2006/relationships/image" Target="../media/image963.png"/><Relationship Id="rId284" Type="http://schemas.openxmlformats.org/officeDocument/2006/relationships/customXml" Target="../ink/ink952.xml"/><Relationship Id="rId319" Type="http://schemas.openxmlformats.org/officeDocument/2006/relationships/image" Target="../media/image991.png"/><Relationship Id="rId37" Type="http://schemas.openxmlformats.org/officeDocument/2006/relationships/image" Target="../media/image850.png"/><Relationship Id="rId58" Type="http://schemas.openxmlformats.org/officeDocument/2006/relationships/customXml" Target="../ink/ink839.xml"/><Relationship Id="rId79" Type="http://schemas.openxmlformats.org/officeDocument/2006/relationships/image" Target="../media/image871.png"/><Relationship Id="rId102" Type="http://schemas.openxmlformats.org/officeDocument/2006/relationships/customXml" Target="../ink/ink861.xml"/><Relationship Id="rId123" Type="http://schemas.openxmlformats.org/officeDocument/2006/relationships/image" Target="../media/image893.png"/><Relationship Id="rId144" Type="http://schemas.openxmlformats.org/officeDocument/2006/relationships/customXml" Target="../ink/ink882.xml"/><Relationship Id="rId90" Type="http://schemas.openxmlformats.org/officeDocument/2006/relationships/customXml" Target="../ink/ink855.xml"/><Relationship Id="rId165" Type="http://schemas.openxmlformats.org/officeDocument/2006/relationships/image" Target="../media/image914.png"/><Relationship Id="rId186" Type="http://schemas.openxmlformats.org/officeDocument/2006/relationships/customXml" Target="../ink/ink903.xml"/><Relationship Id="rId211" Type="http://schemas.openxmlformats.org/officeDocument/2006/relationships/image" Target="../media/image937.png"/><Relationship Id="rId232" Type="http://schemas.openxmlformats.org/officeDocument/2006/relationships/customXml" Target="../ink/ink926.xml"/><Relationship Id="rId253" Type="http://schemas.openxmlformats.org/officeDocument/2006/relationships/image" Target="../media/image958.png"/><Relationship Id="rId274" Type="http://schemas.openxmlformats.org/officeDocument/2006/relationships/customXml" Target="../ink/ink947.xml"/><Relationship Id="rId295" Type="http://schemas.openxmlformats.org/officeDocument/2006/relationships/image" Target="../media/image979.png"/><Relationship Id="rId309" Type="http://schemas.openxmlformats.org/officeDocument/2006/relationships/image" Target="../media/image986.png"/><Relationship Id="rId27" Type="http://schemas.openxmlformats.org/officeDocument/2006/relationships/image" Target="../media/image845.png"/><Relationship Id="rId48" Type="http://schemas.openxmlformats.org/officeDocument/2006/relationships/customXml" Target="../ink/ink834.xml"/><Relationship Id="rId69" Type="http://schemas.openxmlformats.org/officeDocument/2006/relationships/image" Target="../media/image866.png"/><Relationship Id="rId113" Type="http://schemas.openxmlformats.org/officeDocument/2006/relationships/image" Target="../media/image888.png"/><Relationship Id="rId134" Type="http://schemas.openxmlformats.org/officeDocument/2006/relationships/customXml" Target="../ink/ink877.xml"/><Relationship Id="rId320" Type="http://schemas.openxmlformats.org/officeDocument/2006/relationships/customXml" Target="../ink/ink970.xml"/><Relationship Id="rId80" Type="http://schemas.openxmlformats.org/officeDocument/2006/relationships/customXml" Target="../ink/ink850.xml"/><Relationship Id="rId155" Type="http://schemas.openxmlformats.org/officeDocument/2006/relationships/image" Target="../media/image909.png"/><Relationship Id="rId176" Type="http://schemas.openxmlformats.org/officeDocument/2006/relationships/customXml" Target="../ink/ink898.xml"/><Relationship Id="rId197" Type="http://schemas.openxmlformats.org/officeDocument/2006/relationships/image" Target="../media/image930.png"/><Relationship Id="rId201" Type="http://schemas.openxmlformats.org/officeDocument/2006/relationships/image" Target="../media/image932.png"/><Relationship Id="rId222" Type="http://schemas.openxmlformats.org/officeDocument/2006/relationships/customXml" Target="../ink/ink921.xml"/><Relationship Id="rId243" Type="http://schemas.openxmlformats.org/officeDocument/2006/relationships/image" Target="../media/image953.png"/><Relationship Id="rId264" Type="http://schemas.openxmlformats.org/officeDocument/2006/relationships/customXml" Target="../ink/ink942.xml"/><Relationship Id="rId285" Type="http://schemas.openxmlformats.org/officeDocument/2006/relationships/image" Target="../media/image974.png"/><Relationship Id="rId17" Type="http://schemas.openxmlformats.org/officeDocument/2006/relationships/image" Target="../media/image840.png"/><Relationship Id="rId38" Type="http://schemas.openxmlformats.org/officeDocument/2006/relationships/customXml" Target="../ink/ink829.xml"/><Relationship Id="rId59" Type="http://schemas.openxmlformats.org/officeDocument/2006/relationships/image" Target="../media/image861.png"/><Relationship Id="rId103" Type="http://schemas.openxmlformats.org/officeDocument/2006/relationships/image" Target="../media/image883.png"/><Relationship Id="rId124" Type="http://schemas.openxmlformats.org/officeDocument/2006/relationships/customXml" Target="../ink/ink872.xml"/><Relationship Id="rId310" Type="http://schemas.openxmlformats.org/officeDocument/2006/relationships/customXml" Target="../ink/ink965.xml"/><Relationship Id="rId70" Type="http://schemas.openxmlformats.org/officeDocument/2006/relationships/customXml" Target="../ink/ink845.xml"/><Relationship Id="rId91" Type="http://schemas.openxmlformats.org/officeDocument/2006/relationships/image" Target="../media/image877.png"/><Relationship Id="rId145" Type="http://schemas.openxmlformats.org/officeDocument/2006/relationships/image" Target="../media/image904.png"/><Relationship Id="rId166" Type="http://schemas.openxmlformats.org/officeDocument/2006/relationships/customXml" Target="../ink/ink893.xml"/><Relationship Id="rId187" Type="http://schemas.openxmlformats.org/officeDocument/2006/relationships/image" Target="../media/image925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16.xml"/><Relationship Id="rId233" Type="http://schemas.openxmlformats.org/officeDocument/2006/relationships/image" Target="../media/image948.png"/><Relationship Id="rId254" Type="http://schemas.openxmlformats.org/officeDocument/2006/relationships/customXml" Target="../ink/ink937.xml"/><Relationship Id="rId28" Type="http://schemas.openxmlformats.org/officeDocument/2006/relationships/customXml" Target="../ink/ink824.xml"/><Relationship Id="rId49" Type="http://schemas.openxmlformats.org/officeDocument/2006/relationships/image" Target="../media/image856.png"/><Relationship Id="rId114" Type="http://schemas.openxmlformats.org/officeDocument/2006/relationships/customXml" Target="../ink/ink867.xml"/><Relationship Id="rId275" Type="http://schemas.openxmlformats.org/officeDocument/2006/relationships/image" Target="../media/image969.png"/><Relationship Id="rId296" Type="http://schemas.openxmlformats.org/officeDocument/2006/relationships/customXml" Target="../ink/ink958.xml"/><Relationship Id="rId300" Type="http://schemas.openxmlformats.org/officeDocument/2006/relationships/customXml" Target="../ink/ink960.xml"/><Relationship Id="rId60" Type="http://schemas.openxmlformats.org/officeDocument/2006/relationships/customXml" Target="../ink/ink840.xml"/><Relationship Id="rId81" Type="http://schemas.openxmlformats.org/officeDocument/2006/relationships/image" Target="../media/image872.png"/><Relationship Id="rId135" Type="http://schemas.openxmlformats.org/officeDocument/2006/relationships/image" Target="../media/image899.png"/><Relationship Id="rId156" Type="http://schemas.openxmlformats.org/officeDocument/2006/relationships/customXml" Target="../ink/ink888.xml"/><Relationship Id="rId177" Type="http://schemas.openxmlformats.org/officeDocument/2006/relationships/image" Target="../media/image920.png"/><Relationship Id="rId198" Type="http://schemas.openxmlformats.org/officeDocument/2006/relationships/customXml" Target="../ink/ink909.xml"/><Relationship Id="rId321" Type="http://schemas.openxmlformats.org/officeDocument/2006/relationships/image" Target="../media/image992.png"/><Relationship Id="rId202" Type="http://schemas.openxmlformats.org/officeDocument/2006/relationships/customXml" Target="../ink/ink911.xml"/><Relationship Id="rId223" Type="http://schemas.openxmlformats.org/officeDocument/2006/relationships/image" Target="../media/image943.png"/><Relationship Id="rId244" Type="http://schemas.openxmlformats.org/officeDocument/2006/relationships/customXml" Target="../ink/ink932.xml"/><Relationship Id="rId18" Type="http://schemas.openxmlformats.org/officeDocument/2006/relationships/customXml" Target="../ink/ink819.xml"/><Relationship Id="rId39" Type="http://schemas.openxmlformats.org/officeDocument/2006/relationships/image" Target="../media/image851.png"/><Relationship Id="rId265" Type="http://schemas.openxmlformats.org/officeDocument/2006/relationships/image" Target="../media/image964.png"/><Relationship Id="rId286" Type="http://schemas.openxmlformats.org/officeDocument/2006/relationships/customXml" Target="../ink/ink953.xml"/><Relationship Id="rId50" Type="http://schemas.openxmlformats.org/officeDocument/2006/relationships/customXml" Target="../ink/ink835.xml"/><Relationship Id="rId104" Type="http://schemas.openxmlformats.org/officeDocument/2006/relationships/customXml" Target="../ink/ink862.xml"/><Relationship Id="rId125" Type="http://schemas.openxmlformats.org/officeDocument/2006/relationships/image" Target="../media/image894.png"/><Relationship Id="rId146" Type="http://schemas.openxmlformats.org/officeDocument/2006/relationships/customXml" Target="../ink/ink883.xml"/><Relationship Id="rId167" Type="http://schemas.openxmlformats.org/officeDocument/2006/relationships/image" Target="../media/image915.png"/><Relationship Id="rId188" Type="http://schemas.openxmlformats.org/officeDocument/2006/relationships/customXml" Target="../ink/ink904.xml"/><Relationship Id="rId311" Type="http://schemas.openxmlformats.org/officeDocument/2006/relationships/image" Target="../media/image987.png"/><Relationship Id="rId71" Type="http://schemas.openxmlformats.org/officeDocument/2006/relationships/image" Target="../media/image867.png"/><Relationship Id="rId92" Type="http://schemas.openxmlformats.org/officeDocument/2006/relationships/customXml" Target="../ink/ink856.xml"/><Relationship Id="rId213" Type="http://schemas.openxmlformats.org/officeDocument/2006/relationships/image" Target="../media/image938.png"/><Relationship Id="rId234" Type="http://schemas.openxmlformats.org/officeDocument/2006/relationships/customXml" Target="../ink/ink927.xml"/><Relationship Id="rId2" Type="http://schemas.openxmlformats.org/officeDocument/2006/relationships/customXml" Target="../ink/ink811.xml"/><Relationship Id="rId29" Type="http://schemas.openxmlformats.org/officeDocument/2006/relationships/image" Target="../media/image846.png"/><Relationship Id="rId255" Type="http://schemas.openxmlformats.org/officeDocument/2006/relationships/image" Target="../media/image959.png"/><Relationship Id="rId276" Type="http://schemas.openxmlformats.org/officeDocument/2006/relationships/customXml" Target="../ink/ink948.xml"/><Relationship Id="rId297" Type="http://schemas.openxmlformats.org/officeDocument/2006/relationships/image" Target="../media/image980.png"/><Relationship Id="rId40" Type="http://schemas.openxmlformats.org/officeDocument/2006/relationships/customXml" Target="../ink/ink830.xml"/><Relationship Id="rId115" Type="http://schemas.openxmlformats.org/officeDocument/2006/relationships/image" Target="../media/image889.png"/><Relationship Id="rId136" Type="http://schemas.openxmlformats.org/officeDocument/2006/relationships/customXml" Target="../ink/ink878.xml"/><Relationship Id="rId157" Type="http://schemas.openxmlformats.org/officeDocument/2006/relationships/image" Target="../media/image910.png"/><Relationship Id="rId178" Type="http://schemas.openxmlformats.org/officeDocument/2006/relationships/customXml" Target="../ink/ink899.xml"/><Relationship Id="rId301" Type="http://schemas.openxmlformats.org/officeDocument/2006/relationships/image" Target="../media/image982.png"/><Relationship Id="rId61" Type="http://schemas.openxmlformats.org/officeDocument/2006/relationships/image" Target="../media/image862.png"/><Relationship Id="rId82" Type="http://schemas.openxmlformats.org/officeDocument/2006/relationships/customXml" Target="../ink/ink851.xml"/><Relationship Id="rId199" Type="http://schemas.openxmlformats.org/officeDocument/2006/relationships/image" Target="../media/image931.png"/><Relationship Id="rId203" Type="http://schemas.openxmlformats.org/officeDocument/2006/relationships/image" Target="../media/image933.png"/><Relationship Id="rId19" Type="http://schemas.openxmlformats.org/officeDocument/2006/relationships/image" Target="../media/image841.png"/><Relationship Id="rId224" Type="http://schemas.openxmlformats.org/officeDocument/2006/relationships/customXml" Target="../ink/ink922.xml"/><Relationship Id="rId245" Type="http://schemas.openxmlformats.org/officeDocument/2006/relationships/image" Target="../media/image954.png"/><Relationship Id="rId266" Type="http://schemas.openxmlformats.org/officeDocument/2006/relationships/customXml" Target="../ink/ink943.xml"/><Relationship Id="rId287" Type="http://schemas.openxmlformats.org/officeDocument/2006/relationships/image" Target="../media/image975.png"/><Relationship Id="rId30" Type="http://schemas.openxmlformats.org/officeDocument/2006/relationships/customXml" Target="../ink/ink825.xml"/><Relationship Id="rId105" Type="http://schemas.openxmlformats.org/officeDocument/2006/relationships/image" Target="../media/image884.png"/><Relationship Id="rId126" Type="http://schemas.openxmlformats.org/officeDocument/2006/relationships/customXml" Target="../ink/ink873.xml"/><Relationship Id="rId147" Type="http://schemas.openxmlformats.org/officeDocument/2006/relationships/image" Target="../media/image905.png"/><Relationship Id="rId168" Type="http://schemas.openxmlformats.org/officeDocument/2006/relationships/customXml" Target="../ink/ink894.xml"/><Relationship Id="rId312" Type="http://schemas.openxmlformats.org/officeDocument/2006/relationships/customXml" Target="../ink/ink966.xml"/><Relationship Id="rId51" Type="http://schemas.openxmlformats.org/officeDocument/2006/relationships/image" Target="../media/image857.png"/><Relationship Id="rId72" Type="http://schemas.openxmlformats.org/officeDocument/2006/relationships/customXml" Target="../ink/ink846.xml"/><Relationship Id="rId93" Type="http://schemas.openxmlformats.org/officeDocument/2006/relationships/image" Target="../media/image878.png"/><Relationship Id="rId189" Type="http://schemas.openxmlformats.org/officeDocument/2006/relationships/image" Target="../media/image926.png"/><Relationship Id="rId3" Type="http://schemas.openxmlformats.org/officeDocument/2006/relationships/image" Target="../media/image834.png"/><Relationship Id="rId214" Type="http://schemas.openxmlformats.org/officeDocument/2006/relationships/customXml" Target="../ink/ink917.xml"/><Relationship Id="rId235" Type="http://schemas.openxmlformats.org/officeDocument/2006/relationships/image" Target="../media/image949.png"/><Relationship Id="rId256" Type="http://schemas.openxmlformats.org/officeDocument/2006/relationships/customXml" Target="../ink/ink938.xml"/><Relationship Id="rId277" Type="http://schemas.openxmlformats.org/officeDocument/2006/relationships/image" Target="../media/image970.png"/><Relationship Id="rId298" Type="http://schemas.openxmlformats.org/officeDocument/2006/relationships/customXml" Target="../ink/ink959.xml"/><Relationship Id="rId116" Type="http://schemas.openxmlformats.org/officeDocument/2006/relationships/customXml" Target="../ink/ink868.xml"/><Relationship Id="rId137" Type="http://schemas.openxmlformats.org/officeDocument/2006/relationships/image" Target="../media/image900.png"/><Relationship Id="rId158" Type="http://schemas.openxmlformats.org/officeDocument/2006/relationships/customXml" Target="../ink/ink889.xml"/><Relationship Id="rId302" Type="http://schemas.openxmlformats.org/officeDocument/2006/relationships/customXml" Target="../ink/ink961.xml"/><Relationship Id="rId20" Type="http://schemas.openxmlformats.org/officeDocument/2006/relationships/customXml" Target="../ink/ink820.xml"/><Relationship Id="rId41" Type="http://schemas.openxmlformats.org/officeDocument/2006/relationships/image" Target="../media/image852.png"/><Relationship Id="rId62" Type="http://schemas.openxmlformats.org/officeDocument/2006/relationships/customXml" Target="../ink/ink841.xml"/><Relationship Id="rId83" Type="http://schemas.openxmlformats.org/officeDocument/2006/relationships/image" Target="../media/image873.png"/><Relationship Id="rId179" Type="http://schemas.openxmlformats.org/officeDocument/2006/relationships/image" Target="../media/image921.png"/><Relationship Id="rId190" Type="http://schemas.openxmlformats.org/officeDocument/2006/relationships/customXml" Target="../ink/ink905.xml"/><Relationship Id="rId204" Type="http://schemas.openxmlformats.org/officeDocument/2006/relationships/customXml" Target="../ink/ink912.xml"/><Relationship Id="rId225" Type="http://schemas.openxmlformats.org/officeDocument/2006/relationships/image" Target="../media/image944.png"/><Relationship Id="rId246" Type="http://schemas.openxmlformats.org/officeDocument/2006/relationships/customXml" Target="../ink/ink933.xml"/><Relationship Id="rId267" Type="http://schemas.openxmlformats.org/officeDocument/2006/relationships/image" Target="../media/image965.png"/><Relationship Id="rId288" Type="http://schemas.openxmlformats.org/officeDocument/2006/relationships/customXml" Target="../ink/ink954.xml"/><Relationship Id="rId106" Type="http://schemas.openxmlformats.org/officeDocument/2006/relationships/customXml" Target="../ink/ink863.xml"/><Relationship Id="rId127" Type="http://schemas.openxmlformats.org/officeDocument/2006/relationships/image" Target="../media/image895.png"/><Relationship Id="rId313" Type="http://schemas.openxmlformats.org/officeDocument/2006/relationships/image" Target="../media/image988.png"/><Relationship Id="rId10" Type="http://schemas.openxmlformats.org/officeDocument/2006/relationships/customXml" Target="../ink/ink815.xml"/><Relationship Id="rId31" Type="http://schemas.openxmlformats.org/officeDocument/2006/relationships/image" Target="../media/image847.png"/><Relationship Id="rId52" Type="http://schemas.openxmlformats.org/officeDocument/2006/relationships/customXml" Target="../ink/ink836.xml"/><Relationship Id="rId73" Type="http://schemas.openxmlformats.org/officeDocument/2006/relationships/image" Target="../media/image868.png"/><Relationship Id="rId94" Type="http://schemas.openxmlformats.org/officeDocument/2006/relationships/customXml" Target="../ink/ink857.xml"/><Relationship Id="rId148" Type="http://schemas.openxmlformats.org/officeDocument/2006/relationships/customXml" Target="../ink/ink884.xml"/><Relationship Id="rId169" Type="http://schemas.openxmlformats.org/officeDocument/2006/relationships/image" Target="../media/image916.png"/><Relationship Id="rId4" Type="http://schemas.openxmlformats.org/officeDocument/2006/relationships/customXml" Target="../ink/ink812.xml"/><Relationship Id="rId180" Type="http://schemas.openxmlformats.org/officeDocument/2006/relationships/customXml" Target="../ink/ink900.xml"/><Relationship Id="rId215" Type="http://schemas.openxmlformats.org/officeDocument/2006/relationships/image" Target="../media/image939.png"/><Relationship Id="rId236" Type="http://schemas.openxmlformats.org/officeDocument/2006/relationships/customXml" Target="../ink/ink928.xml"/><Relationship Id="rId257" Type="http://schemas.openxmlformats.org/officeDocument/2006/relationships/image" Target="../media/image960.png"/><Relationship Id="rId278" Type="http://schemas.openxmlformats.org/officeDocument/2006/relationships/customXml" Target="../ink/ink949.xml"/><Relationship Id="rId303" Type="http://schemas.openxmlformats.org/officeDocument/2006/relationships/image" Target="../media/image983.png"/><Relationship Id="rId42" Type="http://schemas.openxmlformats.org/officeDocument/2006/relationships/customXml" Target="../ink/ink831.xml"/><Relationship Id="rId84" Type="http://schemas.openxmlformats.org/officeDocument/2006/relationships/customXml" Target="../ink/ink852.xml"/><Relationship Id="rId138" Type="http://schemas.openxmlformats.org/officeDocument/2006/relationships/customXml" Target="../ink/ink879.xml"/><Relationship Id="rId191" Type="http://schemas.openxmlformats.org/officeDocument/2006/relationships/image" Target="../media/image927.png"/><Relationship Id="rId205" Type="http://schemas.openxmlformats.org/officeDocument/2006/relationships/image" Target="../media/image934.png"/><Relationship Id="rId247" Type="http://schemas.openxmlformats.org/officeDocument/2006/relationships/image" Target="../media/image955.png"/><Relationship Id="rId107" Type="http://schemas.openxmlformats.org/officeDocument/2006/relationships/image" Target="../media/image885.png"/><Relationship Id="rId289" Type="http://schemas.openxmlformats.org/officeDocument/2006/relationships/image" Target="../media/image976.png"/><Relationship Id="rId11" Type="http://schemas.openxmlformats.org/officeDocument/2006/relationships/image" Target="../media/image837.png"/><Relationship Id="rId53" Type="http://schemas.openxmlformats.org/officeDocument/2006/relationships/image" Target="../media/image858.png"/><Relationship Id="rId149" Type="http://schemas.openxmlformats.org/officeDocument/2006/relationships/image" Target="../media/image906.png"/><Relationship Id="rId314" Type="http://schemas.openxmlformats.org/officeDocument/2006/relationships/customXml" Target="../ink/ink967.xml"/><Relationship Id="rId95" Type="http://schemas.openxmlformats.org/officeDocument/2006/relationships/image" Target="../media/image879.png"/><Relationship Id="rId160" Type="http://schemas.openxmlformats.org/officeDocument/2006/relationships/customXml" Target="../ink/ink890.xml"/><Relationship Id="rId216" Type="http://schemas.openxmlformats.org/officeDocument/2006/relationships/customXml" Target="../ink/ink918.xml"/><Relationship Id="rId258" Type="http://schemas.openxmlformats.org/officeDocument/2006/relationships/customXml" Target="../ink/ink939.xml"/><Relationship Id="rId22" Type="http://schemas.openxmlformats.org/officeDocument/2006/relationships/customXml" Target="../ink/ink821.xml"/><Relationship Id="rId64" Type="http://schemas.openxmlformats.org/officeDocument/2006/relationships/customXml" Target="../ink/ink842.xml"/><Relationship Id="rId118" Type="http://schemas.openxmlformats.org/officeDocument/2006/relationships/customXml" Target="../ink/ink869.xml"/><Relationship Id="rId171" Type="http://schemas.openxmlformats.org/officeDocument/2006/relationships/image" Target="../media/image917.png"/><Relationship Id="rId227" Type="http://schemas.openxmlformats.org/officeDocument/2006/relationships/image" Target="../media/image945.png"/><Relationship Id="rId269" Type="http://schemas.openxmlformats.org/officeDocument/2006/relationships/image" Target="../media/image966.png"/><Relationship Id="rId33" Type="http://schemas.openxmlformats.org/officeDocument/2006/relationships/image" Target="../media/image848.png"/><Relationship Id="rId129" Type="http://schemas.openxmlformats.org/officeDocument/2006/relationships/image" Target="../media/image896.png"/><Relationship Id="rId280" Type="http://schemas.openxmlformats.org/officeDocument/2006/relationships/customXml" Target="../ink/ink950.xml"/><Relationship Id="rId75" Type="http://schemas.openxmlformats.org/officeDocument/2006/relationships/image" Target="../media/image869.png"/><Relationship Id="rId140" Type="http://schemas.openxmlformats.org/officeDocument/2006/relationships/customXml" Target="../ink/ink880.xml"/><Relationship Id="rId182" Type="http://schemas.openxmlformats.org/officeDocument/2006/relationships/customXml" Target="../ink/ink901.xml"/><Relationship Id="rId6" Type="http://schemas.openxmlformats.org/officeDocument/2006/relationships/customXml" Target="../ink/ink813.xml"/><Relationship Id="rId238" Type="http://schemas.openxmlformats.org/officeDocument/2006/relationships/customXml" Target="../ink/ink929.xml"/><Relationship Id="rId291" Type="http://schemas.openxmlformats.org/officeDocument/2006/relationships/image" Target="../media/image977.png"/><Relationship Id="rId305" Type="http://schemas.openxmlformats.org/officeDocument/2006/relationships/image" Target="../media/image984.png"/><Relationship Id="rId44" Type="http://schemas.openxmlformats.org/officeDocument/2006/relationships/customXml" Target="../ink/ink832.xml"/><Relationship Id="rId86" Type="http://schemas.openxmlformats.org/officeDocument/2006/relationships/customXml" Target="../ink/ink853.xml"/><Relationship Id="rId151" Type="http://schemas.openxmlformats.org/officeDocument/2006/relationships/image" Target="../media/image907.png"/><Relationship Id="rId193" Type="http://schemas.openxmlformats.org/officeDocument/2006/relationships/image" Target="../media/image928.png"/><Relationship Id="rId207" Type="http://schemas.openxmlformats.org/officeDocument/2006/relationships/image" Target="../media/image935.png"/><Relationship Id="rId249" Type="http://schemas.openxmlformats.org/officeDocument/2006/relationships/image" Target="../media/image956.png"/><Relationship Id="rId13" Type="http://schemas.openxmlformats.org/officeDocument/2006/relationships/image" Target="../media/image838.png"/><Relationship Id="rId109" Type="http://schemas.openxmlformats.org/officeDocument/2006/relationships/image" Target="../media/image886.png"/><Relationship Id="rId260" Type="http://schemas.openxmlformats.org/officeDocument/2006/relationships/customXml" Target="../ink/ink940.xml"/><Relationship Id="rId316" Type="http://schemas.openxmlformats.org/officeDocument/2006/relationships/customXml" Target="../ink/ink96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0.png"/><Relationship Id="rId21" Type="http://schemas.openxmlformats.org/officeDocument/2006/relationships/image" Target="../media/image1002.png"/><Relationship Id="rId42" Type="http://schemas.openxmlformats.org/officeDocument/2006/relationships/customXml" Target="../ink/ink991.xml"/><Relationship Id="rId63" Type="http://schemas.openxmlformats.org/officeDocument/2006/relationships/image" Target="../media/image1023.png"/><Relationship Id="rId84" Type="http://schemas.openxmlformats.org/officeDocument/2006/relationships/customXml" Target="../ink/ink1012.xml"/><Relationship Id="rId138" Type="http://schemas.openxmlformats.org/officeDocument/2006/relationships/customXml" Target="../ink/ink1039.xml"/><Relationship Id="rId159" Type="http://schemas.openxmlformats.org/officeDocument/2006/relationships/image" Target="../media/image1071.png"/><Relationship Id="rId170" Type="http://schemas.openxmlformats.org/officeDocument/2006/relationships/customXml" Target="../ink/ink1055.xml"/><Relationship Id="rId191" Type="http://schemas.openxmlformats.org/officeDocument/2006/relationships/image" Target="../media/image1087.png"/><Relationship Id="rId107" Type="http://schemas.openxmlformats.org/officeDocument/2006/relationships/image" Target="../media/image1045.png"/><Relationship Id="rId11" Type="http://schemas.openxmlformats.org/officeDocument/2006/relationships/image" Target="../media/image997.png"/><Relationship Id="rId32" Type="http://schemas.openxmlformats.org/officeDocument/2006/relationships/customXml" Target="../ink/ink986.xml"/><Relationship Id="rId53" Type="http://schemas.openxmlformats.org/officeDocument/2006/relationships/image" Target="../media/image1018.png"/><Relationship Id="rId74" Type="http://schemas.openxmlformats.org/officeDocument/2006/relationships/customXml" Target="../ink/ink1007.xml"/><Relationship Id="rId128" Type="http://schemas.openxmlformats.org/officeDocument/2006/relationships/customXml" Target="../ink/ink1034.xml"/><Relationship Id="rId149" Type="http://schemas.openxmlformats.org/officeDocument/2006/relationships/image" Target="../media/image1066.png"/><Relationship Id="rId5" Type="http://schemas.openxmlformats.org/officeDocument/2006/relationships/image" Target="../media/image994.png"/><Relationship Id="rId95" Type="http://schemas.openxmlformats.org/officeDocument/2006/relationships/image" Target="../media/image1039.png"/><Relationship Id="rId160" Type="http://schemas.openxmlformats.org/officeDocument/2006/relationships/customXml" Target="../ink/ink1050.xml"/><Relationship Id="rId181" Type="http://schemas.openxmlformats.org/officeDocument/2006/relationships/image" Target="../media/image1082.png"/><Relationship Id="rId22" Type="http://schemas.openxmlformats.org/officeDocument/2006/relationships/customXml" Target="../ink/ink981.xml"/><Relationship Id="rId43" Type="http://schemas.openxmlformats.org/officeDocument/2006/relationships/image" Target="../media/image1013.png"/><Relationship Id="rId64" Type="http://schemas.openxmlformats.org/officeDocument/2006/relationships/customXml" Target="../ink/ink1002.xml"/><Relationship Id="rId118" Type="http://schemas.openxmlformats.org/officeDocument/2006/relationships/customXml" Target="../ink/ink1029.xml"/><Relationship Id="rId139" Type="http://schemas.openxmlformats.org/officeDocument/2006/relationships/image" Target="../media/image1061.png"/><Relationship Id="rId85" Type="http://schemas.openxmlformats.org/officeDocument/2006/relationships/image" Target="../media/image1034.png"/><Relationship Id="rId150" Type="http://schemas.openxmlformats.org/officeDocument/2006/relationships/customXml" Target="../ink/ink1045.xml"/><Relationship Id="rId171" Type="http://schemas.openxmlformats.org/officeDocument/2006/relationships/image" Target="../media/image1077.png"/><Relationship Id="rId192" Type="http://schemas.openxmlformats.org/officeDocument/2006/relationships/customXml" Target="../ink/ink1066.xml"/><Relationship Id="rId12" Type="http://schemas.openxmlformats.org/officeDocument/2006/relationships/customXml" Target="../ink/ink976.xml"/><Relationship Id="rId33" Type="http://schemas.openxmlformats.org/officeDocument/2006/relationships/image" Target="../media/image1008.png"/><Relationship Id="rId108" Type="http://schemas.openxmlformats.org/officeDocument/2006/relationships/customXml" Target="../ink/ink1024.xml"/><Relationship Id="rId129" Type="http://schemas.openxmlformats.org/officeDocument/2006/relationships/image" Target="../media/image1056.png"/><Relationship Id="rId54" Type="http://schemas.openxmlformats.org/officeDocument/2006/relationships/customXml" Target="../ink/ink997.xml"/><Relationship Id="rId75" Type="http://schemas.openxmlformats.org/officeDocument/2006/relationships/image" Target="../media/image1029.png"/><Relationship Id="rId96" Type="http://schemas.openxmlformats.org/officeDocument/2006/relationships/customXml" Target="../ink/ink1018.xml"/><Relationship Id="rId140" Type="http://schemas.openxmlformats.org/officeDocument/2006/relationships/customXml" Target="../ink/ink1040.xml"/><Relationship Id="rId161" Type="http://schemas.openxmlformats.org/officeDocument/2006/relationships/image" Target="../media/image1072.png"/><Relationship Id="rId182" Type="http://schemas.openxmlformats.org/officeDocument/2006/relationships/customXml" Target="../ink/ink1061.xml"/><Relationship Id="rId6" Type="http://schemas.openxmlformats.org/officeDocument/2006/relationships/customXml" Target="../ink/ink973.xml"/><Relationship Id="rId23" Type="http://schemas.openxmlformats.org/officeDocument/2006/relationships/image" Target="../media/image1003.png"/><Relationship Id="rId119" Type="http://schemas.openxmlformats.org/officeDocument/2006/relationships/image" Target="../media/image1051.png"/><Relationship Id="rId44" Type="http://schemas.openxmlformats.org/officeDocument/2006/relationships/customXml" Target="../ink/ink992.xml"/><Relationship Id="rId65" Type="http://schemas.openxmlformats.org/officeDocument/2006/relationships/image" Target="../media/image1024.png"/><Relationship Id="rId86" Type="http://schemas.openxmlformats.org/officeDocument/2006/relationships/customXml" Target="../ink/ink1013.xml"/><Relationship Id="rId130" Type="http://schemas.openxmlformats.org/officeDocument/2006/relationships/customXml" Target="../ink/ink1035.xml"/><Relationship Id="rId151" Type="http://schemas.openxmlformats.org/officeDocument/2006/relationships/image" Target="../media/image1067.png"/><Relationship Id="rId172" Type="http://schemas.openxmlformats.org/officeDocument/2006/relationships/customXml" Target="../ink/ink1056.xml"/><Relationship Id="rId193" Type="http://schemas.openxmlformats.org/officeDocument/2006/relationships/image" Target="../media/image1088.png"/><Relationship Id="rId13" Type="http://schemas.openxmlformats.org/officeDocument/2006/relationships/image" Target="../media/image998.png"/><Relationship Id="rId109" Type="http://schemas.openxmlformats.org/officeDocument/2006/relationships/image" Target="../media/image1046.png"/><Relationship Id="rId34" Type="http://schemas.openxmlformats.org/officeDocument/2006/relationships/customXml" Target="../ink/ink987.xml"/><Relationship Id="rId55" Type="http://schemas.openxmlformats.org/officeDocument/2006/relationships/image" Target="../media/image1019.png"/><Relationship Id="rId76" Type="http://schemas.openxmlformats.org/officeDocument/2006/relationships/customXml" Target="../ink/ink1008.xml"/><Relationship Id="rId97" Type="http://schemas.openxmlformats.org/officeDocument/2006/relationships/image" Target="../media/image1040.png"/><Relationship Id="rId120" Type="http://schemas.openxmlformats.org/officeDocument/2006/relationships/customXml" Target="../ink/ink1030.xml"/><Relationship Id="rId141" Type="http://schemas.openxmlformats.org/officeDocument/2006/relationships/image" Target="../media/image1062.png"/><Relationship Id="rId7" Type="http://schemas.openxmlformats.org/officeDocument/2006/relationships/image" Target="../media/image995.png"/><Relationship Id="rId162" Type="http://schemas.openxmlformats.org/officeDocument/2006/relationships/customXml" Target="../ink/ink1051.xml"/><Relationship Id="rId183" Type="http://schemas.openxmlformats.org/officeDocument/2006/relationships/image" Target="../media/image1083.png"/><Relationship Id="rId2" Type="http://schemas.openxmlformats.org/officeDocument/2006/relationships/customXml" Target="../ink/ink971.xml"/><Relationship Id="rId29" Type="http://schemas.openxmlformats.org/officeDocument/2006/relationships/image" Target="../media/image1006.png"/><Relationship Id="rId24" Type="http://schemas.openxmlformats.org/officeDocument/2006/relationships/customXml" Target="../ink/ink982.xml"/><Relationship Id="rId40" Type="http://schemas.openxmlformats.org/officeDocument/2006/relationships/customXml" Target="../ink/ink990.xml"/><Relationship Id="rId45" Type="http://schemas.openxmlformats.org/officeDocument/2006/relationships/image" Target="../media/image1014.png"/><Relationship Id="rId66" Type="http://schemas.openxmlformats.org/officeDocument/2006/relationships/customXml" Target="../ink/ink1003.xml"/><Relationship Id="rId87" Type="http://schemas.openxmlformats.org/officeDocument/2006/relationships/image" Target="../media/image1035.png"/><Relationship Id="rId110" Type="http://schemas.openxmlformats.org/officeDocument/2006/relationships/customXml" Target="../ink/ink1025.xml"/><Relationship Id="rId115" Type="http://schemas.openxmlformats.org/officeDocument/2006/relationships/image" Target="../media/image1049.png"/><Relationship Id="rId131" Type="http://schemas.openxmlformats.org/officeDocument/2006/relationships/image" Target="../media/image1057.png"/><Relationship Id="rId136" Type="http://schemas.openxmlformats.org/officeDocument/2006/relationships/customXml" Target="../ink/ink1038.xml"/><Relationship Id="rId157" Type="http://schemas.openxmlformats.org/officeDocument/2006/relationships/image" Target="../media/image1070.png"/><Relationship Id="rId178" Type="http://schemas.openxmlformats.org/officeDocument/2006/relationships/customXml" Target="../ink/ink1059.xml"/><Relationship Id="rId61" Type="http://schemas.openxmlformats.org/officeDocument/2006/relationships/image" Target="../media/image1022.png"/><Relationship Id="rId82" Type="http://schemas.openxmlformats.org/officeDocument/2006/relationships/customXml" Target="../ink/ink1011.xml"/><Relationship Id="rId152" Type="http://schemas.openxmlformats.org/officeDocument/2006/relationships/customXml" Target="../ink/ink1046.xml"/><Relationship Id="rId173" Type="http://schemas.openxmlformats.org/officeDocument/2006/relationships/image" Target="../media/image1078.png"/><Relationship Id="rId194" Type="http://schemas.openxmlformats.org/officeDocument/2006/relationships/customXml" Target="../ink/ink1067.xml"/><Relationship Id="rId199" Type="http://schemas.openxmlformats.org/officeDocument/2006/relationships/image" Target="../media/image1091.png"/><Relationship Id="rId203" Type="http://schemas.openxmlformats.org/officeDocument/2006/relationships/image" Target="../media/image1093.png"/><Relationship Id="rId19" Type="http://schemas.openxmlformats.org/officeDocument/2006/relationships/image" Target="../media/image1001.png"/><Relationship Id="rId14" Type="http://schemas.openxmlformats.org/officeDocument/2006/relationships/customXml" Target="../ink/ink977.xml"/><Relationship Id="rId30" Type="http://schemas.openxmlformats.org/officeDocument/2006/relationships/customXml" Target="../ink/ink985.xml"/><Relationship Id="rId35" Type="http://schemas.openxmlformats.org/officeDocument/2006/relationships/image" Target="../media/image1009.png"/><Relationship Id="rId56" Type="http://schemas.openxmlformats.org/officeDocument/2006/relationships/customXml" Target="../ink/ink998.xml"/><Relationship Id="rId77" Type="http://schemas.openxmlformats.org/officeDocument/2006/relationships/image" Target="../media/image1030.png"/><Relationship Id="rId100" Type="http://schemas.openxmlformats.org/officeDocument/2006/relationships/customXml" Target="../ink/ink1020.xml"/><Relationship Id="rId105" Type="http://schemas.openxmlformats.org/officeDocument/2006/relationships/image" Target="../media/image1044.png"/><Relationship Id="rId126" Type="http://schemas.openxmlformats.org/officeDocument/2006/relationships/customXml" Target="../ink/ink1033.xml"/><Relationship Id="rId147" Type="http://schemas.openxmlformats.org/officeDocument/2006/relationships/image" Target="../media/image1065.png"/><Relationship Id="rId168" Type="http://schemas.openxmlformats.org/officeDocument/2006/relationships/customXml" Target="../ink/ink1054.xml"/><Relationship Id="rId8" Type="http://schemas.openxmlformats.org/officeDocument/2006/relationships/customXml" Target="../ink/ink974.xml"/><Relationship Id="rId51" Type="http://schemas.openxmlformats.org/officeDocument/2006/relationships/image" Target="../media/image1017.png"/><Relationship Id="rId72" Type="http://schemas.openxmlformats.org/officeDocument/2006/relationships/customXml" Target="../ink/ink1006.xml"/><Relationship Id="rId93" Type="http://schemas.openxmlformats.org/officeDocument/2006/relationships/image" Target="../media/image1038.png"/><Relationship Id="rId98" Type="http://schemas.openxmlformats.org/officeDocument/2006/relationships/customXml" Target="../ink/ink1019.xml"/><Relationship Id="rId121" Type="http://schemas.openxmlformats.org/officeDocument/2006/relationships/image" Target="../media/image1052.png"/><Relationship Id="rId142" Type="http://schemas.openxmlformats.org/officeDocument/2006/relationships/customXml" Target="../ink/ink1041.xml"/><Relationship Id="rId163" Type="http://schemas.openxmlformats.org/officeDocument/2006/relationships/image" Target="../media/image1073.png"/><Relationship Id="rId184" Type="http://schemas.openxmlformats.org/officeDocument/2006/relationships/customXml" Target="../ink/ink1062.xml"/><Relationship Id="rId189" Type="http://schemas.openxmlformats.org/officeDocument/2006/relationships/image" Target="../media/image1086.png"/><Relationship Id="rId3" Type="http://schemas.openxmlformats.org/officeDocument/2006/relationships/image" Target="../media/image993.png"/><Relationship Id="rId25" Type="http://schemas.openxmlformats.org/officeDocument/2006/relationships/image" Target="../media/image1004.png"/><Relationship Id="rId46" Type="http://schemas.openxmlformats.org/officeDocument/2006/relationships/customXml" Target="../ink/ink993.xml"/><Relationship Id="rId67" Type="http://schemas.openxmlformats.org/officeDocument/2006/relationships/image" Target="../media/image1025.png"/><Relationship Id="rId116" Type="http://schemas.openxmlformats.org/officeDocument/2006/relationships/customXml" Target="../ink/ink1028.xml"/><Relationship Id="rId137" Type="http://schemas.openxmlformats.org/officeDocument/2006/relationships/image" Target="../media/image1060.png"/><Relationship Id="rId158" Type="http://schemas.openxmlformats.org/officeDocument/2006/relationships/customXml" Target="../ink/ink1049.xml"/><Relationship Id="rId20" Type="http://schemas.openxmlformats.org/officeDocument/2006/relationships/customXml" Target="../ink/ink980.xml"/><Relationship Id="rId41" Type="http://schemas.openxmlformats.org/officeDocument/2006/relationships/image" Target="../media/image1012.png"/><Relationship Id="rId62" Type="http://schemas.openxmlformats.org/officeDocument/2006/relationships/customXml" Target="../ink/ink1001.xml"/><Relationship Id="rId83" Type="http://schemas.openxmlformats.org/officeDocument/2006/relationships/image" Target="../media/image1033.png"/><Relationship Id="rId88" Type="http://schemas.openxmlformats.org/officeDocument/2006/relationships/customXml" Target="../ink/ink1014.xml"/><Relationship Id="rId111" Type="http://schemas.openxmlformats.org/officeDocument/2006/relationships/image" Target="../media/image1047.png"/><Relationship Id="rId132" Type="http://schemas.openxmlformats.org/officeDocument/2006/relationships/customXml" Target="../ink/ink1036.xml"/><Relationship Id="rId153" Type="http://schemas.openxmlformats.org/officeDocument/2006/relationships/image" Target="../media/image1068.png"/><Relationship Id="rId174" Type="http://schemas.openxmlformats.org/officeDocument/2006/relationships/customXml" Target="../ink/ink1057.xml"/><Relationship Id="rId179" Type="http://schemas.openxmlformats.org/officeDocument/2006/relationships/image" Target="../media/image1081.png"/><Relationship Id="rId195" Type="http://schemas.openxmlformats.org/officeDocument/2006/relationships/image" Target="../media/image1089.png"/><Relationship Id="rId190" Type="http://schemas.openxmlformats.org/officeDocument/2006/relationships/customXml" Target="../ink/ink1065.xml"/><Relationship Id="rId15" Type="http://schemas.openxmlformats.org/officeDocument/2006/relationships/image" Target="../media/image999.png"/><Relationship Id="rId36" Type="http://schemas.openxmlformats.org/officeDocument/2006/relationships/customXml" Target="../ink/ink988.xml"/><Relationship Id="rId57" Type="http://schemas.openxmlformats.org/officeDocument/2006/relationships/image" Target="../media/image1020.png"/><Relationship Id="rId106" Type="http://schemas.openxmlformats.org/officeDocument/2006/relationships/customXml" Target="../ink/ink1023.xml"/><Relationship Id="rId127" Type="http://schemas.openxmlformats.org/officeDocument/2006/relationships/image" Target="../media/image1055.png"/><Relationship Id="rId10" Type="http://schemas.openxmlformats.org/officeDocument/2006/relationships/customXml" Target="../ink/ink975.xml"/><Relationship Id="rId31" Type="http://schemas.openxmlformats.org/officeDocument/2006/relationships/image" Target="../media/image1007.png"/><Relationship Id="rId52" Type="http://schemas.openxmlformats.org/officeDocument/2006/relationships/customXml" Target="../ink/ink996.xml"/><Relationship Id="rId73" Type="http://schemas.openxmlformats.org/officeDocument/2006/relationships/image" Target="../media/image1028.png"/><Relationship Id="rId78" Type="http://schemas.openxmlformats.org/officeDocument/2006/relationships/customXml" Target="../ink/ink1009.xml"/><Relationship Id="rId94" Type="http://schemas.openxmlformats.org/officeDocument/2006/relationships/customXml" Target="../ink/ink1017.xml"/><Relationship Id="rId99" Type="http://schemas.openxmlformats.org/officeDocument/2006/relationships/image" Target="../media/image1041.png"/><Relationship Id="rId101" Type="http://schemas.openxmlformats.org/officeDocument/2006/relationships/image" Target="../media/image1042.png"/><Relationship Id="rId122" Type="http://schemas.openxmlformats.org/officeDocument/2006/relationships/customXml" Target="../ink/ink1031.xml"/><Relationship Id="rId143" Type="http://schemas.openxmlformats.org/officeDocument/2006/relationships/image" Target="../media/image1063.png"/><Relationship Id="rId148" Type="http://schemas.openxmlformats.org/officeDocument/2006/relationships/customXml" Target="../ink/ink1044.xml"/><Relationship Id="rId164" Type="http://schemas.openxmlformats.org/officeDocument/2006/relationships/customXml" Target="../ink/ink1052.xml"/><Relationship Id="rId169" Type="http://schemas.openxmlformats.org/officeDocument/2006/relationships/image" Target="../media/image1076.png"/><Relationship Id="rId185" Type="http://schemas.openxmlformats.org/officeDocument/2006/relationships/image" Target="../media/image1084.png"/><Relationship Id="rId4" Type="http://schemas.openxmlformats.org/officeDocument/2006/relationships/customXml" Target="../ink/ink972.xml"/><Relationship Id="rId9" Type="http://schemas.openxmlformats.org/officeDocument/2006/relationships/image" Target="../media/image996.png"/><Relationship Id="rId180" Type="http://schemas.openxmlformats.org/officeDocument/2006/relationships/customXml" Target="../ink/ink1060.xml"/><Relationship Id="rId26" Type="http://schemas.openxmlformats.org/officeDocument/2006/relationships/customXml" Target="../ink/ink983.xml"/><Relationship Id="rId47" Type="http://schemas.openxmlformats.org/officeDocument/2006/relationships/image" Target="../media/image1015.png"/><Relationship Id="rId68" Type="http://schemas.openxmlformats.org/officeDocument/2006/relationships/customXml" Target="../ink/ink1004.xml"/><Relationship Id="rId89" Type="http://schemas.openxmlformats.org/officeDocument/2006/relationships/image" Target="../media/image1036.png"/><Relationship Id="rId112" Type="http://schemas.openxmlformats.org/officeDocument/2006/relationships/customXml" Target="../ink/ink1026.xml"/><Relationship Id="rId133" Type="http://schemas.openxmlformats.org/officeDocument/2006/relationships/image" Target="../media/image1058.png"/><Relationship Id="rId154" Type="http://schemas.openxmlformats.org/officeDocument/2006/relationships/customXml" Target="../ink/ink1047.xml"/><Relationship Id="rId175" Type="http://schemas.openxmlformats.org/officeDocument/2006/relationships/image" Target="../media/image1079.png"/><Relationship Id="rId196" Type="http://schemas.openxmlformats.org/officeDocument/2006/relationships/customXml" Target="../ink/ink1068.xml"/><Relationship Id="rId200" Type="http://schemas.openxmlformats.org/officeDocument/2006/relationships/customXml" Target="../ink/ink1070.xml"/><Relationship Id="rId16" Type="http://schemas.openxmlformats.org/officeDocument/2006/relationships/customXml" Target="../ink/ink978.xml"/><Relationship Id="rId37" Type="http://schemas.openxmlformats.org/officeDocument/2006/relationships/image" Target="../media/image1010.png"/><Relationship Id="rId58" Type="http://schemas.openxmlformats.org/officeDocument/2006/relationships/customXml" Target="../ink/ink999.xml"/><Relationship Id="rId79" Type="http://schemas.openxmlformats.org/officeDocument/2006/relationships/image" Target="../media/image1031.png"/><Relationship Id="rId102" Type="http://schemas.openxmlformats.org/officeDocument/2006/relationships/customXml" Target="../ink/ink1021.xml"/><Relationship Id="rId123" Type="http://schemas.openxmlformats.org/officeDocument/2006/relationships/image" Target="../media/image1053.png"/><Relationship Id="rId144" Type="http://schemas.openxmlformats.org/officeDocument/2006/relationships/customXml" Target="../ink/ink1042.xml"/><Relationship Id="rId90" Type="http://schemas.openxmlformats.org/officeDocument/2006/relationships/customXml" Target="../ink/ink1015.xml"/><Relationship Id="rId165" Type="http://schemas.openxmlformats.org/officeDocument/2006/relationships/image" Target="../media/image1074.png"/><Relationship Id="rId186" Type="http://schemas.openxmlformats.org/officeDocument/2006/relationships/customXml" Target="../ink/ink1063.xml"/><Relationship Id="rId27" Type="http://schemas.openxmlformats.org/officeDocument/2006/relationships/image" Target="../media/image1005.png"/><Relationship Id="rId48" Type="http://schemas.openxmlformats.org/officeDocument/2006/relationships/customXml" Target="../ink/ink994.xml"/><Relationship Id="rId69" Type="http://schemas.openxmlformats.org/officeDocument/2006/relationships/image" Target="../media/image1026.png"/><Relationship Id="rId113" Type="http://schemas.openxmlformats.org/officeDocument/2006/relationships/image" Target="../media/image1048.png"/><Relationship Id="rId134" Type="http://schemas.openxmlformats.org/officeDocument/2006/relationships/customXml" Target="../ink/ink1037.xml"/><Relationship Id="rId80" Type="http://schemas.openxmlformats.org/officeDocument/2006/relationships/customXml" Target="../ink/ink1010.xml"/><Relationship Id="rId155" Type="http://schemas.openxmlformats.org/officeDocument/2006/relationships/image" Target="../media/image1069.png"/><Relationship Id="rId176" Type="http://schemas.openxmlformats.org/officeDocument/2006/relationships/customXml" Target="../ink/ink1058.xml"/><Relationship Id="rId197" Type="http://schemas.openxmlformats.org/officeDocument/2006/relationships/image" Target="../media/image1090.png"/><Relationship Id="rId201" Type="http://schemas.openxmlformats.org/officeDocument/2006/relationships/image" Target="../media/image1092.png"/><Relationship Id="rId17" Type="http://schemas.openxmlformats.org/officeDocument/2006/relationships/image" Target="../media/image1000.png"/><Relationship Id="rId38" Type="http://schemas.openxmlformats.org/officeDocument/2006/relationships/customXml" Target="../ink/ink989.xml"/><Relationship Id="rId59" Type="http://schemas.openxmlformats.org/officeDocument/2006/relationships/image" Target="../media/image1021.png"/><Relationship Id="rId103" Type="http://schemas.openxmlformats.org/officeDocument/2006/relationships/image" Target="../media/image1043.png"/><Relationship Id="rId124" Type="http://schemas.openxmlformats.org/officeDocument/2006/relationships/customXml" Target="../ink/ink1032.xml"/><Relationship Id="rId70" Type="http://schemas.openxmlformats.org/officeDocument/2006/relationships/customXml" Target="../ink/ink1005.xml"/><Relationship Id="rId91" Type="http://schemas.openxmlformats.org/officeDocument/2006/relationships/image" Target="../media/image1037.png"/><Relationship Id="rId145" Type="http://schemas.openxmlformats.org/officeDocument/2006/relationships/image" Target="../media/image1064.png"/><Relationship Id="rId166" Type="http://schemas.openxmlformats.org/officeDocument/2006/relationships/customXml" Target="../ink/ink1053.xml"/><Relationship Id="rId187" Type="http://schemas.openxmlformats.org/officeDocument/2006/relationships/image" Target="../media/image1085.png"/><Relationship Id="rId1" Type="http://schemas.openxmlformats.org/officeDocument/2006/relationships/slideLayout" Target="../slideLayouts/slideLayout8.xml"/><Relationship Id="rId28" Type="http://schemas.openxmlformats.org/officeDocument/2006/relationships/customXml" Target="../ink/ink984.xml"/><Relationship Id="rId49" Type="http://schemas.openxmlformats.org/officeDocument/2006/relationships/image" Target="../media/image1016.png"/><Relationship Id="rId114" Type="http://schemas.openxmlformats.org/officeDocument/2006/relationships/customXml" Target="../ink/ink1027.xml"/><Relationship Id="rId60" Type="http://schemas.openxmlformats.org/officeDocument/2006/relationships/customXml" Target="../ink/ink1000.xml"/><Relationship Id="rId81" Type="http://schemas.openxmlformats.org/officeDocument/2006/relationships/image" Target="../media/image1032.png"/><Relationship Id="rId135" Type="http://schemas.openxmlformats.org/officeDocument/2006/relationships/image" Target="../media/image1059.png"/><Relationship Id="rId156" Type="http://schemas.openxmlformats.org/officeDocument/2006/relationships/customXml" Target="../ink/ink1048.xml"/><Relationship Id="rId177" Type="http://schemas.openxmlformats.org/officeDocument/2006/relationships/image" Target="../media/image1080.png"/><Relationship Id="rId198" Type="http://schemas.openxmlformats.org/officeDocument/2006/relationships/customXml" Target="../ink/ink1069.xml"/><Relationship Id="rId202" Type="http://schemas.openxmlformats.org/officeDocument/2006/relationships/customXml" Target="../ink/ink1071.xml"/><Relationship Id="rId18" Type="http://schemas.openxmlformats.org/officeDocument/2006/relationships/customXml" Target="../ink/ink979.xml"/><Relationship Id="rId39" Type="http://schemas.openxmlformats.org/officeDocument/2006/relationships/image" Target="../media/image1011.png"/><Relationship Id="rId50" Type="http://schemas.openxmlformats.org/officeDocument/2006/relationships/customXml" Target="../ink/ink995.xml"/><Relationship Id="rId104" Type="http://schemas.openxmlformats.org/officeDocument/2006/relationships/customXml" Target="../ink/ink1022.xml"/><Relationship Id="rId125" Type="http://schemas.openxmlformats.org/officeDocument/2006/relationships/image" Target="../media/image1054.png"/><Relationship Id="rId146" Type="http://schemas.openxmlformats.org/officeDocument/2006/relationships/customXml" Target="../ink/ink1043.xml"/><Relationship Id="rId167" Type="http://schemas.openxmlformats.org/officeDocument/2006/relationships/image" Target="../media/image1075.png"/><Relationship Id="rId188" Type="http://schemas.openxmlformats.org/officeDocument/2006/relationships/customXml" Target="../ink/ink1064.xml"/><Relationship Id="rId71" Type="http://schemas.openxmlformats.org/officeDocument/2006/relationships/image" Target="../media/image1027.png"/><Relationship Id="rId92" Type="http://schemas.openxmlformats.org/officeDocument/2006/relationships/customXml" Target="../ink/ink10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jpg"/><Relationship Id="rId7" Type="http://schemas.openxmlformats.org/officeDocument/2006/relationships/hyperlink" Target="https://github.com/deveshhh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instagram.com/deveshhh3/" TargetMode="External"/><Relationship Id="rId5" Type="http://schemas.openxmlformats.org/officeDocument/2006/relationships/hyperlink" Target="https://www.linkedin.com/in/deveshhh3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.png"/><Relationship Id="rId21" Type="http://schemas.openxmlformats.org/officeDocument/2006/relationships/image" Target="../media/image40.png"/><Relationship Id="rId42" Type="http://schemas.openxmlformats.org/officeDocument/2006/relationships/customXml" Target="../ink/ink22.xml"/><Relationship Id="rId63" Type="http://schemas.openxmlformats.org/officeDocument/2006/relationships/customXml" Target="../ink/ink33.xml"/><Relationship Id="rId84" Type="http://schemas.openxmlformats.org/officeDocument/2006/relationships/image" Target="../media/image71.png"/><Relationship Id="rId138" Type="http://schemas.openxmlformats.org/officeDocument/2006/relationships/customXml" Target="../ink/ink71.xml"/><Relationship Id="rId159" Type="http://schemas.openxmlformats.org/officeDocument/2006/relationships/image" Target="../media/image108.png"/><Relationship Id="rId170" Type="http://schemas.openxmlformats.org/officeDocument/2006/relationships/image" Target="../media/image113.png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107" Type="http://schemas.openxmlformats.org/officeDocument/2006/relationships/image" Target="../media/image82.png"/><Relationship Id="rId11" Type="http://schemas.openxmlformats.org/officeDocument/2006/relationships/image" Target="../media/image35.png"/><Relationship Id="rId32" Type="http://schemas.openxmlformats.org/officeDocument/2006/relationships/customXml" Target="../ink/ink17.xml"/><Relationship Id="rId53" Type="http://schemas.openxmlformats.org/officeDocument/2006/relationships/image" Target="../media/image56.png"/><Relationship Id="rId74" Type="http://schemas.openxmlformats.org/officeDocument/2006/relationships/image" Target="../media/image66.png"/><Relationship Id="rId128" Type="http://schemas.openxmlformats.org/officeDocument/2006/relationships/customXml" Target="../ink/ink66.xml"/><Relationship Id="rId149" Type="http://schemas.openxmlformats.org/officeDocument/2006/relationships/image" Target="../media/image103.png"/><Relationship Id="rId5" Type="http://schemas.openxmlformats.org/officeDocument/2006/relationships/image" Target="../media/image32.png"/><Relationship Id="rId95" Type="http://schemas.openxmlformats.org/officeDocument/2006/relationships/customXml" Target="../ink/ink49.xml"/><Relationship Id="rId160" Type="http://schemas.openxmlformats.org/officeDocument/2006/relationships/customXml" Target="../ink/ink82.xml"/><Relationship Id="rId181" Type="http://schemas.openxmlformats.org/officeDocument/2006/relationships/customXml" Target="../ink/ink93.xml"/><Relationship Id="rId22" Type="http://schemas.openxmlformats.org/officeDocument/2006/relationships/customXml" Target="../ink/ink12.xml"/><Relationship Id="rId43" Type="http://schemas.openxmlformats.org/officeDocument/2006/relationships/image" Target="../media/image51.png"/><Relationship Id="rId64" Type="http://schemas.openxmlformats.org/officeDocument/2006/relationships/image" Target="../media/image61.png"/><Relationship Id="rId118" Type="http://schemas.openxmlformats.org/officeDocument/2006/relationships/customXml" Target="../ink/ink61.xml"/><Relationship Id="rId139" Type="http://schemas.openxmlformats.org/officeDocument/2006/relationships/image" Target="../media/image98.png"/><Relationship Id="rId85" Type="http://schemas.openxmlformats.org/officeDocument/2006/relationships/customXml" Target="../ink/ink44.xml"/><Relationship Id="rId150" Type="http://schemas.openxmlformats.org/officeDocument/2006/relationships/customXml" Target="../ink/ink77.xml"/><Relationship Id="rId171" Type="http://schemas.openxmlformats.org/officeDocument/2006/relationships/customXml" Target="../ink/ink88.xml"/><Relationship Id="rId192" Type="http://schemas.openxmlformats.org/officeDocument/2006/relationships/image" Target="../media/image124.png"/><Relationship Id="rId206" Type="http://schemas.openxmlformats.org/officeDocument/2006/relationships/image" Target="../media/image131.png"/><Relationship Id="rId12" Type="http://schemas.openxmlformats.org/officeDocument/2006/relationships/customXml" Target="../ink/ink7.xml"/><Relationship Id="rId33" Type="http://schemas.openxmlformats.org/officeDocument/2006/relationships/image" Target="../media/image46.png"/><Relationship Id="rId108" Type="http://schemas.openxmlformats.org/officeDocument/2006/relationships/customXml" Target="../ink/ink56.xml"/><Relationship Id="rId129" Type="http://schemas.openxmlformats.org/officeDocument/2006/relationships/image" Target="../media/image93.png"/><Relationship Id="rId54" Type="http://schemas.openxmlformats.org/officeDocument/2006/relationships/customXml" Target="../ink/ink28.xml"/><Relationship Id="rId75" Type="http://schemas.openxmlformats.org/officeDocument/2006/relationships/customXml" Target="../ink/ink39.xml"/><Relationship Id="rId96" Type="http://schemas.openxmlformats.org/officeDocument/2006/relationships/image" Target="../media/image77.png"/><Relationship Id="rId140" Type="http://schemas.openxmlformats.org/officeDocument/2006/relationships/customXml" Target="../ink/ink72.xml"/><Relationship Id="rId161" Type="http://schemas.openxmlformats.org/officeDocument/2006/relationships/customXml" Target="../ink/ink83.xml"/><Relationship Id="rId182" Type="http://schemas.openxmlformats.org/officeDocument/2006/relationships/image" Target="../media/image119.png"/><Relationship Id="rId6" Type="http://schemas.openxmlformats.org/officeDocument/2006/relationships/customXml" Target="../ink/ink4.xml"/><Relationship Id="rId23" Type="http://schemas.openxmlformats.org/officeDocument/2006/relationships/image" Target="../media/image41.png"/><Relationship Id="rId119" Type="http://schemas.openxmlformats.org/officeDocument/2006/relationships/image" Target="../media/image88.png"/><Relationship Id="rId44" Type="http://schemas.openxmlformats.org/officeDocument/2006/relationships/customXml" Target="../ink/ink23.xml"/><Relationship Id="rId65" Type="http://schemas.openxmlformats.org/officeDocument/2006/relationships/customXml" Target="../ink/ink34.xml"/><Relationship Id="rId86" Type="http://schemas.openxmlformats.org/officeDocument/2006/relationships/image" Target="../media/image72.png"/><Relationship Id="rId130" Type="http://schemas.openxmlformats.org/officeDocument/2006/relationships/customXml" Target="../ink/ink67.xml"/><Relationship Id="rId151" Type="http://schemas.openxmlformats.org/officeDocument/2006/relationships/image" Target="../media/image104.png"/><Relationship Id="rId172" Type="http://schemas.openxmlformats.org/officeDocument/2006/relationships/image" Target="../media/image114.png"/><Relationship Id="rId193" Type="http://schemas.openxmlformats.org/officeDocument/2006/relationships/customXml" Target="../ink/ink99.xml"/><Relationship Id="rId13" Type="http://schemas.openxmlformats.org/officeDocument/2006/relationships/image" Target="../media/image36.png"/><Relationship Id="rId109" Type="http://schemas.openxmlformats.org/officeDocument/2006/relationships/image" Target="../media/image83.png"/><Relationship Id="rId34" Type="http://schemas.openxmlformats.org/officeDocument/2006/relationships/customXml" Target="../ink/ink18.xml"/><Relationship Id="rId55" Type="http://schemas.openxmlformats.org/officeDocument/2006/relationships/image" Target="../media/image57.png"/><Relationship Id="rId76" Type="http://schemas.openxmlformats.org/officeDocument/2006/relationships/image" Target="../media/image67.png"/><Relationship Id="rId97" Type="http://schemas.openxmlformats.org/officeDocument/2006/relationships/customXml" Target="../ink/ink50.xml"/><Relationship Id="rId120" Type="http://schemas.openxmlformats.org/officeDocument/2006/relationships/customXml" Target="../ink/ink62.xml"/><Relationship Id="rId141" Type="http://schemas.openxmlformats.org/officeDocument/2006/relationships/image" Target="../media/image99.png"/><Relationship Id="rId7" Type="http://schemas.openxmlformats.org/officeDocument/2006/relationships/image" Target="../media/image33.png"/><Relationship Id="rId162" Type="http://schemas.openxmlformats.org/officeDocument/2006/relationships/image" Target="../media/image109.png"/><Relationship Id="rId183" Type="http://schemas.openxmlformats.org/officeDocument/2006/relationships/customXml" Target="../ink/ink94.xml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52.png"/><Relationship Id="rId66" Type="http://schemas.openxmlformats.org/officeDocument/2006/relationships/image" Target="../media/image62.png"/><Relationship Id="rId87" Type="http://schemas.openxmlformats.org/officeDocument/2006/relationships/customXml" Target="../ink/ink45.xml"/><Relationship Id="rId110" Type="http://schemas.openxmlformats.org/officeDocument/2006/relationships/customXml" Target="../ink/ink57.xml"/><Relationship Id="rId115" Type="http://schemas.openxmlformats.org/officeDocument/2006/relationships/image" Target="../media/image86.png"/><Relationship Id="rId131" Type="http://schemas.openxmlformats.org/officeDocument/2006/relationships/image" Target="../media/image94.png"/><Relationship Id="rId136" Type="http://schemas.openxmlformats.org/officeDocument/2006/relationships/customXml" Target="../ink/ink70.xml"/><Relationship Id="rId157" Type="http://schemas.openxmlformats.org/officeDocument/2006/relationships/image" Target="../media/image107.png"/><Relationship Id="rId178" Type="http://schemas.openxmlformats.org/officeDocument/2006/relationships/image" Target="../media/image117.png"/><Relationship Id="rId61" Type="http://schemas.openxmlformats.org/officeDocument/2006/relationships/customXml" Target="../ink/ink32.xml"/><Relationship Id="rId82" Type="http://schemas.openxmlformats.org/officeDocument/2006/relationships/image" Target="../media/image70.png"/><Relationship Id="rId152" Type="http://schemas.openxmlformats.org/officeDocument/2006/relationships/customXml" Target="../ink/ink78.xml"/><Relationship Id="rId173" Type="http://schemas.openxmlformats.org/officeDocument/2006/relationships/customXml" Target="../ink/ink89.xml"/><Relationship Id="rId194" Type="http://schemas.openxmlformats.org/officeDocument/2006/relationships/image" Target="../media/image125.png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19" Type="http://schemas.openxmlformats.org/officeDocument/2006/relationships/image" Target="../media/image39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47.png"/><Relationship Id="rId56" Type="http://schemas.openxmlformats.org/officeDocument/2006/relationships/customXml" Target="../ink/ink29.xml"/><Relationship Id="rId77" Type="http://schemas.openxmlformats.org/officeDocument/2006/relationships/customXml" Target="../ink/ink40.xml"/><Relationship Id="rId100" Type="http://schemas.openxmlformats.org/officeDocument/2006/relationships/customXml" Target="../ink/ink52.xml"/><Relationship Id="rId105" Type="http://schemas.openxmlformats.org/officeDocument/2006/relationships/image" Target="../media/image81.png"/><Relationship Id="rId126" Type="http://schemas.openxmlformats.org/officeDocument/2006/relationships/customXml" Target="../ink/ink65.xml"/><Relationship Id="rId147" Type="http://schemas.openxmlformats.org/officeDocument/2006/relationships/image" Target="../media/image102.png"/><Relationship Id="rId168" Type="http://schemas.openxmlformats.org/officeDocument/2006/relationships/image" Target="../media/image112.png"/><Relationship Id="rId8" Type="http://schemas.openxmlformats.org/officeDocument/2006/relationships/customXml" Target="../ink/ink5.xml"/><Relationship Id="rId51" Type="http://schemas.openxmlformats.org/officeDocument/2006/relationships/image" Target="../media/image55.png"/><Relationship Id="rId72" Type="http://schemas.openxmlformats.org/officeDocument/2006/relationships/image" Target="../media/image65.png"/><Relationship Id="rId93" Type="http://schemas.openxmlformats.org/officeDocument/2006/relationships/customXml" Target="../ink/ink48.xml"/><Relationship Id="rId98" Type="http://schemas.openxmlformats.org/officeDocument/2006/relationships/customXml" Target="../ink/ink51.xml"/><Relationship Id="rId121" Type="http://schemas.openxmlformats.org/officeDocument/2006/relationships/image" Target="../media/image89.png"/><Relationship Id="rId142" Type="http://schemas.openxmlformats.org/officeDocument/2006/relationships/customXml" Target="../ink/ink73.xml"/><Relationship Id="rId163" Type="http://schemas.openxmlformats.org/officeDocument/2006/relationships/customXml" Target="../ink/ink84.xml"/><Relationship Id="rId184" Type="http://schemas.openxmlformats.org/officeDocument/2006/relationships/image" Target="../media/image120.png"/><Relationship Id="rId189" Type="http://schemas.openxmlformats.org/officeDocument/2006/relationships/customXml" Target="../ink/ink97.xml"/><Relationship Id="rId3" Type="http://schemas.openxmlformats.org/officeDocument/2006/relationships/image" Target="../media/image31.png"/><Relationship Id="rId25" Type="http://schemas.openxmlformats.org/officeDocument/2006/relationships/image" Target="../media/image42.png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116" Type="http://schemas.openxmlformats.org/officeDocument/2006/relationships/customXml" Target="../ink/ink60.xml"/><Relationship Id="rId137" Type="http://schemas.openxmlformats.org/officeDocument/2006/relationships/image" Target="../media/image97.png"/><Relationship Id="rId158" Type="http://schemas.openxmlformats.org/officeDocument/2006/relationships/customXml" Target="../ink/ink81.xml"/><Relationship Id="rId20" Type="http://schemas.openxmlformats.org/officeDocument/2006/relationships/customXml" Target="../ink/ink11.xml"/><Relationship Id="rId41" Type="http://schemas.openxmlformats.org/officeDocument/2006/relationships/image" Target="../media/image50.png"/><Relationship Id="rId62" Type="http://schemas.openxmlformats.org/officeDocument/2006/relationships/image" Target="../media/image60.png"/><Relationship Id="rId83" Type="http://schemas.openxmlformats.org/officeDocument/2006/relationships/customXml" Target="../ink/ink43.xml"/><Relationship Id="rId88" Type="http://schemas.openxmlformats.org/officeDocument/2006/relationships/image" Target="../media/image73.png"/><Relationship Id="rId111" Type="http://schemas.openxmlformats.org/officeDocument/2006/relationships/image" Target="../media/image84.png"/><Relationship Id="rId132" Type="http://schemas.openxmlformats.org/officeDocument/2006/relationships/customXml" Target="../ink/ink68.xml"/><Relationship Id="rId153" Type="http://schemas.openxmlformats.org/officeDocument/2006/relationships/image" Target="../media/image105.png"/><Relationship Id="rId174" Type="http://schemas.openxmlformats.org/officeDocument/2006/relationships/image" Target="../media/image115.png"/><Relationship Id="rId179" Type="http://schemas.openxmlformats.org/officeDocument/2006/relationships/customXml" Target="../ink/ink92.xml"/><Relationship Id="rId195" Type="http://schemas.openxmlformats.org/officeDocument/2006/relationships/customXml" Target="../ink/ink100.xml"/><Relationship Id="rId190" Type="http://schemas.openxmlformats.org/officeDocument/2006/relationships/image" Target="../media/image123.png"/><Relationship Id="rId204" Type="http://schemas.openxmlformats.org/officeDocument/2006/relationships/image" Target="../media/image130.png"/><Relationship Id="rId15" Type="http://schemas.openxmlformats.org/officeDocument/2006/relationships/image" Target="../media/image37.png"/><Relationship Id="rId36" Type="http://schemas.openxmlformats.org/officeDocument/2006/relationships/customXml" Target="../ink/ink19.xml"/><Relationship Id="rId57" Type="http://schemas.openxmlformats.org/officeDocument/2006/relationships/image" Target="../media/image58.png"/><Relationship Id="rId106" Type="http://schemas.openxmlformats.org/officeDocument/2006/relationships/customXml" Target="../ink/ink55.xml"/><Relationship Id="rId127" Type="http://schemas.openxmlformats.org/officeDocument/2006/relationships/image" Target="../media/image92.png"/><Relationship Id="rId10" Type="http://schemas.openxmlformats.org/officeDocument/2006/relationships/customXml" Target="../ink/ink6.xml"/><Relationship Id="rId31" Type="http://schemas.openxmlformats.org/officeDocument/2006/relationships/image" Target="../media/image45.png"/><Relationship Id="rId52" Type="http://schemas.openxmlformats.org/officeDocument/2006/relationships/customXml" Target="../ink/ink27.xml"/><Relationship Id="rId73" Type="http://schemas.openxmlformats.org/officeDocument/2006/relationships/customXml" Target="../ink/ink38.xml"/><Relationship Id="rId78" Type="http://schemas.openxmlformats.org/officeDocument/2006/relationships/image" Target="../media/image68.png"/><Relationship Id="rId94" Type="http://schemas.openxmlformats.org/officeDocument/2006/relationships/image" Target="../media/image76.png"/><Relationship Id="rId99" Type="http://schemas.openxmlformats.org/officeDocument/2006/relationships/image" Target="../media/image78.png"/><Relationship Id="rId101" Type="http://schemas.openxmlformats.org/officeDocument/2006/relationships/image" Target="../media/image79.png"/><Relationship Id="rId122" Type="http://schemas.openxmlformats.org/officeDocument/2006/relationships/customXml" Target="../ink/ink63.xml"/><Relationship Id="rId143" Type="http://schemas.openxmlformats.org/officeDocument/2006/relationships/image" Target="../media/image100.png"/><Relationship Id="rId148" Type="http://schemas.openxmlformats.org/officeDocument/2006/relationships/customXml" Target="../ink/ink76.xml"/><Relationship Id="rId164" Type="http://schemas.openxmlformats.org/officeDocument/2006/relationships/image" Target="../media/image110.png"/><Relationship Id="rId169" Type="http://schemas.openxmlformats.org/officeDocument/2006/relationships/customXml" Target="../ink/ink87.xml"/><Relationship Id="rId185" Type="http://schemas.openxmlformats.org/officeDocument/2006/relationships/customXml" Target="../ink/ink95.xml"/><Relationship Id="rId4" Type="http://schemas.openxmlformats.org/officeDocument/2006/relationships/customXml" Target="../ink/ink3.xml"/><Relationship Id="rId9" Type="http://schemas.openxmlformats.org/officeDocument/2006/relationships/image" Target="../media/image34.png"/><Relationship Id="rId180" Type="http://schemas.openxmlformats.org/officeDocument/2006/relationships/image" Target="../media/image118.png"/><Relationship Id="rId26" Type="http://schemas.openxmlformats.org/officeDocument/2006/relationships/customXml" Target="../ink/ink14.xml"/><Relationship Id="rId47" Type="http://schemas.openxmlformats.org/officeDocument/2006/relationships/image" Target="../media/image53.png"/><Relationship Id="rId68" Type="http://schemas.openxmlformats.org/officeDocument/2006/relationships/image" Target="../media/image63.png"/><Relationship Id="rId89" Type="http://schemas.openxmlformats.org/officeDocument/2006/relationships/customXml" Target="../ink/ink46.xml"/><Relationship Id="rId112" Type="http://schemas.openxmlformats.org/officeDocument/2006/relationships/customXml" Target="../ink/ink58.xml"/><Relationship Id="rId133" Type="http://schemas.openxmlformats.org/officeDocument/2006/relationships/image" Target="../media/image95.png"/><Relationship Id="rId154" Type="http://schemas.openxmlformats.org/officeDocument/2006/relationships/customXml" Target="../ink/ink79.xml"/><Relationship Id="rId175" Type="http://schemas.openxmlformats.org/officeDocument/2006/relationships/customXml" Target="../ink/ink90.xml"/><Relationship Id="rId196" Type="http://schemas.openxmlformats.org/officeDocument/2006/relationships/image" Target="../media/image126.png"/><Relationship Id="rId200" Type="http://schemas.openxmlformats.org/officeDocument/2006/relationships/image" Target="../media/image128.png"/><Relationship Id="rId16" Type="http://schemas.openxmlformats.org/officeDocument/2006/relationships/customXml" Target="../ink/ink9.xml"/><Relationship Id="rId37" Type="http://schemas.openxmlformats.org/officeDocument/2006/relationships/image" Target="../media/image48.png"/><Relationship Id="rId58" Type="http://schemas.openxmlformats.org/officeDocument/2006/relationships/customXml" Target="../ink/ink30.xml"/><Relationship Id="rId79" Type="http://schemas.openxmlformats.org/officeDocument/2006/relationships/customXml" Target="../ink/ink41.xml"/><Relationship Id="rId102" Type="http://schemas.openxmlformats.org/officeDocument/2006/relationships/customXml" Target="../ink/ink53.xml"/><Relationship Id="rId123" Type="http://schemas.openxmlformats.org/officeDocument/2006/relationships/image" Target="../media/image90.png"/><Relationship Id="rId144" Type="http://schemas.openxmlformats.org/officeDocument/2006/relationships/customXml" Target="../ink/ink74.xml"/><Relationship Id="rId90" Type="http://schemas.openxmlformats.org/officeDocument/2006/relationships/image" Target="../media/image74.png"/><Relationship Id="rId165" Type="http://schemas.openxmlformats.org/officeDocument/2006/relationships/customXml" Target="../ink/ink85.xml"/><Relationship Id="rId186" Type="http://schemas.openxmlformats.org/officeDocument/2006/relationships/image" Target="../media/image121.png"/><Relationship Id="rId27" Type="http://schemas.openxmlformats.org/officeDocument/2006/relationships/image" Target="../media/image43.png"/><Relationship Id="rId48" Type="http://schemas.openxmlformats.org/officeDocument/2006/relationships/customXml" Target="../ink/ink25.xml"/><Relationship Id="rId69" Type="http://schemas.openxmlformats.org/officeDocument/2006/relationships/customXml" Target="../ink/ink36.xml"/><Relationship Id="rId113" Type="http://schemas.openxmlformats.org/officeDocument/2006/relationships/image" Target="../media/image85.png"/><Relationship Id="rId134" Type="http://schemas.openxmlformats.org/officeDocument/2006/relationships/customXml" Target="../ink/ink69.xml"/><Relationship Id="rId80" Type="http://schemas.openxmlformats.org/officeDocument/2006/relationships/image" Target="../media/image69.png"/><Relationship Id="rId155" Type="http://schemas.openxmlformats.org/officeDocument/2006/relationships/image" Target="../media/image106.png"/><Relationship Id="rId176" Type="http://schemas.openxmlformats.org/officeDocument/2006/relationships/image" Target="../media/image116.png"/><Relationship Id="rId197" Type="http://schemas.openxmlformats.org/officeDocument/2006/relationships/customXml" Target="../ink/ink101.xml"/><Relationship Id="rId201" Type="http://schemas.openxmlformats.org/officeDocument/2006/relationships/customXml" Target="../ink/ink103.xml"/><Relationship Id="rId17" Type="http://schemas.openxmlformats.org/officeDocument/2006/relationships/image" Target="../media/image38.png"/><Relationship Id="rId38" Type="http://schemas.openxmlformats.org/officeDocument/2006/relationships/customXml" Target="../ink/ink20.xml"/><Relationship Id="rId59" Type="http://schemas.openxmlformats.org/officeDocument/2006/relationships/image" Target="../media/image59.png"/><Relationship Id="rId103" Type="http://schemas.openxmlformats.org/officeDocument/2006/relationships/image" Target="../media/image80.png"/><Relationship Id="rId124" Type="http://schemas.openxmlformats.org/officeDocument/2006/relationships/customXml" Target="../ink/ink64.xml"/><Relationship Id="rId70" Type="http://schemas.openxmlformats.org/officeDocument/2006/relationships/image" Target="../media/image64.png"/><Relationship Id="rId91" Type="http://schemas.openxmlformats.org/officeDocument/2006/relationships/customXml" Target="../ink/ink47.xml"/><Relationship Id="rId145" Type="http://schemas.openxmlformats.org/officeDocument/2006/relationships/image" Target="../media/image101.png"/><Relationship Id="rId166" Type="http://schemas.openxmlformats.org/officeDocument/2006/relationships/image" Target="../media/image111.png"/><Relationship Id="rId187" Type="http://schemas.openxmlformats.org/officeDocument/2006/relationships/customXml" Target="../ink/ink96.xml"/><Relationship Id="rId1" Type="http://schemas.openxmlformats.org/officeDocument/2006/relationships/slideLayout" Target="../slideLayouts/slideLayout8.xml"/><Relationship Id="rId28" Type="http://schemas.openxmlformats.org/officeDocument/2006/relationships/customXml" Target="../ink/ink15.xml"/><Relationship Id="rId49" Type="http://schemas.openxmlformats.org/officeDocument/2006/relationships/image" Target="../media/image54.png"/><Relationship Id="rId114" Type="http://schemas.openxmlformats.org/officeDocument/2006/relationships/customXml" Target="../ink/ink59.xml"/><Relationship Id="rId60" Type="http://schemas.openxmlformats.org/officeDocument/2006/relationships/customXml" Target="../ink/ink31.xml"/><Relationship Id="rId81" Type="http://schemas.openxmlformats.org/officeDocument/2006/relationships/customXml" Target="../ink/ink42.xml"/><Relationship Id="rId135" Type="http://schemas.openxmlformats.org/officeDocument/2006/relationships/image" Target="../media/image96.png"/><Relationship Id="rId156" Type="http://schemas.openxmlformats.org/officeDocument/2006/relationships/customXml" Target="../ink/ink80.xml"/><Relationship Id="rId177" Type="http://schemas.openxmlformats.org/officeDocument/2006/relationships/customXml" Target="../ink/ink91.xml"/><Relationship Id="rId198" Type="http://schemas.openxmlformats.org/officeDocument/2006/relationships/image" Target="../media/image127.png"/><Relationship Id="rId202" Type="http://schemas.openxmlformats.org/officeDocument/2006/relationships/image" Target="../media/image129.png"/><Relationship Id="rId18" Type="http://schemas.openxmlformats.org/officeDocument/2006/relationships/customXml" Target="../ink/ink10.xml"/><Relationship Id="rId39" Type="http://schemas.openxmlformats.org/officeDocument/2006/relationships/image" Target="../media/image49.png"/><Relationship Id="rId50" Type="http://schemas.openxmlformats.org/officeDocument/2006/relationships/customXml" Target="../ink/ink26.xml"/><Relationship Id="rId104" Type="http://schemas.openxmlformats.org/officeDocument/2006/relationships/customXml" Target="../ink/ink54.xml"/><Relationship Id="rId125" Type="http://schemas.openxmlformats.org/officeDocument/2006/relationships/image" Target="../media/image91.png"/><Relationship Id="rId146" Type="http://schemas.openxmlformats.org/officeDocument/2006/relationships/customXml" Target="../ink/ink75.xml"/><Relationship Id="rId167" Type="http://schemas.openxmlformats.org/officeDocument/2006/relationships/customXml" Target="../ink/ink86.xml"/><Relationship Id="rId188" Type="http://schemas.openxmlformats.org/officeDocument/2006/relationships/image" Target="../media/image122.png"/><Relationship Id="rId71" Type="http://schemas.openxmlformats.org/officeDocument/2006/relationships/customXml" Target="../ink/ink37.xml"/><Relationship Id="rId92" Type="http://schemas.openxmlformats.org/officeDocument/2006/relationships/image" Target="../media/image75.png"/><Relationship Id="rId2" Type="http://schemas.openxmlformats.org/officeDocument/2006/relationships/customXml" Target="../ink/ink2.xml"/><Relationship Id="rId2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9.png"/><Relationship Id="rId21" Type="http://schemas.openxmlformats.org/officeDocument/2006/relationships/image" Target="../media/image141.png"/><Relationship Id="rId42" Type="http://schemas.openxmlformats.org/officeDocument/2006/relationships/customXml" Target="../ink/ink126.xml"/><Relationship Id="rId63" Type="http://schemas.openxmlformats.org/officeDocument/2006/relationships/image" Target="../media/image162.png"/><Relationship Id="rId84" Type="http://schemas.openxmlformats.org/officeDocument/2006/relationships/customXml" Target="../ink/ink147.xml"/><Relationship Id="rId16" Type="http://schemas.openxmlformats.org/officeDocument/2006/relationships/customXml" Target="../ink/ink113.xml"/><Relationship Id="rId107" Type="http://schemas.openxmlformats.org/officeDocument/2006/relationships/image" Target="../media/image184.png"/><Relationship Id="rId11" Type="http://schemas.openxmlformats.org/officeDocument/2006/relationships/image" Target="../media/image136.png"/><Relationship Id="rId32" Type="http://schemas.openxmlformats.org/officeDocument/2006/relationships/customXml" Target="../ink/ink121.xml"/><Relationship Id="rId37" Type="http://schemas.openxmlformats.org/officeDocument/2006/relationships/image" Target="../media/image149.png"/><Relationship Id="rId53" Type="http://schemas.openxmlformats.org/officeDocument/2006/relationships/image" Target="../media/image157.png"/><Relationship Id="rId58" Type="http://schemas.openxmlformats.org/officeDocument/2006/relationships/customXml" Target="../ink/ink134.xml"/><Relationship Id="rId74" Type="http://schemas.openxmlformats.org/officeDocument/2006/relationships/customXml" Target="../ink/ink142.xml"/><Relationship Id="rId79" Type="http://schemas.openxmlformats.org/officeDocument/2006/relationships/image" Target="../media/image170.png"/><Relationship Id="rId102" Type="http://schemas.openxmlformats.org/officeDocument/2006/relationships/customXml" Target="../ink/ink156.xml"/><Relationship Id="rId123" Type="http://schemas.openxmlformats.org/officeDocument/2006/relationships/image" Target="../media/image192.png"/><Relationship Id="rId128" Type="http://schemas.openxmlformats.org/officeDocument/2006/relationships/customXml" Target="../ink/ink169.xml"/><Relationship Id="rId5" Type="http://schemas.openxmlformats.org/officeDocument/2006/relationships/image" Target="../media/image133.png"/><Relationship Id="rId90" Type="http://schemas.openxmlformats.org/officeDocument/2006/relationships/customXml" Target="../ink/ink150.xml"/><Relationship Id="rId95" Type="http://schemas.openxmlformats.org/officeDocument/2006/relationships/image" Target="../media/image178.png"/><Relationship Id="rId22" Type="http://schemas.openxmlformats.org/officeDocument/2006/relationships/customXml" Target="../ink/ink116.xml"/><Relationship Id="rId27" Type="http://schemas.openxmlformats.org/officeDocument/2006/relationships/image" Target="../media/image144.png"/><Relationship Id="rId43" Type="http://schemas.openxmlformats.org/officeDocument/2006/relationships/image" Target="../media/image152.png"/><Relationship Id="rId48" Type="http://schemas.openxmlformats.org/officeDocument/2006/relationships/customXml" Target="../ink/ink129.xml"/><Relationship Id="rId64" Type="http://schemas.openxmlformats.org/officeDocument/2006/relationships/customXml" Target="../ink/ink137.xml"/><Relationship Id="rId69" Type="http://schemas.openxmlformats.org/officeDocument/2006/relationships/image" Target="../media/image165.png"/><Relationship Id="rId113" Type="http://schemas.openxmlformats.org/officeDocument/2006/relationships/image" Target="../media/image187.png"/><Relationship Id="rId118" Type="http://schemas.openxmlformats.org/officeDocument/2006/relationships/customXml" Target="../ink/ink164.xml"/><Relationship Id="rId80" Type="http://schemas.openxmlformats.org/officeDocument/2006/relationships/customXml" Target="../ink/ink145.xml"/><Relationship Id="rId85" Type="http://schemas.openxmlformats.org/officeDocument/2006/relationships/image" Target="../media/image173.png"/><Relationship Id="rId12" Type="http://schemas.openxmlformats.org/officeDocument/2006/relationships/customXml" Target="../ink/ink111.xml"/><Relationship Id="rId17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customXml" Target="../ink/ink124.xml"/><Relationship Id="rId59" Type="http://schemas.openxmlformats.org/officeDocument/2006/relationships/image" Target="../media/image160.png"/><Relationship Id="rId103" Type="http://schemas.openxmlformats.org/officeDocument/2006/relationships/image" Target="../media/image182.png"/><Relationship Id="rId108" Type="http://schemas.openxmlformats.org/officeDocument/2006/relationships/customXml" Target="../ink/ink159.xml"/><Relationship Id="rId124" Type="http://schemas.openxmlformats.org/officeDocument/2006/relationships/customXml" Target="../ink/ink167.xml"/><Relationship Id="rId129" Type="http://schemas.openxmlformats.org/officeDocument/2006/relationships/image" Target="../media/image195.png"/><Relationship Id="rId54" Type="http://schemas.openxmlformats.org/officeDocument/2006/relationships/customXml" Target="../ink/ink132.xml"/><Relationship Id="rId70" Type="http://schemas.openxmlformats.org/officeDocument/2006/relationships/customXml" Target="../ink/ink140.xml"/><Relationship Id="rId75" Type="http://schemas.openxmlformats.org/officeDocument/2006/relationships/image" Target="../media/image168.png"/><Relationship Id="rId91" Type="http://schemas.openxmlformats.org/officeDocument/2006/relationships/image" Target="../media/image176.png"/><Relationship Id="rId96" Type="http://schemas.openxmlformats.org/officeDocument/2006/relationships/customXml" Target="../ink/ink15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08.xml"/><Relationship Id="rId23" Type="http://schemas.openxmlformats.org/officeDocument/2006/relationships/image" Target="../media/image142.png"/><Relationship Id="rId28" Type="http://schemas.openxmlformats.org/officeDocument/2006/relationships/customXml" Target="../ink/ink119.xml"/><Relationship Id="rId49" Type="http://schemas.openxmlformats.org/officeDocument/2006/relationships/image" Target="../media/image155.png"/><Relationship Id="rId114" Type="http://schemas.openxmlformats.org/officeDocument/2006/relationships/customXml" Target="../ink/ink162.xml"/><Relationship Id="rId119" Type="http://schemas.openxmlformats.org/officeDocument/2006/relationships/image" Target="../media/image190.png"/><Relationship Id="rId44" Type="http://schemas.openxmlformats.org/officeDocument/2006/relationships/customXml" Target="../ink/ink127.xml"/><Relationship Id="rId60" Type="http://schemas.openxmlformats.org/officeDocument/2006/relationships/customXml" Target="../ink/ink135.xml"/><Relationship Id="rId65" Type="http://schemas.openxmlformats.org/officeDocument/2006/relationships/image" Target="../media/image163.png"/><Relationship Id="rId81" Type="http://schemas.openxmlformats.org/officeDocument/2006/relationships/image" Target="../media/image171.png"/><Relationship Id="rId86" Type="http://schemas.openxmlformats.org/officeDocument/2006/relationships/customXml" Target="../ink/ink148.xml"/><Relationship Id="rId130" Type="http://schemas.openxmlformats.org/officeDocument/2006/relationships/customXml" Target="../ink/ink170.xml"/><Relationship Id="rId13" Type="http://schemas.openxmlformats.org/officeDocument/2006/relationships/image" Target="../media/image137.png"/><Relationship Id="rId18" Type="http://schemas.openxmlformats.org/officeDocument/2006/relationships/customXml" Target="../ink/ink114.xml"/><Relationship Id="rId39" Type="http://schemas.openxmlformats.org/officeDocument/2006/relationships/image" Target="../media/image150.png"/><Relationship Id="rId109" Type="http://schemas.openxmlformats.org/officeDocument/2006/relationships/image" Target="../media/image185.png"/><Relationship Id="rId34" Type="http://schemas.openxmlformats.org/officeDocument/2006/relationships/customXml" Target="../ink/ink122.xml"/><Relationship Id="rId50" Type="http://schemas.openxmlformats.org/officeDocument/2006/relationships/customXml" Target="../ink/ink130.xml"/><Relationship Id="rId55" Type="http://schemas.openxmlformats.org/officeDocument/2006/relationships/image" Target="../media/image158.png"/><Relationship Id="rId76" Type="http://schemas.openxmlformats.org/officeDocument/2006/relationships/customXml" Target="../ink/ink143.xml"/><Relationship Id="rId97" Type="http://schemas.openxmlformats.org/officeDocument/2006/relationships/image" Target="../media/image179.png"/><Relationship Id="rId104" Type="http://schemas.openxmlformats.org/officeDocument/2006/relationships/customXml" Target="../ink/ink157.xml"/><Relationship Id="rId120" Type="http://schemas.openxmlformats.org/officeDocument/2006/relationships/customXml" Target="../ink/ink165.xml"/><Relationship Id="rId125" Type="http://schemas.openxmlformats.org/officeDocument/2006/relationships/image" Target="../media/image193.png"/><Relationship Id="rId7" Type="http://schemas.openxmlformats.org/officeDocument/2006/relationships/image" Target="../media/image134.png"/><Relationship Id="rId71" Type="http://schemas.openxmlformats.org/officeDocument/2006/relationships/image" Target="../media/image166.png"/><Relationship Id="rId92" Type="http://schemas.openxmlformats.org/officeDocument/2006/relationships/customXml" Target="../ink/ink151.xml"/><Relationship Id="rId2" Type="http://schemas.openxmlformats.org/officeDocument/2006/relationships/customXml" Target="../ink/ink106.xml"/><Relationship Id="rId29" Type="http://schemas.openxmlformats.org/officeDocument/2006/relationships/image" Target="../media/image145.png"/><Relationship Id="rId24" Type="http://schemas.openxmlformats.org/officeDocument/2006/relationships/customXml" Target="../ink/ink117.xml"/><Relationship Id="rId40" Type="http://schemas.openxmlformats.org/officeDocument/2006/relationships/customXml" Target="../ink/ink125.xml"/><Relationship Id="rId45" Type="http://schemas.openxmlformats.org/officeDocument/2006/relationships/image" Target="../media/image153.png"/><Relationship Id="rId66" Type="http://schemas.openxmlformats.org/officeDocument/2006/relationships/customXml" Target="../ink/ink138.xml"/><Relationship Id="rId87" Type="http://schemas.openxmlformats.org/officeDocument/2006/relationships/image" Target="../media/image174.png"/><Relationship Id="rId110" Type="http://schemas.openxmlformats.org/officeDocument/2006/relationships/customXml" Target="../ink/ink160.xml"/><Relationship Id="rId115" Type="http://schemas.openxmlformats.org/officeDocument/2006/relationships/image" Target="../media/image188.png"/><Relationship Id="rId131" Type="http://schemas.openxmlformats.org/officeDocument/2006/relationships/image" Target="../media/image196.png"/><Relationship Id="rId61" Type="http://schemas.openxmlformats.org/officeDocument/2006/relationships/image" Target="../media/image161.png"/><Relationship Id="rId82" Type="http://schemas.openxmlformats.org/officeDocument/2006/relationships/customXml" Target="../ink/ink146.xml"/><Relationship Id="rId19" Type="http://schemas.openxmlformats.org/officeDocument/2006/relationships/image" Target="../media/image140.png"/><Relationship Id="rId14" Type="http://schemas.openxmlformats.org/officeDocument/2006/relationships/customXml" Target="../ink/ink112.xml"/><Relationship Id="rId30" Type="http://schemas.openxmlformats.org/officeDocument/2006/relationships/customXml" Target="../ink/ink120.xml"/><Relationship Id="rId35" Type="http://schemas.openxmlformats.org/officeDocument/2006/relationships/image" Target="../media/image148.png"/><Relationship Id="rId56" Type="http://schemas.openxmlformats.org/officeDocument/2006/relationships/customXml" Target="../ink/ink133.xml"/><Relationship Id="rId77" Type="http://schemas.openxmlformats.org/officeDocument/2006/relationships/image" Target="../media/image169.png"/><Relationship Id="rId100" Type="http://schemas.openxmlformats.org/officeDocument/2006/relationships/customXml" Target="../ink/ink155.xml"/><Relationship Id="rId105" Type="http://schemas.openxmlformats.org/officeDocument/2006/relationships/image" Target="../media/image183.png"/><Relationship Id="rId126" Type="http://schemas.openxmlformats.org/officeDocument/2006/relationships/customXml" Target="../ink/ink168.xml"/><Relationship Id="rId8" Type="http://schemas.openxmlformats.org/officeDocument/2006/relationships/customXml" Target="../ink/ink109.xml"/><Relationship Id="rId51" Type="http://schemas.openxmlformats.org/officeDocument/2006/relationships/image" Target="../media/image156.png"/><Relationship Id="rId72" Type="http://schemas.openxmlformats.org/officeDocument/2006/relationships/customXml" Target="../ink/ink141.xml"/><Relationship Id="rId93" Type="http://schemas.openxmlformats.org/officeDocument/2006/relationships/image" Target="../media/image177.png"/><Relationship Id="rId98" Type="http://schemas.openxmlformats.org/officeDocument/2006/relationships/customXml" Target="../ink/ink154.xml"/><Relationship Id="rId121" Type="http://schemas.openxmlformats.org/officeDocument/2006/relationships/image" Target="../media/image191.png"/><Relationship Id="rId3" Type="http://schemas.openxmlformats.org/officeDocument/2006/relationships/image" Target="../media/image132.png"/><Relationship Id="rId25" Type="http://schemas.openxmlformats.org/officeDocument/2006/relationships/image" Target="../media/image143.png"/><Relationship Id="rId46" Type="http://schemas.openxmlformats.org/officeDocument/2006/relationships/customXml" Target="../ink/ink128.xml"/><Relationship Id="rId67" Type="http://schemas.openxmlformats.org/officeDocument/2006/relationships/image" Target="../media/image164.png"/><Relationship Id="rId116" Type="http://schemas.openxmlformats.org/officeDocument/2006/relationships/customXml" Target="../ink/ink163.xml"/><Relationship Id="rId20" Type="http://schemas.openxmlformats.org/officeDocument/2006/relationships/customXml" Target="../ink/ink115.xml"/><Relationship Id="rId41" Type="http://schemas.openxmlformats.org/officeDocument/2006/relationships/image" Target="../media/image151.png"/><Relationship Id="rId62" Type="http://schemas.openxmlformats.org/officeDocument/2006/relationships/customXml" Target="../ink/ink136.xml"/><Relationship Id="rId83" Type="http://schemas.openxmlformats.org/officeDocument/2006/relationships/image" Target="../media/image172.png"/><Relationship Id="rId88" Type="http://schemas.openxmlformats.org/officeDocument/2006/relationships/customXml" Target="../ink/ink149.xml"/><Relationship Id="rId111" Type="http://schemas.openxmlformats.org/officeDocument/2006/relationships/image" Target="../media/image186.png"/><Relationship Id="rId132" Type="http://schemas.openxmlformats.org/officeDocument/2006/relationships/customXml" Target="../ink/ink171.xml"/><Relationship Id="rId15" Type="http://schemas.openxmlformats.org/officeDocument/2006/relationships/image" Target="../media/image138.png"/><Relationship Id="rId36" Type="http://schemas.openxmlformats.org/officeDocument/2006/relationships/customXml" Target="../ink/ink123.xml"/><Relationship Id="rId57" Type="http://schemas.openxmlformats.org/officeDocument/2006/relationships/image" Target="../media/image159.png"/><Relationship Id="rId106" Type="http://schemas.openxmlformats.org/officeDocument/2006/relationships/customXml" Target="../ink/ink158.xml"/><Relationship Id="rId127" Type="http://schemas.openxmlformats.org/officeDocument/2006/relationships/image" Target="../media/image194.png"/><Relationship Id="rId10" Type="http://schemas.openxmlformats.org/officeDocument/2006/relationships/customXml" Target="../ink/ink110.xml"/><Relationship Id="rId31" Type="http://schemas.openxmlformats.org/officeDocument/2006/relationships/image" Target="../media/image146.png"/><Relationship Id="rId52" Type="http://schemas.openxmlformats.org/officeDocument/2006/relationships/customXml" Target="../ink/ink131.xml"/><Relationship Id="rId73" Type="http://schemas.openxmlformats.org/officeDocument/2006/relationships/image" Target="../media/image167.png"/><Relationship Id="rId78" Type="http://schemas.openxmlformats.org/officeDocument/2006/relationships/customXml" Target="../ink/ink144.xml"/><Relationship Id="rId94" Type="http://schemas.openxmlformats.org/officeDocument/2006/relationships/customXml" Target="../ink/ink152.xml"/><Relationship Id="rId99" Type="http://schemas.openxmlformats.org/officeDocument/2006/relationships/image" Target="../media/image180.png"/><Relationship Id="rId101" Type="http://schemas.openxmlformats.org/officeDocument/2006/relationships/image" Target="../media/image181.png"/><Relationship Id="rId122" Type="http://schemas.openxmlformats.org/officeDocument/2006/relationships/customXml" Target="../ink/ink166.xml"/><Relationship Id="rId4" Type="http://schemas.openxmlformats.org/officeDocument/2006/relationships/customXml" Target="../ink/ink107.xml"/><Relationship Id="rId9" Type="http://schemas.openxmlformats.org/officeDocument/2006/relationships/image" Target="../media/image135.png"/><Relationship Id="rId26" Type="http://schemas.openxmlformats.org/officeDocument/2006/relationships/customXml" Target="../ink/ink118.xml"/><Relationship Id="rId47" Type="http://schemas.openxmlformats.org/officeDocument/2006/relationships/image" Target="../media/image154.png"/><Relationship Id="rId68" Type="http://schemas.openxmlformats.org/officeDocument/2006/relationships/customXml" Target="../ink/ink139.xml"/><Relationship Id="rId89" Type="http://schemas.openxmlformats.org/officeDocument/2006/relationships/image" Target="../media/image175.png"/><Relationship Id="rId112" Type="http://schemas.openxmlformats.org/officeDocument/2006/relationships/customXml" Target="../ink/ink161.xml"/><Relationship Id="rId133" Type="http://schemas.openxmlformats.org/officeDocument/2006/relationships/image" Target="../media/image19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.xml"/><Relationship Id="rId21" Type="http://schemas.openxmlformats.org/officeDocument/2006/relationships/image" Target="../media/image207.png"/><Relationship Id="rId42" Type="http://schemas.openxmlformats.org/officeDocument/2006/relationships/customXml" Target="../ink/ink192.xml"/><Relationship Id="rId47" Type="http://schemas.openxmlformats.org/officeDocument/2006/relationships/image" Target="../media/image220.png"/><Relationship Id="rId63" Type="http://schemas.openxmlformats.org/officeDocument/2006/relationships/image" Target="../media/image228.png"/><Relationship Id="rId68" Type="http://schemas.openxmlformats.org/officeDocument/2006/relationships/customXml" Target="../ink/ink205.xml"/><Relationship Id="rId84" Type="http://schemas.openxmlformats.org/officeDocument/2006/relationships/customXml" Target="../ink/ink213.xml"/><Relationship Id="rId89" Type="http://schemas.openxmlformats.org/officeDocument/2006/relationships/image" Target="../media/image241.png"/><Relationship Id="rId16" Type="http://schemas.openxmlformats.org/officeDocument/2006/relationships/customXml" Target="../ink/ink179.xml"/><Relationship Id="rId11" Type="http://schemas.openxmlformats.org/officeDocument/2006/relationships/image" Target="../media/image202.png"/><Relationship Id="rId32" Type="http://schemas.openxmlformats.org/officeDocument/2006/relationships/customXml" Target="../ink/ink187.xml"/><Relationship Id="rId37" Type="http://schemas.openxmlformats.org/officeDocument/2006/relationships/image" Target="../media/image215.png"/><Relationship Id="rId53" Type="http://schemas.openxmlformats.org/officeDocument/2006/relationships/image" Target="../media/image223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236.png"/><Relationship Id="rId5" Type="http://schemas.openxmlformats.org/officeDocument/2006/relationships/image" Target="../media/image199.png"/><Relationship Id="rId90" Type="http://schemas.openxmlformats.org/officeDocument/2006/relationships/customXml" Target="../ink/ink216.xml"/><Relationship Id="rId22" Type="http://schemas.openxmlformats.org/officeDocument/2006/relationships/customXml" Target="../ink/ink182.xml"/><Relationship Id="rId27" Type="http://schemas.openxmlformats.org/officeDocument/2006/relationships/image" Target="../media/image210.png"/><Relationship Id="rId43" Type="http://schemas.openxmlformats.org/officeDocument/2006/relationships/image" Target="../media/image218.png"/><Relationship Id="rId48" Type="http://schemas.openxmlformats.org/officeDocument/2006/relationships/customXml" Target="../ink/ink195.xml"/><Relationship Id="rId64" Type="http://schemas.openxmlformats.org/officeDocument/2006/relationships/customXml" Target="../ink/ink203.xml"/><Relationship Id="rId69" Type="http://schemas.openxmlformats.org/officeDocument/2006/relationships/image" Target="../media/image231.png"/><Relationship Id="rId8" Type="http://schemas.openxmlformats.org/officeDocument/2006/relationships/customXml" Target="../ink/ink175.xml"/><Relationship Id="rId51" Type="http://schemas.openxmlformats.org/officeDocument/2006/relationships/image" Target="../media/image222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239.png"/><Relationship Id="rId93" Type="http://schemas.openxmlformats.org/officeDocument/2006/relationships/image" Target="../media/image243.png"/><Relationship Id="rId3" Type="http://schemas.openxmlformats.org/officeDocument/2006/relationships/image" Target="../media/image198.png"/><Relationship Id="rId12" Type="http://schemas.openxmlformats.org/officeDocument/2006/relationships/customXml" Target="../ink/ink177.xml"/><Relationship Id="rId17" Type="http://schemas.openxmlformats.org/officeDocument/2006/relationships/image" Target="../media/image205.png"/><Relationship Id="rId25" Type="http://schemas.openxmlformats.org/officeDocument/2006/relationships/image" Target="../media/image209.png"/><Relationship Id="rId33" Type="http://schemas.openxmlformats.org/officeDocument/2006/relationships/image" Target="../media/image213.png"/><Relationship Id="rId38" Type="http://schemas.openxmlformats.org/officeDocument/2006/relationships/customXml" Target="../ink/ink190.xml"/><Relationship Id="rId46" Type="http://schemas.openxmlformats.org/officeDocument/2006/relationships/customXml" Target="../ink/ink194.xml"/><Relationship Id="rId59" Type="http://schemas.openxmlformats.org/officeDocument/2006/relationships/image" Target="../media/image226.png"/><Relationship Id="rId67" Type="http://schemas.openxmlformats.org/officeDocument/2006/relationships/image" Target="../media/image230.png"/><Relationship Id="rId20" Type="http://schemas.openxmlformats.org/officeDocument/2006/relationships/customXml" Target="../ink/ink181.xml"/><Relationship Id="rId41" Type="http://schemas.openxmlformats.org/officeDocument/2006/relationships/image" Target="../media/image217.png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234.png"/><Relationship Id="rId83" Type="http://schemas.openxmlformats.org/officeDocument/2006/relationships/image" Target="../media/image238.png"/><Relationship Id="rId88" Type="http://schemas.openxmlformats.org/officeDocument/2006/relationships/customXml" Target="../ink/ink215.xml"/><Relationship Id="rId91" Type="http://schemas.openxmlformats.org/officeDocument/2006/relationships/image" Target="../media/image24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74.xml"/><Relationship Id="rId15" Type="http://schemas.openxmlformats.org/officeDocument/2006/relationships/image" Target="../media/image204.png"/><Relationship Id="rId23" Type="http://schemas.openxmlformats.org/officeDocument/2006/relationships/image" Target="../media/image208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49" Type="http://schemas.openxmlformats.org/officeDocument/2006/relationships/image" Target="../media/image221.png"/><Relationship Id="rId57" Type="http://schemas.openxmlformats.org/officeDocument/2006/relationships/image" Target="../media/image225.png"/><Relationship Id="rId10" Type="http://schemas.openxmlformats.org/officeDocument/2006/relationships/customXml" Target="../ink/ink176.xml"/><Relationship Id="rId31" Type="http://schemas.openxmlformats.org/officeDocument/2006/relationships/image" Target="../media/image212.png"/><Relationship Id="rId44" Type="http://schemas.openxmlformats.org/officeDocument/2006/relationships/customXml" Target="../ink/ink193.xml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229.png"/><Relationship Id="rId73" Type="http://schemas.openxmlformats.org/officeDocument/2006/relationships/image" Target="../media/image233.png"/><Relationship Id="rId78" Type="http://schemas.openxmlformats.org/officeDocument/2006/relationships/customXml" Target="../ink/ink210.xml"/><Relationship Id="rId81" Type="http://schemas.openxmlformats.org/officeDocument/2006/relationships/image" Target="../media/image237.png"/><Relationship Id="rId86" Type="http://schemas.openxmlformats.org/officeDocument/2006/relationships/customXml" Target="../ink/ink214.xml"/><Relationship Id="rId4" Type="http://schemas.openxmlformats.org/officeDocument/2006/relationships/customXml" Target="../ink/ink173.xml"/><Relationship Id="rId9" Type="http://schemas.openxmlformats.org/officeDocument/2006/relationships/image" Target="../media/image201.png"/><Relationship Id="rId13" Type="http://schemas.openxmlformats.org/officeDocument/2006/relationships/image" Target="../media/image203.png"/><Relationship Id="rId18" Type="http://schemas.openxmlformats.org/officeDocument/2006/relationships/customXml" Target="../ink/ink180.xml"/><Relationship Id="rId39" Type="http://schemas.openxmlformats.org/officeDocument/2006/relationships/image" Target="../media/image216.png"/><Relationship Id="rId34" Type="http://schemas.openxmlformats.org/officeDocument/2006/relationships/customXml" Target="../ink/ink188.xml"/><Relationship Id="rId50" Type="http://schemas.openxmlformats.org/officeDocument/2006/relationships/customXml" Target="../ink/ink196.xml"/><Relationship Id="rId55" Type="http://schemas.openxmlformats.org/officeDocument/2006/relationships/image" Target="../media/image224.png"/><Relationship Id="rId76" Type="http://schemas.openxmlformats.org/officeDocument/2006/relationships/customXml" Target="../ink/ink209.xml"/><Relationship Id="rId7" Type="http://schemas.openxmlformats.org/officeDocument/2006/relationships/image" Target="../media/image200.png"/><Relationship Id="rId71" Type="http://schemas.openxmlformats.org/officeDocument/2006/relationships/image" Target="../media/image232.png"/><Relationship Id="rId92" Type="http://schemas.openxmlformats.org/officeDocument/2006/relationships/customXml" Target="../ink/ink217.xml"/><Relationship Id="rId2" Type="http://schemas.openxmlformats.org/officeDocument/2006/relationships/customXml" Target="../ink/ink172.xml"/><Relationship Id="rId29" Type="http://schemas.openxmlformats.org/officeDocument/2006/relationships/image" Target="../media/image211.png"/><Relationship Id="rId24" Type="http://schemas.openxmlformats.org/officeDocument/2006/relationships/customXml" Target="../ink/ink183.xml"/><Relationship Id="rId40" Type="http://schemas.openxmlformats.org/officeDocument/2006/relationships/customXml" Target="../ink/ink191.xml"/><Relationship Id="rId45" Type="http://schemas.openxmlformats.org/officeDocument/2006/relationships/image" Target="../media/image219.png"/><Relationship Id="rId66" Type="http://schemas.openxmlformats.org/officeDocument/2006/relationships/customXml" Target="../ink/ink204.xml"/><Relationship Id="rId87" Type="http://schemas.openxmlformats.org/officeDocument/2006/relationships/image" Target="../media/image240.png"/><Relationship Id="rId61" Type="http://schemas.openxmlformats.org/officeDocument/2006/relationships/image" Target="../media/image227.png"/><Relationship Id="rId82" Type="http://schemas.openxmlformats.org/officeDocument/2006/relationships/customXml" Target="../ink/ink212.xml"/><Relationship Id="rId19" Type="http://schemas.openxmlformats.org/officeDocument/2006/relationships/image" Target="../media/image206.png"/><Relationship Id="rId14" Type="http://schemas.openxmlformats.org/officeDocument/2006/relationships/customXml" Target="../ink/ink178.xml"/><Relationship Id="rId30" Type="http://schemas.openxmlformats.org/officeDocument/2006/relationships/customXml" Target="../ink/ink186.xml"/><Relationship Id="rId35" Type="http://schemas.openxmlformats.org/officeDocument/2006/relationships/image" Target="../media/image214.png"/><Relationship Id="rId56" Type="http://schemas.openxmlformats.org/officeDocument/2006/relationships/customXml" Target="../ink/ink199.xml"/><Relationship Id="rId77" Type="http://schemas.openxmlformats.org/officeDocument/2006/relationships/image" Target="../media/image23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1.png"/><Relationship Id="rId299" Type="http://schemas.openxmlformats.org/officeDocument/2006/relationships/image" Target="../media/image392.png"/><Relationship Id="rId21" Type="http://schemas.openxmlformats.org/officeDocument/2006/relationships/image" Target="../media/image253.png"/><Relationship Id="rId63" Type="http://schemas.openxmlformats.org/officeDocument/2006/relationships/image" Target="../media/image274.png"/><Relationship Id="rId159" Type="http://schemas.openxmlformats.org/officeDocument/2006/relationships/image" Target="../media/image322.png"/><Relationship Id="rId324" Type="http://schemas.openxmlformats.org/officeDocument/2006/relationships/customXml" Target="../ink/ink379.xml"/><Relationship Id="rId366" Type="http://schemas.openxmlformats.org/officeDocument/2006/relationships/customXml" Target="../ink/ink400.xml"/><Relationship Id="rId170" Type="http://schemas.openxmlformats.org/officeDocument/2006/relationships/customXml" Target="../ink/ink302.xml"/><Relationship Id="rId226" Type="http://schemas.openxmlformats.org/officeDocument/2006/relationships/customXml" Target="../ink/ink330.xml"/><Relationship Id="rId433" Type="http://schemas.openxmlformats.org/officeDocument/2006/relationships/image" Target="../media/image459.png"/><Relationship Id="rId268" Type="http://schemas.openxmlformats.org/officeDocument/2006/relationships/customXml" Target="../ink/ink351.xml"/><Relationship Id="rId32" Type="http://schemas.openxmlformats.org/officeDocument/2006/relationships/customXml" Target="../ink/ink233.xml"/><Relationship Id="rId74" Type="http://schemas.openxmlformats.org/officeDocument/2006/relationships/customXml" Target="../ink/ink254.xml"/><Relationship Id="rId128" Type="http://schemas.openxmlformats.org/officeDocument/2006/relationships/customXml" Target="../ink/ink281.xml"/><Relationship Id="rId335" Type="http://schemas.openxmlformats.org/officeDocument/2006/relationships/image" Target="../media/image410.png"/><Relationship Id="rId377" Type="http://schemas.openxmlformats.org/officeDocument/2006/relationships/image" Target="../media/image431.png"/><Relationship Id="rId5" Type="http://schemas.openxmlformats.org/officeDocument/2006/relationships/image" Target="../media/image245.png"/><Relationship Id="rId181" Type="http://schemas.openxmlformats.org/officeDocument/2006/relationships/image" Target="../media/image333.png"/><Relationship Id="rId237" Type="http://schemas.openxmlformats.org/officeDocument/2006/relationships/image" Target="../media/image361.png"/><Relationship Id="rId402" Type="http://schemas.openxmlformats.org/officeDocument/2006/relationships/customXml" Target="../ink/ink418.xml"/><Relationship Id="rId279" Type="http://schemas.openxmlformats.org/officeDocument/2006/relationships/image" Target="../media/image382.png"/><Relationship Id="rId444" Type="http://schemas.openxmlformats.org/officeDocument/2006/relationships/customXml" Target="../ink/ink439.xml"/><Relationship Id="rId43" Type="http://schemas.openxmlformats.org/officeDocument/2006/relationships/image" Target="../media/image264.png"/><Relationship Id="rId139" Type="http://schemas.openxmlformats.org/officeDocument/2006/relationships/image" Target="../media/image312.png"/><Relationship Id="rId290" Type="http://schemas.openxmlformats.org/officeDocument/2006/relationships/customXml" Target="../ink/ink362.xml"/><Relationship Id="rId304" Type="http://schemas.openxmlformats.org/officeDocument/2006/relationships/customXml" Target="../ink/ink369.xml"/><Relationship Id="rId346" Type="http://schemas.openxmlformats.org/officeDocument/2006/relationships/customXml" Target="../ink/ink390.xml"/><Relationship Id="rId388" Type="http://schemas.openxmlformats.org/officeDocument/2006/relationships/customXml" Target="../ink/ink411.xml"/><Relationship Id="rId85" Type="http://schemas.openxmlformats.org/officeDocument/2006/relationships/image" Target="../media/image285.png"/><Relationship Id="rId150" Type="http://schemas.openxmlformats.org/officeDocument/2006/relationships/customXml" Target="../ink/ink292.xml"/><Relationship Id="rId192" Type="http://schemas.openxmlformats.org/officeDocument/2006/relationships/customXml" Target="../ink/ink313.xml"/><Relationship Id="rId206" Type="http://schemas.openxmlformats.org/officeDocument/2006/relationships/customXml" Target="../ink/ink320.xml"/><Relationship Id="rId413" Type="http://schemas.openxmlformats.org/officeDocument/2006/relationships/image" Target="../media/image449.png"/><Relationship Id="rId248" Type="http://schemas.openxmlformats.org/officeDocument/2006/relationships/customXml" Target="../ink/ink341.xml"/><Relationship Id="rId455" Type="http://schemas.openxmlformats.org/officeDocument/2006/relationships/image" Target="../media/image470.png"/><Relationship Id="rId12" Type="http://schemas.openxmlformats.org/officeDocument/2006/relationships/customXml" Target="../ink/ink223.xml"/><Relationship Id="rId108" Type="http://schemas.openxmlformats.org/officeDocument/2006/relationships/customXml" Target="../ink/ink271.xml"/><Relationship Id="rId315" Type="http://schemas.openxmlformats.org/officeDocument/2006/relationships/image" Target="../media/image400.png"/><Relationship Id="rId357" Type="http://schemas.openxmlformats.org/officeDocument/2006/relationships/image" Target="../media/image421.png"/><Relationship Id="rId54" Type="http://schemas.openxmlformats.org/officeDocument/2006/relationships/customXml" Target="../ink/ink244.xml"/><Relationship Id="rId96" Type="http://schemas.openxmlformats.org/officeDocument/2006/relationships/customXml" Target="../ink/ink265.xml"/><Relationship Id="rId161" Type="http://schemas.openxmlformats.org/officeDocument/2006/relationships/image" Target="../media/image323.png"/><Relationship Id="rId217" Type="http://schemas.openxmlformats.org/officeDocument/2006/relationships/image" Target="../media/image351.png"/><Relationship Id="rId399" Type="http://schemas.openxmlformats.org/officeDocument/2006/relationships/image" Target="../media/image442.png"/><Relationship Id="rId259" Type="http://schemas.openxmlformats.org/officeDocument/2006/relationships/image" Target="../media/image372.png"/><Relationship Id="rId424" Type="http://schemas.openxmlformats.org/officeDocument/2006/relationships/customXml" Target="../ink/ink429.xml"/><Relationship Id="rId466" Type="http://schemas.openxmlformats.org/officeDocument/2006/relationships/customXml" Target="../ink/ink450.xml"/><Relationship Id="rId23" Type="http://schemas.openxmlformats.org/officeDocument/2006/relationships/image" Target="../media/image254.png"/><Relationship Id="rId119" Type="http://schemas.openxmlformats.org/officeDocument/2006/relationships/image" Target="../media/image302.png"/><Relationship Id="rId270" Type="http://schemas.openxmlformats.org/officeDocument/2006/relationships/customXml" Target="../ink/ink352.xml"/><Relationship Id="rId326" Type="http://schemas.openxmlformats.org/officeDocument/2006/relationships/customXml" Target="../ink/ink380.xml"/><Relationship Id="rId65" Type="http://schemas.openxmlformats.org/officeDocument/2006/relationships/image" Target="../media/image275.png"/><Relationship Id="rId130" Type="http://schemas.openxmlformats.org/officeDocument/2006/relationships/customXml" Target="../ink/ink282.xml"/><Relationship Id="rId368" Type="http://schemas.openxmlformats.org/officeDocument/2006/relationships/customXml" Target="../ink/ink401.xml"/><Relationship Id="rId172" Type="http://schemas.openxmlformats.org/officeDocument/2006/relationships/customXml" Target="../ink/ink303.xml"/><Relationship Id="rId228" Type="http://schemas.openxmlformats.org/officeDocument/2006/relationships/customXml" Target="../ink/ink331.xml"/><Relationship Id="rId435" Type="http://schemas.openxmlformats.org/officeDocument/2006/relationships/image" Target="../media/image460.png"/><Relationship Id="rId281" Type="http://schemas.openxmlformats.org/officeDocument/2006/relationships/image" Target="../media/image383.png"/><Relationship Id="rId337" Type="http://schemas.openxmlformats.org/officeDocument/2006/relationships/image" Target="../media/image411.png"/><Relationship Id="rId34" Type="http://schemas.openxmlformats.org/officeDocument/2006/relationships/customXml" Target="../ink/ink234.xml"/><Relationship Id="rId76" Type="http://schemas.openxmlformats.org/officeDocument/2006/relationships/customXml" Target="../ink/ink255.xml"/><Relationship Id="rId141" Type="http://schemas.openxmlformats.org/officeDocument/2006/relationships/image" Target="../media/image313.png"/><Relationship Id="rId379" Type="http://schemas.openxmlformats.org/officeDocument/2006/relationships/image" Target="../media/image432.png"/><Relationship Id="rId7" Type="http://schemas.openxmlformats.org/officeDocument/2006/relationships/image" Target="../media/image246.png"/><Relationship Id="rId183" Type="http://schemas.openxmlformats.org/officeDocument/2006/relationships/image" Target="../media/image334.png"/><Relationship Id="rId239" Type="http://schemas.openxmlformats.org/officeDocument/2006/relationships/image" Target="../media/image362.png"/><Relationship Id="rId390" Type="http://schemas.openxmlformats.org/officeDocument/2006/relationships/customXml" Target="../ink/ink412.xml"/><Relationship Id="rId404" Type="http://schemas.openxmlformats.org/officeDocument/2006/relationships/customXml" Target="../ink/ink419.xml"/><Relationship Id="rId446" Type="http://schemas.openxmlformats.org/officeDocument/2006/relationships/customXml" Target="../ink/ink440.xml"/><Relationship Id="rId250" Type="http://schemas.openxmlformats.org/officeDocument/2006/relationships/customXml" Target="../ink/ink342.xml"/><Relationship Id="rId292" Type="http://schemas.openxmlformats.org/officeDocument/2006/relationships/customXml" Target="../ink/ink363.xml"/><Relationship Id="rId306" Type="http://schemas.openxmlformats.org/officeDocument/2006/relationships/customXml" Target="../ink/ink370.xml"/><Relationship Id="rId45" Type="http://schemas.openxmlformats.org/officeDocument/2006/relationships/image" Target="../media/image265.png"/><Relationship Id="rId87" Type="http://schemas.openxmlformats.org/officeDocument/2006/relationships/image" Target="../media/image286.png"/><Relationship Id="rId110" Type="http://schemas.openxmlformats.org/officeDocument/2006/relationships/customXml" Target="../ink/ink272.xml"/><Relationship Id="rId348" Type="http://schemas.openxmlformats.org/officeDocument/2006/relationships/customXml" Target="../ink/ink391.xml"/><Relationship Id="rId152" Type="http://schemas.openxmlformats.org/officeDocument/2006/relationships/customXml" Target="../ink/ink293.xml"/><Relationship Id="rId194" Type="http://schemas.openxmlformats.org/officeDocument/2006/relationships/customXml" Target="../ink/ink314.xml"/><Relationship Id="rId208" Type="http://schemas.openxmlformats.org/officeDocument/2006/relationships/customXml" Target="../ink/ink321.xml"/><Relationship Id="rId415" Type="http://schemas.openxmlformats.org/officeDocument/2006/relationships/image" Target="../media/image450.png"/><Relationship Id="rId457" Type="http://schemas.openxmlformats.org/officeDocument/2006/relationships/image" Target="../media/image471.png"/><Relationship Id="rId261" Type="http://schemas.openxmlformats.org/officeDocument/2006/relationships/image" Target="../media/image373.png"/><Relationship Id="rId14" Type="http://schemas.openxmlformats.org/officeDocument/2006/relationships/customXml" Target="../ink/ink224.xml"/><Relationship Id="rId56" Type="http://schemas.openxmlformats.org/officeDocument/2006/relationships/customXml" Target="../ink/ink245.xml"/><Relationship Id="rId317" Type="http://schemas.openxmlformats.org/officeDocument/2006/relationships/image" Target="../media/image401.png"/><Relationship Id="rId359" Type="http://schemas.openxmlformats.org/officeDocument/2006/relationships/image" Target="../media/image422.png"/><Relationship Id="rId98" Type="http://schemas.openxmlformats.org/officeDocument/2006/relationships/customXml" Target="../ink/ink266.xml"/><Relationship Id="rId121" Type="http://schemas.openxmlformats.org/officeDocument/2006/relationships/image" Target="../media/image303.png"/><Relationship Id="rId163" Type="http://schemas.openxmlformats.org/officeDocument/2006/relationships/image" Target="../media/image324.png"/><Relationship Id="rId219" Type="http://schemas.openxmlformats.org/officeDocument/2006/relationships/image" Target="../media/image352.png"/><Relationship Id="rId370" Type="http://schemas.openxmlformats.org/officeDocument/2006/relationships/customXml" Target="../ink/ink402.xml"/><Relationship Id="rId426" Type="http://schemas.openxmlformats.org/officeDocument/2006/relationships/customXml" Target="../ink/ink430.xml"/><Relationship Id="rId230" Type="http://schemas.openxmlformats.org/officeDocument/2006/relationships/customXml" Target="../ink/ink332.xml"/><Relationship Id="rId468" Type="http://schemas.openxmlformats.org/officeDocument/2006/relationships/customXml" Target="../ink/ink451.xml"/><Relationship Id="rId25" Type="http://schemas.openxmlformats.org/officeDocument/2006/relationships/image" Target="../media/image255.png"/><Relationship Id="rId67" Type="http://schemas.openxmlformats.org/officeDocument/2006/relationships/image" Target="../media/image276.png"/><Relationship Id="rId272" Type="http://schemas.openxmlformats.org/officeDocument/2006/relationships/customXml" Target="../ink/ink353.xml"/><Relationship Id="rId328" Type="http://schemas.openxmlformats.org/officeDocument/2006/relationships/customXml" Target="../ink/ink381.xml"/><Relationship Id="rId132" Type="http://schemas.openxmlformats.org/officeDocument/2006/relationships/customXml" Target="../ink/ink283.xml"/><Relationship Id="rId174" Type="http://schemas.openxmlformats.org/officeDocument/2006/relationships/customXml" Target="../ink/ink304.xml"/><Relationship Id="rId381" Type="http://schemas.openxmlformats.org/officeDocument/2006/relationships/image" Target="../media/image433.png"/><Relationship Id="rId241" Type="http://schemas.openxmlformats.org/officeDocument/2006/relationships/image" Target="../media/image363.png"/><Relationship Id="rId437" Type="http://schemas.openxmlformats.org/officeDocument/2006/relationships/image" Target="../media/image461.png"/><Relationship Id="rId36" Type="http://schemas.openxmlformats.org/officeDocument/2006/relationships/customXml" Target="../ink/ink235.xml"/><Relationship Id="rId283" Type="http://schemas.openxmlformats.org/officeDocument/2006/relationships/image" Target="../media/image384.png"/><Relationship Id="rId339" Type="http://schemas.openxmlformats.org/officeDocument/2006/relationships/image" Target="../media/image412.png"/><Relationship Id="rId78" Type="http://schemas.openxmlformats.org/officeDocument/2006/relationships/customXml" Target="../ink/ink256.xml"/><Relationship Id="rId101" Type="http://schemas.openxmlformats.org/officeDocument/2006/relationships/image" Target="../media/image293.png"/><Relationship Id="rId143" Type="http://schemas.openxmlformats.org/officeDocument/2006/relationships/image" Target="../media/image314.png"/><Relationship Id="rId185" Type="http://schemas.openxmlformats.org/officeDocument/2006/relationships/image" Target="../media/image335.png"/><Relationship Id="rId350" Type="http://schemas.openxmlformats.org/officeDocument/2006/relationships/customXml" Target="../ink/ink392.xml"/><Relationship Id="rId406" Type="http://schemas.openxmlformats.org/officeDocument/2006/relationships/customXml" Target="../ink/ink420.xml"/><Relationship Id="rId9" Type="http://schemas.openxmlformats.org/officeDocument/2006/relationships/image" Target="../media/image247.png"/><Relationship Id="rId210" Type="http://schemas.openxmlformats.org/officeDocument/2006/relationships/customXml" Target="../ink/ink322.xml"/><Relationship Id="rId392" Type="http://schemas.openxmlformats.org/officeDocument/2006/relationships/customXml" Target="../ink/ink413.xml"/><Relationship Id="rId448" Type="http://schemas.openxmlformats.org/officeDocument/2006/relationships/customXml" Target="../ink/ink441.xml"/><Relationship Id="rId252" Type="http://schemas.openxmlformats.org/officeDocument/2006/relationships/customXml" Target="../ink/ink343.xml"/><Relationship Id="rId294" Type="http://schemas.openxmlformats.org/officeDocument/2006/relationships/customXml" Target="../ink/ink364.xml"/><Relationship Id="rId308" Type="http://schemas.openxmlformats.org/officeDocument/2006/relationships/customXml" Target="../ink/ink371.xml"/><Relationship Id="rId47" Type="http://schemas.openxmlformats.org/officeDocument/2006/relationships/image" Target="../media/image266.png"/><Relationship Id="rId89" Type="http://schemas.openxmlformats.org/officeDocument/2006/relationships/image" Target="../media/image287.png"/><Relationship Id="rId112" Type="http://schemas.openxmlformats.org/officeDocument/2006/relationships/customXml" Target="../ink/ink273.xml"/><Relationship Id="rId154" Type="http://schemas.openxmlformats.org/officeDocument/2006/relationships/customXml" Target="../ink/ink294.xml"/><Relationship Id="rId361" Type="http://schemas.openxmlformats.org/officeDocument/2006/relationships/image" Target="../media/image423.png"/><Relationship Id="rId196" Type="http://schemas.openxmlformats.org/officeDocument/2006/relationships/customXml" Target="../ink/ink315.xml"/><Relationship Id="rId417" Type="http://schemas.openxmlformats.org/officeDocument/2006/relationships/image" Target="../media/image451.png"/><Relationship Id="rId459" Type="http://schemas.openxmlformats.org/officeDocument/2006/relationships/image" Target="../media/image472.png"/><Relationship Id="rId16" Type="http://schemas.openxmlformats.org/officeDocument/2006/relationships/customXml" Target="../ink/ink225.xml"/><Relationship Id="rId221" Type="http://schemas.openxmlformats.org/officeDocument/2006/relationships/image" Target="../media/image353.png"/><Relationship Id="rId263" Type="http://schemas.openxmlformats.org/officeDocument/2006/relationships/image" Target="../media/image374.png"/><Relationship Id="rId319" Type="http://schemas.openxmlformats.org/officeDocument/2006/relationships/image" Target="../media/image402.png"/><Relationship Id="rId470" Type="http://schemas.openxmlformats.org/officeDocument/2006/relationships/customXml" Target="../ink/ink452.xml"/><Relationship Id="rId58" Type="http://schemas.openxmlformats.org/officeDocument/2006/relationships/customXml" Target="../ink/ink246.xml"/><Relationship Id="rId123" Type="http://schemas.openxmlformats.org/officeDocument/2006/relationships/image" Target="../media/image304.png"/><Relationship Id="rId330" Type="http://schemas.openxmlformats.org/officeDocument/2006/relationships/customXml" Target="../ink/ink382.xml"/><Relationship Id="rId165" Type="http://schemas.openxmlformats.org/officeDocument/2006/relationships/image" Target="../media/image325.png"/><Relationship Id="rId372" Type="http://schemas.openxmlformats.org/officeDocument/2006/relationships/customXml" Target="../ink/ink403.xml"/><Relationship Id="rId428" Type="http://schemas.openxmlformats.org/officeDocument/2006/relationships/customXml" Target="../ink/ink431.xml"/><Relationship Id="rId232" Type="http://schemas.openxmlformats.org/officeDocument/2006/relationships/customXml" Target="../ink/ink333.xml"/><Relationship Id="rId274" Type="http://schemas.openxmlformats.org/officeDocument/2006/relationships/customXml" Target="../ink/ink354.xml"/><Relationship Id="rId27" Type="http://schemas.openxmlformats.org/officeDocument/2006/relationships/image" Target="../media/image256.png"/><Relationship Id="rId69" Type="http://schemas.openxmlformats.org/officeDocument/2006/relationships/image" Target="../media/image277.png"/><Relationship Id="rId134" Type="http://schemas.openxmlformats.org/officeDocument/2006/relationships/customXml" Target="../ink/ink284.xml"/><Relationship Id="rId80" Type="http://schemas.openxmlformats.org/officeDocument/2006/relationships/customXml" Target="../ink/ink257.xml"/><Relationship Id="rId176" Type="http://schemas.openxmlformats.org/officeDocument/2006/relationships/customXml" Target="../ink/ink305.xml"/><Relationship Id="rId341" Type="http://schemas.openxmlformats.org/officeDocument/2006/relationships/image" Target="../media/image413.png"/><Relationship Id="rId383" Type="http://schemas.openxmlformats.org/officeDocument/2006/relationships/image" Target="../media/image434.png"/><Relationship Id="rId439" Type="http://schemas.openxmlformats.org/officeDocument/2006/relationships/image" Target="../media/image462.png"/><Relationship Id="rId201" Type="http://schemas.openxmlformats.org/officeDocument/2006/relationships/image" Target="../media/image343.png"/><Relationship Id="rId243" Type="http://schemas.openxmlformats.org/officeDocument/2006/relationships/image" Target="../media/image364.png"/><Relationship Id="rId285" Type="http://schemas.openxmlformats.org/officeDocument/2006/relationships/image" Target="../media/image385.png"/><Relationship Id="rId450" Type="http://schemas.openxmlformats.org/officeDocument/2006/relationships/customXml" Target="../ink/ink442.xml"/><Relationship Id="rId38" Type="http://schemas.openxmlformats.org/officeDocument/2006/relationships/customXml" Target="../ink/ink236.xml"/><Relationship Id="rId103" Type="http://schemas.openxmlformats.org/officeDocument/2006/relationships/image" Target="../media/image294.png"/><Relationship Id="rId310" Type="http://schemas.openxmlformats.org/officeDocument/2006/relationships/customXml" Target="../ink/ink372.xml"/><Relationship Id="rId91" Type="http://schemas.openxmlformats.org/officeDocument/2006/relationships/image" Target="../media/image288.png"/><Relationship Id="rId145" Type="http://schemas.openxmlformats.org/officeDocument/2006/relationships/image" Target="../media/image315.png"/><Relationship Id="rId187" Type="http://schemas.openxmlformats.org/officeDocument/2006/relationships/image" Target="../media/image336.png"/><Relationship Id="rId352" Type="http://schemas.openxmlformats.org/officeDocument/2006/relationships/customXml" Target="../ink/ink393.xml"/><Relationship Id="rId394" Type="http://schemas.openxmlformats.org/officeDocument/2006/relationships/customXml" Target="../ink/ink414.xml"/><Relationship Id="rId408" Type="http://schemas.openxmlformats.org/officeDocument/2006/relationships/customXml" Target="../ink/ink421.xml"/><Relationship Id="rId212" Type="http://schemas.openxmlformats.org/officeDocument/2006/relationships/customXml" Target="../ink/ink323.xml"/><Relationship Id="rId254" Type="http://schemas.openxmlformats.org/officeDocument/2006/relationships/customXml" Target="../ink/ink344.xml"/><Relationship Id="rId49" Type="http://schemas.openxmlformats.org/officeDocument/2006/relationships/image" Target="../media/image267.png"/><Relationship Id="rId114" Type="http://schemas.openxmlformats.org/officeDocument/2006/relationships/customXml" Target="../ink/ink274.xml"/><Relationship Id="rId296" Type="http://schemas.openxmlformats.org/officeDocument/2006/relationships/customXml" Target="../ink/ink365.xml"/><Relationship Id="rId461" Type="http://schemas.openxmlformats.org/officeDocument/2006/relationships/image" Target="../media/image473.png"/><Relationship Id="rId60" Type="http://schemas.openxmlformats.org/officeDocument/2006/relationships/customXml" Target="../ink/ink247.xml"/><Relationship Id="rId156" Type="http://schemas.openxmlformats.org/officeDocument/2006/relationships/customXml" Target="../ink/ink295.xml"/><Relationship Id="rId198" Type="http://schemas.openxmlformats.org/officeDocument/2006/relationships/customXml" Target="../ink/ink316.xml"/><Relationship Id="rId321" Type="http://schemas.openxmlformats.org/officeDocument/2006/relationships/image" Target="../media/image403.png"/><Relationship Id="rId363" Type="http://schemas.openxmlformats.org/officeDocument/2006/relationships/image" Target="../media/image424.png"/><Relationship Id="rId419" Type="http://schemas.openxmlformats.org/officeDocument/2006/relationships/image" Target="../media/image452.png"/><Relationship Id="rId223" Type="http://schemas.openxmlformats.org/officeDocument/2006/relationships/image" Target="../media/image354.png"/><Relationship Id="rId430" Type="http://schemas.openxmlformats.org/officeDocument/2006/relationships/customXml" Target="../ink/ink432.xml"/><Relationship Id="rId18" Type="http://schemas.openxmlformats.org/officeDocument/2006/relationships/customXml" Target="../ink/ink226.xml"/><Relationship Id="rId265" Type="http://schemas.openxmlformats.org/officeDocument/2006/relationships/image" Target="../media/image375.png"/><Relationship Id="rId125" Type="http://schemas.openxmlformats.org/officeDocument/2006/relationships/image" Target="../media/image305.png"/><Relationship Id="rId167" Type="http://schemas.openxmlformats.org/officeDocument/2006/relationships/image" Target="../media/image326.png"/><Relationship Id="rId332" Type="http://schemas.openxmlformats.org/officeDocument/2006/relationships/customXml" Target="../ink/ink383.xml"/><Relationship Id="rId374" Type="http://schemas.openxmlformats.org/officeDocument/2006/relationships/customXml" Target="../ink/ink404.xml"/><Relationship Id="rId71" Type="http://schemas.openxmlformats.org/officeDocument/2006/relationships/image" Target="../media/image278.png"/><Relationship Id="rId234" Type="http://schemas.openxmlformats.org/officeDocument/2006/relationships/customXml" Target="../ink/ink334.xml"/><Relationship Id="rId2" Type="http://schemas.openxmlformats.org/officeDocument/2006/relationships/customXml" Target="../ink/ink218.xml"/><Relationship Id="rId29" Type="http://schemas.openxmlformats.org/officeDocument/2006/relationships/image" Target="../media/image257.png"/><Relationship Id="rId276" Type="http://schemas.openxmlformats.org/officeDocument/2006/relationships/customXml" Target="../ink/ink355.xml"/><Relationship Id="rId441" Type="http://schemas.openxmlformats.org/officeDocument/2006/relationships/image" Target="../media/image463.png"/><Relationship Id="rId40" Type="http://schemas.openxmlformats.org/officeDocument/2006/relationships/customXml" Target="../ink/ink237.xml"/><Relationship Id="rId136" Type="http://schemas.openxmlformats.org/officeDocument/2006/relationships/customXml" Target="../ink/ink285.xml"/><Relationship Id="rId178" Type="http://schemas.openxmlformats.org/officeDocument/2006/relationships/customXml" Target="../ink/ink306.xml"/><Relationship Id="rId301" Type="http://schemas.openxmlformats.org/officeDocument/2006/relationships/image" Target="../media/image393.png"/><Relationship Id="rId343" Type="http://schemas.openxmlformats.org/officeDocument/2006/relationships/image" Target="../media/image414.png"/><Relationship Id="rId82" Type="http://schemas.openxmlformats.org/officeDocument/2006/relationships/customXml" Target="../ink/ink258.xml"/><Relationship Id="rId203" Type="http://schemas.openxmlformats.org/officeDocument/2006/relationships/image" Target="../media/image344.png"/><Relationship Id="rId385" Type="http://schemas.openxmlformats.org/officeDocument/2006/relationships/image" Target="../media/image435.png"/><Relationship Id="rId19" Type="http://schemas.openxmlformats.org/officeDocument/2006/relationships/image" Target="../media/image252.png"/><Relationship Id="rId224" Type="http://schemas.openxmlformats.org/officeDocument/2006/relationships/customXml" Target="../ink/ink329.xml"/><Relationship Id="rId245" Type="http://schemas.openxmlformats.org/officeDocument/2006/relationships/image" Target="../media/image365.png"/><Relationship Id="rId266" Type="http://schemas.openxmlformats.org/officeDocument/2006/relationships/customXml" Target="../ink/ink350.xml"/><Relationship Id="rId287" Type="http://schemas.openxmlformats.org/officeDocument/2006/relationships/image" Target="../media/image386.png"/><Relationship Id="rId410" Type="http://schemas.openxmlformats.org/officeDocument/2006/relationships/customXml" Target="../ink/ink422.xml"/><Relationship Id="rId431" Type="http://schemas.openxmlformats.org/officeDocument/2006/relationships/image" Target="../media/image458.png"/><Relationship Id="rId452" Type="http://schemas.openxmlformats.org/officeDocument/2006/relationships/customXml" Target="../ink/ink443.xml"/><Relationship Id="rId30" Type="http://schemas.openxmlformats.org/officeDocument/2006/relationships/customXml" Target="../ink/ink232.xml"/><Relationship Id="rId105" Type="http://schemas.openxmlformats.org/officeDocument/2006/relationships/image" Target="../media/image295.png"/><Relationship Id="rId126" Type="http://schemas.openxmlformats.org/officeDocument/2006/relationships/customXml" Target="../ink/ink280.xml"/><Relationship Id="rId147" Type="http://schemas.openxmlformats.org/officeDocument/2006/relationships/image" Target="../media/image316.png"/><Relationship Id="rId168" Type="http://schemas.openxmlformats.org/officeDocument/2006/relationships/customXml" Target="../ink/ink301.xml"/><Relationship Id="rId312" Type="http://schemas.openxmlformats.org/officeDocument/2006/relationships/customXml" Target="../ink/ink373.xml"/><Relationship Id="rId333" Type="http://schemas.openxmlformats.org/officeDocument/2006/relationships/image" Target="../media/image409.png"/><Relationship Id="rId354" Type="http://schemas.openxmlformats.org/officeDocument/2006/relationships/customXml" Target="../ink/ink394.xml"/><Relationship Id="rId51" Type="http://schemas.openxmlformats.org/officeDocument/2006/relationships/image" Target="../media/image268.png"/><Relationship Id="rId72" Type="http://schemas.openxmlformats.org/officeDocument/2006/relationships/customXml" Target="../ink/ink253.xml"/><Relationship Id="rId93" Type="http://schemas.openxmlformats.org/officeDocument/2006/relationships/image" Target="../media/image289.png"/><Relationship Id="rId189" Type="http://schemas.openxmlformats.org/officeDocument/2006/relationships/image" Target="../media/image337.png"/><Relationship Id="rId375" Type="http://schemas.openxmlformats.org/officeDocument/2006/relationships/image" Target="../media/image430.png"/><Relationship Id="rId396" Type="http://schemas.openxmlformats.org/officeDocument/2006/relationships/customXml" Target="../ink/ink415.xml"/><Relationship Id="rId3" Type="http://schemas.openxmlformats.org/officeDocument/2006/relationships/image" Target="../media/image244.png"/><Relationship Id="rId214" Type="http://schemas.openxmlformats.org/officeDocument/2006/relationships/customXml" Target="../ink/ink324.xml"/><Relationship Id="rId235" Type="http://schemas.openxmlformats.org/officeDocument/2006/relationships/image" Target="../media/image360.png"/><Relationship Id="rId256" Type="http://schemas.openxmlformats.org/officeDocument/2006/relationships/customXml" Target="../ink/ink345.xml"/><Relationship Id="rId277" Type="http://schemas.openxmlformats.org/officeDocument/2006/relationships/image" Target="../media/image381.png"/><Relationship Id="rId298" Type="http://schemas.openxmlformats.org/officeDocument/2006/relationships/customXml" Target="../ink/ink366.xml"/><Relationship Id="rId400" Type="http://schemas.openxmlformats.org/officeDocument/2006/relationships/customXml" Target="../ink/ink417.xml"/><Relationship Id="rId421" Type="http://schemas.openxmlformats.org/officeDocument/2006/relationships/image" Target="../media/image453.png"/><Relationship Id="rId442" Type="http://schemas.openxmlformats.org/officeDocument/2006/relationships/customXml" Target="../ink/ink438.xml"/><Relationship Id="rId463" Type="http://schemas.openxmlformats.org/officeDocument/2006/relationships/image" Target="../media/image474.png"/><Relationship Id="rId116" Type="http://schemas.openxmlformats.org/officeDocument/2006/relationships/customXml" Target="../ink/ink275.xml"/><Relationship Id="rId137" Type="http://schemas.openxmlformats.org/officeDocument/2006/relationships/image" Target="../media/image311.png"/><Relationship Id="rId158" Type="http://schemas.openxmlformats.org/officeDocument/2006/relationships/customXml" Target="../ink/ink296.xml"/><Relationship Id="rId302" Type="http://schemas.openxmlformats.org/officeDocument/2006/relationships/customXml" Target="../ink/ink368.xml"/><Relationship Id="rId323" Type="http://schemas.openxmlformats.org/officeDocument/2006/relationships/image" Target="../media/image404.png"/><Relationship Id="rId344" Type="http://schemas.openxmlformats.org/officeDocument/2006/relationships/customXml" Target="../ink/ink389.xml"/><Relationship Id="rId20" Type="http://schemas.openxmlformats.org/officeDocument/2006/relationships/customXml" Target="../ink/ink227.xml"/><Relationship Id="rId41" Type="http://schemas.openxmlformats.org/officeDocument/2006/relationships/image" Target="../media/image263.png"/><Relationship Id="rId62" Type="http://schemas.openxmlformats.org/officeDocument/2006/relationships/customXml" Target="../ink/ink248.xml"/><Relationship Id="rId83" Type="http://schemas.openxmlformats.org/officeDocument/2006/relationships/image" Target="../media/image284.png"/><Relationship Id="rId179" Type="http://schemas.openxmlformats.org/officeDocument/2006/relationships/image" Target="../media/image332.png"/><Relationship Id="rId365" Type="http://schemas.openxmlformats.org/officeDocument/2006/relationships/image" Target="../media/image425.png"/><Relationship Id="rId386" Type="http://schemas.openxmlformats.org/officeDocument/2006/relationships/customXml" Target="../ink/ink410.xml"/><Relationship Id="rId190" Type="http://schemas.openxmlformats.org/officeDocument/2006/relationships/customXml" Target="../ink/ink312.xml"/><Relationship Id="rId204" Type="http://schemas.openxmlformats.org/officeDocument/2006/relationships/customXml" Target="../ink/ink319.xml"/><Relationship Id="rId225" Type="http://schemas.openxmlformats.org/officeDocument/2006/relationships/image" Target="../media/image355.png"/><Relationship Id="rId246" Type="http://schemas.openxmlformats.org/officeDocument/2006/relationships/customXml" Target="../ink/ink340.xml"/><Relationship Id="rId267" Type="http://schemas.openxmlformats.org/officeDocument/2006/relationships/image" Target="../media/image376.png"/><Relationship Id="rId288" Type="http://schemas.openxmlformats.org/officeDocument/2006/relationships/customXml" Target="../ink/ink361.xml"/><Relationship Id="rId411" Type="http://schemas.openxmlformats.org/officeDocument/2006/relationships/image" Target="../media/image448.png"/><Relationship Id="rId432" Type="http://schemas.openxmlformats.org/officeDocument/2006/relationships/customXml" Target="../ink/ink433.xml"/><Relationship Id="rId453" Type="http://schemas.openxmlformats.org/officeDocument/2006/relationships/image" Target="../media/image469.png"/><Relationship Id="rId106" Type="http://schemas.openxmlformats.org/officeDocument/2006/relationships/customXml" Target="../ink/ink270.xml"/><Relationship Id="rId127" Type="http://schemas.openxmlformats.org/officeDocument/2006/relationships/image" Target="../media/image306.png"/><Relationship Id="rId313" Type="http://schemas.openxmlformats.org/officeDocument/2006/relationships/image" Target="../media/image399.png"/><Relationship Id="rId10" Type="http://schemas.openxmlformats.org/officeDocument/2006/relationships/customXml" Target="../ink/ink222.xml"/><Relationship Id="rId31" Type="http://schemas.openxmlformats.org/officeDocument/2006/relationships/image" Target="../media/image258.png"/><Relationship Id="rId52" Type="http://schemas.openxmlformats.org/officeDocument/2006/relationships/customXml" Target="../ink/ink243.xml"/><Relationship Id="rId73" Type="http://schemas.openxmlformats.org/officeDocument/2006/relationships/image" Target="../media/image279.png"/><Relationship Id="rId94" Type="http://schemas.openxmlformats.org/officeDocument/2006/relationships/customXml" Target="../ink/ink264.xml"/><Relationship Id="rId148" Type="http://schemas.openxmlformats.org/officeDocument/2006/relationships/customXml" Target="../ink/ink291.xml"/><Relationship Id="rId169" Type="http://schemas.openxmlformats.org/officeDocument/2006/relationships/image" Target="../media/image327.png"/><Relationship Id="rId334" Type="http://schemas.openxmlformats.org/officeDocument/2006/relationships/customXml" Target="../ink/ink384.xml"/><Relationship Id="rId355" Type="http://schemas.openxmlformats.org/officeDocument/2006/relationships/image" Target="../media/image420.png"/><Relationship Id="rId376" Type="http://schemas.openxmlformats.org/officeDocument/2006/relationships/customXml" Target="../ink/ink405.xml"/><Relationship Id="rId397" Type="http://schemas.openxmlformats.org/officeDocument/2006/relationships/image" Target="../media/image441.png"/><Relationship Id="rId4" Type="http://schemas.openxmlformats.org/officeDocument/2006/relationships/customXml" Target="../ink/ink219.xml"/><Relationship Id="rId180" Type="http://schemas.openxmlformats.org/officeDocument/2006/relationships/customXml" Target="../ink/ink307.xml"/><Relationship Id="rId215" Type="http://schemas.openxmlformats.org/officeDocument/2006/relationships/image" Target="../media/image350.png"/><Relationship Id="rId236" Type="http://schemas.openxmlformats.org/officeDocument/2006/relationships/customXml" Target="../ink/ink335.xml"/><Relationship Id="rId257" Type="http://schemas.openxmlformats.org/officeDocument/2006/relationships/image" Target="../media/image371.png"/><Relationship Id="rId278" Type="http://schemas.openxmlformats.org/officeDocument/2006/relationships/customXml" Target="../ink/ink356.xml"/><Relationship Id="rId401" Type="http://schemas.openxmlformats.org/officeDocument/2006/relationships/image" Target="../media/image443.png"/><Relationship Id="rId422" Type="http://schemas.openxmlformats.org/officeDocument/2006/relationships/customXml" Target="../ink/ink428.xml"/><Relationship Id="rId443" Type="http://schemas.openxmlformats.org/officeDocument/2006/relationships/image" Target="../media/image464.png"/><Relationship Id="rId464" Type="http://schemas.openxmlformats.org/officeDocument/2006/relationships/customXml" Target="../ink/ink449.xml"/><Relationship Id="rId303" Type="http://schemas.openxmlformats.org/officeDocument/2006/relationships/image" Target="../media/image394.png"/><Relationship Id="rId42" Type="http://schemas.openxmlformats.org/officeDocument/2006/relationships/customXml" Target="../ink/ink238.xml"/><Relationship Id="rId84" Type="http://schemas.openxmlformats.org/officeDocument/2006/relationships/customXml" Target="../ink/ink259.xml"/><Relationship Id="rId138" Type="http://schemas.openxmlformats.org/officeDocument/2006/relationships/customXml" Target="../ink/ink286.xml"/><Relationship Id="rId345" Type="http://schemas.openxmlformats.org/officeDocument/2006/relationships/image" Target="../media/image415.png"/><Relationship Id="rId387" Type="http://schemas.openxmlformats.org/officeDocument/2006/relationships/image" Target="../media/image436.png"/><Relationship Id="rId191" Type="http://schemas.openxmlformats.org/officeDocument/2006/relationships/image" Target="../media/image338.png"/><Relationship Id="rId205" Type="http://schemas.openxmlformats.org/officeDocument/2006/relationships/image" Target="../media/image345.png"/><Relationship Id="rId247" Type="http://schemas.openxmlformats.org/officeDocument/2006/relationships/image" Target="../media/image366.png"/><Relationship Id="rId412" Type="http://schemas.openxmlformats.org/officeDocument/2006/relationships/customXml" Target="../ink/ink423.xml"/><Relationship Id="rId107" Type="http://schemas.openxmlformats.org/officeDocument/2006/relationships/image" Target="../media/image296.png"/><Relationship Id="rId289" Type="http://schemas.openxmlformats.org/officeDocument/2006/relationships/image" Target="../media/image387.png"/><Relationship Id="rId454" Type="http://schemas.openxmlformats.org/officeDocument/2006/relationships/customXml" Target="../ink/ink444.xml"/><Relationship Id="rId11" Type="http://schemas.openxmlformats.org/officeDocument/2006/relationships/image" Target="../media/image248.png"/><Relationship Id="rId53" Type="http://schemas.openxmlformats.org/officeDocument/2006/relationships/image" Target="../media/image269.png"/><Relationship Id="rId149" Type="http://schemas.openxmlformats.org/officeDocument/2006/relationships/image" Target="../media/image317.png"/><Relationship Id="rId314" Type="http://schemas.openxmlformats.org/officeDocument/2006/relationships/customXml" Target="../ink/ink374.xml"/><Relationship Id="rId356" Type="http://schemas.openxmlformats.org/officeDocument/2006/relationships/customXml" Target="../ink/ink395.xml"/><Relationship Id="rId398" Type="http://schemas.openxmlformats.org/officeDocument/2006/relationships/customXml" Target="../ink/ink416.xml"/><Relationship Id="rId95" Type="http://schemas.openxmlformats.org/officeDocument/2006/relationships/image" Target="../media/image290.png"/><Relationship Id="rId160" Type="http://schemas.openxmlformats.org/officeDocument/2006/relationships/customXml" Target="../ink/ink297.xml"/><Relationship Id="rId216" Type="http://schemas.openxmlformats.org/officeDocument/2006/relationships/customXml" Target="../ink/ink325.xml"/><Relationship Id="rId423" Type="http://schemas.openxmlformats.org/officeDocument/2006/relationships/image" Target="../media/image454.png"/><Relationship Id="rId258" Type="http://schemas.openxmlformats.org/officeDocument/2006/relationships/customXml" Target="../ink/ink346.xml"/><Relationship Id="rId465" Type="http://schemas.openxmlformats.org/officeDocument/2006/relationships/image" Target="../media/image475.png"/><Relationship Id="rId22" Type="http://schemas.openxmlformats.org/officeDocument/2006/relationships/customXml" Target="../ink/ink228.xml"/><Relationship Id="rId64" Type="http://schemas.openxmlformats.org/officeDocument/2006/relationships/customXml" Target="../ink/ink249.xml"/><Relationship Id="rId118" Type="http://schemas.openxmlformats.org/officeDocument/2006/relationships/customXml" Target="../ink/ink276.xml"/><Relationship Id="rId325" Type="http://schemas.openxmlformats.org/officeDocument/2006/relationships/image" Target="../media/image405.png"/><Relationship Id="rId367" Type="http://schemas.openxmlformats.org/officeDocument/2006/relationships/image" Target="../media/image426.png"/><Relationship Id="rId171" Type="http://schemas.openxmlformats.org/officeDocument/2006/relationships/image" Target="../media/image328.png"/><Relationship Id="rId227" Type="http://schemas.openxmlformats.org/officeDocument/2006/relationships/image" Target="../media/image356.png"/><Relationship Id="rId269" Type="http://schemas.openxmlformats.org/officeDocument/2006/relationships/image" Target="../media/image377.png"/><Relationship Id="rId434" Type="http://schemas.openxmlformats.org/officeDocument/2006/relationships/customXml" Target="../ink/ink434.xml"/><Relationship Id="rId33" Type="http://schemas.openxmlformats.org/officeDocument/2006/relationships/image" Target="../media/image259.png"/><Relationship Id="rId129" Type="http://schemas.openxmlformats.org/officeDocument/2006/relationships/image" Target="../media/image307.png"/><Relationship Id="rId280" Type="http://schemas.openxmlformats.org/officeDocument/2006/relationships/customXml" Target="../ink/ink357.xml"/><Relationship Id="rId336" Type="http://schemas.openxmlformats.org/officeDocument/2006/relationships/customXml" Target="../ink/ink385.xml"/><Relationship Id="rId75" Type="http://schemas.openxmlformats.org/officeDocument/2006/relationships/image" Target="../media/image280.png"/><Relationship Id="rId140" Type="http://schemas.openxmlformats.org/officeDocument/2006/relationships/customXml" Target="../ink/ink287.xml"/><Relationship Id="rId182" Type="http://schemas.openxmlformats.org/officeDocument/2006/relationships/customXml" Target="../ink/ink308.xml"/><Relationship Id="rId378" Type="http://schemas.openxmlformats.org/officeDocument/2006/relationships/customXml" Target="../ink/ink406.xml"/><Relationship Id="rId403" Type="http://schemas.openxmlformats.org/officeDocument/2006/relationships/image" Target="../media/image444.png"/><Relationship Id="rId6" Type="http://schemas.openxmlformats.org/officeDocument/2006/relationships/customXml" Target="../ink/ink220.xml"/><Relationship Id="rId238" Type="http://schemas.openxmlformats.org/officeDocument/2006/relationships/customXml" Target="../ink/ink336.xml"/><Relationship Id="rId445" Type="http://schemas.openxmlformats.org/officeDocument/2006/relationships/image" Target="../media/image465.png"/><Relationship Id="rId291" Type="http://schemas.openxmlformats.org/officeDocument/2006/relationships/image" Target="../media/image388.png"/><Relationship Id="rId305" Type="http://schemas.openxmlformats.org/officeDocument/2006/relationships/image" Target="../media/image395.png"/><Relationship Id="rId347" Type="http://schemas.openxmlformats.org/officeDocument/2006/relationships/image" Target="../media/image416.png"/><Relationship Id="rId44" Type="http://schemas.openxmlformats.org/officeDocument/2006/relationships/customXml" Target="../ink/ink239.xml"/><Relationship Id="rId86" Type="http://schemas.openxmlformats.org/officeDocument/2006/relationships/customXml" Target="../ink/ink260.xml"/><Relationship Id="rId151" Type="http://schemas.openxmlformats.org/officeDocument/2006/relationships/image" Target="../media/image318.png"/><Relationship Id="rId389" Type="http://schemas.openxmlformats.org/officeDocument/2006/relationships/image" Target="../media/image437.png"/><Relationship Id="rId193" Type="http://schemas.openxmlformats.org/officeDocument/2006/relationships/image" Target="../media/image339.png"/><Relationship Id="rId207" Type="http://schemas.openxmlformats.org/officeDocument/2006/relationships/image" Target="../media/image346.png"/><Relationship Id="rId249" Type="http://schemas.openxmlformats.org/officeDocument/2006/relationships/image" Target="../media/image367.png"/><Relationship Id="rId414" Type="http://schemas.openxmlformats.org/officeDocument/2006/relationships/customXml" Target="../ink/ink424.xml"/><Relationship Id="rId456" Type="http://schemas.openxmlformats.org/officeDocument/2006/relationships/customXml" Target="../ink/ink445.xml"/><Relationship Id="rId13" Type="http://schemas.openxmlformats.org/officeDocument/2006/relationships/image" Target="../media/image249.png"/><Relationship Id="rId109" Type="http://schemas.openxmlformats.org/officeDocument/2006/relationships/image" Target="../media/image297.png"/><Relationship Id="rId260" Type="http://schemas.openxmlformats.org/officeDocument/2006/relationships/customXml" Target="../ink/ink347.xml"/><Relationship Id="rId316" Type="http://schemas.openxmlformats.org/officeDocument/2006/relationships/customXml" Target="../ink/ink375.xml"/><Relationship Id="rId55" Type="http://schemas.openxmlformats.org/officeDocument/2006/relationships/image" Target="../media/image270.png"/><Relationship Id="rId97" Type="http://schemas.openxmlformats.org/officeDocument/2006/relationships/image" Target="../media/image291.png"/><Relationship Id="rId120" Type="http://schemas.openxmlformats.org/officeDocument/2006/relationships/customXml" Target="../ink/ink277.xml"/><Relationship Id="rId358" Type="http://schemas.openxmlformats.org/officeDocument/2006/relationships/customXml" Target="../ink/ink396.xml"/><Relationship Id="rId162" Type="http://schemas.openxmlformats.org/officeDocument/2006/relationships/customXml" Target="../ink/ink298.xml"/><Relationship Id="rId218" Type="http://schemas.openxmlformats.org/officeDocument/2006/relationships/customXml" Target="../ink/ink326.xml"/><Relationship Id="rId425" Type="http://schemas.openxmlformats.org/officeDocument/2006/relationships/image" Target="../media/image455.png"/><Relationship Id="rId467" Type="http://schemas.openxmlformats.org/officeDocument/2006/relationships/image" Target="../media/image476.png"/><Relationship Id="rId271" Type="http://schemas.openxmlformats.org/officeDocument/2006/relationships/image" Target="../media/image378.png"/><Relationship Id="rId24" Type="http://schemas.openxmlformats.org/officeDocument/2006/relationships/customXml" Target="../ink/ink229.xml"/><Relationship Id="rId66" Type="http://schemas.openxmlformats.org/officeDocument/2006/relationships/customXml" Target="../ink/ink250.xml"/><Relationship Id="rId131" Type="http://schemas.openxmlformats.org/officeDocument/2006/relationships/image" Target="../media/image308.png"/><Relationship Id="rId327" Type="http://schemas.openxmlformats.org/officeDocument/2006/relationships/image" Target="../media/image406.png"/><Relationship Id="rId369" Type="http://schemas.openxmlformats.org/officeDocument/2006/relationships/image" Target="../media/image427.png"/><Relationship Id="rId173" Type="http://schemas.openxmlformats.org/officeDocument/2006/relationships/image" Target="../media/image329.png"/><Relationship Id="rId229" Type="http://schemas.openxmlformats.org/officeDocument/2006/relationships/image" Target="../media/image357.png"/><Relationship Id="rId380" Type="http://schemas.openxmlformats.org/officeDocument/2006/relationships/customXml" Target="../ink/ink407.xml"/><Relationship Id="rId436" Type="http://schemas.openxmlformats.org/officeDocument/2006/relationships/customXml" Target="../ink/ink435.xml"/><Relationship Id="rId240" Type="http://schemas.openxmlformats.org/officeDocument/2006/relationships/customXml" Target="../ink/ink337.xml"/><Relationship Id="rId35" Type="http://schemas.openxmlformats.org/officeDocument/2006/relationships/image" Target="../media/image260.png"/><Relationship Id="rId77" Type="http://schemas.openxmlformats.org/officeDocument/2006/relationships/image" Target="../media/image281.png"/><Relationship Id="rId100" Type="http://schemas.openxmlformats.org/officeDocument/2006/relationships/customXml" Target="../ink/ink267.xml"/><Relationship Id="rId282" Type="http://schemas.openxmlformats.org/officeDocument/2006/relationships/customXml" Target="../ink/ink358.xml"/><Relationship Id="rId338" Type="http://schemas.openxmlformats.org/officeDocument/2006/relationships/customXml" Target="../ink/ink386.xml"/><Relationship Id="rId8" Type="http://schemas.openxmlformats.org/officeDocument/2006/relationships/customXml" Target="../ink/ink221.xml"/><Relationship Id="rId142" Type="http://schemas.openxmlformats.org/officeDocument/2006/relationships/customXml" Target="../ink/ink288.xml"/><Relationship Id="rId184" Type="http://schemas.openxmlformats.org/officeDocument/2006/relationships/customXml" Target="../ink/ink309.xml"/><Relationship Id="rId391" Type="http://schemas.openxmlformats.org/officeDocument/2006/relationships/image" Target="../media/image438.png"/><Relationship Id="rId405" Type="http://schemas.openxmlformats.org/officeDocument/2006/relationships/image" Target="../media/image445.png"/><Relationship Id="rId447" Type="http://schemas.openxmlformats.org/officeDocument/2006/relationships/image" Target="../media/image466.png"/><Relationship Id="rId251" Type="http://schemas.openxmlformats.org/officeDocument/2006/relationships/image" Target="../media/image368.png"/><Relationship Id="rId46" Type="http://schemas.openxmlformats.org/officeDocument/2006/relationships/customXml" Target="../ink/ink240.xml"/><Relationship Id="rId293" Type="http://schemas.openxmlformats.org/officeDocument/2006/relationships/image" Target="../media/image389.png"/><Relationship Id="rId307" Type="http://schemas.openxmlformats.org/officeDocument/2006/relationships/image" Target="../media/image396.png"/><Relationship Id="rId349" Type="http://schemas.openxmlformats.org/officeDocument/2006/relationships/image" Target="../media/image417.png"/><Relationship Id="rId88" Type="http://schemas.openxmlformats.org/officeDocument/2006/relationships/customXml" Target="../ink/ink261.xml"/><Relationship Id="rId111" Type="http://schemas.openxmlformats.org/officeDocument/2006/relationships/image" Target="../media/image298.png"/><Relationship Id="rId153" Type="http://schemas.openxmlformats.org/officeDocument/2006/relationships/image" Target="../media/image319.png"/><Relationship Id="rId195" Type="http://schemas.openxmlformats.org/officeDocument/2006/relationships/image" Target="../media/image340.png"/><Relationship Id="rId209" Type="http://schemas.openxmlformats.org/officeDocument/2006/relationships/image" Target="../media/image347.png"/><Relationship Id="rId360" Type="http://schemas.openxmlformats.org/officeDocument/2006/relationships/customXml" Target="../ink/ink397.xml"/><Relationship Id="rId416" Type="http://schemas.openxmlformats.org/officeDocument/2006/relationships/customXml" Target="../ink/ink425.xml"/><Relationship Id="rId220" Type="http://schemas.openxmlformats.org/officeDocument/2006/relationships/customXml" Target="../ink/ink327.xml"/><Relationship Id="rId458" Type="http://schemas.openxmlformats.org/officeDocument/2006/relationships/customXml" Target="../ink/ink446.xml"/><Relationship Id="rId15" Type="http://schemas.openxmlformats.org/officeDocument/2006/relationships/image" Target="../media/image250.png"/><Relationship Id="rId57" Type="http://schemas.openxmlformats.org/officeDocument/2006/relationships/image" Target="../media/image271.png"/><Relationship Id="rId262" Type="http://schemas.openxmlformats.org/officeDocument/2006/relationships/customXml" Target="../ink/ink348.xml"/><Relationship Id="rId318" Type="http://schemas.openxmlformats.org/officeDocument/2006/relationships/customXml" Target="../ink/ink376.xml"/><Relationship Id="rId99" Type="http://schemas.openxmlformats.org/officeDocument/2006/relationships/image" Target="../media/image292.png"/><Relationship Id="rId122" Type="http://schemas.openxmlformats.org/officeDocument/2006/relationships/customXml" Target="../ink/ink278.xml"/><Relationship Id="rId164" Type="http://schemas.openxmlformats.org/officeDocument/2006/relationships/customXml" Target="../ink/ink299.xml"/><Relationship Id="rId371" Type="http://schemas.openxmlformats.org/officeDocument/2006/relationships/image" Target="../media/image428.png"/><Relationship Id="rId427" Type="http://schemas.openxmlformats.org/officeDocument/2006/relationships/image" Target="../media/image456.png"/><Relationship Id="rId469" Type="http://schemas.openxmlformats.org/officeDocument/2006/relationships/image" Target="../media/image477.png"/><Relationship Id="rId26" Type="http://schemas.openxmlformats.org/officeDocument/2006/relationships/customXml" Target="../ink/ink230.xml"/><Relationship Id="rId231" Type="http://schemas.openxmlformats.org/officeDocument/2006/relationships/image" Target="../media/image358.png"/><Relationship Id="rId273" Type="http://schemas.openxmlformats.org/officeDocument/2006/relationships/image" Target="../media/image379.png"/><Relationship Id="rId329" Type="http://schemas.openxmlformats.org/officeDocument/2006/relationships/image" Target="../media/image407.png"/><Relationship Id="rId68" Type="http://schemas.openxmlformats.org/officeDocument/2006/relationships/customXml" Target="../ink/ink251.xml"/><Relationship Id="rId133" Type="http://schemas.openxmlformats.org/officeDocument/2006/relationships/image" Target="../media/image309.png"/><Relationship Id="rId175" Type="http://schemas.openxmlformats.org/officeDocument/2006/relationships/image" Target="../media/image330.png"/><Relationship Id="rId340" Type="http://schemas.openxmlformats.org/officeDocument/2006/relationships/customXml" Target="../ink/ink387.xml"/><Relationship Id="rId200" Type="http://schemas.openxmlformats.org/officeDocument/2006/relationships/customXml" Target="../ink/ink317.xml"/><Relationship Id="rId382" Type="http://schemas.openxmlformats.org/officeDocument/2006/relationships/customXml" Target="../ink/ink408.xml"/><Relationship Id="rId438" Type="http://schemas.openxmlformats.org/officeDocument/2006/relationships/customXml" Target="../ink/ink436.xml"/><Relationship Id="rId242" Type="http://schemas.openxmlformats.org/officeDocument/2006/relationships/customXml" Target="../ink/ink338.xml"/><Relationship Id="rId284" Type="http://schemas.openxmlformats.org/officeDocument/2006/relationships/customXml" Target="../ink/ink359.xml"/><Relationship Id="rId37" Type="http://schemas.openxmlformats.org/officeDocument/2006/relationships/image" Target="../media/image261.png"/><Relationship Id="rId79" Type="http://schemas.openxmlformats.org/officeDocument/2006/relationships/image" Target="../media/image282.png"/><Relationship Id="rId102" Type="http://schemas.openxmlformats.org/officeDocument/2006/relationships/customXml" Target="../ink/ink268.xml"/><Relationship Id="rId144" Type="http://schemas.openxmlformats.org/officeDocument/2006/relationships/customXml" Target="../ink/ink289.xml"/><Relationship Id="rId90" Type="http://schemas.openxmlformats.org/officeDocument/2006/relationships/customXml" Target="../ink/ink262.xml"/><Relationship Id="rId186" Type="http://schemas.openxmlformats.org/officeDocument/2006/relationships/customXml" Target="../ink/ink310.xml"/><Relationship Id="rId351" Type="http://schemas.openxmlformats.org/officeDocument/2006/relationships/image" Target="../media/image418.png"/><Relationship Id="rId393" Type="http://schemas.openxmlformats.org/officeDocument/2006/relationships/image" Target="../media/image439.png"/><Relationship Id="rId407" Type="http://schemas.openxmlformats.org/officeDocument/2006/relationships/image" Target="../media/image446.png"/><Relationship Id="rId449" Type="http://schemas.openxmlformats.org/officeDocument/2006/relationships/image" Target="../media/image467.png"/><Relationship Id="rId211" Type="http://schemas.openxmlformats.org/officeDocument/2006/relationships/image" Target="../media/image348.png"/><Relationship Id="rId253" Type="http://schemas.openxmlformats.org/officeDocument/2006/relationships/image" Target="../media/image369.png"/><Relationship Id="rId295" Type="http://schemas.openxmlformats.org/officeDocument/2006/relationships/image" Target="../media/image390.png"/><Relationship Id="rId309" Type="http://schemas.openxmlformats.org/officeDocument/2006/relationships/image" Target="../media/image397.png"/><Relationship Id="rId460" Type="http://schemas.openxmlformats.org/officeDocument/2006/relationships/customXml" Target="../ink/ink447.xml"/><Relationship Id="rId48" Type="http://schemas.openxmlformats.org/officeDocument/2006/relationships/customXml" Target="../ink/ink241.xml"/><Relationship Id="rId113" Type="http://schemas.openxmlformats.org/officeDocument/2006/relationships/image" Target="../media/image299.png"/><Relationship Id="rId320" Type="http://schemas.openxmlformats.org/officeDocument/2006/relationships/customXml" Target="../ink/ink377.xml"/><Relationship Id="rId155" Type="http://schemas.openxmlformats.org/officeDocument/2006/relationships/image" Target="../media/image320.png"/><Relationship Id="rId197" Type="http://schemas.openxmlformats.org/officeDocument/2006/relationships/image" Target="../media/image341.png"/><Relationship Id="rId362" Type="http://schemas.openxmlformats.org/officeDocument/2006/relationships/customXml" Target="../ink/ink398.xml"/><Relationship Id="rId418" Type="http://schemas.openxmlformats.org/officeDocument/2006/relationships/customXml" Target="../ink/ink426.xml"/><Relationship Id="rId222" Type="http://schemas.openxmlformats.org/officeDocument/2006/relationships/customXml" Target="../ink/ink328.xml"/><Relationship Id="rId264" Type="http://schemas.openxmlformats.org/officeDocument/2006/relationships/customXml" Target="../ink/ink349.xml"/><Relationship Id="rId471" Type="http://schemas.openxmlformats.org/officeDocument/2006/relationships/image" Target="../media/image478.png"/><Relationship Id="rId17" Type="http://schemas.openxmlformats.org/officeDocument/2006/relationships/image" Target="../media/image251.png"/><Relationship Id="rId59" Type="http://schemas.openxmlformats.org/officeDocument/2006/relationships/image" Target="../media/image272.png"/><Relationship Id="rId124" Type="http://schemas.openxmlformats.org/officeDocument/2006/relationships/customXml" Target="../ink/ink279.xml"/><Relationship Id="rId70" Type="http://schemas.openxmlformats.org/officeDocument/2006/relationships/customXml" Target="../ink/ink252.xml"/><Relationship Id="rId166" Type="http://schemas.openxmlformats.org/officeDocument/2006/relationships/customXml" Target="../ink/ink300.xml"/><Relationship Id="rId331" Type="http://schemas.openxmlformats.org/officeDocument/2006/relationships/image" Target="../media/image408.png"/><Relationship Id="rId373" Type="http://schemas.openxmlformats.org/officeDocument/2006/relationships/image" Target="../media/image429.png"/><Relationship Id="rId429" Type="http://schemas.openxmlformats.org/officeDocument/2006/relationships/image" Target="../media/image457.png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359.png"/><Relationship Id="rId440" Type="http://schemas.openxmlformats.org/officeDocument/2006/relationships/customXml" Target="../ink/ink437.xml"/><Relationship Id="rId28" Type="http://schemas.openxmlformats.org/officeDocument/2006/relationships/customXml" Target="../ink/ink231.xml"/><Relationship Id="rId275" Type="http://schemas.openxmlformats.org/officeDocument/2006/relationships/image" Target="../media/image380.png"/><Relationship Id="rId300" Type="http://schemas.openxmlformats.org/officeDocument/2006/relationships/customXml" Target="../ink/ink367.xml"/><Relationship Id="rId81" Type="http://schemas.openxmlformats.org/officeDocument/2006/relationships/image" Target="../media/image283.png"/><Relationship Id="rId135" Type="http://schemas.openxmlformats.org/officeDocument/2006/relationships/image" Target="../media/image310.png"/><Relationship Id="rId177" Type="http://schemas.openxmlformats.org/officeDocument/2006/relationships/image" Target="../media/image331.png"/><Relationship Id="rId342" Type="http://schemas.openxmlformats.org/officeDocument/2006/relationships/customXml" Target="../ink/ink388.xml"/><Relationship Id="rId384" Type="http://schemas.openxmlformats.org/officeDocument/2006/relationships/customXml" Target="../ink/ink409.xml"/><Relationship Id="rId202" Type="http://schemas.openxmlformats.org/officeDocument/2006/relationships/customXml" Target="../ink/ink318.xml"/><Relationship Id="rId244" Type="http://schemas.openxmlformats.org/officeDocument/2006/relationships/customXml" Target="../ink/ink339.xml"/><Relationship Id="rId39" Type="http://schemas.openxmlformats.org/officeDocument/2006/relationships/image" Target="../media/image262.png"/><Relationship Id="rId286" Type="http://schemas.openxmlformats.org/officeDocument/2006/relationships/customXml" Target="../ink/ink360.xml"/><Relationship Id="rId451" Type="http://schemas.openxmlformats.org/officeDocument/2006/relationships/image" Target="../media/image468.png"/><Relationship Id="rId50" Type="http://schemas.openxmlformats.org/officeDocument/2006/relationships/customXml" Target="../ink/ink242.xml"/><Relationship Id="rId104" Type="http://schemas.openxmlformats.org/officeDocument/2006/relationships/customXml" Target="../ink/ink269.xml"/><Relationship Id="rId146" Type="http://schemas.openxmlformats.org/officeDocument/2006/relationships/customXml" Target="../ink/ink290.xml"/><Relationship Id="rId188" Type="http://schemas.openxmlformats.org/officeDocument/2006/relationships/customXml" Target="../ink/ink311.xml"/><Relationship Id="rId311" Type="http://schemas.openxmlformats.org/officeDocument/2006/relationships/image" Target="../media/image398.png"/><Relationship Id="rId353" Type="http://schemas.openxmlformats.org/officeDocument/2006/relationships/image" Target="../media/image419.png"/><Relationship Id="rId395" Type="http://schemas.openxmlformats.org/officeDocument/2006/relationships/image" Target="../media/image440.png"/><Relationship Id="rId409" Type="http://schemas.openxmlformats.org/officeDocument/2006/relationships/image" Target="../media/image447.png"/><Relationship Id="rId92" Type="http://schemas.openxmlformats.org/officeDocument/2006/relationships/customXml" Target="../ink/ink263.xml"/><Relationship Id="rId213" Type="http://schemas.openxmlformats.org/officeDocument/2006/relationships/image" Target="../media/image349.png"/><Relationship Id="rId420" Type="http://schemas.openxmlformats.org/officeDocument/2006/relationships/customXml" Target="../ink/ink427.xml"/><Relationship Id="rId255" Type="http://schemas.openxmlformats.org/officeDocument/2006/relationships/image" Target="../media/image370.png"/><Relationship Id="rId297" Type="http://schemas.openxmlformats.org/officeDocument/2006/relationships/image" Target="../media/image391.png"/><Relationship Id="rId462" Type="http://schemas.openxmlformats.org/officeDocument/2006/relationships/customXml" Target="../ink/ink448.xml"/><Relationship Id="rId115" Type="http://schemas.openxmlformats.org/officeDocument/2006/relationships/image" Target="../media/image300.png"/><Relationship Id="rId157" Type="http://schemas.openxmlformats.org/officeDocument/2006/relationships/image" Target="../media/image321.png"/><Relationship Id="rId322" Type="http://schemas.openxmlformats.org/officeDocument/2006/relationships/customXml" Target="../ink/ink378.xml"/><Relationship Id="rId364" Type="http://schemas.openxmlformats.org/officeDocument/2006/relationships/customXml" Target="../ink/ink399.xml"/><Relationship Id="rId61" Type="http://schemas.openxmlformats.org/officeDocument/2006/relationships/image" Target="../media/image273.png"/><Relationship Id="rId199" Type="http://schemas.openxmlformats.org/officeDocument/2006/relationships/image" Target="../media/image34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5.xml"/><Relationship Id="rId21" Type="http://schemas.openxmlformats.org/officeDocument/2006/relationships/image" Target="../media/image488.png"/><Relationship Id="rId42" Type="http://schemas.openxmlformats.org/officeDocument/2006/relationships/customXml" Target="../ink/ink473.xml"/><Relationship Id="rId47" Type="http://schemas.openxmlformats.org/officeDocument/2006/relationships/image" Target="../media/image501.png"/><Relationship Id="rId63" Type="http://schemas.openxmlformats.org/officeDocument/2006/relationships/image" Target="../media/image509.png"/><Relationship Id="rId68" Type="http://schemas.openxmlformats.org/officeDocument/2006/relationships/customXml" Target="../ink/ink486.xml"/><Relationship Id="rId84" Type="http://schemas.openxmlformats.org/officeDocument/2006/relationships/customXml" Target="../ink/ink494.xml"/><Relationship Id="rId89" Type="http://schemas.openxmlformats.org/officeDocument/2006/relationships/image" Target="../media/image522.png"/><Relationship Id="rId112" Type="http://schemas.openxmlformats.org/officeDocument/2006/relationships/customXml" Target="../ink/ink508.xml"/><Relationship Id="rId16" Type="http://schemas.openxmlformats.org/officeDocument/2006/relationships/customXml" Target="../ink/ink460.xml"/><Relationship Id="rId107" Type="http://schemas.openxmlformats.org/officeDocument/2006/relationships/image" Target="../media/image531.png"/><Relationship Id="rId11" Type="http://schemas.openxmlformats.org/officeDocument/2006/relationships/image" Target="../media/image483.png"/><Relationship Id="rId32" Type="http://schemas.openxmlformats.org/officeDocument/2006/relationships/customXml" Target="../ink/ink468.xml"/><Relationship Id="rId37" Type="http://schemas.openxmlformats.org/officeDocument/2006/relationships/image" Target="../media/image496.png"/><Relationship Id="rId53" Type="http://schemas.openxmlformats.org/officeDocument/2006/relationships/image" Target="../media/image504.png"/><Relationship Id="rId58" Type="http://schemas.openxmlformats.org/officeDocument/2006/relationships/customXml" Target="../ink/ink481.xml"/><Relationship Id="rId74" Type="http://schemas.openxmlformats.org/officeDocument/2006/relationships/customXml" Target="../ink/ink489.xml"/><Relationship Id="rId79" Type="http://schemas.openxmlformats.org/officeDocument/2006/relationships/image" Target="../media/image517.png"/><Relationship Id="rId102" Type="http://schemas.openxmlformats.org/officeDocument/2006/relationships/customXml" Target="../ink/ink503.xml"/><Relationship Id="rId5" Type="http://schemas.openxmlformats.org/officeDocument/2006/relationships/image" Target="../media/image480.png"/><Relationship Id="rId90" Type="http://schemas.openxmlformats.org/officeDocument/2006/relationships/customXml" Target="../ink/ink497.xml"/><Relationship Id="rId95" Type="http://schemas.openxmlformats.org/officeDocument/2006/relationships/image" Target="../media/image525.png"/><Relationship Id="rId22" Type="http://schemas.openxmlformats.org/officeDocument/2006/relationships/customXml" Target="../ink/ink463.xml"/><Relationship Id="rId27" Type="http://schemas.openxmlformats.org/officeDocument/2006/relationships/image" Target="../media/image491.png"/><Relationship Id="rId43" Type="http://schemas.openxmlformats.org/officeDocument/2006/relationships/image" Target="../media/image499.png"/><Relationship Id="rId48" Type="http://schemas.openxmlformats.org/officeDocument/2006/relationships/customXml" Target="../ink/ink476.xml"/><Relationship Id="rId64" Type="http://schemas.openxmlformats.org/officeDocument/2006/relationships/customXml" Target="../ink/ink484.xml"/><Relationship Id="rId69" Type="http://schemas.openxmlformats.org/officeDocument/2006/relationships/image" Target="../media/image512.png"/><Relationship Id="rId113" Type="http://schemas.openxmlformats.org/officeDocument/2006/relationships/image" Target="../media/image533.png"/><Relationship Id="rId80" Type="http://schemas.openxmlformats.org/officeDocument/2006/relationships/customXml" Target="../ink/ink492.xml"/><Relationship Id="rId85" Type="http://schemas.openxmlformats.org/officeDocument/2006/relationships/image" Target="../media/image520.png"/><Relationship Id="rId12" Type="http://schemas.openxmlformats.org/officeDocument/2006/relationships/customXml" Target="../ink/ink458.xml"/><Relationship Id="rId17" Type="http://schemas.openxmlformats.org/officeDocument/2006/relationships/image" Target="../media/image486.png"/><Relationship Id="rId33" Type="http://schemas.openxmlformats.org/officeDocument/2006/relationships/image" Target="../media/image494.png"/><Relationship Id="rId38" Type="http://schemas.openxmlformats.org/officeDocument/2006/relationships/customXml" Target="../ink/ink471.xml"/><Relationship Id="rId59" Type="http://schemas.openxmlformats.org/officeDocument/2006/relationships/image" Target="../media/image507.png"/><Relationship Id="rId103" Type="http://schemas.openxmlformats.org/officeDocument/2006/relationships/image" Target="../media/image529.png"/><Relationship Id="rId108" Type="http://schemas.openxmlformats.org/officeDocument/2006/relationships/customXml" Target="../ink/ink506.xml"/><Relationship Id="rId54" Type="http://schemas.openxmlformats.org/officeDocument/2006/relationships/customXml" Target="../ink/ink479.xml"/><Relationship Id="rId70" Type="http://schemas.openxmlformats.org/officeDocument/2006/relationships/customXml" Target="../ink/ink487.xml"/><Relationship Id="rId75" Type="http://schemas.openxmlformats.org/officeDocument/2006/relationships/image" Target="../media/image515.png"/><Relationship Id="rId91" Type="http://schemas.openxmlformats.org/officeDocument/2006/relationships/image" Target="../media/image523.png"/><Relationship Id="rId96" Type="http://schemas.openxmlformats.org/officeDocument/2006/relationships/customXml" Target="../ink/ink50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55.xml"/><Relationship Id="rId15" Type="http://schemas.openxmlformats.org/officeDocument/2006/relationships/image" Target="../media/image485.png"/><Relationship Id="rId23" Type="http://schemas.openxmlformats.org/officeDocument/2006/relationships/image" Target="../media/image489.png"/><Relationship Id="rId28" Type="http://schemas.openxmlformats.org/officeDocument/2006/relationships/customXml" Target="../ink/ink466.xml"/><Relationship Id="rId36" Type="http://schemas.openxmlformats.org/officeDocument/2006/relationships/customXml" Target="../ink/ink470.xml"/><Relationship Id="rId49" Type="http://schemas.openxmlformats.org/officeDocument/2006/relationships/image" Target="../media/image502.png"/><Relationship Id="rId57" Type="http://schemas.openxmlformats.org/officeDocument/2006/relationships/image" Target="../media/image506.png"/><Relationship Id="rId106" Type="http://schemas.openxmlformats.org/officeDocument/2006/relationships/customXml" Target="../ink/ink505.xml"/><Relationship Id="rId10" Type="http://schemas.openxmlformats.org/officeDocument/2006/relationships/customXml" Target="../ink/ink457.xml"/><Relationship Id="rId31" Type="http://schemas.openxmlformats.org/officeDocument/2006/relationships/image" Target="../media/image493.png"/><Relationship Id="rId44" Type="http://schemas.openxmlformats.org/officeDocument/2006/relationships/customXml" Target="../ink/ink474.xml"/><Relationship Id="rId52" Type="http://schemas.openxmlformats.org/officeDocument/2006/relationships/customXml" Target="../ink/ink478.xml"/><Relationship Id="rId60" Type="http://schemas.openxmlformats.org/officeDocument/2006/relationships/customXml" Target="../ink/ink482.xml"/><Relationship Id="rId65" Type="http://schemas.openxmlformats.org/officeDocument/2006/relationships/image" Target="../media/image510.png"/><Relationship Id="rId73" Type="http://schemas.openxmlformats.org/officeDocument/2006/relationships/image" Target="../media/image514.png"/><Relationship Id="rId78" Type="http://schemas.openxmlformats.org/officeDocument/2006/relationships/customXml" Target="../ink/ink491.xml"/><Relationship Id="rId81" Type="http://schemas.openxmlformats.org/officeDocument/2006/relationships/image" Target="../media/image518.png"/><Relationship Id="rId86" Type="http://schemas.openxmlformats.org/officeDocument/2006/relationships/customXml" Target="../ink/ink495.xml"/><Relationship Id="rId94" Type="http://schemas.openxmlformats.org/officeDocument/2006/relationships/customXml" Target="../ink/ink499.xml"/><Relationship Id="rId99" Type="http://schemas.openxmlformats.org/officeDocument/2006/relationships/image" Target="../media/image527.png"/><Relationship Id="rId101" Type="http://schemas.openxmlformats.org/officeDocument/2006/relationships/image" Target="../media/image528.png"/><Relationship Id="rId4" Type="http://schemas.openxmlformats.org/officeDocument/2006/relationships/customXml" Target="../ink/ink454.xml"/><Relationship Id="rId9" Type="http://schemas.openxmlformats.org/officeDocument/2006/relationships/image" Target="../media/image482.png"/><Relationship Id="rId13" Type="http://schemas.openxmlformats.org/officeDocument/2006/relationships/image" Target="../media/image484.png"/><Relationship Id="rId18" Type="http://schemas.openxmlformats.org/officeDocument/2006/relationships/customXml" Target="../ink/ink461.xml"/><Relationship Id="rId39" Type="http://schemas.openxmlformats.org/officeDocument/2006/relationships/image" Target="../media/image497.png"/><Relationship Id="rId109" Type="http://schemas.openxmlformats.org/officeDocument/2006/relationships/image" Target="../media/image31.png"/><Relationship Id="rId34" Type="http://schemas.openxmlformats.org/officeDocument/2006/relationships/customXml" Target="../ink/ink469.xml"/><Relationship Id="rId50" Type="http://schemas.openxmlformats.org/officeDocument/2006/relationships/customXml" Target="../ink/ink477.xml"/><Relationship Id="rId55" Type="http://schemas.openxmlformats.org/officeDocument/2006/relationships/image" Target="../media/image505.png"/><Relationship Id="rId76" Type="http://schemas.openxmlformats.org/officeDocument/2006/relationships/customXml" Target="../ink/ink490.xml"/><Relationship Id="rId97" Type="http://schemas.openxmlformats.org/officeDocument/2006/relationships/image" Target="../media/image526.png"/><Relationship Id="rId104" Type="http://schemas.openxmlformats.org/officeDocument/2006/relationships/customXml" Target="../ink/ink504.xml"/><Relationship Id="rId7" Type="http://schemas.openxmlformats.org/officeDocument/2006/relationships/image" Target="../media/image481.png"/><Relationship Id="rId71" Type="http://schemas.openxmlformats.org/officeDocument/2006/relationships/image" Target="../media/image513.png"/><Relationship Id="rId92" Type="http://schemas.openxmlformats.org/officeDocument/2006/relationships/customXml" Target="../ink/ink498.xml"/><Relationship Id="rId2" Type="http://schemas.openxmlformats.org/officeDocument/2006/relationships/customXml" Target="../ink/ink453.xml"/><Relationship Id="rId29" Type="http://schemas.openxmlformats.org/officeDocument/2006/relationships/image" Target="../media/image492.png"/><Relationship Id="rId24" Type="http://schemas.openxmlformats.org/officeDocument/2006/relationships/customXml" Target="../ink/ink464.xml"/><Relationship Id="rId40" Type="http://schemas.openxmlformats.org/officeDocument/2006/relationships/customXml" Target="../ink/ink472.xml"/><Relationship Id="rId45" Type="http://schemas.openxmlformats.org/officeDocument/2006/relationships/image" Target="../media/image500.png"/><Relationship Id="rId66" Type="http://schemas.openxmlformats.org/officeDocument/2006/relationships/customXml" Target="../ink/ink485.xml"/><Relationship Id="rId87" Type="http://schemas.openxmlformats.org/officeDocument/2006/relationships/image" Target="../media/image521.png"/><Relationship Id="rId110" Type="http://schemas.openxmlformats.org/officeDocument/2006/relationships/customXml" Target="../ink/ink507.xml"/><Relationship Id="rId61" Type="http://schemas.openxmlformats.org/officeDocument/2006/relationships/image" Target="../media/image508.png"/><Relationship Id="rId82" Type="http://schemas.openxmlformats.org/officeDocument/2006/relationships/customXml" Target="../ink/ink493.xml"/><Relationship Id="rId19" Type="http://schemas.openxmlformats.org/officeDocument/2006/relationships/image" Target="../media/image487.png"/><Relationship Id="rId14" Type="http://schemas.openxmlformats.org/officeDocument/2006/relationships/customXml" Target="../ink/ink459.xml"/><Relationship Id="rId30" Type="http://schemas.openxmlformats.org/officeDocument/2006/relationships/customXml" Target="../ink/ink467.xml"/><Relationship Id="rId35" Type="http://schemas.openxmlformats.org/officeDocument/2006/relationships/image" Target="../media/image495.png"/><Relationship Id="rId56" Type="http://schemas.openxmlformats.org/officeDocument/2006/relationships/customXml" Target="../ink/ink480.xml"/><Relationship Id="rId77" Type="http://schemas.openxmlformats.org/officeDocument/2006/relationships/image" Target="../media/image516.png"/><Relationship Id="rId100" Type="http://schemas.openxmlformats.org/officeDocument/2006/relationships/customXml" Target="../ink/ink502.xml"/><Relationship Id="rId105" Type="http://schemas.openxmlformats.org/officeDocument/2006/relationships/image" Target="../media/image530.png"/><Relationship Id="rId8" Type="http://schemas.openxmlformats.org/officeDocument/2006/relationships/customXml" Target="../ink/ink456.xml"/><Relationship Id="rId51" Type="http://schemas.openxmlformats.org/officeDocument/2006/relationships/image" Target="../media/image503.png"/><Relationship Id="rId72" Type="http://schemas.openxmlformats.org/officeDocument/2006/relationships/customXml" Target="../ink/ink488.xml"/><Relationship Id="rId93" Type="http://schemas.openxmlformats.org/officeDocument/2006/relationships/image" Target="../media/image524.png"/><Relationship Id="rId98" Type="http://schemas.openxmlformats.org/officeDocument/2006/relationships/customXml" Target="../ink/ink501.xml"/><Relationship Id="rId3" Type="http://schemas.openxmlformats.org/officeDocument/2006/relationships/image" Target="../media/image479.png"/><Relationship Id="rId25" Type="http://schemas.openxmlformats.org/officeDocument/2006/relationships/image" Target="../media/image490.png"/><Relationship Id="rId46" Type="http://schemas.openxmlformats.org/officeDocument/2006/relationships/customXml" Target="../ink/ink475.xml"/><Relationship Id="rId67" Type="http://schemas.openxmlformats.org/officeDocument/2006/relationships/image" Target="../media/image511.png"/><Relationship Id="rId20" Type="http://schemas.openxmlformats.org/officeDocument/2006/relationships/customXml" Target="../ink/ink462.xml"/><Relationship Id="rId41" Type="http://schemas.openxmlformats.org/officeDocument/2006/relationships/image" Target="../media/image498.png"/><Relationship Id="rId62" Type="http://schemas.openxmlformats.org/officeDocument/2006/relationships/customXml" Target="../ink/ink483.xml"/><Relationship Id="rId83" Type="http://schemas.openxmlformats.org/officeDocument/2006/relationships/image" Target="../media/image519.png"/><Relationship Id="rId88" Type="http://schemas.openxmlformats.org/officeDocument/2006/relationships/customXml" Target="../ink/ink496.xml"/><Relationship Id="rId111" Type="http://schemas.openxmlformats.org/officeDocument/2006/relationships/image" Target="../media/image5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74287" y="1766236"/>
            <a:ext cx="7412601" cy="2075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>
                <a:latin typeface="Proxima Nova Light" panose="02000506030000020004" pitchFamily="2" charset="77"/>
              </a:rPr>
              <a:t>Python Data Structures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A6CE-7045-47E5-BB72-8455A201B2DA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479248-74A7-4FAD-B07C-62736D14A27B}"/>
                  </a:ext>
                </a:extLst>
              </p14:cNvPr>
              <p14:cNvContentPartPr/>
              <p14:nvPr/>
            </p14:nvContentPartPr>
            <p14:xfrm>
              <a:off x="-586215" y="51425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479248-74A7-4FAD-B07C-62736D14A2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94855" y="5052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F270EB-C95C-AD20-5A40-B97330769732}"/>
              </a:ext>
            </a:extLst>
          </p:cNvPr>
          <p:cNvGrpSpPr/>
          <p:nvPr/>
        </p:nvGrpSpPr>
        <p:grpSpPr>
          <a:xfrm>
            <a:off x="2140855" y="815819"/>
            <a:ext cx="2599920" cy="550800"/>
            <a:chOff x="2140855" y="815819"/>
            <a:chExt cx="259992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B69E78D-E902-29D6-D407-F129A9DB7677}"/>
                    </a:ext>
                  </a:extLst>
                </p14:cNvPr>
                <p14:cNvContentPartPr/>
                <p14:nvPr/>
              </p14:nvContentPartPr>
              <p14:xfrm>
                <a:off x="2163175" y="896819"/>
                <a:ext cx="45000" cy="25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B69E78D-E902-29D6-D407-F129A9DB76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4535" y="887819"/>
                  <a:ext cx="62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5A09DD-EBA0-E8DF-F258-97D64947705D}"/>
                    </a:ext>
                  </a:extLst>
                </p14:cNvPr>
                <p14:cNvContentPartPr/>
                <p14:nvPr/>
              </p14:nvContentPartPr>
              <p14:xfrm>
                <a:off x="2140855" y="857579"/>
                <a:ext cx="170640" cy="34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5A09DD-EBA0-E8DF-F258-97D6494770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1855" y="848579"/>
                  <a:ext cx="1882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62A9CB-EEEF-0F3F-09D2-1A48CC5D493D}"/>
                    </a:ext>
                  </a:extLst>
                </p14:cNvPr>
                <p14:cNvContentPartPr/>
                <p14:nvPr/>
              </p14:nvContentPartPr>
              <p14:xfrm>
                <a:off x="2321215" y="815819"/>
                <a:ext cx="11160" cy="36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62A9CB-EEEF-0F3F-09D2-1A48CC5D49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2575" y="807179"/>
                  <a:ext cx="288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7D8A9D-5815-4087-08FA-689DBF34A2BB}"/>
                    </a:ext>
                  </a:extLst>
                </p14:cNvPr>
                <p14:cNvContentPartPr/>
                <p14:nvPr/>
              </p14:nvContentPartPr>
              <p14:xfrm>
                <a:off x="2377735" y="1017779"/>
                <a:ext cx="120960" cy="18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7D8A9D-5815-4087-08FA-689DBF34A2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9095" y="1009139"/>
                  <a:ext cx="138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94CD65-DC5A-9054-57D3-0A13810F7BF8}"/>
                    </a:ext>
                  </a:extLst>
                </p14:cNvPr>
                <p14:cNvContentPartPr/>
                <p14:nvPr/>
              </p14:nvContentPartPr>
              <p14:xfrm>
                <a:off x="2485375" y="967739"/>
                <a:ext cx="178200" cy="170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94CD65-DC5A-9054-57D3-0A13810F7B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6735" y="959099"/>
                  <a:ext cx="195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AB63DC-7270-9C23-1049-B55A4BAF99B5}"/>
                    </a:ext>
                  </a:extLst>
                </p14:cNvPr>
                <p14:cNvContentPartPr/>
                <p14:nvPr/>
              </p14:nvContentPartPr>
              <p14:xfrm>
                <a:off x="2589775" y="882419"/>
                <a:ext cx="403920" cy="288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AB63DC-7270-9C23-1049-B55A4BAF99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1135" y="873779"/>
                  <a:ext cx="421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B83D46-01B1-ABCE-B6C0-9AE3BA06E56D}"/>
                    </a:ext>
                  </a:extLst>
                </p14:cNvPr>
                <p14:cNvContentPartPr/>
                <p14:nvPr/>
              </p14:nvContentPartPr>
              <p14:xfrm>
                <a:off x="3054535" y="1046219"/>
                <a:ext cx="14040" cy="1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B83D46-01B1-ABCE-B6C0-9AE3BA06E5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5535" y="1037579"/>
                  <a:ext cx="31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45B07B-7A2B-5256-6BA7-D7475FD1B309}"/>
                    </a:ext>
                  </a:extLst>
                </p14:cNvPr>
                <p14:cNvContentPartPr/>
                <p14:nvPr/>
              </p14:nvContentPartPr>
              <p14:xfrm>
                <a:off x="3226975" y="922379"/>
                <a:ext cx="49680" cy="3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45B07B-7A2B-5256-6BA7-D7475FD1B3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7975" y="913379"/>
                  <a:ext cx="67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0157C5-9BF7-CA9E-7C5E-715F6E2E65E4}"/>
                    </a:ext>
                  </a:extLst>
                </p14:cNvPr>
                <p14:cNvContentPartPr/>
                <p14:nvPr/>
              </p14:nvContentPartPr>
              <p14:xfrm>
                <a:off x="3217615" y="945059"/>
                <a:ext cx="261000" cy="165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0157C5-9BF7-CA9E-7C5E-715F6E2E65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08615" y="936059"/>
                  <a:ext cx="278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D5B71A-FD0F-9C4A-9588-5F9ABB64A4DE}"/>
                    </a:ext>
                  </a:extLst>
                </p14:cNvPr>
                <p14:cNvContentPartPr/>
                <p14:nvPr/>
              </p14:nvContentPartPr>
              <p14:xfrm>
                <a:off x="3464575" y="875939"/>
                <a:ext cx="385560" cy="23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D5B71A-FD0F-9C4A-9588-5F9ABB64A4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5935" y="867299"/>
                  <a:ext cx="403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F81A3-306B-8FF9-ED36-CC6645C7F759}"/>
                    </a:ext>
                  </a:extLst>
                </p14:cNvPr>
                <p14:cNvContentPartPr/>
                <p14:nvPr/>
              </p14:nvContentPartPr>
              <p14:xfrm>
                <a:off x="3917455" y="981059"/>
                <a:ext cx="172080" cy="11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F81A3-306B-8FF9-ED36-CC6645C7F7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08455" y="972059"/>
                  <a:ext cx="189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622588-0971-CDD5-F71B-E4B5A57D5CD7}"/>
                    </a:ext>
                  </a:extLst>
                </p14:cNvPr>
                <p14:cNvContentPartPr/>
                <p14:nvPr/>
              </p14:nvContentPartPr>
              <p14:xfrm>
                <a:off x="4098535" y="847859"/>
                <a:ext cx="304200" cy="44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622588-0971-CDD5-F71B-E4B5A57D5C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9535" y="839219"/>
                  <a:ext cx="3218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741B18-FB86-11D3-75C0-CEFBDCDB4A9B}"/>
                    </a:ext>
                  </a:extLst>
                </p14:cNvPr>
                <p14:cNvContentPartPr/>
                <p14:nvPr/>
              </p14:nvContentPartPr>
              <p14:xfrm>
                <a:off x="2756455" y="1129739"/>
                <a:ext cx="1984320" cy="23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741B18-FB86-11D3-75C0-CEFBDCDB4A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47455" y="1120739"/>
                  <a:ext cx="200196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E18231-81D2-2F72-E1F7-14D58099DF50}"/>
                  </a:ext>
                </a:extLst>
              </p14:cNvPr>
              <p14:cNvContentPartPr/>
              <p14:nvPr/>
            </p14:nvContentPartPr>
            <p14:xfrm>
              <a:off x="456415" y="1974659"/>
              <a:ext cx="222120" cy="275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E18231-81D2-2F72-E1F7-14D58099DF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775" y="1965659"/>
                <a:ext cx="23976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0AB27C27-1DF5-1735-F3F2-B239D86D5C68}"/>
              </a:ext>
            </a:extLst>
          </p:cNvPr>
          <p:cNvGrpSpPr/>
          <p:nvPr/>
        </p:nvGrpSpPr>
        <p:grpSpPr>
          <a:xfrm>
            <a:off x="2313655" y="2619779"/>
            <a:ext cx="1706040" cy="731160"/>
            <a:chOff x="2313655" y="2619779"/>
            <a:chExt cx="170604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CA60D7-5136-8218-A668-2E43826699DB}"/>
                    </a:ext>
                  </a:extLst>
                </p14:cNvPr>
                <p14:cNvContentPartPr/>
                <p14:nvPr/>
              </p14:nvContentPartPr>
              <p14:xfrm>
                <a:off x="2387095" y="2761619"/>
                <a:ext cx="4680" cy="31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CA60D7-5136-8218-A668-2E43826699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78095" y="2752619"/>
                  <a:ext cx="22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8B9CE6-3F36-E12D-8E41-CE90B4D24781}"/>
                    </a:ext>
                  </a:extLst>
                </p14:cNvPr>
                <p14:cNvContentPartPr/>
                <p14:nvPr/>
              </p14:nvContentPartPr>
              <p14:xfrm>
                <a:off x="2313655" y="2633459"/>
                <a:ext cx="95760" cy="205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8B9CE6-3F36-E12D-8E41-CE90B4D247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4655" y="2624459"/>
                  <a:ext cx="113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76F846-074C-F0BD-3AC5-EE5637A4B598}"/>
                    </a:ext>
                  </a:extLst>
                </p14:cNvPr>
                <p14:cNvContentPartPr/>
                <p14:nvPr/>
              </p14:nvContentPartPr>
              <p14:xfrm>
                <a:off x="2332375" y="3056459"/>
                <a:ext cx="131400" cy="85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76F846-074C-F0BD-3AC5-EE5637A4B5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3735" y="3047459"/>
                  <a:ext cx="149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9CD63A-C48C-478F-D9C7-720985CB9725}"/>
                    </a:ext>
                  </a:extLst>
                </p14:cNvPr>
                <p14:cNvContentPartPr/>
                <p14:nvPr/>
              </p14:nvContentPartPr>
              <p14:xfrm>
                <a:off x="2519575" y="2839379"/>
                <a:ext cx="156600" cy="13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9CD63A-C48C-478F-D9C7-720985CB97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0575" y="2830739"/>
                  <a:ext cx="174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AC22BD-A1A0-FE5B-05A4-E12CD05D9FEB}"/>
                    </a:ext>
                  </a:extLst>
                </p14:cNvPr>
                <p14:cNvContentPartPr/>
                <p14:nvPr/>
              </p14:nvContentPartPr>
              <p14:xfrm>
                <a:off x="2962375" y="2763779"/>
                <a:ext cx="39240" cy="246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AC22BD-A1A0-FE5B-05A4-E12CD05D9F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53375" y="2755139"/>
                  <a:ext cx="56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5DD9C2-9397-4AB0-336D-7D95CC856277}"/>
                    </a:ext>
                  </a:extLst>
                </p14:cNvPr>
                <p14:cNvContentPartPr/>
                <p14:nvPr/>
              </p14:nvContentPartPr>
              <p14:xfrm>
                <a:off x="2970295" y="2619779"/>
                <a:ext cx="115560" cy="334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5DD9C2-9397-4AB0-336D-7D95CC856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61295" y="2611139"/>
                  <a:ext cx="133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80846C-57AF-C235-CE60-2E769A642037}"/>
                    </a:ext>
                  </a:extLst>
                </p14:cNvPr>
                <p14:cNvContentPartPr/>
                <p14:nvPr/>
              </p14:nvContentPartPr>
              <p14:xfrm>
                <a:off x="3152455" y="2757299"/>
                <a:ext cx="326520" cy="593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80846C-57AF-C235-CE60-2E769A6420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43455" y="2748659"/>
                  <a:ext cx="344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71C635-D8E4-D718-C918-86C3913A2F98}"/>
                    </a:ext>
                  </a:extLst>
                </p14:cNvPr>
                <p14:cNvContentPartPr/>
                <p14:nvPr/>
              </p14:nvContentPartPr>
              <p14:xfrm>
                <a:off x="3400135" y="2825699"/>
                <a:ext cx="535680" cy="13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71C635-D8E4-D718-C918-86C3913A2F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91135" y="2816699"/>
                  <a:ext cx="553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F45486-3B69-F755-D1F7-C0591B21D4D2}"/>
                    </a:ext>
                  </a:extLst>
                </p14:cNvPr>
                <p14:cNvContentPartPr/>
                <p14:nvPr/>
              </p14:nvContentPartPr>
              <p14:xfrm>
                <a:off x="2616775" y="3043499"/>
                <a:ext cx="1402920" cy="107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F45486-3B69-F755-D1F7-C0591B21D4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08135" y="3034499"/>
                  <a:ext cx="142056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6EEE15-0D9C-851F-4A4A-2E4736437F1F}"/>
                  </a:ext>
                </a:extLst>
              </p14:cNvPr>
              <p14:cNvContentPartPr/>
              <p14:nvPr/>
            </p14:nvContentPartPr>
            <p14:xfrm>
              <a:off x="465415" y="3872219"/>
              <a:ext cx="264600" cy="377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6EEE15-0D9C-851F-4A4A-2E4736437F1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6775" y="3863219"/>
                <a:ext cx="2822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0B8EEB-D511-7663-EA89-08E6101B942D}"/>
                  </a:ext>
                </a:extLst>
              </p14:cNvPr>
              <p14:cNvContentPartPr/>
              <p14:nvPr/>
            </p14:nvContentPartPr>
            <p14:xfrm>
              <a:off x="1055815" y="4104419"/>
              <a:ext cx="25920" cy="148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0B8EEB-D511-7663-EA89-08E6101B94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7175" y="4095419"/>
                <a:ext cx="43560" cy="1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499A26A-2AC2-40E9-4A96-846CD5D55E50}"/>
              </a:ext>
            </a:extLst>
          </p:cNvPr>
          <p:cNvGrpSpPr/>
          <p:nvPr/>
        </p:nvGrpSpPr>
        <p:grpSpPr>
          <a:xfrm>
            <a:off x="1406095" y="3861779"/>
            <a:ext cx="302040" cy="320400"/>
            <a:chOff x="1406095" y="3861779"/>
            <a:chExt cx="30204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8E7DDF-CB4E-EB74-0F66-9F1D2AF6284E}"/>
                    </a:ext>
                  </a:extLst>
                </p14:cNvPr>
                <p14:cNvContentPartPr/>
                <p14:nvPr/>
              </p14:nvContentPartPr>
              <p14:xfrm>
                <a:off x="1406095" y="3861779"/>
                <a:ext cx="100800" cy="23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8E7DDF-CB4E-EB74-0F66-9F1D2AF628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97095" y="3852779"/>
                  <a:ext cx="118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BCB6DC-6A29-B902-63D5-ACD326EFCC91}"/>
                    </a:ext>
                  </a:extLst>
                </p14:cNvPr>
                <p14:cNvContentPartPr/>
                <p14:nvPr/>
              </p14:nvContentPartPr>
              <p14:xfrm>
                <a:off x="1696255" y="4020539"/>
                <a:ext cx="11880" cy="161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BCB6DC-6A29-B902-63D5-ACD326EFCC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87255" y="4011899"/>
                  <a:ext cx="295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4BD807-D8E9-6323-A41E-1D261E362A20}"/>
              </a:ext>
            </a:extLst>
          </p:cNvPr>
          <p:cNvGrpSpPr/>
          <p:nvPr/>
        </p:nvGrpSpPr>
        <p:grpSpPr>
          <a:xfrm>
            <a:off x="2159575" y="3805619"/>
            <a:ext cx="294840" cy="339480"/>
            <a:chOff x="2159575" y="3805619"/>
            <a:chExt cx="29484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2E2AC9-2429-4A8A-B08D-4820242EE5D0}"/>
                    </a:ext>
                  </a:extLst>
                </p14:cNvPr>
                <p14:cNvContentPartPr/>
                <p14:nvPr/>
              </p14:nvContentPartPr>
              <p14:xfrm>
                <a:off x="2159575" y="3805619"/>
                <a:ext cx="128880" cy="27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2E2AC9-2429-4A8A-B08D-4820242EE5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50575" y="3796619"/>
                  <a:ext cx="146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E629B6-C7DA-6077-4DBD-2646F7BDD461}"/>
                    </a:ext>
                  </a:extLst>
                </p14:cNvPr>
                <p14:cNvContentPartPr/>
                <p14:nvPr/>
              </p14:nvContentPartPr>
              <p14:xfrm>
                <a:off x="2415895" y="3986699"/>
                <a:ext cx="38520" cy="158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E629B6-C7DA-6077-4DBD-2646F7BDD4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07255" y="3978059"/>
                  <a:ext cx="561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016AC9C-5465-6E93-C837-9442EDD06C66}"/>
              </a:ext>
            </a:extLst>
          </p:cNvPr>
          <p:cNvGrpSpPr/>
          <p:nvPr/>
        </p:nvGrpSpPr>
        <p:grpSpPr>
          <a:xfrm>
            <a:off x="3024295" y="3811379"/>
            <a:ext cx="448200" cy="339120"/>
            <a:chOff x="3024295" y="3811379"/>
            <a:chExt cx="44820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A37A91-3766-FF0E-F1BD-365724719F3F}"/>
                    </a:ext>
                  </a:extLst>
                </p14:cNvPr>
                <p14:cNvContentPartPr/>
                <p14:nvPr/>
              </p14:nvContentPartPr>
              <p14:xfrm>
                <a:off x="3024295" y="3811379"/>
                <a:ext cx="195120" cy="29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A37A91-3766-FF0E-F1BD-365724719F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15295" y="3802739"/>
                  <a:ext cx="212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3B4E1A-F501-5882-9BF3-24FC77A450D9}"/>
                    </a:ext>
                  </a:extLst>
                </p14:cNvPr>
                <p14:cNvContentPartPr/>
                <p14:nvPr/>
              </p14:nvContentPartPr>
              <p14:xfrm>
                <a:off x="3421735" y="4021619"/>
                <a:ext cx="50760" cy="12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3B4E1A-F501-5882-9BF3-24FC77A450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12735" y="4012619"/>
                  <a:ext cx="684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51F325-C0BB-8CFD-59C5-A4595CBD4792}"/>
                  </a:ext>
                </a:extLst>
              </p14:cNvPr>
              <p14:cNvContentPartPr/>
              <p14:nvPr/>
            </p14:nvContentPartPr>
            <p14:xfrm>
              <a:off x="3878935" y="3792659"/>
              <a:ext cx="213480" cy="302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51F325-C0BB-8CFD-59C5-A4595CBD479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70295" y="3784019"/>
                <a:ext cx="231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E3291ED-307E-D57D-B6B9-7666AD2D714A}"/>
                  </a:ext>
                </a:extLst>
              </p14:cNvPr>
              <p14:cNvContentPartPr/>
              <p14:nvPr/>
            </p14:nvContentPartPr>
            <p14:xfrm>
              <a:off x="1056895" y="4326899"/>
              <a:ext cx="2016000" cy="92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E3291ED-307E-D57D-B6B9-7666AD2D71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7895" y="4318259"/>
                <a:ext cx="203364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45F3208-6561-907C-32C9-039235377A79}"/>
              </a:ext>
            </a:extLst>
          </p:cNvPr>
          <p:cNvGrpSpPr/>
          <p:nvPr/>
        </p:nvGrpSpPr>
        <p:grpSpPr>
          <a:xfrm>
            <a:off x="1063015" y="1779179"/>
            <a:ext cx="3100320" cy="728640"/>
            <a:chOff x="1063015" y="1779179"/>
            <a:chExt cx="3100320" cy="7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19AF65-A01B-DA83-85D5-E807536AA5C9}"/>
                    </a:ext>
                  </a:extLst>
                </p14:cNvPr>
                <p14:cNvContentPartPr/>
                <p14:nvPr/>
              </p14:nvContentPartPr>
              <p14:xfrm>
                <a:off x="1063015" y="2168699"/>
                <a:ext cx="4320" cy="9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19AF65-A01B-DA83-85D5-E807536AA5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4015" y="2159699"/>
                  <a:ext cx="21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F3BDA5-A9C0-8AB2-3DAE-05E206ED31E1}"/>
                    </a:ext>
                  </a:extLst>
                </p14:cNvPr>
                <p14:cNvContentPartPr/>
                <p14:nvPr/>
              </p14:nvContentPartPr>
              <p14:xfrm>
                <a:off x="1336615" y="1937579"/>
                <a:ext cx="198000" cy="28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F3BDA5-A9C0-8AB2-3DAE-05E206ED31E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27975" y="1928939"/>
                  <a:ext cx="2156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D9D681-623B-43B0-6BA3-23C750B2F090}"/>
                    </a:ext>
                  </a:extLst>
                </p14:cNvPr>
                <p14:cNvContentPartPr/>
                <p14:nvPr/>
              </p14:nvContentPartPr>
              <p14:xfrm>
                <a:off x="1733335" y="2105699"/>
                <a:ext cx="27360" cy="18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D9D681-623B-43B0-6BA3-23C750B2F0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24695" y="2097059"/>
                  <a:ext cx="45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91EF74-EED6-CD9B-F56F-B6FF3EFC87CF}"/>
                    </a:ext>
                  </a:extLst>
                </p14:cNvPr>
                <p14:cNvContentPartPr/>
                <p14:nvPr/>
              </p14:nvContentPartPr>
              <p14:xfrm>
                <a:off x="2316895" y="1869899"/>
                <a:ext cx="179280" cy="29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91EF74-EED6-CD9B-F56F-B6FF3EFC8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07895" y="1861259"/>
                  <a:ext cx="196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7D4A6A-DB66-2B98-5C67-430A4FE09E1C}"/>
                    </a:ext>
                  </a:extLst>
                </p14:cNvPr>
                <p14:cNvContentPartPr/>
                <p14:nvPr/>
              </p14:nvContentPartPr>
              <p14:xfrm>
                <a:off x="2596615" y="2089139"/>
                <a:ext cx="36360" cy="173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7D4A6A-DB66-2B98-5C67-430A4FE09E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87615" y="2080499"/>
                  <a:ext cx="54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6D33F8-15AF-0D67-21B8-5628934ADE3F}"/>
                    </a:ext>
                  </a:extLst>
                </p14:cNvPr>
                <p14:cNvContentPartPr/>
                <p14:nvPr/>
              </p14:nvContentPartPr>
              <p14:xfrm>
                <a:off x="3215815" y="1822019"/>
                <a:ext cx="208080" cy="28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6D33F8-15AF-0D67-21B8-5628934ADE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07175" y="1813019"/>
                  <a:ext cx="225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272CAE-1A71-E5E1-EC42-29BE73471E65}"/>
                    </a:ext>
                  </a:extLst>
                </p14:cNvPr>
                <p14:cNvContentPartPr/>
                <p14:nvPr/>
              </p14:nvContentPartPr>
              <p14:xfrm>
                <a:off x="3636655" y="2068619"/>
                <a:ext cx="29160" cy="119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272CAE-1A71-E5E1-EC42-29BE73471E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8015" y="2059619"/>
                  <a:ext cx="46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79F502-C5AD-A243-82B1-7E9633718C2F}"/>
                    </a:ext>
                  </a:extLst>
                </p14:cNvPr>
                <p14:cNvContentPartPr/>
                <p14:nvPr/>
              </p14:nvContentPartPr>
              <p14:xfrm>
                <a:off x="3881455" y="1779179"/>
                <a:ext cx="281880" cy="364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379F502-C5AD-A243-82B1-7E9633718C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72815" y="1770179"/>
                  <a:ext cx="299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8A9638-D225-5080-5EF3-1F9E46C0CAAF}"/>
                    </a:ext>
                  </a:extLst>
                </p14:cNvPr>
                <p14:cNvContentPartPr/>
                <p14:nvPr/>
              </p14:nvContentPartPr>
              <p14:xfrm>
                <a:off x="1756375" y="2347979"/>
                <a:ext cx="1158480" cy="159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8A9638-D225-5080-5EF3-1F9E46C0CA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47375" y="2338979"/>
                  <a:ext cx="117612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232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11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F57E7B-03EA-6568-E1E9-8A983868E996}"/>
                  </a:ext>
                </a:extLst>
              </p14:cNvPr>
              <p14:cNvContentPartPr/>
              <p14:nvPr/>
            </p14:nvContentPartPr>
            <p14:xfrm>
              <a:off x="3657175" y="238379"/>
              <a:ext cx="21240" cy="322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F57E7B-03EA-6568-E1E9-8A983868E9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535" y="229739"/>
                <a:ext cx="38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015865-FD60-936C-1E0B-C31225F120A5}"/>
                  </a:ext>
                </a:extLst>
              </p14:cNvPr>
              <p14:cNvContentPartPr/>
              <p14:nvPr/>
            </p14:nvContentPartPr>
            <p14:xfrm>
              <a:off x="3628015" y="364379"/>
              <a:ext cx="222840" cy="170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015865-FD60-936C-1E0B-C31225F12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9375" y="355379"/>
                <a:ext cx="2404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63055D-3BEC-CB58-9C81-399489F688B3}"/>
                  </a:ext>
                </a:extLst>
              </p14:cNvPr>
              <p14:cNvContentPartPr/>
              <p14:nvPr/>
            </p14:nvContentPartPr>
            <p14:xfrm>
              <a:off x="4225255" y="303899"/>
              <a:ext cx="187560" cy="171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63055D-3BEC-CB58-9C81-399489F688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6255" y="295259"/>
                <a:ext cx="205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40BA31E-F507-B2F4-0529-FD72D8A782CA}"/>
                  </a:ext>
                </a:extLst>
              </p14:cNvPr>
              <p14:cNvContentPartPr/>
              <p14:nvPr/>
            </p14:nvContentPartPr>
            <p14:xfrm>
              <a:off x="4419655" y="190859"/>
              <a:ext cx="71640" cy="95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40BA31E-F507-B2F4-0529-FD72D8A782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0655" y="182219"/>
                <a:ext cx="89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964F429-E2CD-5CBA-9F45-EFFE5276D171}"/>
                  </a:ext>
                </a:extLst>
              </p14:cNvPr>
              <p14:cNvContentPartPr/>
              <p14:nvPr/>
            </p14:nvContentPartPr>
            <p14:xfrm>
              <a:off x="4469695" y="316139"/>
              <a:ext cx="86400" cy="168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964F429-E2CD-5CBA-9F45-EFFE5276D1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0695" y="307499"/>
                <a:ext cx="1040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743A870-5505-4EFE-EF9E-B65887F7BDE4}"/>
                  </a:ext>
                </a:extLst>
              </p14:cNvPr>
              <p14:cNvContentPartPr/>
              <p14:nvPr/>
            </p14:nvContentPartPr>
            <p14:xfrm>
              <a:off x="4600735" y="257099"/>
              <a:ext cx="167400" cy="231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743A870-5505-4EFE-EF9E-B65887F7BD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2095" y="248099"/>
                <a:ext cx="1850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F9F11C-D1CA-798A-37C0-882D7EE21F46}"/>
                  </a:ext>
                </a:extLst>
              </p14:cNvPr>
              <p14:cNvContentPartPr/>
              <p14:nvPr/>
            </p14:nvContentPartPr>
            <p14:xfrm>
              <a:off x="4755895" y="169979"/>
              <a:ext cx="270000" cy="261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F9F11C-D1CA-798A-37C0-882D7EE21F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46895" y="160979"/>
                <a:ext cx="2876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EF1CBCA-2E9D-595B-8488-124E2C8DE26F}"/>
                  </a:ext>
                </a:extLst>
              </p14:cNvPr>
              <p14:cNvContentPartPr/>
              <p14:nvPr/>
            </p14:nvContentPartPr>
            <p14:xfrm>
              <a:off x="5015455" y="198419"/>
              <a:ext cx="42840" cy="51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F1CBCA-2E9D-595B-8488-124E2C8DE2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6815" y="189779"/>
                <a:ext cx="60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B57B80-E230-8F49-AF5B-7AC8195D81FC}"/>
                  </a:ext>
                </a:extLst>
              </p14:cNvPr>
              <p14:cNvContentPartPr/>
              <p14:nvPr/>
            </p14:nvContentPartPr>
            <p14:xfrm>
              <a:off x="5051815" y="343139"/>
              <a:ext cx="106560" cy="339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B57B80-E230-8F49-AF5B-7AC8195D81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42815" y="334499"/>
                <a:ext cx="1242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1350B8-3E1C-D3F6-E4E2-F467B40218CC}"/>
                  </a:ext>
                </a:extLst>
              </p14:cNvPr>
              <p14:cNvContentPartPr/>
              <p14:nvPr/>
            </p14:nvContentPartPr>
            <p14:xfrm>
              <a:off x="5046775" y="328019"/>
              <a:ext cx="335520" cy="355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1350B8-3E1C-D3F6-E4E2-F467B40218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38135" y="319019"/>
                <a:ext cx="3531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2105DF4-723C-EF22-C312-2F154F21BBA4}"/>
                  </a:ext>
                </a:extLst>
              </p14:cNvPr>
              <p14:cNvContentPartPr/>
              <p14:nvPr/>
            </p14:nvContentPartPr>
            <p14:xfrm>
              <a:off x="5722495" y="167819"/>
              <a:ext cx="8280" cy="259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2105DF4-723C-EF22-C312-2F154F21BB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13495" y="159179"/>
                <a:ext cx="259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5F4D4D-F30D-0C26-5CAD-C7379CEB36E6}"/>
                  </a:ext>
                </a:extLst>
              </p14:cNvPr>
              <p14:cNvContentPartPr/>
              <p14:nvPr/>
            </p14:nvContentPartPr>
            <p14:xfrm>
              <a:off x="5675335" y="261779"/>
              <a:ext cx="299520" cy="157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5F4D4D-F30D-0C26-5CAD-C7379CEB36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6335" y="253139"/>
                <a:ext cx="3171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981A0E-9995-06FC-5541-22AE2FB79B0A}"/>
                  </a:ext>
                </a:extLst>
              </p14:cNvPr>
              <p14:cNvContentPartPr/>
              <p14:nvPr/>
            </p14:nvContentPartPr>
            <p14:xfrm>
              <a:off x="6450055" y="250259"/>
              <a:ext cx="39240" cy="126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981A0E-9995-06FC-5541-22AE2FB79B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41415" y="241619"/>
                <a:ext cx="568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2CBC61-9752-2931-2B4F-4A7BE78652FE}"/>
                  </a:ext>
                </a:extLst>
              </p14:cNvPr>
              <p14:cNvContentPartPr/>
              <p14:nvPr/>
            </p14:nvContentPartPr>
            <p14:xfrm>
              <a:off x="6469495" y="140459"/>
              <a:ext cx="585720" cy="235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2CBC61-9752-2931-2B4F-4A7BE78652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60855" y="131819"/>
                <a:ext cx="603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304C1F0-9BCE-0628-5AFD-9E2AAB012748}"/>
                  </a:ext>
                </a:extLst>
              </p14:cNvPr>
              <p14:cNvContentPartPr/>
              <p14:nvPr/>
            </p14:nvContentPartPr>
            <p14:xfrm>
              <a:off x="7075735" y="173579"/>
              <a:ext cx="11880" cy="26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304C1F0-9BCE-0628-5AFD-9E2AAB0127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67095" y="164939"/>
                <a:ext cx="29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974FE22-6EEE-A23A-42EC-53C8EF50B569}"/>
                  </a:ext>
                </a:extLst>
              </p14:cNvPr>
              <p14:cNvContentPartPr/>
              <p14:nvPr/>
            </p14:nvContentPartPr>
            <p14:xfrm>
              <a:off x="7108135" y="215339"/>
              <a:ext cx="242640" cy="344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974FE22-6EEE-A23A-42EC-53C8EF50B5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135" y="206699"/>
                <a:ext cx="2602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3013385-479C-D3E5-2945-144F1364AEB3}"/>
                  </a:ext>
                </a:extLst>
              </p14:cNvPr>
              <p14:cNvContentPartPr/>
              <p14:nvPr/>
            </p14:nvContentPartPr>
            <p14:xfrm>
              <a:off x="7389295" y="348539"/>
              <a:ext cx="4320" cy="3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3013385-479C-D3E5-2945-144F1364AE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80655" y="339539"/>
                <a:ext cx="219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4AC301-E751-C2DC-F128-EADC4753CA0C}"/>
                  </a:ext>
                </a:extLst>
              </p14:cNvPr>
              <p14:cNvContentPartPr/>
              <p14:nvPr/>
            </p14:nvContentPartPr>
            <p14:xfrm>
              <a:off x="368575" y="360779"/>
              <a:ext cx="160560" cy="60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4AC301-E751-C2DC-F128-EADC4753CA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9935" y="352139"/>
                <a:ext cx="1782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95ABE9-7743-5D97-FD00-84D05A3E36AA}"/>
                  </a:ext>
                </a:extLst>
              </p14:cNvPr>
              <p14:cNvContentPartPr/>
              <p14:nvPr/>
            </p14:nvContentPartPr>
            <p14:xfrm>
              <a:off x="566575" y="466259"/>
              <a:ext cx="94680" cy="37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95ABE9-7743-5D97-FD00-84D05A3E36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7935" y="457259"/>
                <a:ext cx="1123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303DA3-6735-1632-49C8-216C2D91B0AC}"/>
                  </a:ext>
                </a:extLst>
              </p14:cNvPr>
              <p14:cNvContentPartPr/>
              <p14:nvPr/>
            </p14:nvContentPartPr>
            <p14:xfrm>
              <a:off x="681055" y="535019"/>
              <a:ext cx="201960" cy="23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303DA3-6735-1632-49C8-216C2D91B0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2055" y="526379"/>
                <a:ext cx="2196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3A2712-7982-678C-4646-E829D30B6639}"/>
                  </a:ext>
                </a:extLst>
              </p14:cNvPr>
              <p14:cNvContentPartPr/>
              <p14:nvPr/>
            </p14:nvContentPartPr>
            <p14:xfrm>
              <a:off x="858535" y="359699"/>
              <a:ext cx="72720" cy="11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3A2712-7982-678C-4646-E829D30B66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9535" y="350699"/>
                <a:ext cx="903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550DEC-42B6-455B-424B-8C6D27A509B2}"/>
                  </a:ext>
                </a:extLst>
              </p14:cNvPr>
              <p14:cNvContentPartPr/>
              <p14:nvPr/>
            </p14:nvContentPartPr>
            <p14:xfrm>
              <a:off x="935215" y="517739"/>
              <a:ext cx="240480" cy="47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550DEC-42B6-455B-424B-8C6D27A509B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6575" y="509099"/>
                <a:ext cx="2581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D43D07-37BE-3647-4679-0E372A65008D}"/>
                  </a:ext>
                </a:extLst>
              </p14:cNvPr>
              <p14:cNvContentPartPr/>
              <p14:nvPr/>
            </p14:nvContentPartPr>
            <p14:xfrm>
              <a:off x="407455" y="685859"/>
              <a:ext cx="961200" cy="414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D43D07-37BE-3647-4679-0E372A6500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815" y="676859"/>
                <a:ext cx="9788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744F731-D438-ED99-DC19-B48EC9409099}"/>
                  </a:ext>
                </a:extLst>
              </p14:cNvPr>
              <p14:cNvContentPartPr/>
              <p14:nvPr/>
            </p14:nvContentPartPr>
            <p14:xfrm>
              <a:off x="1322575" y="507299"/>
              <a:ext cx="101880" cy="175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44F731-D438-ED99-DC19-B48EC94090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13575" y="498299"/>
                <a:ext cx="1195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B65ADE-30F0-1B83-3FEB-28A859F0CD6C}"/>
                  </a:ext>
                </a:extLst>
              </p14:cNvPr>
              <p14:cNvContentPartPr/>
              <p14:nvPr/>
            </p14:nvContentPartPr>
            <p14:xfrm>
              <a:off x="1617415" y="448619"/>
              <a:ext cx="176760" cy="12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B65ADE-30F0-1B83-3FEB-28A859F0CD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08775" y="439979"/>
                <a:ext cx="194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57F256-09EC-4E95-34A0-49565C2EE755}"/>
                  </a:ext>
                </a:extLst>
              </p14:cNvPr>
              <p14:cNvContentPartPr/>
              <p14:nvPr/>
            </p14:nvContentPartPr>
            <p14:xfrm>
              <a:off x="2459815" y="281219"/>
              <a:ext cx="332640" cy="351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57F256-09EC-4E95-34A0-49565C2EE7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51175" y="272219"/>
                <a:ext cx="3502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593698-DCB2-F8D7-DD83-DAD0C09978E0}"/>
                  </a:ext>
                </a:extLst>
              </p14:cNvPr>
              <p14:cNvContentPartPr/>
              <p14:nvPr/>
            </p14:nvContentPartPr>
            <p14:xfrm>
              <a:off x="2827375" y="411179"/>
              <a:ext cx="212400" cy="167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593698-DCB2-F8D7-DD83-DAD0C09978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18735" y="402539"/>
                <a:ext cx="2300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CABAF6-BD98-D01F-0EEB-0C8052444483}"/>
                  </a:ext>
                </a:extLst>
              </p14:cNvPr>
              <p14:cNvContentPartPr/>
              <p14:nvPr/>
            </p14:nvContentPartPr>
            <p14:xfrm>
              <a:off x="3061375" y="409379"/>
              <a:ext cx="108000" cy="103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CABAF6-BD98-D01F-0EEB-0C805244448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52735" y="400379"/>
                <a:ext cx="125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FC029F-67EB-6ABD-13E1-7AF89246A465}"/>
                  </a:ext>
                </a:extLst>
              </p14:cNvPr>
              <p14:cNvContentPartPr/>
              <p14:nvPr/>
            </p14:nvContentPartPr>
            <p14:xfrm>
              <a:off x="243655" y="1461299"/>
              <a:ext cx="248760" cy="158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FC029F-67EB-6ABD-13E1-7AF89246A4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5015" y="1452659"/>
                <a:ext cx="266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1721A71-F8BB-FB79-02B2-E4DDFD50692A}"/>
                  </a:ext>
                </a:extLst>
              </p14:cNvPr>
              <p14:cNvContentPartPr/>
              <p14:nvPr/>
            </p14:nvContentPartPr>
            <p14:xfrm>
              <a:off x="520495" y="1402259"/>
              <a:ext cx="66960" cy="153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1721A71-F8BB-FB79-02B2-E4DDFD50692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1495" y="1393619"/>
                <a:ext cx="84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838A923-9336-89D8-565C-B25A94591A1C}"/>
                  </a:ext>
                </a:extLst>
              </p14:cNvPr>
              <p14:cNvContentPartPr/>
              <p14:nvPr/>
            </p14:nvContentPartPr>
            <p14:xfrm>
              <a:off x="582775" y="1406939"/>
              <a:ext cx="178560" cy="476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838A923-9336-89D8-565C-B25A94591A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4135" y="1397939"/>
                <a:ext cx="19620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FBEEF66-D540-262A-D37B-4AC325878594}"/>
                  </a:ext>
                </a:extLst>
              </p14:cNvPr>
              <p14:cNvContentPartPr/>
              <p14:nvPr/>
            </p14:nvContentPartPr>
            <p14:xfrm>
              <a:off x="836575" y="1361939"/>
              <a:ext cx="162360" cy="29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FBEEF66-D540-262A-D37B-4AC3258785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7575" y="1352939"/>
                <a:ext cx="180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2A7865-F501-A43F-3384-272BB6A430F2}"/>
                  </a:ext>
                </a:extLst>
              </p14:cNvPr>
              <p14:cNvContentPartPr/>
              <p14:nvPr/>
            </p14:nvContentPartPr>
            <p14:xfrm>
              <a:off x="886255" y="1441859"/>
              <a:ext cx="97200" cy="41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2A7865-F501-A43F-3384-272BB6A430F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7615" y="1432859"/>
                <a:ext cx="1148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D6A552-5B7E-46A5-BB0C-EF4C3D2D9977}"/>
                  </a:ext>
                </a:extLst>
              </p14:cNvPr>
              <p14:cNvContentPartPr/>
              <p14:nvPr/>
            </p14:nvContentPartPr>
            <p14:xfrm>
              <a:off x="1344535" y="1027859"/>
              <a:ext cx="95400" cy="168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D6A552-5B7E-46A5-BB0C-EF4C3D2D99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35535" y="1018859"/>
                <a:ext cx="1130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2D7750-B33D-2F66-9ACC-94CCC59B67B4}"/>
                  </a:ext>
                </a:extLst>
              </p14:cNvPr>
              <p14:cNvContentPartPr/>
              <p14:nvPr/>
            </p14:nvContentPartPr>
            <p14:xfrm>
              <a:off x="1637575" y="1144499"/>
              <a:ext cx="133560" cy="223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2D7750-B33D-2F66-9ACC-94CCC59B67B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28935" y="1135859"/>
                <a:ext cx="151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9B6442-8637-259D-2EDA-AABDBC767A71}"/>
                  </a:ext>
                </a:extLst>
              </p14:cNvPr>
              <p14:cNvContentPartPr/>
              <p14:nvPr/>
            </p14:nvContentPartPr>
            <p14:xfrm>
              <a:off x="1848175" y="1156739"/>
              <a:ext cx="248400" cy="153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9B6442-8637-259D-2EDA-AABDBC767A7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39175" y="1148099"/>
                <a:ext cx="266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5029FB0-F28F-27A9-D83A-4B3521C6195B}"/>
                  </a:ext>
                </a:extLst>
              </p14:cNvPr>
              <p14:cNvContentPartPr/>
              <p14:nvPr/>
            </p14:nvContentPartPr>
            <p14:xfrm>
              <a:off x="2081455" y="1150619"/>
              <a:ext cx="130680" cy="123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5029FB0-F28F-27A9-D83A-4B3521C6195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72815" y="1141619"/>
                <a:ext cx="1483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76F3B07-B308-A392-8615-4FBD6921D7A0}"/>
                  </a:ext>
                </a:extLst>
              </p14:cNvPr>
              <p14:cNvContentPartPr/>
              <p14:nvPr/>
            </p14:nvContentPartPr>
            <p14:xfrm>
              <a:off x="2293855" y="1128659"/>
              <a:ext cx="312120" cy="441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76F3B07-B308-A392-8615-4FBD6921D7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85215" y="1119659"/>
                <a:ext cx="3297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43107D-8C5B-F575-FF41-84C258620570}"/>
                  </a:ext>
                </a:extLst>
              </p14:cNvPr>
              <p14:cNvContentPartPr/>
              <p14:nvPr/>
            </p14:nvContentPartPr>
            <p14:xfrm>
              <a:off x="2672575" y="1120019"/>
              <a:ext cx="96480" cy="93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43107D-8C5B-F575-FF41-84C25862057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63935" y="1111379"/>
                <a:ext cx="114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222F773-E470-C83A-9207-888D1BBCBAFC}"/>
                  </a:ext>
                </a:extLst>
              </p14:cNvPr>
              <p14:cNvContentPartPr/>
              <p14:nvPr/>
            </p14:nvContentPartPr>
            <p14:xfrm>
              <a:off x="2834575" y="966659"/>
              <a:ext cx="64800" cy="60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222F773-E470-C83A-9207-888D1BBCBA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25935" y="958019"/>
                <a:ext cx="824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2340185-356F-8218-A565-474074DC3E2E}"/>
                  </a:ext>
                </a:extLst>
              </p14:cNvPr>
              <p14:cNvContentPartPr/>
              <p14:nvPr/>
            </p14:nvContentPartPr>
            <p14:xfrm>
              <a:off x="769255" y="2021459"/>
              <a:ext cx="37800" cy="384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2340185-356F-8218-A565-474074DC3E2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0255" y="2012459"/>
                <a:ext cx="554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FDFE3C-8930-4F76-E66F-4C74A546D428}"/>
                  </a:ext>
                </a:extLst>
              </p14:cNvPr>
              <p14:cNvContentPartPr/>
              <p14:nvPr/>
            </p14:nvContentPartPr>
            <p14:xfrm>
              <a:off x="772495" y="1867379"/>
              <a:ext cx="851760" cy="714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FDFE3C-8930-4F76-E66F-4C74A546D42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3495" y="1858739"/>
                <a:ext cx="8694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83A852D-1813-8A5F-EDDF-E9EB537BF180}"/>
                  </a:ext>
                </a:extLst>
              </p14:cNvPr>
              <p14:cNvContentPartPr/>
              <p14:nvPr/>
            </p14:nvContentPartPr>
            <p14:xfrm>
              <a:off x="1936375" y="1964579"/>
              <a:ext cx="33480" cy="570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83A852D-1813-8A5F-EDDF-E9EB537BF18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27735" y="1955939"/>
                <a:ext cx="511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B84FF38-E9FC-A249-C7BC-788F12837DCF}"/>
                  </a:ext>
                </a:extLst>
              </p14:cNvPr>
              <p14:cNvContentPartPr/>
              <p14:nvPr/>
            </p14:nvContentPartPr>
            <p14:xfrm>
              <a:off x="1919455" y="1811939"/>
              <a:ext cx="1256400" cy="768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B84FF38-E9FC-A249-C7BC-788F12837DC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10815" y="1802939"/>
                <a:ext cx="127404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3053DAB-73C0-FEAC-4576-CD574BD057D8}"/>
                  </a:ext>
                </a:extLst>
              </p14:cNvPr>
              <p14:cNvContentPartPr/>
              <p14:nvPr/>
            </p14:nvContentPartPr>
            <p14:xfrm>
              <a:off x="3409495" y="1892219"/>
              <a:ext cx="9360" cy="545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3053DAB-73C0-FEAC-4576-CD574BD057D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00855" y="1883579"/>
                <a:ext cx="270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EBBBF1B-AE11-F88C-DA2C-49E3F8BEFF22}"/>
                  </a:ext>
                </a:extLst>
              </p14:cNvPr>
              <p14:cNvContentPartPr/>
              <p14:nvPr/>
            </p14:nvContentPartPr>
            <p14:xfrm>
              <a:off x="3378895" y="1730579"/>
              <a:ext cx="909000" cy="748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EBBBF1B-AE11-F88C-DA2C-49E3F8BEFF2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69895" y="1721579"/>
                <a:ext cx="92664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4CAE6F4-01D5-CB3F-BFAB-7E7CCC578BBB}"/>
                  </a:ext>
                </a:extLst>
              </p14:cNvPr>
              <p14:cNvContentPartPr/>
              <p14:nvPr/>
            </p14:nvContentPartPr>
            <p14:xfrm>
              <a:off x="4695055" y="1830299"/>
              <a:ext cx="42840" cy="493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4CAE6F4-01D5-CB3F-BFAB-7E7CCC578BB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86055" y="1821659"/>
                <a:ext cx="604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46C6AD9-314D-97EC-1CFB-18B86C539A86}"/>
                  </a:ext>
                </a:extLst>
              </p14:cNvPr>
              <p14:cNvContentPartPr/>
              <p14:nvPr/>
            </p14:nvContentPartPr>
            <p14:xfrm>
              <a:off x="4606135" y="1619699"/>
              <a:ext cx="980280" cy="876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46C6AD9-314D-97EC-1CFB-18B86C539A8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97495" y="1610699"/>
                <a:ext cx="99792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A58030F-8497-7876-0437-3ABD66DAF403}"/>
                  </a:ext>
                </a:extLst>
              </p14:cNvPr>
              <p14:cNvContentPartPr/>
              <p14:nvPr/>
            </p14:nvContentPartPr>
            <p14:xfrm>
              <a:off x="1018375" y="2133779"/>
              <a:ext cx="210960" cy="248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A58030F-8497-7876-0437-3ABD66DAF4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09735" y="2124779"/>
                <a:ext cx="2286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EA74BD5-CA6E-3629-1EE3-3F24EE4548B8}"/>
                  </a:ext>
                </a:extLst>
              </p14:cNvPr>
              <p14:cNvContentPartPr/>
              <p14:nvPr/>
            </p14:nvContentPartPr>
            <p14:xfrm>
              <a:off x="2233375" y="2173019"/>
              <a:ext cx="435960" cy="187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EA74BD5-CA6E-3629-1EE3-3F24EE4548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24375" y="2164019"/>
                <a:ext cx="453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0138138-42C6-2AEE-0670-B5E65C49ABD9}"/>
                  </a:ext>
                </a:extLst>
              </p14:cNvPr>
              <p14:cNvContentPartPr/>
              <p14:nvPr/>
            </p14:nvContentPartPr>
            <p14:xfrm>
              <a:off x="3700015" y="2058899"/>
              <a:ext cx="224280" cy="294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0138138-42C6-2AEE-0670-B5E65C49ABD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91375" y="2049899"/>
                <a:ext cx="2419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F08CBAC-6F02-22F4-A977-FF58B1D09693}"/>
                  </a:ext>
                </a:extLst>
              </p14:cNvPr>
              <p14:cNvContentPartPr/>
              <p14:nvPr/>
            </p14:nvContentPartPr>
            <p14:xfrm>
              <a:off x="5014375" y="2106059"/>
              <a:ext cx="295560" cy="561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F08CBAC-6F02-22F4-A977-FF58B1D096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05375" y="2097419"/>
                <a:ext cx="31320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B40EC8E-3CA9-9AD9-A0E5-D912AEAEB302}"/>
                  </a:ext>
                </a:extLst>
              </p14:cNvPr>
              <p14:cNvContentPartPr/>
              <p14:nvPr/>
            </p14:nvContentPartPr>
            <p14:xfrm>
              <a:off x="1200895" y="2851619"/>
              <a:ext cx="147960" cy="269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B40EC8E-3CA9-9AD9-A0E5-D912AEAEB30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1895" y="2842979"/>
                <a:ext cx="1656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1475646-56FB-1668-20EF-E2F3AF773835}"/>
                  </a:ext>
                </a:extLst>
              </p14:cNvPr>
              <p14:cNvContentPartPr/>
              <p14:nvPr/>
            </p14:nvContentPartPr>
            <p14:xfrm>
              <a:off x="2320855" y="2750099"/>
              <a:ext cx="232200" cy="285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1475646-56FB-1668-20EF-E2F3AF77383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12215" y="2741099"/>
                <a:ext cx="2498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D7407E0-813A-AB68-026D-6B2A8C6CE48A}"/>
                  </a:ext>
                </a:extLst>
              </p14:cNvPr>
              <p14:cNvContentPartPr/>
              <p14:nvPr/>
            </p14:nvContentPartPr>
            <p14:xfrm>
              <a:off x="3740695" y="2689259"/>
              <a:ext cx="259560" cy="262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D7407E0-813A-AB68-026D-6B2A8C6CE48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32055" y="2680259"/>
                <a:ext cx="2772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844C4F8-EC94-CA33-696D-FB6A11414EBE}"/>
                  </a:ext>
                </a:extLst>
              </p14:cNvPr>
              <p14:cNvContentPartPr/>
              <p14:nvPr/>
            </p14:nvContentPartPr>
            <p14:xfrm>
              <a:off x="4979095" y="2665499"/>
              <a:ext cx="218880" cy="291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844C4F8-EC94-CA33-696D-FB6A11414E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970455" y="2656499"/>
                <a:ext cx="23652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805E905-A7A0-3FAB-A315-DD78667BC6FA}"/>
              </a:ext>
            </a:extLst>
          </p:cNvPr>
          <p:cNvGrpSpPr/>
          <p:nvPr/>
        </p:nvGrpSpPr>
        <p:grpSpPr>
          <a:xfrm>
            <a:off x="5919775" y="1601339"/>
            <a:ext cx="2316600" cy="1315080"/>
            <a:chOff x="5919775" y="1601339"/>
            <a:chExt cx="2316600" cy="13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3FABEA-57B8-A0F1-C406-FAF2F6395513}"/>
                    </a:ext>
                  </a:extLst>
                </p14:cNvPr>
                <p14:cNvContentPartPr/>
                <p14:nvPr/>
              </p14:nvContentPartPr>
              <p14:xfrm>
                <a:off x="5944615" y="1756859"/>
                <a:ext cx="22680" cy="644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3FABEA-57B8-A0F1-C406-FAF2F63955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5975" y="1748219"/>
                  <a:ext cx="403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CAC2884-0CC3-7224-37F5-E082C361D197}"/>
                    </a:ext>
                  </a:extLst>
                </p14:cNvPr>
                <p14:cNvContentPartPr/>
                <p14:nvPr/>
              </p14:nvContentPartPr>
              <p14:xfrm>
                <a:off x="5919775" y="1601339"/>
                <a:ext cx="1021320" cy="83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CAC2884-0CC3-7224-37F5-E082C361D1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11135" y="1592339"/>
                  <a:ext cx="103896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078967-BEE8-59B0-D1EB-A48D6096B9F3}"/>
                    </a:ext>
                  </a:extLst>
                </p14:cNvPr>
                <p14:cNvContentPartPr/>
                <p14:nvPr/>
              </p14:nvContentPartPr>
              <p14:xfrm>
                <a:off x="7240615" y="1757579"/>
                <a:ext cx="28080" cy="654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078967-BEE8-59B0-D1EB-A48D6096B9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31975" y="1748939"/>
                  <a:ext cx="457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C04C52-229D-A40E-7821-2A54959DB0A9}"/>
                    </a:ext>
                  </a:extLst>
                </p14:cNvPr>
                <p14:cNvContentPartPr/>
                <p14:nvPr/>
              </p14:nvContentPartPr>
              <p14:xfrm>
                <a:off x="7257895" y="1629419"/>
                <a:ext cx="978480" cy="84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C04C52-229D-A40E-7821-2A54959DB0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48895" y="1620419"/>
                  <a:ext cx="99612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F1FE2D4-CC2F-3A64-4FC6-13570952372A}"/>
                    </a:ext>
                  </a:extLst>
                </p14:cNvPr>
                <p14:cNvContentPartPr/>
                <p14:nvPr/>
              </p14:nvContentPartPr>
              <p14:xfrm>
                <a:off x="6294175" y="2030459"/>
                <a:ext cx="253440" cy="224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F1FE2D4-CC2F-3A64-4FC6-1357095237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85535" y="2021819"/>
                  <a:ext cx="271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5243D9-61BE-F72F-DE53-E390D4A3713C}"/>
                    </a:ext>
                  </a:extLst>
                </p14:cNvPr>
                <p14:cNvContentPartPr/>
                <p14:nvPr/>
              </p14:nvContentPartPr>
              <p14:xfrm>
                <a:off x="7558495" y="2005259"/>
                <a:ext cx="206640" cy="182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5243D9-61BE-F72F-DE53-E390D4A371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49495" y="1996259"/>
                  <a:ext cx="224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E04BB0-E0F9-35DC-0AA8-86C9C1F90D60}"/>
                    </a:ext>
                  </a:extLst>
                </p14:cNvPr>
                <p14:cNvContentPartPr/>
                <p14:nvPr/>
              </p14:nvContentPartPr>
              <p14:xfrm>
                <a:off x="6358975" y="2544899"/>
                <a:ext cx="186840" cy="371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E04BB0-E0F9-35DC-0AA8-86C9C1F90D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49975" y="2535899"/>
                  <a:ext cx="204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B0CDE2B-5CAE-7839-FD08-ABDBF775E7B9}"/>
                    </a:ext>
                  </a:extLst>
                </p14:cNvPr>
                <p14:cNvContentPartPr/>
                <p14:nvPr/>
              </p14:nvContentPartPr>
              <p14:xfrm>
                <a:off x="7495135" y="2572979"/>
                <a:ext cx="171360" cy="340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B0CDE2B-5CAE-7839-FD08-ABDBF775E7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86135" y="2564339"/>
                  <a:ext cx="18900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E5AEEA-007F-7D0E-D77C-DBA1D10E1213}"/>
              </a:ext>
            </a:extLst>
          </p:cNvPr>
          <p:cNvGrpSpPr/>
          <p:nvPr/>
        </p:nvGrpSpPr>
        <p:grpSpPr>
          <a:xfrm>
            <a:off x="35935" y="2835059"/>
            <a:ext cx="1992600" cy="1172160"/>
            <a:chOff x="35935" y="2835059"/>
            <a:chExt cx="1992600" cy="11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9E16D5D-E26D-FA80-6839-83D5F6F6649F}"/>
                    </a:ext>
                  </a:extLst>
                </p14:cNvPr>
                <p14:cNvContentPartPr/>
                <p14:nvPr/>
              </p14:nvContentPartPr>
              <p14:xfrm>
                <a:off x="156895" y="2962499"/>
                <a:ext cx="57240" cy="299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9E16D5D-E26D-FA80-6839-83D5F6F664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7895" y="2953499"/>
                  <a:ext cx="74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7BAA7D-B9B0-6D6F-0C91-57908EB5EC12}"/>
                    </a:ext>
                  </a:extLst>
                </p14:cNvPr>
                <p14:cNvContentPartPr/>
                <p14:nvPr/>
              </p14:nvContentPartPr>
              <p14:xfrm>
                <a:off x="35935" y="2838299"/>
                <a:ext cx="162000" cy="165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7BAA7D-B9B0-6D6F-0C91-57908EB5EC1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935" y="2829659"/>
                  <a:ext cx="179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E4D66C-2BFD-E704-BB5A-8AE7D43E3B12}"/>
                    </a:ext>
                  </a:extLst>
                </p14:cNvPr>
                <p14:cNvContentPartPr/>
                <p14:nvPr/>
              </p14:nvContentPartPr>
              <p14:xfrm>
                <a:off x="119455" y="2835059"/>
                <a:ext cx="349560" cy="453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E4D66C-2BFD-E704-BB5A-8AE7D43E3B1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0455" y="2826059"/>
                  <a:ext cx="3672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DD3BEC-5CB9-1020-5114-C2E5F9DD88DC}"/>
                    </a:ext>
                  </a:extLst>
                </p14:cNvPr>
                <p14:cNvContentPartPr/>
                <p14:nvPr/>
              </p14:nvContentPartPr>
              <p14:xfrm>
                <a:off x="475855" y="2931179"/>
                <a:ext cx="192240" cy="152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DD3BEC-5CB9-1020-5114-C2E5F9DD88D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6855" y="2922179"/>
                  <a:ext cx="209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89CF42-C3F1-A75F-C43A-211EBD6032C3}"/>
                    </a:ext>
                  </a:extLst>
                </p14:cNvPr>
                <p14:cNvContentPartPr/>
                <p14:nvPr/>
              </p14:nvContentPartPr>
              <p14:xfrm>
                <a:off x="277855" y="3080579"/>
                <a:ext cx="418320" cy="251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89CF42-C3F1-A75F-C43A-211EBD6032C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8855" y="3071579"/>
                  <a:ext cx="435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53F52D-D325-4F86-31D1-11BCE1CE33D3}"/>
                    </a:ext>
                  </a:extLst>
                </p14:cNvPr>
                <p14:cNvContentPartPr/>
                <p14:nvPr/>
              </p14:nvContentPartPr>
              <p14:xfrm>
                <a:off x="302695" y="3156539"/>
                <a:ext cx="312120" cy="225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53F52D-D325-4F86-31D1-11BCE1CE33D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4055" y="3147539"/>
                  <a:ext cx="329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06C48C-2EE3-F786-B0EE-346F2E36C266}"/>
                    </a:ext>
                  </a:extLst>
                </p14:cNvPr>
                <p14:cNvContentPartPr/>
                <p14:nvPr/>
              </p14:nvContentPartPr>
              <p14:xfrm>
                <a:off x="657655" y="3572699"/>
                <a:ext cx="316440" cy="160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06C48C-2EE3-F786-B0EE-346F2E36C2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8655" y="3563699"/>
                  <a:ext cx="334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1851799-385C-79BE-84CE-75B0F5D62017}"/>
                    </a:ext>
                  </a:extLst>
                </p14:cNvPr>
                <p14:cNvContentPartPr/>
                <p14:nvPr/>
              </p14:nvContentPartPr>
              <p14:xfrm>
                <a:off x="1024135" y="3505379"/>
                <a:ext cx="126000" cy="163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1851799-385C-79BE-84CE-75B0F5D620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5135" y="3496739"/>
                  <a:ext cx="143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7B20B5A-5216-37A6-AAF2-4C1088E647A1}"/>
                    </a:ext>
                  </a:extLst>
                </p14:cNvPr>
                <p14:cNvContentPartPr/>
                <p14:nvPr/>
              </p14:nvContentPartPr>
              <p14:xfrm>
                <a:off x="1170655" y="3546779"/>
                <a:ext cx="163080" cy="460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7B20B5A-5216-37A6-AAF2-4C1088E647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61655" y="3537779"/>
                  <a:ext cx="1807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729D927-8A1C-F73E-B598-64AB3B91D9ED}"/>
                    </a:ext>
                  </a:extLst>
                </p14:cNvPr>
                <p14:cNvContentPartPr/>
                <p14:nvPr/>
              </p14:nvContentPartPr>
              <p14:xfrm>
                <a:off x="1392415" y="3373979"/>
                <a:ext cx="187560" cy="389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729D927-8A1C-F73E-B598-64AB3B91D9E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83775" y="3365339"/>
                  <a:ext cx="2052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CE29459-41C9-2EDB-E5AB-7E539856A88F}"/>
                    </a:ext>
                  </a:extLst>
                </p14:cNvPr>
                <p14:cNvContentPartPr/>
                <p14:nvPr/>
              </p14:nvContentPartPr>
              <p14:xfrm>
                <a:off x="1834855" y="3342659"/>
                <a:ext cx="193680" cy="326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CE29459-41C9-2EDB-E5AB-7E539856A8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25855" y="3333659"/>
                  <a:ext cx="2113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492EE6-6E96-6A72-65DE-ACFBF54B94E6}"/>
                    </a:ext>
                  </a:extLst>
                </p14:cNvPr>
                <p14:cNvContentPartPr/>
                <p14:nvPr/>
              </p14:nvContentPartPr>
              <p14:xfrm>
                <a:off x="1642255" y="3508619"/>
                <a:ext cx="160200" cy="187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492EE6-6E96-6A72-65DE-ACFBF54B94E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33255" y="3499979"/>
                  <a:ext cx="1778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288314-E37B-A66F-8CE7-0F6468DD3824}"/>
              </a:ext>
            </a:extLst>
          </p:cNvPr>
          <p:cNvGrpSpPr/>
          <p:nvPr/>
        </p:nvGrpSpPr>
        <p:grpSpPr>
          <a:xfrm>
            <a:off x="2272975" y="3387659"/>
            <a:ext cx="244800" cy="201960"/>
            <a:chOff x="2272975" y="3387659"/>
            <a:chExt cx="24480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2078DA-E799-13B0-15EE-7920B376E0ED}"/>
                    </a:ext>
                  </a:extLst>
                </p14:cNvPr>
                <p14:cNvContentPartPr/>
                <p14:nvPr/>
              </p14:nvContentPartPr>
              <p14:xfrm>
                <a:off x="2272975" y="3454979"/>
                <a:ext cx="204480" cy="33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2078DA-E799-13B0-15EE-7920B376E0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64335" y="3445979"/>
                  <a:ext cx="222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EFE802B-5D52-F1B7-4846-BD83EAC444ED}"/>
                    </a:ext>
                  </a:extLst>
                </p14:cNvPr>
                <p14:cNvContentPartPr/>
                <p14:nvPr/>
              </p14:nvContentPartPr>
              <p14:xfrm>
                <a:off x="2350375" y="3387659"/>
                <a:ext cx="167400" cy="201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EFE802B-5D52-F1B7-4846-BD83EAC444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41375" y="3378659"/>
                  <a:ext cx="18504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47598C7-2C20-95CE-2353-92826ED03B6B}"/>
              </a:ext>
            </a:extLst>
          </p:cNvPr>
          <p:cNvGrpSpPr/>
          <p:nvPr/>
        </p:nvGrpSpPr>
        <p:grpSpPr>
          <a:xfrm>
            <a:off x="2891815" y="3185699"/>
            <a:ext cx="529200" cy="326880"/>
            <a:chOff x="2891815" y="3185699"/>
            <a:chExt cx="52920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F524F62-BFE9-E352-9609-2CFE1A30C1C2}"/>
                    </a:ext>
                  </a:extLst>
                </p14:cNvPr>
                <p14:cNvContentPartPr/>
                <p14:nvPr/>
              </p14:nvContentPartPr>
              <p14:xfrm>
                <a:off x="2891815" y="3295859"/>
                <a:ext cx="93960" cy="124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F524F62-BFE9-E352-9609-2CFE1A30C1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83175" y="3286859"/>
                  <a:ext cx="111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1242F74-E528-FFEA-EFCB-220196B1C557}"/>
                    </a:ext>
                  </a:extLst>
                </p14:cNvPr>
                <p14:cNvContentPartPr/>
                <p14:nvPr/>
              </p14:nvContentPartPr>
              <p14:xfrm>
                <a:off x="3163975" y="3332219"/>
                <a:ext cx="114840" cy="180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1242F74-E528-FFEA-EFCB-220196B1C55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54975" y="3323579"/>
                  <a:ext cx="132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50983ED-6EA9-F0F6-9D23-030BA1C61AF1}"/>
                    </a:ext>
                  </a:extLst>
                </p14:cNvPr>
                <p14:cNvContentPartPr/>
                <p14:nvPr/>
              </p14:nvContentPartPr>
              <p14:xfrm>
                <a:off x="3309775" y="3185699"/>
                <a:ext cx="111240" cy="12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50983ED-6EA9-F0F6-9D23-030BA1C61A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00775" y="3177059"/>
                  <a:ext cx="1288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11B438-54BA-A81F-8C37-6202BA479D97}"/>
              </a:ext>
            </a:extLst>
          </p:cNvPr>
          <p:cNvGrpSpPr/>
          <p:nvPr/>
        </p:nvGrpSpPr>
        <p:grpSpPr>
          <a:xfrm>
            <a:off x="670255" y="4019099"/>
            <a:ext cx="1782720" cy="690480"/>
            <a:chOff x="670255" y="4019099"/>
            <a:chExt cx="1782720" cy="6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5EF4C35-BED4-92B6-4A9F-183E702180F1}"/>
                    </a:ext>
                  </a:extLst>
                </p14:cNvPr>
                <p14:cNvContentPartPr/>
                <p14:nvPr/>
              </p14:nvContentPartPr>
              <p14:xfrm>
                <a:off x="670255" y="4331579"/>
                <a:ext cx="270720" cy="126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5EF4C35-BED4-92B6-4A9F-183E702180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1255" y="4322579"/>
                  <a:ext cx="288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4E8C95C-D851-FC68-04AB-B0D366AD1818}"/>
                    </a:ext>
                  </a:extLst>
                </p14:cNvPr>
                <p14:cNvContentPartPr/>
                <p14:nvPr/>
              </p14:nvContentPartPr>
              <p14:xfrm>
                <a:off x="972295" y="4233659"/>
                <a:ext cx="114480" cy="206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4E8C95C-D851-FC68-04AB-B0D366AD18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3655" y="4225019"/>
                  <a:ext cx="132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CBC4C34-C436-3881-F0C0-08C3BE530253}"/>
                    </a:ext>
                  </a:extLst>
                </p14:cNvPr>
                <p14:cNvContentPartPr/>
                <p14:nvPr/>
              </p14:nvContentPartPr>
              <p14:xfrm>
                <a:off x="1107295" y="4270019"/>
                <a:ext cx="164520" cy="439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CBC4C34-C436-3881-F0C0-08C3BE5302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8295" y="4261019"/>
                  <a:ext cx="1821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3120FFD-50E9-110B-A6F8-AD2663FA72D6}"/>
                    </a:ext>
                  </a:extLst>
                </p14:cNvPr>
                <p14:cNvContentPartPr/>
                <p14:nvPr/>
              </p14:nvContentPartPr>
              <p14:xfrm>
                <a:off x="1340935" y="4107659"/>
                <a:ext cx="183960" cy="366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3120FFD-50E9-110B-A6F8-AD2663FA72D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31935" y="4099019"/>
                  <a:ext cx="2016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C4F68A1-A419-6A0B-3864-F26FC4C85C10}"/>
                    </a:ext>
                  </a:extLst>
                </p14:cNvPr>
                <p14:cNvContentPartPr/>
                <p14:nvPr/>
              </p14:nvContentPartPr>
              <p14:xfrm>
                <a:off x="1662775" y="4163099"/>
                <a:ext cx="126360" cy="182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C4F68A1-A419-6A0B-3864-F26FC4C85C1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54135" y="4154459"/>
                  <a:ext cx="144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984A19C-F752-374D-6722-A74BBD120441}"/>
                    </a:ext>
                  </a:extLst>
                </p14:cNvPr>
                <p14:cNvContentPartPr/>
                <p14:nvPr/>
              </p14:nvContentPartPr>
              <p14:xfrm>
                <a:off x="1807855" y="4064459"/>
                <a:ext cx="181800" cy="294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984A19C-F752-374D-6722-A74BBD1204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98855" y="4055819"/>
                  <a:ext cx="199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7FC37F9-4A0A-790A-6A3A-C686CC8BED21}"/>
                    </a:ext>
                  </a:extLst>
                </p14:cNvPr>
                <p14:cNvContentPartPr/>
                <p14:nvPr/>
              </p14:nvContentPartPr>
              <p14:xfrm>
                <a:off x="2181535" y="4120619"/>
                <a:ext cx="219240" cy="28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7FC37F9-4A0A-790A-6A3A-C686CC8BED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72895" y="4111979"/>
                  <a:ext cx="236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3A003A-40DE-978D-7494-3CE44CF3221B}"/>
                    </a:ext>
                  </a:extLst>
                </p14:cNvPr>
                <p14:cNvContentPartPr/>
                <p14:nvPr/>
              </p14:nvContentPartPr>
              <p14:xfrm>
                <a:off x="2261815" y="4019099"/>
                <a:ext cx="191160" cy="207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3A003A-40DE-978D-7494-3CE44CF3221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53175" y="4010459"/>
                  <a:ext cx="2088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133AACA-DAAF-35EF-F3BC-7B8D1276BDEE}"/>
              </a:ext>
            </a:extLst>
          </p:cNvPr>
          <p:cNvGrpSpPr/>
          <p:nvPr/>
        </p:nvGrpSpPr>
        <p:grpSpPr>
          <a:xfrm>
            <a:off x="2821615" y="3864299"/>
            <a:ext cx="518400" cy="571680"/>
            <a:chOff x="2821615" y="3864299"/>
            <a:chExt cx="51840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0E257FF-6187-41CD-5B73-1093FD2A7F61}"/>
                    </a:ext>
                  </a:extLst>
                </p14:cNvPr>
                <p14:cNvContentPartPr/>
                <p14:nvPr/>
              </p14:nvContentPartPr>
              <p14:xfrm>
                <a:off x="2821615" y="3892739"/>
                <a:ext cx="112680" cy="104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0E257FF-6187-41CD-5B73-1093FD2A7F6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12615" y="3883739"/>
                  <a:ext cx="130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EDC7E3E-017E-E57B-CBF4-F0DB6DDC5E0F}"/>
                    </a:ext>
                  </a:extLst>
                </p14:cNvPr>
                <p14:cNvContentPartPr/>
                <p14:nvPr/>
              </p14:nvContentPartPr>
              <p14:xfrm>
                <a:off x="3062455" y="3965819"/>
                <a:ext cx="215280" cy="470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EDC7E3E-017E-E57B-CBF4-F0DB6DDC5E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53455" y="3956819"/>
                  <a:ext cx="2329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ABF9A6C-F273-C2C2-FC2E-FB8EE15CE365}"/>
                    </a:ext>
                  </a:extLst>
                </p14:cNvPr>
                <p14:cNvContentPartPr/>
                <p14:nvPr/>
              </p14:nvContentPartPr>
              <p14:xfrm>
                <a:off x="3268375" y="3864299"/>
                <a:ext cx="71640" cy="86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ABF9A6C-F273-C2C2-FC2E-FB8EE15CE36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59735" y="3855659"/>
                  <a:ext cx="89280" cy="10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046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12</a:t>
            </a:fld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F1885A-CBBE-8006-BF8C-40B11FE0CB4D}"/>
              </a:ext>
            </a:extLst>
          </p:cNvPr>
          <p:cNvGrpSpPr/>
          <p:nvPr/>
        </p:nvGrpSpPr>
        <p:grpSpPr>
          <a:xfrm>
            <a:off x="103255" y="392819"/>
            <a:ext cx="7346160" cy="2948400"/>
            <a:chOff x="103255" y="392819"/>
            <a:chExt cx="7346160" cy="29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14D55D-7492-396B-DCA1-C9E4414BD491}"/>
                    </a:ext>
                  </a:extLst>
                </p14:cNvPr>
                <p14:cNvContentPartPr/>
                <p14:nvPr/>
              </p14:nvContentPartPr>
              <p14:xfrm>
                <a:off x="5204815" y="1763339"/>
                <a:ext cx="132840" cy="59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14D55D-7492-396B-DCA1-C9E4414BD4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95815" y="1754339"/>
                  <a:ext cx="1504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A88CD4-7F37-7D9C-B48A-3D20A10A1049}"/>
                    </a:ext>
                  </a:extLst>
                </p14:cNvPr>
                <p14:cNvContentPartPr/>
                <p14:nvPr/>
              </p14:nvContentPartPr>
              <p14:xfrm>
                <a:off x="5226415" y="1583699"/>
                <a:ext cx="959760" cy="91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A88CD4-7F37-7D9C-B48A-3D20A10A10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17775" y="1574699"/>
                  <a:ext cx="97740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414C65-D85A-96E9-1285-1C9DFFA8A88C}"/>
                    </a:ext>
                  </a:extLst>
                </p14:cNvPr>
                <p14:cNvContentPartPr/>
                <p14:nvPr/>
              </p14:nvContentPartPr>
              <p14:xfrm>
                <a:off x="6345655" y="1717619"/>
                <a:ext cx="171720" cy="63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414C65-D85A-96E9-1285-1C9DFFA8A8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6655" y="1708979"/>
                  <a:ext cx="18936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40DAF3-0FE7-D867-5475-CD19A2D5D2F9}"/>
                    </a:ext>
                  </a:extLst>
                </p14:cNvPr>
                <p14:cNvContentPartPr/>
                <p14:nvPr/>
              </p14:nvContentPartPr>
              <p14:xfrm>
                <a:off x="6336295" y="1498379"/>
                <a:ext cx="1113120" cy="974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40DAF3-0FE7-D867-5475-CD19A2D5D2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27655" y="1489379"/>
                  <a:ext cx="113076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9BB787-4B76-2C45-D946-88373B387312}"/>
                    </a:ext>
                  </a:extLst>
                </p14:cNvPr>
                <p14:cNvContentPartPr/>
                <p14:nvPr/>
              </p14:nvContentPartPr>
              <p14:xfrm>
                <a:off x="5677495" y="2654699"/>
                <a:ext cx="196200" cy="38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9BB787-4B76-2C45-D946-88373B3873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8495" y="2646059"/>
                  <a:ext cx="2138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5732C1-862A-7D6C-AD57-355759A29650}"/>
                    </a:ext>
                  </a:extLst>
                </p14:cNvPr>
                <p14:cNvContentPartPr/>
                <p14:nvPr/>
              </p14:nvContentPartPr>
              <p14:xfrm>
                <a:off x="6883495" y="2605739"/>
                <a:ext cx="278280" cy="37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5732C1-862A-7D6C-AD57-355759A296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74855" y="2596739"/>
                  <a:ext cx="2959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F5DF70-207F-A259-1D21-17B79D3CAC57}"/>
                    </a:ext>
                  </a:extLst>
                </p14:cNvPr>
                <p14:cNvContentPartPr/>
                <p14:nvPr/>
              </p14:nvContentPartPr>
              <p14:xfrm>
                <a:off x="6511975" y="1195259"/>
                <a:ext cx="215640" cy="28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F5DF70-207F-A259-1D21-17B79D3CAC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02975" y="1186619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5231E9-B021-6C6C-F985-04541AB5E966}"/>
                    </a:ext>
                  </a:extLst>
                </p14:cNvPr>
                <p14:cNvContentPartPr/>
                <p14:nvPr/>
              </p14:nvContentPartPr>
              <p14:xfrm>
                <a:off x="6826615" y="1024259"/>
                <a:ext cx="128160" cy="239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5231E9-B021-6C6C-F985-04541AB5E9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17975" y="1015259"/>
                  <a:ext cx="145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017524-8A8B-65FB-3841-A1736780871D}"/>
                    </a:ext>
                  </a:extLst>
                </p14:cNvPr>
                <p14:cNvContentPartPr/>
                <p14:nvPr/>
              </p14:nvContentPartPr>
              <p14:xfrm>
                <a:off x="5172415" y="1339979"/>
                <a:ext cx="260280" cy="5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017524-8A8B-65FB-3841-A173678087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3775" y="1331339"/>
                  <a:ext cx="277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4369B7-2673-77C1-34F2-14F144D36B6B}"/>
                    </a:ext>
                  </a:extLst>
                </p14:cNvPr>
                <p14:cNvContentPartPr/>
                <p14:nvPr/>
              </p14:nvContentPartPr>
              <p14:xfrm>
                <a:off x="5409655" y="1166099"/>
                <a:ext cx="221760" cy="269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4369B7-2673-77C1-34F2-14F144D36B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00655" y="1157459"/>
                  <a:ext cx="239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CE9ABC-C2AE-1F48-D61B-2CC7EB07A5EA}"/>
                    </a:ext>
                  </a:extLst>
                </p14:cNvPr>
                <p14:cNvContentPartPr/>
                <p14:nvPr/>
              </p14:nvContentPartPr>
              <p14:xfrm>
                <a:off x="103255" y="927779"/>
                <a:ext cx="262080" cy="194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CE9ABC-C2AE-1F48-D61B-2CC7EB07A5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615" y="918779"/>
                  <a:ext cx="279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6DEFDD-B3D3-7735-7F19-A56D575F4D98}"/>
                    </a:ext>
                  </a:extLst>
                </p14:cNvPr>
                <p14:cNvContentPartPr/>
                <p14:nvPr/>
              </p14:nvContentPartPr>
              <p14:xfrm>
                <a:off x="416815" y="854339"/>
                <a:ext cx="105480" cy="20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6DEFDD-B3D3-7735-7F19-A56D575F4D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815" y="845339"/>
                  <a:ext cx="123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C65EE8-4610-9D8C-3C74-3467F61B7E45}"/>
                    </a:ext>
                  </a:extLst>
                </p14:cNvPr>
                <p14:cNvContentPartPr/>
                <p14:nvPr/>
              </p14:nvContentPartPr>
              <p14:xfrm>
                <a:off x="496375" y="893939"/>
                <a:ext cx="144360" cy="40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C65EE8-4610-9D8C-3C74-3467F61B7E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7375" y="884939"/>
                  <a:ext cx="162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50160D-B781-3791-3D3F-06A6D9B82D08}"/>
                    </a:ext>
                  </a:extLst>
                </p14:cNvPr>
                <p14:cNvContentPartPr/>
                <p14:nvPr/>
              </p14:nvContentPartPr>
              <p14:xfrm>
                <a:off x="264175" y="978179"/>
                <a:ext cx="530640" cy="352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50160D-B781-3791-3D3F-06A6D9B82D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5535" y="969179"/>
                  <a:ext cx="5482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B9A8E5-B91D-B5BF-1AC6-2D30F8D8CDF9}"/>
                    </a:ext>
                  </a:extLst>
                </p14:cNvPr>
                <p14:cNvContentPartPr/>
                <p14:nvPr/>
              </p14:nvContentPartPr>
              <p14:xfrm>
                <a:off x="820015" y="777659"/>
                <a:ext cx="94320" cy="7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B9A8E5-B91D-B5BF-1AC6-2D30F8D8CD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1375" y="769019"/>
                  <a:ext cx="111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DBC17C-BF0E-F04A-AA4F-F8C5FDC4484D}"/>
                    </a:ext>
                  </a:extLst>
                </p14:cNvPr>
                <p14:cNvContentPartPr/>
                <p14:nvPr/>
              </p14:nvContentPartPr>
              <p14:xfrm>
                <a:off x="854575" y="843899"/>
                <a:ext cx="82800" cy="53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DBC17C-BF0E-F04A-AA4F-F8C5FDC448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5575" y="834899"/>
                  <a:ext cx="100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F9F5ED-7137-A6F1-4A96-4371592AF4BE}"/>
                    </a:ext>
                  </a:extLst>
                </p14:cNvPr>
                <p14:cNvContentPartPr/>
                <p14:nvPr/>
              </p14:nvContentPartPr>
              <p14:xfrm>
                <a:off x="1059055" y="611699"/>
                <a:ext cx="104760" cy="11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F9F5ED-7137-A6F1-4A96-4371592AF4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0055" y="602699"/>
                  <a:ext cx="122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9EEFB6-3E52-2603-A5E6-F380588BC0AD}"/>
                    </a:ext>
                  </a:extLst>
                </p14:cNvPr>
                <p14:cNvContentPartPr/>
                <p14:nvPr/>
              </p14:nvContentPartPr>
              <p14:xfrm>
                <a:off x="1269655" y="666059"/>
                <a:ext cx="99720" cy="18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9EEFB6-3E52-2603-A5E6-F380588BC0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61015" y="657419"/>
                  <a:ext cx="117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982453-F3BD-1C4E-1855-39B02CD740E0}"/>
                    </a:ext>
                  </a:extLst>
                </p14:cNvPr>
                <p14:cNvContentPartPr/>
                <p14:nvPr/>
              </p14:nvContentPartPr>
              <p14:xfrm>
                <a:off x="1410775" y="626099"/>
                <a:ext cx="343440" cy="13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982453-F3BD-1C4E-1855-39B02CD740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1775" y="617099"/>
                  <a:ext cx="361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44D3CC-1283-C4C8-A592-F7560C223434}"/>
                    </a:ext>
                  </a:extLst>
                </p14:cNvPr>
                <p14:cNvContentPartPr/>
                <p14:nvPr/>
              </p14:nvContentPartPr>
              <p14:xfrm>
                <a:off x="1842055" y="529619"/>
                <a:ext cx="412200" cy="43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44D3CC-1283-C4C8-A592-F7560C2234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33055" y="520619"/>
                  <a:ext cx="4298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652543-28FC-2829-2811-5E31979839E6}"/>
                    </a:ext>
                  </a:extLst>
                </p14:cNvPr>
                <p14:cNvContentPartPr/>
                <p14:nvPr/>
              </p14:nvContentPartPr>
              <p14:xfrm>
                <a:off x="2296015" y="392819"/>
                <a:ext cx="88920" cy="3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652543-28FC-2829-2811-5E31979839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87015" y="383819"/>
                  <a:ext cx="106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652E90-F789-3735-EFDC-80D7F7B624B4}"/>
                    </a:ext>
                  </a:extLst>
                </p14:cNvPr>
                <p14:cNvContentPartPr/>
                <p14:nvPr/>
              </p14:nvContentPartPr>
              <p14:xfrm>
                <a:off x="1266055" y="681179"/>
                <a:ext cx="1087200" cy="34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652E90-F789-3735-EFDC-80D7F7B624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57055" y="672539"/>
                  <a:ext cx="1104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C8BCA2-D825-7986-820A-13625BE146C8}"/>
                    </a:ext>
                  </a:extLst>
                </p14:cNvPr>
                <p14:cNvContentPartPr/>
                <p14:nvPr/>
              </p14:nvContentPartPr>
              <p14:xfrm>
                <a:off x="492775" y="2005979"/>
                <a:ext cx="61920" cy="60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C8BCA2-D825-7986-820A-13625BE146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4135" y="1996979"/>
                  <a:ext cx="795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12F0AD-5CC2-6CA2-8B08-D62D44532D81}"/>
                    </a:ext>
                  </a:extLst>
                </p14:cNvPr>
                <p14:cNvContentPartPr/>
                <p14:nvPr/>
              </p14:nvContentPartPr>
              <p14:xfrm>
                <a:off x="442735" y="1827059"/>
                <a:ext cx="888120" cy="815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12F0AD-5CC2-6CA2-8B08-D62D44532D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3735" y="1818059"/>
                  <a:ext cx="90576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59C649-E8DE-8AA8-158E-26CDC4EC3288}"/>
                    </a:ext>
                  </a:extLst>
                </p14:cNvPr>
                <p14:cNvContentPartPr/>
                <p14:nvPr/>
              </p14:nvContentPartPr>
              <p14:xfrm>
                <a:off x="1646215" y="1967099"/>
                <a:ext cx="79200" cy="56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59C649-E8DE-8AA8-158E-26CDC4EC32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37575" y="1958459"/>
                  <a:ext cx="968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2BEA26-603A-1B18-199E-140B56FF0D41}"/>
                    </a:ext>
                  </a:extLst>
                </p14:cNvPr>
                <p14:cNvContentPartPr/>
                <p14:nvPr/>
              </p14:nvContentPartPr>
              <p14:xfrm>
                <a:off x="1593655" y="1741019"/>
                <a:ext cx="955080" cy="886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2BEA26-603A-1B18-199E-140B56FF0D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85015" y="1732019"/>
                  <a:ext cx="97272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28DA8E-1901-E5F5-7D5D-311D5EE4C4F5}"/>
                    </a:ext>
                  </a:extLst>
                </p14:cNvPr>
                <p14:cNvContentPartPr/>
                <p14:nvPr/>
              </p14:nvContentPartPr>
              <p14:xfrm>
                <a:off x="2793895" y="1891499"/>
                <a:ext cx="136080" cy="61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28DA8E-1901-E5F5-7D5D-311D5EE4C4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84895" y="1882859"/>
                  <a:ext cx="15372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6305CF-9577-2166-E1A5-B8247F0577A6}"/>
                    </a:ext>
                  </a:extLst>
                </p14:cNvPr>
                <p14:cNvContentPartPr/>
                <p14:nvPr/>
              </p14:nvContentPartPr>
              <p14:xfrm>
                <a:off x="2774095" y="1694939"/>
                <a:ext cx="884880" cy="921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6305CF-9577-2166-E1A5-B8247F0577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65455" y="1685939"/>
                  <a:ext cx="90252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C3E5B2-506B-5E97-BE2B-32C76B5D3F5C}"/>
                    </a:ext>
                  </a:extLst>
                </p14:cNvPr>
                <p14:cNvContentPartPr/>
                <p14:nvPr/>
              </p14:nvContentPartPr>
              <p14:xfrm>
                <a:off x="3897295" y="1770179"/>
                <a:ext cx="117360" cy="585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C3E5B2-506B-5E97-BE2B-32C76B5D3F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88655" y="1761179"/>
                  <a:ext cx="1350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E75E5B-75ED-DD7F-E10C-8F23EEDA48FF}"/>
                    </a:ext>
                  </a:extLst>
                </p14:cNvPr>
                <p14:cNvContentPartPr/>
                <p14:nvPr/>
              </p14:nvContentPartPr>
              <p14:xfrm>
                <a:off x="3850495" y="1553459"/>
                <a:ext cx="980280" cy="97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E75E5B-75ED-DD7F-E10C-8F23EEDA48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41855" y="1544819"/>
                  <a:ext cx="99792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86DB28-2582-626E-5F04-C204AA0B4B7F}"/>
                    </a:ext>
                  </a:extLst>
                </p14:cNvPr>
                <p14:cNvContentPartPr/>
                <p14:nvPr/>
              </p14:nvContentPartPr>
              <p14:xfrm>
                <a:off x="924055" y="2983019"/>
                <a:ext cx="234360" cy="35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86DB28-2582-626E-5F04-C204AA0B4B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5415" y="2974019"/>
                  <a:ext cx="252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7EB730-EC37-EE4C-1BA9-BD9EB06A642E}"/>
                    </a:ext>
                  </a:extLst>
                </p14:cNvPr>
                <p14:cNvContentPartPr/>
                <p14:nvPr/>
              </p14:nvContentPartPr>
              <p14:xfrm>
                <a:off x="2114215" y="2921819"/>
                <a:ext cx="126360" cy="336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7EB730-EC37-EE4C-1BA9-BD9EB06A64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5215" y="2913179"/>
                  <a:ext cx="144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DB6F0C-FAAE-B4A0-D2D2-0D6DB476B3A2}"/>
                    </a:ext>
                  </a:extLst>
                </p14:cNvPr>
                <p14:cNvContentPartPr/>
                <p14:nvPr/>
              </p14:nvContentPartPr>
              <p14:xfrm>
                <a:off x="3273775" y="2755139"/>
                <a:ext cx="256320" cy="37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DB6F0C-FAAE-B4A0-D2D2-0D6DB476B3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64775" y="2746499"/>
                  <a:ext cx="273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A0262A-4CEA-4CB0-C537-3701EBA15F82}"/>
                    </a:ext>
                  </a:extLst>
                </p14:cNvPr>
                <p14:cNvContentPartPr/>
                <p14:nvPr/>
              </p14:nvContentPartPr>
              <p14:xfrm>
                <a:off x="4340095" y="2740019"/>
                <a:ext cx="314640" cy="35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A0262A-4CEA-4CB0-C537-3701EBA15F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31095" y="2731379"/>
                  <a:ext cx="3322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9E8BE0-D7DF-EC4D-3D19-2481E3011BFD}"/>
                    </a:ext>
                  </a:extLst>
                </p14:cNvPr>
                <p14:cNvContentPartPr/>
                <p14:nvPr/>
              </p14:nvContentPartPr>
              <p14:xfrm>
                <a:off x="3807295" y="1337819"/>
                <a:ext cx="219240" cy="77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9E8BE0-D7DF-EC4D-3D19-2481E3011B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8655" y="1329179"/>
                  <a:ext cx="236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46C31E-016B-9B91-0E75-A6C8D5DA6D1A}"/>
                    </a:ext>
                  </a:extLst>
                </p14:cNvPr>
                <p14:cNvContentPartPr/>
                <p14:nvPr/>
              </p14:nvContentPartPr>
              <p14:xfrm>
                <a:off x="4065775" y="1161779"/>
                <a:ext cx="126000" cy="26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46C31E-016B-9B91-0E75-A6C8D5DA6D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56775" y="1152779"/>
                  <a:ext cx="143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3C9A99-A5EE-D25E-7E02-80912AD3D782}"/>
                    </a:ext>
                  </a:extLst>
                </p14:cNvPr>
                <p14:cNvContentPartPr/>
                <p14:nvPr/>
              </p14:nvContentPartPr>
              <p14:xfrm>
                <a:off x="2763655" y="1483979"/>
                <a:ext cx="158760" cy="7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3C9A99-A5EE-D25E-7E02-80912AD3D7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55015" y="1475339"/>
                  <a:ext cx="176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F68CB5-A4CA-7FA3-2F56-B99D20933939}"/>
                    </a:ext>
                  </a:extLst>
                </p14:cNvPr>
                <p14:cNvContentPartPr/>
                <p14:nvPr/>
              </p14:nvContentPartPr>
              <p14:xfrm>
                <a:off x="2985415" y="1293899"/>
                <a:ext cx="184680" cy="250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F68CB5-A4CA-7FA3-2F56-B99D209339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76415" y="1285259"/>
                  <a:ext cx="202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AD5918-3469-FBE9-3063-ACF45D9CCB81}"/>
                    </a:ext>
                  </a:extLst>
                </p14:cNvPr>
                <p14:cNvContentPartPr/>
                <p14:nvPr/>
              </p14:nvContentPartPr>
              <p14:xfrm>
                <a:off x="1633615" y="1580819"/>
                <a:ext cx="126720" cy="78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AD5918-3469-FBE9-3063-ACF45D9CCB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24615" y="1571819"/>
                  <a:ext cx="144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DC50D3-0065-D85B-5535-84E3A48A98E7}"/>
                    </a:ext>
                  </a:extLst>
                </p14:cNvPr>
                <p14:cNvContentPartPr/>
                <p14:nvPr/>
              </p14:nvContentPartPr>
              <p14:xfrm>
                <a:off x="1880575" y="1319099"/>
                <a:ext cx="227880" cy="294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DC50D3-0065-D85B-5535-84E3A48A98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71935" y="1310459"/>
                  <a:ext cx="245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39E1E5-7996-CAB1-0008-A6E0079210E3}"/>
                    </a:ext>
                  </a:extLst>
                </p14:cNvPr>
                <p14:cNvContentPartPr/>
                <p14:nvPr/>
              </p14:nvContentPartPr>
              <p14:xfrm>
                <a:off x="372175" y="1667219"/>
                <a:ext cx="130680" cy="83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39E1E5-7996-CAB1-0008-A6E0079210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3535" y="1658219"/>
                  <a:ext cx="14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949361-4E2D-8991-5012-F4A7937D08E1}"/>
                    </a:ext>
                  </a:extLst>
                </p14:cNvPr>
                <p14:cNvContentPartPr/>
                <p14:nvPr/>
              </p14:nvContentPartPr>
              <p14:xfrm>
                <a:off x="719575" y="1338899"/>
                <a:ext cx="202680" cy="38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949361-4E2D-8991-5012-F4A7937D08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0935" y="1329899"/>
                  <a:ext cx="2203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591E1F-D2EE-04C4-DEF6-080FE057E898}"/>
                    </a:ext>
                  </a:extLst>
                </p14:cNvPr>
                <p14:cNvContentPartPr/>
                <p14:nvPr/>
              </p14:nvContentPartPr>
              <p14:xfrm>
                <a:off x="793735" y="2196779"/>
                <a:ext cx="208080" cy="251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591E1F-D2EE-04C4-DEF6-080FE057E8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5095" y="2188139"/>
                  <a:ext cx="225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D7CD7F-7F0B-0263-1FD1-8BB1EB33D965}"/>
                    </a:ext>
                  </a:extLst>
                </p14:cNvPr>
                <p14:cNvContentPartPr/>
                <p14:nvPr/>
              </p14:nvContentPartPr>
              <p14:xfrm>
                <a:off x="1916935" y="2198939"/>
                <a:ext cx="365040" cy="17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D7CD7F-7F0B-0263-1FD1-8BB1EB33D9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08295" y="2190299"/>
                  <a:ext cx="382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23299B-C667-AABF-3B4C-01FCCC5A4AC8}"/>
                    </a:ext>
                  </a:extLst>
                </p14:cNvPr>
                <p14:cNvContentPartPr/>
                <p14:nvPr/>
              </p14:nvContentPartPr>
              <p14:xfrm>
                <a:off x="3081175" y="2150699"/>
                <a:ext cx="200520" cy="21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23299B-C667-AABF-3B4C-01FCCC5A4A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72535" y="2142059"/>
                  <a:ext cx="218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F1BD9FA-F043-AAAB-6B60-F231C51B5F91}"/>
                    </a:ext>
                  </a:extLst>
                </p14:cNvPr>
                <p14:cNvContentPartPr/>
                <p14:nvPr/>
              </p14:nvContentPartPr>
              <p14:xfrm>
                <a:off x="4315975" y="2027219"/>
                <a:ext cx="281160" cy="496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F1BD9FA-F043-AAAB-6B60-F231C51B5F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07335" y="2018219"/>
                  <a:ext cx="298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2353B4-AAD6-1ACA-6ED8-AA2D2C1F6182}"/>
                    </a:ext>
                  </a:extLst>
                </p14:cNvPr>
                <p14:cNvContentPartPr/>
                <p14:nvPr/>
              </p14:nvContentPartPr>
              <p14:xfrm>
                <a:off x="5642935" y="2049899"/>
                <a:ext cx="171000" cy="207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2353B4-AAD6-1ACA-6ED8-AA2D2C1F61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33935" y="2041259"/>
                  <a:ext cx="188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BDAC2F-6CD9-B668-69C2-FA77293DC15C}"/>
                    </a:ext>
                  </a:extLst>
                </p14:cNvPr>
                <p14:cNvContentPartPr/>
                <p14:nvPr/>
              </p14:nvContentPartPr>
              <p14:xfrm>
                <a:off x="6512335" y="1943339"/>
                <a:ext cx="284760" cy="168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BDAC2F-6CD9-B668-69C2-FA77293DC1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03335" y="1934699"/>
                  <a:ext cx="3024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51A050-B00D-19BC-911E-BC90575CEE64}"/>
              </a:ext>
            </a:extLst>
          </p:cNvPr>
          <p:cNvGrpSpPr/>
          <p:nvPr/>
        </p:nvGrpSpPr>
        <p:grpSpPr>
          <a:xfrm>
            <a:off x="3872815" y="3616979"/>
            <a:ext cx="318240" cy="207000"/>
            <a:chOff x="3872815" y="3616979"/>
            <a:chExt cx="31824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198CD6-50C4-F554-C1CD-5CACFEA12E74}"/>
                    </a:ext>
                  </a:extLst>
                </p14:cNvPr>
                <p14:cNvContentPartPr/>
                <p14:nvPr/>
              </p14:nvContentPartPr>
              <p14:xfrm>
                <a:off x="3872815" y="3683579"/>
                <a:ext cx="113400" cy="140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198CD6-50C4-F554-C1CD-5CACFEA12E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64175" y="3674939"/>
                  <a:ext cx="131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935FBA-C8D0-BF63-092A-7420D241E2F3}"/>
                    </a:ext>
                  </a:extLst>
                </p14:cNvPr>
                <p14:cNvContentPartPr/>
                <p14:nvPr/>
              </p14:nvContentPartPr>
              <p14:xfrm>
                <a:off x="3998095" y="3678899"/>
                <a:ext cx="50040" cy="127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935FBA-C8D0-BF63-092A-7420D241E2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89455" y="3670259"/>
                  <a:ext cx="67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27D504-44E8-88F3-D549-C5BAE985D114}"/>
                    </a:ext>
                  </a:extLst>
                </p14:cNvPr>
                <p14:cNvContentPartPr/>
                <p14:nvPr/>
              </p14:nvContentPartPr>
              <p14:xfrm>
                <a:off x="4022215" y="3616979"/>
                <a:ext cx="168840" cy="18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27D504-44E8-88F3-D549-C5BAE985D1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13215" y="3608339"/>
                  <a:ext cx="18648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30F51CB-920E-0B0D-CE42-5B53B2AFD11E}"/>
              </a:ext>
            </a:extLst>
          </p:cNvPr>
          <p:cNvGrpSpPr/>
          <p:nvPr/>
        </p:nvGrpSpPr>
        <p:grpSpPr>
          <a:xfrm>
            <a:off x="885175" y="3516179"/>
            <a:ext cx="2476080" cy="845280"/>
            <a:chOff x="885175" y="3516179"/>
            <a:chExt cx="247608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20AE25-D39E-D90C-0B17-AC8C119B6AD1}"/>
                    </a:ext>
                  </a:extLst>
                </p14:cNvPr>
                <p14:cNvContentPartPr/>
                <p14:nvPr/>
              </p14:nvContentPartPr>
              <p14:xfrm>
                <a:off x="885175" y="3923699"/>
                <a:ext cx="350640" cy="147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20AE25-D39E-D90C-0B17-AC8C119B6AD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6535" y="3914699"/>
                  <a:ext cx="368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80EC11D-724E-2A09-A879-0C162FE924EF}"/>
                    </a:ext>
                  </a:extLst>
                </p14:cNvPr>
                <p14:cNvContentPartPr/>
                <p14:nvPr/>
              </p14:nvContentPartPr>
              <p14:xfrm>
                <a:off x="1301335" y="3870779"/>
                <a:ext cx="90000" cy="19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80EC11D-724E-2A09-A879-0C162FE924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92335" y="3861779"/>
                  <a:ext cx="107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CADC222-2609-251B-5B20-B40925F9C73A}"/>
                    </a:ext>
                  </a:extLst>
                </p14:cNvPr>
                <p14:cNvContentPartPr/>
                <p14:nvPr/>
              </p14:nvContentPartPr>
              <p14:xfrm>
                <a:off x="1385935" y="3923339"/>
                <a:ext cx="163800" cy="438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CADC222-2609-251B-5B20-B40925F9C7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77295" y="3914339"/>
                  <a:ext cx="1814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88F4E07-7ED0-0DB6-1678-95E0071CF5EB}"/>
                    </a:ext>
                  </a:extLst>
                </p14:cNvPr>
                <p14:cNvContentPartPr/>
                <p14:nvPr/>
              </p14:nvContentPartPr>
              <p14:xfrm>
                <a:off x="1595815" y="3706979"/>
                <a:ext cx="159480" cy="314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88F4E07-7ED0-0DB6-1678-95E0071CF5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86815" y="3697979"/>
                  <a:ext cx="177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E053345-076D-FCD1-0E23-78A8E8A1762F}"/>
                    </a:ext>
                  </a:extLst>
                </p14:cNvPr>
                <p14:cNvContentPartPr/>
                <p14:nvPr/>
              </p14:nvContentPartPr>
              <p14:xfrm>
                <a:off x="1783375" y="3773579"/>
                <a:ext cx="204840" cy="218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E053345-076D-FCD1-0E23-78A8E8A176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74375" y="3764579"/>
                  <a:ext cx="222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9DC3709-D2E2-7E60-B335-69B0E8377C0E}"/>
                    </a:ext>
                  </a:extLst>
                </p14:cNvPr>
                <p14:cNvContentPartPr/>
                <p14:nvPr/>
              </p14:nvContentPartPr>
              <p14:xfrm>
                <a:off x="1936375" y="3666659"/>
                <a:ext cx="154080" cy="39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9DC3709-D2E2-7E60-B335-69B0E8377C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27375" y="3658019"/>
                  <a:ext cx="1717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0200BF-0DAB-198F-ADFE-103BBCC1AC9C}"/>
                    </a:ext>
                  </a:extLst>
                </p14:cNvPr>
                <p14:cNvContentPartPr/>
                <p14:nvPr/>
              </p14:nvContentPartPr>
              <p14:xfrm>
                <a:off x="2361175" y="3717419"/>
                <a:ext cx="231480" cy="252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0200BF-0DAB-198F-ADFE-103BBCC1AC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52175" y="3708779"/>
                  <a:ext cx="2491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E25864-B1C5-E941-7246-432D21CDF2CC}"/>
                    </a:ext>
                  </a:extLst>
                </p14:cNvPr>
                <p14:cNvContentPartPr/>
                <p14:nvPr/>
              </p14:nvContentPartPr>
              <p14:xfrm>
                <a:off x="2796055" y="3636779"/>
                <a:ext cx="126360" cy="113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E25864-B1C5-E941-7246-432D21CDF2C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87415" y="3628139"/>
                  <a:ext cx="144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C43FB5-5C64-4F1E-D55C-5D764F1AD346}"/>
                    </a:ext>
                  </a:extLst>
                </p14:cNvPr>
                <p14:cNvContentPartPr/>
                <p14:nvPr/>
              </p14:nvContentPartPr>
              <p14:xfrm>
                <a:off x="3028615" y="3674939"/>
                <a:ext cx="213120" cy="163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C43FB5-5C64-4F1E-D55C-5D764F1AD3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19615" y="3665939"/>
                  <a:ext cx="230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60B3878-58E3-AE28-F360-0AF0F58CAE1A}"/>
                    </a:ext>
                  </a:extLst>
                </p14:cNvPr>
                <p14:cNvContentPartPr/>
                <p14:nvPr/>
              </p14:nvContentPartPr>
              <p14:xfrm>
                <a:off x="3235255" y="3516179"/>
                <a:ext cx="115200" cy="11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60B3878-58E3-AE28-F360-0AF0F58CAE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26615" y="3507179"/>
                  <a:ext cx="132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FF0EF2-AE8B-9114-306A-00877772B705}"/>
                    </a:ext>
                  </a:extLst>
                </p14:cNvPr>
                <p14:cNvContentPartPr/>
                <p14:nvPr/>
              </p14:nvContentPartPr>
              <p14:xfrm>
                <a:off x="3027535" y="3629939"/>
                <a:ext cx="333720" cy="232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FF0EF2-AE8B-9114-306A-00877772B7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18895" y="3621299"/>
                  <a:ext cx="35136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8221C46-8083-2663-F258-23C5DA878EC1}"/>
              </a:ext>
            </a:extLst>
          </p:cNvPr>
          <p:cNvGrpSpPr/>
          <p:nvPr/>
        </p:nvGrpSpPr>
        <p:grpSpPr>
          <a:xfrm>
            <a:off x="4609015" y="3252659"/>
            <a:ext cx="1463760" cy="789120"/>
            <a:chOff x="4609015" y="3252659"/>
            <a:chExt cx="1463760" cy="78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3043F3-1F30-5B56-5891-658BED34CE20}"/>
                    </a:ext>
                  </a:extLst>
                </p14:cNvPr>
                <p14:cNvContentPartPr/>
                <p14:nvPr/>
              </p14:nvContentPartPr>
              <p14:xfrm>
                <a:off x="4609015" y="3562979"/>
                <a:ext cx="335520" cy="182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3043F3-1F30-5B56-5891-658BED34CE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00015" y="3554339"/>
                  <a:ext cx="353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126793-5E6D-2EEA-6C4B-883E6867F27A}"/>
                    </a:ext>
                  </a:extLst>
                </p14:cNvPr>
                <p14:cNvContentPartPr/>
                <p14:nvPr/>
              </p14:nvContentPartPr>
              <p14:xfrm>
                <a:off x="4979815" y="3527699"/>
                <a:ext cx="82440" cy="176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126793-5E6D-2EEA-6C4B-883E6867F27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70815" y="3518699"/>
                  <a:ext cx="100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FD09CA-5BA6-560A-4A30-8ADA9B050FEE}"/>
                    </a:ext>
                  </a:extLst>
                </p14:cNvPr>
                <p14:cNvContentPartPr/>
                <p14:nvPr/>
              </p14:nvContentPartPr>
              <p14:xfrm>
                <a:off x="5074855" y="3542099"/>
                <a:ext cx="100440" cy="499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FD09CA-5BA6-560A-4A30-8ADA9B050FE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66215" y="3533459"/>
                  <a:ext cx="1180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6AE0E2-9685-4C8A-3E1A-9438A5EAAA6F}"/>
                    </a:ext>
                  </a:extLst>
                </p14:cNvPr>
                <p14:cNvContentPartPr/>
                <p14:nvPr/>
              </p14:nvContentPartPr>
              <p14:xfrm>
                <a:off x="5293015" y="3381539"/>
                <a:ext cx="161640" cy="309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6AE0E2-9685-4C8A-3E1A-9438A5EAAA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84375" y="3372539"/>
                  <a:ext cx="179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7223A40-C9DC-F1B8-862E-CA9CF98E2971}"/>
                    </a:ext>
                  </a:extLst>
                </p14:cNvPr>
                <p14:cNvContentPartPr/>
                <p14:nvPr/>
              </p14:nvContentPartPr>
              <p14:xfrm>
                <a:off x="5491015" y="3474779"/>
                <a:ext cx="180720" cy="38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7223A40-C9DC-F1B8-862E-CA9CF98E2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82375" y="3465779"/>
                  <a:ext cx="198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10F870-7721-60E9-A0DB-DF8DB0C87DD6}"/>
                    </a:ext>
                  </a:extLst>
                </p14:cNvPr>
                <p14:cNvContentPartPr/>
                <p14:nvPr/>
              </p14:nvContentPartPr>
              <p14:xfrm>
                <a:off x="5752375" y="3343019"/>
                <a:ext cx="76320" cy="262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10F870-7721-60E9-A0DB-DF8DB0C87D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43375" y="3334379"/>
                  <a:ext cx="93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C810E49-68D9-B090-8B15-0D98C3886639}"/>
                    </a:ext>
                  </a:extLst>
                </p14:cNvPr>
                <p14:cNvContentPartPr/>
                <p14:nvPr/>
              </p14:nvContentPartPr>
              <p14:xfrm>
                <a:off x="5914015" y="3252659"/>
                <a:ext cx="158760" cy="366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C810E49-68D9-B090-8B15-0D98C38866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05015" y="3243659"/>
                  <a:ext cx="17640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18CDEC9-383A-EE18-B056-237B444AD2F8}"/>
              </a:ext>
            </a:extLst>
          </p:cNvPr>
          <p:cNvGrpSpPr/>
          <p:nvPr/>
        </p:nvGrpSpPr>
        <p:grpSpPr>
          <a:xfrm>
            <a:off x="6356815" y="3338699"/>
            <a:ext cx="246240" cy="227520"/>
            <a:chOff x="6356815" y="3338699"/>
            <a:chExt cx="24624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F2B29C-A01C-228E-7383-84845B53BC6C}"/>
                    </a:ext>
                  </a:extLst>
                </p14:cNvPr>
                <p14:cNvContentPartPr/>
                <p14:nvPr/>
              </p14:nvContentPartPr>
              <p14:xfrm>
                <a:off x="6356815" y="3397739"/>
                <a:ext cx="159840" cy="53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F2B29C-A01C-228E-7383-84845B53BC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48175" y="3389099"/>
                  <a:ext cx="177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C262C9E-B9E8-1493-118B-8ACE1B76BED8}"/>
                    </a:ext>
                  </a:extLst>
                </p14:cNvPr>
                <p14:cNvContentPartPr/>
                <p14:nvPr/>
              </p14:nvContentPartPr>
              <p14:xfrm>
                <a:off x="6433135" y="3338699"/>
                <a:ext cx="169920" cy="227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C262C9E-B9E8-1493-118B-8ACE1B76BE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24495" y="3330059"/>
                  <a:ext cx="18756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56ACF4-7A4E-C1E0-3F37-2BDD5E9D7DF5}"/>
              </a:ext>
            </a:extLst>
          </p:cNvPr>
          <p:cNvGrpSpPr/>
          <p:nvPr/>
        </p:nvGrpSpPr>
        <p:grpSpPr>
          <a:xfrm>
            <a:off x="6884575" y="3224579"/>
            <a:ext cx="599760" cy="315000"/>
            <a:chOff x="6884575" y="3224579"/>
            <a:chExt cx="59976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7EA034-D3DA-10B8-9CD0-C163D07EEA3B}"/>
                    </a:ext>
                  </a:extLst>
                </p14:cNvPr>
                <p14:cNvContentPartPr/>
                <p14:nvPr/>
              </p14:nvContentPartPr>
              <p14:xfrm>
                <a:off x="7075735" y="3370379"/>
                <a:ext cx="190080" cy="169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7EA034-D3DA-10B8-9CD0-C163D07EEA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66735" y="3361379"/>
                  <a:ext cx="207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D0B0DC6-37DF-295A-BF07-3AE47A4AB843}"/>
                    </a:ext>
                  </a:extLst>
                </p14:cNvPr>
                <p14:cNvContentPartPr/>
                <p14:nvPr/>
              </p14:nvContentPartPr>
              <p14:xfrm>
                <a:off x="6884575" y="3353819"/>
                <a:ext cx="157680" cy="61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D0B0DC6-37DF-295A-BF07-3AE47A4AB8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75935" y="3345179"/>
                  <a:ext cx="175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804FC4-E359-3EBD-E935-6F2526335CAF}"/>
                    </a:ext>
                  </a:extLst>
                </p14:cNvPr>
                <p14:cNvContentPartPr/>
                <p14:nvPr/>
              </p14:nvContentPartPr>
              <p14:xfrm>
                <a:off x="7459855" y="3234299"/>
                <a:ext cx="24480" cy="113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804FC4-E359-3EBD-E935-6F2526335CA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50855" y="3225659"/>
                  <a:ext cx="42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E79E1C-057C-0FF6-A8B2-AEF6A6C97C4F}"/>
                    </a:ext>
                  </a:extLst>
                </p14:cNvPr>
                <p14:cNvContentPartPr/>
                <p14:nvPr/>
              </p14:nvContentPartPr>
              <p14:xfrm>
                <a:off x="7405855" y="3224579"/>
                <a:ext cx="11880" cy="116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E79E1C-057C-0FF6-A8B2-AEF6A6C97C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97215" y="3215939"/>
                  <a:ext cx="2952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84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13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E80C123-0841-E6E2-4366-F3F2EB7E9479}"/>
                  </a:ext>
                </a:extLst>
              </p14:cNvPr>
              <p14:cNvContentPartPr/>
              <p14:nvPr/>
            </p14:nvContentPartPr>
            <p14:xfrm>
              <a:off x="5269255" y="3089219"/>
              <a:ext cx="1339560" cy="1329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E80C123-0841-E6E2-4366-F3F2EB7E9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0615" y="3080579"/>
                <a:ext cx="1357200" cy="13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E6F4F723-5427-CB7C-67F3-8D6CE7642893}"/>
              </a:ext>
            </a:extLst>
          </p:cNvPr>
          <p:cNvGrpSpPr/>
          <p:nvPr/>
        </p:nvGrpSpPr>
        <p:grpSpPr>
          <a:xfrm>
            <a:off x="202255" y="20579"/>
            <a:ext cx="7677000" cy="4902120"/>
            <a:chOff x="202255" y="20579"/>
            <a:chExt cx="7677000" cy="49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55F239-D9DA-D27F-FA4F-EC5736701742}"/>
                    </a:ext>
                  </a:extLst>
                </p14:cNvPr>
                <p14:cNvContentPartPr/>
                <p14:nvPr/>
              </p14:nvContentPartPr>
              <p14:xfrm>
                <a:off x="730015" y="268259"/>
                <a:ext cx="687600" cy="625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55F239-D9DA-D27F-FA4F-EC57367017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375" y="259259"/>
                  <a:ext cx="7052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97C26A-4201-80AF-11C9-8BB99BD8C686}"/>
                    </a:ext>
                  </a:extLst>
                </p14:cNvPr>
                <p14:cNvContentPartPr/>
                <p14:nvPr/>
              </p14:nvContentPartPr>
              <p14:xfrm>
                <a:off x="1353895" y="856139"/>
                <a:ext cx="822240" cy="627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97C26A-4201-80AF-11C9-8BB99BD8C6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4895" y="847139"/>
                  <a:ext cx="83988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411D13-F3E6-6746-4726-A36F7FC410E2}"/>
                    </a:ext>
                  </a:extLst>
                </p14:cNvPr>
                <p14:cNvContentPartPr/>
                <p14:nvPr/>
              </p14:nvContentPartPr>
              <p14:xfrm>
                <a:off x="2179015" y="1452659"/>
                <a:ext cx="695160" cy="674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411D13-F3E6-6746-4726-A36F7FC410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0375" y="1443659"/>
                  <a:ext cx="7128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4390F5-53CE-40BD-AE29-79C127DD0A58}"/>
                    </a:ext>
                  </a:extLst>
                </p14:cNvPr>
                <p14:cNvContentPartPr/>
                <p14:nvPr/>
              </p14:nvContentPartPr>
              <p14:xfrm>
                <a:off x="2871655" y="2097419"/>
                <a:ext cx="628200" cy="63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4390F5-53CE-40BD-AE29-79C127DD0A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2655" y="2088779"/>
                  <a:ext cx="64584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BBF6FC-013D-6201-119D-22223A5CAF63}"/>
                    </a:ext>
                  </a:extLst>
                </p14:cNvPr>
                <p14:cNvContentPartPr/>
                <p14:nvPr/>
              </p14:nvContentPartPr>
              <p14:xfrm>
                <a:off x="3557455" y="2669099"/>
                <a:ext cx="856440" cy="74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BBF6FC-013D-6201-119D-22223A5CAF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815" y="2660459"/>
                  <a:ext cx="87408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966D71-79DE-CF18-099C-09371515B78B}"/>
                    </a:ext>
                  </a:extLst>
                </p14:cNvPr>
                <p14:cNvContentPartPr/>
                <p14:nvPr/>
              </p14:nvContentPartPr>
              <p14:xfrm>
                <a:off x="4387255" y="3386579"/>
                <a:ext cx="803520" cy="58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966D71-79DE-CF18-099C-09371515B7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8255" y="3377579"/>
                  <a:ext cx="8211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9AB121-65ED-76B4-4FF6-EEF461306B66}"/>
                    </a:ext>
                  </a:extLst>
                </p14:cNvPr>
                <p14:cNvContentPartPr/>
                <p14:nvPr/>
              </p14:nvContentPartPr>
              <p14:xfrm>
                <a:off x="5204815" y="3916139"/>
                <a:ext cx="917640" cy="63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9AB121-65ED-76B4-4FF6-EEF461306B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815" y="3907499"/>
                  <a:ext cx="9352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132CF9-65BA-08E3-5194-6D3A1797024E}"/>
                    </a:ext>
                  </a:extLst>
                </p14:cNvPr>
                <p14:cNvContentPartPr/>
                <p14:nvPr/>
              </p14:nvContentPartPr>
              <p14:xfrm>
                <a:off x="6193735" y="4502939"/>
                <a:ext cx="438840" cy="419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132CF9-65BA-08E3-5194-6D3A179702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84735" y="4493939"/>
                  <a:ext cx="4564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1693BF-5D58-4081-8EDF-DD40908C8AB3}"/>
                    </a:ext>
                  </a:extLst>
                </p14:cNvPr>
                <p14:cNvContentPartPr/>
                <p14:nvPr/>
              </p14:nvContentPartPr>
              <p14:xfrm>
                <a:off x="6118855" y="4007939"/>
                <a:ext cx="239760" cy="10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1693BF-5D58-4081-8EDF-DD40908C8A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09855" y="3999299"/>
                  <a:ext cx="257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081DF0-163E-ADBF-7EB0-F191D3975439}"/>
                    </a:ext>
                  </a:extLst>
                </p14:cNvPr>
                <p14:cNvContentPartPr/>
                <p14:nvPr/>
              </p14:nvContentPartPr>
              <p14:xfrm>
                <a:off x="4995295" y="3101099"/>
                <a:ext cx="218520" cy="21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081DF0-163E-ADBF-7EB0-F191D39754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86295" y="3092099"/>
                  <a:ext cx="236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1200BE-D70A-0234-5165-E7FE02BBE6B9}"/>
                    </a:ext>
                  </a:extLst>
                </p14:cNvPr>
                <p14:cNvContentPartPr/>
                <p14:nvPr/>
              </p14:nvContentPartPr>
              <p14:xfrm>
                <a:off x="5840935" y="3692579"/>
                <a:ext cx="39960" cy="15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1200BE-D70A-0234-5165-E7FE02BBE6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31935" y="3683939"/>
                  <a:ext cx="57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575CD2-31E5-2D91-B00A-F9EB164CD0BA}"/>
                    </a:ext>
                  </a:extLst>
                </p14:cNvPr>
                <p14:cNvContentPartPr/>
                <p14:nvPr/>
              </p14:nvContentPartPr>
              <p14:xfrm>
                <a:off x="4076215" y="2405219"/>
                <a:ext cx="123480" cy="18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575CD2-31E5-2D91-B00A-F9EB164CD0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67575" y="2396219"/>
                  <a:ext cx="141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D46F63-DA3F-4DB0-7FD5-29E244883BDF}"/>
                    </a:ext>
                  </a:extLst>
                </p14:cNvPr>
                <p14:cNvContentPartPr/>
                <p14:nvPr/>
              </p14:nvContentPartPr>
              <p14:xfrm>
                <a:off x="3202495" y="1779179"/>
                <a:ext cx="86400" cy="16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D46F63-DA3F-4DB0-7FD5-29E244883B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93495" y="1770179"/>
                  <a:ext cx="104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3FEAFE-2B49-5B57-0919-D4C4F1980E0C}"/>
                    </a:ext>
                  </a:extLst>
                </p14:cNvPr>
                <p14:cNvContentPartPr/>
                <p14:nvPr/>
              </p14:nvContentPartPr>
              <p14:xfrm>
                <a:off x="2544055" y="1116779"/>
                <a:ext cx="153720" cy="25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3FEAFE-2B49-5B57-0919-D4C4F1980E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5415" y="1108139"/>
                  <a:ext cx="171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52DDDC-66CB-E2A8-035C-612AB9DBFDC6}"/>
                    </a:ext>
                  </a:extLst>
                </p14:cNvPr>
                <p14:cNvContentPartPr/>
                <p14:nvPr/>
              </p14:nvContentPartPr>
              <p14:xfrm>
                <a:off x="1866175" y="470579"/>
                <a:ext cx="129240" cy="27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52DDDC-66CB-E2A8-035C-612AB9DBFD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7175" y="461579"/>
                  <a:ext cx="146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124BCB-7D77-0F3D-2A82-0618D9997342}"/>
                    </a:ext>
                  </a:extLst>
                </p14:cNvPr>
                <p14:cNvContentPartPr/>
                <p14:nvPr/>
              </p14:nvContentPartPr>
              <p14:xfrm>
                <a:off x="938815" y="20579"/>
                <a:ext cx="176760" cy="21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124BCB-7D77-0F3D-2A82-0618D99973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175" y="11579"/>
                  <a:ext cx="194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2C5E6D-DB33-FBA2-D6AC-710F1FE9D052}"/>
                    </a:ext>
                  </a:extLst>
                </p14:cNvPr>
                <p14:cNvContentPartPr/>
                <p14:nvPr/>
              </p14:nvContentPartPr>
              <p14:xfrm>
                <a:off x="1052935" y="129659"/>
                <a:ext cx="43920" cy="4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2C5E6D-DB33-FBA2-D6AC-710F1FE9D0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4295" y="121019"/>
                  <a:ext cx="61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9EF196-A43D-3AE7-9645-4BB5CD87877D}"/>
                    </a:ext>
                  </a:extLst>
                </p14:cNvPr>
                <p14:cNvContentPartPr/>
                <p14:nvPr/>
              </p14:nvContentPartPr>
              <p14:xfrm>
                <a:off x="202255" y="177539"/>
                <a:ext cx="104760" cy="18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9EF196-A43D-3AE7-9645-4BB5CD8787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3615" y="168899"/>
                  <a:ext cx="122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F7AFCF-C6DB-1105-6D02-E7BA106FB74C}"/>
                    </a:ext>
                  </a:extLst>
                </p14:cNvPr>
                <p14:cNvContentPartPr/>
                <p14:nvPr/>
              </p14:nvContentPartPr>
              <p14:xfrm>
                <a:off x="361375" y="133259"/>
                <a:ext cx="164880" cy="20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F7AFCF-C6DB-1105-6D02-E7BA106FB7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2735" y="124259"/>
                  <a:ext cx="182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32F2CD-06F3-1E6C-FE3A-B817280DB782}"/>
                    </a:ext>
                  </a:extLst>
                </p14:cNvPr>
                <p14:cNvContentPartPr/>
                <p14:nvPr/>
              </p14:nvContentPartPr>
              <p14:xfrm>
                <a:off x="286855" y="132179"/>
                <a:ext cx="275400" cy="180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32F2CD-06F3-1E6C-FE3A-B817280DB7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8215" y="123539"/>
                  <a:ext cx="293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162ACB-8D01-A2A1-C797-B1211532CCA2}"/>
                    </a:ext>
                  </a:extLst>
                </p14:cNvPr>
                <p14:cNvContentPartPr/>
                <p14:nvPr/>
              </p14:nvContentPartPr>
              <p14:xfrm>
                <a:off x="6503695" y="4496819"/>
                <a:ext cx="360" cy="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162ACB-8D01-A2A1-C797-B1211532CC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95055" y="4487819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76B5AE-0796-FF5D-5528-30E0CB55DF33}"/>
                    </a:ext>
                  </a:extLst>
                </p14:cNvPr>
                <p14:cNvContentPartPr/>
                <p14:nvPr/>
              </p14:nvContentPartPr>
              <p14:xfrm>
                <a:off x="6205615" y="3517979"/>
                <a:ext cx="157320" cy="19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76B5AE-0796-FF5D-5528-30E0CB55DF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96615" y="3508979"/>
                  <a:ext cx="174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E6B943-3069-D75E-9400-080FD119CB60}"/>
                    </a:ext>
                  </a:extLst>
                </p14:cNvPr>
                <p14:cNvContentPartPr/>
                <p14:nvPr/>
              </p14:nvContentPartPr>
              <p14:xfrm>
                <a:off x="6408655" y="3515099"/>
                <a:ext cx="192240" cy="162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E6B943-3069-D75E-9400-080FD119CB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99655" y="3506459"/>
                  <a:ext cx="209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587C75-74F2-00F1-7A70-9A5BB5BA2ABC}"/>
                    </a:ext>
                  </a:extLst>
                </p14:cNvPr>
                <p14:cNvContentPartPr/>
                <p14:nvPr/>
              </p14:nvContentPartPr>
              <p14:xfrm>
                <a:off x="3688495" y="1874579"/>
                <a:ext cx="1735200" cy="1282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587C75-74F2-00F1-7A70-9A5BB5BA2A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9495" y="1865579"/>
                  <a:ext cx="175284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26323C-997E-E9C1-14BF-352328C094AF}"/>
                    </a:ext>
                  </a:extLst>
                </p14:cNvPr>
                <p14:cNvContentPartPr/>
                <p14:nvPr/>
              </p14:nvContentPartPr>
              <p14:xfrm>
                <a:off x="3659335" y="1952699"/>
                <a:ext cx="118440" cy="196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26323C-997E-E9C1-14BF-352328C094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50335" y="1943699"/>
                  <a:ext cx="136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85F2D9-91A5-06D7-38AC-537960691E98}"/>
                    </a:ext>
                  </a:extLst>
                </p14:cNvPr>
                <p14:cNvContentPartPr/>
                <p14:nvPr/>
              </p14:nvContentPartPr>
              <p14:xfrm>
                <a:off x="3811255" y="1585139"/>
                <a:ext cx="196200" cy="221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85F2D9-91A5-06D7-38AC-537960691E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02615" y="1576499"/>
                  <a:ext cx="213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287678-BA53-CE92-1F53-433644F09FAB}"/>
                    </a:ext>
                  </a:extLst>
                </p14:cNvPr>
                <p14:cNvContentPartPr/>
                <p14:nvPr/>
              </p14:nvContentPartPr>
              <p14:xfrm>
                <a:off x="2099815" y="536459"/>
                <a:ext cx="1532520" cy="1342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287678-BA53-CE92-1F53-433644F09F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91175" y="527819"/>
                  <a:ext cx="1550160" cy="13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80822D-C2B0-7999-FB21-782FAA1252E6}"/>
                    </a:ext>
                  </a:extLst>
                </p14:cNvPr>
                <p14:cNvContentPartPr/>
                <p14:nvPr/>
              </p14:nvContentPartPr>
              <p14:xfrm>
                <a:off x="2136175" y="658859"/>
                <a:ext cx="133920" cy="194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80822D-C2B0-7999-FB21-782FAA1252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7535" y="649859"/>
                  <a:ext cx="151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C2A6C0-8F8A-0F3F-33A9-BFC8A8BC8A50}"/>
                    </a:ext>
                  </a:extLst>
                </p14:cNvPr>
                <p14:cNvContentPartPr/>
                <p14:nvPr/>
              </p14:nvContentPartPr>
              <p14:xfrm>
                <a:off x="2248135" y="320459"/>
                <a:ext cx="184320" cy="134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C2A6C0-8F8A-0F3F-33A9-BFC8A8BC8A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39495" y="311819"/>
                  <a:ext cx="201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15EB9D-09F6-11AE-68B0-5EB23B490C27}"/>
                    </a:ext>
                  </a:extLst>
                </p14:cNvPr>
                <p14:cNvContentPartPr/>
                <p14:nvPr/>
              </p14:nvContentPartPr>
              <p14:xfrm>
                <a:off x="5464375" y="561659"/>
                <a:ext cx="149760" cy="507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15EB9D-09F6-11AE-68B0-5EB23B490C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55735" y="552659"/>
                  <a:ext cx="1674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4DAAFA-394E-C8F6-5F02-41184323278F}"/>
                    </a:ext>
                  </a:extLst>
                </p14:cNvPr>
                <p14:cNvContentPartPr/>
                <p14:nvPr/>
              </p14:nvContentPartPr>
              <p14:xfrm>
                <a:off x="5754895" y="700619"/>
                <a:ext cx="183240" cy="246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4DAAFA-394E-C8F6-5F02-4118432327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46255" y="691979"/>
                  <a:ext cx="200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8AB8BE-AC12-856F-1EF9-F1FBD3432AC6}"/>
                    </a:ext>
                  </a:extLst>
                </p14:cNvPr>
                <p14:cNvContentPartPr/>
                <p14:nvPr/>
              </p14:nvContentPartPr>
              <p14:xfrm>
                <a:off x="6045415" y="873059"/>
                <a:ext cx="20520" cy="250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8AB8BE-AC12-856F-1EF9-F1FBD3432A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6415" y="864059"/>
                  <a:ext cx="38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603F92-06DD-81A7-CEDE-160A62D9D97E}"/>
                    </a:ext>
                  </a:extLst>
                </p14:cNvPr>
                <p14:cNvContentPartPr/>
                <p14:nvPr/>
              </p14:nvContentPartPr>
              <p14:xfrm>
                <a:off x="6216415" y="681179"/>
                <a:ext cx="178920" cy="25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603F92-06DD-81A7-CEDE-160A62D9D9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07775" y="672539"/>
                  <a:ext cx="196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AC8DBB-C213-7A7A-C176-58AA3F9C1B33}"/>
                    </a:ext>
                  </a:extLst>
                </p14:cNvPr>
                <p14:cNvContentPartPr/>
                <p14:nvPr/>
              </p14:nvContentPartPr>
              <p14:xfrm>
                <a:off x="6333775" y="809339"/>
                <a:ext cx="93240" cy="63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AC8DBB-C213-7A7A-C176-58AA3F9C1B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25135" y="800699"/>
                  <a:ext cx="110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4829DD-9EB7-F9FB-196E-129CE2D801D6}"/>
                    </a:ext>
                  </a:extLst>
                </p14:cNvPr>
                <p14:cNvContentPartPr/>
                <p14:nvPr/>
              </p14:nvContentPartPr>
              <p14:xfrm>
                <a:off x="6626815" y="800699"/>
                <a:ext cx="3600" cy="177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4829DD-9EB7-F9FB-196E-129CE2D801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18175" y="791699"/>
                  <a:ext cx="21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FD6007-C91B-FA43-FDA5-A0F458C41A26}"/>
                    </a:ext>
                  </a:extLst>
                </p14:cNvPr>
                <p14:cNvContentPartPr/>
                <p14:nvPr/>
              </p14:nvContentPartPr>
              <p14:xfrm>
                <a:off x="6890335" y="567779"/>
                <a:ext cx="165240" cy="257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FD6007-C91B-FA43-FDA5-A0F458C41A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1695" y="559139"/>
                  <a:ext cx="182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4B610C-062B-2397-76B1-D63D8EA9E3D9}"/>
                    </a:ext>
                  </a:extLst>
                </p14:cNvPr>
                <p14:cNvContentPartPr/>
                <p14:nvPr/>
              </p14:nvContentPartPr>
              <p14:xfrm>
                <a:off x="7050175" y="976379"/>
                <a:ext cx="156960" cy="45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4B610C-062B-2397-76B1-D63D8EA9E3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41535" y="967739"/>
                  <a:ext cx="1746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4F8683-4F58-1A9A-2C5B-1A49BCBC3E77}"/>
                    </a:ext>
                  </a:extLst>
                </p14:cNvPr>
                <p14:cNvContentPartPr/>
                <p14:nvPr/>
              </p14:nvContentPartPr>
              <p14:xfrm>
                <a:off x="6970975" y="922379"/>
                <a:ext cx="157320" cy="85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4F8683-4F58-1A9A-2C5B-1A49BCBC3E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61975" y="913739"/>
                  <a:ext cx="174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DFC19F-8A6A-6214-738D-BAF8BD6D1C3F}"/>
                    </a:ext>
                  </a:extLst>
                </p14:cNvPr>
                <p14:cNvContentPartPr/>
                <p14:nvPr/>
              </p14:nvContentPartPr>
              <p14:xfrm>
                <a:off x="6935335" y="1553459"/>
                <a:ext cx="170280" cy="210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DFC19F-8A6A-6214-738D-BAF8BD6D1C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26335" y="1544459"/>
                  <a:ext cx="187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E3DAEA-7897-A9EE-7665-93D94C576F82}"/>
                    </a:ext>
                  </a:extLst>
                </p14:cNvPr>
                <p14:cNvContentPartPr/>
                <p14:nvPr/>
              </p14:nvContentPartPr>
              <p14:xfrm>
                <a:off x="7087615" y="1604579"/>
                <a:ext cx="49680" cy="88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E3DAEA-7897-A9EE-7665-93D94C576F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78615" y="1595579"/>
                  <a:ext cx="67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2AA495-5ABC-5460-F8C3-2471068569A2}"/>
                    </a:ext>
                  </a:extLst>
                </p14:cNvPr>
                <p14:cNvContentPartPr/>
                <p14:nvPr/>
              </p14:nvContentPartPr>
              <p14:xfrm>
                <a:off x="7085815" y="1645619"/>
                <a:ext cx="33120" cy="2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2AA495-5ABC-5460-F8C3-2471068569A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77175" y="1636619"/>
                  <a:ext cx="50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1537A1-6904-1D66-5EDC-2592C3E1F53C}"/>
                    </a:ext>
                  </a:extLst>
                </p14:cNvPr>
                <p14:cNvContentPartPr/>
                <p14:nvPr/>
              </p14:nvContentPartPr>
              <p14:xfrm>
                <a:off x="7108135" y="1527179"/>
                <a:ext cx="137160" cy="22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1537A1-6904-1D66-5EDC-2592C3E1F5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9495" y="1518179"/>
                  <a:ext cx="154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8B2665-12F3-39AC-A655-38F761538107}"/>
                    </a:ext>
                  </a:extLst>
                </p14:cNvPr>
                <p14:cNvContentPartPr/>
                <p14:nvPr/>
              </p14:nvContentPartPr>
              <p14:xfrm>
                <a:off x="7083295" y="1589099"/>
                <a:ext cx="146160" cy="82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8B2665-12F3-39AC-A655-38F7615381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74295" y="1580459"/>
                  <a:ext cx="163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94F3FFA-D81B-7F08-284B-854B2F5C19A6}"/>
                    </a:ext>
                  </a:extLst>
                </p14:cNvPr>
                <p14:cNvContentPartPr/>
                <p14:nvPr/>
              </p14:nvContentPartPr>
              <p14:xfrm>
                <a:off x="7224775" y="1433579"/>
                <a:ext cx="260280" cy="504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94F3FFA-D81B-7F08-284B-854B2F5C19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16135" y="1424939"/>
                  <a:ext cx="2779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17EEBD-9493-1F35-E407-1E09D9C3C0EB}"/>
                    </a:ext>
                  </a:extLst>
                </p14:cNvPr>
                <p14:cNvContentPartPr/>
                <p14:nvPr/>
              </p14:nvContentPartPr>
              <p14:xfrm>
                <a:off x="7381375" y="1600619"/>
                <a:ext cx="123840" cy="122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17EEBD-9493-1F35-E407-1E09D9C3C0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2735" y="1591619"/>
                  <a:ext cx="141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300BF97-F169-25AD-E7F9-4B51769E1BF5}"/>
                    </a:ext>
                  </a:extLst>
                </p14:cNvPr>
                <p14:cNvContentPartPr/>
                <p14:nvPr/>
              </p14:nvContentPartPr>
              <p14:xfrm>
                <a:off x="7591975" y="1394699"/>
                <a:ext cx="287280" cy="446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300BF97-F169-25AD-E7F9-4B51769E1B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83335" y="1386059"/>
                  <a:ext cx="3049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AD05B6-0FAE-43F7-8347-D506F4113383}"/>
                    </a:ext>
                  </a:extLst>
                </p14:cNvPr>
                <p14:cNvContentPartPr/>
                <p14:nvPr/>
              </p14:nvContentPartPr>
              <p14:xfrm>
                <a:off x="7328095" y="306059"/>
                <a:ext cx="164880" cy="584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AD05B6-0FAE-43F7-8347-D506F41133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19095" y="297059"/>
                  <a:ext cx="1825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BAF9FF3-8532-51FC-EE66-E30F5709FDB9}"/>
                    </a:ext>
                  </a:extLst>
                </p14:cNvPr>
                <p14:cNvContentPartPr/>
                <p14:nvPr/>
              </p14:nvContentPartPr>
              <p14:xfrm>
                <a:off x="6035335" y="1027859"/>
                <a:ext cx="1092240" cy="257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BAF9FF3-8532-51FC-EE66-E30F5709FD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26695" y="1018859"/>
                  <a:ext cx="1109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0194DB-CCF4-C0E0-066D-8C1197B52797}"/>
                    </a:ext>
                  </a:extLst>
                </p14:cNvPr>
                <p14:cNvContentPartPr/>
                <p14:nvPr/>
              </p14:nvContentPartPr>
              <p14:xfrm>
                <a:off x="6114175" y="1159259"/>
                <a:ext cx="733680" cy="257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0194DB-CCF4-C0E0-066D-8C1197B527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05535" y="1150259"/>
                  <a:ext cx="751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6B6589-6A3B-501B-889C-58206B80B91E}"/>
                    </a:ext>
                  </a:extLst>
                </p14:cNvPr>
                <p14:cNvContentPartPr/>
                <p14:nvPr/>
              </p14:nvContentPartPr>
              <p14:xfrm>
                <a:off x="4674175" y="798179"/>
                <a:ext cx="297000" cy="99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6B6589-6A3B-501B-889C-58206B80B9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65535" y="789179"/>
                  <a:ext cx="314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B50CB9-7463-A4D3-0044-D9DC15EC8695}"/>
                    </a:ext>
                  </a:extLst>
                </p14:cNvPr>
                <p14:cNvContentPartPr/>
                <p14:nvPr/>
              </p14:nvContentPartPr>
              <p14:xfrm>
                <a:off x="4757335" y="851459"/>
                <a:ext cx="166680" cy="9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B50CB9-7463-A4D3-0044-D9DC15EC86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48335" y="842459"/>
                  <a:ext cx="184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C46A8FC-9D2D-A30E-BB34-7173E2ACB1A2}"/>
                    </a:ext>
                  </a:extLst>
                </p14:cNvPr>
                <p14:cNvContentPartPr/>
                <p14:nvPr/>
              </p14:nvContentPartPr>
              <p14:xfrm>
                <a:off x="4871095" y="732299"/>
                <a:ext cx="164880" cy="299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C46A8FC-9D2D-A30E-BB34-7173E2ACB1A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62095" y="723299"/>
                  <a:ext cx="1825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25DA69-DBA2-6CEE-DE11-C6DE05BE0916}"/>
                    </a:ext>
                  </a:extLst>
                </p14:cNvPr>
                <p14:cNvContentPartPr/>
                <p14:nvPr/>
              </p14:nvContentPartPr>
              <p14:xfrm>
                <a:off x="701935" y="460499"/>
                <a:ext cx="1157040" cy="99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25DA69-DBA2-6CEE-DE11-C6DE05BE091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3295" y="451859"/>
                  <a:ext cx="117468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AD60E6-98C5-FCC6-CB22-C159CE7DC591}"/>
                    </a:ext>
                  </a:extLst>
                </p14:cNvPr>
                <p14:cNvContentPartPr/>
                <p14:nvPr/>
              </p14:nvContentPartPr>
              <p14:xfrm>
                <a:off x="901015" y="1081499"/>
                <a:ext cx="245520" cy="210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AD60E6-98C5-FCC6-CB22-C159CE7DC5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2015" y="1072859"/>
                  <a:ext cx="263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713396-A8C1-1289-E390-0493C36EB53D}"/>
                    </a:ext>
                  </a:extLst>
                </p14:cNvPr>
                <p14:cNvContentPartPr/>
                <p14:nvPr/>
              </p14:nvContentPartPr>
              <p14:xfrm>
                <a:off x="1860055" y="1507739"/>
                <a:ext cx="951840" cy="1000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713396-A8C1-1289-E390-0493C36EB5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51055" y="1498739"/>
                  <a:ext cx="9694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D5ACB9-6A01-4EED-DE98-0B78251F4915}"/>
                    </a:ext>
                  </a:extLst>
                </p14:cNvPr>
                <p14:cNvContentPartPr/>
                <p14:nvPr/>
              </p14:nvContentPartPr>
              <p14:xfrm>
                <a:off x="2697775" y="2256899"/>
                <a:ext cx="149760" cy="340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D5ACB9-6A01-4EED-DE98-0B78251F49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89135" y="2248259"/>
                  <a:ext cx="167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1C7C01B-C4AB-9D08-6662-833DEC49025E}"/>
                    </a:ext>
                  </a:extLst>
                </p14:cNvPr>
                <p14:cNvContentPartPr/>
                <p14:nvPr/>
              </p14:nvContentPartPr>
              <p14:xfrm>
                <a:off x="2824135" y="2535179"/>
                <a:ext cx="1271880" cy="954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1C7C01B-C4AB-9D08-6662-833DEC4902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15135" y="2526539"/>
                  <a:ext cx="128952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FF3178-55F6-D38A-A3C6-1997C86C699C}"/>
                    </a:ext>
                  </a:extLst>
                </p14:cNvPr>
                <p14:cNvContentPartPr/>
                <p14:nvPr/>
              </p14:nvContentPartPr>
              <p14:xfrm>
                <a:off x="4040935" y="3202259"/>
                <a:ext cx="126360" cy="257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FF3178-55F6-D38A-A3C6-1997C86C69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32295" y="3193259"/>
                  <a:ext cx="144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3D9757-91A4-0C42-2C4F-8EDF379037F9}"/>
                    </a:ext>
                  </a:extLst>
                </p14:cNvPr>
                <p14:cNvContentPartPr/>
                <p14:nvPr/>
              </p14:nvContentPartPr>
              <p14:xfrm>
                <a:off x="4222735" y="3409619"/>
                <a:ext cx="1406520" cy="833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3D9757-91A4-0C42-2C4F-8EDF379037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14095" y="3400979"/>
                  <a:ext cx="142416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EFAF36-DE26-494B-2287-707F5E95A9CC}"/>
                    </a:ext>
                  </a:extLst>
                </p14:cNvPr>
                <p14:cNvContentPartPr/>
                <p14:nvPr/>
              </p14:nvContentPartPr>
              <p14:xfrm>
                <a:off x="5557615" y="4031699"/>
                <a:ext cx="128520" cy="248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EFAF36-DE26-494B-2287-707F5E95A9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48615" y="4022699"/>
                  <a:ext cx="146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2E881F1-9981-8741-7BE1-545AD72652A3}"/>
                    </a:ext>
                  </a:extLst>
                </p14:cNvPr>
                <p14:cNvContentPartPr/>
                <p14:nvPr/>
              </p14:nvContentPartPr>
              <p14:xfrm>
                <a:off x="803815" y="1211459"/>
                <a:ext cx="115560" cy="100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2E881F1-9981-8741-7BE1-545AD72652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5175" y="1202819"/>
                  <a:ext cx="133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B30E01C-A1D3-5738-B53D-D00764A59DAD}"/>
                    </a:ext>
                  </a:extLst>
                </p14:cNvPr>
                <p14:cNvContentPartPr/>
                <p14:nvPr/>
              </p14:nvContentPartPr>
              <p14:xfrm>
                <a:off x="2031415" y="2145659"/>
                <a:ext cx="73800" cy="85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B30E01C-A1D3-5738-B53D-D00764A59DA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22415" y="2137019"/>
                  <a:ext cx="91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F1C42B-4B8D-11D0-E37E-B44E6FBAB93E}"/>
                    </a:ext>
                  </a:extLst>
                </p14:cNvPr>
                <p14:cNvContentPartPr/>
                <p14:nvPr/>
              </p14:nvContentPartPr>
              <p14:xfrm>
                <a:off x="2134735" y="2020019"/>
                <a:ext cx="241200" cy="151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F1C42B-4B8D-11D0-E37E-B44E6FBAB9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25735" y="2011379"/>
                  <a:ext cx="258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41A975-2ECF-04E7-F904-4672CF7EBD75}"/>
                    </a:ext>
                  </a:extLst>
                </p14:cNvPr>
                <p14:cNvContentPartPr/>
                <p14:nvPr/>
              </p14:nvContentPartPr>
              <p14:xfrm>
                <a:off x="2616775" y="3265619"/>
                <a:ext cx="141840" cy="77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41A975-2ECF-04E7-F904-4672CF7EBD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07775" y="3256619"/>
                  <a:ext cx="159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689503-EACE-21ED-55F2-4F23B56AC2AB}"/>
                    </a:ext>
                  </a:extLst>
                </p14:cNvPr>
                <p14:cNvContentPartPr/>
                <p14:nvPr/>
              </p14:nvContentPartPr>
              <p14:xfrm>
                <a:off x="2764735" y="3149339"/>
                <a:ext cx="226800" cy="208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689503-EACE-21ED-55F2-4F23B56AC2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55735" y="3140339"/>
                  <a:ext cx="244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C1B8D24-330A-C78A-D4B4-675A3EAA4C21}"/>
                    </a:ext>
                  </a:extLst>
                </p14:cNvPr>
                <p14:cNvContentPartPr/>
                <p14:nvPr/>
              </p14:nvContentPartPr>
              <p14:xfrm>
                <a:off x="3924295" y="4024139"/>
                <a:ext cx="171360" cy="93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C1B8D24-330A-C78A-D4B4-675A3EAA4C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15655" y="4015499"/>
                  <a:ext cx="189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1D8722-F850-6E5D-7DDB-2E1487D5C927}"/>
                    </a:ext>
                  </a:extLst>
                </p14:cNvPr>
                <p14:cNvContentPartPr/>
                <p14:nvPr/>
              </p14:nvContentPartPr>
              <p14:xfrm>
                <a:off x="4118335" y="3919019"/>
                <a:ext cx="224640" cy="248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1D8722-F850-6E5D-7DDB-2E1487D5C9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09695" y="3910379"/>
                  <a:ext cx="24228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B1D71E2-2462-04B8-3636-88483EA5AA79}"/>
                  </a:ext>
                </a:extLst>
              </p14:cNvPr>
              <p14:cNvContentPartPr/>
              <p14:nvPr/>
            </p14:nvContentPartPr>
            <p14:xfrm>
              <a:off x="225295" y="2558939"/>
              <a:ext cx="321480" cy="572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B1D71E2-2462-04B8-3636-88483EA5AA7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16655" y="2550299"/>
                <a:ext cx="339120" cy="58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993FC92-95D3-582F-1550-8376DC74B272}"/>
              </a:ext>
            </a:extLst>
          </p:cNvPr>
          <p:cNvGrpSpPr/>
          <p:nvPr/>
        </p:nvGrpSpPr>
        <p:grpSpPr>
          <a:xfrm>
            <a:off x="343375" y="2032979"/>
            <a:ext cx="1332000" cy="899280"/>
            <a:chOff x="343375" y="2032979"/>
            <a:chExt cx="1332000" cy="89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2C18482-B9F2-0262-4CCF-D85796A77FA5}"/>
                    </a:ext>
                  </a:extLst>
                </p14:cNvPr>
                <p14:cNvContentPartPr/>
                <p14:nvPr/>
              </p14:nvContentPartPr>
              <p14:xfrm>
                <a:off x="343375" y="2858819"/>
                <a:ext cx="113040" cy="52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2C18482-B9F2-0262-4CCF-D85796A77F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4735" y="2850179"/>
                  <a:ext cx="130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2B2D69-A4F0-9906-F6F4-36ED4916F6CE}"/>
                    </a:ext>
                  </a:extLst>
                </p14:cNvPr>
                <p14:cNvContentPartPr/>
                <p14:nvPr/>
              </p14:nvContentPartPr>
              <p14:xfrm>
                <a:off x="401335" y="2698259"/>
                <a:ext cx="195840" cy="234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2B2D69-A4F0-9906-F6F4-36ED4916F6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2335" y="2689259"/>
                  <a:ext cx="213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EB41A4C-B19B-3875-7ABE-4BE533BA50E3}"/>
                    </a:ext>
                  </a:extLst>
                </p14:cNvPr>
                <p14:cNvContentPartPr/>
                <p14:nvPr/>
              </p14:nvContentPartPr>
              <p14:xfrm>
                <a:off x="511855" y="2806259"/>
                <a:ext cx="60840" cy="48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EB41A4C-B19B-3875-7ABE-4BE533BA50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2855" y="2797259"/>
                  <a:ext cx="78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0CD23A-3C9F-C1EE-A8B4-3A9F0DC9CB8F}"/>
                    </a:ext>
                  </a:extLst>
                </p14:cNvPr>
                <p14:cNvContentPartPr/>
                <p14:nvPr/>
              </p14:nvContentPartPr>
              <p14:xfrm>
                <a:off x="686455" y="2640659"/>
                <a:ext cx="52200" cy="49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0CD23A-3C9F-C1EE-A8B4-3A9F0DC9CB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7815" y="2631659"/>
                  <a:ext cx="69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DFFA4B-2728-3BCC-95A3-3D3DB56ADEE5}"/>
                    </a:ext>
                  </a:extLst>
                </p14:cNvPr>
                <p14:cNvContentPartPr/>
                <p14:nvPr/>
              </p14:nvContentPartPr>
              <p14:xfrm>
                <a:off x="780415" y="2795819"/>
                <a:ext cx="13320" cy="15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DFFA4B-2728-3BCC-95A3-3D3DB56ADEE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415" y="2786819"/>
                  <a:ext cx="3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57ACE1E-79E4-D8F8-9EB4-81B77647A3A6}"/>
                    </a:ext>
                  </a:extLst>
                </p14:cNvPr>
                <p14:cNvContentPartPr/>
                <p14:nvPr/>
              </p14:nvContentPartPr>
              <p14:xfrm>
                <a:off x="827215" y="2600699"/>
                <a:ext cx="138960" cy="158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57ACE1E-79E4-D8F8-9EB4-81B77647A3A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8575" y="2591699"/>
                  <a:ext cx="156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183616-5241-B15E-B521-BD9130160113}"/>
                    </a:ext>
                  </a:extLst>
                </p14:cNvPr>
                <p14:cNvContentPartPr/>
                <p14:nvPr/>
              </p14:nvContentPartPr>
              <p14:xfrm>
                <a:off x="1017655" y="2512139"/>
                <a:ext cx="30240" cy="26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D183616-5241-B15E-B521-BD91301601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8655" y="2503499"/>
                  <a:ext cx="47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919F38A-3506-6C6B-45E0-2E5EDB1FFB08}"/>
                    </a:ext>
                  </a:extLst>
                </p14:cNvPr>
                <p14:cNvContentPartPr/>
                <p14:nvPr/>
              </p14:nvContentPartPr>
              <p14:xfrm>
                <a:off x="1094695" y="2607539"/>
                <a:ext cx="62280" cy="51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919F38A-3506-6C6B-45E0-2E5EDB1FFB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5695" y="2598539"/>
                  <a:ext cx="79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D5C043-BE19-1832-C651-8DA1A1692E5E}"/>
                    </a:ext>
                  </a:extLst>
                </p14:cNvPr>
                <p14:cNvContentPartPr/>
                <p14:nvPr/>
              </p14:nvContentPartPr>
              <p14:xfrm>
                <a:off x="1211695" y="2409179"/>
                <a:ext cx="123480" cy="90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D5C043-BE19-1832-C651-8DA1A1692E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03055" y="2400539"/>
                  <a:ext cx="141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5D79C92-0B53-3FCF-BE78-968A8FF0DB6B}"/>
                    </a:ext>
                  </a:extLst>
                </p14:cNvPr>
                <p14:cNvContentPartPr/>
                <p14:nvPr/>
              </p14:nvContentPartPr>
              <p14:xfrm>
                <a:off x="1269655" y="2209739"/>
                <a:ext cx="290160" cy="268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5D79C92-0B53-3FCF-BE78-968A8FF0DB6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60655" y="2201099"/>
                  <a:ext cx="307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0DAC81-468C-1377-43F2-AE385DDB37AA}"/>
                    </a:ext>
                  </a:extLst>
                </p14:cNvPr>
                <p14:cNvContentPartPr/>
                <p14:nvPr/>
              </p14:nvContentPartPr>
              <p14:xfrm>
                <a:off x="1290535" y="2032979"/>
                <a:ext cx="384840" cy="468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0DAC81-468C-1377-43F2-AE385DDB37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81535" y="2023979"/>
                  <a:ext cx="402480" cy="48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93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14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2B1756-C144-A07C-7287-72343FB01B6F}"/>
              </a:ext>
            </a:extLst>
          </p:cNvPr>
          <p:cNvGrpSpPr/>
          <p:nvPr/>
        </p:nvGrpSpPr>
        <p:grpSpPr>
          <a:xfrm>
            <a:off x="161215" y="2319899"/>
            <a:ext cx="7855200" cy="480600"/>
            <a:chOff x="161215" y="2319899"/>
            <a:chExt cx="785520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A20622-4EDD-FE9E-B814-BBEB3B21C906}"/>
                    </a:ext>
                  </a:extLst>
                </p14:cNvPr>
                <p14:cNvContentPartPr/>
                <p14:nvPr/>
              </p14:nvContentPartPr>
              <p14:xfrm>
                <a:off x="161215" y="2447339"/>
                <a:ext cx="7855200" cy="137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A20622-4EDD-FE9E-B814-BBEB3B21C9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215" y="2438699"/>
                  <a:ext cx="7872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F840EF-1005-E7FF-ABF0-581443C11629}"/>
                    </a:ext>
                  </a:extLst>
                </p14:cNvPr>
                <p14:cNvContentPartPr/>
                <p14:nvPr/>
              </p14:nvContentPartPr>
              <p14:xfrm>
                <a:off x="3877495" y="2319899"/>
                <a:ext cx="17640" cy="219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F840EF-1005-E7FF-ABF0-581443C116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8855" y="2311259"/>
                  <a:ext cx="35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FE2E5F-CE35-6353-377A-D71EF8E446BE}"/>
                    </a:ext>
                  </a:extLst>
                </p14:cNvPr>
                <p14:cNvContentPartPr/>
                <p14:nvPr/>
              </p14:nvContentPartPr>
              <p14:xfrm>
                <a:off x="3811615" y="2609339"/>
                <a:ext cx="213840" cy="191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FE2E5F-CE35-6353-377A-D71EF8E446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2615" y="2600699"/>
                  <a:ext cx="23148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E958BC-E182-55B6-C8D2-3C458B6FE1EE}"/>
                  </a:ext>
                </a:extLst>
              </p14:cNvPr>
              <p14:cNvContentPartPr/>
              <p14:nvPr/>
            </p14:nvContentPartPr>
            <p14:xfrm>
              <a:off x="521575" y="2478299"/>
              <a:ext cx="45360" cy="19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E958BC-E182-55B6-C8D2-3C458B6FE1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935" y="2469659"/>
                <a:ext cx="630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3C7F73-EEC1-2488-7628-AC75449BE2D0}"/>
                  </a:ext>
                </a:extLst>
              </p14:cNvPr>
              <p14:cNvContentPartPr/>
              <p14:nvPr/>
            </p14:nvContentPartPr>
            <p14:xfrm>
              <a:off x="1338775" y="2482259"/>
              <a:ext cx="61200" cy="180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3C7F73-EEC1-2488-7628-AC75449BE2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9775" y="2473619"/>
                <a:ext cx="7884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6A2CCD5-2DE9-0E78-851D-5F57957D83E6}"/>
              </a:ext>
            </a:extLst>
          </p:cNvPr>
          <p:cNvGrpSpPr/>
          <p:nvPr/>
        </p:nvGrpSpPr>
        <p:grpSpPr>
          <a:xfrm>
            <a:off x="714895" y="1845419"/>
            <a:ext cx="483480" cy="336600"/>
            <a:chOff x="714895" y="1845419"/>
            <a:chExt cx="48348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9FC00A-39E5-2A9A-DE2F-678CC5276C4D}"/>
                    </a:ext>
                  </a:extLst>
                </p14:cNvPr>
                <p14:cNvContentPartPr/>
                <p14:nvPr/>
              </p14:nvContentPartPr>
              <p14:xfrm>
                <a:off x="714895" y="2018579"/>
                <a:ext cx="241920" cy="11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9FC00A-39E5-2A9A-DE2F-678CC5276C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5895" y="2009579"/>
                  <a:ext cx="259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409A80-BD22-3211-F2C0-A6A1D0C34C0F}"/>
                    </a:ext>
                  </a:extLst>
                </p14:cNvPr>
                <p14:cNvContentPartPr/>
                <p14:nvPr/>
              </p14:nvContentPartPr>
              <p14:xfrm>
                <a:off x="989935" y="1845419"/>
                <a:ext cx="200160" cy="33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409A80-BD22-3211-F2C0-A6A1D0C34C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1295" y="1836779"/>
                  <a:ext cx="2178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2D6F0D-9C43-CFAD-8458-AC3A379A518C}"/>
                    </a:ext>
                  </a:extLst>
                </p14:cNvPr>
                <p14:cNvContentPartPr/>
                <p14:nvPr/>
              </p14:nvContentPartPr>
              <p14:xfrm>
                <a:off x="1087855" y="1975019"/>
                <a:ext cx="110520" cy="7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2D6F0D-9C43-CFAD-8458-AC3A379A51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9215" y="1966019"/>
                  <a:ext cx="12816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80ED79-3FC6-99BC-86EE-551727FBFB45}"/>
                  </a:ext>
                </a:extLst>
              </p14:cNvPr>
              <p14:cNvContentPartPr/>
              <p14:nvPr/>
            </p14:nvContentPartPr>
            <p14:xfrm>
              <a:off x="3678055" y="1894739"/>
              <a:ext cx="354240" cy="233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80ED79-3FC6-99BC-86EE-551727FBFB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9055" y="1886099"/>
                <a:ext cx="3718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0033DA-82C7-A1BE-2E6D-26F85DC65E1B}"/>
                  </a:ext>
                </a:extLst>
              </p14:cNvPr>
              <p14:cNvContentPartPr/>
              <p14:nvPr/>
            </p14:nvContentPartPr>
            <p14:xfrm>
              <a:off x="4776055" y="2395499"/>
              <a:ext cx="19440" cy="102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0033DA-82C7-A1BE-2E6D-26F85DC65E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7415" y="2386859"/>
                <a:ext cx="37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D4BB7E7-C8CE-3BFA-C67E-020A87E0A3AD}"/>
                  </a:ext>
                </a:extLst>
              </p14:cNvPr>
              <p14:cNvContentPartPr/>
              <p14:nvPr/>
            </p14:nvContentPartPr>
            <p14:xfrm>
              <a:off x="7427455" y="2403779"/>
              <a:ext cx="82440" cy="219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D4BB7E7-C8CE-3BFA-C67E-020A87E0A3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18815" y="2394779"/>
                <a:ext cx="10008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4FB4972-03D0-537F-AD68-896E850C7BCB}"/>
              </a:ext>
            </a:extLst>
          </p:cNvPr>
          <p:cNvGrpSpPr/>
          <p:nvPr/>
        </p:nvGrpSpPr>
        <p:grpSpPr>
          <a:xfrm>
            <a:off x="7602055" y="1981499"/>
            <a:ext cx="297360" cy="320400"/>
            <a:chOff x="7602055" y="1981499"/>
            <a:chExt cx="2973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5DF411-AE24-8023-524D-1B4C1D8B1295}"/>
                    </a:ext>
                  </a:extLst>
                </p14:cNvPr>
                <p14:cNvContentPartPr/>
                <p14:nvPr/>
              </p14:nvContentPartPr>
              <p14:xfrm>
                <a:off x="7634815" y="1981499"/>
                <a:ext cx="201600" cy="32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5DF411-AE24-8023-524D-1B4C1D8B12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26175" y="1972499"/>
                  <a:ext cx="2192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94EBFB-BB1B-B3BB-E01A-C4856E0135A6}"/>
                    </a:ext>
                  </a:extLst>
                </p14:cNvPr>
                <p14:cNvContentPartPr/>
                <p14:nvPr/>
              </p14:nvContentPartPr>
              <p14:xfrm>
                <a:off x="7602055" y="2192099"/>
                <a:ext cx="297360" cy="8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94EBFB-BB1B-B3BB-E01A-C4856E0135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3055" y="2183099"/>
                  <a:ext cx="315000" cy="10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679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4F94C7-A899-A71B-BF03-C87817C32577}"/>
                  </a:ext>
                </a:extLst>
              </p14:cNvPr>
              <p14:cNvContentPartPr/>
              <p14:nvPr/>
            </p14:nvContentPartPr>
            <p14:xfrm>
              <a:off x="5658055" y="2462459"/>
              <a:ext cx="43560" cy="6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4F94C7-A899-A71B-BF03-C87817C325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9055" y="2453459"/>
                <a:ext cx="612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8FF10B-5BBC-45D7-F91B-7D802E86EA23}"/>
                  </a:ext>
                </a:extLst>
              </p14:cNvPr>
              <p14:cNvContentPartPr/>
              <p14:nvPr/>
            </p14:nvContentPartPr>
            <p14:xfrm>
              <a:off x="3965695" y="1158179"/>
              <a:ext cx="4194000" cy="2467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8FF10B-5BBC-45D7-F91B-7D802E86EA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695" y="1149539"/>
                <a:ext cx="4211640" cy="24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12743D-B1C8-DAE2-A2D3-15747B54086B}"/>
                  </a:ext>
                </a:extLst>
              </p14:cNvPr>
              <p14:cNvContentPartPr/>
              <p14:nvPr/>
            </p14:nvContentPartPr>
            <p14:xfrm>
              <a:off x="4437655" y="2081579"/>
              <a:ext cx="893160" cy="67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12743D-B1C8-DAE2-A2D3-15747B5408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8655" y="2072579"/>
                <a:ext cx="9108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8136-3D7D-A1D2-060E-4551038242D3}"/>
                  </a:ext>
                </a:extLst>
              </p14:cNvPr>
              <p14:cNvContentPartPr/>
              <p14:nvPr/>
            </p14:nvContentPartPr>
            <p14:xfrm>
              <a:off x="-149105" y="1174739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8136-3D7D-A1D2-060E-4551038242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8105" y="11660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61FB204-2416-386F-198B-0619DF2C8727}"/>
                  </a:ext>
                </a:extLst>
              </p14:cNvPr>
              <p14:cNvContentPartPr/>
              <p14:nvPr/>
            </p14:nvContentPartPr>
            <p14:xfrm>
              <a:off x="5540556" y="2150708"/>
              <a:ext cx="138600" cy="147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61FB204-2416-386F-198B-0619DF2C87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1916" y="2142068"/>
                <a:ext cx="156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A78C2C-223F-38CE-FEEF-8ECBDA24068B}"/>
                  </a:ext>
                </a:extLst>
              </p14:cNvPr>
              <p14:cNvContentPartPr/>
              <p14:nvPr/>
            </p14:nvContentPartPr>
            <p14:xfrm>
              <a:off x="759756" y="792068"/>
              <a:ext cx="338760" cy="185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A78C2C-223F-38CE-FEEF-8ECBDA2406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1116" y="783428"/>
                <a:ext cx="3564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8FD5CF6-7AE0-88BF-976A-27BBFF0A9FCD}"/>
                  </a:ext>
                </a:extLst>
              </p14:cNvPr>
              <p14:cNvContentPartPr/>
              <p14:nvPr/>
            </p14:nvContentPartPr>
            <p14:xfrm>
              <a:off x="6477996" y="519188"/>
              <a:ext cx="113400" cy="315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8FD5CF6-7AE0-88BF-976A-27BBFF0A9F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69356" y="510188"/>
                <a:ext cx="131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EEE3BE9-0FF7-6184-0F32-FFA60411ADC9}"/>
                  </a:ext>
                </a:extLst>
              </p14:cNvPr>
              <p14:cNvContentPartPr/>
              <p14:nvPr/>
            </p14:nvContentPartPr>
            <p14:xfrm>
              <a:off x="6356676" y="731588"/>
              <a:ext cx="132840" cy="182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EEE3BE9-0FF7-6184-0F32-FFA60411AD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48036" y="722948"/>
                <a:ext cx="1504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AAEA0E9-E313-55A6-9D71-A7704249A779}"/>
                  </a:ext>
                </a:extLst>
              </p14:cNvPr>
              <p14:cNvContentPartPr/>
              <p14:nvPr/>
            </p14:nvContentPartPr>
            <p14:xfrm>
              <a:off x="6619836" y="362228"/>
              <a:ext cx="313200" cy="206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AAEA0E9-E313-55A6-9D71-A7704249A7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10836" y="353228"/>
                <a:ext cx="3308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D9CC1E2-0709-8203-3AC5-3FA636A0C477}"/>
                  </a:ext>
                </a:extLst>
              </p14:cNvPr>
              <p14:cNvContentPartPr/>
              <p14:nvPr/>
            </p14:nvContentPartPr>
            <p14:xfrm>
              <a:off x="6934116" y="426308"/>
              <a:ext cx="285840" cy="74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D9CC1E2-0709-8203-3AC5-3FA636A0C4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25476" y="417668"/>
                <a:ext cx="303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CD7BA02-D4B7-8511-CF7A-29A9BB98760B}"/>
                  </a:ext>
                </a:extLst>
              </p14:cNvPr>
              <p14:cNvContentPartPr/>
              <p14:nvPr/>
            </p14:nvContentPartPr>
            <p14:xfrm>
              <a:off x="7292676" y="430988"/>
              <a:ext cx="253080" cy="401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CD7BA02-D4B7-8511-CF7A-29A9BB9876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4036" y="421988"/>
                <a:ext cx="2707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D35977-AA29-A9B7-B1D1-518AE128F15F}"/>
                  </a:ext>
                </a:extLst>
              </p14:cNvPr>
              <p14:cNvContentPartPr/>
              <p14:nvPr/>
            </p14:nvContentPartPr>
            <p14:xfrm>
              <a:off x="368215" y="411179"/>
              <a:ext cx="234360" cy="58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D35977-AA29-A9B7-B1D1-518AE128F1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575" y="402539"/>
                <a:ext cx="25200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39DFE69-B576-9CDF-ED15-E5F02DF706FB}"/>
                  </a:ext>
                </a:extLst>
              </p14:cNvPr>
              <p14:cNvContentPartPr/>
              <p14:nvPr/>
            </p14:nvContentPartPr>
            <p14:xfrm>
              <a:off x="512215" y="413699"/>
              <a:ext cx="66600" cy="19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39DFE69-B576-9CDF-ED15-E5F02DF706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3215" y="404699"/>
                <a:ext cx="842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3519F4-E8AD-D49E-8A3E-FB75F86E54B4}"/>
                  </a:ext>
                </a:extLst>
              </p14:cNvPr>
              <p14:cNvContentPartPr/>
              <p14:nvPr/>
            </p14:nvContentPartPr>
            <p14:xfrm>
              <a:off x="667015" y="652379"/>
              <a:ext cx="84960" cy="209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3519F4-E8AD-D49E-8A3E-FB75F86E54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8375" y="643739"/>
                <a:ext cx="102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5C18CD-AEFE-33E7-F550-742FF2BEDD82}"/>
                  </a:ext>
                </a:extLst>
              </p14:cNvPr>
              <p14:cNvContentPartPr/>
              <p14:nvPr/>
            </p14:nvContentPartPr>
            <p14:xfrm>
              <a:off x="740095" y="545819"/>
              <a:ext cx="123840" cy="245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5C18CD-AEFE-33E7-F550-742FF2BEDD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1455" y="536819"/>
                <a:ext cx="141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EF9A8A-2AF5-9C09-2D10-2A02B7FF757F}"/>
                  </a:ext>
                </a:extLst>
              </p14:cNvPr>
              <p14:cNvContentPartPr/>
              <p14:nvPr/>
            </p14:nvContentPartPr>
            <p14:xfrm>
              <a:off x="846295" y="716819"/>
              <a:ext cx="133560" cy="81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EF9A8A-2AF5-9C09-2D10-2A02B7FF75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7655" y="707819"/>
                <a:ext cx="1512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CF799B-2491-08B1-9ADA-CCEF7FCC502B}"/>
                  </a:ext>
                </a:extLst>
              </p14:cNvPr>
              <p14:cNvContentPartPr/>
              <p14:nvPr/>
            </p14:nvContentPartPr>
            <p14:xfrm>
              <a:off x="968335" y="448979"/>
              <a:ext cx="141840" cy="246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CF799B-2491-08B1-9ADA-CCEF7FCC502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9335" y="439979"/>
                <a:ext cx="1594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C9A546-877A-DA94-529D-FE7DC055D5B7}"/>
                  </a:ext>
                </a:extLst>
              </p14:cNvPr>
              <p14:cNvContentPartPr/>
              <p14:nvPr/>
            </p14:nvContentPartPr>
            <p14:xfrm>
              <a:off x="1205575" y="476699"/>
              <a:ext cx="113760" cy="43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C9A546-877A-DA94-529D-FE7DC055D5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6575" y="467699"/>
                <a:ext cx="1314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7F4E78-8A11-7BE1-1CE1-DB1E835279E0}"/>
                  </a:ext>
                </a:extLst>
              </p14:cNvPr>
              <p14:cNvContentPartPr/>
              <p14:nvPr/>
            </p14:nvContentPartPr>
            <p14:xfrm>
              <a:off x="1239775" y="564539"/>
              <a:ext cx="74160" cy="38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7F4E78-8A11-7BE1-1CE1-DB1E835279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30775" y="555539"/>
                <a:ext cx="91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9EEC5E-5B92-B425-3C59-C07FC9BEA937}"/>
                  </a:ext>
                </a:extLst>
              </p14:cNvPr>
              <p14:cNvContentPartPr/>
              <p14:nvPr/>
            </p14:nvContentPartPr>
            <p14:xfrm>
              <a:off x="1439575" y="269339"/>
              <a:ext cx="87480" cy="113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9EEC5E-5B92-B425-3C59-C07FC9BEA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30575" y="260699"/>
                <a:ext cx="1051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DA6E42-185E-2698-B278-06708ED36C0D}"/>
                  </a:ext>
                </a:extLst>
              </p14:cNvPr>
              <p14:cNvContentPartPr/>
              <p14:nvPr/>
            </p14:nvContentPartPr>
            <p14:xfrm>
              <a:off x="1393716" y="194099"/>
              <a:ext cx="209520" cy="491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DA6E42-185E-2698-B278-06708ED36C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84716" y="185459"/>
                <a:ext cx="2271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CFFC10-4227-A07D-3D3C-F4456654350A}"/>
                  </a:ext>
                </a:extLst>
              </p14:cNvPr>
              <p14:cNvContentPartPr/>
              <p14:nvPr/>
            </p14:nvContentPartPr>
            <p14:xfrm>
              <a:off x="1646796" y="139379"/>
              <a:ext cx="318960" cy="417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CFFC10-4227-A07D-3D3C-F445665435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37796" y="130739"/>
                <a:ext cx="3366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778FA59-9250-0F15-26D3-41F5BA0BB857}"/>
                  </a:ext>
                </a:extLst>
              </p14:cNvPr>
              <p14:cNvContentPartPr/>
              <p14:nvPr/>
            </p14:nvContentPartPr>
            <p14:xfrm>
              <a:off x="1962156" y="234059"/>
              <a:ext cx="133920" cy="121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778FA59-9250-0F15-26D3-41F5BA0BB8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53156" y="225419"/>
                <a:ext cx="1515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DC8B395-D164-D4A9-90F4-382BB69DA894}"/>
                  </a:ext>
                </a:extLst>
              </p14:cNvPr>
              <p14:cNvContentPartPr/>
              <p14:nvPr/>
            </p14:nvContentPartPr>
            <p14:xfrm>
              <a:off x="2075916" y="58739"/>
              <a:ext cx="92880" cy="109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DC8B395-D164-D4A9-90F4-382BB69DA8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66916" y="49739"/>
                <a:ext cx="110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3D08E2-BE35-9F67-AEE4-077800B24932}"/>
                  </a:ext>
                </a:extLst>
              </p14:cNvPr>
              <p14:cNvContentPartPr/>
              <p14:nvPr/>
            </p14:nvContentPartPr>
            <p14:xfrm>
              <a:off x="2174556" y="-43501"/>
              <a:ext cx="208440" cy="430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3D08E2-BE35-9F67-AEE4-077800B249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65556" y="-52141"/>
                <a:ext cx="2260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7FB071-6CAC-3698-C291-069A82009443}"/>
                  </a:ext>
                </a:extLst>
              </p14:cNvPr>
              <p14:cNvContentPartPr/>
              <p14:nvPr/>
            </p14:nvContentPartPr>
            <p14:xfrm>
              <a:off x="426756" y="1188068"/>
              <a:ext cx="209160" cy="434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7FB071-6CAC-3698-C291-069A820094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7756" y="1179068"/>
                <a:ext cx="2268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4AE43A2-F57A-E200-C4F2-0CD57E399E45}"/>
                  </a:ext>
                </a:extLst>
              </p14:cNvPr>
              <p14:cNvContentPartPr/>
              <p14:nvPr/>
            </p14:nvContentPartPr>
            <p14:xfrm>
              <a:off x="526476" y="1166828"/>
              <a:ext cx="52200" cy="80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4AE43A2-F57A-E200-C4F2-0CD57E399E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7476" y="1157828"/>
                <a:ext cx="698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0CAD2B-F5D8-686A-9318-F0331F3570C6}"/>
                  </a:ext>
                </a:extLst>
              </p14:cNvPr>
              <p14:cNvContentPartPr/>
              <p14:nvPr/>
            </p14:nvContentPartPr>
            <p14:xfrm>
              <a:off x="679116" y="1277348"/>
              <a:ext cx="77040" cy="192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0CAD2B-F5D8-686A-9318-F0331F3570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0116" y="1268708"/>
                <a:ext cx="946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157E2D-4E16-B3D6-EBC0-DAABDCE9C693}"/>
                  </a:ext>
                </a:extLst>
              </p14:cNvPr>
              <p14:cNvContentPartPr/>
              <p14:nvPr/>
            </p14:nvContentPartPr>
            <p14:xfrm>
              <a:off x="727716" y="1186988"/>
              <a:ext cx="122760" cy="212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157E2D-4E16-B3D6-EBC0-DAABDCE9C69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9076" y="1178348"/>
                <a:ext cx="140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4B95ED9-19C7-1817-63B4-204559A3B6DE}"/>
                  </a:ext>
                </a:extLst>
              </p14:cNvPr>
              <p14:cNvContentPartPr/>
              <p14:nvPr/>
            </p14:nvContentPartPr>
            <p14:xfrm>
              <a:off x="886836" y="1317308"/>
              <a:ext cx="67320" cy="69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4B95ED9-19C7-1817-63B4-204559A3B6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7836" y="1308308"/>
                <a:ext cx="84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81BC7A7-B360-F215-E44E-1E1B55F2E6D8}"/>
                  </a:ext>
                </a:extLst>
              </p14:cNvPr>
              <p14:cNvContentPartPr/>
              <p14:nvPr/>
            </p14:nvContentPartPr>
            <p14:xfrm>
              <a:off x="996996" y="1062788"/>
              <a:ext cx="233280" cy="263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81BC7A7-B360-F215-E44E-1E1B55F2E6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7996" y="1053788"/>
                <a:ext cx="2509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F8C0890-57A4-AD5A-9B3F-EB2820A0FF5E}"/>
                  </a:ext>
                </a:extLst>
              </p14:cNvPr>
              <p14:cNvContentPartPr/>
              <p14:nvPr/>
            </p14:nvContentPartPr>
            <p14:xfrm>
              <a:off x="1184556" y="1154228"/>
              <a:ext cx="44640" cy="40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F8C0890-57A4-AD5A-9B3F-EB2820A0FF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75556" y="1145228"/>
                <a:ext cx="62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2BC05-AC8B-51BE-DAC5-F40D3773E8EA}"/>
                  </a:ext>
                </a:extLst>
              </p14:cNvPr>
              <p14:cNvContentPartPr/>
              <p14:nvPr/>
            </p14:nvContentPartPr>
            <p14:xfrm>
              <a:off x="1509276" y="811508"/>
              <a:ext cx="222840" cy="367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2BC05-AC8B-51BE-DAC5-F40D3773E8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00636" y="802868"/>
                <a:ext cx="2404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22539DC-C2A7-A0E2-F66F-B65E99FEC3AD}"/>
                  </a:ext>
                </a:extLst>
              </p14:cNvPr>
              <p14:cNvContentPartPr/>
              <p14:nvPr/>
            </p14:nvContentPartPr>
            <p14:xfrm>
              <a:off x="1638516" y="809708"/>
              <a:ext cx="53280" cy="136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2539DC-C2A7-A0E2-F66F-B65E99FEC3A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29876" y="800708"/>
                <a:ext cx="70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9BA47E-E56A-7E83-C28D-23765CFB06A3}"/>
                  </a:ext>
                </a:extLst>
              </p14:cNvPr>
              <p14:cNvContentPartPr/>
              <p14:nvPr/>
            </p14:nvContentPartPr>
            <p14:xfrm>
              <a:off x="1774596" y="916268"/>
              <a:ext cx="88560" cy="171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9BA47E-E56A-7E83-C28D-23765CFB06A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65956" y="907628"/>
                <a:ext cx="106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CAC541B-6892-E4AC-30F2-A30D504CE7F8}"/>
                  </a:ext>
                </a:extLst>
              </p14:cNvPr>
              <p14:cNvContentPartPr/>
              <p14:nvPr/>
            </p14:nvContentPartPr>
            <p14:xfrm>
              <a:off x="1820316" y="832028"/>
              <a:ext cx="159480" cy="143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CAC541B-6892-E4AC-30F2-A30D504CE7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11316" y="823028"/>
                <a:ext cx="1771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F58CC42-AB0D-0163-7B5E-126EE81A3BB0}"/>
                  </a:ext>
                </a:extLst>
              </p14:cNvPr>
              <p14:cNvContentPartPr/>
              <p14:nvPr/>
            </p14:nvContentPartPr>
            <p14:xfrm>
              <a:off x="2026956" y="888908"/>
              <a:ext cx="87480" cy="92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58CC42-AB0D-0163-7B5E-126EE81A3BB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18316" y="880268"/>
                <a:ext cx="1051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0DCC0B1-B297-2BA7-4896-B025D126BAD4}"/>
                  </a:ext>
                </a:extLst>
              </p14:cNvPr>
              <p14:cNvContentPartPr/>
              <p14:nvPr/>
            </p14:nvContentPartPr>
            <p14:xfrm>
              <a:off x="2112636" y="666788"/>
              <a:ext cx="167760" cy="211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0DCC0B1-B297-2BA7-4896-B025D126BA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03996" y="658148"/>
                <a:ext cx="185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2A265-D95B-53B3-F222-DE45C25A608C}"/>
                  </a:ext>
                </a:extLst>
              </p14:cNvPr>
              <p14:cNvContentPartPr/>
              <p14:nvPr/>
            </p14:nvContentPartPr>
            <p14:xfrm>
              <a:off x="607836" y="1432508"/>
              <a:ext cx="360360" cy="276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2A265-D95B-53B3-F222-DE45C25A608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9196" y="1423508"/>
                <a:ext cx="3780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6030202-E482-FC60-93DD-080615AD3197}"/>
                  </a:ext>
                </a:extLst>
              </p14:cNvPr>
              <p14:cNvContentPartPr/>
              <p14:nvPr/>
            </p14:nvContentPartPr>
            <p14:xfrm>
              <a:off x="1631316" y="874148"/>
              <a:ext cx="759600" cy="388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6030202-E482-FC60-93DD-080615AD319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22316" y="865508"/>
                <a:ext cx="777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0E00B9B-88A0-3582-525D-9E71897438CB}"/>
                  </a:ext>
                </a:extLst>
              </p14:cNvPr>
              <p14:cNvContentPartPr/>
              <p14:nvPr/>
            </p14:nvContentPartPr>
            <p14:xfrm>
              <a:off x="4703916" y="2792228"/>
              <a:ext cx="193680" cy="331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0E00B9B-88A0-3582-525D-9E71897438C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95276" y="2783588"/>
                <a:ext cx="2113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14B98B7-C561-E121-3DDA-AAE110399401}"/>
                  </a:ext>
                </a:extLst>
              </p14:cNvPr>
              <p14:cNvContentPartPr/>
              <p14:nvPr/>
            </p14:nvContentPartPr>
            <p14:xfrm>
              <a:off x="4855116" y="2799068"/>
              <a:ext cx="60480" cy="102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14B98B7-C561-E121-3DDA-AAE11039940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46116" y="2790068"/>
                <a:ext cx="781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AF6991-FB52-423F-BB17-0A5A59394B47}"/>
                  </a:ext>
                </a:extLst>
              </p14:cNvPr>
              <p14:cNvContentPartPr/>
              <p14:nvPr/>
            </p14:nvContentPartPr>
            <p14:xfrm>
              <a:off x="4936476" y="2838668"/>
              <a:ext cx="153000" cy="194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AF6991-FB52-423F-BB17-0A5A59394B4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27836" y="2829668"/>
                <a:ext cx="1706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618CE1-078D-4BD8-9397-835D481227E7}"/>
                  </a:ext>
                </a:extLst>
              </p14:cNvPr>
              <p14:cNvContentPartPr/>
              <p14:nvPr/>
            </p14:nvContentPartPr>
            <p14:xfrm>
              <a:off x="5035116" y="2906708"/>
              <a:ext cx="90000" cy="51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618CE1-078D-4BD8-9397-835D481227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26476" y="2897708"/>
                <a:ext cx="1076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4681EE-E51B-89E6-948D-FCAD0ED38A4C}"/>
                  </a:ext>
                </a:extLst>
              </p14:cNvPr>
              <p14:cNvContentPartPr/>
              <p14:nvPr/>
            </p14:nvContentPartPr>
            <p14:xfrm>
              <a:off x="5142756" y="2932268"/>
              <a:ext cx="80640" cy="50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4681EE-E51B-89E6-948D-FCAD0ED38A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33756" y="2923268"/>
                <a:ext cx="982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35BAF29-2F86-C5A8-9CBA-F081DE81B94D}"/>
                  </a:ext>
                </a:extLst>
              </p14:cNvPr>
              <p14:cNvContentPartPr/>
              <p14:nvPr/>
            </p14:nvContentPartPr>
            <p14:xfrm>
              <a:off x="5225916" y="2809508"/>
              <a:ext cx="108360" cy="183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35BAF29-2F86-C5A8-9CBA-F081DE81B94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16916" y="2800508"/>
                <a:ext cx="126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C3A349-7518-299D-97C6-EEE00AAFB04B}"/>
                  </a:ext>
                </a:extLst>
              </p14:cNvPr>
              <p14:cNvContentPartPr/>
              <p14:nvPr/>
            </p14:nvContentPartPr>
            <p14:xfrm>
              <a:off x="4837116" y="3029468"/>
              <a:ext cx="465480" cy="137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C3A349-7518-299D-97C6-EEE00AAFB04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28116" y="3020468"/>
                <a:ext cx="483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669158-66CF-78BE-FAFE-80CEA0A5A4D2}"/>
                  </a:ext>
                </a:extLst>
              </p14:cNvPr>
              <p14:cNvContentPartPr/>
              <p14:nvPr/>
            </p14:nvContentPartPr>
            <p14:xfrm>
              <a:off x="5005236" y="3146108"/>
              <a:ext cx="49320" cy="446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669158-66CF-78BE-FAFE-80CEA0A5A4D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96236" y="3137468"/>
                <a:ext cx="669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329832D-AC38-EE73-FB57-025B8E9C4D69}"/>
                  </a:ext>
                </a:extLst>
              </p14:cNvPr>
              <p14:cNvContentPartPr/>
              <p14:nvPr/>
            </p14:nvContentPartPr>
            <p14:xfrm>
              <a:off x="4974636" y="3162668"/>
              <a:ext cx="136080" cy="109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329832D-AC38-EE73-FB57-025B8E9C4D6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65996" y="3154028"/>
                <a:ext cx="153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F5B049-E3DA-5D44-2970-1DA02D052F8C}"/>
                  </a:ext>
                </a:extLst>
              </p14:cNvPr>
              <p14:cNvContentPartPr/>
              <p14:nvPr/>
            </p14:nvContentPartPr>
            <p14:xfrm>
              <a:off x="4507716" y="2310908"/>
              <a:ext cx="128520" cy="267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F5B049-E3DA-5D44-2970-1DA02D052F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99076" y="2301908"/>
                <a:ext cx="1461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E1A34F3-564D-424C-780D-3D51D4A8CC67}"/>
                  </a:ext>
                </a:extLst>
              </p14:cNvPr>
              <p14:cNvContentPartPr/>
              <p14:nvPr/>
            </p14:nvContentPartPr>
            <p14:xfrm>
              <a:off x="4620396" y="2341868"/>
              <a:ext cx="53280" cy="71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E1A34F3-564D-424C-780D-3D51D4A8CC6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11756" y="2333228"/>
                <a:ext cx="709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3ABDB6E-4794-06D1-5DF0-BFF093600D5F}"/>
                  </a:ext>
                </a:extLst>
              </p14:cNvPr>
              <p14:cNvContentPartPr/>
              <p14:nvPr/>
            </p14:nvContentPartPr>
            <p14:xfrm>
              <a:off x="4705356" y="2220908"/>
              <a:ext cx="261000" cy="290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3ABDB6E-4794-06D1-5DF0-BFF093600D5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696716" y="2212268"/>
                <a:ext cx="2786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DE5B92B-8BD1-E46B-CF0F-92904648F63D}"/>
                  </a:ext>
                </a:extLst>
              </p14:cNvPr>
              <p14:cNvContentPartPr/>
              <p14:nvPr/>
            </p14:nvContentPartPr>
            <p14:xfrm>
              <a:off x="4932516" y="2314508"/>
              <a:ext cx="135000" cy="100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DE5B92B-8BD1-E46B-CF0F-92904648F63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23516" y="2305868"/>
                <a:ext cx="152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389E8A1-70EB-BA57-D356-351780FFDBB5}"/>
                  </a:ext>
                </a:extLst>
              </p14:cNvPr>
              <p14:cNvContentPartPr/>
              <p14:nvPr/>
            </p14:nvContentPartPr>
            <p14:xfrm>
              <a:off x="5047356" y="2198588"/>
              <a:ext cx="29880" cy="112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389E8A1-70EB-BA57-D356-351780FFDBB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38716" y="2189948"/>
                <a:ext cx="475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D3EAE8A-CDC4-20F2-F744-8951E21D6C2B}"/>
                  </a:ext>
                </a:extLst>
              </p14:cNvPr>
              <p14:cNvContentPartPr/>
              <p14:nvPr/>
            </p14:nvContentPartPr>
            <p14:xfrm>
              <a:off x="5098116" y="2209028"/>
              <a:ext cx="12960" cy="93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D3EAE8A-CDC4-20F2-F744-8951E21D6C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89476" y="2200388"/>
                <a:ext cx="306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7F7D522-DDA8-1508-E041-A0A3435EE43F}"/>
                  </a:ext>
                </a:extLst>
              </p14:cNvPr>
              <p14:cNvContentPartPr/>
              <p14:nvPr/>
            </p14:nvContentPartPr>
            <p14:xfrm>
              <a:off x="5101356" y="2142068"/>
              <a:ext cx="108000" cy="265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7F7D522-DDA8-1508-E041-A0A3435EE43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92356" y="2133068"/>
                <a:ext cx="1256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F4416FF-31EB-34C6-002E-20A2BD4A3EF0}"/>
                  </a:ext>
                </a:extLst>
              </p14:cNvPr>
              <p14:cNvContentPartPr/>
              <p14:nvPr/>
            </p14:nvContentPartPr>
            <p14:xfrm>
              <a:off x="3803556" y="1837508"/>
              <a:ext cx="571320" cy="177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F4416FF-31EB-34C6-002E-20A2BD4A3EF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94916" y="1828868"/>
                <a:ext cx="5889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00E5A00-EDBC-8AE4-D269-90950188D8CF}"/>
                  </a:ext>
                </a:extLst>
              </p14:cNvPr>
              <p14:cNvContentPartPr/>
              <p14:nvPr/>
            </p14:nvContentPartPr>
            <p14:xfrm>
              <a:off x="4282356" y="1873868"/>
              <a:ext cx="119880" cy="178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00E5A00-EDBC-8AE4-D269-90950188D8C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73716" y="1864868"/>
                <a:ext cx="1375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8CC913C-682B-00C7-ED6E-A4F9F458503E}"/>
                  </a:ext>
                </a:extLst>
              </p14:cNvPr>
              <p14:cNvContentPartPr/>
              <p14:nvPr/>
            </p14:nvContentPartPr>
            <p14:xfrm>
              <a:off x="3690876" y="1438628"/>
              <a:ext cx="165600" cy="339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8CC913C-682B-00C7-ED6E-A4F9F458503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81876" y="1429628"/>
                <a:ext cx="1832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B3E5FF3-1D18-C4D5-8058-59931FEB7F62}"/>
                  </a:ext>
                </a:extLst>
              </p14:cNvPr>
              <p14:cNvContentPartPr/>
              <p14:nvPr/>
            </p14:nvContentPartPr>
            <p14:xfrm>
              <a:off x="3790236" y="1453388"/>
              <a:ext cx="192600" cy="259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B3E5FF3-1D18-C4D5-8058-59931FEB7F6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81596" y="1444388"/>
                <a:ext cx="2102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88B9419-B7FE-51E9-159B-9FB2B8D07B9A}"/>
                  </a:ext>
                </a:extLst>
              </p14:cNvPr>
              <p14:cNvContentPartPr/>
              <p14:nvPr/>
            </p14:nvContentPartPr>
            <p14:xfrm>
              <a:off x="3955116" y="1458788"/>
              <a:ext cx="82800" cy="225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88B9419-B7FE-51E9-159B-9FB2B8D07B9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946476" y="1449788"/>
                <a:ext cx="1004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E0E75-269C-A281-F1EF-01166281B9CF}"/>
                  </a:ext>
                </a:extLst>
              </p14:cNvPr>
              <p14:cNvContentPartPr/>
              <p14:nvPr/>
            </p14:nvContentPartPr>
            <p14:xfrm>
              <a:off x="3999756" y="1575068"/>
              <a:ext cx="115200" cy="35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E0E75-269C-A281-F1EF-01166281B9C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991116" y="1566068"/>
                <a:ext cx="132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3489ADB-2F9A-EC48-5D12-238A5B3F411A}"/>
                  </a:ext>
                </a:extLst>
              </p14:cNvPr>
              <p14:cNvContentPartPr/>
              <p14:nvPr/>
            </p14:nvContentPartPr>
            <p14:xfrm>
              <a:off x="4121796" y="1587668"/>
              <a:ext cx="73800" cy="34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3489ADB-2F9A-EC48-5D12-238A5B3F411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13156" y="1579028"/>
                <a:ext cx="91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F7BFB13-10C5-DEB0-1C02-0BA939B72695}"/>
                  </a:ext>
                </a:extLst>
              </p14:cNvPr>
              <p14:cNvContentPartPr/>
              <p14:nvPr/>
            </p14:nvContentPartPr>
            <p14:xfrm>
              <a:off x="4245276" y="1404068"/>
              <a:ext cx="91800" cy="144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F7BFB13-10C5-DEB0-1C02-0BA939B7269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36636" y="1395068"/>
                <a:ext cx="1094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4590732-3794-1289-F4B8-14CFE0FC68AC}"/>
                  </a:ext>
                </a:extLst>
              </p14:cNvPr>
              <p14:cNvContentPartPr/>
              <p14:nvPr/>
            </p14:nvContentPartPr>
            <p14:xfrm>
              <a:off x="5352276" y="2211548"/>
              <a:ext cx="162360" cy="155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4590732-3794-1289-F4B8-14CFE0FC68A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43276" y="2202908"/>
                <a:ext cx="180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3501A6D-9F74-1AFF-1683-83DB98008997}"/>
                  </a:ext>
                </a:extLst>
              </p14:cNvPr>
              <p14:cNvContentPartPr/>
              <p14:nvPr/>
            </p14:nvContentPartPr>
            <p14:xfrm>
              <a:off x="5535876" y="2065748"/>
              <a:ext cx="19440" cy="122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3501A6D-9F74-1AFF-1683-83DB9800899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26876" y="2057108"/>
                <a:ext cx="37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96F327-58BF-E30E-C0CB-C94EED849EE3}"/>
                  </a:ext>
                </a:extLst>
              </p14:cNvPr>
              <p14:cNvContentPartPr/>
              <p14:nvPr/>
            </p14:nvContentPartPr>
            <p14:xfrm>
              <a:off x="5490156" y="1944428"/>
              <a:ext cx="83160" cy="106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96F327-58BF-E30E-C0CB-C94EED849EE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81156" y="1935788"/>
                <a:ext cx="1008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61B84BA-FDEE-7904-DCE0-FB5FEE0CC0BB}"/>
                  </a:ext>
                </a:extLst>
              </p14:cNvPr>
              <p14:cNvContentPartPr/>
              <p14:nvPr/>
            </p14:nvContentPartPr>
            <p14:xfrm>
              <a:off x="5577276" y="1971788"/>
              <a:ext cx="71280" cy="169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61B84BA-FDEE-7904-DCE0-FB5FEE0CC0B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568276" y="1963148"/>
                <a:ext cx="889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7B26066-4D0E-5216-9E87-687D53435D2D}"/>
                  </a:ext>
                </a:extLst>
              </p14:cNvPr>
              <p14:cNvContentPartPr/>
              <p14:nvPr/>
            </p14:nvContentPartPr>
            <p14:xfrm>
              <a:off x="4658196" y="1873508"/>
              <a:ext cx="766440" cy="220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7B26066-4D0E-5216-9E87-687D53435D2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49556" y="1864508"/>
                <a:ext cx="7840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4F932EF-FFF7-B27B-6B4F-84C99A08F120}"/>
                  </a:ext>
                </a:extLst>
              </p14:cNvPr>
              <p14:cNvContentPartPr/>
              <p14:nvPr/>
            </p14:nvContentPartPr>
            <p14:xfrm>
              <a:off x="4532916" y="1795388"/>
              <a:ext cx="240840" cy="189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4F932EF-FFF7-B27B-6B4F-84C99A08F12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24276" y="1786748"/>
                <a:ext cx="2584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1E9E555-DC9B-1E1B-5CEB-BB391D898077}"/>
                  </a:ext>
                </a:extLst>
              </p14:cNvPr>
              <p14:cNvContentPartPr/>
              <p14:nvPr/>
            </p14:nvContentPartPr>
            <p14:xfrm>
              <a:off x="1836516" y="1379948"/>
              <a:ext cx="188280" cy="352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1E9E555-DC9B-1E1B-5CEB-BB391D89807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27516" y="1371308"/>
                <a:ext cx="2059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27C8D4F-4A54-04B6-EDDF-E80853F951E0}"/>
                  </a:ext>
                </a:extLst>
              </p14:cNvPr>
              <p14:cNvContentPartPr/>
              <p14:nvPr/>
            </p14:nvContentPartPr>
            <p14:xfrm>
              <a:off x="1935876" y="1315508"/>
              <a:ext cx="25560" cy="78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27C8D4F-4A54-04B6-EDDF-E80853F951E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27236" y="1306868"/>
                <a:ext cx="432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FA8C173-7DC1-60E9-3BF6-38E523580D78}"/>
                  </a:ext>
                </a:extLst>
              </p14:cNvPr>
              <p14:cNvContentPartPr/>
              <p14:nvPr/>
            </p14:nvContentPartPr>
            <p14:xfrm>
              <a:off x="2064396" y="1441868"/>
              <a:ext cx="96840" cy="144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FA8C173-7DC1-60E9-3BF6-38E523580D7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055756" y="1432868"/>
                <a:ext cx="1144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F1B7CE9-342D-FE9D-54D4-FF37AF8FB657}"/>
                  </a:ext>
                </a:extLst>
              </p14:cNvPr>
              <p14:cNvContentPartPr/>
              <p14:nvPr/>
            </p14:nvContentPartPr>
            <p14:xfrm>
              <a:off x="2179956" y="1458068"/>
              <a:ext cx="92160" cy="40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F1B7CE9-342D-FE9D-54D4-FF37AF8FB65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170956" y="1449428"/>
                <a:ext cx="1098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45A0E56-4881-72E6-73C9-6A3C0F66534D}"/>
                  </a:ext>
                </a:extLst>
              </p14:cNvPr>
              <p14:cNvContentPartPr/>
              <p14:nvPr/>
            </p14:nvContentPartPr>
            <p14:xfrm>
              <a:off x="2147196" y="1318028"/>
              <a:ext cx="153000" cy="241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45A0E56-4881-72E6-73C9-6A3C0F66534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138196" y="1309388"/>
                <a:ext cx="170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EE3608F-B9E6-DB62-E972-7F02F982114D}"/>
                  </a:ext>
                </a:extLst>
              </p14:cNvPr>
              <p14:cNvContentPartPr/>
              <p14:nvPr/>
            </p14:nvContentPartPr>
            <p14:xfrm>
              <a:off x="2341956" y="1270148"/>
              <a:ext cx="103680" cy="193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EE3608F-B9E6-DB62-E972-7F02F982114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332956" y="1261148"/>
                <a:ext cx="121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42F868F-1479-3701-10BC-27199AC9C413}"/>
                  </a:ext>
                </a:extLst>
              </p14:cNvPr>
              <p14:cNvContentPartPr/>
              <p14:nvPr/>
            </p14:nvContentPartPr>
            <p14:xfrm>
              <a:off x="248916" y="2076548"/>
              <a:ext cx="197640" cy="356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42F868F-1479-3701-10BC-27199AC9C41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40276" y="2067908"/>
                <a:ext cx="2152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791D2B6-9BFD-9740-58FD-B45ADE706D68}"/>
                  </a:ext>
                </a:extLst>
              </p14:cNvPr>
              <p14:cNvContentPartPr/>
              <p14:nvPr/>
            </p14:nvContentPartPr>
            <p14:xfrm>
              <a:off x="325236" y="2184548"/>
              <a:ext cx="378720" cy="449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791D2B6-9BFD-9740-58FD-B45ADE706D6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16596" y="2175548"/>
                <a:ext cx="3963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F3F24CF-B9EB-F846-CEC6-2C8929C982F1}"/>
                  </a:ext>
                </a:extLst>
              </p14:cNvPr>
              <p14:cNvContentPartPr/>
              <p14:nvPr/>
            </p14:nvContentPartPr>
            <p14:xfrm>
              <a:off x="909516" y="1715828"/>
              <a:ext cx="709920" cy="556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F3F24CF-B9EB-F846-CEC6-2C8929C982F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00876" y="1706828"/>
                <a:ext cx="72756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C4D713C-2717-472B-AEE1-36BD949222CE}"/>
                  </a:ext>
                </a:extLst>
              </p14:cNvPr>
              <p14:cNvContentPartPr/>
              <p14:nvPr/>
            </p14:nvContentPartPr>
            <p14:xfrm>
              <a:off x="198516" y="2736428"/>
              <a:ext cx="323640" cy="367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C4D713C-2717-472B-AEE1-36BD949222C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89876" y="2727428"/>
                <a:ext cx="3412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223CB2E-5B70-EF39-9C43-AE2DF1A8F183}"/>
                  </a:ext>
                </a:extLst>
              </p14:cNvPr>
              <p14:cNvContentPartPr/>
              <p14:nvPr/>
            </p14:nvContentPartPr>
            <p14:xfrm>
              <a:off x="512796" y="2814548"/>
              <a:ext cx="87840" cy="1069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223CB2E-5B70-EF39-9C43-AE2DF1A8F18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3796" y="2805908"/>
                <a:ext cx="105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A94AB27-7C33-5F2C-9A24-DBB35EB549C2}"/>
                  </a:ext>
                </a:extLst>
              </p14:cNvPr>
              <p14:cNvContentPartPr/>
              <p14:nvPr/>
            </p14:nvContentPartPr>
            <p14:xfrm>
              <a:off x="897636" y="2472908"/>
              <a:ext cx="285480" cy="307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A94AB27-7C33-5F2C-9A24-DBB35EB549C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88636" y="2463908"/>
                <a:ext cx="3031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D6A1ED4-1425-CC9F-31C3-922153444935}"/>
                  </a:ext>
                </a:extLst>
              </p14:cNvPr>
              <p14:cNvContentPartPr/>
              <p14:nvPr/>
            </p14:nvContentPartPr>
            <p14:xfrm>
              <a:off x="1187076" y="2237108"/>
              <a:ext cx="295920" cy="312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D6A1ED4-1425-CC9F-31C3-92215344493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78436" y="2228108"/>
                <a:ext cx="3135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A323C04-C9B3-AD24-7C4C-2A60308AEEC9}"/>
                  </a:ext>
                </a:extLst>
              </p14:cNvPr>
              <p14:cNvContentPartPr/>
              <p14:nvPr/>
            </p14:nvContentPartPr>
            <p14:xfrm>
              <a:off x="1466796" y="2283548"/>
              <a:ext cx="52200" cy="54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A323C04-C9B3-AD24-7C4C-2A60308AEE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458156" y="2274908"/>
                <a:ext cx="69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72728F3-787A-7CD5-F97B-CB0A641B8427}"/>
                  </a:ext>
                </a:extLst>
              </p14:cNvPr>
              <p14:cNvContentPartPr/>
              <p14:nvPr/>
            </p14:nvContentPartPr>
            <p14:xfrm>
              <a:off x="458436" y="3033068"/>
              <a:ext cx="276480" cy="454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72728F3-787A-7CD5-F97B-CB0A641B842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9796" y="3024068"/>
                <a:ext cx="2941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13F8486-2A83-411E-F973-47140A791941}"/>
                  </a:ext>
                </a:extLst>
              </p14:cNvPr>
              <p14:cNvContentPartPr/>
              <p14:nvPr/>
            </p14:nvContentPartPr>
            <p14:xfrm>
              <a:off x="849036" y="2922548"/>
              <a:ext cx="168120" cy="280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13F8486-2A83-411E-F973-47140A79194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40396" y="2913548"/>
                <a:ext cx="1857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957B3EB-2E2E-C53D-8172-BFFC2192BC09}"/>
                  </a:ext>
                </a:extLst>
              </p14:cNvPr>
              <p14:cNvContentPartPr/>
              <p14:nvPr/>
            </p14:nvContentPartPr>
            <p14:xfrm>
              <a:off x="958836" y="2915708"/>
              <a:ext cx="131760" cy="196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957B3EB-2E2E-C53D-8172-BFFC2192BC0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49836" y="2907068"/>
                <a:ext cx="1494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906E821-4506-5177-0D6E-76F9A99A0E02}"/>
                  </a:ext>
                </a:extLst>
              </p14:cNvPr>
              <p14:cNvContentPartPr/>
              <p14:nvPr/>
            </p14:nvContentPartPr>
            <p14:xfrm>
              <a:off x="1050636" y="2983028"/>
              <a:ext cx="129240" cy="174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906E821-4506-5177-0D6E-76F9A99A0E0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41636" y="2974028"/>
                <a:ext cx="1468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1CECD46-371D-F69C-BA29-3167A18F8DF5}"/>
                  </a:ext>
                </a:extLst>
              </p14:cNvPr>
              <p14:cNvContentPartPr/>
              <p14:nvPr/>
            </p14:nvContentPartPr>
            <p14:xfrm>
              <a:off x="1067196" y="2856668"/>
              <a:ext cx="207000" cy="192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1CECD46-371D-F69C-BA29-3167A18F8DF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58556" y="2848028"/>
                <a:ext cx="224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3AC574D-C195-144D-0161-F02F3892223A}"/>
                  </a:ext>
                </a:extLst>
              </p14:cNvPr>
              <p14:cNvContentPartPr/>
              <p14:nvPr/>
            </p14:nvContentPartPr>
            <p14:xfrm>
              <a:off x="1337196" y="2888708"/>
              <a:ext cx="69840" cy="86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3AC574D-C195-144D-0161-F02F3892223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328196" y="2880068"/>
                <a:ext cx="874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6AD8E4C-F8F6-D1CD-8B89-B11445965F94}"/>
                  </a:ext>
                </a:extLst>
              </p14:cNvPr>
              <p14:cNvContentPartPr/>
              <p14:nvPr/>
            </p14:nvContentPartPr>
            <p14:xfrm>
              <a:off x="1428276" y="2705828"/>
              <a:ext cx="148320" cy="174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6AD8E4C-F8F6-D1CD-8B89-B11445965F9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419636" y="2696828"/>
                <a:ext cx="1659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9BE6507-E3FC-0985-EBFB-948216F097C4}"/>
                  </a:ext>
                </a:extLst>
              </p14:cNvPr>
              <p14:cNvContentPartPr/>
              <p14:nvPr/>
            </p14:nvContentPartPr>
            <p14:xfrm>
              <a:off x="1985916" y="2120108"/>
              <a:ext cx="60840" cy="139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9BE6507-E3FC-0985-EBFB-948216F097C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976916" y="2111468"/>
                <a:ext cx="78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02ADBCD-D6C0-FB4A-6D31-7C3956923236}"/>
                  </a:ext>
                </a:extLst>
              </p14:cNvPr>
              <p14:cNvContentPartPr/>
              <p14:nvPr/>
            </p14:nvContentPartPr>
            <p14:xfrm>
              <a:off x="1898796" y="2001668"/>
              <a:ext cx="49680" cy="105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02ADBCD-D6C0-FB4A-6D31-7C395692323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890156" y="1993028"/>
                <a:ext cx="673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52EF590-0C9A-5312-CC59-13B5870F424E}"/>
                  </a:ext>
                </a:extLst>
              </p14:cNvPr>
              <p14:cNvContentPartPr/>
              <p14:nvPr/>
            </p14:nvContentPartPr>
            <p14:xfrm>
              <a:off x="2075196" y="2082668"/>
              <a:ext cx="123840" cy="116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52EF590-0C9A-5312-CC59-13B5870F424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066196" y="2074028"/>
                <a:ext cx="141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4B552A2-DABA-64EE-F1D3-9BA0EB63AF29}"/>
                  </a:ext>
                </a:extLst>
              </p14:cNvPr>
              <p14:cNvContentPartPr/>
              <p14:nvPr/>
            </p14:nvContentPartPr>
            <p14:xfrm>
              <a:off x="2310996" y="1717988"/>
              <a:ext cx="741960" cy="453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4B552A2-DABA-64EE-F1D3-9BA0EB63AF2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302356" y="1709348"/>
                <a:ext cx="75960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A7DA65C-7A43-A7A5-3FA5-2E582ED58033}"/>
                  </a:ext>
                </a:extLst>
              </p14:cNvPr>
              <p14:cNvContentPartPr/>
              <p14:nvPr/>
            </p14:nvContentPartPr>
            <p14:xfrm>
              <a:off x="1973676" y="2541308"/>
              <a:ext cx="96840" cy="1224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A7DA65C-7A43-A7A5-3FA5-2E582ED5803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965036" y="2532308"/>
                <a:ext cx="114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B7078-8009-527E-EF98-6CB098497E04}"/>
                  </a:ext>
                </a:extLst>
              </p14:cNvPr>
              <p14:cNvContentPartPr/>
              <p14:nvPr/>
            </p14:nvContentPartPr>
            <p14:xfrm>
              <a:off x="2097156" y="2449508"/>
              <a:ext cx="131760" cy="155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B7078-8009-527E-EF98-6CB098497E0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088156" y="2440508"/>
                <a:ext cx="149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55E4604-191A-F70D-3789-5621EBA87B02}"/>
                  </a:ext>
                </a:extLst>
              </p14:cNvPr>
              <p14:cNvContentPartPr/>
              <p14:nvPr/>
            </p14:nvContentPartPr>
            <p14:xfrm>
              <a:off x="2364276" y="2285708"/>
              <a:ext cx="224640" cy="190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55E4604-191A-F70D-3789-5621EBA87B0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355636" y="2276708"/>
                <a:ext cx="242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9DB7FE5-39C2-82FB-6CD1-44F2C553D789}"/>
                  </a:ext>
                </a:extLst>
              </p14:cNvPr>
              <p14:cNvContentPartPr/>
              <p14:nvPr/>
            </p14:nvContentPartPr>
            <p14:xfrm>
              <a:off x="2481636" y="2156468"/>
              <a:ext cx="64800" cy="86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9DB7FE5-39C2-82FB-6CD1-44F2C553D78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472996" y="2147468"/>
                <a:ext cx="824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809085B-85D6-D812-B53B-39F43D0E3A6C}"/>
                  </a:ext>
                </a:extLst>
              </p14:cNvPr>
              <p14:cNvContentPartPr/>
              <p14:nvPr/>
            </p14:nvContentPartPr>
            <p14:xfrm>
              <a:off x="2647956" y="2262668"/>
              <a:ext cx="101160" cy="122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809085B-85D6-D812-B53B-39F43D0E3A6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639316" y="2253668"/>
                <a:ext cx="118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A8A8CE5-AB79-E70E-7C75-DF080E0AC9DA}"/>
                  </a:ext>
                </a:extLst>
              </p14:cNvPr>
              <p14:cNvContentPartPr/>
              <p14:nvPr/>
            </p14:nvContentPartPr>
            <p14:xfrm>
              <a:off x="2747316" y="2228108"/>
              <a:ext cx="78120" cy="89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A8A8CE5-AB79-E70E-7C75-DF080E0AC9D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38676" y="2219468"/>
                <a:ext cx="95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76473FF-1263-F5E3-728A-8A74369ABFCC}"/>
                  </a:ext>
                </a:extLst>
              </p14:cNvPr>
              <p14:cNvContentPartPr/>
              <p14:nvPr/>
            </p14:nvContentPartPr>
            <p14:xfrm>
              <a:off x="2843796" y="2194988"/>
              <a:ext cx="42840" cy="47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76473FF-1263-F5E3-728A-8A74369ABFC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835156" y="2185988"/>
                <a:ext cx="60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85BD2E4-99C3-4BDB-FE58-2AFAC129806A}"/>
                  </a:ext>
                </a:extLst>
              </p14:cNvPr>
              <p14:cNvContentPartPr/>
              <p14:nvPr/>
            </p14:nvContentPartPr>
            <p14:xfrm>
              <a:off x="2940996" y="2044508"/>
              <a:ext cx="199800" cy="164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85BD2E4-99C3-4BDB-FE58-2AFAC129806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932356" y="2035508"/>
                <a:ext cx="2174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F5E071D-688C-9A99-E0CE-E394F38B220B}"/>
                  </a:ext>
                </a:extLst>
              </p14:cNvPr>
              <p14:cNvContentPartPr/>
              <p14:nvPr/>
            </p14:nvContentPartPr>
            <p14:xfrm>
              <a:off x="3135756" y="1975388"/>
              <a:ext cx="92520" cy="135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F5E071D-688C-9A99-E0CE-E394F38B220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127116" y="1966388"/>
                <a:ext cx="1101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63F3396-186A-F48C-0013-0C3D8A4FC201}"/>
                  </a:ext>
                </a:extLst>
              </p14:cNvPr>
              <p14:cNvContentPartPr/>
              <p14:nvPr/>
            </p14:nvContentPartPr>
            <p14:xfrm>
              <a:off x="3255996" y="1960988"/>
              <a:ext cx="73080" cy="1378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63F3396-186A-F48C-0013-0C3D8A4FC20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47356" y="1951988"/>
                <a:ext cx="907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53BAC44-6196-1E49-F277-D6CA2FDE05E1}"/>
                  </a:ext>
                </a:extLst>
              </p14:cNvPr>
              <p14:cNvContentPartPr/>
              <p14:nvPr/>
            </p14:nvContentPartPr>
            <p14:xfrm>
              <a:off x="3009756" y="1963868"/>
              <a:ext cx="383040" cy="318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53BAC44-6196-1E49-F277-D6CA2FDE05E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000756" y="1955228"/>
                <a:ext cx="4006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DA2642-31AD-75B4-9302-446861551EF8}"/>
                  </a:ext>
                </a:extLst>
              </p14:cNvPr>
              <p14:cNvContentPartPr/>
              <p14:nvPr/>
            </p14:nvContentPartPr>
            <p14:xfrm>
              <a:off x="2705196" y="1017068"/>
              <a:ext cx="210960" cy="246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DA2642-31AD-75B4-9302-446861551EF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696196" y="1008068"/>
                <a:ext cx="228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F26AFCB-4E3C-82A2-B59D-9A2E0C86CB27}"/>
                  </a:ext>
                </a:extLst>
              </p14:cNvPr>
              <p14:cNvContentPartPr/>
              <p14:nvPr/>
            </p14:nvContentPartPr>
            <p14:xfrm>
              <a:off x="2792316" y="885308"/>
              <a:ext cx="36720" cy="85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F26AFCB-4E3C-82A2-B59D-9A2E0C86CB2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783676" y="876308"/>
                <a:ext cx="54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6792A3A-C2C1-FBAB-ED0F-A15094C6108D}"/>
                  </a:ext>
                </a:extLst>
              </p14:cNvPr>
              <p14:cNvContentPartPr/>
              <p14:nvPr/>
            </p14:nvContentPartPr>
            <p14:xfrm>
              <a:off x="2925516" y="875588"/>
              <a:ext cx="157680" cy="249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6792A3A-C2C1-FBAB-ED0F-A15094C6108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916516" y="866948"/>
                <a:ext cx="1753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56067FC-F8AE-F04C-1488-77AF4D644F4E}"/>
                  </a:ext>
                </a:extLst>
              </p14:cNvPr>
              <p14:cNvContentPartPr/>
              <p14:nvPr/>
            </p14:nvContentPartPr>
            <p14:xfrm>
              <a:off x="2722116" y="-38092"/>
              <a:ext cx="865440" cy="12358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56067FC-F8AE-F04C-1488-77AF4D644F4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713476" y="-46732"/>
                <a:ext cx="88308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D4A21A5-6E8C-F10C-DC9E-EAFBD8583E3F}"/>
                  </a:ext>
                </a:extLst>
              </p14:cNvPr>
              <p14:cNvContentPartPr/>
              <p14:nvPr/>
            </p14:nvContentPartPr>
            <p14:xfrm>
              <a:off x="3723636" y="147308"/>
              <a:ext cx="173880" cy="3661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D4A21A5-6E8C-F10C-DC9E-EAFBD8583E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714996" y="138308"/>
                <a:ext cx="1915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21F2961-E549-7A1C-CA29-334B141973F3}"/>
                  </a:ext>
                </a:extLst>
              </p14:cNvPr>
              <p14:cNvContentPartPr/>
              <p14:nvPr/>
            </p14:nvContentPartPr>
            <p14:xfrm>
              <a:off x="3901116" y="371588"/>
              <a:ext cx="92880" cy="1256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21F2961-E549-7A1C-CA29-334B141973F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892116" y="362948"/>
                <a:ext cx="110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2B10E30-6CBB-6029-022B-D47105F23FC6}"/>
                  </a:ext>
                </a:extLst>
              </p14:cNvPr>
              <p14:cNvContentPartPr/>
              <p14:nvPr/>
            </p14:nvContentPartPr>
            <p14:xfrm>
              <a:off x="4085076" y="223628"/>
              <a:ext cx="11160" cy="37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2B10E30-6CBB-6029-022B-D47105F23FC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076076" y="214988"/>
                <a:ext cx="28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6AC056D-BBFE-9FCD-0F86-304933F23113}"/>
                  </a:ext>
                </a:extLst>
              </p14:cNvPr>
              <p14:cNvContentPartPr/>
              <p14:nvPr/>
            </p14:nvContentPartPr>
            <p14:xfrm>
              <a:off x="3675036" y="143708"/>
              <a:ext cx="327240" cy="424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6AC056D-BBFE-9FCD-0F86-304933F2311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666396" y="134708"/>
                <a:ext cx="3448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E8979F6-3CCC-BB5F-4B3F-1D61E50E92B7}"/>
                  </a:ext>
                </a:extLst>
              </p14:cNvPr>
              <p14:cNvContentPartPr/>
              <p14:nvPr/>
            </p14:nvContentPartPr>
            <p14:xfrm>
              <a:off x="4045836" y="146228"/>
              <a:ext cx="306360" cy="6098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E8979F6-3CCC-BB5F-4B3F-1D61E50E92B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036836" y="137228"/>
                <a:ext cx="3240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E1818AD-E944-A198-88BF-DF555FF3BFBE}"/>
                  </a:ext>
                </a:extLst>
              </p14:cNvPr>
              <p14:cNvContentPartPr/>
              <p14:nvPr/>
            </p14:nvContentPartPr>
            <p14:xfrm>
              <a:off x="4662876" y="157748"/>
              <a:ext cx="294840" cy="528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E1818AD-E944-A198-88BF-DF555FF3BFB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653876" y="148748"/>
                <a:ext cx="312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7F5185A-8E72-4CC7-993A-BFD4310F8E5F}"/>
                  </a:ext>
                </a:extLst>
              </p14:cNvPr>
              <p14:cNvContentPartPr/>
              <p14:nvPr/>
            </p14:nvContentPartPr>
            <p14:xfrm>
              <a:off x="5064276" y="73868"/>
              <a:ext cx="219240" cy="3254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7F5185A-8E72-4CC7-993A-BFD4310F8E5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055276" y="64868"/>
                <a:ext cx="2368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B1650AB-4837-859E-4C1C-0F40FA217B12}"/>
                  </a:ext>
                </a:extLst>
              </p14:cNvPr>
              <p14:cNvContentPartPr/>
              <p14:nvPr/>
            </p14:nvContentPartPr>
            <p14:xfrm>
              <a:off x="5282796" y="119588"/>
              <a:ext cx="200160" cy="521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B1650AB-4837-859E-4C1C-0F40FA217B1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274156" y="110948"/>
                <a:ext cx="2178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D4D3C28-C5EF-7425-4063-A61B45CB0DC6}"/>
                  </a:ext>
                </a:extLst>
              </p14:cNvPr>
              <p14:cNvContentPartPr/>
              <p14:nvPr/>
            </p14:nvContentPartPr>
            <p14:xfrm>
              <a:off x="5374236" y="252428"/>
              <a:ext cx="145800" cy="256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D4D3C28-C5EF-7425-4063-A61B45CB0DC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365596" y="243788"/>
                <a:ext cx="163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112B89A-3C80-CA8B-B810-7C760FD437D6}"/>
                  </a:ext>
                </a:extLst>
              </p14:cNvPr>
              <p14:cNvContentPartPr/>
              <p14:nvPr/>
            </p14:nvContentPartPr>
            <p14:xfrm>
              <a:off x="5489076" y="183308"/>
              <a:ext cx="652680" cy="176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112B89A-3C80-CA8B-B810-7C760FD437D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480436" y="174308"/>
                <a:ext cx="6703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F0C1F74-F92B-03E5-C3AE-7B9ACB6DB96F}"/>
                  </a:ext>
                </a:extLst>
              </p14:cNvPr>
              <p14:cNvContentPartPr/>
              <p14:nvPr/>
            </p14:nvContentPartPr>
            <p14:xfrm>
              <a:off x="4371996" y="401468"/>
              <a:ext cx="1812600" cy="207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F0C1F74-F92B-03E5-C3AE-7B9ACB6DB96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362996" y="392828"/>
                <a:ext cx="183024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2A40453-C71F-799C-8653-CD041BA0D6DD}"/>
              </a:ext>
            </a:extLst>
          </p:cNvPr>
          <p:cNvGrpSpPr/>
          <p:nvPr/>
        </p:nvGrpSpPr>
        <p:grpSpPr>
          <a:xfrm>
            <a:off x="6173076" y="3424028"/>
            <a:ext cx="2214000" cy="1665000"/>
            <a:chOff x="6173076" y="3424028"/>
            <a:chExt cx="2214000" cy="166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3708586-2349-FEA5-49AF-A7A5DC2C3F9C}"/>
                    </a:ext>
                  </a:extLst>
                </p14:cNvPr>
                <p14:cNvContentPartPr/>
                <p14:nvPr/>
              </p14:nvContentPartPr>
              <p14:xfrm>
                <a:off x="6201876" y="3659468"/>
                <a:ext cx="41040" cy="246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3708586-2349-FEA5-49AF-A7A5DC2C3F9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93236" y="3650828"/>
                  <a:ext cx="58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5A1CF9-0B4C-8233-0805-2EA286A63AD6}"/>
                    </a:ext>
                  </a:extLst>
                </p14:cNvPr>
                <p14:cNvContentPartPr/>
                <p14:nvPr/>
              </p14:nvContentPartPr>
              <p14:xfrm>
                <a:off x="6173076" y="3578828"/>
                <a:ext cx="195480" cy="288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5A1CF9-0B4C-8233-0805-2EA286A63A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64076" y="3570188"/>
                  <a:ext cx="2131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F1554F4-036A-E454-9F2F-96BC8DE171D8}"/>
                    </a:ext>
                  </a:extLst>
                </p14:cNvPr>
                <p14:cNvContentPartPr/>
                <p14:nvPr/>
              </p14:nvContentPartPr>
              <p14:xfrm>
                <a:off x="6392316" y="3715628"/>
                <a:ext cx="192600" cy="140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F1554F4-036A-E454-9F2F-96BC8DE171D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383316" y="3706628"/>
                  <a:ext cx="210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76BC5E7-D412-54C0-D794-CAD594826391}"/>
                    </a:ext>
                  </a:extLst>
                </p14:cNvPr>
                <p14:cNvContentPartPr/>
                <p14:nvPr/>
              </p14:nvContentPartPr>
              <p14:xfrm>
                <a:off x="6597156" y="3583148"/>
                <a:ext cx="231480" cy="199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76BC5E7-D412-54C0-D794-CAD59482639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88156" y="3574508"/>
                  <a:ext cx="249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47D5195-679E-C6FA-8F44-E7F6F53D616B}"/>
                    </a:ext>
                  </a:extLst>
                </p14:cNvPr>
                <p14:cNvContentPartPr/>
                <p14:nvPr/>
              </p14:nvContentPartPr>
              <p14:xfrm>
                <a:off x="6896316" y="3619148"/>
                <a:ext cx="270360" cy="150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47D5195-679E-C6FA-8F44-E7F6F53D616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87316" y="3610508"/>
                  <a:ext cx="288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572AAC-ACD7-00CD-D927-627EF373F1C3}"/>
                    </a:ext>
                  </a:extLst>
                </p14:cNvPr>
                <p14:cNvContentPartPr/>
                <p14:nvPr/>
              </p14:nvContentPartPr>
              <p14:xfrm>
                <a:off x="7174236" y="3485228"/>
                <a:ext cx="83520" cy="221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572AAC-ACD7-00CD-D927-627EF373F1C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65596" y="3476588"/>
                  <a:ext cx="101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36ECB98-F95E-B2F7-563D-79B1E94D2F8F}"/>
                    </a:ext>
                  </a:extLst>
                </p14:cNvPr>
                <p14:cNvContentPartPr/>
                <p14:nvPr/>
              </p14:nvContentPartPr>
              <p14:xfrm>
                <a:off x="7219596" y="3566588"/>
                <a:ext cx="150480" cy="124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36ECB98-F95E-B2F7-563D-79B1E94D2F8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10956" y="3557588"/>
                  <a:ext cx="168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253DE26-46DE-2E99-2B23-198EBAC394FA}"/>
                    </a:ext>
                  </a:extLst>
                </p14:cNvPr>
                <p14:cNvContentPartPr/>
                <p14:nvPr/>
              </p14:nvContentPartPr>
              <p14:xfrm>
                <a:off x="7330836" y="3424028"/>
                <a:ext cx="247680" cy="537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253DE26-46DE-2E99-2B23-198EBAC394F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22196" y="3415388"/>
                  <a:ext cx="26532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90CB5ED-3193-DFEA-E44B-BCDBA6CA50E3}"/>
                    </a:ext>
                  </a:extLst>
                </p14:cNvPr>
                <p14:cNvContentPartPr/>
                <p14:nvPr/>
              </p14:nvContentPartPr>
              <p14:xfrm>
                <a:off x="6375756" y="3718508"/>
                <a:ext cx="1261440" cy="270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90CB5ED-3193-DFEA-E44B-BCDBA6CA50E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367116" y="3709508"/>
                  <a:ext cx="1279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D8DA91F-7181-9672-8A36-B308DC356317}"/>
                    </a:ext>
                  </a:extLst>
                </p14:cNvPr>
                <p14:cNvContentPartPr/>
                <p14:nvPr/>
              </p14:nvContentPartPr>
              <p14:xfrm>
                <a:off x="6218436" y="4174628"/>
                <a:ext cx="92520" cy="895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D8DA91F-7181-9672-8A36-B308DC35631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09436" y="4165988"/>
                  <a:ext cx="11016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1187E0A-930D-4C0C-F6CB-7BB88EE171B1}"/>
                    </a:ext>
                  </a:extLst>
                </p14:cNvPr>
                <p14:cNvContentPartPr/>
                <p14:nvPr/>
              </p14:nvContentPartPr>
              <p14:xfrm>
                <a:off x="6179916" y="4071668"/>
                <a:ext cx="539640" cy="1017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1187E0A-930D-4C0C-F6CB-7BB88EE171B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70916" y="4062668"/>
                  <a:ext cx="557280" cy="10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6CFA7D8-E5C5-168E-6193-5DF35B5C262B}"/>
                    </a:ext>
                  </a:extLst>
                </p14:cNvPr>
                <p14:cNvContentPartPr/>
                <p14:nvPr/>
              </p14:nvContentPartPr>
              <p14:xfrm>
                <a:off x="6224916" y="4224668"/>
                <a:ext cx="390960" cy="74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6CFA7D8-E5C5-168E-6193-5DF35B5C262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15916" y="4216028"/>
                  <a:ext cx="408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32723A2-1425-5AA6-FDEA-9DE22DC2D3A6}"/>
                    </a:ext>
                  </a:extLst>
                </p14:cNvPr>
                <p14:cNvContentPartPr/>
                <p14:nvPr/>
              </p14:nvContentPartPr>
              <p14:xfrm>
                <a:off x="6269916" y="4472708"/>
                <a:ext cx="232560" cy="70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32723A2-1425-5AA6-FDEA-9DE22DC2D3A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61276" y="4464068"/>
                  <a:ext cx="250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364528-53DA-779C-2A8D-1C3F7DDCA34E}"/>
                    </a:ext>
                  </a:extLst>
                </p14:cNvPr>
                <p14:cNvContentPartPr/>
                <p14:nvPr/>
              </p14:nvContentPartPr>
              <p14:xfrm>
                <a:off x="6250116" y="4728668"/>
                <a:ext cx="350280" cy="74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364528-53DA-779C-2A8D-1C3F7DDCA3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41476" y="4720028"/>
                  <a:ext cx="36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43C7569-EDE7-C9D9-A28C-20E10319F1AC}"/>
                    </a:ext>
                  </a:extLst>
                </p14:cNvPr>
                <p14:cNvContentPartPr/>
                <p14:nvPr/>
              </p14:nvContentPartPr>
              <p14:xfrm>
                <a:off x="6392316" y="4894268"/>
                <a:ext cx="214200" cy="48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43C7569-EDE7-C9D9-A28C-20E10319F1A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83316" y="4885628"/>
                  <a:ext cx="231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0183FC7-93CF-4660-2894-587D81EE380C}"/>
                    </a:ext>
                  </a:extLst>
                </p14:cNvPr>
                <p14:cNvContentPartPr/>
                <p14:nvPr/>
              </p14:nvContentPartPr>
              <p14:xfrm>
                <a:off x="6723156" y="4045388"/>
                <a:ext cx="156600" cy="339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0183FC7-93CF-4660-2894-587D81EE380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14516" y="4036388"/>
                  <a:ext cx="1742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CC12451-555A-2A7F-AB6E-E98EB9B8320B}"/>
                    </a:ext>
                  </a:extLst>
                </p14:cNvPr>
                <p14:cNvContentPartPr/>
                <p14:nvPr/>
              </p14:nvContentPartPr>
              <p14:xfrm>
                <a:off x="6801636" y="4453268"/>
                <a:ext cx="184680" cy="536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CC12451-555A-2A7F-AB6E-E98EB9B8320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92996" y="4444268"/>
                  <a:ext cx="2023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899C759-C811-9E28-6B41-9594CD2B0DA3}"/>
                    </a:ext>
                  </a:extLst>
                </p14:cNvPr>
                <p14:cNvContentPartPr/>
                <p14:nvPr/>
              </p14:nvContentPartPr>
              <p14:xfrm>
                <a:off x="7070196" y="4646588"/>
                <a:ext cx="299880" cy="132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899C759-C811-9E28-6B41-9594CD2B0DA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61556" y="4637948"/>
                  <a:ext cx="317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810389-150B-756E-C2FF-6416CC08E637}"/>
                    </a:ext>
                  </a:extLst>
                </p14:cNvPr>
                <p14:cNvContentPartPr/>
                <p14:nvPr/>
              </p14:nvContentPartPr>
              <p14:xfrm>
                <a:off x="6898116" y="4086788"/>
                <a:ext cx="249840" cy="114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810389-150B-756E-C2FF-6416CC08E6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89476" y="4077788"/>
                  <a:ext cx="267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682C7F0-288F-F5C3-B71F-B9B69E2E2270}"/>
                    </a:ext>
                  </a:extLst>
                </p14:cNvPr>
                <p14:cNvContentPartPr/>
                <p14:nvPr/>
              </p14:nvContentPartPr>
              <p14:xfrm>
                <a:off x="6339396" y="4393508"/>
                <a:ext cx="540720" cy="75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682C7F0-288F-F5C3-B71F-B9B69E2E227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330396" y="4384508"/>
                  <a:ext cx="558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C5D381A-8278-65C5-4450-E4E0532FDE9A}"/>
                    </a:ext>
                  </a:extLst>
                </p14:cNvPr>
                <p14:cNvContentPartPr/>
                <p14:nvPr/>
              </p14:nvContentPartPr>
              <p14:xfrm>
                <a:off x="7228236" y="4036388"/>
                <a:ext cx="86040" cy="235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C5D381A-8278-65C5-4450-E4E0532FDE9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19236" y="4027388"/>
                  <a:ext cx="103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0D3F1D1-DA7D-98E0-E5D6-E36EC4A211EF}"/>
                    </a:ext>
                  </a:extLst>
                </p14:cNvPr>
                <p14:cNvContentPartPr/>
                <p14:nvPr/>
              </p14:nvContentPartPr>
              <p14:xfrm>
                <a:off x="7306356" y="4063028"/>
                <a:ext cx="39240" cy="52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0D3F1D1-DA7D-98E0-E5D6-E36EC4A211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97356" y="4054028"/>
                  <a:ext cx="56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D3A1856-DC03-1883-0B92-474F9F9C0A87}"/>
                    </a:ext>
                  </a:extLst>
                </p14:cNvPr>
                <p14:cNvContentPartPr/>
                <p14:nvPr/>
              </p14:nvContentPartPr>
              <p14:xfrm>
                <a:off x="7331556" y="4144028"/>
                <a:ext cx="79560" cy="96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D3A1856-DC03-1883-0B92-474F9F9C0A8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22916" y="4135388"/>
                  <a:ext cx="97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8FD4347-C5ED-EB65-37C3-946F3884FC42}"/>
                    </a:ext>
                  </a:extLst>
                </p14:cNvPr>
                <p14:cNvContentPartPr/>
                <p14:nvPr/>
              </p14:nvContentPartPr>
              <p14:xfrm>
                <a:off x="7426596" y="4053308"/>
                <a:ext cx="105480" cy="152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8FD4347-C5ED-EB65-37C3-946F3884FC4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417956" y="4044668"/>
                  <a:ext cx="123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E048E20-8E46-7EE4-EACD-B6F7BFAD0304}"/>
                    </a:ext>
                  </a:extLst>
                </p14:cNvPr>
                <p14:cNvContentPartPr/>
                <p14:nvPr/>
              </p14:nvContentPartPr>
              <p14:xfrm>
                <a:off x="7565916" y="4065548"/>
                <a:ext cx="201240" cy="130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E048E20-8E46-7EE4-EACD-B6F7BFAD030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556916" y="4056548"/>
                  <a:ext cx="218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126DEA2-DAFF-EE91-FFEC-D01DA90E88C6}"/>
                    </a:ext>
                  </a:extLst>
                </p14:cNvPr>
                <p14:cNvContentPartPr/>
                <p14:nvPr/>
              </p14:nvContentPartPr>
              <p14:xfrm>
                <a:off x="7474836" y="4596188"/>
                <a:ext cx="14040" cy="166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126DEA2-DAFF-EE91-FFEC-D01DA90E88C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66196" y="4587188"/>
                  <a:ext cx="31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8D1C312-B314-6C6C-D779-846E3A1084D5}"/>
                    </a:ext>
                  </a:extLst>
                </p14:cNvPr>
                <p14:cNvContentPartPr/>
                <p14:nvPr/>
              </p14:nvContentPartPr>
              <p14:xfrm>
                <a:off x="7542516" y="4716068"/>
                <a:ext cx="31680" cy="84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8D1C312-B314-6C6C-D779-846E3A1084D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33876" y="4707428"/>
                  <a:ext cx="49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01B6AF4-AC4C-B253-FD2E-7BA892941A63}"/>
                    </a:ext>
                  </a:extLst>
                </p14:cNvPr>
                <p14:cNvContentPartPr/>
                <p14:nvPr/>
              </p14:nvContentPartPr>
              <p14:xfrm>
                <a:off x="7547916" y="4578908"/>
                <a:ext cx="109080" cy="220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01B6AF4-AC4C-B253-FD2E-7BA892941A6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39276" y="4569908"/>
                  <a:ext cx="126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4D87193-0F88-B743-EEC4-4D1EEA00F157}"/>
                    </a:ext>
                  </a:extLst>
                </p14:cNvPr>
                <p14:cNvContentPartPr/>
                <p14:nvPr/>
              </p14:nvContentPartPr>
              <p14:xfrm>
                <a:off x="7666716" y="4673948"/>
                <a:ext cx="61200" cy="115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4D87193-0F88-B743-EEC4-4D1EEA00F15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657716" y="4665308"/>
                  <a:ext cx="78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1E40121-F1BA-1A92-4E44-2A8CCF205DF8}"/>
                    </a:ext>
                  </a:extLst>
                </p14:cNvPr>
                <p14:cNvContentPartPr/>
                <p14:nvPr/>
              </p14:nvContentPartPr>
              <p14:xfrm>
                <a:off x="7814316" y="4653428"/>
                <a:ext cx="68400" cy="142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1E40121-F1BA-1A92-4E44-2A8CCF205DF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805316" y="4644428"/>
                  <a:ext cx="86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9802120-9C2A-5B35-C124-6226FA930EED}"/>
                    </a:ext>
                  </a:extLst>
                </p14:cNvPr>
                <p14:cNvContentPartPr/>
                <p14:nvPr/>
              </p14:nvContentPartPr>
              <p14:xfrm>
                <a:off x="7930236" y="4593308"/>
                <a:ext cx="105480" cy="229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9802120-9C2A-5B35-C124-6226FA930E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921596" y="4584668"/>
                  <a:ext cx="123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19560E0-FA26-75A7-4B5F-5FBB95BA0781}"/>
                    </a:ext>
                  </a:extLst>
                </p14:cNvPr>
                <p14:cNvContentPartPr/>
                <p14:nvPr/>
              </p14:nvContentPartPr>
              <p14:xfrm>
                <a:off x="8038956" y="4680788"/>
                <a:ext cx="81720" cy="127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19560E0-FA26-75A7-4B5F-5FBB95BA078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29956" y="4672148"/>
                  <a:ext cx="99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475CE65-5672-74AE-D734-F0C81BB91E4C}"/>
                    </a:ext>
                  </a:extLst>
                </p14:cNvPr>
                <p14:cNvContentPartPr/>
                <p14:nvPr/>
              </p14:nvContentPartPr>
              <p14:xfrm>
                <a:off x="8206716" y="4690508"/>
                <a:ext cx="14760" cy="92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475CE65-5672-74AE-D734-F0C81BB91E4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97716" y="4681508"/>
                  <a:ext cx="32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35F70D4-6BFD-9C14-30D0-6EB7B925F818}"/>
                    </a:ext>
                  </a:extLst>
                </p14:cNvPr>
                <p14:cNvContentPartPr/>
                <p14:nvPr/>
              </p14:nvContentPartPr>
              <p14:xfrm>
                <a:off x="8286276" y="4585028"/>
                <a:ext cx="100800" cy="243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35F70D4-6BFD-9C14-30D0-6EB7B925F81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277276" y="4576388"/>
                  <a:ext cx="118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0E7FED-E6BA-380C-D83C-F484067EA0BB}"/>
                    </a:ext>
                  </a:extLst>
                </p14:cNvPr>
                <p14:cNvContentPartPr/>
                <p14:nvPr/>
              </p14:nvContentPartPr>
              <p14:xfrm>
                <a:off x="7710636" y="3913628"/>
                <a:ext cx="90360" cy="226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0E7FED-E6BA-380C-D83C-F484067EA0B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701996" y="3904988"/>
                  <a:ext cx="108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7B9DF28-4B7D-CF48-A266-8777D1AEF302}"/>
                    </a:ext>
                  </a:extLst>
                </p14:cNvPr>
                <p14:cNvContentPartPr/>
                <p14:nvPr/>
              </p14:nvContentPartPr>
              <p14:xfrm>
                <a:off x="7857156" y="3996068"/>
                <a:ext cx="20880" cy="125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7B9DF28-4B7D-CF48-A266-8777D1AEF30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848156" y="3987068"/>
                  <a:ext cx="38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64C6821-EE0D-34F1-7785-2F54CD41B3C5}"/>
                    </a:ext>
                  </a:extLst>
                </p14:cNvPr>
                <p14:cNvContentPartPr/>
                <p14:nvPr/>
              </p14:nvContentPartPr>
              <p14:xfrm>
                <a:off x="8031756" y="3963668"/>
                <a:ext cx="95400" cy="126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64C6821-EE0D-34F1-7785-2F54CD41B3C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023116" y="3954668"/>
                  <a:ext cx="113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09D7759-8D77-5C8C-475F-97DEEE8A9CD5}"/>
                    </a:ext>
                  </a:extLst>
                </p14:cNvPr>
                <p14:cNvContentPartPr/>
                <p14:nvPr/>
              </p14:nvContentPartPr>
              <p14:xfrm>
                <a:off x="8165316" y="3874388"/>
                <a:ext cx="102600" cy="254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09D7759-8D77-5C8C-475F-97DEEE8A9CD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56676" y="3865388"/>
                  <a:ext cx="120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25E3560-3EC1-6DDB-4DA9-6C1433A34342}"/>
                    </a:ext>
                  </a:extLst>
                </p14:cNvPr>
                <p14:cNvContentPartPr/>
                <p14:nvPr/>
              </p14:nvContentPartPr>
              <p14:xfrm>
                <a:off x="7149396" y="4316108"/>
                <a:ext cx="1076040" cy="161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25E3560-3EC1-6DDB-4DA9-6C1433A3434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40756" y="4307108"/>
                  <a:ext cx="1093680" cy="17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434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16</a:t>
            </a:fld>
            <a:endParaRPr lang="en-IN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422269B-53C5-F775-8F66-45A269A21CC0}"/>
              </a:ext>
            </a:extLst>
          </p:cNvPr>
          <p:cNvGrpSpPr/>
          <p:nvPr/>
        </p:nvGrpSpPr>
        <p:grpSpPr>
          <a:xfrm>
            <a:off x="216295" y="408659"/>
            <a:ext cx="8145720" cy="3859200"/>
            <a:chOff x="216295" y="408659"/>
            <a:chExt cx="8145720" cy="38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E1BFE9-3647-D86B-886F-C7937B3D3B74}"/>
                    </a:ext>
                  </a:extLst>
                </p14:cNvPr>
                <p14:cNvContentPartPr/>
                <p14:nvPr/>
              </p14:nvContentPartPr>
              <p14:xfrm>
                <a:off x="3827095" y="1069979"/>
                <a:ext cx="4534920" cy="3197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E1BFE9-3647-D86B-886F-C7937B3D3B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8455" y="1060979"/>
                  <a:ext cx="4552560" cy="32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424408-4A15-F75D-CFC2-E993DF4EE2BB}"/>
                    </a:ext>
                  </a:extLst>
                </p14:cNvPr>
                <p14:cNvContentPartPr/>
                <p14:nvPr/>
              </p14:nvContentPartPr>
              <p14:xfrm>
                <a:off x="4257295" y="2379299"/>
                <a:ext cx="851040" cy="860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424408-4A15-F75D-CFC2-E993DF4EE2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48295" y="2370659"/>
                  <a:ext cx="868680" cy="8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2CA0ED-DE5A-F90E-543F-4B489562F3C5}"/>
                    </a:ext>
                  </a:extLst>
                </p14:cNvPr>
                <p14:cNvContentPartPr/>
                <p14:nvPr/>
              </p14:nvContentPartPr>
              <p14:xfrm>
                <a:off x="6565975" y="2384339"/>
                <a:ext cx="932400" cy="766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2CA0ED-DE5A-F90E-543F-4B489562F3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7335" y="2375339"/>
                  <a:ext cx="95004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22DE99-D7B6-EE25-36D9-27B7C5BDD19A}"/>
                    </a:ext>
                  </a:extLst>
                </p14:cNvPr>
                <p14:cNvContentPartPr/>
                <p14:nvPr/>
              </p14:nvContentPartPr>
              <p14:xfrm>
                <a:off x="6604135" y="2557139"/>
                <a:ext cx="150840" cy="346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22DE99-D7B6-EE25-36D9-27B7C5BDD1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95495" y="2548499"/>
                  <a:ext cx="168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03157C-51E8-EA44-2E50-C54335F900DE}"/>
                    </a:ext>
                  </a:extLst>
                </p14:cNvPr>
                <p14:cNvContentPartPr/>
                <p14:nvPr/>
              </p14:nvContentPartPr>
              <p14:xfrm>
                <a:off x="6778735" y="2570099"/>
                <a:ext cx="456480" cy="250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03157C-51E8-EA44-2E50-C54335F900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69735" y="2561099"/>
                  <a:ext cx="474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C9E4B7-401D-9C6A-9A9E-F0E9A8101A91}"/>
                    </a:ext>
                  </a:extLst>
                </p14:cNvPr>
                <p14:cNvContentPartPr/>
                <p14:nvPr/>
              </p14:nvContentPartPr>
              <p14:xfrm>
                <a:off x="7207135" y="2472899"/>
                <a:ext cx="176040" cy="28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C9E4B7-401D-9C6A-9A9E-F0E9A8101A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8495" y="2464259"/>
                  <a:ext cx="193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F00F05-C64B-52A1-D241-2B1242784EE9}"/>
                    </a:ext>
                  </a:extLst>
                </p14:cNvPr>
                <p14:cNvContentPartPr/>
                <p14:nvPr/>
              </p14:nvContentPartPr>
              <p14:xfrm>
                <a:off x="6236935" y="2791859"/>
                <a:ext cx="8640" cy="7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F00F05-C64B-52A1-D241-2B1242784E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27935" y="2782859"/>
                  <a:ext cx="26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BCD94C-4B46-CBB8-EAAB-F0E52DF75E04}"/>
                    </a:ext>
                  </a:extLst>
                </p14:cNvPr>
                <p14:cNvContentPartPr/>
                <p14:nvPr/>
              </p14:nvContentPartPr>
              <p14:xfrm>
                <a:off x="6191215" y="2585579"/>
                <a:ext cx="93240" cy="105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BCD94C-4B46-CBB8-EAAB-F0E52DF75E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2575" y="2576939"/>
                  <a:ext cx="110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874E65-B722-1CEC-FA9C-9379D0BD81D4}"/>
                    </a:ext>
                  </a:extLst>
                </p14:cNvPr>
                <p14:cNvContentPartPr/>
                <p14:nvPr/>
              </p14:nvContentPartPr>
              <p14:xfrm>
                <a:off x="6308215" y="2673779"/>
                <a:ext cx="111960" cy="180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874E65-B722-1CEC-FA9C-9379D0BD81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99215" y="2664779"/>
                  <a:ext cx="129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C4DB754-59FD-2105-F391-02681030AFD4}"/>
                    </a:ext>
                  </a:extLst>
                </p14:cNvPr>
                <p14:cNvContentPartPr/>
                <p14:nvPr/>
              </p14:nvContentPartPr>
              <p14:xfrm>
                <a:off x="4258015" y="2699699"/>
                <a:ext cx="180360" cy="239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C4DB754-59FD-2105-F391-02681030AF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9015" y="2690699"/>
                  <a:ext cx="198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E4D8CF4-A44F-06B5-1137-84C9BF1E0CB7}"/>
                    </a:ext>
                  </a:extLst>
                </p14:cNvPr>
                <p14:cNvContentPartPr/>
                <p14:nvPr/>
              </p14:nvContentPartPr>
              <p14:xfrm>
                <a:off x="4411015" y="2633099"/>
                <a:ext cx="266400" cy="218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E4D8CF4-A44F-06B5-1137-84C9BF1E0C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02015" y="2624099"/>
                  <a:ext cx="284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19D2A6-1220-AA88-8EA0-AB4CDDD2F258}"/>
                    </a:ext>
                  </a:extLst>
                </p14:cNvPr>
                <p14:cNvContentPartPr/>
                <p14:nvPr/>
              </p14:nvContentPartPr>
              <p14:xfrm>
                <a:off x="4670935" y="2682779"/>
                <a:ext cx="132840" cy="9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19D2A6-1220-AA88-8EA0-AB4CDDD2F2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61935" y="2674139"/>
                  <a:ext cx="150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928D9D-75CF-B0F4-1E45-CA1E966CD761}"/>
                    </a:ext>
                  </a:extLst>
                </p14:cNvPr>
                <p14:cNvContentPartPr/>
                <p14:nvPr/>
              </p14:nvContentPartPr>
              <p14:xfrm>
                <a:off x="4822495" y="2509979"/>
                <a:ext cx="137880" cy="315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928D9D-75CF-B0F4-1E45-CA1E966CD7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13855" y="2500979"/>
                  <a:ext cx="155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48CC4B-3087-7512-B56F-8D344A0D4CEE}"/>
                    </a:ext>
                  </a:extLst>
                </p14:cNvPr>
                <p14:cNvContentPartPr/>
                <p14:nvPr/>
              </p14:nvContentPartPr>
              <p14:xfrm>
                <a:off x="4724935" y="2309099"/>
                <a:ext cx="111240" cy="17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48CC4B-3087-7512-B56F-8D344A0D4C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5935" y="2300459"/>
                  <a:ext cx="128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5382C3F-113B-A5C9-1858-186F9C827185}"/>
                    </a:ext>
                  </a:extLst>
                </p14:cNvPr>
                <p14:cNvContentPartPr/>
                <p14:nvPr/>
              </p14:nvContentPartPr>
              <p14:xfrm>
                <a:off x="4801615" y="2347979"/>
                <a:ext cx="53280" cy="10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5382C3F-113B-A5C9-1858-186F9C8271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92615" y="2338979"/>
                  <a:ext cx="70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4691FD-4552-D6A3-D869-29764980AA92}"/>
                    </a:ext>
                  </a:extLst>
                </p14:cNvPr>
                <p14:cNvContentPartPr/>
                <p14:nvPr/>
              </p14:nvContentPartPr>
              <p14:xfrm>
                <a:off x="5186095" y="2848379"/>
                <a:ext cx="10800" cy="10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4691FD-4552-D6A3-D869-29764980AA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7455" y="2839379"/>
                  <a:ext cx="28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9D0B06-6782-24A7-A870-E0E2611F8B0B}"/>
                    </a:ext>
                  </a:extLst>
                </p14:cNvPr>
                <p14:cNvContentPartPr/>
                <p14:nvPr/>
              </p14:nvContentPartPr>
              <p14:xfrm>
                <a:off x="5184295" y="2660459"/>
                <a:ext cx="39600" cy="86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9D0B06-6782-24A7-A870-E0E2611F8B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75295" y="2651459"/>
                  <a:ext cx="57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FB3BA7-E41D-DEF7-EB1C-821CC9C6D87F}"/>
                    </a:ext>
                  </a:extLst>
                </p14:cNvPr>
                <p14:cNvContentPartPr/>
                <p14:nvPr/>
              </p14:nvContentPartPr>
              <p14:xfrm>
                <a:off x="5248735" y="2756219"/>
                <a:ext cx="105840" cy="171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FB3BA7-E41D-DEF7-EB1C-821CC9C6D8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40095" y="2747579"/>
                  <a:ext cx="123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40DC1C-FB84-E734-E1C6-510087261458}"/>
                    </a:ext>
                  </a:extLst>
                </p14:cNvPr>
                <p14:cNvContentPartPr/>
                <p14:nvPr/>
              </p14:nvContentPartPr>
              <p14:xfrm>
                <a:off x="5547895" y="2800859"/>
                <a:ext cx="266040" cy="62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40DC1C-FB84-E734-E1C6-5100872614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38895" y="2792219"/>
                  <a:ext cx="283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E0108F-CE9C-EC2B-5921-2B8A0F4D1D80}"/>
                    </a:ext>
                  </a:extLst>
                </p14:cNvPr>
                <p14:cNvContentPartPr/>
                <p14:nvPr/>
              </p14:nvContentPartPr>
              <p14:xfrm>
                <a:off x="5631415" y="2643539"/>
                <a:ext cx="152640" cy="324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E0108F-CE9C-EC2B-5921-2B8A0F4D1D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2775" y="2634539"/>
                  <a:ext cx="1702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5223EF-B226-C736-22B5-B8E5AD56E3ED}"/>
                    </a:ext>
                  </a:extLst>
                </p14:cNvPr>
                <p14:cNvContentPartPr/>
                <p14:nvPr/>
              </p14:nvContentPartPr>
              <p14:xfrm>
                <a:off x="4513615" y="3301259"/>
                <a:ext cx="154080" cy="262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5223EF-B226-C736-22B5-B8E5AD56E3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4615" y="3292259"/>
                  <a:ext cx="1717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15F7B17-8279-75DF-1F9D-099B92E5674D}"/>
                    </a:ext>
                  </a:extLst>
                </p14:cNvPr>
                <p14:cNvContentPartPr/>
                <p14:nvPr/>
              </p14:nvContentPartPr>
              <p14:xfrm>
                <a:off x="4623055" y="3285419"/>
                <a:ext cx="69120" cy="73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15F7B17-8279-75DF-1F9D-099B92E567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14415" y="3276419"/>
                  <a:ext cx="86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489BA5-1B3E-BE75-BEFD-D3F37FC2C5F2}"/>
                    </a:ext>
                  </a:extLst>
                </p14:cNvPr>
                <p14:cNvContentPartPr/>
                <p14:nvPr/>
              </p14:nvContentPartPr>
              <p14:xfrm>
                <a:off x="4712335" y="3378659"/>
                <a:ext cx="74880" cy="179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489BA5-1B3E-BE75-BEFD-D3F37FC2C5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03335" y="3370019"/>
                  <a:ext cx="92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20A638-111F-44A1-8214-3463BB5E7482}"/>
                    </a:ext>
                  </a:extLst>
                </p14:cNvPr>
                <p14:cNvContentPartPr/>
                <p14:nvPr/>
              </p14:nvContentPartPr>
              <p14:xfrm>
                <a:off x="4770295" y="3354899"/>
                <a:ext cx="189720" cy="129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20A638-111F-44A1-8214-3463BB5E74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1655" y="3345899"/>
                  <a:ext cx="207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CA507DC-7536-DDA3-1090-6A8426D70271}"/>
                    </a:ext>
                  </a:extLst>
                </p14:cNvPr>
                <p14:cNvContentPartPr/>
                <p14:nvPr/>
              </p14:nvContentPartPr>
              <p14:xfrm>
                <a:off x="4994215" y="3402419"/>
                <a:ext cx="78480" cy="32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CA507DC-7536-DDA3-1090-6A8426D70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5215" y="3393779"/>
                  <a:ext cx="96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A3E46D-1785-25F4-96C3-D5DFC9B61F26}"/>
                    </a:ext>
                  </a:extLst>
                </p14:cNvPr>
                <p14:cNvContentPartPr/>
                <p14:nvPr/>
              </p14:nvContentPartPr>
              <p14:xfrm>
                <a:off x="5131015" y="3265619"/>
                <a:ext cx="86760" cy="184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A3E46D-1785-25F4-96C3-D5DFC9B61F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22375" y="3256979"/>
                  <a:ext cx="104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6FC447C-1F43-A0AC-BD9A-8A5A479229E5}"/>
                    </a:ext>
                  </a:extLst>
                </p14:cNvPr>
                <p14:cNvContentPartPr/>
                <p14:nvPr/>
              </p14:nvContentPartPr>
              <p14:xfrm>
                <a:off x="6789535" y="3243659"/>
                <a:ext cx="193680" cy="298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6FC447C-1F43-A0AC-BD9A-8A5A479229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80895" y="3234659"/>
                  <a:ext cx="211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8C9861-B1C2-1339-F747-CE1920638908}"/>
                    </a:ext>
                  </a:extLst>
                </p14:cNvPr>
                <p14:cNvContentPartPr/>
                <p14:nvPr/>
              </p14:nvContentPartPr>
              <p14:xfrm>
                <a:off x="6963775" y="3264539"/>
                <a:ext cx="53640" cy="36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8C9861-B1C2-1339-F747-CE19206389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55135" y="3255539"/>
                  <a:ext cx="71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7C0F4D1-02A0-26B8-FD57-E23F8222CA86}"/>
                    </a:ext>
                  </a:extLst>
                </p14:cNvPr>
                <p14:cNvContentPartPr/>
                <p14:nvPr/>
              </p14:nvContentPartPr>
              <p14:xfrm>
                <a:off x="7021735" y="3317819"/>
                <a:ext cx="151200" cy="177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7C0F4D1-02A0-26B8-FD57-E23F8222CA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12735" y="3308819"/>
                  <a:ext cx="168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00C7249-E241-CEA8-6EA7-936C96B5B18B}"/>
                    </a:ext>
                  </a:extLst>
                </p14:cNvPr>
                <p14:cNvContentPartPr/>
                <p14:nvPr/>
              </p14:nvContentPartPr>
              <p14:xfrm>
                <a:off x="7136935" y="3382979"/>
                <a:ext cx="88920" cy="43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00C7249-E241-CEA8-6EA7-936C96B5B1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28295" y="3374339"/>
                  <a:ext cx="1065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213FC5A-4796-19A8-8E9B-B2F332C655B7}"/>
                    </a:ext>
                  </a:extLst>
                </p14:cNvPr>
                <p14:cNvContentPartPr/>
                <p14:nvPr/>
              </p14:nvContentPartPr>
              <p14:xfrm>
                <a:off x="7303615" y="3289019"/>
                <a:ext cx="167040" cy="18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213FC5A-4796-19A8-8E9B-B2F332C655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4615" y="3280379"/>
                  <a:ext cx="184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16B83D-936E-98B8-4F53-AE566C311440}"/>
                    </a:ext>
                  </a:extLst>
                </p14:cNvPr>
                <p14:cNvContentPartPr/>
                <p14:nvPr/>
              </p14:nvContentPartPr>
              <p14:xfrm>
                <a:off x="7542655" y="3393779"/>
                <a:ext cx="10800" cy="1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16B83D-936E-98B8-4F53-AE566C3114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33655" y="3385139"/>
                  <a:ext cx="28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E29352-9E09-6A87-1239-0E34232E79C7}"/>
                    </a:ext>
                  </a:extLst>
                </p14:cNvPr>
                <p14:cNvContentPartPr/>
                <p14:nvPr/>
              </p14:nvContentPartPr>
              <p14:xfrm>
                <a:off x="505735" y="967739"/>
                <a:ext cx="21600" cy="17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E29352-9E09-6A87-1239-0E34232E79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7095" y="958739"/>
                  <a:ext cx="39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5C39D3-BE77-2244-9DEC-C4BDC9B5DB32}"/>
                    </a:ext>
                  </a:extLst>
                </p14:cNvPr>
                <p14:cNvContentPartPr/>
                <p14:nvPr/>
              </p14:nvContentPartPr>
              <p14:xfrm>
                <a:off x="343375" y="436019"/>
                <a:ext cx="268200" cy="40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5C39D3-BE77-2244-9DEC-C4BDC9B5DB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4375" y="427379"/>
                  <a:ext cx="2858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15249E-CE1A-CAAC-E21F-A0E047DF2D59}"/>
                    </a:ext>
                  </a:extLst>
                </p14:cNvPr>
                <p14:cNvContentPartPr/>
                <p14:nvPr/>
              </p14:nvContentPartPr>
              <p14:xfrm>
                <a:off x="632815" y="446099"/>
                <a:ext cx="112680" cy="66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15249E-CE1A-CAAC-E21F-A0E047DF2D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3815" y="437459"/>
                  <a:ext cx="13032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93524-9BA6-3DDC-70E6-576847E8F642}"/>
                    </a:ext>
                  </a:extLst>
                </p14:cNvPr>
                <p14:cNvContentPartPr/>
                <p14:nvPr/>
              </p14:nvContentPartPr>
              <p14:xfrm>
                <a:off x="692575" y="605579"/>
                <a:ext cx="291240" cy="53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93524-9BA6-3DDC-70E6-576847E8F6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3935" y="596579"/>
                  <a:ext cx="3088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021A09-FC53-FF72-A3D1-83178EA27E03}"/>
                    </a:ext>
                  </a:extLst>
                </p14:cNvPr>
                <p14:cNvContentPartPr/>
                <p14:nvPr/>
              </p14:nvContentPartPr>
              <p14:xfrm>
                <a:off x="510775" y="853979"/>
                <a:ext cx="501480" cy="239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021A09-FC53-FF72-A3D1-83178EA27E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2135" y="845339"/>
                  <a:ext cx="519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2DC2AD-5BBB-FD33-6AEF-C52A4411D8A6}"/>
                    </a:ext>
                  </a:extLst>
                </p14:cNvPr>
                <p14:cNvContentPartPr/>
                <p14:nvPr/>
              </p14:nvContentPartPr>
              <p14:xfrm>
                <a:off x="674575" y="905459"/>
                <a:ext cx="371520" cy="16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2DC2AD-5BBB-FD33-6AEF-C52A4411D8A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5935" y="896459"/>
                  <a:ext cx="389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31E5D0-EF04-96BA-7E04-9A331294022F}"/>
                    </a:ext>
                  </a:extLst>
                </p14:cNvPr>
                <p14:cNvContentPartPr/>
                <p14:nvPr/>
              </p14:nvContentPartPr>
              <p14:xfrm>
                <a:off x="271735" y="1296779"/>
                <a:ext cx="253440" cy="59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31E5D0-EF04-96BA-7E04-9A33129402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3095" y="1288139"/>
                  <a:ext cx="27108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686562-9615-14F7-4723-17A7FFABCE01}"/>
                    </a:ext>
                  </a:extLst>
                </p14:cNvPr>
                <p14:cNvContentPartPr/>
                <p14:nvPr/>
              </p14:nvContentPartPr>
              <p14:xfrm>
                <a:off x="480175" y="1395419"/>
                <a:ext cx="45360" cy="8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686562-9615-14F7-4723-17A7FFABCE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1175" y="1386419"/>
                  <a:ext cx="63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32C951-D91C-6317-C8E4-F2ED57B19ADF}"/>
                    </a:ext>
                  </a:extLst>
                </p14:cNvPr>
                <p14:cNvContentPartPr/>
                <p14:nvPr/>
              </p14:nvContentPartPr>
              <p14:xfrm>
                <a:off x="609055" y="1464539"/>
                <a:ext cx="67320" cy="261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32C951-D91C-6317-C8E4-F2ED57B19A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0055" y="1455899"/>
                  <a:ext cx="84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BD59B4-A9B5-353C-9206-E559F7730B1E}"/>
                    </a:ext>
                  </a:extLst>
                </p14:cNvPr>
                <p14:cNvContentPartPr/>
                <p14:nvPr/>
              </p14:nvContentPartPr>
              <p14:xfrm>
                <a:off x="691135" y="1386419"/>
                <a:ext cx="80640" cy="22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BD59B4-A9B5-353C-9206-E559F7730B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2135" y="1377419"/>
                  <a:ext cx="98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A02F4E9-5174-CB5D-07FA-3B74AA32C932}"/>
                    </a:ext>
                  </a:extLst>
                </p14:cNvPr>
                <p14:cNvContentPartPr/>
                <p14:nvPr/>
              </p14:nvContentPartPr>
              <p14:xfrm>
                <a:off x="830455" y="1521419"/>
                <a:ext cx="84240" cy="6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A02F4E9-5174-CB5D-07FA-3B74AA32C9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1815" y="1512779"/>
                  <a:ext cx="101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235AA6-57CA-CB2B-F768-6B932A62AC60}"/>
                    </a:ext>
                  </a:extLst>
                </p14:cNvPr>
                <p14:cNvContentPartPr/>
                <p14:nvPr/>
              </p14:nvContentPartPr>
              <p14:xfrm>
                <a:off x="928735" y="1319819"/>
                <a:ext cx="110520" cy="24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235AA6-57CA-CB2B-F768-6B932A62AC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0095" y="1310819"/>
                  <a:ext cx="128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CB3813-1355-E9B9-9726-731A25B14339}"/>
                    </a:ext>
                  </a:extLst>
                </p14:cNvPr>
                <p14:cNvContentPartPr/>
                <p14:nvPr/>
              </p14:nvContentPartPr>
              <p14:xfrm>
                <a:off x="1096135" y="1337099"/>
                <a:ext cx="88200" cy="7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CB3813-1355-E9B9-9726-731A25B143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7135" y="1328459"/>
                  <a:ext cx="105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958405-B515-15D6-0CD0-05471F6C3A57}"/>
                    </a:ext>
                  </a:extLst>
                </p14:cNvPr>
                <p14:cNvContentPartPr/>
                <p14:nvPr/>
              </p14:nvContentPartPr>
              <p14:xfrm>
                <a:off x="1394215" y="1040459"/>
                <a:ext cx="66960" cy="23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958405-B515-15D6-0CD0-05471F6C3A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85575" y="1031459"/>
                  <a:ext cx="84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3C57AD-B235-2035-8236-856D4565097E}"/>
                    </a:ext>
                  </a:extLst>
                </p14:cNvPr>
                <p14:cNvContentPartPr/>
                <p14:nvPr/>
              </p14:nvContentPartPr>
              <p14:xfrm>
                <a:off x="1509775" y="1133339"/>
                <a:ext cx="61920" cy="135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3C57AD-B235-2035-8236-856D456509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01135" y="1124699"/>
                  <a:ext cx="79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D8FBB5-6367-B429-450B-ACC63F35E821}"/>
                    </a:ext>
                  </a:extLst>
                </p14:cNvPr>
                <p14:cNvContentPartPr/>
                <p14:nvPr/>
              </p14:nvContentPartPr>
              <p14:xfrm>
                <a:off x="1519135" y="1005899"/>
                <a:ext cx="176760" cy="24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D8FBB5-6367-B429-450B-ACC63F35E8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10495" y="997259"/>
                  <a:ext cx="194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68D8FC-195D-812F-373E-FC32E3E2D547}"/>
                    </a:ext>
                  </a:extLst>
                </p14:cNvPr>
                <p14:cNvContentPartPr/>
                <p14:nvPr/>
              </p14:nvContentPartPr>
              <p14:xfrm>
                <a:off x="1667095" y="1021739"/>
                <a:ext cx="188640" cy="13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68D8FC-195D-812F-373E-FC32E3E2D5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8455" y="1012739"/>
                  <a:ext cx="206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58A20B-C493-D347-FF49-24EB9DA1F1FE}"/>
                    </a:ext>
                  </a:extLst>
                </p14:cNvPr>
                <p14:cNvContentPartPr/>
                <p14:nvPr/>
              </p14:nvContentPartPr>
              <p14:xfrm>
                <a:off x="1895335" y="1066379"/>
                <a:ext cx="18360" cy="3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58A20B-C493-D347-FF49-24EB9DA1F1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86335" y="1057379"/>
                  <a:ext cx="36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9FA36E-68AD-C5CE-C21E-D0EA7C1C2090}"/>
                    </a:ext>
                  </a:extLst>
                </p14:cNvPr>
                <p14:cNvContentPartPr/>
                <p14:nvPr/>
              </p14:nvContentPartPr>
              <p14:xfrm>
                <a:off x="1913335" y="920219"/>
                <a:ext cx="166680" cy="13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9FA36E-68AD-C5CE-C21E-D0EA7C1C20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04695" y="911579"/>
                  <a:ext cx="184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0B0C72-6D46-5BF6-2568-58EF02BBD665}"/>
                    </a:ext>
                  </a:extLst>
                </p14:cNvPr>
                <p14:cNvContentPartPr/>
                <p14:nvPr/>
              </p14:nvContentPartPr>
              <p14:xfrm>
                <a:off x="2184415" y="937139"/>
                <a:ext cx="120240" cy="7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0B0C72-6D46-5BF6-2568-58EF02BBD6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75415" y="928499"/>
                  <a:ext cx="137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7EF6B1-B2EB-EDB2-C34B-D1EE672A8ED2}"/>
                    </a:ext>
                  </a:extLst>
                </p14:cNvPr>
                <p14:cNvContentPartPr/>
                <p14:nvPr/>
              </p14:nvContentPartPr>
              <p14:xfrm>
                <a:off x="2167855" y="851819"/>
                <a:ext cx="15840" cy="33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7EF6B1-B2EB-EDB2-C34B-D1EE672A8E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58855" y="843179"/>
                  <a:ext cx="33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493766-B6EA-3072-8E06-569B420B6588}"/>
                    </a:ext>
                  </a:extLst>
                </p14:cNvPr>
                <p14:cNvContentPartPr/>
                <p14:nvPr/>
              </p14:nvContentPartPr>
              <p14:xfrm>
                <a:off x="2257855" y="612419"/>
                <a:ext cx="347760" cy="427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493766-B6EA-3072-8E06-569B420B658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48855" y="603779"/>
                  <a:ext cx="3654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646385-DADC-520A-885B-854DA73BCE3F}"/>
                    </a:ext>
                  </a:extLst>
                </p14:cNvPr>
                <p14:cNvContentPartPr/>
                <p14:nvPr/>
              </p14:nvContentPartPr>
              <p14:xfrm>
                <a:off x="2533975" y="769019"/>
                <a:ext cx="48600" cy="65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646385-DADC-520A-885B-854DA73BCE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25335" y="760379"/>
                  <a:ext cx="66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C9E4B5-B005-BC26-FB4A-58554A1501E6}"/>
                    </a:ext>
                  </a:extLst>
                </p14:cNvPr>
                <p14:cNvContentPartPr/>
                <p14:nvPr/>
              </p14:nvContentPartPr>
              <p14:xfrm>
                <a:off x="2606335" y="664619"/>
                <a:ext cx="150480" cy="407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C9E4B5-B005-BC26-FB4A-58554A1501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97695" y="655619"/>
                  <a:ext cx="1681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45FF26-D89B-13FB-3BAD-78C73BCA2BE9}"/>
                    </a:ext>
                  </a:extLst>
                </p14:cNvPr>
                <p14:cNvContentPartPr/>
                <p14:nvPr/>
              </p14:nvContentPartPr>
              <p14:xfrm>
                <a:off x="2384575" y="790979"/>
                <a:ext cx="84600" cy="6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45FF26-D89B-13FB-3BAD-78C73BCA2BE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75935" y="781979"/>
                  <a:ext cx="102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83B675-D09C-6B4E-96CA-9A2F16B64445}"/>
                    </a:ext>
                  </a:extLst>
                </p14:cNvPr>
                <p14:cNvContentPartPr/>
                <p14:nvPr/>
              </p14:nvContentPartPr>
              <p14:xfrm>
                <a:off x="2730535" y="456179"/>
                <a:ext cx="102600" cy="246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83B675-D09C-6B4E-96CA-9A2F16B644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21895" y="447179"/>
                  <a:ext cx="120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C3E7BD-1D61-03B3-86AE-F5B6D2AD0C34}"/>
                    </a:ext>
                  </a:extLst>
                </p14:cNvPr>
                <p14:cNvContentPartPr/>
                <p14:nvPr/>
              </p14:nvContentPartPr>
              <p14:xfrm>
                <a:off x="2941495" y="408659"/>
                <a:ext cx="113040" cy="27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C3E7BD-1D61-03B3-86AE-F5B6D2AD0C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32495" y="399659"/>
                  <a:ext cx="130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85E56D-725D-4AFE-80EA-5060D5B8D8EE}"/>
                    </a:ext>
                  </a:extLst>
                </p14:cNvPr>
                <p14:cNvContentPartPr/>
                <p14:nvPr/>
              </p14:nvContentPartPr>
              <p14:xfrm>
                <a:off x="908575" y="1254659"/>
                <a:ext cx="158760" cy="305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85E56D-725D-4AFE-80EA-5060D5B8D8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9575" y="1246019"/>
                  <a:ext cx="176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64574B-6AD0-9D1C-08A8-69A7A64AA16C}"/>
                    </a:ext>
                  </a:extLst>
                </p14:cNvPr>
                <p14:cNvContentPartPr/>
                <p14:nvPr/>
              </p14:nvContentPartPr>
              <p14:xfrm>
                <a:off x="281815" y="2321699"/>
                <a:ext cx="194400" cy="344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64574B-6AD0-9D1C-08A8-69A7A64AA1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815" y="2312699"/>
                  <a:ext cx="212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479D832-2521-8B10-7AF9-62BE2C6A2759}"/>
                    </a:ext>
                  </a:extLst>
                </p14:cNvPr>
                <p14:cNvContentPartPr/>
                <p14:nvPr/>
              </p14:nvContentPartPr>
              <p14:xfrm>
                <a:off x="216295" y="2423219"/>
                <a:ext cx="154080" cy="146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479D832-2521-8B10-7AF9-62BE2C6A275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7655" y="2414579"/>
                  <a:ext cx="171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FBA653C-AA5A-3731-1F0D-F663B1BB53B3}"/>
                    </a:ext>
                  </a:extLst>
                </p14:cNvPr>
                <p14:cNvContentPartPr/>
                <p14:nvPr/>
              </p14:nvContentPartPr>
              <p14:xfrm>
                <a:off x="396655" y="2339699"/>
                <a:ext cx="384120" cy="345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FBA653C-AA5A-3731-1F0D-F663B1BB53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8015" y="2330699"/>
                  <a:ext cx="4017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0230B2-97A8-70FD-F499-A806D996A168}"/>
                    </a:ext>
                  </a:extLst>
                </p14:cNvPr>
                <p14:cNvContentPartPr/>
                <p14:nvPr/>
              </p14:nvContentPartPr>
              <p14:xfrm>
                <a:off x="900295" y="1973939"/>
                <a:ext cx="628560" cy="353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0230B2-97A8-70FD-F499-A806D996A16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1655" y="1965299"/>
                  <a:ext cx="646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2C5860-79A1-B8E9-C688-7AF2062AA371}"/>
                    </a:ext>
                  </a:extLst>
                </p14:cNvPr>
                <p14:cNvContentPartPr/>
                <p14:nvPr/>
              </p14:nvContentPartPr>
              <p14:xfrm>
                <a:off x="1550095" y="1940459"/>
                <a:ext cx="124560" cy="10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2C5860-79A1-B8E9-C688-7AF2062AA3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41455" y="1931459"/>
                  <a:ext cx="142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6D70B5-8BBD-4FB7-5EC4-BDC73E9D9984}"/>
                    </a:ext>
                  </a:extLst>
                </p14:cNvPr>
                <p14:cNvContentPartPr/>
                <p14:nvPr/>
              </p14:nvContentPartPr>
              <p14:xfrm>
                <a:off x="1865815" y="1803659"/>
                <a:ext cx="63720" cy="6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6D70B5-8BBD-4FB7-5EC4-BDC73E9D99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56815" y="1794659"/>
                  <a:ext cx="81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1900E70-4042-637F-DB87-33E54BC5A4D4}"/>
                    </a:ext>
                  </a:extLst>
                </p14:cNvPr>
                <p14:cNvContentPartPr/>
                <p14:nvPr/>
              </p14:nvContentPartPr>
              <p14:xfrm>
                <a:off x="1879135" y="1663259"/>
                <a:ext cx="192960" cy="183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1900E70-4042-637F-DB87-33E54BC5A4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70495" y="1654259"/>
                  <a:ext cx="210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EFBDAB-FD2A-CF92-C801-99AEA63B22B7}"/>
                    </a:ext>
                  </a:extLst>
                </p14:cNvPr>
                <p14:cNvContentPartPr/>
                <p14:nvPr/>
              </p14:nvContentPartPr>
              <p14:xfrm>
                <a:off x="2378815" y="1418099"/>
                <a:ext cx="70920" cy="237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EFBDAB-FD2A-CF92-C801-99AEA63B22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69815" y="1409099"/>
                  <a:ext cx="88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874E70C-5A37-3392-16EA-973553B79ACF}"/>
                    </a:ext>
                  </a:extLst>
                </p14:cNvPr>
                <p14:cNvContentPartPr/>
                <p14:nvPr/>
              </p14:nvContentPartPr>
              <p14:xfrm>
                <a:off x="2531815" y="1534739"/>
                <a:ext cx="81720" cy="82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874E70C-5A37-3392-16EA-973553B79A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23175" y="1526099"/>
                  <a:ext cx="99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A0B909-FF77-66B5-F798-1997046866CE}"/>
                    </a:ext>
                  </a:extLst>
                </p14:cNvPr>
                <p14:cNvContentPartPr/>
                <p14:nvPr/>
              </p14:nvContentPartPr>
              <p14:xfrm>
                <a:off x="2506975" y="1364819"/>
                <a:ext cx="213120" cy="205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A0B909-FF77-66B5-F798-1997046866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98335" y="1355819"/>
                  <a:ext cx="230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D632306-CE37-A008-35AB-2AD760145376}"/>
                    </a:ext>
                  </a:extLst>
                </p14:cNvPr>
                <p14:cNvContentPartPr/>
                <p14:nvPr/>
              </p14:nvContentPartPr>
              <p14:xfrm>
                <a:off x="2726215" y="1310459"/>
                <a:ext cx="136080" cy="117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D632306-CE37-A008-35AB-2AD76014537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17575" y="1301459"/>
                  <a:ext cx="153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DD3D7B3-D4CF-E773-40D5-DD44673402E6}"/>
                    </a:ext>
                  </a:extLst>
                </p14:cNvPr>
                <p14:cNvContentPartPr/>
                <p14:nvPr/>
              </p14:nvContentPartPr>
              <p14:xfrm>
                <a:off x="2812615" y="1338899"/>
                <a:ext cx="91800" cy="207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DD3D7B3-D4CF-E773-40D5-DD44673402E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03975" y="1330259"/>
                  <a:ext cx="109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C8F5F5-D406-754B-4BC0-754A61E36692}"/>
                    </a:ext>
                  </a:extLst>
                </p14:cNvPr>
                <p14:cNvContentPartPr/>
                <p14:nvPr/>
              </p14:nvContentPartPr>
              <p14:xfrm>
                <a:off x="2818735" y="1395779"/>
                <a:ext cx="96840" cy="44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C8F5F5-D406-754B-4BC0-754A61E366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09735" y="1386779"/>
                  <a:ext cx="114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BE5EEB1-FD1A-DDD1-591E-09342AB2A237}"/>
                    </a:ext>
                  </a:extLst>
                </p14:cNvPr>
                <p14:cNvContentPartPr/>
                <p14:nvPr/>
              </p14:nvContentPartPr>
              <p14:xfrm>
                <a:off x="3096295" y="1237379"/>
                <a:ext cx="138240" cy="189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BE5EEB1-FD1A-DDD1-591E-09342AB2A2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87295" y="1228379"/>
                  <a:ext cx="155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10C283-04F4-FBBB-E3F1-FF5716993ECE}"/>
                    </a:ext>
                  </a:extLst>
                </p14:cNvPr>
                <p14:cNvContentPartPr/>
                <p14:nvPr/>
              </p14:nvContentPartPr>
              <p14:xfrm>
                <a:off x="355615" y="2932259"/>
                <a:ext cx="203760" cy="15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10C283-04F4-FBBB-E3F1-FF5716993E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6615" y="2923259"/>
                  <a:ext cx="221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CA89112-993D-0B62-08AF-6A99092A8240}"/>
                    </a:ext>
                  </a:extLst>
                </p14:cNvPr>
                <p14:cNvContentPartPr/>
                <p14:nvPr/>
              </p14:nvContentPartPr>
              <p14:xfrm>
                <a:off x="555775" y="2817419"/>
                <a:ext cx="40680" cy="92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CA89112-993D-0B62-08AF-6A99092A824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6775" y="2808779"/>
                  <a:ext cx="58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E0E21BA-5CC2-9EE9-9B4A-D1CCB3228B67}"/>
                    </a:ext>
                  </a:extLst>
                </p14:cNvPr>
                <p14:cNvContentPartPr/>
                <p14:nvPr/>
              </p14:nvContentPartPr>
              <p14:xfrm>
                <a:off x="483775" y="2705819"/>
                <a:ext cx="50040" cy="66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E0E21BA-5CC2-9EE9-9B4A-D1CCB3228B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4775" y="2697179"/>
                  <a:ext cx="67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48DB820-A34D-6A7C-3B97-B4382D7CF9F7}"/>
                    </a:ext>
                  </a:extLst>
                </p14:cNvPr>
                <p14:cNvContentPartPr/>
                <p14:nvPr/>
              </p14:nvContentPartPr>
              <p14:xfrm>
                <a:off x="631015" y="2687099"/>
                <a:ext cx="144720" cy="230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48DB820-A34D-6A7C-3B97-B4382D7CF9F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2375" y="2678099"/>
                  <a:ext cx="162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E7E3E9D-383B-4DDF-1FC1-078ACC69B4C1}"/>
                    </a:ext>
                  </a:extLst>
                </p14:cNvPr>
                <p14:cNvContentPartPr/>
                <p14:nvPr/>
              </p14:nvContentPartPr>
              <p14:xfrm>
                <a:off x="1138255" y="2530859"/>
                <a:ext cx="307080" cy="163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E7E3E9D-383B-4DDF-1FC1-078ACC69B4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9615" y="2522219"/>
                  <a:ext cx="324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15044C0-FF02-AD87-55E2-E303E0024ADC}"/>
                    </a:ext>
                  </a:extLst>
                </p14:cNvPr>
                <p14:cNvContentPartPr/>
                <p14:nvPr/>
              </p14:nvContentPartPr>
              <p14:xfrm>
                <a:off x="1398175" y="2414219"/>
                <a:ext cx="154440" cy="151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15044C0-FF02-AD87-55E2-E303E0024A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89535" y="2405219"/>
                  <a:ext cx="172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1D411D-876D-C0C5-6D7D-42816D324F3F}"/>
                    </a:ext>
                  </a:extLst>
                </p14:cNvPr>
                <p14:cNvContentPartPr/>
                <p14:nvPr/>
              </p14:nvContentPartPr>
              <p14:xfrm>
                <a:off x="1852855" y="2229179"/>
                <a:ext cx="182520" cy="456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1D411D-876D-C0C5-6D7D-42816D324F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44215" y="2220539"/>
                  <a:ext cx="2001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20438E-F850-00C7-2688-359E1DE62A2F}"/>
                    </a:ext>
                  </a:extLst>
                </p14:cNvPr>
                <p14:cNvContentPartPr/>
                <p14:nvPr/>
              </p14:nvContentPartPr>
              <p14:xfrm>
                <a:off x="1944295" y="2118299"/>
                <a:ext cx="28440" cy="50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20438E-F850-00C7-2688-359E1DE62A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35295" y="2109299"/>
                  <a:ext cx="46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41FC2EC-85BB-D81E-2C19-C230727704D3}"/>
                    </a:ext>
                  </a:extLst>
                </p14:cNvPr>
                <p14:cNvContentPartPr/>
                <p14:nvPr/>
              </p14:nvContentPartPr>
              <p14:xfrm>
                <a:off x="2060215" y="2111099"/>
                <a:ext cx="333360" cy="131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41FC2EC-85BB-D81E-2C19-C230727704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51215" y="2102459"/>
                  <a:ext cx="351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256E80-1772-8680-7DCC-281A398E9D3C}"/>
                    </a:ext>
                  </a:extLst>
                </p14:cNvPr>
                <p14:cNvContentPartPr/>
                <p14:nvPr/>
              </p14:nvContentPartPr>
              <p14:xfrm>
                <a:off x="2561335" y="1817339"/>
                <a:ext cx="431280" cy="366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256E80-1772-8680-7DCC-281A398E9D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52695" y="1808339"/>
                  <a:ext cx="4489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1931E7-B518-CACD-BE96-1EDA69F13CD9}"/>
                    </a:ext>
                  </a:extLst>
                </p14:cNvPr>
                <p14:cNvContentPartPr/>
                <p14:nvPr/>
              </p14:nvContentPartPr>
              <p14:xfrm>
                <a:off x="529495" y="3166259"/>
                <a:ext cx="617760" cy="47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1931E7-B518-CACD-BE96-1EDA69F13CD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0495" y="3157259"/>
                  <a:ext cx="6354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24AF93-D552-3E60-8DE6-A191985CCAE7}"/>
                    </a:ext>
                  </a:extLst>
                </p14:cNvPr>
                <p14:cNvContentPartPr/>
                <p14:nvPr/>
              </p14:nvContentPartPr>
              <p14:xfrm>
                <a:off x="1319695" y="2960339"/>
                <a:ext cx="85680" cy="111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24AF93-D552-3E60-8DE6-A191985CCA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10695" y="2951699"/>
                  <a:ext cx="103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1D07EB7-3956-9597-A199-E67084825B1D}"/>
                    </a:ext>
                  </a:extLst>
                </p14:cNvPr>
                <p14:cNvContentPartPr/>
                <p14:nvPr/>
              </p14:nvContentPartPr>
              <p14:xfrm>
                <a:off x="1273975" y="2855219"/>
                <a:ext cx="261720" cy="187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1D07EB7-3956-9597-A199-E67084825B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65335" y="2846219"/>
                  <a:ext cx="279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93A320F-96E2-B30A-5011-D93858D1944B}"/>
                    </a:ext>
                  </a:extLst>
                </p14:cNvPr>
                <p14:cNvContentPartPr/>
                <p14:nvPr/>
              </p14:nvContentPartPr>
              <p14:xfrm>
                <a:off x="1652695" y="2709779"/>
                <a:ext cx="163440" cy="200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93A320F-96E2-B30A-5011-D93858D194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44055" y="2700779"/>
                  <a:ext cx="181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59B9634-3F73-560C-2090-2C36F4E7F8A9}"/>
                    </a:ext>
                  </a:extLst>
                </p14:cNvPr>
                <p14:cNvContentPartPr/>
                <p14:nvPr/>
              </p14:nvContentPartPr>
              <p14:xfrm>
                <a:off x="1816135" y="2796179"/>
                <a:ext cx="43560" cy="59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59B9634-3F73-560C-2090-2C36F4E7F8A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07495" y="2787179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C5E5C84-FA9B-9389-36E4-F70091B6F6B5}"/>
                    </a:ext>
                  </a:extLst>
                </p14:cNvPr>
                <p14:cNvContentPartPr/>
                <p14:nvPr/>
              </p14:nvContentPartPr>
              <p14:xfrm>
                <a:off x="1803895" y="2606459"/>
                <a:ext cx="254160" cy="267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C5E5C84-FA9B-9389-36E4-F70091B6F6B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94895" y="2597459"/>
                  <a:ext cx="271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2D1784-A127-B29A-9806-EFEC9EB78E96}"/>
                    </a:ext>
                  </a:extLst>
                </p14:cNvPr>
                <p14:cNvContentPartPr/>
                <p14:nvPr/>
              </p14:nvContentPartPr>
              <p14:xfrm>
                <a:off x="2066695" y="2503499"/>
                <a:ext cx="160200" cy="236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2D1784-A127-B29A-9806-EFEC9EB78E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58055" y="2494859"/>
                  <a:ext cx="177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9570829-CB56-8A15-CCE7-25B5CA02C847}"/>
                    </a:ext>
                  </a:extLst>
                </p14:cNvPr>
                <p14:cNvContentPartPr/>
                <p14:nvPr/>
              </p14:nvContentPartPr>
              <p14:xfrm>
                <a:off x="2597335" y="2148539"/>
                <a:ext cx="407160" cy="332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9570829-CB56-8A15-CCE7-25B5CA02C84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88695" y="2139899"/>
                  <a:ext cx="424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DCD38D-4E8D-033A-D916-8361EC10D631}"/>
                    </a:ext>
                  </a:extLst>
                </p14:cNvPr>
                <p14:cNvContentPartPr/>
                <p14:nvPr/>
              </p14:nvContentPartPr>
              <p14:xfrm>
                <a:off x="3218695" y="2038019"/>
                <a:ext cx="87120" cy="134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DCD38D-4E8D-033A-D916-8361EC10D6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10055" y="2029379"/>
                  <a:ext cx="104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103206-94A7-3220-81B4-0A47EA13B759}"/>
                    </a:ext>
                  </a:extLst>
                </p14:cNvPr>
                <p14:cNvContentPartPr/>
                <p14:nvPr/>
              </p14:nvContentPartPr>
              <p14:xfrm>
                <a:off x="3198175" y="1968179"/>
                <a:ext cx="244080" cy="194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103206-94A7-3220-81B4-0A47EA13B7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89175" y="1959539"/>
                  <a:ext cx="261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E018EB0-E6D8-5BF9-26AA-165F1451302B}"/>
                    </a:ext>
                  </a:extLst>
                </p14:cNvPr>
                <p14:cNvContentPartPr/>
                <p14:nvPr/>
              </p14:nvContentPartPr>
              <p14:xfrm>
                <a:off x="3356215" y="1828499"/>
                <a:ext cx="77040" cy="70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E018EB0-E6D8-5BF9-26AA-165F1451302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47215" y="1819859"/>
                  <a:ext cx="94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66896B5-B08B-5343-4237-09F880AFCE6B}"/>
                    </a:ext>
                  </a:extLst>
                </p14:cNvPr>
                <p14:cNvContentPartPr/>
                <p14:nvPr/>
              </p14:nvContentPartPr>
              <p14:xfrm>
                <a:off x="3476455" y="1901579"/>
                <a:ext cx="101520" cy="136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66896B5-B08B-5343-4237-09F880AFCE6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67455" y="1892939"/>
                  <a:ext cx="119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01F420-D8DD-7160-9C83-F725A6CB6BBC}"/>
                    </a:ext>
                  </a:extLst>
                </p14:cNvPr>
                <p14:cNvContentPartPr/>
                <p14:nvPr/>
              </p14:nvContentPartPr>
              <p14:xfrm>
                <a:off x="3566455" y="1832819"/>
                <a:ext cx="161640" cy="144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01F420-D8DD-7160-9C83-F725A6CB6BB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57455" y="1823819"/>
                  <a:ext cx="179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1ABA7DE-E37E-F5A5-4C98-2CA9FF05B208}"/>
                    </a:ext>
                  </a:extLst>
                </p14:cNvPr>
                <p14:cNvContentPartPr/>
                <p14:nvPr/>
              </p14:nvContentPartPr>
              <p14:xfrm>
                <a:off x="1422655" y="3304139"/>
                <a:ext cx="324000" cy="279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1ABA7DE-E37E-F5A5-4C98-2CA9FF05B2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414015" y="3295139"/>
                  <a:ext cx="341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829AC26-13B8-A965-D195-905DB9D3D561}"/>
                    </a:ext>
                  </a:extLst>
                </p14:cNvPr>
                <p14:cNvContentPartPr/>
                <p14:nvPr/>
              </p14:nvContentPartPr>
              <p14:xfrm>
                <a:off x="1775455" y="3262739"/>
                <a:ext cx="84240" cy="151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829AC26-13B8-A965-D195-905DB9D3D56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66815" y="3253739"/>
                  <a:ext cx="101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200D66A-79EA-0C29-88AA-C0F84728EEDE}"/>
                    </a:ext>
                  </a:extLst>
                </p14:cNvPr>
                <p14:cNvContentPartPr/>
                <p14:nvPr/>
              </p14:nvContentPartPr>
              <p14:xfrm>
                <a:off x="1888495" y="3206579"/>
                <a:ext cx="95040" cy="94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200D66A-79EA-0C29-88AA-C0F84728EED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79855" y="3197939"/>
                  <a:ext cx="112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C41F167-7F5A-5CC7-8246-07A936E79251}"/>
                    </a:ext>
                  </a:extLst>
                </p14:cNvPr>
                <p14:cNvContentPartPr/>
                <p14:nvPr/>
              </p14:nvContentPartPr>
              <p14:xfrm>
                <a:off x="2114215" y="3224219"/>
                <a:ext cx="11160" cy="19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C41F167-7F5A-5CC7-8246-07A936E7925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05215" y="3215579"/>
                  <a:ext cx="28800" cy="3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021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6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E949-1D1E-45D1-8D60-09F300476C05}" type="datetime1">
              <a:rPr lang="en-IN" smtClean="0"/>
              <a:t>16-07-2022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EC411FB-5B51-4F73-A13F-8E7625312CB6}" type="datetime1">
              <a:rPr lang="en-IN" sz="900" smtClean="0">
                <a:solidFill>
                  <a:srgbClr val="E72D3F"/>
                </a:solidFill>
                <a:latin typeface="Proxima Nova"/>
                <a:sym typeface="Proxima Nova"/>
              </a:rPr>
              <a:t>16-07-2022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635172" y="692045"/>
            <a:ext cx="3308832" cy="132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Instructor:</a:t>
            </a:r>
            <a:r>
              <a:rPr lang="en-US" sz="1300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 Devesh Singh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LinkedIn:</a:t>
            </a:r>
            <a:r>
              <a:rPr lang="en-US" sz="1300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u="sng" dirty="0">
                <a:solidFill>
                  <a:srgbClr val="0563C1"/>
                </a:solidFill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https://www.linkedin.com/in/deveshhh3/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Instagram: </a:t>
            </a:r>
            <a:r>
              <a:rPr lang="en-IN" sz="1300" u="sng" dirty="0">
                <a:solidFill>
                  <a:srgbClr val="0563C1"/>
                </a:solidFill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https://www.instagram.com/deveshhh3/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dirty="0"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</a:rPr>
              <a:t>GitHub: </a:t>
            </a:r>
            <a:r>
              <a:rPr lang="en-IN" sz="1300" u="sng" dirty="0">
                <a:solidFill>
                  <a:srgbClr val="0563C1"/>
                </a:solidFill>
                <a:effectLst/>
                <a:latin typeface="Proxima Nova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https://github.com/deveshhh3/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CB76FE9-C88F-4A3C-BA76-B5560A427E15}" type="datetime1">
              <a:rPr lang="en-IN" sz="900" smtClean="0">
                <a:latin typeface="Proxima Nova Light"/>
              </a:rPr>
              <a:t>16-07-2022</a:t>
            </a:fld>
            <a:endParaRPr lang="en-IN" sz="900" dirty="0">
              <a:latin typeface="Proxima Nova Light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Light"/>
              </a:rPr>
              <a:pPr algn="r"/>
              <a:t>3</a:t>
            </a:fld>
            <a:endParaRPr lang="en-IN" sz="900" dirty="0">
              <a:latin typeface="Proxima Nov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Proxima Nova Light"/>
              </a:rPr>
              <a:t>What You’ll Learn</a:t>
            </a:r>
            <a:endParaRPr lang="en-US" sz="2800" dirty="0">
              <a:solidFill>
                <a:schemeClr val="bg1"/>
              </a:solidFill>
              <a:latin typeface="Proxima Nov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DADA1-8BEB-7444-8D62-1054AB2DC17A}"/>
              </a:ext>
            </a:extLst>
          </p:cNvPr>
          <p:cNvSpPr txBox="1"/>
          <p:nvPr/>
        </p:nvSpPr>
        <p:spPr>
          <a:xfrm>
            <a:off x="638175" y="1507524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Proxima Nova Ligh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398F4-077D-CC4A-A59A-000424E2840F}"/>
              </a:ext>
            </a:extLst>
          </p:cNvPr>
          <p:cNvSpPr txBox="1"/>
          <p:nvPr/>
        </p:nvSpPr>
        <p:spPr>
          <a:xfrm>
            <a:off x="1126962" y="1507524"/>
            <a:ext cx="648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 Nova Light"/>
              </a:rPr>
              <a:t>Understanding Python Data Structures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8B510-357C-0343-8403-F27CC8D815FA}"/>
              </a:ext>
            </a:extLst>
          </p:cNvPr>
          <p:cNvSpPr txBox="1"/>
          <p:nvPr/>
        </p:nvSpPr>
        <p:spPr>
          <a:xfrm>
            <a:off x="642293" y="1931780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Proxima Nova Light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9574F-69E8-C841-945F-485D145E6FFB}"/>
              </a:ext>
            </a:extLst>
          </p:cNvPr>
          <p:cNvSpPr txBox="1"/>
          <p:nvPr/>
        </p:nvSpPr>
        <p:spPr>
          <a:xfrm>
            <a:off x="1131080" y="1931780"/>
            <a:ext cx="73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 Nova Light"/>
              </a:rPr>
              <a:t>Primitive and Non-Primitive Data Structures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DA526-7246-5E47-BF08-5DD63D058FBC}"/>
              </a:ext>
            </a:extLst>
          </p:cNvPr>
          <p:cNvSpPr txBox="1"/>
          <p:nvPr/>
        </p:nvSpPr>
        <p:spPr>
          <a:xfrm>
            <a:off x="638176" y="2810754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Proxima Nova Light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4E562-F658-5A48-ADA3-29F935235E39}"/>
              </a:ext>
            </a:extLst>
          </p:cNvPr>
          <p:cNvSpPr txBox="1"/>
          <p:nvPr/>
        </p:nvSpPr>
        <p:spPr>
          <a:xfrm>
            <a:off x="1126962" y="2810754"/>
            <a:ext cx="700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 Nova Light"/>
              </a:rPr>
              <a:t>List/Set/Tuples/Dictionary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8B510-357C-0343-8403-F27CC8D815FA}"/>
              </a:ext>
            </a:extLst>
          </p:cNvPr>
          <p:cNvSpPr txBox="1"/>
          <p:nvPr/>
        </p:nvSpPr>
        <p:spPr>
          <a:xfrm>
            <a:off x="638175" y="2371267"/>
            <a:ext cx="4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Proxima Nova Light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99574F-69E8-C841-945F-485D145E6FFB}"/>
              </a:ext>
            </a:extLst>
          </p:cNvPr>
          <p:cNvSpPr txBox="1"/>
          <p:nvPr/>
        </p:nvSpPr>
        <p:spPr>
          <a:xfrm>
            <a:off x="1126962" y="2371267"/>
            <a:ext cx="73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 Nova Light"/>
              </a:rPr>
              <a:t>String Slicing and its importance</a:t>
            </a:r>
          </a:p>
        </p:txBody>
      </p:sp>
    </p:spTree>
    <p:extLst>
      <p:ext uri="{BB962C8B-B14F-4D97-AF65-F5344CB8AC3E}">
        <p14:creationId xmlns:p14="http://schemas.microsoft.com/office/powerpoint/2010/main" val="310819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8991" y="4731524"/>
            <a:ext cx="2057400" cy="273844"/>
          </a:xfrm>
          <a:prstGeom prst="rect">
            <a:avLst/>
          </a:prstGeom>
        </p:spPr>
        <p:txBody>
          <a:bodyPr/>
          <a:lstStyle/>
          <a:p>
            <a:fld id="{175C265D-5C6A-4512-8916-F812A05A56B5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16-07-2022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FF5C-7FC8-4109-B8D4-C404924A67A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5677" y="1232202"/>
            <a:ext cx="5320005" cy="87720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400" b="1" dirty="0">
                <a:latin typeface="Proxima Nova Light" panose="02000506030000020004" pitchFamily="2" charset="77"/>
              </a:rPr>
              <a:t>Data Structure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Proxima Nova Light" panose="02000506030000020004" pitchFamily="2" charset="77"/>
              </a:rPr>
              <a:t>Data Structures are a way of organizing and storing data so that they can be accessed and worked with efficiently.</a:t>
            </a:r>
            <a:endParaRPr lang="en-IN" sz="1200" dirty="0">
              <a:latin typeface="Proxima Nova Light" panose="02000506030000020004" pitchFamily="2" charset="77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4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Understanding Data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411FAA-EA73-4807-B27E-B7A243F32B71}"/>
              </a:ext>
            </a:extLst>
          </p:cNvPr>
          <p:cNvSpPr txBox="1">
            <a:spLocks/>
          </p:cNvSpPr>
          <p:nvPr/>
        </p:nvSpPr>
        <p:spPr>
          <a:xfrm>
            <a:off x="605677" y="2539111"/>
            <a:ext cx="5090782" cy="203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200" dirty="0">
                <a:latin typeface="Proxima Nova Light" panose="02000506030000020004" pitchFamily="2" charset="77"/>
              </a:rPr>
              <a:t>Common Operations performed on Data Structures: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Add an element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Update or Delete an element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Traverse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Sort the elements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1200" dirty="0">
                <a:latin typeface="Proxima Nova Light" panose="02000506030000020004" pitchFamily="2" charset="77"/>
              </a:rPr>
              <a:t>Search for an element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IN" sz="1200" dirty="0">
              <a:latin typeface="Proxima Nova Light" panose="02000506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2542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769D2E-7853-888C-3D61-76D4605F6F73}"/>
                  </a:ext>
                </a:extLst>
              </p14:cNvPr>
              <p14:cNvContentPartPr/>
              <p14:nvPr/>
            </p14:nvContentPartPr>
            <p14:xfrm>
              <a:off x="-178265" y="121613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769D2E-7853-888C-3D61-76D4605F6F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6905" y="12074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12E1E96-EA28-4BE5-D566-7EA603E23E99}"/>
              </a:ext>
            </a:extLst>
          </p:cNvPr>
          <p:cNvGrpSpPr/>
          <p:nvPr/>
        </p:nvGrpSpPr>
        <p:grpSpPr>
          <a:xfrm>
            <a:off x="422816" y="310739"/>
            <a:ext cx="1728000" cy="888480"/>
            <a:chOff x="422816" y="310739"/>
            <a:chExt cx="1728000" cy="88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CB4CB6-7B54-E34F-C785-5406495D5C70}"/>
                    </a:ext>
                  </a:extLst>
                </p14:cNvPr>
                <p14:cNvContentPartPr/>
                <p14:nvPr/>
              </p14:nvContentPartPr>
              <p14:xfrm>
                <a:off x="422816" y="310739"/>
                <a:ext cx="797040" cy="593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CB4CB6-7B54-E34F-C785-5406495D5C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816" y="301739"/>
                  <a:ext cx="8146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37C647-B435-2096-3CDF-38F68461CA96}"/>
                    </a:ext>
                  </a:extLst>
                </p14:cNvPr>
                <p14:cNvContentPartPr/>
                <p14:nvPr/>
              </p14:nvContentPartPr>
              <p14:xfrm>
                <a:off x="918176" y="662819"/>
                <a:ext cx="24120" cy="14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37C647-B435-2096-3CDF-38F68461CA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9536" y="653819"/>
                  <a:ext cx="41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F58770-C1B4-8935-1F1B-0013DA7233B2}"/>
                    </a:ext>
                  </a:extLst>
                </p14:cNvPr>
                <p14:cNvContentPartPr/>
                <p14:nvPr/>
              </p14:nvContentPartPr>
              <p14:xfrm>
                <a:off x="1204376" y="519179"/>
                <a:ext cx="773640" cy="680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F58770-C1B4-8935-1F1B-0013DA7233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5376" y="510539"/>
                  <a:ext cx="79128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4C8F96-22AE-408A-58E4-2A6BC7CA15FB}"/>
                    </a:ext>
                  </a:extLst>
                </p14:cNvPr>
                <p14:cNvContentPartPr/>
                <p14:nvPr/>
              </p14:nvContentPartPr>
              <p14:xfrm>
                <a:off x="826736" y="731939"/>
                <a:ext cx="1324080" cy="40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4C8F96-22AE-408A-58E4-2A6BC7CA15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8096" y="722939"/>
                  <a:ext cx="134172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ADBE37-C027-F850-9B44-1A965A956499}"/>
              </a:ext>
            </a:extLst>
          </p:cNvPr>
          <p:cNvGrpSpPr/>
          <p:nvPr/>
        </p:nvGrpSpPr>
        <p:grpSpPr>
          <a:xfrm>
            <a:off x="2616296" y="190139"/>
            <a:ext cx="1746000" cy="713520"/>
            <a:chOff x="2616296" y="190139"/>
            <a:chExt cx="1746000" cy="71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04824D-9A7D-A527-0DB5-78252EDAACEA}"/>
                    </a:ext>
                  </a:extLst>
                </p14:cNvPr>
                <p14:cNvContentPartPr/>
                <p14:nvPr/>
              </p14:nvContentPartPr>
              <p14:xfrm>
                <a:off x="2616296" y="466619"/>
                <a:ext cx="281160" cy="25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04824D-9A7D-A527-0DB5-78252EDAAC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7296" y="457979"/>
                  <a:ext cx="298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AB5B28-2B16-EDA2-57B1-B82599F13C6C}"/>
                    </a:ext>
                  </a:extLst>
                </p14:cNvPr>
                <p14:cNvContentPartPr/>
                <p14:nvPr/>
              </p14:nvContentPartPr>
              <p14:xfrm>
                <a:off x="2842736" y="190139"/>
                <a:ext cx="135720" cy="49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AB5B28-2B16-EDA2-57B1-B82599F13C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34096" y="181139"/>
                  <a:ext cx="1533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3B561E-BDB9-4F2E-B007-385D69188D49}"/>
                    </a:ext>
                  </a:extLst>
                </p14:cNvPr>
                <p14:cNvContentPartPr/>
                <p14:nvPr/>
              </p14:nvContentPartPr>
              <p14:xfrm>
                <a:off x="2967296" y="378419"/>
                <a:ext cx="215280" cy="267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3B561E-BDB9-4F2E-B007-385D69188D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8296" y="369779"/>
                  <a:ext cx="232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0212EE-3892-D5AF-0125-7AAD2B83CB54}"/>
                    </a:ext>
                  </a:extLst>
                </p14:cNvPr>
                <p14:cNvContentPartPr/>
                <p14:nvPr/>
              </p14:nvContentPartPr>
              <p14:xfrm>
                <a:off x="3627176" y="216779"/>
                <a:ext cx="226800" cy="49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0212EE-3892-D5AF-0125-7AAD2B83CB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18176" y="208139"/>
                  <a:ext cx="2444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BD2056-7CFA-9CD2-C7B6-722F22146351}"/>
                    </a:ext>
                  </a:extLst>
                </p14:cNvPr>
                <p14:cNvContentPartPr/>
                <p14:nvPr/>
              </p14:nvContentPartPr>
              <p14:xfrm>
                <a:off x="3860456" y="429179"/>
                <a:ext cx="191520" cy="21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BD2056-7CFA-9CD2-C7B6-722F221463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1456" y="420539"/>
                  <a:ext cx="209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932609-5CED-7EDE-3135-8B4D7AA42FEE}"/>
                    </a:ext>
                  </a:extLst>
                </p14:cNvPr>
                <p14:cNvContentPartPr/>
                <p14:nvPr/>
              </p14:nvContentPartPr>
              <p14:xfrm>
                <a:off x="4078976" y="428099"/>
                <a:ext cx="158040" cy="17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932609-5CED-7EDE-3135-8B4D7AA42F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70336" y="419459"/>
                  <a:ext cx="175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5255AE-1441-ED14-0925-BDD0C7174F6C}"/>
                    </a:ext>
                  </a:extLst>
                </p14:cNvPr>
                <p14:cNvContentPartPr/>
                <p14:nvPr/>
              </p14:nvContentPartPr>
              <p14:xfrm>
                <a:off x="3562736" y="657059"/>
                <a:ext cx="799560" cy="24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5255AE-1441-ED14-0925-BDD0C7174F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54096" y="648059"/>
                  <a:ext cx="8172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01D44-702A-C32A-F0B8-6A2CEBDA0FD4}"/>
              </a:ext>
            </a:extLst>
          </p:cNvPr>
          <p:cNvGrpSpPr/>
          <p:nvPr/>
        </p:nvGrpSpPr>
        <p:grpSpPr>
          <a:xfrm>
            <a:off x="161456" y="1431779"/>
            <a:ext cx="403560" cy="655200"/>
            <a:chOff x="161456" y="1431779"/>
            <a:chExt cx="40356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AF414D-10A5-0F6E-7CAC-3A7B20078125}"/>
                    </a:ext>
                  </a:extLst>
                </p14:cNvPr>
                <p14:cNvContentPartPr/>
                <p14:nvPr/>
              </p14:nvContentPartPr>
              <p14:xfrm>
                <a:off x="301136" y="1616459"/>
                <a:ext cx="51480" cy="23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AF414D-10A5-0F6E-7CAC-3A7B200781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496" y="1607819"/>
                  <a:ext cx="69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C69B58-AA80-5AEF-6785-983FA5AC5E2D}"/>
                    </a:ext>
                  </a:extLst>
                </p14:cNvPr>
                <p14:cNvContentPartPr/>
                <p14:nvPr/>
              </p14:nvContentPartPr>
              <p14:xfrm>
                <a:off x="161456" y="1431779"/>
                <a:ext cx="403560" cy="655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C69B58-AA80-5AEF-6785-983FA5AC5E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816" y="1423139"/>
                  <a:ext cx="421200" cy="67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6A0251-6F5D-39F8-D2D2-D0D5ED59C4C6}"/>
              </a:ext>
            </a:extLst>
          </p:cNvPr>
          <p:cNvGrpSpPr/>
          <p:nvPr/>
        </p:nvGrpSpPr>
        <p:grpSpPr>
          <a:xfrm>
            <a:off x="1008896" y="1333859"/>
            <a:ext cx="2847240" cy="743400"/>
            <a:chOff x="1008896" y="1333859"/>
            <a:chExt cx="2847240" cy="74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06A34D-46A0-D7E8-1FB3-F89E52CED107}"/>
                    </a:ext>
                  </a:extLst>
                </p14:cNvPr>
                <p14:cNvContentPartPr/>
                <p14:nvPr/>
              </p14:nvContentPartPr>
              <p14:xfrm>
                <a:off x="1008896" y="1446899"/>
                <a:ext cx="207720" cy="424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06A34D-46A0-D7E8-1FB3-F89E52CED1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9896" y="1437899"/>
                  <a:ext cx="2253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7219EAF-6915-4E8F-D228-C1659A7FB04E}"/>
                    </a:ext>
                  </a:extLst>
                </p14:cNvPr>
                <p14:cNvContentPartPr/>
                <p14:nvPr/>
              </p14:nvContentPartPr>
              <p14:xfrm>
                <a:off x="1249376" y="1516019"/>
                <a:ext cx="45360" cy="360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7219EAF-6915-4E8F-D228-C1659A7FB0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40376" y="1507019"/>
                  <a:ext cx="63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97435D-3330-E967-7BE8-82B228B6212A}"/>
                    </a:ext>
                  </a:extLst>
                </p14:cNvPr>
                <p14:cNvContentPartPr/>
                <p14:nvPr/>
              </p14:nvContentPartPr>
              <p14:xfrm>
                <a:off x="1196096" y="1622219"/>
                <a:ext cx="249120" cy="203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97435D-3330-E967-7BE8-82B228B621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7456" y="1613579"/>
                  <a:ext cx="266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6B5624-31E5-B9F6-65CC-2757C2D8D354}"/>
                    </a:ext>
                  </a:extLst>
                </p14:cNvPr>
                <p14:cNvContentPartPr/>
                <p14:nvPr/>
              </p14:nvContentPartPr>
              <p14:xfrm>
                <a:off x="1535576" y="1647059"/>
                <a:ext cx="151920" cy="165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6B5624-31E5-B9F6-65CC-2757C2D8D3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26576" y="1638059"/>
                  <a:ext cx="169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7D03B8-9062-0DCE-1A47-7D36241F57BC}"/>
                    </a:ext>
                  </a:extLst>
                </p14:cNvPr>
                <p14:cNvContentPartPr/>
                <p14:nvPr/>
              </p14:nvContentPartPr>
              <p14:xfrm>
                <a:off x="1659056" y="1438979"/>
                <a:ext cx="88920" cy="12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7D03B8-9062-0DCE-1A47-7D36241F57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50056" y="1430339"/>
                  <a:ext cx="106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8AE9F9-0885-8186-4627-C735188F96B2}"/>
                    </a:ext>
                  </a:extLst>
                </p14:cNvPr>
                <p14:cNvContentPartPr/>
                <p14:nvPr/>
              </p14:nvContentPartPr>
              <p14:xfrm>
                <a:off x="1780736" y="1619699"/>
                <a:ext cx="327240" cy="443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8AE9F9-0885-8186-4627-C735188F96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71736" y="1610699"/>
                  <a:ext cx="3448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5623D8-F1D4-7D22-893C-5C1286F31AAE}"/>
                    </a:ext>
                  </a:extLst>
                </p14:cNvPr>
                <p14:cNvContentPartPr/>
                <p14:nvPr/>
              </p14:nvContentPartPr>
              <p14:xfrm>
                <a:off x="2444936" y="1420259"/>
                <a:ext cx="17280" cy="297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5623D8-F1D4-7D22-893C-5C1286F31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36296" y="1411259"/>
                  <a:ext cx="34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74E736-59C0-C24C-B655-49C65E3CBE47}"/>
                    </a:ext>
                  </a:extLst>
                </p14:cNvPr>
                <p14:cNvContentPartPr/>
                <p14:nvPr/>
              </p14:nvContentPartPr>
              <p14:xfrm>
                <a:off x="2336576" y="1510619"/>
                <a:ext cx="454320" cy="164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74E736-59C0-C24C-B655-49C65E3CBE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27936" y="1501979"/>
                  <a:ext cx="471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4750F3-CB92-38A4-1EAE-4FADC6046E94}"/>
                    </a:ext>
                  </a:extLst>
                </p14:cNvPr>
                <p14:cNvContentPartPr/>
                <p14:nvPr/>
              </p14:nvContentPartPr>
              <p14:xfrm>
                <a:off x="2928776" y="1333859"/>
                <a:ext cx="435960" cy="34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4750F3-CB92-38A4-1EAE-4FADC6046E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20136" y="1325219"/>
                  <a:ext cx="453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8CAE90-CC07-8C76-282A-FB4FF7574EA4}"/>
                    </a:ext>
                  </a:extLst>
                </p14:cNvPr>
                <p14:cNvContentPartPr/>
                <p14:nvPr/>
              </p14:nvContentPartPr>
              <p14:xfrm>
                <a:off x="3283016" y="1459139"/>
                <a:ext cx="196920" cy="16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8CAE90-CC07-8C76-282A-FB4FF7574E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74016" y="1450499"/>
                  <a:ext cx="214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F287B2-BE83-ABCC-0CF9-1640001CA194}"/>
                    </a:ext>
                  </a:extLst>
                </p14:cNvPr>
                <p14:cNvContentPartPr/>
                <p14:nvPr/>
              </p14:nvContentPartPr>
              <p14:xfrm>
                <a:off x="1331456" y="1747139"/>
                <a:ext cx="1658520" cy="330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F287B2-BE83-ABCC-0CF9-1640001CA1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22816" y="1738139"/>
                  <a:ext cx="1676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382910-A82D-3637-7C4F-344F75802387}"/>
                    </a:ext>
                  </a:extLst>
                </p14:cNvPr>
                <p14:cNvContentPartPr/>
                <p14:nvPr/>
              </p14:nvContentPartPr>
              <p14:xfrm>
                <a:off x="3580016" y="1484699"/>
                <a:ext cx="276120" cy="11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382910-A82D-3637-7C4F-344F758023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71016" y="1476059"/>
                  <a:ext cx="29376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02CA13-58E0-AE96-CECB-419B166FC7A3}"/>
              </a:ext>
            </a:extLst>
          </p:cNvPr>
          <p:cNvGrpSpPr/>
          <p:nvPr/>
        </p:nvGrpSpPr>
        <p:grpSpPr>
          <a:xfrm>
            <a:off x="6982736" y="1689539"/>
            <a:ext cx="948240" cy="538200"/>
            <a:chOff x="6982736" y="1689539"/>
            <a:chExt cx="94824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1BB5895-4778-2C01-3478-C69D79A5EDAE}"/>
                    </a:ext>
                  </a:extLst>
                </p14:cNvPr>
                <p14:cNvContentPartPr/>
                <p14:nvPr/>
              </p14:nvContentPartPr>
              <p14:xfrm>
                <a:off x="6982736" y="1788899"/>
                <a:ext cx="103320" cy="238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1BB5895-4778-2C01-3478-C69D79A5ED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3736" y="1779899"/>
                  <a:ext cx="120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837F5B-9BA7-9DBF-CBD7-04085A1631E2}"/>
                    </a:ext>
                  </a:extLst>
                </p14:cNvPr>
                <p14:cNvContentPartPr/>
                <p14:nvPr/>
              </p14:nvContentPartPr>
              <p14:xfrm>
                <a:off x="7102976" y="1874579"/>
                <a:ext cx="213840" cy="35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837F5B-9BA7-9DBF-CBD7-04085A1631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3976" y="1865579"/>
                  <a:ext cx="231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29AA27-BB56-8601-3B0B-1CBEA1B8CEB2}"/>
                    </a:ext>
                  </a:extLst>
                </p14:cNvPr>
                <p14:cNvContentPartPr/>
                <p14:nvPr/>
              </p14:nvContentPartPr>
              <p14:xfrm>
                <a:off x="7205216" y="1714739"/>
                <a:ext cx="153720" cy="337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29AA27-BB56-8601-3B0B-1CBEA1B8CE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96216" y="1705739"/>
                  <a:ext cx="171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4F56B5-9872-975A-4A1D-DD94D22C5856}"/>
                    </a:ext>
                  </a:extLst>
                </p14:cNvPr>
                <p14:cNvContentPartPr/>
                <p14:nvPr/>
              </p14:nvContentPartPr>
              <p14:xfrm>
                <a:off x="7449656" y="1906979"/>
                <a:ext cx="6120" cy="4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4F56B5-9872-975A-4A1D-DD94D22C58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1016" y="1898339"/>
                  <a:ext cx="23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A01E4E-7E1C-EB1A-0B20-DF35C60C2D2E}"/>
                    </a:ext>
                  </a:extLst>
                </p14:cNvPr>
                <p14:cNvContentPartPr/>
                <p14:nvPr/>
              </p14:nvContentPartPr>
              <p14:xfrm>
                <a:off x="7554776" y="1975739"/>
                <a:ext cx="39960" cy="15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A01E4E-7E1C-EB1A-0B20-DF35C60C2D2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46136" y="1967099"/>
                  <a:ext cx="57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B5E817-1A11-D5D1-BD02-13ECFA817E4F}"/>
                    </a:ext>
                  </a:extLst>
                </p14:cNvPr>
                <p14:cNvContentPartPr/>
                <p14:nvPr/>
              </p14:nvContentPartPr>
              <p14:xfrm>
                <a:off x="7567016" y="1740659"/>
                <a:ext cx="14040" cy="257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B5E817-1A11-D5D1-BD02-13ECFA817E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58376" y="1731659"/>
                  <a:ext cx="31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7DA5987-F3B1-792F-694E-5EF6EC931833}"/>
                    </a:ext>
                  </a:extLst>
                </p14:cNvPr>
                <p14:cNvContentPartPr/>
                <p14:nvPr/>
              </p14:nvContentPartPr>
              <p14:xfrm>
                <a:off x="7534256" y="1689539"/>
                <a:ext cx="396720" cy="303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7DA5987-F3B1-792F-694E-5EF6EC93183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25616" y="1680539"/>
                  <a:ext cx="41436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F0B6936-0F7F-75AB-990F-FD118F4A17AD}"/>
                  </a:ext>
                </a:extLst>
              </p14:cNvPr>
              <p14:cNvContentPartPr/>
              <p14:nvPr/>
            </p14:nvContentPartPr>
            <p14:xfrm>
              <a:off x="4352216" y="1199219"/>
              <a:ext cx="137520" cy="673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F0B6936-0F7F-75AB-990F-FD118F4A17A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43216" y="1190219"/>
                <a:ext cx="15516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616BDC0-01E3-5FD5-2B82-5827698FFE1E}"/>
                  </a:ext>
                </a:extLst>
              </p14:cNvPr>
              <p14:cNvContentPartPr/>
              <p14:nvPr/>
            </p14:nvContentPartPr>
            <p14:xfrm>
              <a:off x="4302896" y="1447979"/>
              <a:ext cx="298800" cy="211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616BDC0-01E3-5FD5-2B82-5827698FFE1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93896" y="1439339"/>
                <a:ext cx="3164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C093BE6-5672-EDAB-CAB0-377AB62EAC40}"/>
                  </a:ext>
                </a:extLst>
              </p14:cNvPr>
              <p14:cNvContentPartPr/>
              <p14:nvPr/>
            </p14:nvContentPartPr>
            <p14:xfrm>
              <a:off x="4583696" y="1417739"/>
              <a:ext cx="149400" cy="200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C093BE6-5672-EDAB-CAB0-377AB62EAC4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574696" y="1409099"/>
                <a:ext cx="167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6041834-176C-AD9E-BDEB-EBEAA7DC3040}"/>
                  </a:ext>
                </a:extLst>
              </p14:cNvPr>
              <p14:cNvContentPartPr/>
              <p14:nvPr/>
            </p14:nvContentPartPr>
            <p14:xfrm>
              <a:off x="4746416" y="1328099"/>
              <a:ext cx="303480" cy="288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6041834-176C-AD9E-BDEB-EBEAA7DC304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737416" y="1319459"/>
                <a:ext cx="3211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EE1890B-67EB-C503-0396-01887DC76170}"/>
                  </a:ext>
                </a:extLst>
              </p14:cNvPr>
              <p14:cNvContentPartPr/>
              <p14:nvPr/>
            </p14:nvContentPartPr>
            <p14:xfrm>
              <a:off x="5014976" y="1364819"/>
              <a:ext cx="155520" cy="108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EE1890B-67EB-C503-0396-01887DC7617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005976" y="1356179"/>
                <a:ext cx="173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6CD8D3-C3D4-5B09-9740-139BEC17BD74}"/>
                  </a:ext>
                </a:extLst>
              </p14:cNvPr>
              <p14:cNvContentPartPr/>
              <p14:nvPr/>
            </p14:nvContentPartPr>
            <p14:xfrm>
              <a:off x="5255816" y="1230539"/>
              <a:ext cx="220320" cy="604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6CD8D3-C3D4-5B09-9740-139BEC17BD7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47176" y="1221899"/>
                <a:ext cx="2379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210AD10-17D6-1CE1-70BE-AF68C1CF4903}"/>
                  </a:ext>
                </a:extLst>
              </p14:cNvPr>
              <p14:cNvContentPartPr/>
              <p14:nvPr/>
            </p14:nvContentPartPr>
            <p14:xfrm>
              <a:off x="5680616" y="1267979"/>
              <a:ext cx="24840" cy="257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210AD10-17D6-1CE1-70BE-AF68C1CF490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71616" y="1258979"/>
                <a:ext cx="424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4C3B2A7-073C-35B8-52D7-014C5DAFD460}"/>
                  </a:ext>
                </a:extLst>
              </p14:cNvPr>
              <p14:cNvContentPartPr/>
              <p14:nvPr/>
            </p14:nvContentPartPr>
            <p14:xfrm>
              <a:off x="5631296" y="1328819"/>
              <a:ext cx="399960" cy="208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4C3B2A7-073C-35B8-52D7-014C5DAFD46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22296" y="1319819"/>
                <a:ext cx="417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17ADF42-01E4-AD54-0C33-AF6ABD6A9C2A}"/>
                  </a:ext>
                </a:extLst>
              </p14:cNvPr>
              <p14:cNvContentPartPr/>
              <p14:nvPr/>
            </p14:nvContentPartPr>
            <p14:xfrm>
              <a:off x="6125936" y="1184819"/>
              <a:ext cx="394560" cy="380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17ADF42-01E4-AD54-0C33-AF6ABD6A9C2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117296" y="1176179"/>
                <a:ext cx="4122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A9CCF3E-8526-AD2E-DC38-9CDB8803F0E6}"/>
                  </a:ext>
                </a:extLst>
              </p14:cNvPr>
              <p14:cNvContentPartPr/>
              <p14:nvPr/>
            </p14:nvContentPartPr>
            <p14:xfrm>
              <a:off x="6503936" y="1404059"/>
              <a:ext cx="160920" cy="138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A9CCF3E-8526-AD2E-DC38-9CDB8803F0E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494936" y="1395419"/>
                <a:ext cx="178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384A9F-F1B1-4AFA-55F0-639AFDB1E85F}"/>
                  </a:ext>
                </a:extLst>
              </p14:cNvPr>
              <p14:cNvContentPartPr/>
              <p14:nvPr/>
            </p14:nvContentPartPr>
            <p14:xfrm>
              <a:off x="3926336" y="1998059"/>
              <a:ext cx="25920" cy="115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384A9F-F1B1-4AFA-55F0-639AFDB1E85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17336" y="1989419"/>
                <a:ext cx="435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A8D89A9-D3CD-4E08-F52B-A5763B3FBDAB}"/>
                  </a:ext>
                </a:extLst>
              </p14:cNvPr>
              <p14:cNvContentPartPr/>
              <p14:nvPr/>
            </p14:nvContentPartPr>
            <p14:xfrm>
              <a:off x="3909776" y="1861619"/>
              <a:ext cx="81360" cy="83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A8D89A9-D3CD-4E08-F52B-A5763B3FBDA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900776" y="1852619"/>
                <a:ext cx="99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2579B98-0155-CB8D-B005-C71E2EB0CC3A}"/>
                  </a:ext>
                </a:extLst>
              </p14:cNvPr>
              <p14:cNvContentPartPr/>
              <p14:nvPr/>
            </p14:nvContentPartPr>
            <p14:xfrm>
              <a:off x="4061336" y="2065739"/>
              <a:ext cx="9000" cy="4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2579B98-0155-CB8D-B005-C71E2EB0CC3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052336" y="2056739"/>
                <a:ext cx="266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40F170B-1FB3-1218-4B89-E6E0780D8235}"/>
                  </a:ext>
                </a:extLst>
              </p14:cNvPr>
              <p14:cNvContentPartPr/>
              <p14:nvPr/>
            </p14:nvContentPartPr>
            <p14:xfrm>
              <a:off x="3935696" y="2006699"/>
              <a:ext cx="306720" cy="258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40F170B-1FB3-1218-4B89-E6E0780D823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927056" y="1998059"/>
                <a:ext cx="3243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A23D358-A4BA-9788-8439-91BFC9A04E2D}"/>
                  </a:ext>
                </a:extLst>
              </p14:cNvPr>
              <p14:cNvContentPartPr/>
              <p14:nvPr/>
            </p14:nvContentPartPr>
            <p14:xfrm>
              <a:off x="4260416" y="2025419"/>
              <a:ext cx="28080" cy="21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A23D358-A4BA-9788-8439-91BFC9A04E2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251776" y="2016419"/>
                <a:ext cx="45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860D036-688A-DADE-99DA-832B08ED3DFF}"/>
                  </a:ext>
                </a:extLst>
              </p14:cNvPr>
              <p14:cNvContentPartPr/>
              <p14:nvPr/>
            </p14:nvContentPartPr>
            <p14:xfrm>
              <a:off x="4774496" y="1919579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860D036-688A-DADE-99DA-832B08ED3D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5496" y="19105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2D5D13E-11E0-F8A5-A079-E214628A3BA4}"/>
                  </a:ext>
                </a:extLst>
              </p14:cNvPr>
              <p14:cNvContentPartPr/>
              <p14:nvPr/>
            </p14:nvContentPartPr>
            <p14:xfrm>
              <a:off x="4793576" y="1908419"/>
              <a:ext cx="109080" cy="151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2D5D13E-11E0-F8A5-A079-E214628A3BA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84576" y="1899419"/>
                <a:ext cx="1267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B99FE5-AB2A-F62F-EBE9-468BDEC9784E}"/>
                  </a:ext>
                </a:extLst>
              </p14:cNvPr>
              <p14:cNvContentPartPr/>
              <p14:nvPr/>
            </p14:nvContentPartPr>
            <p14:xfrm>
              <a:off x="4972136" y="1861619"/>
              <a:ext cx="88560" cy="162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B99FE5-AB2A-F62F-EBE9-468BDEC9784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63496" y="1852619"/>
                <a:ext cx="1062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D790460-7C1B-B306-F22B-9F9B60F53FA1}"/>
                  </a:ext>
                </a:extLst>
              </p14:cNvPr>
              <p14:cNvContentPartPr/>
              <p14:nvPr/>
            </p14:nvContentPartPr>
            <p14:xfrm>
              <a:off x="5072216" y="1836059"/>
              <a:ext cx="144000" cy="185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D790460-7C1B-B306-F22B-9F9B60F53FA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63576" y="1827419"/>
                <a:ext cx="161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CFF0E18-A367-1165-5D47-0641B872CA4D}"/>
                  </a:ext>
                </a:extLst>
              </p14:cNvPr>
              <p14:cNvContentPartPr/>
              <p14:nvPr/>
            </p14:nvContentPartPr>
            <p14:xfrm>
              <a:off x="5412056" y="1996259"/>
              <a:ext cx="30240" cy="98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CFF0E18-A367-1165-5D47-0641B872CA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03416" y="1987619"/>
                <a:ext cx="478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213AF40-0982-1964-4B34-D090F9F9CF4C}"/>
                  </a:ext>
                </a:extLst>
              </p14:cNvPr>
              <p14:cNvContentPartPr/>
              <p14:nvPr/>
            </p14:nvContentPartPr>
            <p14:xfrm>
              <a:off x="5836496" y="1879259"/>
              <a:ext cx="253080" cy="207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213AF40-0982-1964-4B34-D090F9F9CF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27496" y="1870619"/>
                <a:ext cx="2707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AD2A7D4-E365-F42B-028B-F88453939298}"/>
                  </a:ext>
                </a:extLst>
              </p14:cNvPr>
              <p14:cNvContentPartPr/>
              <p14:nvPr/>
            </p14:nvContentPartPr>
            <p14:xfrm>
              <a:off x="6152936" y="1904099"/>
              <a:ext cx="107640" cy="97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AD2A7D4-E365-F42B-028B-F8845393929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43936" y="1895099"/>
                <a:ext cx="1252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472F110-17BD-3159-A89A-18551CC269A8}"/>
                  </a:ext>
                </a:extLst>
              </p14:cNvPr>
              <p14:cNvContentPartPr/>
              <p14:nvPr/>
            </p14:nvContentPartPr>
            <p14:xfrm>
              <a:off x="6239336" y="1886459"/>
              <a:ext cx="121320" cy="126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472F110-17BD-3159-A89A-18551CC269A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30336" y="1877459"/>
                <a:ext cx="138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03CFB13-9B0C-B1D7-E7E2-8FBD8A68EB84}"/>
                  </a:ext>
                </a:extLst>
              </p14:cNvPr>
              <p14:cNvContentPartPr/>
              <p14:nvPr/>
            </p14:nvContentPartPr>
            <p14:xfrm>
              <a:off x="6361376" y="1765139"/>
              <a:ext cx="171000" cy="223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03CFB13-9B0C-B1D7-E7E2-8FBD8A68EB8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52376" y="1756499"/>
                <a:ext cx="1886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DE3E2A-2830-B28E-410B-FDD9B464C49A}"/>
                  </a:ext>
                </a:extLst>
              </p14:cNvPr>
              <p14:cNvContentPartPr/>
              <p14:nvPr/>
            </p14:nvContentPartPr>
            <p14:xfrm>
              <a:off x="6683936" y="1959179"/>
              <a:ext cx="39600" cy="84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DE3E2A-2830-B28E-410B-FDD9B464C49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75296" y="1950539"/>
                <a:ext cx="572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74D33D8-D884-23A5-DBB5-50D9F9657D56}"/>
                  </a:ext>
                </a:extLst>
              </p14:cNvPr>
              <p14:cNvContentPartPr/>
              <p14:nvPr/>
            </p14:nvContentPartPr>
            <p14:xfrm>
              <a:off x="4539776" y="1636619"/>
              <a:ext cx="452880" cy="72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74D33D8-D884-23A5-DBB5-50D9F9657D5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31136" y="1627979"/>
                <a:ext cx="47052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C4564F90-B0CB-03A4-FC1B-0B9051960409}"/>
              </a:ext>
            </a:extLst>
          </p:cNvPr>
          <p:cNvGrpSpPr/>
          <p:nvPr/>
        </p:nvGrpSpPr>
        <p:grpSpPr>
          <a:xfrm>
            <a:off x="91256" y="2928299"/>
            <a:ext cx="490320" cy="608760"/>
            <a:chOff x="91256" y="2928299"/>
            <a:chExt cx="49032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49F5106-318F-698B-D4B6-CB51F433F2AF}"/>
                    </a:ext>
                  </a:extLst>
                </p14:cNvPr>
                <p14:cNvContentPartPr/>
                <p14:nvPr/>
              </p14:nvContentPartPr>
              <p14:xfrm>
                <a:off x="186656" y="3144659"/>
                <a:ext cx="177840" cy="27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49F5106-318F-698B-D4B6-CB51F433F2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8016" y="3135659"/>
                  <a:ext cx="195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297A0E-378E-9075-8AD2-0171D5C02FA2}"/>
                    </a:ext>
                  </a:extLst>
                </p14:cNvPr>
                <p14:cNvContentPartPr/>
                <p14:nvPr/>
              </p14:nvContentPartPr>
              <p14:xfrm>
                <a:off x="91256" y="2928299"/>
                <a:ext cx="490320" cy="608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297A0E-378E-9075-8AD2-0171D5C02F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616" y="2919299"/>
                  <a:ext cx="507960" cy="62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95A7AFB-1DEA-1F45-42CB-1C6BCC5617A1}"/>
                  </a:ext>
                </a:extLst>
              </p14:cNvPr>
              <p14:cNvContentPartPr/>
              <p14:nvPr/>
            </p14:nvContentPartPr>
            <p14:xfrm>
              <a:off x="5329976" y="3361019"/>
              <a:ext cx="57240" cy="150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95A7AFB-1DEA-1F45-42CB-1C6BCC5617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320976" y="3352019"/>
                <a:ext cx="748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01B20F9-C735-D0DF-DDC0-8E313E5925E6}"/>
                  </a:ext>
                </a:extLst>
              </p14:cNvPr>
              <p14:cNvContentPartPr/>
              <p14:nvPr/>
            </p14:nvContentPartPr>
            <p14:xfrm>
              <a:off x="7407536" y="3278219"/>
              <a:ext cx="228240" cy="120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01B20F9-C735-D0DF-DDC0-8E313E5925E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98896" y="3269219"/>
                <a:ext cx="24588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CBE387-F85E-CAF5-1E7E-0DB0818E60F3}"/>
              </a:ext>
            </a:extLst>
          </p:cNvPr>
          <p:cNvGrpSpPr/>
          <p:nvPr/>
        </p:nvGrpSpPr>
        <p:grpSpPr>
          <a:xfrm>
            <a:off x="1008176" y="2256539"/>
            <a:ext cx="5954400" cy="2171880"/>
            <a:chOff x="1008176" y="2256539"/>
            <a:chExt cx="5954400" cy="21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66B7D6-7660-77F1-B24A-0D314337776B}"/>
                    </a:ext>
                  </a:extLst>
                </p14:cNvPr>
                <p14:cNvContentPartPr/>
                <p14:nvPr/>
              </p14:nvContentPartPr>
              <p14:xfrm>
                <a:off x="4472096" y="2393339"/>
                <a:ext cx="211680" cy="152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66B7D6-7660-77F1-B24A-0D31433777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63456" y="2384699"/>
                  <a:ext cx="229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4D116A-7D33-E3BF-C269-F63515B6D6D4}"/>
                    </a:ext>
                  </a:extLst>
                </p14:cNvPr>
                <p14:cNvContentPartPr/>
                <p14:nvPr/>
              </p14:nvContentPartPr>
              <p14:xfrm>
                <a:off x="5085896" y="2279219"/>
                <a:ext cx="75240" cy="40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24D116A-7D33-E3BF-C269-F63515B6D6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76896" y="2270579"/>
                  <a:ext cx="928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BABCE1-68DE-1016-BC37-722E664F8DE5}"/>
                    </a:ext>
                  </a:extLst>
                </p14:cNvPr>
                <p14:cNvContentPartPr/>
                <p14:nvPr/>
              </p14:nvContentPartPr>
              <p14:xfrm>
                <a:off x="5117936" y="2404139"/>
                <a:ext cx="74520" cy="162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BABCE1-68DE-1016-BC37-722E664F8D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09296" y="2395139"/>
                  <a:ext cx="92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1561E49-E9E5-D384-4C86-5176DC68F29E}"/>
                    </a:ext>
                  </a:extLst>
                </p14:cNvPr>
                <p14:cNvContentPartPr/>
                <p14:nvPr/>
              </p14:nvContentPartPr>
              <p14:xfrm>
                <a:off x="5200736" y="2448059"/>
                <a:ext cx="189360" cy="75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1561E49-E9E5-D384-4C86-5176DC68F2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92096" y="2439059"/>
                  <a:ext cx="207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C328564-C35A-FC6C-4323-2C49A7A71AC7}"/>
                    </a:ext>
                  </a:extLst>
                </p14:cNvPr>
                <p14:cNvContentPartPr/>
                <p14:nvPr/>
              </p14:nvContentPartPr>
              <p14:xfrm>
                <a:off x="5348696" y="2352299"/>
                <a:ext cx="350280" cy="411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C328564-C35A-FC6C-4323-2C49A7A71A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40056" y="2343299"/>
                  <a:ext cx="3679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20248DB-41B6-7AD6-8C4B-27A065C34375}"/>
                    </a:ext>
                  </a:extLst>
                </p14:cNvPr>
                <p14:cNvContentPartPr/>
                <p14:nvPr/>
              </p14:nvContentPartPr>
              <p14:xfrm>
                <a:off x="5683136" y="2269499"/>
                <a:ext cx="343080" cy="233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20248DB-41B6-7AD6-8C4B-27A065C3437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74496" y="2260499"/>
                  <a:ext cx="360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BFFAE3-7135-7ADF-C0D0-9DFE913A229B}"/>
                    </a:ext>
                  </a:extLst>
                </p14:cNvPr>
                <p14:cNvContentPartPr/>
                <p14:nvPr/>
              </p14:nvContentPartPr>
              <p14:xfrm>
                <a:off x="6001016" y="2256539"/>
                <a:ext cx="55080" cy="43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BFFAE3-7135-7ADF-C0D0-9DFE913A22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92016" y="2247899"/>
                  <a:ext cx="72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7896007-A98E-120B-ABA0-9866FECD0284}"/>
                    </a:ext>
                  </a:extLst>
                </p14:cNvPr>
                <p14:cNvContentPartPr/>
                <p14:nvPr/>
              </p14:nvContentPartPr>
              <p14:xfrm>
                <a:off x="5589536" y="2387219"/>
                <a:ext cx="117000" cy="370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7896007-A98E-120B-ABA0-9866FECD02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80536" y="2378219"/>
                  <a:ext cx="1346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32875E6-CA5B-F823-9878-A8DA247AB56D}"/>
                    </a:ext>
                  </a:extLst>
                </p14:cNvPr>
                <p14:cNvContentPartPr/>
                <p14:nvPr/>
              </p14:nvContentPartPr>
              <p14:xfrm>
                <a:off x="6247616" y="2391179"/>
                <a:ext cx="2880" cy="12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32875E6-CA5B-F823-9878-A8DA247AB5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38616" y="2382179"/>
                  <a:ext cx="2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D036282-C22C-93C5-5753-4736029C4145}"/>
                    </a:ext>
                  </a:extLst>
                </p14:cNvPr>
                <p14:cNvContentPartPr/>
                <p14:nvPr/>
              </p14:nvContentPartPr>
              <p14:xfrm>
                <a:off x="1008176" y="2958539"/>
                <a:ext cx="159840" cy="441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D036282-C22C-93C5-5753-4736029C414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9176" y="2949539"/>
                  <a:ext cx="1774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14090F-C1C8-6EFC-7CEA-925FC8A88A66}"/>
                    </a:ext>
                  </a:extLst>
                </p14:cNvPr>
                <p14:cNvContentPartPr/>
                <p14:nvPr/>
              </p14:nvContentPartPr>
              <p14:xfrm>
                <a:off x="1050656" y="2930819"/>
                <a:ext cx="255240" cy="325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14090F-C1C8-6EFC-7CEA-925FC8A88A6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1656" y="2921819"/>
                  <a:ext cx="272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9D3D56-D5B1-90CF-04A5-4EED2ED49CA8}"/>
                    </a:ext>
                  </a:extLst>
                </p14:cNvPr>
                <p14:cNvContentPartPr/>
                <p14:nvPr/>
              </p14:nvContentPartPr>
              <p14:xfrm>
                <a:off x="1348376" y="2894459"/>
                <a:ext cx="126720" cy="354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9D3D56-D5B1-90CF-04A5-4EED2ED49C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39376" y="2885459"/>
                  <a:ext cx="144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7B7B6CC-8798-54EA-728A-543A91DBC716}"/>
                    </a:ext>
                  </a:extLst>
                </p14:cNvPr>
                <p14:cNvContentPartPr/>
                <p14:nvPr/>
              </p14:nvContentPartPr>
              <p14:xfrm>
                <a:off x="1609376" y="2769179"/>
                <a:ext cx="105840" cy="690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7B7B6CC-8798-54EA-728A-543A91DBC71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00736" y="2760179"/>
                  <a:ext cx="12348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2DD192-F2DD-78D7-FC35-8B84AD2761E4}"/>
                    </a:ext>
                  </a:extLst>
                </p14:cNvPr>
                <p14:cNvContentPartPr/>
                <p14:nvPr/>
              </p14:nvContentPartPr>
              <p14:xfrm>
                <a:off x="1654376" y="2752619"/>
                <a:ext cx="182880" cy="600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2DD192-F2DD-78D7-FC35-8B84AD2761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45376" y="2743979"/>
                  <a:ext cx="2005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92A9A5-8B2B-999D-7D58-C50E3BAEEA6D}"/>
                    </a:ext>
                  </a:extLst>
                </p14:cNvPr>
                <p14:cNvContentPartPr/>
                <p14:nvPr/>
              </p14:nvContentPartPr>
              <p14:xfrm>
                <a:off x="1845176" y="3067619"/>
                <a:ext cx="167400" cy="187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92A9A5-8B2B-999D-7D58-C50E3BAEEA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36176" y="3058979"/>
                  <a:ext cx="185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B450DF-BE09-C264-9098-42BB898E8402}"/>
                    </a:ext>
                  </a:extLst>
                </p14:cNvPr>
                <p14:cNvContentPartPr/>
                <p14:nvPr/>
              </p14:nvContentPartPr>
              <p14:xfrm>
                <a:off x="2008256" y="2902019"/>
                <a:ext cx="343800" cy="371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B450DF-BE09-C264-9098-42BB898E8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99616" y="2893019"/>
                  <a:ext cx="3614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837DB2-87B9-3E77-9897-69E84A5D69C8}"/>
                    </a:ext>
                  </a:extLst>
                </p14:cNvPr>
                <p14:cNvContentPartPr/>
                <p14:nvPr/>
              </p14:nvContentPartPr>
              <p14:xfrm>
                <a:off x="2383016" y="2998139"/>
                <a:ext cx="56880" cy="67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837DB2-87B9-3E77-9897-69E84A5D69C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74016" y="2989499"/>
                  <a:ext cx="74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C126E56-E0E0-6333-8577-937806D23440}"/>
                    </a:ext>
                  </a:extLst>
                </p14:cNvPr>
                <p14:cNvContentPartPr/>
                <p14:nvPr/>
              </p14:nvContentPartPr>
              <p14:xfrm>
                <a:off x="1472936" y="3496019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C126E56-E0E0-6333-8577-937806D234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3936" y="34873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17B9EE-0D09-7F7B-5E76-80FB0DCC848B}"/>
                    </a:ext>
                  </a:extLst>
                </p14:cNvPr>
                <p14:cNvContentPartPr/>
                <p14:nvPr/>
              </p14:nvContentPartPr>
              <p14:xfrm>
                <a:off x="1166936" y="3305579"/>
                <a:ext cx="1261080" cy="20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17B9EE-0D09-7F7B-5E76-80FB0DCC848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57936" y="3296579"/>
                  <a:ext cx="1278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9F1760D-F14D-C7FE-EB03-CDAC39188BA5}"/>
                    </a:ext>
                  </a:extLst>
                </p14:cNvPr>
                <p14:cNvContentPartPr/>
                <p14:nvPr/>
              </p14:nvContentPartPr>
              <p14:xfrm>
                <a:off x="1849496" y="3474779"/>
                <a:ext cx="260640" cy="219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9F1760D-F14D-C7FE-EB03-CDAC39188BA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40496" y="3465779"/>
                  <a:ext cx="278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934D1E-7E98-ED1A-F1D0-F6473358272B}"/>
                    </a:ext>
                  </a:extLst>
                </p14:cNvPr>
                <p14:cNvContentPartPr/>
                <p14:nvPr/>
              </p14:nvContentPartPr>
              <p14:xfrm>
                <a:off x="2505416" y="3390179"/>
                <a:ext cx="168840" cy="316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934D1E-7E98-ED1A-F1D0-F6473358272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96776" y="3381179"/>
                  <a:ext cx="186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0A57C14-9F85-3549-A89F-DE8E3AD24999}"/>
                    </a:ext>
                  </a:extLst>
                </p14:cNvPr>
                <p14:cNvContentPartPr/>
                <p14:nvPr/>
              </p14:nvContentPartPr>
              <p14:xfrm>
                <a:off x="2572736" y="3394499"/>
                <a:ext cx="287280" cy="312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0A57C14-9F85-3549-A89F-DE8E3AD2499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64096" y="3385499"/>
                  <a:ext cx="3049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C23625-702C-8CC1-5620-E07B0FD2077E}"/>
                    </a:ext>
                  </a:extLst>
                </p14:cNvPr>
                <p14:cNvContentPartPr/>
                <p14:nvPr/>
              </p14:nvContentPartPr>
              <p14:xfrm>
                <a:off x="2850296" y="3331139"/>
                <a:ext cx="153000" cy="321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C23625-702C-8CC1-5620-E07B0FD2077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841656" y="3322499"/>
                  <a:ext cx="170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C547A2-DBBE-62F9-3D18-D43BA79939E6}"/>
                    </a:ext>
                  </a:extLst>
                </p14:cNvPr>
                <p14:cNvContentPartPr/>
                <p14:nvPr/>
              </p14:nvContentPartPr>
              <p14:xfrm>
                <a:off x="3391376" y="3451739"/>
                <a:ext cx="115200" cy="169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C547A2-DBBE-62F9-3D18-D43BA79939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382376" y="3443099"/>
                  <a:ext cx="132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15E6B5-98DC-78C0-C9DA-B23060D21662}"/>
                    </a:ext>
                  </a:extLst>
                </p14:cNvPr>
                <p14:cNvContentPartPr/>
                <p14:nvPr/>
              </p14:nvContentPartPr>
              <p14:xfrm>
                <a:off x="3845696" y="3327539"/>
                <a:ext cx="441360" cy="222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15E6B5-98DC-78C0-C9DA-B23060D2166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837056" y="3318539"/>
                  <a:ext cx="459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36AC6C3-6C8E-8970-39AE-8214063CEB7F}"/>
                    </a:ext>
                  </a:extLst>
                </p14:cNvPr>
                <p14:cNvContentPartPr/>
                <p14:nvPr/>
              </p14:nvContentPartPr>
              <p14:xfrm>
                <a:off x="4530776" y="3292979"/>
                <a:ext cx="402840" cy="257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36AC6C3-6C8E-8970-39AE-8214063CEB7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22136" y="3284339"/>
                  <a:ext cx="420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DACD5E-707A-34B4-2962-87DCEA38D21F}"/>
                    </a:ext>
                  </a:extLst>
                </p14:cNvPr>
                <p14:cNvContentPartPr/>
                <p14:nvPr/>
              </p14:nvContentPartPr>
              <p14:xfrm>
                <a:off x="5346896" y="3299099"/>
                <a:ext cx="52560" cy="192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DACD5E-707A-34B4-2962-87DCEA38D21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37896" y="3290459"/>
                  <a:ext cx="70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4A1731-AF18-6025-8DF9-7CB61A320393}"/>
                    </a:ext>
                  </a:extLst>
                </p14:cNvPr>
                <p14:cNvContentPartPr/>
                <p14:nvPr/>
              </p14:nvContentPartPr>
              <p14:xfrm>
                <a:off x="5394056" y="3148619"/>
                <a:ext cx="158400" cy="300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4A1731-AF18-6025-8DF9-7CB61A32039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85416" y="3139619"/>
                  <a:ext cx="176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8489E69-0384-DA7D-19CE-A97634B4DC31}"/>
                    </a:ext>
                  </a:extLst>
                </p14:cNvPr>
                <p14:cNvContentPartPr/>
                <p14:nvPr/>
              </p14:nvContentPartPr>
              <p14:xfrm>
                <a:off x="5743256" y="3181739"/>
                <a:ext cx="273240" cy="262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8489E69-0384-DA7D-19CE-A97634B4DC3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34256" y="3172739"/>
                  <a:ext cx="290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3E3F44D-897E-B436-E5D2-95A5DA1A1B47}"/>
                    </a:ext>
                  </a:extLst>
                </p14:cNvPr>
                <p14:cNvContentPartPr/>
                <p14:nvPr/>
              </p14:nvContentPartPr>
              <p14:xfrm>
                <a:off x="6014696" y="3211979"/>
                <a:ext cx="96120" cy="73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3E3F44D-897E-B436-E5D2-95A5DA1A1B4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06056" y="3202979"/>
                  <a:ext cx="113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86D879-BFD4-A30C-A10F-F6EF37BC3C67}"/>
                    </a:ext>
                  </a:extLst>
                </p14:cNvPr>
                <p14:cNvContentPartPr/>
                <p14:nvPr/>
              </p14:nvContentPartPr>
              <p14:xfrm>
                <a:off x="6107936" y="3280379"/>
                <a:ext cx="339120" cy="164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86D879-BFD4-A30C-A10F-F6EF37BC3C6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98936" y="3271739"/>
                  <a:ext cx="356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D89451B-5FD4-EAA6-79CB-869DD70E7F0B}"/>
                    </a:ext>
                  </a:extLst>
                </p14:cNvPr>
                <p14:cNvContentPartPr/>
                <p14:nvPr/>
              </p14:nvContentPartPr>
              <p14:xfrm>
                <a:off x="6421136" y="3241859"/>
                <a:ext cx="216000" cy="128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D89451B-5FD4-EAA6-79CB-869DD70E7F0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412496" y="3233219"/>
                  <a:ext cx="233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CA80B7-E327-F07B-E881-1F7DC14D3938}"/>
                    </a:ext>
                  </a:extLst>
                </p14:cNvPr>
                <p14:cNvContentPartPr/>
                <p14:nvPr/>
              </p14:nvContentPartPr>
              <p14:xfrm>
                <a:off x="6859616" y="3260219"/>
                <a:ext cx="93240" cy="128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CA80B7-E327-F07B-E881-1F7DC14D393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50976" y="3251219"/>
                  <a:ext cx="110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EA7D2F0-F713-18BE-16B2-03928D314BE7}"/>
                    </a:ext>
                  </a:extLst>
                </p14:cNvPr>
                <p14:cNvContentPartPr/>
                <p14:nvPr/>
              </p14:nvContentPartPr>
              <p14:xfrm>
                <a:off x="6847016" y="3254099"/>
                <a:ext cx="115560" cy="204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EA7D2F0-F713-18BE-16B2-03928D314BE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838016" y="3245459"/>
                  <a:ext cx="133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E8E549-C22C-3335-FE8C-F1BD8C8E4FE6}"/>
                    </a:ext>
                  </a:extLst>
                </p14:cNvPr>
                <p14:cNvContentPartPr/>
                <p14:nvPr/>
              </p14:nvContentPartPr>
              <p14:xfrm>
                <a:off x="2648696" y="3778619"/>
                <a:ext cx="473040" cy="329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E8E549-C22C-3335-FE8C-F1BD8C8E4FE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39696" y="3769619"/>
                  <a:ext cx="4906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DD25C0-4837-C370-2D9A-560E645564C4}"/>
                    </a:ext>
                  </a:extLst>
                </p14:cNvPr>
                <p14:cNvContentPartPr/>
                <p14:nvPr/>
              </p14:nvContentPartPr>
              <p14:xfrm>
                <a:off x="3073856" y="3777539"/>
                <a:ext cx="40680" cy="129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DD25C0-4837-C370-2D9A-560E645564C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064856" y="3768899"/>
                  <a:ext cx="58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DCA1613-4DC6-DFB3-501D-59DD1766E214}"/>
                    </a:ext>
                  </a:extLst>
                </p14:cNvPr>
                <p14:cNvContentPartPr/>
                <p14:nvPr/>
              </p14:nvContentPartPr>
              <p14:xfrm>
                <a:off x="3144416" y="3883379"/>
                <a:ext cx="236520" cy="545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DCA1613-4DC6-DFB3-501D-59DD1766E21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35416" y="3874739"/>
                  <a:ext cx="254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AD4091E-B203-7C9C-DB0D-DBFFE323AD8F}"/>
                    </a:ext>
                  </a:extLst>
                </p14:cNvPr>
                <p14:cNvContentPartPr/>
                <p14:nvPr/>
              </p14:nvContentPartPr>
              <p14:xfrm>
                <a:off x="3777296" y="3878339"/>
                <a:ext cx="306000" cy="148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AD4091E-B203-7C9C-DB0D-DBFFE323AD8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68296" y="3869339"/>
                  <a:ext cx="323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957C14-05BB-8BCC-E85B-E8C6960A5E02}"/>
                    </a:ext>
                  </a:extLst>
                </p14:cNvPr>
                <p14:cNvContentPartPr/>
                <p14:nvPr/>
              </p14:nvContentPartPr>
              <p14:xfrm>
                <a:off x="4112456" y="3814619"/>
                <a:ext cx="124560" cy="173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957C14-05BB-8BCC-E85B-E8C6960A5E0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03816" y="3805619"/>
                  <a:ext cx="142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DB1B3AE-7B85-E75C-B3EF-E798E9D6B2EB}"/>
                    </a:ext>
                  </a:extLst>
                </p14:cNvPr>
                <p14:cNvContentPartPr/>
                <p14:nvPr/>
              </p14:nvContentPartPr>
              <p14:xfrm>
                <a:off x="4487936" y="3706979"/>
                <a:ext cx="309600" cy="276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DB1B3AE-7B85-E75C-B3EF-E798E9D6B2E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479296" y="3697979"/>
                  <a:ext cx="3272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02DD8EE-DA66-CA53-D6F2-625BD73B600A}"/>
                    </a:ext>
                  </a:extLst>
                </p14:cNvPr>
                <p14:cNvContentPartPr/>
                <p14:nvPr/>
              </p14:nvContentPartPr>
              <p14:xfrm>
                <a:off x="4771976" y="3754499"/>
                <a:ext cx="406080" cy="434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02DD8EE-DA66-CA53-D6F2-625BD73B600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762976" y="3745499"/>
                  <a:ext cx="423720" cy="45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384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39A8A0-B22E-7009-DF48-707B975032FD}"/>
              </a:ext>
            </a:extLst>
          </p:cNvPr>
          <p:cNvGrpSpPr/>
          <p:nvPr/>
        </p:nvGrpSpPr>
        <p:grpSpPr>
          <a:xfrm>
            <a:off x="273175" y="515939"/>
            <a:ext cx="303840" cy="536400"/>
            <a:chOff x="273175" y="515939"/>
            <a:chExt cx="30384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85A6A7-F275-6B84-886A-02B04D0C03AF}"/>
                    </a:ext>
                  </a:extLst>
                </p14:cNvPr>
                <p14:cNvContentPartPr/>
                <p14:nvPr/>
              </p14:nvContentPartPr>
              <p14:xfrm>
                <a:off x="455695" y="664259"/>
                <a:ext cx="3600" cy="10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85A6A7-F275-6B84-886A-02B04D0C03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7055" y="655619"/>
                  <a:ext cx="21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5D3798-E135-7195-6BEF-2E7806D06EAB}"/>
                    </a:ext>
                  </a:extLst>
                </p14:cNvPr>
                <p14:cNvContentPartPr/>
                <p14:nvPr/>
              </p14:nvContentPartPr>
              <p14:xfrm>
                <a:off x="309175" y="654179"/>
                <a:ext cx="183600" cy="235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5D3798-E135-7195-6BEF-2E7806D06E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535" y="645539"/>
                  <a:ext cx="201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FB625B-61BD-77F7-FE04-6D4CCFFD31AF}"/>
                    </a:ext>
                  </a:extLst>
                </p14:cNvPr>
                <p14:cNvContentPartPr/>
                <p14:nvPr/>
              </p14:nvContentPartPr>
              <p14:xfrm>
                <a:off x="273175" y="515939"/>
                <a:ext cx="303840" cy="53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FB625B-61BD-77F7-FE04-6D4CCFFD31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535" y="506939"/>
                  <a:ext cx="321480" cy="55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ADB299-A309-73D4-0357-DF07AE5F2401}"/>
              </a:ext>
            </a:extLst>
          </p:cNvPr>
          <p:cNvGrpSpPr/>
          <p:nvPr/>
        </p:nvGrpSpPr>
        <p:grpSpPr>
          <a:xfrm>
            <a:off x="874735" y="355379"/>
            <a:ext cx="1993680" cy="808200"/>
            <a:chOff x="874735" y="355379"/>
            <a:chExt cx="1993680" cy="8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408270-7899-FB42-8ECD-AF8DF5A78041}"/>
                    </a:ext>
                  </a:extLst>
                </p14:cNvPr>
                <p14:cNvContentPartPr/>
                <p14:nvPr/>
              </p14:nvContentPartPr>
              <p14:xfrm>
                <a:off x="874735" y="503699"/>
                <a:ext cx="203400" cy="383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408270-7899-FB42-8ECD-AF8DF5A780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5735" y="495059"/>
                  <a:ext cx="221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F888D8-A26E-F924-17C6-8A39C0E4540E}"/>
                    </a:ext>
                  </a:extLst>
                </p14:cNvPr>
                <p14:cNvContentPartPr/>
                <p14:nvPr/>
              </p14:nvContentPartPr>
              <p14:xfrm>
                <a:off x="1105495" y="507299"/>
                <a:ext cx="129240" cy="65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F888D8-A26E-F924-17C6-8A39C0E454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6495" y="498659"/>
                  <a:ext cx="14688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A4F9F6-4BCC-49C6-6585-0B2C0FCF3790}"/>
                    </a:ext>
                  </a:extLst>
                </p14:cNvPr>
                <p14:cNvContentPartPr/>
                <p14:nvPr/>
              </p14:nvContentPartPr>
              <p14:xfrm>
                <a:off x="1126735" y="733019"/>
                <a:ext cx="54000" cy="16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A4F9F6-4BCC-49C6-6585-0B2C0FCF37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8095" y="724019"/>
                  <a:ext cx="71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58CAF2-2E69-2705-476E-6D362891FE2C}"/>
                    </a:ext>
                  </a:extLst>
                </p14:cNvPr>
                <p14:cNvContentPartPr/>
                <p14:nvPr/>
              </p14:nvContentPartPr>
              <p14:xfrm>
                <a:off x="1240135" y="587939"/>
                <a:ext cx="381960" cy="30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58CAF2-2E69-2705-476E-6D362891F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1135" y="578939"/>
                  <a:ext cx="399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D1AEFC-33E5-30DF-7DBF-1E89670B0E8F}"/>
                    </a:ext>
                  </a:extLst>
                </p14:cNvPr>
                <p14:cNvContentPartPr/>
                <p14:nvPr/>
              </p14:nvContentPartPr>
              <p14:xfrm>
                <a:off x="1609495" y="628619"/>
                <a:ext cx="182520" cy="17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D1AEFC-33E5-30DF-7DBF-1E89670B0E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0855" y="619979"/>
                  <a:ext cx="200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048267-AFFA-3B5E-652D-C6F6455B9744}"/>
                    </a:ext>
                  </a:extLst>
                </p14:cNvPr>
                <p14:cNvContentPartPr/>
                <p14:nvPr/>
              </p14:nvContentPartPr>
              <p14:xfrm>
                <a:off x="1853935" y="355379"/>
                <a:ext cx="91800" cy="755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048267-AFFA-3B5E-652D-C6F6455B97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4935" y="346739"/>
                  <a:ext cx="1094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BA0059-F2A6-282A-D83C-66460D6F7006}"/>
                    </a:ext>
                  </a:extLst>
                </p14:cNvPr>
                <p14:cNvContentPartPr/>
                <p14:nvPr/>
              </p14:nvContentPartPr>
              <p14:xfrm>
                <a:off x="2053375" y="463379"/>
                <a:ext cx="177480" cy="40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BA0059-F2A6-282A-D83C-66460D6F70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44735" y="454739"/>
                  <a:ext cx="1951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3D5CC5-C90A-0308-D5A0-2633F59D8228}"/>
                    </a:ext>
                  </a:extLst>
                </p14:cNvPr>
                <p14:cNvContentPartPr/>
                <p14:nvPr/>
              </p14:nvContentPartPr>
              <p14:xfrm>
                <a:off x="2287735" y="419459"/>
                <a:ext cx="176760" cy="43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3D5CC5-C90A-0308-D5A0-2633F59D82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8735" y="410819"/>
                  <a:ext cx="1944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83D865-FA96-9579-7CFB-1782E60F2E1F}"/>
                    </a:ext>
                  </a:extLst>
                </p14:cNvPr>
                <p14:cNvContentPartPr/>
                <p14:nvPr/>
              </p14:nvContentPartPr>
              <p14:xfrm>
                <a:off x="2499775" y="502619"/>
                <a:ext cx="164520" cy="28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83D865-FA96-9579-7CFB-1782E60F2E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90775" y="493619"/>
                  <a:ext cx="182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C14A0E-9FAF-AB4F-E099-6D2F414431A5}"/>
                    </a:ext>
                  </a:extLst>
                </p14:cNvPr>
                <p14:cNvContentPartPr/>
                <p14:nvPr/>
              </p14:nvContentPartPr>
              <p14:xfrm>
                <a:off x="2645935" y="541499"/>
                <a:ext cx="68400" cy="62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C14A0E-9FAF-AB4F-E099-6D2F414431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6935" y="532859"/>
                  <a:ext cx="86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38174-736D-81C6-5899-57461E609C09}"/>
                    </a:ext>
                  </a:extLst>
                </p14:cNvPr>
                <p14:cNvContentPartPr/>
                <p14:nvPr/>
              </p14:nvContentPartPr>
              <p14:xfrm>
                <a:off x="2743135" y="568139"/>
                <a:ext cx="125280" cy="17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38174-736D-81C6-5899-57461E609C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34135" y="559499"/>
                  <a:ext cx="14292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5C06DC-6F94-B9DB-5302-4FCC412CB120}"/>
                  </a:ext>
                </a:extLst>
              </p14:cNvPr>
              <p14:cNvContentPartPr/>
              <p14:nvPr/>
            </p14:nvContentPartPr>
            <p14:xfrm>
              <a:off x="1087495" y="1267259"/>
              <a:ext cx="279000" cy="30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5C06DC-6F94-B9DB-5302-4FCC412CB1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8855" y="1258619"/>
                <a:ext cx="296640" cy="32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B38A4C4-5EC1-A4A8-7FC3-226C2D64C6DA}"/>
              </a:ext>
            </a:extLst>
          </p:cNvPr>
          <p:cNvGrpSpPr/>
          <p:nvPr/>
        </p:nvGrpSpPr>
        <p:grpSpPr>
          <a:xfrm>
            <a:off x="1803895" y="1067099"/>
            <a:ext cx="956880" cy="619560"/>
            <a:chOff x="1803895" y="1067099"/>
            <a:chExt cx="956880" cy="6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ECD396-34E5-FBAC-025E-716AF3C88F2F}"/>
                    </a:ext>
                  </a:extLst>
                </p14:cNvPr>
                <p14:cNvContentPartPr/>
                <p14:nvPr/>
              </p14:nvContentPartPr>
              <p14:xfrm>
                <a:off x="1803895" y="1247459"/>
                <a:ext cx="367560" cy="199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ECD396-34E5-FBAC-025E-716AF3C88F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4895" y="1238819"/>
                  <a:ext cx="385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EFEBC2-11E2-6302-523B-DEDF174ED8FE}"/>
                    </a:ext>
                  </a:extLst>
                </p14:cNvPr>
                <p14:cNvContentPartPr/>
                <p14:nvPr/>
              </p14:nvContentPartPr>
              <p14:xfrm>
                <a:off x="2109535" y="1154219"/>
                <a:ext cx="47160" cy="9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EFEBC2-11E2-6302-523B-DEDF174ED8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00535" y="1145219"/>
                  <a:ext cx="64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BDE030-9805-EE7E-98B7-7E331C9DF203}"/>
                    </a:ext>
                  </a:extLst>
                </p14:cNvPr>
                <p14:cNvContentPartPr/>
                <p14:nvPr/>
              </p14:nvContentPartPr>
              <p14:xfrm>
                <a:off x="2206015" y="1240979"/>
                <a:ext cx="64440" cy="13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BDE030-9805-EE7E-98B7-7E331C9DF2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97015" y="1232339"/>
                  <a:ext cx="82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A6B2C5-B149-EA80-0F55-44FBFEC1350A}"/>
                    </a:ext>
                  </a:extLst>
                </p14:cNvPr>
                <p14:cNvContentPartPr/>
                <p14:nvPr/>
              </p14:nvContentPartPr>
              <p14:xfrm>
                <a:off x="2275495" y="1149539"/>
                <a:ext cx="219960" cy="27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A6B2C5-B149-EA80-0F55-44FBFEC135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66495" y="1140899"/>
                  <a:ext cx="237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A6EBD3-3DA8-17ED-C22A-252992D3930E}"/>
                    </a:ext>
                  </a:extLst>
                </p14:cNvPr>
                <p14:cNvContentPartPr/>
                <p14:nvPr/>
              </p14:nvContentPartPr>
              <p14:xfrm>
                <a:off x="2387455" y="1067099"/>
                <a:ext cx="79200" cy="100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A6EBD3-3DA8-17ED-C22A-252992D393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78815" y="1058099"/>
                  <a:ext cx="96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2FB7D8-7030-5BE5-BBAF-BB92FDB57497}"/>
                    </a:ext>
                  </a:extLst>
                </p14:cNvPr>
                <p14:cNvContentPartPr/>
                <p14:nvPr/>
              </p14:nvContentPartPr>
              <p14:xfrm>
                <a:off x="2503015" y="1141259"/>
                <a:ext cx="257760" cy="54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2FB7D8-7030-5BE5-BBAF-BB92FDB574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94375" y="1132259"/>
                  <a:ext cx="275400" cy="56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C2B153-0B6F-229C-A513-E23D40E21144}"/>
              </a:ext>
            </a:extLst>
          </p:cNvPr>
          <p:cNvGrpSpPr/>
          <p:nvPr/>
        </p:nvGrpSpPr>
        <p:grpSpPr>
          <a:xfrm>
            <a:off x="3139495" y="945779"/>
            <a:ext cx="515520" cy="327600"/>
            <a:chOff x="3139495" y="945779"/>
            <a:chExt cx="51552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5037EB-7266-8EFE-40F0-266CADF8AF38}"/>
                    </a:ext>
                  </a:extLst>
                </p14:cNvPr>
                <p14:cNvContentPartPr/>
                <p14:nvPr/>
              </p14:nvContentPartPr>
              <p14:xfrm>
                <a:off x="3139495" y="945779"/>
                <a:ext cx="365040" cy="32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5037EB-7266-8EFE-40F0-266CADF8AF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30495" y="937139"/>
                  <a:ext cx="382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99A98C-7352-F7EA-5C46-CC12D324243C}"/>
                    </a:ext>
                  </a:extLst>
                </p14:cNvPr>
                <p14:cNvContentPartPr/>
                <p14:nvPr/>
              </p14:nvContentPartPr>
              <p14:xfrm>
                <a:off x="3483655" y="1069259"/>
                <a:ext cx="171360" cy="170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99A98C-7352-F7EA-5C46-CC12D32424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74655" y="1060619"/>
                  <a:ext cx="1890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1D4A6C-1257-1E77-1EA0-607D7D5C10E1}"/>
              </a:ext>
            </a:extLst>
          </p:cNvPr>
          <p:cNvGrpSpPr/>
          <p:nvPr/>
        </p:nvGrpSpPr>
        <p:grpSpPr>
          <a:xfrm>
            <a:off x="200455" y="2176619"/>
            <a:ext cx="415440" cy="591120"/>
            <a:chOff x="200455" y="2176619"/>
            <a:chExt cx="41544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492CF8-1596-5F74-5E14-A5AA1B0F45FD}"/>
                    </a:ext>
                  </a:extLst>
                </p14:cNvPr>
                <p14:cNvContentPartPr/>
                <p14:nvPr/>
              </p14:nvContentPartPr>
              <p14:xfrm>
                <a:off x="361735" y="2313419"/>
                <a:ext cx="149760" cy="252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492CF8-1596-5F74-5E14-A5AA1B0F45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3095" y="2304419"/>
                  <a:ext cx="167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8A6E57-B6FC-1A72-E8C5-4BB345495106}"/>
                    </a:ext>
                  </a:extLst>
                </p14:cNvPr>
                <p14:cNvContentPartPr/>
                <p14:nvPr/>
              </p14:nvContentPartPr>
              <p14:xfrm>
                <a:off x="200455" y="2176619"/>
                <a:ext cx="415440" cy="591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8A6E57-B6FC-1A72-E8C5-4BB3454951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1455" y="2167619"/>
                  <a:ext cx="433080" cy="60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4186D3-7833-5007-5173-017E42D993F4}"/>
              </a:ext>
            </a:extLst>
          </p:cNvPr>
          <p:cNvGrpSpPr/>
          <p:nvPr/>
        </p:nvGrpSpPr>
        <p:grpSpPr>
          <a:xfrm>
            <a:off x="1141495" y="2161859"/>
            <a:ext cx="795600" cy="486360"/>
            <a:chOff x="1141495" y="2161859"/>
            <a:chExt cx="79560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7EA8C6-CA5E-EE75-6882-A595382C9B24}"/>
                    </a:ext>
                  </a:extLst>
                </p14:cNvPr>
                <p14:cNvContentPartPr/>
                <p14:nvPr/>
              </p14:nvContentPartPr>
              <p14:xfrm>
                <a:off x="1141495" y="2161859"/>
                <a:ext cx="250920" cy="486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7EA8C6-CA5E-EE75-6882-A595382C9B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2495" y="2152859"/>
                  <a:ext cx="2685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7AD632-CF7A-0FD7-9189-D49B9DA9AE84}"/>
                    </a:ext>
                  </a:extLst>
                </p14:cNvPr>
                <p14:cNvContentPartPr/>
                <p14:nvPr/>
              </p14:nvContentPartPr>
              <p14:xfrm>
                <a:off x="1379095" y="2463539"/>
                <a:ext cx="136440" cy="105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7AD632-CF7A-0FD7-9189-D49B9DA9AE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70095" y="2454899"/>
                  <a:ext cx="154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4F2B10-292F-393F-87A9-14BC943E4FBC}"/>
                    </a:ext>
                  </a:extLst>
                </p14:cNvPr>
                <p14:cNvContentPartPr/>
                <p14:nvPr/>
              </p14:nvContentPartPr>
              <p14:xfrm>
                <a:off x="1523815" y="2355539"/>
                <a:ext cx="109080" cy="210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4F2B10-292F-393F-87A9-14BC943E4F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15175" y="2346539"/>
                  <a:ext cx="126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AEDD38-A1D4-2C70-0264-26285E801BD3}"/>
                    </a:ext>
                  </a:extLst>
                </p14:cNvPr>
                <p14:cNvContentPartPr/>
                <p14:nvPr/>
              </p14:nvContentPartPr>
              <p14:xfrm>
                <a:off x="1605895" y="2262659"/>
                <a:ext cx="331200" cy="291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AEDD38-A1D4-2C70-0264-26285E801B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96895" y="2254019"/>
                  <a:ext cx="34884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B2234-A9DF-3F19-2BC5-CC3879830898}"/>
              </a:ext>
            </a:extLst>
          </p:cNvPr>
          <p:cNvGrpSpPr/>
          <p:nvPr/>
        </p:nvGrpSpPr>
        <p:grpSpPr>
          <a:xfrm>
            <a:off x="2380975" y="2055299"/>
            <a:ext cx="345240" cy="631440"/>
            <a:chOff x="2380975" y="2055299"/>
            <a:chExt cx="34524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27C55D-460C-A9FE-AE7C-0A2E04F9B84A}"/>
                    </a:ext>
                  </a:extLst>
                </p14:cNvPr>
                <p14:cNvContentPartPr/>
                <p14:nvPr/>
              </p14:nvContentPartPr>
              <p14:xfrm>
                <a:off x="2380975" y="2055299"/>
                <a:ext cx="154440" cy="63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27C55D-460C-A9FE-AE7C-0A2E04F9B8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71975" y="2046659"/>
                  <a:ext cx="1720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8D6954-A1E0-283F-6D6B-6BA0C73A054C}"/>
                    </a:ext>
                  </a:extLst>
                </p14:cNvPr>
                <p14:cNvContentPartPr/>
                <p14:nvPr/>
              </p14:nvContentPartPr>
              <p14:xfrm>
                <a:off x="2399335" y="2283179"/>
                <a:ext cx="326880" cy="173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8D6954-A1E0-283F-6D6B-6BA0C73A05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90695" y="2274539"/>
                  <a:ext cx="34452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40E763-DFE2-E56B-3710-452E5A6BC3D2}"/>
                  </a:ext>
                </a:extLst>
              </p14:cNvPr>
              <p14:cNvContentPartPr/>
              <p14:nvPr/>
            </p14:nvContentPartPr>
            <p14:xfrm>
              <a:off x="3121135" y="2239979"/>
              <a:ext cx="153360" cy="158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40E763-DFE2-E56B-3710-452E5A6BC3D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12135" y="2231339"/>
                <a:ext cx="17100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6AE4D05-E77F-070A-41C8-1F36111B0CE7}"/>
              </a:ext>
            </a:extLst>
          </p:cNvPr>
          <p:cNvGrpSpPr/>
          <p:nvPr/>
        </p:nvGrpSpPr>
        <p:grpSpPr>
          <a:xfrm>
            <a:off x="3744295" y="2006699"/>
            <a:ext cx="1276560" cy="672120"/>
            <a:chOff x="3744295" y="2006699"/>
            <a:chExt cx="127656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5BF9C6-E618-63EE-3C06-1BB1AEFD66CB}"/>
                    </a:ext>
                  </a:extLst>
                </p14:cNvPr>
                <p14:cNvContentPartPr/>
                <p14:nvPr/>
              </p14:nvContentPartPr>
              <p14:xfrm>
                <a:off x="3744295" y="2052059"/>
                <a:ext cx="147600" cy="626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5BF9C6-E618-63EE-3C06-1BB1AEFD66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35295" y="2043419"/>
                  <a:ext cx="16524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93B653-40C7-09F3-1C78-EA993E07B820}"/>
                    </a:ext>
                  </a:extLst>
                </p14:cNvPr>
                <p14:cNvContentPartPr/>
                <p14:nvPr/>
              </p14:nvContentPartPr>
              <p14:xfrm>
                <a:off x="3773095" y="2244299"/>
                <a:ext cx="162000" cy="209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93B653-40C7-09F3-1C78-EA993E07B8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64455" y="2235299"/>
                  <a:ext cx="179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3A71E8-CCED-CDAC-7730-76C0D37D4650}"/>
                    </a:ext>
                  </a:extLst>
                </p14:cNvPr>
                <p14:cNvContentPartPr/>
                <p14:nvPr/>
              </p14:nvContentPartPr>
              <p14:xfrm>
                <a:off x="3934015" y="2124059"/>
                <a:ext cx="399240" cy="28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3A71E8-CCED-CDAC-7730-76C0D37D46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25375" y="2115419"/>
                  <a:ext cx="416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821B05-2C9D-8B23-D15F-88AF45F3DAC1}"/>
                    </a:ext>
                  </a:extLst>
                </p14:cNvPr>
                <p14:cNvContentPartPr/>
                <p14:nvPr/>
              </p14:nvContentPartPr>
              <p14:xfrm>
                <a:off x="4281415" y="2054579"/>
                <a:ext cx="54720" cy="72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821B05-2C9D-8B23-D15F-88AF45F3DA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72775" y="2045939"/>
                  <a:ext cx="72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4B751B-98EE-450D-3583-79B6B55EEAA8}"/>
                    </a:ext>
                  </a:extLst>
                </p14:cNvPr>
                <p14:cNvContentPartPr/>
                <p14:nvPr/>
              </p14:nvContentPartPr>
              <p14:xfrm>
                <a:off x="4376455" y="2006699"/>
                <a:ext cx="644400" cy="29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4B751B-98EE-450D-3583-79B6B55EEA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67455" y="1998059"/>
                  <a:ext cx="6620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9FC2E9-3A65-BCD3-BED8-C122B72033CF}"/>
                    </a:ext>
                  </a:extLst>
                </p14:cNvPr>
                <p14:cNvContentPartPr/>
                <p14:nvPr/>
              </p14:nvContentPartPr>
              <p14:xfrm>
                <a:off x="4894495" y="2140979"/>
                <a:ext cx="110160" cy="119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9FC2E9-3A65-BCD3-BED8-C122B72033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85495" y="2132339"/>
                  <a:ext cx="1278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754FFA-9A7E-7D9E-7967-26A9C5B0406F}"/>
              </a:ext>
            </a:extLst>
          </p:cNvPr>
          <p:cNvGrpSpPr/>
          <p:nvPr/>
        </p:nvGrpSpPr>
        <p:grpSpPr>
          <a:xfrm>
            <a:off x="5523775" y="1962779"/>
            <a:ext cx="795960" cy="312840"/>
            <a:chOff x="5523775" y="1962779"/>
            <a:chExt cx="79596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212794-D318-CF43-4657-05E15F4C3EC3}"/>
                    </a:ext>
                  </a:extLst>
                </p14:cNvPr>
                <p14:cNvContentPartPr/>
                <p14:nvPr/>
              </p14:nvContentPartPr>
              <p14:xfrm>
                <a:off x="5523775" y="2045939"/>
                <a:ext cx="201600" cy="229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212794-D318-CF43-4657-05E15F4C3E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15135" y="2037299"/>
                  <a:ext cx="219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CFF01B-803C-3BF7-EC22-F177F19D2F53}"/>
                    </a:ext>
                  </a:extLst>
                </p14:cNvPr>
                <p14:cNvContentPartPr/>
                <p14:nvPr/>
              </p14:nvContentPartPr>
              <p14:xfrm>
                <a:off x="5763175" y="2135939"/>
                <a:ext cx="171360" cy="120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CFF01B-803C-3BF7-EC22-F177F19D2F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54535" y="2127299"/>
                  <a:ext cx="189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FA1AA8-204C-98D6-86E5-72BA6FF41A24}"/>
                    </a:ext>
                  </a:extLst>
                </p14:cNvPr>
                <p14:cNvContentPartPr/>
                <p14:nvPr/>
              </p14:nvContentPartPr>
              <p14:xfrm>
                <a:off x="5937055" y="1962779"/>
                <a:ext cx="262800" cy="28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FA1AA8-204C-98D6-86E5-72BA6FF41A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28415" y="1954139"/>
                  <a:ext cx="2804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6B9CB5B-8629-4EFB-C07E-F217A123B321}"/>
                    </a:ext>
                  </a:extLst>
                </p14:cNvPr>
                <p14:cNvContentPartPr/>
                <p14:nvPr/>
              </p14:nvContentPartPr>
              <p14:xfrm>
                <a:off x="6309295" y="2228819"/>
                <a:ext cx="10440" cy="14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6B9CB5B-8629-4EFB-C07E-F217A123B3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00655" y="2219819"/>
                  <a:ext cx="280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68B04D-0594-71F3-FA73-B33BC7F1F4E1}"/>
              </a:ext>
            </a:extLst>
          </p:cNvPr>
          <p:cNvGrpSpPr/>
          <p:nvPr/>
        </p:nvGrpSpPr>
        <p:grpSpPr>
          <a:xfrm>
            <a:off x="278215" y="3120179"/>
            <a:ext cx="446400" cy="547920"/>
            <a:chOff x="278215" y="3120179"/>
            <a:chExt cx="44640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5A98D1-50C0-9776-FAB7-3E4F6A0871A8}"/>
                    </a:ext>
                  </a:extLst>
                </p14:cNvPr>
                <p14:cNvContentPartPr/>
                <p14:nvPr/>
              </p14:nvContentPartPr>
              <p14:xfrm>
                <a:off x="358495" y="3253019"/>
                <a:ext cx="187200" cy="302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5A98D1-50C0-9776-FAB7-3E4F6A0871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855" y="3244019"/>
                  <a:ext cx="204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D14336-A10D-F59A-2E20-AEE4098F39BB}"/>
                    </a:ext>
                  </a:extLst>
                </p14:cNvPr>
                <p14:cNvContentPartPr/>
                <p14:nvPr/>
              </p14:nvContentPartPr>
              <p14:xfrm>
                <a:off x="278215" y="3120179"/>
                <a:ext cx="446400" cy="547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D14336-A10D-F59A-2E20-AEE4098F39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9575" y="3111539"/>
                  <a:ext cx="464040" cy="56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86566E-F38C-0C41-7B7A-3BE5DB0118C4}"/>
              </a:ext>
            </a:extLst>
          </p:cNvPr>
          <p:cNvGrpSpPr/>
          <p:nvPr/>
        </p:nvGrpSpPr>
        <p:grpSpPr>
          <a:xfrm>
            <a:off x="1144375" y="3112619"/>
            <a:ext cx="460440" cy="459720"/>
            <a:chOff x="1144375" y="3112619"/>
            <a:chExt cx="46044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4D9458-3FF5-230C-7587-F01F433FE43F}"/>
                    </a:ext>
                  </a:extLst>
                </p14:cNvPr>
                <p14:cNvContentPartPr/>
                <p14:nvPr/>
              </p14:nvContentPartPr>
              <p14:xfrm>
                <a:off x="1144375" y="3112619"/>
                <a:ext cx="126000" cy="45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4D9458-3FF5-230C-7587-F01F433FE4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5375" y="3103979"/>
                  <a:ext cx="1436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80B224-FBA8-D708-8B67-31AAF706488D}"/>
                    </a:ext>
                  </a:extLst>
                </p14:cNvPr>
                <p14:cNvContentPartPr/>
                <p14:nvPr/>
              </p14:nvContentPartPr>
              <p14:xfrm>
                <a:off x="1309975" y="3195059"/>
                <a:ext cx="262080" cy="356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80B224-FBA8-D708-8B67-31AAF70648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00975" y="3186419"/>
                  <a:ext cx="2797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278C74-4139-92BA-6964-720ECA81FB9C}"/>
                    </a:ext>
                  </a:extLst>
                </p14:cNvPr>
                <p14:cNvContentPartPr/>
                <p14:nvPr/>
              </p14:nvContentPartPr>
              <p14:xfrm>
                <a:off x="1518775" y="3242219"/>
                <a:ext cx="86040" cy="65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278C74-4139-92BA-6964-720ECA81FB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09775" y="3233579"/>
                  <a:ext cx="1036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78D68E-D5A1-04B3-86B4-6EA8054D239D}"/>
              </a:ext>
            </a:extLst>
          </p:cNvPr>
          <p:cNvGrpSpPr/>
          <p:nvPr/>
        </p:nvGrpSpPr>
        <p:grpSpPr>
          <a:xfrm>
            <a:off x="1915495" y="3007139"/>
            <a:ext cx="1335240" cy="437400"/>
            <a:chOff x="1915495" y="3007139"/>
            <a:chExt cx="133524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0EB3E5-2F65-215D-0EA3-323E2D579430}"/>
                    </a:ext>
                  </a:extLst>
                </p14:cNvPr>
                <p14:cNvContentPartPr/>
                <p14:nvPr/>
              </p14:nvContentPartPr>
              <p14:xfrm>
                <a:off x="1919815" y="3007139"/>
                <a:ext cx="120600" cy="405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0EB3E5-2F65-215D-0EA3-323E2D5794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10815" y="2998139"/>
                  <a:ext cx="1382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349D18-E84D-30EF-A22C-7E8D831CAF04}"/>
                    </a:ext>
                  </a:extLst>
                </p14:cNvPr>
                <p14:cNvContentPartPr/>
                <p14:nvPr/>
              </p14:nvContentPartPr>
              <p14:xfrm>
                <a:off x="1915495" y="3177059"/>
                <a:ext cx="451800" cy="21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349D18-E84D-30EF-A22C-7E8D831CAF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06495" y="3168419"/>
                  <a:ext cx="469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901887-D39A-BB03-0A03-6DE8E9E787E7}"/>
                    </a:ext>
                  </a:extLst>
                </p14:cNvPr>
                <p14:cNvContentPartPr/>
                <p14:nvPr/>
              </p14:nvContentPartPr>
              <p14:xfrm>
                <a:off x="2558815" y="3042419"/>
                <a:ext cx="311760" cy="369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901887-D39A-BB03-0A03-6DE8E9E787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49815" y="3033419"/>
                  <a:ext cx="329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E31CC6-7D96-8DC7-B581-1D03C9ECAE3A}"/>
                    </a:ext>
                  </a:extLst>
                </p14:cNvPr>
                <p14:cNvContentPartPr/>
                <p14:nvPr/>
              </p14:nvContentPartPr>
              <p14:xfrm>
                <a:off x="2831695" y="3198299"/>
                <a:ext cx="190440" cy="169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E31CC6-7D96-8DC7-B581-1D03C9ECAE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22695" y="3189659"/>
                  <a:ext cx="208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9594C67-0699-B759-DB7C-52FE570F8821}"/>
                    </a:ext>
                  </a:extLst>
                </p14:cNvPr>
                <p14:cNvContentPartPr/>
                <p14:nvPr/>
              </p14:nvContentPartPr>
              <p14:xfrm>
                <a:off x="3233455" y="3312419"/>
                <a:ext cx="17280" cy="132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9594C67-0699-B759-DB7C-52FE570F88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24455" y="3303419"/>
                  <a:ext cx="3492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4E761FC-DF61-46E7-4FF5-6398BA3737C1}"/>
              </a:ext>
            </a:extLst>
          </p:cNvPr>
          <p:cNvGrpSpPr/>
          <p:nvPr/>
        </p:nvGrpSpPr>
        <p:grpSpPr>
          <a:xfrm>
            <a:off x="278575" y="3927299"/>
            <a:ext cx="500400" cy="686160"/>
            <a:chOff x="278575" y="3927299"/>
            <a:chExt cx="50040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110285A-AE03-DFD2-A99B-2F21318BA5FA}"/>
                    </a:ext>
                  </a:extLst>
                </p14:cNvPr>
                <p14:cNvContentPartPr/>
                <p14:nvPr/>
              </p14:nvContentPartPr>
              <p14:xfrm>
                <a:off x="465775" y="4059059"/>
                <a:ext cx="159480" cy="361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110285A-AE03-DFD2-A99B-2F21318BA5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7135" y="4050059"/>
                  <a:ext cx="1771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34EB602-70CE-6303-F5AE-515F5453C941}"/>
                    </a:ext>
                  </a:extLst>
                </p14:cNvPr>
                <p14:cNvContentPartPr/>
                <p14:nvPr/>
              </p14:nvContentPartPr>
              <p14:xfrm>
                <a:off x="278575" y="3927299"/>
                <a:ext cx="500400" cy="686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34EB602-70CE-6303-F5AE-515F5453C9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9575" y="3918299"/>
                  <a:ext cx="518040" cy="70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719BA36-3005-0866-3091-62D0A486240A}"/>
              </a:ext>
            </a:extLst>
          </p:cNvPr>
          <p:cNvGrpSpPr/>
          <p:nvPr/>
        </p:nvGrpSpPr>
        <p:grpSpPr>
          <a:xfrm>
            <a:off x="1332295" y="3777539"/>
            <a:ext cx="3344760" cy="659160"/>
            <a:chOff x="1332295" y="3777539"/>
            <a:chExt cx="334476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5D9F53-6350-2E15-8A48-34280512EB12}"/>
                    </a:ext>
                  </a:extLst>
                </p14:cNvPr>
                <p14:cNvContentPartPr/>
                <p14:nvPr/>
              </p14:nvContentPartPr>
              <p14:xfrm>
                <a:off x="1332295" y="3932339"/>
                <a:ext cx="203040" cy="439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5D9F53-6350-2E15-8A48-34280512EB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23295" y="3923699"/>
                  <a:ext cx="2206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7CDC73C-7A44-05A1-FD6B-448723C1540A}"/>
                    </a:ext>
                  </a:extLst>
                </p14:cNvPr>
                <p14:cNvContentPartPr/>
                <p14:nvPr/>
              </p14:nvContentPartPr>
              <p14:xfrm>
                <a:off x="1400335" y="4045739"/>
                <a:ext cx="236520" cy="23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7CDC73C-7A44-05A1-FD6B-448723C154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91335" y="4037099"/>
                  <a:ext cx="254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1FED9F-9BC6-D83B-3309-451496491282}"/>
                    </a:ext>
                  </a:extLst>
                </p14:cNvPr>
                <p14:cNvContentPartPr/>
                <p14:nvPr/>
              </p14:nvContentPartPr>
              <p14:xfrm>
                <a:off x="1667815" y="4097219"/>
                <a:ext cx="121320" cy="18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1FED9F-9BC6-D83B-3309-4514964912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59175" y="4088579"/>
                  <a:ext cx="138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0CFF1DA-DE25-3ACE-8CEE-8D543ADFB5FE}"/>
                    </a:ext>
                  </a:extLst>
                </p14:cNvPr>
                <p14:cNvContentPartPr/>
                <p14:nvPr/>
              </p14:nvContentPartPr>
              <p14:xfrm>
                <a:off x="1806775" y="4062659"/>
                <a:ext cx="86400" cy="15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0CFF1DA-DE25-3ACE-8CEE-8D543ADFB5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98135" y="4053659"/>
                  <a:ext cx="104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85818E-9181-09B1-A6D1-58A0482F0BFD}"/>
                    </a:ext>
                  </a:extLst>
                </p14:cNvPr>
                <p14:cNvContentPartPr/>
                <p14:nvPr/>
              </p14:nvContentPartPr>
              <p14:xfrm>
                <a:off x="1929895" y="3958979"/>
                <a:ext cx="159840" cy="230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85818E-9181-09B1-A6D1-58A0482F0B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21255" y="3950339"/>
                  <a:ext cx="177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6C36F8-04AC-3905-4B0F-26D721480239}"/>
                    </a:ext>
                  </a:extLst>
                </p14:cNvPr>
                <p14:cNvContentPartPr/>
                <p14:nvPr/>
              </p14:nvContentPartPr>
              <p14:xfrm>
                <a:off x="2629375" y="3946739"/>
                <a:ext cx="241200" cy="230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6C36F8-04AC-3905-4B0F-26D7214802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20375" y="3937739"/>
                  <a:ext cx="258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D02E4F-D139-3460-3AF2-5C27A450B9AB}"/>
                    </a:ext>
                  </a:extLst>
                </p14:cNvPr>
                <p14:cNvContentPartPr/>
                <p14:nvPr/>
              </p14:nvContentPartPr>
              <p14:xfrm>
                <a:off x="2882455" y="3903539"/>
                <a:ext cx="299520" cy="210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D02E4F-D139-3460-3AF2-5C27A450B9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73815" y="3894539"/>
                  <a:ext cx="317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7C956A-C24F-75B3-6A57-A9EEAC2ABE88}"/>
                    </a:ext>
                  </a:extLst>
                </p14:cNvPr>
                <p14:cNvContentPartPr/>
                <p14:nvPr/>
              </p14:nvContentPartPr>
              <p14:xfrm>
                <a:off x="2859055" y="4045379"/>
                <a:ext cx="44280" cy="135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7C956A-C24F-75B3-6A57-A9EEAC2ABE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50055" y="4036739"/>
                  <a:ext cx="61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3EA8E8-C504-D7E8-B348-54EC86A34869}"/>
                    </a:ext>
                  </a:extLst>
                </p14:cNvPr>
                <p14:cNvContentPartPr/>
                <p14:nvPr/>
              </p14:nvContentPartPr>
              <p14:xfrm>
                <a:off x="3616135" y="3872219"/>
                <a:ext cx="170640" cy="241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3EA8E8-C504-D7E8-B348-54EC86A348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07135" y="3863219"/>
                  <a:ext cx="188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E1B40A-50BF-4D88-B647-7AA060B196A4}"/>
                    </a:ext>
                  </a:extLst>
                </p14:cNvPr>
                <p14:cNvContentPartPr/>
                <p14:nvPr/>
              </p14:nvContentPartPr>
              <p14:xfrm>
                <a:off x="3832135" y="3777539"/>
                <a:ext cx="555840" cy="27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E1B40A-50BF-4D88-B647-7AA060B196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23495" y="3768539"/>
                  <a:ext cx="573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AB96FE-A288-3B8C-68EF-1F65E05A8E15}"/>
                    </a:ext>
                  </a:extLst>
                </p14:cNvPr>
                <p14:cNvContentPartPr/>
                <p14:nvPr/>
              </p14:nvContentPartPr>
              <p14:xfrm>
                <a:off x="4303015" y="3852059"/>
                <a:ext cx="134640" cy="203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AB96FE-A288-3B8C-68EF-1F65E05A8E1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94015" y="3843419"/>
                  <a:ext cx="152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2734E1-36DC-61F0-D4C2-B28DABD8C6A6}"/>
                    </a:ext>
                  </a:extLst>
                </p14:cNvPr>
                <p14:cNvContentPartPr/>
                <p14:nvPr/>
              </p14:nvContentPartPr>
              <p14:xfrm>
                <a:off x="2260735" y="4037819"/>
                <a:ext cx="2416320" cy="398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2734E1-36DC-61F0-D4C2-B28DABD8C6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51735" y="4028819"/>
                  <a:ext cx="2433960" cy="41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918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D42A6B-1415-497A-418C-E1D69F9F9D7A}"/>
              </a:ext>
            </a:extLst>
          </p:cNvPr>
          <p:cNvGrpSpPr/>
          <p:nvPr/>
        </p:nvGrpSpPr>
        <p:grpSpPr>
          <a:xfrm>
            <a:off x="862495" y="301739"/>
            <a:ext cx="5787000" cy="2421000"/>
            <a:chOff x="862495" y="301739"/>
            <a:chExt cx="5787000" cy="242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2AD125-7971-1A3B-0585-D719DC9DDCFF}"/>
                    </a:ext>
                  </a:extLst>
                </p14:cNvPr>
                <p14:cNvContentPartPr/>
                <p14:nvPr/>
              </p14:nvContentPartPr>
              <p14:xfrm>
                <a:off x="2995495" y="301739"/>
                <a:ext cx="270360" cy="623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2AD125-7971-1A3B-0585-D719DC9DDC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6855" y="292739"/>
                  <a:ext cx="2880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56D0E0-7689-1EA4-6AAB-5F41E1A01EDC}"/>
                    </a:ext>
                  </a:extLst>
                </p14:cNvPr>
                <p14:cNvContentPartPr/>
                <p14:nvPr/>
              </p14:nvContentPartPr>
              <p14:xfrm>
                <a:off x="3292855" y="596219"/>
                <a:ext cx="160920" cy="25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56D0E0-7689-1EA4-6AAB-5F41E1A01E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3855" y="587579"/>
                  <a:ext cx="1785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E3D89C-AA7C-13AA-BF10-AFA5F8E3D0B4}"/>
                    </a:ext>
                  </a:extLst>
                </p14:cNvPr>
                <p14:cNvContentPartPr/>
                <p14:nvPr/>
              </p14:nvContentPartPr>
              <p14:xfrm>
                <a:off x="3458815" y="663539"/>
                <a:ext cx="153720" cy="16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E3D89C-AA7C-13AA-BF10-AFA5F8E3D0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0175" y="654539"/>
                  <a:ext cx="171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CCEDDC-77D2-1136-2C4E-3FCCA1811305}"/>
                    </a:ext>
                  </a:extLst>
                </p14:cNvPr>
                <p14:cNvContentPartPr/>
                <p14:nvPr/>
              </p14:nvContentPartPr>
              <p14:xfrm>
                <a:off x="3900535" y="483539"/>
                <a:ext cx="154440" cy="31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CCEDDC-77D2-1136-2C4E-3FCCA18113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91535" y="474899"/>
                  <a:ext cx="172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517B69-7129-F2F3-DACB-01ABACA026D7}"/>
                    </a:ext>
                  </a:extLst>
                </p14:cNvPr>
                <p14:cNvContentPartPr/>
                <p14:nvPr/>
              </p14:nvContentPartPr>
              <p14:xfrm>
                <a:off x="4096015" y="518099"/>
                <a:ext cx="27000" cy="27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517B69-7129-F2F3-DACB-01ABACA026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87015" y="509459"/>
                  <a:ext cx="44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8A35BE-10B9-64CC-878E-4A6DDC1535D1}"/>
                    </a:ext>
                  </a:extLst>
                </p14:cNvPr>
                <p14:cNvContentPartPr/>
                <p14:nvPr/>
              </p14:nvContentPartPr>
              <p14:xfrm>
                <a:off x="4084135" y="623579"/>
                <a:ext cx="71640" cy="4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8A35BE-10B9-64CC-878E-4A6DDC1535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75495" y="614939"/>
                  <a:ext cx="89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9E91BB-9950-F4C3-FA27-93B715BDFA75}"/>
                    </a:ext>
                  </a:extLst>
                </p14:cNvPr>
                <p14:cNvContentPartPr/>
                <p14:nvPr/>
              </p14:nvContentPartPr>
              <p14:xfrm>
                <a:off x="4167655" y="645899"/>
                <a:ext cx="187560" cy="212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9E91BB-9950-F4C3-FA27-93B715BDFA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8655" y="636899"/>
                  <a:ext cx="205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F70545-CC86-8FB0-03E7-410FA275B49C}"/>
                    </a:ext>
                  </a:extLst>
                </p14:cNvPr>
                <p14:cNvContentPartPr/>
                <p14:nvPr/>
              </p14:nvContentPartPr>
              <p14:xfrm>
                <a:off x="4403455" y="491819"/>
                <a:ext cx="333360" cy="32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F70545-CC86-8FB0-03E7-410FA275B4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94455" y="483179"/>
                  <a:ext cx="351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902310-AD1E-02BE-FF6B-198158471291}"/>
                    </a:ext>
                  </a:extLst>
                </p14:cNvPr>
                <p14:cNvContentPartPr/>
                <p14:nvPr/>
              </p14:nvContentPartPr>
              <p14:xfrm>
                <a:off x="4520815" y="608099"/>
                <a:ext cx="117000" cy="5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902310-AD1E-02BE-FF6B-198158471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1815" y="599099"/>
                  <a:ext cx="134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76BCB4-9644-11D9-F070-778ACA8267A3}"/>
                    </a:ext>
                  </a:extLst>
                </p14:cNvPr>
                <p14:cNvContentPartPr/>
                <p14:nvPr/>
              </p14:nvContentPartPr>
              <p14:xfrm>
                <a:off x="4728895" y="594419"/>
                <a:ext cx="301680" cy="20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76BCB4-9644-11D9-F070-778ACA8267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20255" y="585419"/>
                  <a:ext cx="319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16BFA3-1904-9EB4-D393-94F8016FFDB6}"/>
                    </a:ext>
                  </a:extLst>
                </p14:cNvPr>
                <p14:cNvContentPartPr/>
                <p14:nvPr/>
              </p14:nvContentPartPr>
              <p14:xfrm>
                <a:off x="2998375" y="976019"/>
                <a:ext cx="1827720" cy="11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16BFA3-1904-9EB4-D393-94F8016FFD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9375" y="967379"/>
                  <a:ext cx="1845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7C639D-096A-D7F3-6655-14C9426E7714}"/>
                    </a:ext>
                  </a:extLst>
                </p14:cNvPr>
                <p14:cNvContentPartPr/>
                <p14:nvPr/>
              </p14:nvContentPartPr>
              <p14:xfrm>
                <a:off x="3859135" y="1056659"/>
                <a:ext cx="37440" cy="30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7C639D-096A-D7F3-6655-14C9426E77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50135" y="1047659"/>
                  <a:ext cx="55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65C5D8-35A2-5C60-E418-C515816946B2}"/>
                    </a:ext>
                  </a:extLst>
                </p14:cNvPr>
                <p14:cNvContentPartPr/>
                <p14:nvPr/>
              </p14:nvContentPartPr>
              <p14:xfrm>
                <a:off x="1343455" y="1357979"/>
                <a:ext cx="5182920" cy="12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65C5D8-35A2-5C60-E418-C515816946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4455" y="1349339"/>
                  <a:ext cx="520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99115B-B077-9187-2DCE-5A3BC62396BC}"/>
                    </a:ext>
                  </a:extLst>
                </p14:cNvPr>
                <p14:cNvContentPartPr/>
                <p14:nvPr/>
              </p14:nvContentPartPr>
              <p14:xfrm>
                <a:off x="6545455" y="1405859"/>
                <a:ext cx="28800" cy="212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99115B-B077-9187-2DCE-5A3BC62396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36455" y="1397219"/>
                  <a:ext cx="46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4FC1A5-F140-6EBD-1859-F0D4E7947109}"/>
                    </a:ext>
                  </a:extLst>
                </p14:cNvPr>
                <p14:cNvContentPartPr/>
                <p14:nvPr/>
              </p14:nvContentPartPr>
              <p14:xfrm>
                <a:off x="6503695" y="1509179"/>
                <a:ext cx="145800" cy="12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4FC1A5-F140-6EBD-1859-F0D4E79471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95055" y="1500539"/>
                  <a:ext cx="163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9672F-EBA3-0EE3-ABF2-EE419CFD7E2A}"/>
                    </a:ext>
                  </a:extLst>
                </p14:cNvPr>
                <p14:cNvContentPartPr/>
                <p14:nvPr/>
              </p14:nvContentPartPr>
              <p14:xfrm>
                <a:off x="1335895" y="1459499"/>
                <a:ext cx="15840" cy="30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9672F-EBA3-0EE3-ABF2-EE419CFD7E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27255" y="1450499"/>
                  <a:ext cx="33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1419ED-B893-D3B6-467A-1BDF1ED25502}"/>
                    </a:ext>
                  </a:extLst>
                </p14:cNvPr>
                <p14:cNvContentPartPr/>
                <p14:nvPr/>
              </p14:nvContentPartPr>
              <p14:xfrm>
                <a:off x="1275055" y="1607099"/>
                <a:ext cx="153720" cy="12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1419ED-B893-D3B6-467A-1BDF1ED255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66415" y="1598099"/>
                  <a:ext cx="17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AFC3E0-6A26-FCB0-40CD-79D17AF7D2BD}"/>
                    </a:ext>
                  </a:extLst>
                </p14:cNvPr>
                <p14:cNvContentPartPr/>
                <p14:nvPr/>
              </p14:nvContentPartPr>
              <p14:xfrm>
                <a:off x="862495" y="1898339"/>
                <a:ext cx="213840" cy="29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AFC3E0-6A26-FCB0-40CD-79D17AF7D2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3855" y="1889699"/>
                  <a:ext cx="2314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6706EE-C984-7D43-72CB-A499727A652B}"/>
                    </a:ext>
                  </a:extLst>
                </p14:cNvPr>
                <p14:cNvContentPartPr/>
                <p14:nvPr/>
              </p14:nvContentPartPr>
              <p14:xfrm>
                <a:off x="1087855" y="1921379"/>
                <a:ext cx="53640" cy="27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6706EE-C984-7D43-72CB-A499727A65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9215" y="1912739"/>
                  <a:ext cx="71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2D4244-BBB4-2353-9936-CFF31E523CC9}"/>
                    </a:ext>
                  </a:extLst>
                </p14:cNvPr>
                <p14:cNvContentPartPr/>
                <p14:nvPr/>
              </p14:nvContentPartPr>
              <p14:xfrm>
                <a:off x="1056895" y="1950899"/>
                <a:ext cx="178200" cy="10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2D4244-BBB4-2353-9936-CFF31E523C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7895" y="1942259"/>
                  <a:ext cx="195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B5D485-A255-15E4-F9A8-216E78ACCC9D}"/>
                    </a:ext>
                  </a:extLst>
                </p14:cNvPr>
                <p14:cNvContentPartPr/>
                <p14:nvPr/>
              </p14:nvContentPartPr>
              <p14:xfrm>
                <a:off x="1198375" y="2039099"/>
                <a:ext cx="109080" cy="11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B5D485-A255-15E4-F9A8-216E78ACCC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9375" y="2030099"/>
                  <a:ext cx="126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69FB18-0142-48DC-1167-C5C391A8772D}"/>
                    </a:ext>
                  </a:extLst>
                </p14:cNvPr>
                <p14:cNvContentPartPr/>
                <p14:nvPr/>
              </p14:nvContentPartPr>
              <p14:xfrm>
                <a:off x="1294855" y="2009219"/>
                <a:ext cx="200520" cy="11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69FB18-0142-48DC-1167-C5C391A877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85855" y="2000579"/>
                  <a:ext cx="218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DE531D-5FF7-1CB4-6B1D-3E8CE8C868C7}"/>
                    </a:ext>
                  </a:extLst>
                </p14:cNvPr>
                <p14:cNvContentPartPr/>
                <p14:nvPr/>
              </p14:nvContentPartPr>
              <p14:xfrm>
                <a:off x="1663135" y="1779539"/>
                <a:ext cx="78120" cy="30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DE531D-5FF7-1CB4-6B1D-3E8CE8C868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4135" y="1770539"/>
                  <a:ext cx="95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BE5BF9-4D4D-0FCA-91D0-8808A6ED8FBE}"/>
                    </a:ext>
                  </a:extLst>
                </p14:cNvPr>
                <p14:cNvContentPartPr/>
                <p14:nvPr/>
              </p14:nvContentPartPr>
              <p14:xfrm>
                <a:off x="1640095" y="1867739"/>
                <a:ext cx="399960" cy="18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BE5BF9-4D4D-0FCA-91D0-8808A6ED8F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31095" y="1859099"/>
                  <a:ext cx="417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C7AA66-D874-9905-7333-A26D73F0CC8C}"/>
                    </a:ext>
                  </a:extLst>
                </p14:cNvPr>
                <p14:cNvContentPartPr/>
                <p14:nvPr/>
              </p14:nvContentPartPr>
              <p14:xfrm>
                <a:off x="1074535" y="2319899"/>
                <a:ext cx="360360" cy="402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C7AA66-D874-9905-7333-A26D73F0CC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5535" y="2311259"/>
                  <a:ext cx="3780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F6457A-4C6B-CF15-1C99-4702533A0DF0}"/>
                    </a:ext>
                  </a:extLst>
                </p14:cNvPr>
                <p14:cNvContentPartPr/>
                <p14:nvPr/>
              </p14:nvContentPartPr>
              <p14:xfrm>
                <a:off x="1380175" y="2373539"/>
                <a:ext cx="209880" cy="19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F6457A-4C6B-CF15-1C99-4702533A0D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71535" y="2364899"/>
                  <a:ext cx="22752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3F669F-AAA0-EF33-8893-983ABDDC45CF}"/>
              </a:ext>
            </a:extLst>
          </p:cNvPr>
          <p:cNvGrpSpPr/>
          <p:nvPr/>
        </p:nvGrpSpPr>
        <p:grpSpPr>
          <a:xfrm>
            <a:off x="5867215" y="1800059"/>
            <a:ext cx="983520" cy="591480"/>
            <a:chOff x="5867215" y="1800059"/>
            <a:chExt cx="98352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9D43EF-CEAD-B6F0-AA80-0B7DD61AB552}"/>
                    </a:ext>
                  </a:extLst>
                </p14:cNvPr>
                <p14:cNvContentPartPr/>
                <p14:nvPr/>
              </p14:nvContentPartPr>
              <p14:xfrm>
                <a:off x="5867215" y="1800059"/>
                <a:ext cx="201600" cy="31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9D43EF-CEAD-B6F0-AA80-0B7DD61AB5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58215" y="1791059"/>
                  <a:ext cx="219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D9EA53-8F0E-3A2D-E508-BF6343ACFF12}"/>
                    </a:ext>
                  </a:extLst>
                </p14:cNvPr>
                <p14:cNvContentPartPr/>
                <p14:nvPr/>
              </p14:nvContentPartPr>
              <p14:xfrm>
                <a:off x="6075295" y="1912379"/>
                <a:ext cx="775440" cy="479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D9EA53-8F0E-3A2D-E508-BF6343ACFF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66655" y="1903739"/>
                  <a:ext cx="79308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1EA43F-7874-4807-9D91-02333776B335}"/>
              </a:ext>
            </a:extLst>
          </p:cNvPr>
          <p:cNvGrpSpPr/>
          <p:nvPr/>
        </p:nvGrpSpPr>
        <p:grpSpPr>
          <a:xfrm>
            <a:off x="7186615" y="1759739"/>
            <a:ext cx="971640" cy="280800"/>
            <a:chOff x="7186615" y="1759739"/>
            <a:chExt cx="97164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627BD7-7376-22C3-B884-EE99928A778B}"/>
                    </a:ext>
                  </a:extLst>
                </p14:cNvPr>
                <p14:cNvContentPartPr/>
                <p14:nvPr/>
              </p14:nvContentPartPr>
              <p14:xfrm>
                <a:off x="7190935" y="1759739"/>
                <a:ext cx="21960" cy="280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627BD7-7376-22C3-B884-EE99928A77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81935" y="1751099"/>
                  <a:ext cx="396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B7EACF6-27DA-BBC6-2A38-054FCEDB6599}"/>
                    </a:ext>
                  </a:extLst>
                </p14:cNvPr>
                <p14:cNvContentPartPr/>
                <p14:nvPr/>
              </p14:nvContentPartPr>
              <p14:xfrm>
                <a:off x="7186615" y="1863779"/>
                <a:ext cx="312840" cy="17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B7EACF6-27DA-BBC6-2A38-054FCEDB65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77975" y="1854779"/>
                  <a:ext cx="330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987B81-7472-5DAF-4997-A47A89A42F54}"/>
                    </a:ext>
                  </a:extLst>
                </p14:cNvPr>
                <p14:cNvContentPartPr/>
                <p14:nvPr/>
              </p14:nvContentPartPr>
              <p14:xfrm>
                <a:off x="7691335" y="1782059"/>
                <a:ext cx="294840" cy="230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987B81-7472-5DAF-4997-A47A89A42F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82335" y="1773419"/>
                  <a:ext cx="312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ACDA74-8BD5-BA24-59F6-534D38C6D788}"/>
                    </a:ext>
                  </a:extLst>
                </p14:cNvPr>
                <p14:cNvContentPartPr/>
                <p14:nvPr/>
              </p14:nvContentPartPr>
              <p14:xfrm>
                <a:off x="7985095" y="1878179"/>
                <a:ext cx="173160" cy="12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ACDA74-8BD5-BA24-59F6-534D38C6D7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76455" y="1869179"/>
                  <a:ext cx="1908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6D2D5F-40D8-D19C-21A7-51C13A9143C0}"/>
              </a:ext>
            </a:extLst>
          </p:cNvPr>
          <p:cNvGrpSpPr/>
          <p:nvPr/>
        </p:nvGrpSpPr>
        <p:grpSpPr>
          <a:xfrm>
            <a:off x="2316895" y="2628419"/>
            <a:ext cx="1946160" cy="950760"/>
            <a:chOff x="2316895" y="2628419"/>
            <a:chExt cx="1946160" cy="9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16B53E-F16C-75BB-8773-ADB85ED5E245}"/>
                    </a:ext>
                  </a:extLst>
                </p14:cNvPr>
                <p14:cNvContentPartPr/>
                <p14:nvPr/>
              </p14:nvContentPartPr>
              <p14:xfrm>
                <a:off x="2316895" y="2852339"/>
                <a:ext cx="70560" cy="119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16B53E-F16C-75BB-8773-ADB85ED5E2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07895" y="2843339"/>
                  <a:ext cx="88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BC3E54-8136-C113-23FA-4C31A33FDE42}"/>
                    </a:ext>
                  </a:extLst>
                </p14:cNvPr>
                <p14:cNvContentPartPr/>
                <p14:nvPr/>
              </p14:nvContentPartPr>
              <p14:xfrm>
                <a:off x="2649535" y="2987339"/>
                <a:ext cx="158040" cy="24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BC3E54-8136-C113-23FA-4C31A33FDE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40895" y="2978699"/>
                  <a:ext cx="175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413D58-C904-A9E9-F1EA-107EB5DCECC8}"/>
                    </a:ext>
                  </a:extLst>
                </p14:cNvPr>
                <p14:cNvContentPartPr/>
                <p14:nvPr/>
              </p14:nvContentPartPr>
              <p14:xfrm>
                <a:off x="2877775" y="2834699"/>
                <a:ext cx="66600" cy="504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413D58-C904-A9E9-F1EA-107EB5DCEC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69135" y="2826059"/>
                  <a:ext cx="842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4BC281-B0C5-5030-1F41-4FF4DBFC0AB0}"/>
                    </a:ext>
                  </a:extLst>
                </p14:cNvPr>
                <p14:cNvContentPartPr/>
                <p14:nvPr/>
              </p14:nvContentPartPr>
              <p14:xfrm>
                <a:off x="2879575" y="2869619"/>
                <a:ext cx="244440" cy="46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4BC281-B0C5-5030-1F41-4FF4DBFC0A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70575" y="2860979"/>
                  <a:ext cx="262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20D9D4-85E4-F98D-4E6C-981639B51159}"/>
                    </a:ext>
                  </a:extLst>
                </p14:cNvPr>
                <p14:cNvContentPartPr/>
                <p14:nvPr/>
              </p14:nvContentPartPr>
              <p14:xfrm>
                <a:off x="3016015" y="3011099"/>
                <a:ext cx="189360" cy="183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20D9D4-85E4-F98D-4E6C-981639B511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07375" y="3002459"/>
                  <a:ext cx="207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A6F3FD-87CC-8823-E02A-2E8D7D580AC9}"/>
                    </a:ext>
                  </a:extLst>
                </p14:cNvPr>
                <p14:cNvContentPartPr/>
                <p14:nvPr/>
              </p14:nvContentPartPr>
              <p14:xfrm>
                <a:off x="3169015" y="2840459"/>
                <a:ext cx="70560" cy="9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A6F3FD-87CC-8823-E02A-2E8D7D580A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60375" y="2831459"/>
                  <a:ext cx="88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DF043D-9064-721A-5802-831984F1C7B4}"/>
                    </a:ext>
                  </a:extLst>
                </p14:cNvPr>
                <p14:cNvContentPartPr/>
                <p14:nvPr/>
              </p14:nvContentPartPr>
              <p14:xfrm>
                <a:off x="3267295" y="2948459"/>
                <a:ext cx="219960" cy="135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DF043D-9064-721A-5802-831984F1C7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58655" y="2939819"/>
                  <a:ext cx="237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59C414-900E-FDD0-B866-7008E29772D5}"/>
                    </a:ext>
                  </a:extLst>
                </p14:cNvPr>
                <p14:cNvContentPartPr/>
                <p14:nvPr/>
              </p14:nvContentPartPr>
              <p14:xfrm>
                <a:off x="3444055" y="2797619"/>
                <a:ext cx="59040" cy="8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59C414-900E-FDD0-B866-7008E2977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35415" y="2788979"/>
                  <a:ext cx="76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2EB7D4-1BBE-0D42-F5BD-348A1D640172}"/>
                    </a:ext>
                  </a:extLst>
                </p14:cNvPr>
                <p14:cNvContentPartPr/>
                <p14:nvPr/>
              </p14:nvContentPartPr>
              <p14:xfrm>
                <a:off x="3516055" y="2823179"/>
                <a:ext cx="249840" cy="19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2EB7D4-1BBE-0D42-F5BD-348A1D6401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07415" y="2814539"/>
                  <a:ext cx="267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7B4F18-8513-1C58-87DB-055F9042895F}"/>
                    </a:ext>
                  </a:extLst>
                </p14:cNvPr>
                <p14:cNvContentPartPr/>
                <p14:nvPr/>
              </p14:nvContentPartPr>
              <p14:xfrm>
                <a:off x="3766615" y="2779979"/>
                <a:ext cx="104400" cy="13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7B4F18-8513-1C58-87DB-055F904289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7615" y="2770979"/>
                  <a:ext cx="12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DF1F2C-FC8E-A3CA-332E-B1F409966D52}"/>
                    </a:ext>
                  </a:extLst>
                </p14:cNvPr>
                <p14:cNvContentPartPr/>
                <p14:nvPr/>
              </p14:nvContentPartPr>
              <p14:xfrm>
                <a:off x="3846175" y="2687099"/>
                <a:ext cx="214560" cy="65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DF1F2C-FC8E-A3CA-332E-B1F409966D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37535" y="2678099"/>
                  <a:ext cx="23220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0D9DD1-2B06-FD46-314C-26C45B4950BC}"/>
                    </a:ext>
                  </a:extLst>
                </p14:cNvPr>
                <p14:cNvContentPartPr/>
                <p14:nvPr/>
              </p14:nvContentPartPr>
              <p14:xfrm>
                <a:off x="4184935" y="2628419"/>
                <a:ext cx="78120" cy="122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0D9DD1-2B06-FD46-314C-26C45B4950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75935" y="2619419"/>
                  <a:ext cx="95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FA0829-4FAC-1D9F-0DC9-5CE462840B83}"/>
                    </a:ext>
                  </a:extLst>
                </p14:cNvPr>
                <p14:cNvContentPartPr/>
                <p14:nvPr/>
              </p14:nvContentPartPr>
              <p14:xfrm>
                <a:off x="2805055" y="3293699"/>
                <a:ext cx="665280" cy="252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FA0829-4FAC-1D9F-0DC9-5CE462840B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96055" y="3285059"/>
                  <a:ext cx="682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B298C8-242B-EC95-BB58-DDAE5E1D9F93}"/>
                    </a:ext>
                  </a:extLst>
                </p14:cNvPr>
                <p14:cNvContentPartPr/>
                <p14:nvPr/>
              </p14:nvContentPartPr>
              <p14:xfrm>
                <a:off x="2883895" y="3382259"/>
                <a:ext cx="516600" cy="19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B298C8-242B-EC95-BB58-DDAE5E1D9F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75255" y="3373619"/>
                  <a:ext cx="534240" cy="21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92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7FB0118-F50E-AEB0-19FA-BA7922AFF9B8}"/>
              </a:ext>
            </a:extLst>
          </p:cNvPr>
          <p:cNvGrpSpPr/>
          <p:nvPr/>
        </p:nvGrpSpPr>
        <p:grpSpPr>
          <a:xfrm>
            <a:off x="145735" y="404339"/>
            <a:ext cx="8900280" cy="4731480"/>
            <a:chOff x="145735" y="404339"/>
            <a:chExt cx="8900280" cy="47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D6A7015-ECC3-F1D2-A612-A589DFAAED5A}"/>
                    </a:ext>
                  </a:extLst>
                </p14:cNvPr>
                <p14:cNvContentPartPr/>
                <p14:nvPr/>
              </p14:nvContentPartPr>
              <p14:xfrm>
                <a:off x="8063935" y="1796819"/>
                <a:ext cx="158760" cy="24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D6A7015-ECC3-F1D2-A612-A589DFAAED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55295" y="1788179"/>
                  <a:ext cx="176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C6E9063-8056-3AEA-5AC6-E0561F857256}"/>
                    </a:ext>
                  </a:extLst>
                </p14:cNvPr>
                <p14:cNvContentPartPr/>
                <p14:nvPr/>
              </p14:nvContentPartPr>
              <p14:xfrm>
                <a:off x="8282095" y="1897259"/>
                <a:ext cx="63000" cy="49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C6E9063-8056-3AEA-5AC6-E0561F8572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73095" y="1888259"/>
                  <a:ext cx="80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EFA92E-DB80-5CF5-64A2-EAC74EA7BDFB}"/>
                    </a:ext>
                  </a:extLst>
                </p14:cNvPr>
                <p14:cNvContentPartPr/>
                <p14:nvPr/>
              </p14:nvContentPartPr>
              <p14:xfrm>
                <a:off x="8404855" y="1847219"/>
                <a:ext cx="59760" cy="12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EFA92E-DB80-5CF5-64A2-EAC74EA7BD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96215" y="1838579"/>
                  <a:ext cx="77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85470A-3B5B-4B49-34BC-DE52695A48CF}"/>
                    </a:ext>
                  </a:extLst>
                </p14:cNvPr>
                <p14:cNvContentPartPr/>
                <p14:nvPr/>
              </p14:nvContentPartPr>
              <p14:xfrm>
                <a:off x="8541655" y="1903019"/>
                <a:ext cx="42120" cy="38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85470A-3B5B-4B49-34BC-DE52695A48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33015" y="1894379"/>
                  <a:ext cx="59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2618DEA-1014-3F59-1178-4FA81C3F4D1A}"/>
                    </a:ext>
                  </a:extLst>
                </p14:cNvPr>
                <p14:cNvContentPartPr/>
                <p14:nvPr/>
              </p14:nvContentPartPr>
              <p14:xfrm>
                <a:off x="8372455" y="1817699"/>
                <a:ext cx="142920" cy="187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2618DEA-1014-3F59-1178-4FA81C3F4D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63455" y="1809059"/>
                  <a:ext cx="160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A1CACE8-34E9-6647-292E-8B96B86761B8}"/>
                    </a:ext>
                  </a:extLst>
                </p14:cNvPr>
                <p14:cNvContentPartPr/>
                <p14:nvPr/>
              </p14:nvContentPartPr>
              <p14:xfrm>
                <a:off x="6045775" y="2110379"/>
                <a:ext cx="1381680" cy="10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A1CACE8-34E9-6647-292E-8B96B86761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7135" y="2101739"/>
                  <a:ext cx="1399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E24092-4A2D-015D-C5D8-A6D1DE8304D3}"/>
                    </a:ext>
                  </a:extLst>
                </p14:cNvPr>
                <p14:cNvContentPartPr/>
                <p14:nvPr/>
              </p14:nvContentPartPr>
              <p14:xfrm>
                <a:off x="8098495" y="2143139"/>
                <a:ext cx="455760" cy="15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E24092-4A2D-015D-C5D8-A6D1DE8304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89495" y="2134139"/>
                  <a:ext cx="473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202B2E-1722-ED6D-99C8-00F55B7D91AD}"/>
                    </a:ext>
                  </a:extLst>
                </p14:cNvPr>
                <p14:cNvContentPartPr/>
                <p14:nvPr/>
              </p14:nvContentPartPr>
              <p14:xfrm>
                <a:off x="2689495" y="404339"/>
                <a:ext cx="242640" cy="614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202B2E-1722-ED6D-99C8-00F55B7D91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0495" y="395699"/>
                  <a:ext cx="26028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2B62E0-98D8-87A6-202C-E2073B379580}"/>
                    </a:ext>
                  </a:extLst>
                </p14:cNvPr>
                <p14:cNvContentPartPr/>
                <p14:nvPr/>
              </p14:nvContentPartPr>
              <p14:xfrm>
                <a:off x="2949415" y="695579"/>
                <a:ext cx="219960" cy="263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2B62E0-98D8-87A6-202C-E2073B3795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0775" y="686939"/>
                  <a:ext cx="237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A9B1D7-27B5-CF07-7112-7C6CE5D6B876}"/>
                    </a:ext>
                  </a:extLst>
                </p14:cNvPr>
                <p14:cNvContentPartPr/>
                <p14:nvPr/>
              </p14:nvContentPartPr>
              <p14:xfrm>
                <a:off x="3158935" y="711779"/>
                <a:ext cx="160920" cy="16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A9B1D7-27B5-CF07-7112-7C6CE5D6B8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49935" y="702779"/>
                  <a:ext cx="17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EB8267-7A62-D467-4BB4-59B18A757976}"/>
                    </a:ext>
                  </a:extLst>
                </p14:cNvPr>
                <p14:cNvContentPartPr/>
                <p14:nvPr/>
              </p14:nvContentPartPr>
              <p14:xfrm>
                <a:off x="3179455" y="790979"/>
                <a:ext cx="143640" cy="14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EB8267-7A62-D467-4BB4-59B18A7579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0815" y="782339"/>
                  <a:ext cx="161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8F375B-B867-95DE-51B6-1A46C0DF9345}"/>
                    </a:ext>
                  </a:extLst>
                </p14:cNvPr>
                <p14:cNvContentPartPr/>
                <p14:nvPr/>
              </p14:nvContentPartPr>
              <p14:xfrm>
                <a:off x="3706495" y="528899"/>
                <a:ext cx="189720" cy="32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8F375B-B867-95DE-51B6-1A46C0DF93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495" y="520259"/>
                  <a:ext cx="2073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7FD5AD-BAA4-F748-E2E3-90D5D5E6AB84}"/>
                    </a:ext>
                  </a:extLst>
                </p14:cNvPr>
                <p14:cNvContentPartPr/>
                <p14:nvPr/>
              </p14:nvContentPartPr>
              <p14:xfrm>
                <a:off x="3938695" y="603419"/>
                <a:ext cx="44640" cy="28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7FD5AD-BAA4-F748-E2E3-90D5D5E6AB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9695" y="594779"/>
                  <a:ext cx="62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377D43-DA08-196F-5C2A-C93F87F87CFC}"/>
                    </a:ext>
                  </a:extLst>
                </p14:cNvPr>
                <p14:cNvContentPartPr/>
                <p14:nvPr/>
              </p14:nvContentPartPr>
              <p14:xfrm>
                <a:off x="3953095" y="671819"/>
                <a:ext cx="85320" cy="43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377D43-DA08-196F-5C2A-C93F87F87C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44455" y="662819"/>
                  <a:ext cx="102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6FA002-A04F-0D31-017E-00D50EB7FE79}"/>
                    </a:ext>
                  </a:extLst>
                </p14:cNvPr>
                <p14:cNvContentPartPr/>
                <p14:nvPr/>
              </p14:nvContentPartPr>
              <p14:xfrm>
                <a:off x="3988375" y="728699"/>
                <a:ext cx="260280" cy="21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6FA002-A04F-0D31-017E-00D50EB7FE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79375" y="719699"/>
                  <a:ext cx="277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2B9849-54CB-425D-3A0F-A8B57C9BF54E}"/>
                    </a:ext>
                  </a:extLst>
                </p14:cNvPr>
                <p14:cNvContentPartPr/>
                <p14:nvPr/>
              </p14:nvContentPartPr>
              <p14:xfrm>
                <a:off x="4309855" y="557339"/>
                <a:ext cx="346680" cy="30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2B9849-54CB-425D-3A0F-A8B57C9BF5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0855" y="548699"/>
                  <a:ext cx="364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7FCDCC-9FC1-662B-135D-98C4399AD34F}"/>
                    </a:ext>
                  </a:extLst>
                </p14:cNvPr>
                <p14:cNvContentPartPr/>
                <p14:nvPr/>
              </p14:nvContentPartPr>
              <p14:xfrm>
                <a:off x="4484095" y="654899"/>
                <a:ext cx="108000" cy="4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7FCDCC-9FC1-662B-135D-98C4399AD3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5095" y="646259"/>
                  <a:ext cx="125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161586-A5BC-8D61-4AC7-333438F0BCC2}"/>
                    </a:ext>
                  </a:extLst>
                </p14:cNvPr>
                <p14:cNvContentPartPr/>
                <p14:nvPr/>
              </p14:nvContentPartPr>
              <p14:xfrm>
                <a:off x="4639615" y="686579"/>
                <a:ext cx="383400" cy="17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161586-A5BC-8D61-4AC7-333438F0BC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0975" y="677939"/>
                  <a:ext cx="401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5959E9-2703-4C8E-3314-1FBD69AB4149}"/>
                    </a:ext>
                  </a:extLst>
                </p14:cNvPr>
                <p14:cNvContentPartPr/>
                <p14:nvPr/>
              </p14:nvContentPartPr>
              <p14:xfrm>
                <a:off x="2951575" y="1073579"/>
                <a:ext cx="2044080" cy="4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5959E9-2703-4C8E-3314-1FBD69AB41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2935" y="1064579"/>
                  <a:ext cx="2061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F5C6C8-4E6D-BF2C-DE46-FBEB4267E4EF}"/>
                    </a:ext>
                  </a:extLst>
                </p14:cNvPr>
                <p14:cNvContentPartPr/>
                <p14:nvPr/>
              </p14:nvContentPartPr>
              <p14:xfrm>
                <a:off x="3925735" y="1060259"/>
                <a:ext cx="15120" cy="234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F5C6C8-4E6D-BF2C-DE46-FBEB4267E4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17095" y="1051259"/>
                  <a:ext cx="32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AB8CF9-61CE-E5CC-949B-66877001E718}"/>
                    </a:ext>
                  </a:extLst>
                </p14:cNvPr>
                <p14:cNvContentPartPr/>
                <p14:nvPr/>
              </p14:nvContentPartPr>
              <p14:xfrm>
                <a:off x="1183255" y="1398299"/>
                <a:ext cx="6456960" cy="162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AB8CF9-61CE-E5CC-949B-66877001E7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4255" y="1389299"/>
                  <a:ext cx="6474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1FFA55-7354-FA1E-B294-E37784071ACD}"/>
                    </a:ext>
                  </a:extLst>
                </p14:cNvPr>
                <p14:cNvContentPartPr/>
                <p14:nvPr/>
              </p14:nvContentPartPr>
              <p14:xfrm>
                <a:off x="7583695" y="1501979"/>
                <a:ext cx="36360" cy="214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1FFA55-7354-FA1E-B294-E37784071A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75055" y="1492979"/>
                  <a:ext cx="54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432F67-AE52-F29F-BF5B-CBF82CE8A8EC}"/>
                    </a:ext>
                  </a:extLst>
                </p14:cNvPr>
                <p14:cNvContentPartPr/>
                <p14:nvPr/>
              </p14:nvContentPartPr>
              <p14:xfrm>
                <a:off x="7558855" y="1606379"/>
                <a:ext cx="174600" cy="122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432F67-AE52-F29F-BF5B-CBF82CE8A8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0215" y="1597379"/>
                  <a:ext cx="192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0262C1-4B3D-1B54-65CC-97C4FE18BB1F}"/>
                    </a:ext>
                  </a:extLst>
                </p14:cNvPr>
                <p14:cNvContentPartPr/>
                <p14:nvPr/>
              </p14:nvContentPartPr>
              <p14:xfrm>
                <a:off x="1154095" y="1554539"/>
                <a:ext cx="32760" cy="222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0262C1-4B3D-1B54-65CC-97C4FE18BB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5095" y="1545899"/>
                  <a:ext cx="50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D8F151-DE85-A15F-A6C7-0B6BB8F524A0}"/>
                    </a:ext>
                  </a:extLst>
                </p14:cNvPr>
                <p14:cNvContentPartPr/>
                <p14:nvPr/>
              </p14:nvContentPartPr>
              <p14:xfrm>
                <a:off x="1087855" y="1633739"/>
                <a:ext cx="158040" cy="145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D8F151-DE85-A15F-A6C7-0B6BB8F524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8855" y="1625099"/>
                  <a:ext cx="17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3DE681-DC90-9F9A-6801-8825BC6CC1AD}"/>
                    </a:ext>
                  </a:extLst>
                </p14:cNvPr>
                <p14:cNvContentPartPr/>
                <p14:nvPr/>
              </p14:nvContentPartPr>
              <p14:xfrm>
                <a:off x="413575" y="1949819"/>
                <a:ext cx="77760" cy="27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3DE681-DC90-9F9A-6801-8825BC6CC1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4575" y="1941179"/>
                  <a:ext cx="95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DAD094-4155-8A7D-A06D-0DA71BEE4BEC}"/>
                    </a:ext>
                  </a:extLst>
                </p14:cNvPr>
                <p14:cNvContentPartPr/>
                <p14:nvPr/>
              </p14:nvContentPartPr>
              <p14:xfrm>
                <a:off x="343735" y="1743179"/>
                <a:ext cx="132840" cy="37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DAD094-4155-8A7D-A06D-0DA71BEE4B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735" y="1734539"/>
                  <a:ext cx="150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C0A042-8AF2-55B7-EA02-ED36C888EAE1}"/>
                    </a:ext>
                  </a:extLst>
                </p14:cNvPr>
                <p14:cNvContentPartPr/>
                <p14:nvPr/>
              </p14:nvContentPartPr>
              <p14:xfrm>
                <a:off x="566935" y="1946579"/>
                <a:ext cx="177120" cy="237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C0A042-8AF2-55B7-EA02-ED36C888EA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295" y="1937939"/>
                  <a:ext cx="194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3B4FC9-2DC8-47CC-8D99-58BA82A4D5FB}"/>
                    </a:ext>
                  </a:extLst>
                </p14:cNvPr>
                <p14:cNvContentPartPr/>
                <p14:nvPr/>
              </p14:nvContentPartPr>
              <p14:xfrm>
                <a:off x="636055" y="1822019"/>
                <a:ext cx="105120" cy="99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3B4FC9-2DC8-47CC-8D99-58BA82A4D5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415" y="1813019"/>
                  <a:ext cx="122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A2EC06-FCAA-78D2-6E55-B728FCDBC989}"/>
                    </a:ext>
                  </a:extLst>
                </p14:cNvPr>
                <p14:cNvContentPartPr/>
                <p14:nvPr/>
              </p14:nvContentPartPr>
              <p14:xfrm>
                <a:off x="755215" y="1980419"/>
                <a:ext cx="258120" cy="111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A2EC06-FCAA-78D2-6E55-B728FCDBC9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6215" y="1971419"/>
                  <a:ext cx="275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DCB35F-BE5E-E0D3-B00A-FCC3C377B978}"/>
                    </a:ext>
                  </a:extLst>
                </p14:cNvPr>
                <p14:cNvContentPartPr/>
                <p14:nvPr/>
              </p14:nvContentPartPr>
              <p14:xfrm>
                <a:off x="879775" y="1825259"/>
                <a:ext cx="239400" cy="27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DCB35F-BE5E-E0D3-B00A-FCC3C377B9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0775" y="1816619"/>
                  <a:ext cx="257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FFE5DB-7D0D-F45B-0C36-FEBA906F526A}"/>
                    </a:ext>
                  </a:extLst>
                </p14:cNvPr>
                <p14:cNvContentPartPr/>
                <p14:nvPr/>
              </p14:nvContentPartPr>
              <p14:xfrm>
                <a:off x="1059055" y="1911659"/>
                <a:ext cx="130320" cy="124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FFE5DB-7D0D-F45B-0C36-FEBA906F52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0055" y="1902659"/>
                  <a:ext cx="147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ECAA70-D50B-3C32-A721-849FB5C667BF}"/>
                    </a:ext>
                  </a:extLst>
                </p14:cNvPr>
                <p14:cNvContentPartPr/>
                <p14:nvPr/>
              </p14:nvContentPartPr>
              <p14:xfrm>
                <a:off x="1120255" y="1791059"/>
                <a:ext cx="54720" cy="75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ECAA70-D50B-3C32-A721-849FB5C667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1615" y="1782419"/>
                  <a:ext cx="72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369E66-7DB9-5827-C469-AB667AEDA4EA}"/>
                    </a:ext>
                  </a:extLst>
                </p14:cNvPr>
                <p14:cNvContentPartPr/>
                <p14:nvPr/>
              </p14:nvContentPartPr>
              <p14:xfrm>
                <a:off x="1242295" y="1846139"/>
                <a:ext cx="250200" cy="131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369E66-7DB9-5827-C469-AB667AEDA4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33295" y="1837499"/>
                  <a:ext cx="267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F29A63-36FD-AECA-2D54-641F20F85072}"/>
                    </a:ext>
                  </a:extLst>
                </p14:cNvPr>
                <p14:cNvContentPartPr/>
                <p14:nvPr/>
              </p14:nvContentPartPr>
              <p14:xfrm>
                <a:off x="602935" y="2058539"/>
                <a:ext cx="913680" cy="279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F29A63-36FD-AECA-2D54-641F20F85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4295" y="2049899"/>
                  <a:ext cx="931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FBB66-A2BA-7140-10E2-CEC9FB094780}"/>
                    </a:ext>
                  </a:extLst>
                </p14:cNvPr>
                <p14:cNvContentPartPr/>
                <p14:nvPr/>
              </p14:nvContentPartPr>
              <p14:xfrm>
                <a:off x="5991055" y="1806539"/>
                <a:ext cx="12600" cy="25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FBB66-A2BA-7140-10E2-CEC9FB0947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82415" y="1797539"/>
                  <a:ext cx="302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805FC7-3A40-21F0-5512-3C68C05B2C3F}"/>
                    </a:ext>
                  </a:extLst>
                </p14:cNvPr>
                <p14:cNvContentPartPr/>
                <p14:nvPr/>
              </p14:nvContentPartPr>
              <p14:xfrm>
                <a:off x="6011215" y="1796459"/>
                <a:ext cx="169200" cy="277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805FC7-3A40-21F0-5512-3C68C05B2C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02575" y="1787819"/>
                  <a:ext cx="186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3B5E75-6D58-824D-2C7F-D75B78431BD4}"/>
                    </a:ext>
                  </a:extLst>
                </p14:cNvPr>
                <p14:cNvContentPartPr/>
                <p14:nvPr/>
              </p14:nvContentPartPr>
              <p14:xfrm>
                <a:off x="6168895" y="1686659"/>
                <a:ext cx="20880" cy="326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3B5E75-6D58-824D-2C7F-D75B78431B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59895" y="1678019"/>
                  <a:ext cx="385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081A7FB-AD78-1066-A70B-F6F7FFDDE948}"/>
                    </a:ext>
                  </a:extLst>
                </p14:cNvPr>
                <p14:cNvContentPartPr/>
                <p14:nvPr/>
              </p14:nvContentPartPr>
              <p14:xfrm>
                <a:off x="6254935" y="1894739"/>
                <a:ext cx="137880" cy="161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081A7FB-AD78-1066-A70B-F6F7FFDDE94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46295" y="1886099"/>
                  <a:ext cx="155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AE0D0C-804B-5F57-4E24-5E0C0E55046D}"/>
                    </a:ext>
                  </a:extLst>
                </p14:cNvPr>
                <p14:cNvContentPartPr/>
                <p14:nvPr/>
              </p14:nvContentPartPr>
              <p14:xfrm>
                <a:off x="6427015" y="1930379"/>
                <a:ext cx="123120" cy="139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AE0D0C-804B-5F57-4E24-5E0C0E5504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18375" y="1921739"/>
                  <a:ext cx="140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B09DE6-795A-7254-5EC6-03AB03E4EAF1}"/>
                    </a:ext>
                  </a:extLst>
                </p14:cNvPr>
                <p14:cNvContentPartPr/>
                <p14:nvPr/>
              </p14:nvContentPartPr>
              <p14:xfrm>
                <a:off x="6638335" y="1846859"/>
                <a:ext cx="168120" cy="246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B09DE6-795A-7254-5EC6-03AB03E4EA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9695" y="1837859"/>
                  <a:ext cx="185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A0FDB0-5887-3EAB-D743-0315C52F130B}"/>
                    </a:ext>
                  </a:extLst>
                </p14:cNvPr>
                <p14:cNvContentPartPr/>
                <p14:nvPr/>
              </p14:nvContentPartPr>
              <p14:xfrm>
                <a:off x="6777295" y="1747139"/>
                <a:ext cx="68040" cy="163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A0FDB0-5887-3EAB-D743-0315C52F13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68295" y="1738139"/>
                  <a:ext cx="85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37C27F3-3869-9E7D-B5F1-268AE2BAB6C4}"/>
                    </a:ext>
                  </a:extLst>
                </p14:cNvPr>
                <p14:cNvContentPartPr/>
                <p14:nvPr/>
              </p14:nvContentPartPr>
              <p14:xfrm>
                <a:off x="6862615" y="1940819"/>
                <a:ext cx="240480" cy="12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37C27F3-3869-9E7D-B5F1-268AE2BAB6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53975" y="1931819"/>
                  <a:ext cx="258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443ACA-958C-E8D4-312F-1E2BDFCB3A3F}"/>
                    </a:ext>
                  </a:extLst>
                </p14:cNvPr>
                <p14:cNvContentPartPr/>
                <p14:nvPr/>
              </p14:nvContentPartPr>
              <p14:xfrm>
                <a:off x="7051975" y="1778099"/>
                <a:ext cx="80280" cy="5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443ACA-958C-E8D4-312F-1E2BDFCB3A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43335" y="1769099"/>
                  <a:ext cx="97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B0DD93-253F-A589-0211-21FC24C37195}"/>
                    </a:ext>
                  </a:extLst>
                </p14:cNvPr>
                <p14:cNvContentPartPr/>
                <p14:nvPr/>
              </p14:nvContentPartPr>
              <p14:xfrm>
                <a:off x="7136935" y="1931099"/>
                <a:ext cx="220320" cy="80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B0DD93-253F-A589-0211-21FC24C371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28295" y="1922099"/>
                  <a:ext cx="237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57B328-2FD5-2DBF-A4E3-A0621F4E855D}"/>
                    </a:ext>
                  </a:extLst>
                </p14:cNvPr>
                <p14:cNvContentPartPr/>
                <p14:nvPr/>
              </p14:nvContentPartPr>
              <p14:xfrm>
                <a:off x="7265095" y="1791059"/>
                <a:ext cx="179280" cy="261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57B328-2FD5-2DBF-A4E3-A0621F4E85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56095" y="1782419"/>
                  <a:ext cx="196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974A94-FC98-BCB3-FBDA-5DE4B02D2A50}"/>
                    </a:ext>
                  </a:extLst>
                </p14:cNvPr>
                <p14:cNvContentPartPr/>
                <p14:nvPr/>
              </p14:nvContentPartPr>
              <p14:xfrm>
                <a:off x="7422415" y="1895099"/>
                <a:ext cx="93240" cy="13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974A94-FC98-BCB3-FBDA-5DE4B02D2A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3775" y="1886099"/>
                  <a:ext cx="110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C93E67-5BE1-092D-E503-48393B2D9CAF}"/>
                    </a:ext>
                  </a:extLst>
                </p14:cNvPr>
                <p14:cNvContentPartPr/>
                <p14:nvPr/>
              </p14:nvContentPartPr>
              <p14:xfrm>
                <a:off x="7508815" y="1781699"/>
                <a:ext cx="60120" cy="6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C93E67-5BE1-092D-E503-48393B2D9C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99815" y="1773059"/>
                  <a:ext cx="77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D01406-09D5-AC22-2693-E07ABA23216E}"/>
                    </a:ext>
                  </a:extLst>
                </p14:cNvPr>
                <p14:cNvContentPartPr/>
                <p14:nvPr/>
              </p14:nvContentPartPr>
              <p14:xfrm>
                <a:off x="7538335" y="1878539"/>
                <a:ext cx="252720" cy="107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D01406-09D5-AC22-2693-E07ABA2321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29335" y="1869539"/>
                  <a:ext cx="270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8BCBAD-F8D3-17B3-EF8A-46FB3C40E489}"/>
                    </a:ext>
                  </a:extLst>
                </p14:cNvPr>
                <p14:cNvContentPartPr/>
                <p14:nvPr/>
              </p14:nvContentPartPr>
              <p14:xfrm>
                <a:off x="3997735" y="1816259"/>
                <a:ext cx="133200" cy="3182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8BCBAD-F8D3-17B3-EF8A-46FB3C40E4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88735" y="1807259"/>
                  <a:ext cx="150840" cy="31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5205403-9096-CF37-8224-B218AB62230C}"/>
                    </a:ext>
                  </a:extLst>
                </p14:cNvPr>
                <p14:cNvContentPartPr/>
                <p14:nvPr/>
              </p14:nvContentPartPr>
              <p14:xfrm>
                <a:off x="224215" y="2577659"/>
                <a:ext cx="29880" cy="245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5205403-9096-CF37-8224-B218AB6223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5575" y="2568659"/>
                  <a:ext cx="47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40BF0CD-4F61-210E-35F5-74D7A813F40E}"/>
                    </a:ext>
                  </a:extLst>
                </p14:cNvPr>
                <p14:cNvContentPartPr/>
                <p14:nvPr/>
              </p14:nvContentPartPr>
              <p14:xfrm>
                <a:off x="179575" y="2485139"/>
                <a:ext cx="201240" cy="404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40BF0CD-4F61-210E-35F5-74D7A813F4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0575" y="2476139"/>
                  <a:ext cx="2188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551702-E61C-0422-D0AD-E1FAA7A312E3}"/>
                    </a:ext>
                  </a:extLst>
                </p14:cNvPr>
                <p14:cNvContentPartPr/>
                <p14:nvPr/>
              </p14:nvContentPartPr>
              <p14:xfrm>
                <a:off x="464695" y="2446259"/>
                <a:ext cx="116280" cy="431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551702-E61C-0422-D0AD-E1FAA7A312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6055" y="2437259"/>
                  <a:ext cx="1339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FA9662-4C03-7D72-077E-89362E34BDFA}"/>
                    </a:ext>
                  </a:extLst>
                </p14:cNvPr>
                <p14:cNvContentPartPr/>
                <p14:nvPr/>
              </p14:nvContentPartPr>
              <p14:xfrm>
                <a:off x="616255" y="2497019"/>
                <a:ext cx="189360" cy="248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FA9662-4C03-7D72-077E-89362E34BD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7255" y="2488019"/>
                  <a:ext cx="207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C3FF836-BAA9-0E75-4E66-886213A57D29}"/>
                    </a:ext>
                  </a:extLst>
                </p14:cNvPr>
                <p14:cNvContentPartPr/>
                <p14:nvPr/>
              </p14:nvContentPartPr>
              <p14:xfrm>
                <a:off x="770695" y="2547059"/>
                <a:ext cx="49680" cy="51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C3FF836-BAA9-0E75-4E66-886213A57D2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1695" y="2538059"/>
                  <a:ext cx="67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46E53B-4430-359E-D35E-B761EA0620D7}"/>
                    </a:ext>
                  </a:extLst>
                </p14:cNvPr>
                <p14:cNvContentPartPr/>
                <p14:nvPr/>
              </p14:nvContentPartPr>
              <p14:xfrm>
                <a:off x="852775" y="2498819"/>
                <a:ext cx="240480" cy="503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46E53B-4430-359E-D35E-B761EA0620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4135" y="2490179"/>
                  <a:ext cx="2581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72B4209-918A-29AF-4020-FE0DE392D240}"/>
                    </a:ext>
                  </a:extLst>
                </p14:cNvPr>
                <p14:cNvContentPartPr/>
                <p14:nvPr/>
              </p14:nvContentPartPr>
              <p14:xfrm>
                <a:off x="1086775" y="2489099"/>
                <a:ext cx="140760" cy="151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72B4209-918A-29AF-4020-FE0DE392D2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8135" y="2480459"/>
                  <a:ext cx="158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8264E6-3D0E-6778-6212-341C654952F6}"/>
                    </a:ext>
                  </a:extLst>
                </p14:cNvPr>
                <p14:cNvContentPartPr/>
                <p14:nvPr/>
              </p14:nvContentPartPr>
              <p14:xfrm>
                <a:off x="1271095" y="2452019"/>
                <a:ext cx="69480" cy="167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8264E6-3D0E-6778-6212-341C654952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62455" y="2443379"/>
                  <a:ext cx="87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312D64-AD11-3E69-1090-356954F190E9}"/>
                    </a:ext>
                  </a:extLst>
                </p14:cNvPr>
                <p14:cNvContentPartPr/>
                <p14:nvPr/>
              </p14:nvContentPartPr>
              <p14:xfrm>
                <a:off x="236095" y="3082739"/>
                <a:ext cx="218160" cy="347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312D64-AD11-3E69-1090-356954F190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7095" y="3074099"/>
                  <a:ext cx="235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23D3BF-AAB8-3C6E-61A3-1F2A1FCC7A86}"/>
                    </a:ext>
                  </a:extLst>
                </p14:cNvPr>
                <p14:cNvContentPartPr/>
                <p14:nvPr/>
              </p14:nvContentPartPr>
              <p14:xfrm>
                <a:off x="615535" y="3017939"/>
                <a:ext cx="108000" cy="275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23D3BF-AAB8-3C6E-61A3-1F2A1FCC7A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6895" y="3008939"/>
                  <a:ext cx="125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784E1C-2EF4-828D-BF7F-8FA72B0B4B6C}"/>
                    </a:ext>
                  </a:extLst>
                </p14:cNvPr>
                <p14:cNvContentPartPr/>
                <p14:nvPr/>
              </p14:nvContentPartPr>
              <p14:xfrm>
                <a:off x="732175" y="3004979"/>
                <a:ext cx="63360" cy="239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784E1C-2EF4-828D-BF7F-8FA72B0B4B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3175" y="2995979"/>
                  <a:ext cx="81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DA87CB-E8E3-6E35-F0EC-854BDB97E558}"/>
                    </a:ext>
                  </a:extLst>
                </p14:cNvPr>
                <p14:cNvContentPartPr/>
                <p14:nvPr/>
              </p14:nvContentPartPr>
              <p14:xfrm>
                <a:off x="702295" y="3089579"/>
                <a:ext cx="112320" cy="129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DA87CB-E8E3-6E35-F0EC-854BDB97E5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3295" y="3080579"/>
                  <a:ext cx="129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CAC8D0-D95C-61BB-12EC-070B548F42D2}"/>
                    </a:ext>
                  </a:extLst>
                </p14:cNvPr>
                <p14:cNvContentPartPr/>
                <p14:nvPr/>
              </p14:nvContentPartPr>
              <p14:xfrm>
                <a:off x="841255" y="2939459"/>
                <a:ext cx="191160" cy="27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CAC8D0-D95C-61BB-12EC-070B548F42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2615" y="2930459"/>
                  <a:ext cx="208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D9E83BD-8E75-2658-9C24-F23D93051E3D}"/>
                    </a:ext>
                  </a:extLst>
                </p14:cNvPr>
                <p14:cNvContentPartPr/>
                <p14:nvPr/>
              </p14:nvContentPartPr>
              <p14:xfrm>
                <a:off x="1046455" y="3002459"/>
                <a:ext cx="236880" cy="417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D9E83BD-8E75-2658-9C24-F23D93051E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7815" y="2993819"/>
                  <a:ext cx="2545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C6B9F0-BC75-5830-4E64-CA440E8E3ADE}"/>
                    </a:ext>
                  </a:extLst>
                </p14:cNvPr>
                <p14:cNvContentPartPr/>
                <p14:nvPr/>
              </p14:nvContentPartPr>
              <p14:xfrm>
                <a:off x="1331935" y="2947019"/>
                <a:ext cx="63000" cy="160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C6B9F0-BC75-5830-4E64-CA440E8E3A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23295" y="2938379"/>
                  <a:ext cx="80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36DD287-BA30-2FA4-4E1A-BE8D2AA8D959}"/>
                    </a:ext>
                  </a:extLst>
                </p14:cNvPr>
                <p14:cNvContentPartPr/>
                <p14:nvPr/>
              </p14:nvContentPartPr>
              <p14:xfrm>
                <a:off x="326815" y="3613739"/>
                <a:ext cx="144000" cy="181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36DD287-BA30-2FA4-4E1A-BE8D2AA8D9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7815" y="3605099"/>
                  <a:ext cx="161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2A4BF3D-7D65-B7A2-4900-584728FD820E}"/>
                    </a:ext>
                  </a:extLst>
                </p14:cNvPr>
                <p14:cNvContentPartPr/>
                <p14:nvPr/>
              </p14:nvContentPartPr>
              <p14:xfrm>
                <a:off x="413575" y="3496019"/>
                <a:ext cx="129240" cy="378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2A4BF3D-7D65-B7A2-4900-584728FD82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4575" y="3487379"/>
                  <a:ext cx="146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A012BF-AE10-4849-529F-3CFCC7AC105F}"/>
                    </a:ext>
                  </a:extLst>
                </p14:cNvPr>
                <p14:cNvContentPartPr/>
                <p14:nvPr/>
              </p14:nvContentPartPr>
              <p14:xfrm>
                <a:off x="690775" y="3579539"/>
                <a:ext cx="15480" cy="205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A012BF-AE10-4849-529F-3CFCC7AC10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1775" y="3570899"/>
                  <a:ext cx="33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AA9245A-ED6B-14E7-A82A-07FDF50A5FBC}"/>
                    </a:ext>
                  </a:extLst>
                </p14:cNvPr>
                <p14:cNvContentPartPr/>
                <p14:nvPr/>
              </p14:nvContentPartPr>
              <p14:xfrm>
                <a:off x="637135" y="3483419"/>
                <a:ext cx="199800" cy="228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AA9245A-ED6B-14E7-A82A-07FDF50A5FB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8135" y="3474779"/>
                  <a:ext cx="217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1585A9-C120-1C60-1593-7F4D5CB4DDDC}"/>
                    </a:ext>
                  </a:extLst>
                </p14:cNvPr>
                <p14:cNvContentPartPr/>
                <p14:nvPr/>
              </p14:nvContentPartPr>
              <p14:xfrm>
                <a:off x="880855" y="3566579"/>
                <a:ext cx="93240" cy="138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1585A9-C120-1C60-1593-7F4D5CB4DD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2215" y="3557579"/>
                  <a:ext cx="110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0B1E82D-AF52-FACB-5B73-EB178CA45822}"/>
                    </a:ext>
                  </a:extLst>
                </p14:cNvPr>
                <p14:cNvContentPartPr/>
                <p14:nvPr/>
              </p14:nvContentPartPr>
              <p14:xfrm>
                <a:off x="982735" y="3444179"/>
                <a:ext cx="151200" cy="218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0B1E82D-AF52-FACB-5B73-EB178CA458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4095" y="3435179"/>
                  <a:ext cx="168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228B72D-0DE8-7843-FF66-A871C8FF2FF5}"/>
                    </a:ext>
                  </a:extLst>
                </p14:cNvPr>
                <p14:cNvContentPartPr/>
                <p14:nvPr/>
              </p14:nvContentPartPr>
              <p14:xfrm>
                <a:off x="1162375" y="3490979"/>
                <a:ext cx="47160" cy="63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228B72D-0DE8-7843-FF66-A871C8FF2FF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53735" y="3482339"/>
                  <a:ext cx="64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0886D75-3949-EBC3-371B-DB0FCF93F8CD}"/>
                    </a:ext>
                  </a:extLst>
                </p14:cNvPr>
                <p14:cNvContentPartPr/>
                <p14:nvPr/>
              </p14:nvContentPartPr>
              <p14:xfrm>
                <a:off x="386215" y="4105499"/>
                <a:ext cx="132480" cy="138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0886D75-3949-EBC3-371B-DB0FCF93F8C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7215" y="4096499"/>
                  <a:ext cx="150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E19D937-E3FA-6E43-2891-A0A1BD691B33}"/>
                    </a:ext>
                  </a:extLst>
                </p14:cNvPr>
                <p14:cNvContentPartPr/>
                <p14:nvPr/>
              </p14:nvContentPartPr>
              <p14:xfrm>
                <a:off x="524095" y="4054739"/>
                <a:ext cx="109440" cy="290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E19D937-E3FA-6E43-2891-A0A1BD691B3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455" y="4045739"/>
                  <a:ext cx="127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47794C9-4A2A-182A-B953-6B7E1F9A4FF3}"/>
                    </a:ext>
                  </a:extLst>
                </p14:cNvPr>
                <p14:cNvContentPartPr/>
                <p14:nvPr/>
              </p14:nvContentPartPr>
              <p14:xfrm>
                <a:off x="715615" y="4059419"/>
                <a:ext cx="63000" cy="244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47794C9-4A2A-182A-B953-6B7E1F9A4FF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6615" y="4050419"/>
                  <a:ext cx="80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F4832C-2D14-E77B-EF7A-1179F0ADA314}"/>
                    </a:ext>
                  </a:extLst>
                </p14:cNvPr>
                <p14:cNvContentPartPr/>
                <p14:nvPr/>
              </p14:nvContentPartPr>
              <p14:xfrm>
                <a:off x="752695" y="3980579"/>
                <a:ext cx="88560" cy="91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F4832C-2D14-E77B-EF7A-1179F0ADA3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3695" y="3971579"/>
                  <a:ext cx="106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919C9BF-BB2B-C9A4-46C5-4846E949A386}"/>
                    </a:ext>
                  </a:extLst>
                </p14:cNvPr>
                <p14:cNvContentPartPr/>
                <p14:nvPr/>
              </p14:nvContentPartPr>
              <p14:xfrm>
                <a:off x="749095" y="3950699"/>
                <a:ext cx="209160" cy="310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919C9BF-BB2B-C9A4-46C5-4846E949A38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0095" y="3942059"/>
                  <a:ext cx="226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75D7FF-0DC9-BC9D-AB3E-EC7D7258D4AA}"/>
                    </a:ext>
                  </a:extLst>
                </p14:cNvPr>
                <p14:cNvContentPartPr/>
                <p14:nvPr/>
              </p14:nvContentPartPr>
              <p14:xfrm>
                <a:off x="951415" y="4038539"/>
                <a:ext cx="207360" cy="176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75D7FF-0DC9-BC9D-AB3E-EC7D7258D4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2415" y="4029899"/>
                  <a:ext cx="22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B6B59DB-CF48-5222-D6A8-72AD54CD3521}"/>
                    </a:ext>
                  </a:extLst>
                </p14:cNvPr>
                <p14:cNvContentPartPr/>
                <p14:nvPr/>
              </p14:nvContentPartPr>
              <p14:xfrm>
                <a:off x="1212055" y="3807419"/>
                <a:ext cx="324720" cy="36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B6B59DB-CF48-5222-D6A8-72AD54CD352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03055" y="3798779"/>
                  <a:ext cx="3423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F55DD1E-A403-1164-2D91-E4FADF6A7D90}"/>
                    </a:ext>
                  </a:extLst>
                </p14:cNvPr>
                <p14:cNvContentPartPr/>
                <p14:nvPr/>
              </p14:nvContentPartPr>
              <p14:xfrm>
                <a:off x="1567735" y="3949979"/>
                <a:ext cx="177840" cy="79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F55DD1E-A403-1164-2D91-E4FADF6A7D9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59095" y="3941339"/>
                  <a:ext cx="19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B7F568-B339-063B-30DA-20325B382F05}"/>
                    </a:ext>
                  </a:extLst>
                </p14:cNvPr>
                <p14:cNvContentPartPr/>
                <p14:nvPr/>
              </p14:nvContentPartPr>
              <p14:xfrm>
                <a:off x="145735" y="4753859"/>
                <a:ext cx="185040" cy="173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B7F568-B339-063B-30DA-20325B382F0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6735" y="4745219"/>
                  <a:ext cx="202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2A8CDD0-A403-B96F-1B2A-BAFD407AA3C4}"/>
                    </a:ext>
                  </a:extLst>
                </p14:cNvPr>
                <p14:cNvContentPartPr/>
                <p14:nvPr/>
              </p14:nvContentPartPr>
              <p14:xfrm>
                <a:off x="351295" y="4731539"/>
                <a:ext cx="187560" cy="404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2A8CDD0-A403-B96F-1B2A-BAFD407AA3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2655" y="4722539"/>
                  <a:ext cx="2052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0C33BBB-A097-E351-DE4F-3FEFCC37E837}"/>
                    </a:ext>
                  </a:extLst>
                </p14:cNvPr>
                <p14:cNvContentPartPr/>
                <p14:nvPr/>
              </p14:nvContentPartPr>
              <p14:xfrm>
                <a:off x="461455" y="4729551"/>
                <a:ext cx="195120" cy="154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0C33BBB-A097-E351-DE4F-3FEFCC37E8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2815" y="4720551"/>
                  <a:ext cx="212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3BBFA32-6E02-75BD-08EE-80D09EBFDB4D}"/>
                    </a:ext>
                  </a:extLst>
                </p14:cNvPr>
                <p14:cNvContentPartPr/>
                <p14:nvPr/>
              </p14:nvContentPartPr>
              <p14:xfrm>
                <a:off x="685735" y="4665831"/>
                <a:ext cx="85680" cy="59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3BBFA32-6E02-75BD-08EE-80D09EBFDB4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7095" y="4657191"/>
                  <a:ext cx="103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8F1214-1943-54C4-953E-0A74557E2441}"/>
                    </a:ext>
                  </a:extLst>
                </p14:cNvPr>
                <p14:cNvContentPartPr/>
                <p14:nvPr/>
              </p14:nvContentPartPr>
              <p14:xfrm>
                <a:off x="726415" y="4696431"/>
                <a:ext cx="66240" cy="38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8F1214-1943-54C4-953E-0A74557E24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7415" y="4687791"/>
                  <a:ext cx="83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3340D3-9F07-D695-B46F-6846BCCC443C}"/>
                    </a:ext>
                  </a:extLst>
                </p14:cNvPr>
                <p14:cNvContentPartPr/>
                <p14:nvPr/>
              </p14:nvContentPartPr>
              <p14:xfrm>
                <a:off x="1003975" y="4469271"/>
                <a:ext cx="117360" cy="256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3340D3-9F07-D695-B46F-6846BCCC443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5335" y="4460631"/>
                  <a:ext cx="135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527639-88E7-F4FB-1EF1-46B04B79F2DD}"/>
                    </a:ext>
                  </a:extLst>
                </p14:cNvPr>
                <p14:cNvContentPartPr/>
                <p14:nvPr/>
              </p14:nvContentPartPr>
              <p14:xfrm>
                <a:off x="1724335" y="1668299"/>
                <a:ext cx="158040" cy="29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527639-88E7-F4FB-1EF1-46B04B79F2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15695" y="1659659"/>
                  <a:ext cx="175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32C546-47D0-0CAF-0977-ECA7524D985F}"/>
                    </a:ext>
                  </a:extLst>
                </p14:cNvPr>
                <p14:cNvContentPartPr/>
                <p14:nvPr/>
              </p14:nvContentPartPr>
              <p14:xfrm>
                <a:off x="1988575" y="1701419"/>
                <a:ext cx="149040" cy="214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32C546-47D0-0CAF-0977-ECA7524D985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79575" y="1692779"/>
                  <a:ext cx="166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65C80E-C158-DF2F-2731-2737BDE1BB01}"/>
                    </a:ext>
                  </a:extLst>
                </p14:cNvPr>
                <p14:cNvContentPartPr/>
                <p14:nvPr/>
              </p14:nvContentPartPr>
              <p14:xfrm>
                <a:off x="2180095" y="1806539"/>
                <a:ext cx="13680" cy="3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65C80E-C158-DF2F-2731-2737BDE1BB0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71455" y="1797539"/>
                  <a:ext cx="31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2E164F-C801-4148-9086-10B071259F21}"/>
                    </a:ext>
                  </a:extLst>
                </p14:cNvPr>
                <p14:cNvContentPartPr/>
                <p14:nvPr/>
              </p14:nvContentPartPr>
              <p14:xfrm>
                <a:off x="1931695" y="1867379"/>
                <a:ext cx="9720" cy="3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2E164F-C801-4148-9086-10B071259F2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23055" y="1858739"/>
                  <a:ext cx="27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8137B9-29BA-A9AB-AD15-53FFDF082888}"/>
                    </a:ext>
                  </a:extLst>
                </p14:cNvPr>
                <p14:cNvContentPartPr/>
                <p14:nvPr/>
              </p14:nvContentPartPr>
              <p14:xfrm>
                <a:off x="1752775" y="1962419"/>
                <a:ext cx="530640" cy="9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8137B9-29BA-A9AB-AD15-53FFDF08288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44135" y="1953419"/>
                  <a:ext cx="548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612326-A0AC-97E9-4B84-487106FFB9E8}"/>
                    </a:ext>
                  </a:extLst>
                </p14:cNvPr>
                <p14:cNvContentPartPr/>
                <p14:nvPr/>
              </p14:nvContentPartPr>
              <p14:xfrm>
                <a:off x="1793455" y="2305311"/>
                <a:ext cx="57240" cy="226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612326-A0AC-97E9-4B84-487106FFB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84815" y="2296311"/>
                  <a:ext cx="74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7E9EB3-FDE5-E928-EA0C-189BE79A848A}"/>
                    </a:ext>
                  </a:extLst>
                </p14:cNvPr>
                <p14:cNvContentPartPr/>
                <p14:nvPr/>
              </p14:nvContentPartPr>
              <p14:xfrm>
                <a:off x="1725775" y="2197311"/>
                <a:ext cx="149760" cy="361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7E9EB3-FDE5-E928-EA0C-189BE79A848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16775" y="2188311"/>
                  <a:ext cx="167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6D762A-937B-D914-3607-1CF32B8A2656}"/>
                    </a:ext>
                  </a:extLst>
                </p14:cNvPr>
                <p14:cNvContentPartPr/>
                <p14:nvPr/>
              </p14:nvContentPartPr>
              <p14:xfrm>
                <a:off x="1941775" y="2190471"/>
                <a:ext cx="106560" cy="497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6D762A-937B-D914-3607-1CF32B8A265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33135" y="2181831"/>
                  <a:ext cx="1242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29E6D7-2385-8EF9-A421-4C662889DC1A}"/>
                    </a:ext>
                  </a:extLst>
                </p14:cNvPr>
                <p14:cNvContentPartPr/>
                <p14:nvPr/>
              </p14:nvContentPartPr>
              <p14:xfrm>
                <a:off x="1960855" y="2314671"/>
                <a:ext cx="104040" cy="110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29E6D7-2385-8EF9-A421-4C662889DC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2215" y="2305671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783582B-B4AA-435A-FE20-3AF67A6C8AC7}"/>
                    </a:ext>
                  </a:extLst>
                </p14:cNvPr>
                <p14:cNvContentPartPr/>
                <p14:nvPr/>
              </p14:nvContentPartPr>
              <p14:xfrm>
                <a:off x="2175775" y="2209911"/>
                <a:ext cx="246960" cy="169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783582B-B4AA-435A-FE20-3AF67A6C8AC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67135" y="2200911"/>
                  <a:ext cx="264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6F60320-35D5-E012-8F4C-AF8F5B5D1353}"/>
                    </a:ext>
                  </a:extLst>
                </p14:cNvPr>
                <p14:cNvContentPartPr/>
                <p14:nvPr/>
              </p14:nvContentPartPr>
              <p14:xfrm>
                <a:off x="2641255" y="2094351"/>
                <a:ext cx="112320" cy="138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6F60320-35D5-E012-8F4C-AF8F5B5D13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32615" y="2085711"/>
                  <a:ext cx="129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F9BBB1B-D6D9-2AD5-741D-1AE82BDC8A0E}"/>
                    </a:ext>
                  </a:extLst>
                </p14:cNvPr>
                <p14:cNvContentPartPr/>
                <p14:nvPr/>
              </p14:nvContentPartPr>
              <p14:xfrm>
                <a:off x="2775535" y="1883031"/>
                <a:ext cx="316800" cy="275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F9BBB1B-D6D9-2AD5-741D-1AE82BDC8A0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66535" y="1874031"/>
                  <a:ext cx="334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9DD9BB0-726B-913C-F49B-05B50A01E062}"/>
                    </a:ext>
                  </a:extLst>
                </p14:cNvPr>
                <p14:cNvContentPartPr/>
                <p14:nvPr/>
              </p14:nvContentPartPr>
              <p14:xfrm>
                <a:off x="3091615" y="1900311"/>
                <a:ext cx="67320" cy="143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9DD9BB0-726B-913C-F49B-05B50A01E06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82615" y="1891671"/>
                  <a:ext cx="84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57B2A0-0A16-1906-8337-EF601B3FB008}"/>
                    </a:ext>
                  </a:extLst>
                </p14:cNvPr>
                <p14:cNvContentPartPr/>
                <p14:nvPr/>
              </p14:nvContentPartPr>
              <p14:xfrm>
                <a:off x="3127615" y="1969071"/>
                <a:ext cx="81360" cy="124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57B2A0-0A16-1906-8337-EF601B3FB00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18975" y="1960431"/>
                  <a:ext cx="99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885DDA8-E4F9-BEA0-C0EF-96481915375E}"/>
                    </a:ext>
                  </a:extLst>
                </p14:cNvPr>
                <p14:cNvContentPartPr/>
                <p14:nvPr/>
              </p14:nvContentPartPr>
              <p14:xfrm>
                <a:off x="3470695" y="1898151"/>
                <a:ext cx="133200" cy="145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885DDA8-E4F9-BEA0-C0EF-9648191537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61695" y="1889151"/>
                  <a:ext cx="150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FD8552F-DAD5-CDAD-00F5-34A0661FAADF}"/>
                    </a:ext>
                  </a:extLst>
                </p14:cNvPr>
                <p14:cNvContentPartPr/>
                <p14:nvPr/>
              </p14:nvContentPartPr>
              <p14:xfrm>
                <a:off x="1826935" y="2771871"/>
                <a:ext cx="119880" cy="177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FD8552F-DAD5-CDAD-00F5-34A0661FAA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17935" y="2763231"/>
                  <a:ext cx="137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DFFDB0-3079-D68C-E46C-A6175442997C}"/>
                    </a:ext>
                  </a:extLst>
                </p14:cNvPr>
                <p14:cNvContentPartPr/>
                <p14:nvPr/>
              </p14:nvContentPartPr>
              <p14:xfrm>
                <a:off x="1983895" y="2763231"/>
                <a:ext cx="205560" cy="127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DFFDB0-3079-D68C-E46C-A6175442997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75255" y="2754591"/>
                  <a:ext cx="223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4D91A6-B131-126C-DF35-959DF51C698A}"/>
                    </a:ext>
                  </a:extLst>
                </p14:cNvPr>
                <p14:cNvContentPartPr/>
                <p14:nvPr/>
              </p14:nvContentPartPr>
              <p14:xfrm>
                <a:off x="2126455" y="2610591"/>
                <a:ext cx="45000" cy="106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4D91A6-B131-126C-DF35-959DF51C69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17815" y="2601591"/>
                  <a:ext cx="62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6D4B4E-840F-9C1D-E29C-3FAD6DBA2C9A}"/>
                    </a:ext>
                  </a:extLst>
                </p14:cNvPr>
                <p14:cNvContentPartPr/>
                <p14:nvPr/>
              </p14:nvContentPartPr>
              <p14:xfrm>
                <a:off x="2261455" y="2492151"/>
                <a:ext cx="345600" cy="268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6D4B4E-840F-9C1D-E29C-3FAD6DBA2C9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52455" y="2483511"/>
                  <a:ext cx="36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53AE85F-2DBC-6CC7-47CF-A4F8BE179DAF}"/>
                    </a:ext>
                  </a:extLst>
                </p14:cNvPr>
                <p14:cNvContentPartPr/>
                <p14:nvPr/>
              </p14:nvContentPartPr>
              <p14:xfrm>
                <a:off x="2928895" y="2314311"/>
                <a:ext cx="152280" cy="419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53AE85F-2DBC-6CC7-47CF-A4F8BE179DA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19895" y="2305671"/>
                  <a:ext cx="1699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640AC39-731A-4257-4AF4-7A9C15149F63}"/>
                    </a:ext>
                  </a:extLst>
                </p14:cNvPr>
                <p14:cNvContentPartPr/>
                <p14:nvPr/>
              </p14:nvContentPartPr>
              <p14:xfrm>
                <a:off x="3197815" y="2239431"/>
                <a:ext cx="374040" cy="402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640AC39-731A-4257-4AF4-7A9C15149F6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89175" y="2230431"/>
                  <a:ext cx="3916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BD5C63F-2C77-04E0-F359-87A1DA086D6B}"/>
                    </a:ext>
                  </a:extLst>
                </p14:cNvPr>
                <p14:cNvContentPartPr/>
                <p14:nvPr/>
              </p14:nvContentPartPr>
              <p14:xfrm>
                <a:off x="1849255" y="3249591"/>
                <a:ext cx="81720" cy="225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BD5C63F-2C77-04E0-F359-87A1DA086D6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40615" y="3240591"/>
                  <a:ext cx="99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C9095A3-C666-DCF9-D113-725C2043AB9C}"/>
                    </a:ext>
                  </a:extLst>
                </p14:cNvPr>
                <p14:cNvContentPartPr/>
                <p14:nvPr/>
              </p14:nvContentPartPr>
              <p14:xfrm>
                <a:off x="1811815" y="3135471"/>
                <a:ext cx="110520" cy="180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C9095A3-C666-DCF9-D113-725C2043AB9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03175" y="3126831"/>
                  <a:ext cx="128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10E1832-B72D-DEA8-E861-F580C5F1F5C6}"/>
                    </a:ext>
                  </a:extLst>
                </p14:cNvPr>
                <p14:cNvContentPartPr/>
                <p14:nvPr/>
              </p14:nvContentPartPr>
              <p14:xfrm>
                <a:off x="1985695" y="3174351"/>
                <a:ext cx="127800" cy="123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10E1832-B72D-DEA8-E861-F580C5F1F5C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77055" y="3165351"/>
                  <a:ext cx="145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A22FCFE-7FF0-9B5C-7AFE-BDE282B7AAF8}"/>
                    </a:ext>
                  </a:extLst>
                </p14:cNvPr>
                <p14:cNvContentPartPr/>
                <p14:nvPr/>
              </p14:nvContentPartPr>
              <p14:xfrm>
                <a:off x="1997575" y="3020271"/>
                <a:ext cx="43560" cy="87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A22FCFE-7FF0-9B5C-7AFE-BDE282B7AAF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88935" y="3011631"/>
                  <a:ext cx="61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777C96F-FEDD-20B5-2163-D3F48D5758F2}"/>
                    </a:ext>
                  </a:extLst>
                </p14:cNvPr>
                <p14:cNvContentPartPr/>
                <p14:nvPr/>
              </p14:nvContentPartPr>
              <p14:xfrm>
                <a:off x="2134735" y="3043311"/>
                <a:ext cx="199800" cy="142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777C96F-FEDD-20B5-2163-D3F48D5758F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26095" y="3034671"/>
                  <a:ext cx="21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FA6C2B-FD9B-56CE-7575-334C7201BB22}"/>
                    </a:ext>
                  </a:extLst>
                </p14:cNvPr>
                <p14:cNvContentPartPr/>
                <p14:nvPr/>
              </p14:nvContentPartPr>
              <p14:xfrm>
                <a:off x="2217535" y="2887791"/>
                <a:ext cx="80280" cy="80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2FA6C2B-FD9B-56CE-7575-334C7201BB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08895" y="2878791"/>
                  <a:ext cx="97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6DE863-3FF4-98D8-5675-14E5F6D708AF}"/>
                    </a:ext>
                  </a:extLst>
                </p14:cNvPr>
                <p14:cNvContentPartPr/>
                <p14:nvPr/>
              </p14:nvContentPartPr>
              <p14:xfrm>
                <a:off x="2367655" y="2852151"/>
                <a:ext cx="83520" cy="221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6DE863-3FF4-98D8-5675-14E5F6D708A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59015" y="2843151"/>
                  <a:ext cx="101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956020D-2E1B-519F-8B7B-1B56D093669C}"/>
                    </a:ext>
                  </a:extLst>
                </p14:cNvPr>
                <p14:cNvContentPartPr/>
                <p14:nvPr/>
              </p14:nvContentPartPr>
              <p14:xfrm>
                <a:off x="2364415" y="2939991"/>
                <a:ext cx="156960" cy="103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956020D-2E1B-519F-8B7B-1B56D093669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55415" y="2931351"/>
                  <a:ext cx="174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C702D84-6538-516B-E6C7-4794F65C3E47}"/>
                    </a:ext>
                  </a:extLst>
                </p14:cNvPr>
                <p14:cNvContentPartPr/>
                <p14:nvPr/>
              </p14:nvContentPartPr>
              <p14:xfrm>
                <a:off x="2432815" y="2825871"/>
                <a:ext cx="263880" cy="126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C702D84-6538-516B-E6C7-4794F65C3E4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24175" y="2816871"/>
                  <a:ext cx="281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CD5A968-7EBA-0295-C51F-F5DCF59F792D}"/>
                    </a:ext>
                  </a:extLst>
                </p14:cNvPr>
                <p14:cNvContentPartPr/>
                <p14:nvPr/>
              </p14:nvContentPartPr>
              <p14:xfrm>
                <a:off x="2922415" y="2712471"/>
                <a:ext cx="140040" cy="204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CD5A968-7EBA-0295-C51F-F5DCF59F792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13415" y="2703831"/>
                  <a:ext cx="157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DB551C-0FBC-81D5-C117-CC5BA024ECBC}"/>
                    </a:ext>
                  </a:extLst>
                </p14:cNvPr>
                <p14:cNvContentPartPr/>
                <p14:nvPr/>
              </p14:nvContentPartPr>
              <p14:xfrm>
                <a:off x="3088375" y="2702751"/>
                <a:ext cx="116280" cy="166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DB551C-0FBC-81D5-C117-CC5BA024ECB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79375" y="2693751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85384B1-F4CA-98B9-FC09-29A43596867A}"/>
                    </a:ext>
                  </a:extLst>
                </p14:cNvPr>
                <p14:cNvContentPartPr/>
                <p14:nvPr/>
              </p14:nvContentPartPr>
              <p14:xfrm>
                <a:off x="3052735" y="2824431"/>
                <a:ext cx="21600" cy="22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85384B1-F4CA-98B9-FC09-29A4359686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43735" y="2815431"/>
                  <a:ext cx="39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C592897-9ECF-3B9B-A286-8020CAD68870}"/>
                    </a:ext>
                  </a:extLst>
                </p14:cNvPr>
                <p14:cNvContentPartPr/>
                <p14:nvPr/>
              </p14:nvContentPartPr>
              <p14:xfrm>
                <a:off x="3223015" y="2719671"/>
                <a:ext cx="14040" cy="28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C592897-9ECF-3B9B-A286-8020CAD6887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214015" y="2710671"/>
                  <a:ext cx="31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EC08A03-62E2-4FDE-F743-DCF14B740EA3}"/>
                    </a:ext>
                  </a:extLst>
                </p14:cNvPr>
                <p14:cNvContentPartPr/>
                <p14:nvPr/>
              </p14:nvContentPartPr>
              <p14:xfrm>
                <a:off x="3400855" y="2787351"/>
                <a:ext cx="7200" cy="49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EC08A03-62E2-4FDE-F743-DCF14B740E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391855" y="2778711"/>
                  <a:ext cx="24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8C79575-555B-E9E2-BA82-BBF096085DED}"/>
                    </a:ext>
                  </a:extLst>
                </p14:cNvPr>
                <p14:cNvContentPartPr/>
                <p14:nvPr/>
              </p14:nvContentPartPr>
              <p14:xfrm>
                <a:off x="3678055" y="2562711"/>
                <a:ext cx="12960" cy="110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8C79575-555B-E9E2-BA82-BBF096085DE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69055" y="2553711"/>
                  <a:ext cx="30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39167E3-3C8C-4C00-DF8F-1961DAA337FE}"/>
                    </a:ext>
                  </a:extLst>
                </p14:cNvPr>
                <p14:cNvContentPartPr/>
                <p14:nvPr/>
              </p14:nvContentPartPr>
              <p14:xfrm>
                <a:off x="3617215" y="2391351"/>
                <a:ext cx="260640" cy="295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39167E3-3C8C-4C00-DF8F-1961DAA337F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08575" y="2382711"/>
                  <a:ext cx="2782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0C82F15-A720-253E-110A-B941B043E6EA}"/>
                    </a:ext>
                  </a:extLst>
                </p14:cNvPr>
                <p14:cNvContentPartPr/>
                <p14:nvPr/>
              </p14:nvContentPartPr>
              <p14:xfrm>
                <a:off x="2089375" y="3372351"/>
                <a:ext cx="235440" cy="193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0C82F15-A720-253E-110A-B941B043E6E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80375" y="3363351"/>
                  <a:ext cx="253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2B585EB-B561-B7B3-0B4B-C9DE71D20350}"/>
                    </a:ext>
                  </a:extLst>
                </p14:cNvPr>
                <p14:cNvContentPartPr/>
                <p14:nvPr/>
              </p14:nvContentPartPr>
              <p14:xfrm>
                <a:off x="2378815" y="3189831"/>
                <a:ext cx="304560" cy="256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2B585EB-B561-B7B3-0B4B-C9DE71D2035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69815" y="3181191"/>
                  <a:ext cx="322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62C366A-A9B6-B0A8-06F0-288C70130A93}"/>
                    </a:ext>
                  </a:extLst>
                </p14:cNvPr>
                <p14:cNvContentPartPr/>
                <p14:nvPr/>
              </p14:nvContentPartPr>
              <p14:xfrm>
                <a:off x="2799295" y="3115671"/>
                <a:ext cx="111600" cy="204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62C366A-A9B6-B0A8-06F0-288C70130A9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90655" y="3107031"/>
                  <a:ext cx="129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3A97E78-F0AC-5F41-6B6C-4299C841CAD9}"/>
                    </a:ext>
                  </a:extLst>
                </p14:cNvPr>
                <p14:cNvContentPartPr/>
                <p14:nvPr/>
              </p14:nvContentPartPr>
              <p14:xfrm>
                <a:off x="2962375" y="3051231"/>
                <a:ext cx="25920" cy="212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3A97E78-F0AC-5F41-6B6C-4299C841CA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953375" y="3042591"/>
                  <a:ext cx="43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4F41107-4C0E-905F-5284-FDE71FE01DAE}"/>
                    </a:ext>
                  </a:extLst>
                </p14:cNvPr>
                <p14:cNvContentPartPr/>
                <p14:nvPr/>
              </p14:nvContentPartPr>
              <p14:xfrm>
                <a:off x="2945095" y="3094071"/>
                <a:ext cx="144000" cy="125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4F41107-4C0E-905F-5284-FDE71FE01DA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36095" y="3085071"/>
                  <a:ext cx="161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5D26F9E-4CF4-FA7B-73C0-18FA77D6955D}"/>
                    </a:ext>
                  </a:extLst>
                </p14:cNvPr>
                <p14:cNvContentPartPr/>
                <p14:nvPr/>
              </p14:nvContentPartPr>
              <p14:xfrm>
                <a:off x="3098815" y="3005151"/>
                <a:ext cx="227520" cy="147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5D26F9E-4CF4-FA7B-73C0-18FA77D6955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90175" y="2996151"/>
                  <a:ext cx="245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BBE034-B64D-6A8B-12A6-72DD40D09EB5}"/>
                    </a:ext>
                  </a:extLst>
                </p14:cNvPr>
                <p14:cNvContentPartPr/>
                <p14:nvPr/>
              </p14:nvContentPartPr>
              <p14:xfrm>
                <a:off x="3498415" y="2934231"/>
                <a:ext cx="124560" cy="135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BBE034-B64D-6A8B-12A6-72DD40D09EB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89415" y="2925591"/>
                  <a:ext cx="142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F2B842-DB5A-2999-700E-90F8FF02AEF4}"/>
                    </a:ext>
                  </a:extLst>
                </p14:cNvPr>
                <p14:cNvContentPartPr/>
                <p14:nvPr/>
              </p14:nvContentPartPr>
              <p14:xfrm>
                <a:off x="2167855" y="3649911"/>
                <a:ext cx="162360" cy="258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F2B842-DB5A-2999-700E-90F8FF02AEF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58855" y="3640911"/>
                  <a:ext cx="180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B48A787-8BB2-DE14-50C0-703743F4B613}"/>
                    </a:ext>
                  </a:extLst>
                </p14:cNvPr>
                <p14:cNvContentPartPr/>
                <p14:nvPr/>
              </p14:nvContentPartPr>
              <p14:xfrm>
                <a:off x="2265055" y="3539031"/>
                <a:ext cx="84960" cy="139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B48A787-8BB2-DE14-50C0-703743F4B61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56415" y="3530031"/>
                  <a:ext cx="102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7CA11FE-237E-7848-74A5-8CA5352E8DFF}"/>
                    </a:ext>
                  </a:extLst>
                </p14:cNvPr>
                <p14:cNvContentPartPr/>
                <p14:nvPr/>
              </p14:nvContentPartPr>
              <p14:xfrm>
                <a:off x="2374855" y="3452991"/>
                <a:ext cx="347400" cy="500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7CA11FE-237E-7848-74A5-8CA5352E8D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365855" y="3444351"/>
                  <a:ext cx="3650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01978D-869F-26DC-45A0-BCADBF425082}"/>
                    </a:ext>
                  </a:extLst>
                </p14:cNvPr>
                <p14:cNvContentPartPr/>
                <p14:nvPr/>
              </p14:nvContentPartPr>
              <p14:xfrm>
                <a:off x="2953735" y="3260751"/>
                <a:ext cx="603360" cy="347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01978D-869F-26DC-45A0-BCADBF4250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45095" y="3251751"/>
                  <a:ext cx="621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657817C-6294-500B-82EE-6AD14B8FD664}"/>
                    </a:ext>
                  </a:extLst>
                </p14:cNvPr>
                <p14:cNvContentPartPr/>
                <p14:nvPr/>
              </p14:nvContentPartPr>
              <p14:xfrm>
                <a:off x="3725215" y="3081471"/>
                <a:ext cx="189720" cy="403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657817C-6294-500B-82EE-6AD14B8FD66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716575" y="3072831"/>
                  <a:ext cx="2073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23EB7E-6773-9F2E-6076-5E0762FD1802}"/>
                    </a:ext>
                  </a:extLst>
                </p14:cNvPr>
                <p14:cNvContentPartPr/>
                <p14:nvPr/>
              </p14:nvContentPartPr>
              <p14:xfrm>
                <a:off x="2041855" y="4124031"/>
                <a:ext cx="159840" cy="203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23EB7E-6773-9F2E-6076-5E0762FD18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032855" y="4115031"/>
                  <a:ext cx="177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A565B3F-DD09-CD23-9FA8-67853FE13903}"/>
                    </a:ext>
                  </a:extLst>
                </p14:cNvPr>
                <p14:cNvContentPartPr/>
                <p14:nvPr/>
              </p14:nvContentPartPr>
              <p14:xfrm>
                <a:off x="2150575" y="3881751"/>
                <a:ext cx="507240" cy="592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A565B3F-DD09-CD23-9FA8-67853FE1390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141935" y="3873111"/>
                  <a:ext cx="52488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7434881-5231-212B-91E7-52D335088380}"/>
                    </a:ext>
                  </a:extLst>
                </p14:cNvPr>
                <p14:cNvContentPartPr/>
                <p14:nvPr/>
              </p14:nvContentPartPr>
              <p14:xfrm>
                <a:off x="2848255" y="3767631"/>
                <a:ext cx="122400" cy="222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7434881-5231-212B-91E7-52D3350883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39615" y="3758631"/>
                  <a:ext cx="140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885975A-8609-DE14-20C3-47B48F836A35}"/>
                    </a:ext>
                  </a:extLst>
                </p14:cNvPr>
                <p14:cNvContentPartPr/>
                <p14:nvPr/>
              </p14:nvContentPartPr>
              <p14:xfrm>
                <a:off x="2984335" y="3664671"/>
                <a:ext cx="141120" cy="245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885975A-8609-DE14-20C3-47B48F836A3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975695" y="3655671"/>
                  <a:ext cx="158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196A191-68FB-06DF-DBBF-C5BF2E3F5B85}"/>
                    </a:ext>
                  </a:extLst>
                </p14:cNvPr>
                <p14:cNvContentPartPr/>
                <p14:nvPr/>
              </p14:nvContentPartPr>
              <p14:xfrm>
                <a:off x="3114655" y="3679071"/>
                <a:ext cx="72360" cy="119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196A191-68FB-06DF-DBBF-C5BF2E3F5B8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06015" y="3670431"/>
                  <a:ext cx="90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3383B57-D8C1-6939-01FA-4ECB5D853B77}"/>
                    </a:ext>
                  </a:extLst>
                </p14:cNvPr>
                <p14:cNvContentPartPr/>
                <p14:nvPr/>
              </p14:nvContentPartPr>
              <p14:xfrm>
                <a:off x="3188455" y="3584391"/>
                <a:ext cx="160200" cy="196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3383B57-D8C1-6939-01FA-4ECB5D853B7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79455" y="3575391"/>
                  <a:ext cx="177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28F58B2-00A5-1D70-AA85-FEF95384F598}"/>
                    </a:ext>
                  </a:extLst>
                </p14:cNvPr>
                <p14:cNvContentPartPr/>
                <p14:nvPr/>
              </p14:nvContentPartPr>
              <p14:xfrm>
                <a:off x="3326335" y="3453351"/>
                <a:ext cx="371160" cy="554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28F58B2-00A5-1D70-AA85-FEF95384F5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17695" y="3444351"/>
                  <a:ext cx="38880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B7A9A2-1ACF-FF3C-DD20-F079CA5B141F}"/>
                    </a:ext>
                  </a:extLst>
                </p14:cNvPr>
                <p14:cNvContentPartPr/>
                <p14:nvPr/>
              </p14:nvContentPartPr>
              <p14:xfrm>
                <a:off x="2060215" y="4424271"/>
                <a:ext cx="133560" cy="266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B7A9A2-1ACF-FF3C-DD20-F079CA5B141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51575" y="4415631"/>
                  <a:ext cx="151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A93A534-BF80-8797-3F74-4FD664F33B93}"/>
                    </a:ext>
                  </a:extLst>
                </p14:cNvPr>
                <p14:cNvContentPartPr/>
                <p14:nvPr/>
              </p14:nvContentPartPr>
              <p14:xfrm>
                <a:off x="2159935" y="4399791"/>
                <a:ext cx="94680" cy="147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A93A534-BF80-8797-3F74-4FD664F33B9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51295" y="4391151"/>
                  <a:ext cx="112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883AFD7-30D0-9279-E54E-864231F9FBB4}"/>
                    </a:ext>
                  </a:extLst>
                </p14:cNvPr>
                <p14:cNvContentPartPr/>
                <p14:nvPr/>
              </p14:nvContentPartPr>
              <p14:xfrm>
                <a:off x="2332735" y="4399791"/>
                <a:ext cx="105840" cy="112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883AFD7-30D0-9279-E54E-864231F9FBB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324095" y="4391151"/>
                  <a:ext cx="12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B7CBDBF-0862-F725-2818-47FB8A1778B9}"/>
                    </a:ext>
                  </a:extLst>
                </p14:cNvPr>
                <p14:cNvContentPartPr/>
                <p14:nvPr/>
              </p14:nvContentPartPr>
              <p14:xfrm>
                <a:off x="2456935" y="4294311"/>
                <a:ext cx="272160" cy="400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B7CBDBF-0862-F725-2818-47FB8A1778B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448295" y="4285671"/>
                  <a:ext cx="289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6CF2E7D-0195-0C4F-9DFB-EED03DE040BB}"/>
                    </a:ext>
                  </a:extLst>
                </p14:cNvPr>
                <p14:cNvContentPartPr/>
                <p14:nvPr/>
              </p14:nvContentPartPr>
              <p14:xfrm>
                <a:off x="2900095" y="4106751"/>
                <a:ext cx="97920" cy="409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6CF2E7D-0195-0C4F-9DFB-EED03DE040B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91455" y="4098111"/>
                  <a:ext cx="115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A387937-60B1-BF12-1959-F23590E091A1}"/>
                    </a:ext>
                  </a:extLst>
                </p14:cNvPr>
                <p14:cNvContentPartPr/>
                <p14:nvPr/>
              </p14:nvContentPartPr>
              <p14:xfrm>
                <a:off x="2924935" y="3967071"/>
                <a:ext cx="249480" cy="327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A387937-60B1-BF12-1959-F23590E091A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16295" y="3958431"/>
                  <a:ext cx="267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E5E4FBF-7B5C-E98F-A96B-9B443349939B}"/>
                    </a:ext>
                  </a:extLst>
                </p14:cNvPr>
                <p14:cNvContentPartPr/>
                <p14:nvPr/>
              </p14:nvContentPartPr>
              <p14:xfrm>
                <a:off x="3156775" y="3928551"/>
                <a:ext cx="330840" cy="220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E5E4FBF-7B5C-E98F-A96B-9B443349939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47775" y="3919551"/>
                  <a:ext cx="348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BF25976-A0D8-8A0B-7AC8-155582AFB8BC}"/>
                    </a:ext>
                  </a:extLst>
                </p14:cNvPr>
                <p14:cNvContentPartPr/>
                <p14:nvPr/>
              </p14:nvContentPartPr>
              <p14:xfrm>
                <a:off x="3633775" y="3741351"/>
                <a:ext cx="191880" cy="358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BF25976-A0D8-8A0B-7AC8-155582AFB8B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624775" y="3732351"/>
                  <a:ext cx="2095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F416AE-9964-4579-C57A-0E08C2689D4B}"/>
                    </a:ext>
                  </a:extLst>
                </p14:cNvPr>
                <p14:cNvContentPartPr/>
                <p14:nvPr/>
              </p14:nvContentPartPr>
              <p14:xfrm>
                <a:off x="2229415" y="4733511"/>
                <a:ext cx="59400" cy="183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F416AE-9964-4579-C57A-0E08C2689D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220415" y="4724511"/>
                  <a:ext cx="77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45154A9-D736-EEB1-DC6A-0A3D41B42137}"/>
                    </a:ext>
                  </a:extLst>
                </p14:cNvPr>
                <p14:cNvContentPartPr/>
                <p14:nvPr/>
              </p14:nvContentPartPr>
              <p14:xfrm>
                <a:off x="2200975" y="4774911"/>
                <a:ext cx="154440" cy="147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45154A9-D736-EEB1-DC6A-0A3D41B4213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91975" y="4765911"/>
                  <a:ext cx="172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FEA439-23A2-9E47-1F20-18ED89F3DB99}"/>
                    </a:ext>
                  </a:extLst>
                </p14:cNvPr>
                <p14:cNvContentPartPr/>
                <p14:nvPr/>
              </p14:nvContentPartPr>
              <p14:xfrm>
                <a:off x="2296015" y="4615791"/>
                <a:ext cx="55080" cy="79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FEA439-23A2-9E47-1F20-18ED89F3DB9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287375" y="4606791"/>
                  <a:ext cx="72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B56EE94-08F3-469D-4F36-A8CDE1C81D1C}"/>
                    </a:ext>
                  </a:extLst>
                </p14:cNvPr>
                <p14:cNvContentPartPr/>
                <p14:nvPr/>
              </p14:nvContentPartPr>
              <p14:xfrm>
                <a:off x="2382775" y="4620831"/>
                <a:ext cx="311760" cy="185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B56EE94-08F3-469D-4F36-A8CDE1C81D1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74135" y="4612191"/>
                  <a:ext cx="329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A173EC9-05FB-C153-C69E-D8E14C027670}"/>
                    </a:ext>
                  </a:extLst>
                </p14:cNvPr>
                <p14:cNvContentPartPr/>
                <p14:nvPr/>
              </p14:nvContentPartPr>
              <p14:xfrm>
                <a:off x="2854735" y="4583751"/>
                <a:ext cx="20880" cy="17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A173EC9-05FB-C153-C69E-D8E14C02767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845735" y="4575111"/>
                  <a:ext cx="38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7159671-F59E-24C9-5563-16A0DB3D8F45}"/>
                    </a:ext>
                  </a:extLst>
                </p14:cNvPr>
                <p14:cNvContentPartPr/>
                <p14:nvPr/>
              </p14:nvContentPartPr>
              <p14:xfrm>
                <a:off x="4265575" y="2283711"/>
                <a:ext cx="21240" cy="231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7159671-F59E-24C9-5563-16A0DB3D8F4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56575" y="2275071"/>
                  <a:ext cx="38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F0F2C15-E2F4-1958-602D-719E261CB506}"/>
                    </a:ext>
                  </a:extLst>
                </p14:cNvPr>
                <p14:cNvContentPartPr/>
                <p14:nvPr/>
              </p14:nvContentPartPr>
              <p14:xfrm>
                <a:off x="4260175" y="2173551"/>
                <a:ext cx="153000" cy="360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F0F2C15-E2F4-1958-602D-719E261CB50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51535" y="2164911"/>
                  <a:ext cx="1706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6BF22EC-0C89-E8A6-3530-2429F4CF318A}"/>
                    </a:ext>
                  </a:extLst>
                </p14:cNvPr>
                <p14:cNvContentPartPr/>
                <p14:nvPr/>
              </p14:nvContentPartPr>
              <p14:xfrm>
                <a:off x="4688935" y="2161311"/>
                <a:ext cx="240120" cy="353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6BF22EC-0C89-E8A6-3530-2429F4CF318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679935" y="2152311"/>
                  <a:ext cx="2577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6DB00B7-9290-8B97-855C-9D4FCA070785}"/>
                    </a:ext>
                  </a:extLst>
                </p14:cNvPr>
                <p14:cNvContentPartPr/>
                <p14:nvPr/>
              </p14:nvContentPartPr>
              <p14:xfrm>
                <a:off x="4865695" y="2200911"/>
                <a:ext cx="97920" cy="104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6DB00B7-9290-8B97-855C-9D4FCA07078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856695" y="2192271"/>
                  <a:ext cx="115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004449A-0CBD-B154-335F-D4C924C9E7DF}"/>
                    </a:ext>
                  </a:extLst>
                </p14:cNvPr>
                <p14:cNvContentPartPr/>
                <p14:nvPr/>
              </p14:nvContentPartPr>
              <p14:xfrm>
                <a:off x="4948495" y="2326191"/>
                <a:ext cx="124560" cy="160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004449A-0CBD-B154-335F-D4C924C9E7D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939855" y="2317551"/>
                  <a:ext cx="142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2B96789-4405-FC59-AC5D-27C750317C57}"/>
                    </a:ext>
                  </a:extLst>
                </p14:cNvPr>
                <p14:cNvContentPartPr/>
                <p14:nvPr/>
              </p14:nvContentPartPr>
              <p14:xfrm>
                <a:off x="5120575" y="2220711"/>
                <a:ext cx="105840" cy="272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2B96789-4405-FC59-AC5D-27C750317C5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11935" y="2212071"/>
                  <a:ext cx="123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BEB6430-DB33-7439-9DF3-0B04E1E662F1}"/>
                    </a:ext>
                  </a:extLst>
                </p14:cNvPr>
                <p14:cNvContentPartPr/>
                <p14:nvPr/>
              </p14:nvContentPartPr>
              <p14:xfrm>
                <a:off x="4213015" y="2754951"/>
                <a:ext cx="193320" cy="321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BEB6430-DB33-7439-9DF3-0B04E1E662F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204375" y="2746311"/>
                  <a:ext cx="2109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49BA89-8ADC-94ED-07F4-8A1744308C31}"/>
                    </a:ext>
                  </a:extLst>
                </p14:cNvPr>
                <p14:cNvContentPartPr/>
                <p14:nvPr/>
              </p14:nvContentPartPr>
              <p14:xfrm>
                <a:off x="4606855" y="2663871"/>
                <a:ext cx="190800" cy="311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49BA89-8ADC-94ED-07F4-8A1744308C3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597855" y="2655231"/>
                  <a:ext cx="2084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65BF4C-A88D-8A7C-123F-3F42EAC83310}"/>
                    </a:ext>
                  </a:extLst>
                </p14:cNvPr>
                <p14:cNvContentPartPr/>
                <p14:nvPr/>
              </p14:nvContentPartPr>
              <p14:xfrm>
                <a:off x="4823935" y="2722191"/>
                <a:ext cx="216360" cy="415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65BF4C-A88D-8A7C-123F-3F42EAC833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14935" y="2713551"/>
                  <a:ext cx="2340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284AAAB-CFC5-D334-81CD-3B55CD6C5C0A}"/>
                    </a:ext>
                  </a:extLst>
                </p14:cNvPr>
                <p14:cNvContentPartPr/>
                <p14:nvPr/>
              </p14:nvContentPartPr>
              <p14:xfrm>
                <a:off x="5023015" y="2745951"/>
                <a:ext cx="299520" cy="172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284AAAB-CFC5-D334-81CD-3B55CD6C5C0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14375" y="2736951"/>
                  <a:ext cx="317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4F3A9D-3CB2-40C2-6B82-C1C67A7C3E99}"/>
                    </a:ext>
                  </a:extLst>
                </p14:cNvPr>
                <p14:cNvContentPartPr/>
                <p14:nvPr/>
              </p14:nvContentPartPr>
              <p14:xfrm>
                <a:off x="4265575" y="3425631"/>
                <a:ext cx="99360" cy="179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4F3A9D-3CB2-40C2-6B82-C1C67A7C3E9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56935" y="3416991"/>
                  <a:ext cx="117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8F26930-6E7A-83E4-9913-A196AF01C9BB}"/>
                    </a:ext>
                  </a:extLst>
                </p14:cNvPr>
                <p14:cNvContentPartPr/>
                <p14:nvPr/>
              </p14:nvContentPartPr>
              <p14:xfrm>
                <a:off x="4315255" y="3309351"/>
                <a:ext cx="118440" cy="335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8F26930-6E7A-83E4-9913-A196AF01C9B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306255" y="3300711"/>
                  <a:ext cx="136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4E973AB-5D21-EB2F-7954-517652173DBE}"/>
                    </a:ext>
                  </a:extLst>
                </p14:cNvPr>
                <p14:cNvContentPartPr/>
                <p14:nvPr/>
              </p14:nvContentPartPr>
              <p14:xfrm>
                <a:off x="4787215" y="3220431"/>
                <a:ext cx="322200" cy="355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4E973AB-5D21-EB2F-7954-517652173DB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78215" y="3211791"/>
                  <a:ext cx="3398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69C4943-7C38-39BE-4F1A-D9992EB2E636}"/>
                    </a:ext>
                  </a:extLst>
                </p14:cNvPr>
                <p14:cNvContentPartPr/>
                <p14:nvPr/>
              </p14:nvContentPartPr>
              <p14:xfrm>
                <a:off x="5097175" y="3278391"/>
                <a:ext cx="126000" cy="60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69C4943-7C38-39BE-4F1A-D9992EB2E63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88175" y="3269751"/>
                  <a:ext cx="143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457A0B6-B5FB-DAE4-4FA9-08B191A398E2}"/>
                    </a:ext>
                  </a:extLst>
                </p14:cNvPr>
                <p14:cNvContentPartPr/>
                <p14:nvPr/>
              </p14:nvContentPartPr>
              <p14:xfrm>
                <a:off x="5205175" y="3322311"/>
                <a:ext cx="108720" cy="160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457A0B6-B5FB-DAE4-4FA9-08B191A398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96535" y="3313311"/>
                  <a:ext cx="126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E7BBC9C-D1B9-3EB8-ED09-1EB856455107}"/>
                    </a:ext>
                  </a:extLst>
                </p14:cNvPr>
                <p14:cNvContentPartPr/>
                <p14:nvPr/>
              </p14:nvContentPartPr>
              <p14:xfrm>
                <a:off x="4220935" y="3930351"/>
                <a:ext cx="120960" cy="225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E7BBC9C-D1B9-3EB8-ED09-1EB85645510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211935" y="3921351"/>
                  <a:ext cx="138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AED6137-241A-61C1-D20A-2DCF5E3029DC}"/>
                    </a:ext>
                  </a:extLst>
                </p14:cNvPr>
                <p14:cNvContentPartPr/>
                <p14:nvPr/>
              </p14:nvContentPartPr>
              <p14:xfrm>
                <a:off x="4360975" y="3901551"/>
                <a:ext cx="87120" cy="342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AED6137-241A-61C1-D20A-2DCF5E3029D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351975" y="3892551"/>
                  <a:ext cx="104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C3A0A72-05D5-A17D-26A7-14B16D82A0BA}"/>
                    </a:ext>
                  </a:extLst>
                </p14:cNvPr>
                <p14:cNvContentPartPr/>
                <p14:nvPr/>
              </p14:nvContentPartPr>
              <p14:xfrm>
                <a:off x="4665535" y="3760071"/>
                <a:ext cx="233280" cy="393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C3A0A72-05D5-A17D-26A7-14B16D82A0B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656895" y="3751431"/>
                  <a:ext cx="2509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F0B67A-D74D-E512-C98C-749657C2B29B}"/>
                    </a:ext>
                  </a:extLst>
                </p14:cNvPr>
                <p14:cNvContentPartPr/>
                <p14:nvPr/>
              </p14:nvContentPartPr>
              <p14:xfrm>
                <a:off x="4948135" y="3936471"/>
                <a:ext cx="27720" cy="167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F0B67A-D74D-E512-C98C-749657C2B29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939495" y="3927831"/>
                  <a:ext cx="45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8B28686-CC02-3001-D7F6-10E5D1E65221}"/>
                    </a:ext>
                  </a:extLst>
                </p14:cNvPr>
                <p14:cNvContentPartPr/>
                <p14:nvPr/>
              </p14:nvContentPartPr>
              <p14:xfrm>
                <a:off x="4911055" y="3817311"/>
                <a:ext cx="81000" cy="99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8B28686-CC02-3001-D7F6-10E5D1E6522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902055" y="3808311"/>
                  <a:ext cx="98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F893541-B69F-6281-C319-31E69B5062E2}"/>
                    </a:ext>
                  </a:extLst>
                </p14:cNvPr>
                <p14:cNvContentPartPr/>
                <p14:nvPr/>
              </p14:nvContentPartPr>
              <p14:xfrm>
                <a:off x="5034535" y="3794991"/>
                <a:ext cx="187200" cy="304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F893541-B69F-6281-C319-31E69B5062E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25535" y="3785991"/>
                  <a:ext cx="2048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0D9F82-0FAC-097C-0BF1-5CC59585547C}"/>
                    </a:ext>
                  </a:extLst>
                </p14:cNvPr>
                <p14:cNvContentPartPr/>
                <p14:nvPr/>
              </p14:nvContentPartPr>
              <p14:xfrm>
                <a:off x="5157655" y="3756111"/>
                <a:ext cx="46440" cy="106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20D9F82-0FAC-097C-0BF1-5CC59585547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49015" y="3747471"/>
                  <a:ext cx="64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9F8DBF5-E13F-D94E-8663-B9E2F97616A9}"/>
                    </a:ext>
                  </a:extLst>
                </p14:cNvPr>
                <p14:cNvContentPartPr/>
                <p14:nvPr/>
              </p14:nvContentPartPr>
              <p14:xfrm>
                <a:off x="5239375" y="3892911"/>
                <a:ext cx="217800" cy="127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9F8DBF5-E13F-D94E-8663-B9E2F97616A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30735" y="3883911"/>
                  <a:ext cx="235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23278B7-1BD2-15B4-6C72-187D9DE95D09}"/>
                    </a:ext>
                  </a:extLst>
                </p14:cNvPr>
                <p14:cNvContentPartPr/>
                <p14:nvPr/>
              </p14:nvContentPartPr>
              <p14:xfrm>
                <a:off x="5480935" y="3848991"/>
                <a:ext cx="198000" cy="422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23278B7-1BD2-15B4-6C72-187D9DE95D0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471935" y="3839991"/>
                  <a:ext cx="2156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EEE7E4C-D4F3-2D9F-2ED9-332116EEF906}"/>
                    </a:ext>
                  </a:extLst>
                </p14:cNvPr>
                <p14:cNvContentPartPr/>
                <p14:nvPr/>
              </p14:nvContentPartPr>
              <p14:xfrm>
                <a:off x="7910215" y="2285151"/>
                <a:ext cx="61920" cy="114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EEE7E4C-D4F3-2D9F-2ED9-332116EEF90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901215" y="2276511"/>
                  <a:ext cx="79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6A656A5-FAC6-58EE-1F6F-D46EE56A64E0}"/>
                    </a:ext>
                  </a:extLst>
                </p14:cNvPr>
                <p14:cNvContentPartPr/>
                <p14:nvPr/>
              </p14:nvContentPartPr>
              <p14:xfrm>
                <a:off x="8175895" y="2290191"/>
                <a:ext cx="318960" cy="135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6A656A5-FAC6-58EE-1F6F-D46EE56A64E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66895" y="2281191"/>
                  <a:ext cx="336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6B91BAC-0DB6-8214-1AF8-167ACE73CA95}"/>
                    </a:ext>
                  </a:extLst>
                </p14:cNvPr>
                <p14:cNvContentPartPr/>
                <p14:nvPr/>
              </p14:nvContentPartPr>
              <p14:xfrm>
                <a:off x="8484775" y="2249511"/>
                <a:ext cx="36000" cy="396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6B91BAC-0DB6-8214-1AF8-167ACE73CA9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75775" y="2240511"/>
                  <a:ext cx="53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5227529-5308-CA10-8F6C-595E2E48FF84}"/>
                    </a:ext>
                  </a:extLst>
                </p14:cNvPr>
                <p14:cNvContentPartPr/>
                <p14:nvPr/>
              </p14:nvContentPartPr>
              <p14:xfrm>
                <a:off x="8569735" y="2195511"/>
                <a:ext cx="322200" cy="199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5227529-5308-CA10-8F6C-595E2E48FF8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560735" y="2186871"/>
                  <a:ext cx="339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8761950-CF6D-B477-6E25-A4836E3664FF}"/>
                    </a:ext>
                  </a:extLst>
                </p14:cNvPr>
                <p14:cNvContentPartPr/>
                <p14:nvPr/>
              </p14:nvContentPartPr>
              <p14:xfrm>
                <a:off x="6139375" y="2327631"/>
                <a:ext cx="17640" cy="275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8761950-CF6D-B477-6E25-A4836E3664F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130375" y="2318991"/>
                  <a:ext cx="35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25457CC-EEBD-87B6-7FDB-BE54173EC9EB}"/>
                    </a:ext>
                  </a:extLst>
                </p14:cNvPr>
                <p14:cNvContentPartPr/>
                <p14:nvPr/>
              </p14:nvContentPartPr>
              <p14:xfrm>
                <a:off x="6086095" y="2254191"/>
                <a:ext cx="114120" cy="100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25457CC-EEBD-87B6-7FDB-BE54173EC9E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077455" y="2245191"/>
                  <a:ext cx="131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C5EAF39-EBD9-DB9A-7620-35E06325B7E7}"/>
                    </a:ext>
                  </a:extLst>
                </p14:cNvPr>
                <p14:cNvContentPartPr/>
                <p14:nvPr/>
              </p14:nvContentPartPr>
              <p14:xfrm>
                <a:off x="6081775" y="2464071"/>
                <a:ext cx="137160" cy="195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C5EAF39-EBD9-DB9A-7620-35E06325B7E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072775" y="2455071"/>
                  <a:ext cx="154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C68F6FD-65BF-38CC-09C3-12A5875DD7D9}"/>
                    </a:ext>
                  </a:extLst>
                </p14:cNvPr>
                <p14:cNvContentPartPr/>
                <p14:nvPr/>
              </p14:nvContentPartPr>
              <p14:xfrm>
                <a:off x="6239095" y="2354991"/>
                <a:ext cx="122400" cy="508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C68F6FD-65BF-38CC-09C3-12A5875DD7D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230455" y="2345991"/>
                  <a:ext cx="140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2A65DD9-932B-74CC-D104-359554C94D64}"/>
                    </a:ext>
                  </a:extLst>
                </p14:cNvPr>
                <p14:cNvContentPartPr/>
                <p14:nvPr/>
              </p14:nvContentPartPr>
              <p14:xfrm>
                <a:off x="6516295" y="2420511"/>
                <a:ext cx="234360" cy="185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2A65DD9-932B-74CC-D104-359554C94D6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507655" y="2411511"/>
                  <a:ext cx="252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212C0A9-8510-6456-3D59-F9A59EEA81DC}"/>
                    </a:ext>
                  </a:extLst>
                </p14:cNvPr>
                <p14:cNvContentPartPr/>
                <p14:nvPr/>
              </p14:nvContentPartPr>
              <p14:xfrm>
                <a:off x="6950455" y="2407191"/>
                <a:ext cx="98280" cy="121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212C0A9-8510-6456-3D59-F9A59EEA81D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41815" y="2398191"/>
                  <a:ext cx="115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F61931-BFE6-CF3B-B7A0-A3E65D5BCC24}"/>
                    </a:ext>
                  </a:extLst>
                </p14:cNvPr>
                <p14:cNvContentPartPr/>
                <p14:nvPr/>
              </p14:nvContentPartPr>
              <p14:xfrm>
                <a:off x="7062775" y="2245911"/>
                <a:ext cx="371880" cy="255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F61931-BFE6-CF3B-B7A0-A3E65D5BCC2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053775" y="2236911"/>
                  <a:ext cx="389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4609237-EA75-32D4-248F-6D49A9E26DF8}"/>
                    </a:ext>
                  </a:extLst>
                </p14:cNvPr>
                <p14:cNvContentPartPr/>
                <p14:nvPr/>
              </p14:nvContentPartPr>
              <p14:xfrm>
                <a:off x="7437175" y="2306391"/>
                <a:ext cx="46800" cy="60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4609237-EA75-32D4-248F-6D49A9E26DF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428535" y="2297391"/>
                  <a:ext cx="64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34ABAC0-D067-4D10-69C4-375D561AFA3A}"/>
                    </a:ext>
                  </a:extLst>
                </p14:cNvPr>
                <p14:cNvContentPartPr/>
                <p14:nvPr/>
              </p14:nvContentPartPr>
              <p14:xfrm>
                <a:off x="7476415" y="2325471"/>
                <a:ext cx="105120" cy="117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34ABAC0-D067-4D10-69C4-375D561AFA3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467415" y="2316831"/>
                  <a:ext cx="12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52B00F4-BFC6-D59F-2918-0BCB4CE329EE}"/>
                    </a:ext>
                  </a:extLst>
                </p14:cNvPr>
                <p14:cNvContentPartPr/>
                <p14:nvPr/>
              </p14:nvContentPartPr>
              <p14:xfrm>
                <a:off x="7240975" y="2838831"/>
                <a:ext cx="45720" cy="135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52B00F4-BFC6-D59F-2918-0BCB4CE329E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232335" y="2830191"/>
                  <a:ext cx="63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DDC9E13-1CA1-2DE5-7900-6E863FE20AC6}"/>
                    </a:ext>
                  </a:extLst>
                </p14:cNvPr>
                <p14:cNvContentPartPr/>
                <p14:nvPr/>
              </p14:nvContentPartPr>
              <p14:xfrm>
                <a:off x="7562815" y="2722911"/>
                <a:ext cx="14400" cy="95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DDC9E13-1CA1-2DE5-7900-6E863FE20AC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553815" y="2713911"/>
                  <a:ext cx="32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160E94F-332E-1089-9EDC-6F889DA51FD2}"/>
                    </a:ext>
                  </a:extLst>
                </p14:cNvPr>
                <p14:cNvContentPartPr/>
                <p14:nvPr/>
              </p14:nvContentPartPr>
              <p14:xfrm>
                <a:off x="7546615" y="2587551"/>
                <a:ext cx="65880" cy="644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160E94F-332E-1089-9EDC-6F889DA51FD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537615" y="2578911"/>
                  <a:ext cx="83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5740E93-068E-B588-621F-0239FEE042BC}"/>
                    </a:ext>
                  </a:extLst>
                </p14:cNvPr>
                <p14:cNvContentPartPr/>
                <p14:nvPr/>
              </p14:nvContentPartPr>
              <p14:xfrm>
                <a:off x="7654255" y="2594391"/>
                <a:ext cx="147960" cy="218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5740E93-068E-B588-621F-0239FEE042B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645255" y="2585751"/>
                  <a:ext cx="165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E330F53-E0EC-43CF-22E8-6AE4D5CD12E7}"/>
                    </a:ext>
                  </a:extLst>
                </p14:cNvPr>
                <p14:cNvContentPartPr/>
                <p14:nvPr/>
              </p14:nvContentPartPr>
              <p14:xfrm>
                <a:off x="7891495" y="2624631"/>
                <a:ext cx="193680" cy="154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E330F53-E0EC-43CF-22E8-6AE4D5CD12E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882855" y="2615631"/>
                  <a:ext cx="21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3C3D783-69F3-23A3-F89A-548087906C37}"/>
                    </a:ext>
                  </a:extLst>
                </p14:cNvPr>
                <p14:cNvContentPartPr/>
                <p14:nvPr/>
              </p14:nvContentPartPr>
              <p14:xfrm>
                <a:off x="8128735" y="2621751"/>
                <a:ext cx="95760" cy="1000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3C3D783-69F3-23A3-F89A-548087906C3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120095" y="2613111"/>
                  <a:ext cx="113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48A1BC2-6B8E-B0DF-EC73-6CE396DAFAE6}"/>
                    </a:ext>
                  </a:extLst>
                </p14:cNvPr>
                <p14:cNvContentPartPr/>
                <p14:nvPr/>
              </p14:nvContentPartPr>
              <p14:xfrm>
                <a:off x="8446615" y="2525271"/>
                <a:ext cx="213480" cy="185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48A1BC2-6B8E-B0DF-EC73-6CE396DAFAE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437615" y="2516271"/>
                  <a:ext cx="231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2548268-8639-EE3E-D976-FF2EDFF06C1E}"/>
                    </a:ext>
                  </a:extLst>
                </p14:cNvPr>
                <p14:cNvContentPartPr/>
                <p14:nvPr/>
              </p14:nvContentPartPr>
              <p14:xfrm>
                <a:off x="8659735" y="2528871"/>
                <a:ext cx="165960" cy="198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2548268-8639-EE3E-D976-FF2EDFF06C1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650735" y="2520231"/>
                  <a:ext cx="183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264991F-F913-799D-AFA0-7FD37874370A}"/>
                    </a:ext>
                  </a:extLst>
                </p14:cNvPr>
                <p14:cNvContentPartPr/>
                <p14:nvPr/>
              </p14:nvContentPartPr>
              <p14:xfrm>
                <a:off x="6035335" y="2797431"/>
                <a:ext cx="126360" cy="406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264991F-F913-799D-AFA0-7FD3787437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026335" y="2788791"/>
                  <a:ext cx="1440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ED35897-B968-EA1F-E85E-26882B64C1E0}"/>
                    </a:ext>
                  </a:extLst>
                </p14:cNvPr>
                <p14:cNvContentPartPr/>
                <p14:nvPr/>
              </p14:nvContentPartPr>
              <p14:xfrm>
                <a:off x="6375895" y="2804991"/>
                <a:ext cx="116640" cy="181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ED35897-B968-EA1F-E85E-26882B64C1E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366895" y="2795991"/>
                  <a:ext cx="134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7186B99-1088-F5E6-61B8-8DFE20B6B4D7}"/>
                    </a:ext>
                  </a:extLst>
                </p14:cNvPr>
                <p14:cNvContentPartPr/>
                <p14:nvPr/>
              </p14:nvContentPartPr>
              <p14:xfrm>
                <a:off x="6515575" y="2870871"/>
                <a:ext cx="46800" cy="28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7186B99-1088-F5E6-61B8-8DFE20B6B4D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506935" y="2861871"/>
                  <a:ext cx="64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223ED5A-DC60-7405-2EC1-E6012E8E62D4}"/>
                    </a:ext>
                  </a:extLst>
                </p14:cNvPr>
                <p14:cNvContentPartPr/>
                <p14:nvPr/>
              </p14:nvContentPartPr>
              <p14:xfrm>
                <a:off x="6621055" y="2786991"/>
                <a:ext cx="54360" cy="1756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223ED5A-DC60-7405-2EC1-E6012E8E62D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612055" y="2778351"/>
                  <a:ext cx="72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18F4C0-6EE7-32D2-389F-864E4E0E8AF9}"/>
                    </a:ext>
                  </a:extLst>
                </p14:cNvPr>
                <p14:cNvContentPartPr/>
                <p14:nvPr/>
              </p14:nvContentPartPr>
              <p14:xfrm>
                <a:off x="6768655" y="2782311"/>
                <a:ext cx="90000" cy="140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18F4C0-6EE7-32D2-389F-864E4E0E8AF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760015" y="2773671"/>
                  <a:ext cx="107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4662F68-B0BC-5928-5256-459913A483E4}"/>
                    </a:ext>
                  </a:extLst>
                </p14:cNvPr>
                <p14:cNvContentPartPr/>
                <p14:nvPr/>
              </p14:nvContentPartPr>
              <p14:xfrm>
                <a:off x="6898615" y="2789871"/>
                <a:ext cx="48600" cy="135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4662F68-B0BC-5928-5256-459913A483E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889975" y="2781231"/>
                  <a:ext cx="66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574BFC1-DBB0-580F-B5A2-716121C72A4E}"/>
                    </a:ext>
                  </a:extLst>
                </p14:cNvPr>
                <p14:cNvContentPartPr/>
                <p14:nvPr/>
              </p14:nvContentPartPr>
              <p14:xfrm>
                <a:off x="6402895" y="2949711"/>
                <a:ext cx="505800" cy="155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574BFC1-DBB0-580F-B5A2-716121C72A4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394255" y="2941071"/>
                  <a:ext cx="523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A9E034F-F369-7C76-8CBA-B240DB545C7E}"/>
                    </a:ext>
                  </a:extLst>
                </p14:cNvPr>
                <p14:cNvContentPartPr/>
                <p14:nvPr/>
              </p14:nvContentPartPr>
              <p14:xfrm>
                <a:off x="5995015" y="3357951"/>
                <a:ext cx="215640" cy="1123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A9E034F-F369-7C76-8CBA-B240DB545C7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986375" y="3349311"/>
                  <a:ext cx="233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8620230-89E3-8ACC-AA69-51A2A22A9C49}"/>
                    </a:ext>
                  </a:extLst>
                </p14:cNvPr>
                <p14:cNvContentPartPr/>
                <p14:nvPr/>
              </p14:nvContentPartPr>
              <p14:xfrm>
                <a:off x="6251335" y="3191271"/>
                <a:ext cx="291960" cy="259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8620230-89E3-8ACC-AA69-51A2A22A9C4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242695" y="3182631"/>
                  <a:ext cx="309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021EF75-BD20-D804-F83A-7FADF85EA90F}"/>
                    </a:ext>
                  </a:extLst>
                </p14:cNvPr>
                <p14:cNvContentPartPr/>
                <p14:nvPr/>
              </p14:nvContentPartPr>
              <p14:xfrm>
                <a:off x="6487495" y="3248871"/>
                <a:ext cx="124920" cy="156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021EF75-BD20-D804-F83A-7FADF85EA90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478495" y="3239871"/>
                  <a:ext cx="142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A1EBB8F-85D1-A40B-5D86-02713C5AC492}"/>
                    </a:ext>
                  </a:extLst>
                </p14:cNvPr>
                <p14:cNvContentPartPr/>
                <p14:nvPr/>
              </p14:nvContentPartPr>
              <p14:xfrm>
                <a:off x="6565975" y="3079671"/>
                <a:ext cx="345600" cy="417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A1EBB8F-85D1-A40B-5D86-02713C5AC49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7335" y="3070671"/>
                  <a:ext cx="3632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5C23BB-FD78-7C22-592B-CD265865B7BB}"/>
                    </a:ext>
                  </a:extLst>
                </p14:cNvPr>
                <p14:cNvContentPartPr/>
                <p14:nvPr/>
              </p14:nvContentPartPr>
              <p14:xfrm>
                <a:off x="7116415" y="3162471"/>
                <a:ext cx="111960" cy="156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5C23BB-FD78-7C22-592B-CD265865B7B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107415" y="3153471"/>
                  <a:ext cx="129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8463274-8F36-3904-934E-B5EBE6D3B08E}"/>
                    </a:ext>
                  </a:extLst>
                </p14:cNvPr>
                <p14:cNvContentPartPr/>
                <p14:nvPr/>
              </p14:nvContentPartPr>
              <p14:xfrm>
                <a:off x="7297855" y="2984631"/>
                <a:ext cx="383760" cy="2696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8463274-8F36-3904-934E-B5EBE6D3B08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289215" y="2975991"/>
                  <a:ext cx="401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673428E-549A-8592-A6C8-3C5D4DECA469}"/>
                    </a:ext>
                  </a:extLst>
                </p14:cNvPr>
                <p14:cNvContentPartPr/>
                <p14:nvPr/>
              </p14:nvContentPartPr>
              <p14:xfrm>
                <a:off x="7953775" y="2949351"/>
                <a:ext cx="184680" cy="372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673428E-549A-8592-A6C8-3C5D4DECA4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944775" y="2940351"/>
                  <a:ext cx="202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D163DA6-3984-4AAA-9D5C-E9C5D93183AA}"/>
                    </a:ext>
                  </a:extLst>
                </p14:cNvPr>
                <p14:cNvContentPartPr/>
                <p14:nvPr/>
              </p14:nvContentPartPr>
              <p14:xfrm>
                <a:off x="6106615" y="3493311"/>
                <a:ext cx="574200" cy="324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D163DA6-3984-4AAA-9D5C-E9C5D93183A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097975" y="3484311"/>
                  <a:ext cx="5918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E270EEF-5EB6-AB58-5177-FAC886F1CD84}"/>
                    </a:ext>
                  </a:extLst>
                </p14:cNvPr>
                <p14:cNvContentPartPr/>
                <p14:nvPr/>
              </p14:nvContentPartPr>
              <p14:xfrm>
                <a:off x="6657055" y="3558831"/>
                <a:ext cx="103680" cy="144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E270EEF-5EB6-AB58-5177-FAC886F1CD8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648055" y="3549831"/>
                  <a:ext cx="121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C97E4CA-40BF-CB45-9239-C5F71F2D9C94}"/>
                    </a:ext>
                  </a:extLst>
                </p14:cNvPr>
                <p14:cNvContentPartPr/>
                <p14:nvPr/>
              </p14:nvContentPartPr>
              <p14:xfrm>
                <a:off x="6731935" y="3446151"/>
                <a:ext cx="334080" cy="417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C97E4CA-40BF-CB45-9239-C5F71F2D9C9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722935" y="3437511"/>
                  <a:ext cx="3517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E53BD9A-D9DF-21F1-D9AD-68B799642C45}"/>
                    </a:ext>
                  </a:extLst>
                </p14:cNvPr>
                <p14:cNvContentPartPr/>
                <p14:nvPr/>
              </p14:nvContentPartPr>
              <p14:xfrm>
                <a:off x="7335655" y="3432111"/>
                <a:ext cx="5400" cy="356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E53BD9A-D9DF-21F1-D9AD-68B799642C4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327015" y="3423111"/>
                  <a:ext cx="23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15FAAA5-6913-27AA-7642-55CC6F620BB7}"/>
                    </a:ext>
                  </a:extLst>
                </p14:cNvPr>
                <p14:cNvContentPartPr/>
                <p14:nvPr/>
              </p14:nvContentPartPr>
              <p14:xfrm>
                <a:off x="7305055" y="3367671"/>
                <a:ext cx="295200" cy="236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15FAAA5-6913-27AA-7642-55CC6F620BB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296415" y="3358671"/>
                  <a:ext cx="312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66B54B8-4019-31F8-1217-B60656EDE407}"/>
                    </a:ext>
                  </a:extLst>
                </p14:cNvPr>
                <p14:cNvContentPartPr/>
                <p14:nvPr/>
              </p14:nvContentPartPr>
              <p14:xfrm>
                <a:off x="7591975" y="3409071"/>
                <a:ext cx="160560" cy="109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66B54B8-4019-31F8-1217-B60656EDE40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583335" y="3400071"/>
                  <a:ext cx="178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6A61CE9-E6B6-04D2-C899-D89CB08DBB82}"/>
                    </a:ext>
                  </a:extLst>
                </p14:cNvPr>
                <p14:cNvContentPartPr/>
                <p14:nvPr/>
              </p14:nvContentPartPr>
              <p14:xfrm>
                <a:off x="7852975" y="3289911"/>
                <a:ext cx="29520" cy="4096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6A61CE9-E6B6-04D2-C899-D89CB08DBB8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843975" y="3281271"/>
                  <a:ext cx="471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5458848-A0EF-613A-5927-07A3EB50ED05}"/>
                    </a:ext>
                  </a:extLst>
                </p14:cNvPr>
                <p14:cNvContentPartPr/>
                <p14:nvPr/>
              </p14:nvContentPartPr>
              <p14:xfrm>
                <a:off x="7869535" y="3290271"/>
                <a:ext cx="461520" cy="556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5458848-A0EF-613A-5927-07A3EB50ED0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860535" y="3281271"/>
                  <a:ext cx="479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0A6DCF0-4D7E-69DE-8C39-A41EDF322A8E}"/>
                    </a:ext>
                  </a:extLst>
                </p14:cNvPr>
                <p14:cNvContentPartPr/>
                <p14:nvPr/>
              </p14:nvContentPartPr>
              <p14:xfrm>
                <a:off x="6337735" y="4017471"/>
                <a:ext cx="162000" cy="170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0A6DCF0-4D7E-69DE-8C39-A41EDF322A8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329095" y="4008831"/>
                  <a:ext cx="179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03755CB-E106-45B8-DD9D-512ADBA751E1}"/>
                    </a:ext>
                  </a:extLst>
                </p14:cNvPr>
                <p14:cNvContentPartPr/>
                <p14:nvPr/>
              </p14:nvContentPartPr>
              <p14:xfrm>
                <a:off x="6524935" y="3992991"/>
                <a:ext cx="93600" cy="1612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03755CB-E106-45B8-DD9D-512ADBA751E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515935" y="3984351"/>
                  <a:ext cx="111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7DAB7D0-81B6-B107-B5D5-DBEF4D89CC5D}"/>
                    </a:ext>
                  </a:extLst>
                </p14:cNvPr>
                <p14:cNvContentPartPr/>
                <p14:nvPr/>
              </p14:nvContentPartPr>
              <p14:xfrm>
                <a:off x="6759655" y="3947991"/>
                <a:ext cx="369000" cy="3751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7DAB7D0-81B6-B107-B5D5-DBEF4D89CC5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751015" y="3938991"/>
                  <a:ext cx="3866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D39161F-AD91-48BA-065D-6EC76D819DBE}"/>
                    </a:ext>
                  </a:extLst>
                </p14:cNvPr>
                <p14:cNvContentPartPr/>
                <p14:nvPr/>
              </p14:nvContentPartPr>
              <p14:xfrm>
                <a:off x="7431415" y="3735951"/>
                <a:ext cx="19440" cy="4694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D39161F-AD91-48BA-065D-6EC76D819DB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422775" y="3726951"/>
                  <a:ext cx="370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97CD3EF-F7DA-60D8-FC01-C71BD01DAC0C}"/>
                    </a:ext>
                  </a:extLst>
                </p14:cNvPr>
                <p14:cNvContentPartPr/>
                <p14:nvPr/>
              </p14:nvContentPartPr>
              <p14:xfrm>
                <a:off x="7463815" y="3825951"/>
                <a:ext cx="254160" cy="1749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97CD3EF-F7DA-60D8-FC01-C71BD01DAC0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455175" y="3816951"/>
                  <a:ext cx="271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7D1B364-E871-C35B-0282-6892396EFDB0}"/>
                    </a:ext>
                  </a:extLst>
                </p14:cNvPr>
                <p14:cNvContentPartPr/>
                <p14:nvPr/>
              </p14:nvContentPartPr>
              <p14:xfrm>
                <a:off x="7676935" y="3719031"/>
                <a:ext cx="221760" cy="219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7D1B364-E871-C35B-0282-6892396EFDB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667935" y="3710031"/>
                  <a:ext cx="239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76A3219-3624-9B81-380D-69365C48619D}"/>
                    </a:ext>
                  </a:extLst>
                </p14:cNvPr>
                <p14:cNvContentPartPr/>
                <p14:nvPr/>
              </p14:nvContentPartPr>
              <p14:xfrm>
                <a:off x="7877815" y="3784191"/>
                <a:ext cx="141840" cy="968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76A3219-3624-9B81-380D-69365C48619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868815" y="3775551"/>
                  <a:ext cx="159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F5AD06B-6ED9-09B3-A313-1DE4953E25E8}"/>
                    </a:ext>
                  </a:extLst>
                </p14:cNvPr>
                <p14:cNvContentPartPr/>
                <p14:nvPr/>
              </p14:nvContentPartPr>
              <p14:xfrm>
                <a:off x="8137015" y="3678351"/>
                <a:ext cx="169200" cy="344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F5AD06B-6ED9-09B3-A313-1DE4953E25E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128015" y="3669351"/>
                  <a:ext cx="1868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3084BB4-19DB-13B1-63BE-6174E6E12F32}"/>
                    </a:ext>
                  </a:extLst>
                </p14:cNvPr>
                <p14:cNvContentPartPr/>
                <p14:nvPr/>
              </p14:nvContentPartPr>
              <p14:xfrm>
                <a:off x="8551015" y="3621111"/>
                <a:ext cx="27000" cy="1792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3084BB4-19DB-13B1-63BE-6174E6E12F3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542015" y="3612471"/>
                  <a:ext cx="44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6BD775C-95CA-BAC0-9FE7-48C0D0076678}"/>
                    </a:ext>
                  </a:extLst>
                </p14:cNvPr>
                <p14:cNvContentPartPr/>
                <p14:nvPr/>
              </p14:nvContentPartPr>
              <p14:xfrm>
                <a:off x="8510695" y="3667191"/>
                <a:ext cx="162000" cy="132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6BD775C-95CA-BAC0-9FE7-48C0D007667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501695" y="3658191"/>
                  <a:ext cx="179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1BD6D87-A1DF-422B-6667-0525F3172BB4}"/>
                    </a:ext>
                  </a:extLst>
                </p14:cNvPr>
                <p14:cNvContentPartPr/>
                <p14:nvPr/>
              </p14:nvContentPartPr>
              <p14:xfrm>
                <a:off x="8643535" y="3532911"/>
                <a:ext cx="72720" cy="77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1BD6D87-A1DF-422B-6667-0525F3172BB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634535" y="3523911"/>
                  <a:ext cx="90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473DAFC-450E-C70D-640B-C7F82CC58915}"/>
                    </a:ext>
                  </a:extLst>
                </p14:cNvPr>
                <p14:cNvContentPartPr/>
                <p14:nvPr/>
              </p14:nvContentPartPr>
              <p14:xfrm>
                <a:off x="8676295" y="3656031"/>
                <a:ext cx="261000" cy="1087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473DAFC-450E-C70D-640B-C7F82CC5891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667295" y="3647391"/>
                  <a:ext cx="278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81DA189-6484-62E6-86B7-65621E367E58}"/>
                    </a:ext>
                  </a:extLst>
                </p14:cNvPr>
                <p14:cNvContentPartPr/>
                <p14:nvPr/>
              </p14:nvContentPartPr>
              <p14:xfrm>
                <a:off x="9035935" y="3742071"/>
                <a:ext cx="10080" cy="25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81DA189-6484-62E6-86B7-65621E367E5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027295" y="3733071"/>
                  <a:ext cx="27720" cy="2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629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EDA7-D565-4FA7-BEA5-6EFB5BA8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F684-668E-442E-BC3D-F060A64FB903}" type="datetime1">
              <a:rPr lang="en-IN" smtClean="0"/>
              <a:t>16-07-2022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C79F-3117-4C94-B7AA-F53D2BE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7DB2B4-0E7E-1FA0-A075-48F560CE4E89}"/>
              </a:ext>
            </a:extLst>
          </p:cNvPr>
          <p:cNvGrpSpPr/>
          <p:nvPr/>
        </p:nvGrpSpPr>
        <p:grpSpPr>
          <a:xfrm>
            <a:off x="238975" y="830939"/>
            <a:ext cx="1464120" cy="753480"/>
            <a:chOff x="238975" y="830939"/>
            <a:chExt cx="1464120" cy="75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1ED30F-C370-0247-2CBF-B9A9F34CD647}"/>
                    </a:ext>
                  </a:extLst>
                </p14:cNvPr>
                <p14:cNvContentPartPr/>
                <p14:nvPr/>
              </p14:nvContentPartPr>
              <p14:xfrm>
                <a:off x="238975" y="1039019"/>
                <a:ext cx="409680" cy="545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1ED30F-C370-0247-2CBF-B9A9F34CD6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975" y="1030379"/>
                  <a:ext cx="4273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16541C-19FC-27F0-19A0-8658C94F5E95}"/>
                    </a:ext>
                  </a:extLst>
                </p14:cNvPr>
                <p14:cNvContentPartPr/>
                <p14:nvPr/>
              </p14:nvContentPartPr>
              <p14:xfrm>
                <a:off x="683215" y="1154219"/>
                <a:ext cx="129960" cy="81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16541C-19FC-27F0-19A0-8658C94F5E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215" y="1145579"/>
                  <a:ext cx="147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23A804-6E5A-EA7D-BA28-11C1DEAFBCAC}"/>
                    </a:ext>
                  </a:extLst>
                </p14:cNvPr>
                <p14:cNvContentPartPr/>
                <p14:nvPr/>
              </p14:nvContentPartPr>
              <p14:xfrm>
                <a:off x="876895" y="830939"/>
                <a:ext cx="177480" cy="356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23A804-6E5A-EA7D-BA28-11C1DEAFBC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8255" y="821939"/>
                  <a:ext cx="195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8C015B-F07C-C3A2-1454-265456441573}"/>
                    </a:ext>
                  </a:extLst>
                </p14:cNvPr>
                <p14:cNvContentPartPr/>
                <p14:nvPr/>
              </p14:nvContentPartPr>
              <p14:xfrm>
                <a:off x="1022335" y="855059"/>
                <a:ext cx="59040" cy="77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8C015B-F07C-C3A2-1454-2654564415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3695" y="846419"/>
                  <a:ext cx="76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58AFE7-8B79-25E6-6191-26288EE0396F}"/>
                    </a:ext>
                  </a:extLst>
                </p14:cNvPr>
                <p14:cNvContentPartPr/>
                <p14:nvPr/>
              </p14:nvContentPartPr>
              <p14:xfrm>
                <a:off x="1090015" y="954419"/>
                <a:ext cx="93600" cy="170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58AFE7-8B79-25E6-6191-26288EE039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1015" y="945779"/>
                  <a:ext cx="111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689C94-0791-FC76-448F-BFF8727478A1}"/>
                    </a:ext>
                  </a:extLst>
                </p14:cNvPr>
                <p14:cNvContentPartPr/>
                <p14:nvPr/>
              </p14:nvContentPartPr>
              <p14:xfrm>
                <a:off x="1220335" y="870899"/>
                <a:ext cx="116280" cy="255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689C94-0791-FC76-448F-BFF8727478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1695" y="862259"/>
                  <a:ext cx="133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31901-3818-3D1E-8E9B-B16C7A35879B}"/>
                    </a:ext>
                  </a:extLst>
                </p14:cNvPr>
                <p14:cNvContentPartPr/>
                <p14:nvPr/>
              </p14:nvContentPartPr>
              <p14:xfrm>
                <a:off x="1550815" y="906179"/>
                <a:ext cx="95400" cy="2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31901-3818-3D1E-8E9B-B16C7A3587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1815" y="897539"/>
                  <a:ext cx="11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5C4533-9656-38D7-0A9C-700B3D3AF395}"/>
                    </a:ext>
                  </a:extLst>
                </p14:cNvPr>
                <p14:cNvContentPartPr/>
                <p14:nvPr/>
              </p14:nvContentPartPr>
              <p14:xfrm>
                <a:off x="1523095" y="956219"/>
                <a:ext cx="180000" cy="6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5C4533-9656-38D7-0A9C-700B3D3AF3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14455" y="947579"/>
                  <a:ext cx="1976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44A5B1-0397-B250-84B6-44A4A981EF3B}"/>
                  </a:ext>
                </a:extLst>
              </p14:cNvPr>
              <p14:cNvContentPartPr/>
              <p14:nvPr/>
            </p14:nvContentPartPr>
            <p14:xfrm>
              <a:off x="1993255" y="624299"/>
              <a:ext cx="191160" cy="469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44A5B1-0397-B250-84B6-44A4A981EF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4615" y="615659"/>
                <a:ext cx="208800" cy="4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96C0EEC-2981-A51C-7D8F-E48B48135BC9}"/>
              </a:ext>
            </a:extLst>
          </p:cNvPr>
          <p:cNvGrpSpPr/>
          <p:nvPr/>
        </p:nvGrpSpPr>
        <p:grpSpPr>
          <a:xfrm>
            <a:off x="2348215" y="275099"/>
            <a:ext cx="5145840" cy="1476000"/>
            <a:chOff x="2348215" y="275099"/>
            <a:chExt cx="5145840" cy="147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EBE77B-8D64-FD75-0E06-AF7CCB7150DF}"/>
                    </a:ext>
                  </a:extLst>
                </p14:cNvPr>
                <p14:cNvContentPartPr/>
                <p14:nvPr/>
              </p14:nvContentPartPr>
              <p14:xfrm>
                <a:off x="2986855" y="706379"/>
                <a:ext cx="87120" cy="9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EBE77B-8D64-FD75-0E06-AF7CCB7150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78215" y="697739"/>
                  <a:ext cx="104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AA954D-F24D-C784-9AFF-A63C5AF8C35E}"/>
                    </a:ext>
                  </a:extLst>
                </p14:cNvPr>
                <p14:cNvContentPartPr/>
                <p14:nvPr/>
              </p14:nvContentPartPr>
              <p14:xfrm>
                <a:off x="3148495" y="726539"/>
                <a:ext cx="110520" cy="198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AA954D-F24D-C784-9AFF-A63C5AF8C3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39855" y="717899"/>
                  <a:ext cx="128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DF1117-73AB-65EB-8C9A-A6AD4B8195F7}"/>
                    </a:ext>
                  </a:extLst>
                </p14:cNvPr>
                <p14:cNvContentPartPr/>
                <p14:nvPr/>
              </p14:nvContentPartPr>
              <p14:xfrm>
                <a:off x="3295735" y="684779"/>
                <a:ext cx="103320" cy="218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DF1117-73AB-65EB-8C9A-A6AD4B8195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87095" y="675779"/>
                  <a:ext cx="120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49539B-C9C5-4B62-D427-BE92A96C1932}"/>
                    </a:ext>
                  </a:extLst>
                </p14:cNvPr>
                <p14:cNvContentPartPr/>
                <p14:nvPr/>
              </p14:nvContentPartPr>
              <p14:xfrm>
                <a:off x="3405535" y="780539"/>
                <a:ext cx="149400" cy="133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49539B-C9C5-4B62-D427-BE92A96C19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96895" y="771899"/>
                  <a:ext cx="167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E5ADAA-E225-994D-9393-4F4D30ACA6C0}"/>
                    </a:ext>
                  </a:extLst>
                </p14:cNvPr>
                <p14:cNvContentPartPr/>
                <p14:nvPr/>
              </p14:nvContentPartPr>
              <p14:xfrm>
                <a:off x="3529015" y="660659"/>
                <a:ext cx="105120" cy="58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E5ADAA-E225-994D-9393-4F4D30ACA6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20015" y="651659"/>
                  <a:ext cx="122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D052B2-055B-8429-F3B0-EB796CA97B5C}"/>
                    </a:ext>
                  </a:extLst>
                </p14:cNvPr>
                <p14:cNvContentPartPr/>
                <p14:nvPr/>
              </p14:nvContentPartPr>
              <p14:xfrm>
                <a:off x="3668335" y="763619"/>
                <a:ext cx="217080" cy="459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D052B2-055B-8429-F3B0-EB796CA97B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59695" y="754979"/>
                  <a:ext cx="2347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1D581D-C987-750B-A3CB-16949041D571}"/>
                    </a:ext>
                  </a:extLst>
                </p14:cNvPr>
                <p14:cNvContentPartPr/>
                <p14:nvPr/>
              </p14:nvContentPartPr>
              <p14:xfrm>
                <a:off x="4026175" y="648419"/>
                <a:ext cx="60120" cy="8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1D581D-C987-750B-A3CB-16949041D5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17175" y="639779"/>
                  <a:ext cx="77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0D2F9A-5E21-D6DF-1BEA-B22DD762D4AC}"/>
                    </a:ext>
                  </a:extLst>
                </p14:cNvPr>
                <p14:cNvContentPartPr/>
                <p14:nvPr/>
              </p14:nvContentPartPr>
              <p14:xfrm>
                <a:off x="4204735" y="840659"/>
                <a:ext cx="20160" cy="58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0D2F9A-5E21-D6DF-1BEA-B22DD762D4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95735" y="832019"/>
                  <a:ext cx="37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CDCA00-241F-CFD2-A6DF-7AF85F989F09}"/>
                    </a:ext>
                  </a:extLst>
                </p14:cNvPr>
                <p14:cNvContentPartPr/>
                <p14:nvPr/>
              </p14:nvContentPartPr>
              <p14:xfrm>
                <a:off x="2348215" y="728699"/>
                <a:ext cx="84600" cy="279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CDCA00-241F-CFD2-A6DF-7AF85F989F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39215" y="720059"/>
                  <a:ext cx="102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68CF6A-8132-CF60-FF37-0CA65543DE8B}"/>
                    </a:ext>
                  </a:extLst>
                </p14:cNvPr>
                <p14:cNvContentPartPr/>
                <p14:nvPr/>
              </p14:nvContentPartPr>
              <p14:xfrm>
                <a:off x="2616415" y="897539"/>
                <a:ext cx="57600" cy="20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68CF6A-8132-CF60-FF37-0CA65543DE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07415" y="888539"/>
                  <a:ext cx="75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DEB37F-F32B-05B6-AB9C-317CA7B91F1B}"/>
                    </a:ext>
                  </a:extLst>
                </p14:cNvPr>
                <p14:cNvContentPartPr/>
                <p14:nvPr/>
              </p14:nvContentPartPr>
              <p14:xfrm>
                <a:off x="2382775" y="970979"/>
                <a:ext cx="95400" cy="45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DEB37F-F32B-05B6-AB9C-317CA7B91F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73775" y="962339"/>
                  <a:ext cx="113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22772B-319D-2C52-B870-7F25A15A91BC}"/>
                    </a:ext>
                  </a:extLst>
                </p14:cNvPr>
                <p14:cNvContentPartPr/>
                <p14:nvPr/>
              </p14:nvContentPartPr>
              <p14:xfrm>
                <a:off x="4457455" y="569939"/>
                <a:ext cx="139320" cy="340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22772B-319D-2C52-B870-7F25A15A91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8815" y="561299"/>
                  <a:ext cx="156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A33CA5-590F-547C-12CC-85F656B52705}"/>
                    </a:ext>
                  </a:extLst>
                </p14:cNvPr>
                <p14:cNvContentPartPr/>
                <p14:nvPr/>
              </p14:nvContentPartPr>
              <p14:xfrm>
                <a:off x="4684615" y="610619"/>
                <a:ext cx="113400" cy="219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A33CA5-590F-547C-12CC-85F656B527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75975" y="601979"/>
                  <a:ext cx="131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54269C-1FB9-D372-4A74-47D06C87CE84}"/>
                    </a:ext>
                  </a:extLst>
                </p14:cNvPr>
                <p14:cNvContentPartPr/>
                <p14:nvPr/>
              </p14:nvContentPartPr>
              <p14:xfrm>
                <a:off x="4830415" y="707459"/>
                <a:ext cx="51840" cy="28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54269C-1FB9-D372-4A74-47D06C87CE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21775" y="698459"/>
                  <a:ext cx="69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03DE6C-9FF4-9715-4E48-4B132BFF25C2}"/>
                    </a:ext>
                  </a:extLst>
                </p14:cNvPr>
                <p14:cNvContentPartPr/>
                <p14:nvPr/>
              </p14:nvContentPartPr>
              <p14:xfrm>
                <a:off x="4977655" y="570299"/>
                <a:ext cx="89280" cy="241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03DE6C-9FF4-9715-4E48-4B132BFF25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69015" y="561659"/>
                  <a:ext cx="106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DF91A0-C0CA-5339-7BEF-F7654C0AF587}"/>
                    </a:ext>
                  </a:extLst>
                </p14:cNvPr>
                <p14:cNvContentPartPr/>
                <p14:nvPr/>
              </p14:nvContentPartPr>
              <p14:xfrm>
                <a:off x="5161615" y="780179"/>
                <a:ext cx="45360" cy="56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DF91A0-C0CA-5339-7BEF-F7654C0AF5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52975" y="771539"/>
                  <a:ext cx="63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0E8991-914E-D75C-B11E-2AA04E283357}"/>
                    </a:ext>
                  </a:extLst>
                </p14:cNvPr>
                <p14:cNvContentPartPr/>
                <p14:nvPr/>
              </p14:nvContentPartPr>
              <p14:xfrm>
                <a:off x="5391295" y="451139"/>
                <a:ext cx="194040" cy="271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0E8991-914E-D75C-B11E-2AA04E2833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82295" y="442499"/>
                  <a:ext cx="211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920708-BEC5-FE53-9B52-11B41872B416}"/>
                    </a:ext>
                  </a:extLst>
                </p14:cNvPr>
                <p14:cNvContentPartPr/>
                <p14:nvPr/>
              </p14:nvContentPartPr>
              <p14:xfrm>
                <a:off x="5535655" y="541139"/>
                <a:ext cx="338760" cy="19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920708-BEC5-FE53-9B52-11B41872B4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27015" y="532499"/>
                  <a:ext cx="356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41A5AE-78DE-D983-53C0-90D498F480C2}"/>
                    </a:ext>
                  </a:extLst>
                </p14:cNvPr>
                <p14:cNvContentPartPr/>
                <p14:nvPr/>
              </p14:nvContentPartPr>
              <p14:xfrm>
                <a:off x="5912575" y="587219"/>
                <a:ext cx="100440" cy="15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41A5AE-78DE-D983-53C0-90D498F480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03575" y="578579"/>
                  <a:ext cx="118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216D36-4C91-338E-3654-0D3F1070584C}"/>
                    </a:ext>
                  </a:extLst>
                </p14:cNvPr>
                <p14:cNvContentPartPr/>
                <p14:nvPr/>
              </p14:nvContentPartPr>
              <p14:xfrm>
                <a:off x="6177175" y="681899"/>
                <a:ext cx="17280" cy="88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216D36-4C91-338E-3654-0D3F107058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8175" y="673259"/>
                  <a:ext cx="34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8B6906-9D1F-D496-828A-65631D456D64}"/>
                    </a:ext>
                  </a:extLst>
                </p14:cNvPr>
                <p14:cNvContentPartPr/>
                <p14:nvPr/>
              </p14:nvContentPartPr>
              <p14:xfrm>
                <a:off x="6476335" y="451859"/>
                <a:ext cx="81000" cy="9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8B6906-9D1F-D496-828A-65631D456D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67695" y="443219"/>
                  <a:ext cx="98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FB69F0-BAAF-EF00-E63C-E62F733661ED}"/>
                    </a:ext>
                  </a:extLst>
                </p14:cNvPr>
                <p14:cNvContentPartPr/>
                <p14:nvPr/>
              </p14:nvContentPartPr>
              <p14:xfrm>
                <a:off x="6685495" y="461939"/>
                <a:ext cx="146880" cy="27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FB69F0-BAAF-EF00-E63C-E62F733661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76495" y="452939"/>
                  <a:ext cx="164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51BF50-EBB2-9FE9-6C25-233CA6075D00}"/>
                    </a:ext>
                  </a:extLst>
                </p14:cNvPr>
                <p14:cNvContentPartPr/>
                <p14:nvPr/>
              </p14:nvContentPartPr>
              <p14:xfrm>
                <a:off x="6851455" y="479939"/>
                <a:ext cx="254160" cy="254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51BF50-EBB2-9FE9-6C25-233CA6075D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42815" y="470939"/>
                  <a:ext cx="271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A31D4D8-8836-AB73-009E-3AFB055F54F3}"/>
                    </a:ext>
                  </a:extLst>
                </p14:cNvPr>
                <p14:cNvContentPartPr/>
                <p14:nvPr/>
              </p14:nvContentPartPr>
              <p14:xfrm>
                <a:off x="7166455" y="471659"/>
                <a:ext cx="69120" cy="72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A31D4D8-8836-AB73-009E-3AFB055F54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57455" y="462659"/>
                  <a:ext cx="86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4C64D4-00D1-DE11-3B8A-FCD169B95EBA}"/>
                    </a:ext>
                  </a:extLst>
                </p14:cNvPr>
                <p14:cNvContentPartPr/>
                <p14:nvPr/>
              </p14:nvContentPartPr>
              <p14:xfrm>
                <a:off x="7366975" y="275099"/>
                <a:ext cx="127080" cy="49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4C64D4-00D1-DE11-3B8A-FCD169B95E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57975" y="266459"/>
                  <a:ext cx="1447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456AF2-1F76-11BA-AD1B-DF5CD44318B1}"/>
                    </a:ext>
                  </a:extLst>
                </p14:cNvPr>
                <p14:cNvContentPartPr/>
                <p14:nvPr/>
              </p14:nvContentPartPr>
              <p14:xfrm>
                <a:off x="2356855" y="947219"/>
                <a:ext cx="4638960" cy="446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456AF2-1F76-11BA-AD1B-DF5CD44318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48215" y="938219"/>
                  <a:ext cx="46566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F745FB-66D3-9B1D-E15A-BDEAB052FC8B}"/>
                    </a:ext>
                  </a:extLst>
                </p14:cNvPr>
                <p14:cNvContentPartPr/>
                <p14:nvPr/>
              </p14:nvContentPartPr>
              <p14:xfrm>
                <a:off x="4174495" y="1470299"/>
                <a:ext cx="247680" cy="17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F745FB-66D3-9B1D-E15A-BDEAB052FC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65855" y="1461299"/>
                  <a:ext cx="265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6A76CBC-5C23-8459-F8DE-3AF22A5D5821}"/>
                    </a:ext>
                  </a:extLst>
                </p14:cNvPr>
                <p14:cNvContentPartPr/>
                <p14:nvPr/>
              </p14:nvContentPartPr>
              <p14:xfrm>
                <a:off x="4447735" y="1343579"/>
                <a:ext cx="320760" cy="241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6A76CBC-5C23-8459-F8DE-3AF22A5D58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38735" y="1334939"/>
                  <a:ext cx="338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5E541A-0C18-EC03-645E-A6ECC43B4811}"/>
                    </a:ext>
                  </a:extLst>
                </p14:cNvPr>
                <p14:cNvContentPartPr/>
                <p14:nvPr/>
              </p14:nvContentPartPr>
              <p14:xfrm>
                <a:off x="4778575" y="1371659"/>
                <a:ext cx="130320" cy="52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5E541A-0C18-EC03-645E-A6ECC43B48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69935" y="1362659"/>
                  <a:ext cx="147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258F61-016D-B910-9042-19F9EBF4ECBE}"/>
                    </a:ext>
                  </a:extLst>
                </p14:cNvPr>
                <p14:cNvContentPartPr/>
                <p14:nvPr/>
              </p14:nvContentPartPr>
              <p14:xfrm>
                <a:off x="4887295" y="1366259"/>
                <a:ext cx="45000" cy="170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258F61-016D-B910-9042-19F9EBF4EC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78295" y="1357619"/>
                  <a:ext cx="62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8F5C0E-E25E-2126-5F1C-35AACD0B2878}"/>
                    </a:ext>
                  </a:extLst>
                </p14:cNvPr>
                <p14:cNvContentPartPr/>
                <p14:nvPr/>
              </p14:nvContentPartPr>
              <p14:xfrm>
                <a:off x="4904575" y="1216139"/>
                <a:ext cx="155520" cy="534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8F5C0E-E25E-2126-5F1C-35AACD0B28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95935" y="1207499"/>
                  <a:ext cx="1731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15AFE5-6C0B-50B1-CDE8-A0860E3AB03D}"/>
                    </a:ext>
                  </a:extLst>
                </p14:cNvPr>
                <p14:cNvContentPartPr/>
                <p14:nvPr/>
              </p14:nvContentPartPr>
              <p14:xfrm>
                <a:off x="5002135" y="1368419"/>
                <a:ext cx="240120" cy="18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15AFE5-6C0B-50B1-CDE8-A0860E3AB0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93495" y="1359779"/>
                  <a:ext cx="25776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43172D-5C76-C517-48F7-BF55CB376670}"/>
              </a:ext>
            </a:extLst>
          </p:cNvPr>
          <p:cNvGrpSpPr/>
          <p:nvPr/>
        </p:nvGrpSpPr>
        <p:grpSpPr>
          <a:xfrm>
            <a:off x="5523055" y="1210019"/>
            <a:ext cx="906840" cy="288360"/>
            <a:chOff x="5523055" y="1210019"/>
            <a:chExt cx="90684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850DB3-F012-8FB9-5C9B-0D96183B3A97}"/>
                    </a:ext>
                  </a:extLst>
                </p14:cNvPr>
                <p14:cNvContentPartPr/>
                <p14:nvPr/>
              </p14:nvContentPartPr>
              <p14:xfrm>
                <a:off x="5523055" y="1374539"/>
                <a:ext cx="92160" cy="123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850DB3-F012-8FB9-5C9B-0D96183B3A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14415" y="1365899"/>
                  <a:ext cx="10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DE9D47-A6FD-CAD9-7077-83C1B7C1F738}"/>
                    </a:ext>
                  </a:extLst>
                </p14:cNvPr>
                <p14:cNvContentPartPr/>
                <p14:nvPr/>
              </p14:nvContentPartPr>
              <p14:xfrm>
                <a:off x="5644735" y="1279859"/>
                <a:ext cx="390240" cy="21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DE9D47-A6FD-CAD9-7077-83C1B7C1F7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35735" y="1270859"/>
                  <a:ext cx="407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C231B0-A78A-7CCB-25AE-4C4E85B3CAC0}"/>
                    </a:ext>
                  </a:extLst>
                </p14:cNvPr>
                <p14:cNvContentPartPr/>
                <p14:nvPr/>
              </p14:nvContentPartPr>
              <p14:xfrm>
                <a:off x="6320815" y="1210019"/>
                <a:ext cx="109080" cy="26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C231B0-A78A-7CCB-25AE-4C4E85B3CA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12175" y="1201379"/>
                  <a:ext cx="12672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3136E1-D42F-C13C-BF3E-33792721519D}"/>
              </a:ext>
            </a:extLst>
          </p:cNvPr>
          <p:cNvGrpSpPr/>
          <p:nvPr/>
        </p:nvGrpSpPr>
        <p:grpSpPr>
          <a:xfrm>
            <a:off x="6820495" y="1174739"/>
            <a:ext cx="1087560" cy="392760"/>
            <a:chOff x="6820495" y="1174739"/>
            <a:chExt cx="108756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464D96-5434-6F17-3F64-B8B17C39F66C}"/>
                    </a:ext>
                  </a:extLst>
                </p14:cNvPr>
                <p14:cNvContentPartPr/>
                <p14:nvPr/>
              </p14:nvContentPartPr>
              <p14:xfrm>
                <a:off x="6820495" y="1218659"/>
                <a:ext cx="533160" cy="252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464D96-5434-6F17-3F64-B8B17C39F6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1495" y="1210019"/>
                  <a:ext cx="550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EF16862-3431-D354-8055-B4C51FD8EC07}"/>
                    </a:ext>
                  </a:extLst>
                </p14:cNvPr>
                <p14:cNvContentPartPr/>
                <p14:nvPr/>
              </p14:nvContentPartPr>
              <p14:xfrm>
                <a:off x="7460215" y="1236299"/>
                <a:ext cx="14040" cy="156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EF16862-3431-D354-8055-B4C51FD8EC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51215" y="1227299"/>
                  <a:ext cx="31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24FA997-317E-F205-4F9D-10C1F4AD3A1C}"/>
                    </a:ext>
                  </a:extLst>
                </p14:cNvPr>
                <p14:cNvContentPartPr/>
                <p14:nvPr/>
              </p14:nvContentPartPr>
              <p14:xfrm>
                <a:off x="7438975" y="1174739"/>
                <a:ext cx="198000" cy="204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24FA997-317E-F205-4F9D-10C1F4AD3A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30335" y="1165739"/>
                  <a:ext cx="215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2040E0-099F-81DF-DDB7-B077B06C73B3}"/>
                    </a:ext>
                  </a:extLst>
                </p14:cNvPr>
                <p14:cNvContentPartPr/>
                <p14:nvPr/>
              </p14:nvContentPartPr>
              <p14:xfrm>
                <a:off x="7617535" y="1232339"/>
                <a:ext cx="45360" cy="335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2040E0-099F-81DF-DDB7-B077B06C73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08895" y="1223339"/>
                  <a:ext cx="630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D662A0-D763-D20D-3037-7C2F1E9A9C8D}"/>
                    </a:ext>
                  </a:extLst>
                </p14:cNvPr>
                <p14:cNvContentPartPr/>
                <p14:nvPr/>
              </p14:nvContentPartPr>
              <p14:xfrm>
                <a:off x="7690615" y="1253219"/>
                <a:ext cx="217440" cy="153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D662A0-D763-D20D-3037-7C2F1E9A9C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1975" y="1244579"/>
                  <a:ext cx="23508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CD4ACA-9E7A-26A6-0EC2-0DF79F2BEFC9}"/>
              </a:ext>
            </a:extLst>
          </p:cNvPr>
          <p:cNvGrpSpPr/>
          <p:nvPr/>
        </p:nvGrpSpPr>
        <p:grpSpPr>
          <a:xfrm>
            <a:off x="8171935" y="1211099"/>
            <a:ext cx="947160" cy="546480"/>
            <a:chOff x="8171935" y="1211099"/>
            <a:chExt cx="94716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A34A2B-4F5E-8394-BAA0-487F31066533}"/>
                    </a:ext>
                  </a:extLst>
                </p14:cNvPr>
                <p14:cNvContentPartPr/>
                <p14:nvPr/>
              </p14:nvContentPartPr>
              <p14:xfrm>
                <a:off x="8171935" y="1211099"/>
                <a:ext cx="289800" cy="182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A34A2B-4F5E-8394-BAA0-487F310665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63295" y="1202459"/>
                  <a:ext cx="307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8CC5B3A-4502-1D85-9ED1-B83F2200ACA3}"/>
                    </a:ext>
                  </a:extLst>
                </p14:cNvPr>
                <p14:cNvContentPartPr/>
                <p14:nvPr/>
              </p14:nvContentPartPr>
              <p14:xfrm>
                <a:off x="8466055" y="1300019"/>
                <a:ext cx="142920" cy="74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8CC5B3A-4502-1D85-9ED1-B83F2200AC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57055" y="1291379"/>
                  <a:ext cx="160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31582D-C040-A14B-EE55-CF0F369336CE}"/>
                    </a:ext>
                  </a:extLst>
                </p14:cNvPr>
                <p14:cNvContentPartPr/>
                <p14:nvPr/>
              </p14:nvContentPartPr>
              <p14:xfrm>
                <a:off x="8655415" y="1211099"/>
                <a:ext cx="51120" cy="193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31582D-C040-A14B-EE55-CF0F369336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46775" y="1202459"/>
                  <a:ext cx="68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53533B-AFAB-2861-F2F2-D3097410D37F}"/>
                    </a:ext>
                  </a:extLst>
                </p14:cNvPr>
                <p14:cNvContentPartPr/>
                <p14:nvPr/>
              </p14:nvContentPartPr>
              <p14:xfrm>
                <a:off x="8548855" y="1219379"/>
                <a:ext cx="482760" cy="538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53533B-AFAB-2861-F2F2-D3097410D37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40215" y="1210379"/>
                  <a:ext cx="5004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68B01A-13C6-3313-BC8D-CF5405CFA292}"/>
                    </a:ext>
                  </a:extLst>
                </p14:cNvPr>
                <p14:cNvContentPartPr/>
                <p14:nvPr/>
              </p14:nvContentPartPr>
              <p14:xfrm>
                <a:off x="9117295" y="1410179"/>
                <a:ext cx="1800" cy="1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68B01A-13C6-3313-BC8D-CF5405CFA2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08295" y="1401179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97F271C-5326-DC01-A7F8-ED6174C7EE9C}"/>
                  </a:ext>
                </a:extLst>
              </p14:cNvPr>
              <p14:cNvContentPartPr/>
              <p14:nvPr/>
            </p14:nvContentPartPr>
            <p14:xfrm>
              <a:off x="1898215" y="1998059"/>
              <a:ext cx="227520" cy="427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97F271C-5326-DC01-A7F8-ED6174C7EE9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89215" y="1989419"/>
                <a:ext cx="2451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6DD8CB4-CE86-C66E-4EF2-4220596A2D69}"/>
                  </a:ext>
                </a:extLst>
              </p14:cNvPr>
              <p14:cNvContentPartPr/>
              <p14:nvPr/>
            </p14:nvContentPartPr>
            <p14:xfrm>
              <a:off x="7160335" y="1879619"/>
              <a:ext cx="129960" cy="421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6DD8CB4-CE86-C66E-4EF2-4220596A2D6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51335" y="1870979"/>
                <a:ext cx="14760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27229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30344</TotalTime>
  <Words>169</Words>
  <Application>Microsoft Office PowerPoint</Application>
  <PresentationFormat>On-screen Show (16:9)</PresentationFormat>
  <Paragraphs>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Devesh Singh</cp:lastModifiedBy>
  <cp:revision>348</cp:revision>
  <dcterms:created xsi:type="dcterms:W3CDTF">2019-01-02T10:18:22Z</dcterms:created>
  <dcterms:modified xsi:type="dcterms:W3CDTF">2022-07-16T16:24:53Z</dcterms:modified>
</cp:coreProperties>
</file>